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65" r:id="rId2"/>
    <p:sldId id="408" r:id="rId3"/>
    <p:sldId id="426" r:id="rId4"/>
    <p:sldId id="413" r:id="rId5"/>
    <p:sldId id="428" r:id="rId6"/>
    <p:sldId id="429" r:id="rId7"/>
    <p:sldId id="430" r:id="rId8"/>
    <p:sldId id="431" r:id="rId9"/>
    <p:sldId id="399" r:id="rId10"/>
    <p:sldId id="422" r:id="rId11"/>
    <p:sldId id="420" r:id="rId12"/>
    <p:sldId id="432" r:id="rId13"/>
    <p:sldId id="433" r:id="rId14"/>
    <p:sldId id="407" r:id="rId15"/>
    <p:sldId id="391" r:id="rId16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4" autoAdjust="0"/>
    <p:restoredTop sz="90443" autoAdjust="0"/>
  </p:normalViewPr>
  <p:slideViewPr>
    <p:cSldViewPr snapToGrid="0" snapToObjects="1">
      <p:cViewPr varScale="1">
        <p:scale>
          <a:sx n="80" d="100"/>
          <a:sy n="80" d="100"/>
        </p:scale>
        <p:origin x="-834" y="-84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tia\Documents\20160131%20Shelter%20Cluster%20IMO\11_Databases%20of%20NFI%20&amp;%20Shelter%20Cluster\%23%202016%20S-NFI%20Cluster%20Response%20and%20Gap%20Analysis%20(Jan.%20-%20Jul.16)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sz="1000"/>
            </a:pPr>
            <a:r>
              <a:rPr lang="en-US" sz="1000" dirty="0"/>
              <a:t>Shelter &amp; NFI monthly response trend against target</a:t>
            </a:r>
          </a:p>
        </c:rich>
      </c:tx>
      <c:layout>
        <c:manualLayout>
          <c:xMode val="edge"/>
          <c:yMode val="edge"/>
          <c:x val="0.17809579027005779"/>
          <c:y val="2.30049674873502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9814783125553965E-2"/>
          <c:y val="0.1332471298809082"/>
          <c:w val="0.87440998725419761"/>
          <c:h val="0.77070052733447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'Montly Data Trend'!$J$35</c:f>
              <c:strCache>
                <c:ptCount val="1"/>
                <c:pt idx="0">
                  <c:v>NFI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poly"/>
            <c:order val="6"/>
            <c:dispRSqr val="0"/>
            <c:dispEq val="0"/>
          </c:trendline>
          <c:cat>
            <c:strRef>
              <c:f>'Montly Data Trend'!$I$36:$I$42</c:f>
              <c:strCache>
                <c:ptCount val="7"/>
                <c:pt idx="0">
                  <c:v>Jan.16</c:v>
                </c:pt>
                <c:pt idx="1">
                  <c:v>Feb.16</c:v>
                </c:pt>
                <c:pt idx="2">
                  <c:v>Mar.16</c:v>
                </c:pt>
                <c:pt idx="3">
                  <c:v>Apr.16</c:v>
                </c:pt>
                <c:pt idx="4">
                  <c:v>May.16</c:v>
                </c:pt>
                <c:pt idx="5">
                  <c:v>Jun.16</c:v>
                </c:pt>
                <c:pt idx="6">
                  <c:v>Jul.16</c:v>
                </c:pt>
              </c:strCache>
            </c:strRef>
          </c:cat>
          <c:val>
            <c:numRef>
              <c:f>'Montly Data Trend'!$J$36:$J$42</c:f>
              <c:numCache>
                <c:formatCode>0.0%</c:formatCode>
                <c:ptCount val="7"/>
                <c:pt idx="0">
                  <c:v>0.14095846299973855</c:v>
                </c:pt>
                <c:pt idx="1">
                  <c:v>0.10378672091047224</c:v>
                </c:pt>
                <c:pt idx="2">
                  <c:v>8.8186487715925382E-2</c:v>
                </c:pt>
                <c:pt idx="3">
                  <c:v>3.0710204823304641E-2</c:v>
                </c:pt>
                <c:pt idx="4">
                  <c:v>3.8488287192902156E-2</c:v>
                </c:pt>
                <c:pt idx="5">
                  <c:v>0.17748425096764231</c:v>
                </c:pt>
                <c:pt idx="6">
                  <c:v>3.680246508941451E-2</c:v>
                </c:pt>
              </c:numCache>
            </c:numRef>
          </c:val>
        </c:ser>
        <c:ser>
          <c:idx val="1"/>
          <c:order val="1"/>
          <c:tx>
            <c:strRef>
              <c:f>'Montly Data Trend'!$K$35</c:f>
              <c:strCache>
                <c:ptCount val="1"/>
                <c:pt idx="0">
                  <c:v>Shelter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9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solidFill>
                  <a:srgbClr val="C00000"/>
                </a:solidFill>
              </a:ln>
            </c:spPr>
            <c:trendlineType val="poly"/>
            <c:order val="6"/>
            <c:dispRSqr val="0"/>
            <c:dispEq val="0"/>
          </c:trendline>
          <c:cat>
            <c:strRef>
              <c:f>'Montly Data Trend'!$I$36:$I$42</c:f>
              <c:strCache>
                <c:ptCount val="7"/>
                <c:pt idx="0">
                  <c:v>Jan.16</c:v>
                </c:pt>
                <c:pt idx="1">
                  <c:v>Feb.16</c:v>
                </c:pt>
                <c:pt idx="2">
                  <c:v>Mar.16</c:v>
                </c:pt>
                <c:pt idx="3">
                  <c:v>Apr.16</c:v>
                </c:pt>
                <c:pt idx="4">
                  <c:v>May.16</c:v>
                </c:pt>
                <c:pt idx="5">
                  <c:v>Jun.16</c:v>
                </c:pt>
                <c:pt idx="6">
                  <c:v>Jul.16</c:v>
                </c:pt>
              </c:strCache>
            </c:strRef>
          </c:cat>
          <c:val>
            <c:numRef>
              <c:f>'Montly Data Trend'!$K$36:$K$42</c:f>
              <c:numCache>
                <c:formatCode>0.0%</c:formatCode>
                <c:ptCount val="7"/>
                <c:pt idx="0">
                  <c:v>9.089118916314377E-3</c:v>
                </c:pt>
                <c:pt idx="1">
                  <c:v>2.3791457333067756E-2</c:v>
                </c:pt>
                <c:pt idx="2">
                  <c:v>1.9450714480912769E-2</c:v>
                </c:pt>
                <c:pt idx="3">
                  <c:v>7.2437523484566099E-3</c:v>
                </c:pt>
                <c:pt idx="4">
                  <c:v>1.040015546303124E-2</c:v>
                </c:pt>
                <c:pt idx="5">
                  <c:v>2.7928761354319955E-2</c:v>
                </c:pt>
                <c:pt idx="6">
                  <c:v>2.16347409871686E-2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098880"/>
        <c:axId val="45100416"/>
      </c:barChart>
      <c:catAx>
        <c:axId val="450988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5100416"/>
        <c:crosses val="autoZero"/>
        <c:auto val="1"/>
        <c:lblAlgn val="ctr"/>
        <c:lblOffset val="100"/>
        <c:noMultiLvlLbl val="0"/>
      </c:catAx>
      <c:valAx>
        <c:axId val="4510041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5098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112826496526467"/>
          <c:y val="0.10579536948271108"/>
          <c:w val="0.84160475822673741"/>
          <c:h val="8.722334821196234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1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61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6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27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59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7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4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42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4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2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72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80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78"/>
            <a:ext cx="1908720" cy="400110"/>
            <a:chOff x="3671392" y="6274574"/>
            <a:chExt cx="1908720" cy="533479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4"/>
              <a:ext cx="1584176" cy="533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22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heltercluster.org/response/ira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bh74J55IzNiQ6UamyNbQcJi9ikv1hbpxLkj59Zb7G40/edi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1" y="295465"/>
            <a:ext cx="9089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Sub-National Shelter &amp; NFI Cluster Coordination meeting for </a:t>
            </a:r>
            <a:r>
              <a:rPr lang="en-US" sz="20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Centre and South</a:t>
            </a:r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1" y="805932"/>
            <a:ext cx="845661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Agenda</a:t>
            </a:r>
          </a:p>
          <a:p>
            <a:endParaRPr lang="en-US" sz="17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700" dirty="0">
                <a:latin typeface="Calibri Light" panose="020F0302020204030204" pitchFamily="34" charset="0"/>
              </a:rPr>
              <a:t>Review of </a:t>
            </a:r>
            <a:r>
              <a:rPr lang="en-US" sz="1700" dirty="0" smtClean="0">
                <a:latin typeface="Calibri Light" panose="020F0302020204030204" pitchFamily="34" charset="0"/>
              </a:rPr>
              <a:t>action </a:t>
            </a:r>
            <a:r>
              <a:rPr lang="en-US" sz="1700" dirty="0">
                <a:latin typeface="Calibri Light" panose="020F0302020204030204" pitchFamily="34" charset="0"/>
              </a:rPr>
              <a:t>points </a:t>
            </a:r>
            <a:r>
              <a:rPr lang="en-US" sz="1700" dirty="0" smtClean="0">
                <a:latin typeface="Calibri Light" panose="020F0302020204030204" pitchFamily="34" charset="0"/>
              </a:rPr>
              <a:t>from previous meeting minutes (</a:t>
            </a:r>
            <a:r>
              <a:rPr lang="en-US" sz="1700" dirty="0">
                <a:solidFill>
                  <a:srgbClr val="C00000"/>
                </a:solidFill>
                <a:latin typeface="Calibri Light" panose="020F0302020204030204" pitchFamily="34" charset="0"/>
              </a:rPr>
              <a:t>5mn</a:t>
            </a:r>
            <a:r>
              <a:rPr lang="en-US" sz="1700" dirty="0">
                <a:latin typeface="Calibri Light" panose="020F0302020204030204" pitchFamily="34" charset="0"/>
              </a:rPr>
              <a:t>);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>
                <a:latin typeface="Calibri Light" panose="020F0302020204030204" pitchFamily="34" charset="0"/>
              </a:rPr>
              <a:t>Information Management update  (</a:t>
            </a:r>
            <a:r>
              <a:rPr lang="en-US" sz="1700" dirty="0">
                <a:solidFill>
                  <a:srgbClr val="C00000"/>
                </a:solidFill>
                <a:latin typeface="Calibri Light" panose="020F0302020204030204" pitchFamily="34" charset="0"/>
              </a:rPr>
              <a:t>5mn</a:t>
            </a:r>
            <a:r>
              <a:rPr lang="en-US" sz="1700" dirty="0">
                <a:latin typeface="Calibri Light" panose="020F0302020204030204" pitchFamily="34" charset="0"/>
              </a:rPr>
              <a:t>);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>
                <a:latin typeface="Calibri Light" panose="020F0302020204030204" pitchFamily="34" charset="0"/>
              </a:rPr>
              <a:t>Ongoing Emergency Response: </a:t>
            </a:r>
            <a:r>
              <a:rPr lang="en-US" sz="1700" dirty="0" smtClean="0">
                <a:latin typeface="Calibri Light" panose="020F0302020204030204" pitchFamily="34" charset="0"/>
              </a:rPr>
              <a:t>(</a:t>
            </a:r>
            <a:r>
              <a:rPr lang="en-US" sz="17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25mn</a:t>
            </a:r>
            <a:r>
              <a:rPr lang="en-US" sz="1700" dirty="0">
                <a:latin typeface="Calibri Light" panose="020F0302020204030204" pitchFamily="34" charset="0"/>
              </a:rPr>
              <a:t>);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700" dirty="0" smtClean="0">
                <a:latin typeface="Calibri Light" panose="020F0302020204030204" pitchFamily="34" charset="0"/>
              </a:rPr>
              <a:t>Qayyarah / Shirqat: cluster response update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700" dirty="0" smtClean="0">
                <a:latin typeface="Calibri Light" panose="020F0302020204030204" pitchFamily="34" charset="0"/>
              </a:rPr>
              <a:t>Fallujah: cluster response updates </a:t>
            </a:r>
            <a:endParaRPr lang="en-US" sz="1700" dirty="0">
              <a:latin typeface="Calibri Light" panose="020F030202020403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sz="1700" dirty="0" smtClean="0">
                <a:latin typeface="Calibri Light" panose="020F0302020204030204" pitchFamily="34" charset="0"/>
              </a:rPr>
              <a:t>Mosul Operational Planning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700" dirty="0" smtClean="0">
                <a:latin typeface="Calibri Light" panose="020F0302020204030204" pitchFamily="34" charset="0"/>
              </a:rPr>
              <a:t>Kirkuk: update on current situation in Hawija and cluster response update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 smtClean="0">
                <a:latin typeface="Calibri Light" panose="020F0302020204030204" pitchFamily="34" charset="0"/>
              </a:rPr>
              <a:t>2016_IHPF: 2</a:t>
            </a:r>
            <a:r>
              <a:rPr lang="en-US" sz="1700" baseline="30000" dirty="0" smtClean="0">
                <a:latin typeface="Calibri Light" panose="020F0302020204030204" pitchFamily="34" charset="0"/>
              </a:rPr>
              <a:t>nd</a:t>
            </a:r>
            <a:r>
              <a:rPr lang="en-US" sz="1700" dirty="0" smtClean="0">
                <a:latin typeface="Calibri Light" panose="020F0302020204030204" pitchFamily="34" charset="0"/>
              </a:rPr>
              <a:t> round allocation / Partners Capacity Assessment (</a:t>
            </a:r>
            <a:r>
              <a:rPr lang="en-US" sz="1700" dirty="0">
                <a:solidFill>
                  <a:srgbClr val="C00000"/>
                </a:solidFill>
                <a:latin typeface="Calibri Light" panose="020F0302020204030204" pitchFamily="34" charset="0"/>
              </a:rPr>
              <a:t>5</a:t>
            </a:r>
            <a:r>
              <a:rPr lang="en-US" sz="17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mn</a:t>
            </a:r>
            <a:r>
              <a:rPr lang="en-US" sz="1700" dirty="0">
                <a:latin typeface="Calibri Light" panose="020F0302020204030204" pitchFamily="34" charset="0"/>
              </a:rPr>
              <a:t>); </a:t>
            </a:r>
            <a:endParaRPr lang="en-US" sz="1700" dirty="0" smtClean="0">
              <a:latin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dirty="0" smtClean="0">
                <a:latin typeface="Calibri Light" panose="020F0302020204030204" pitchFamily="34" charset="0"/>
              </a:rPr>
              <a:t>Governorate </a:t>
            </a:r>
            <a:r>
              <a:rPr lang="en-US" sz="1700" dirty="0">
                <a:latin typeface="Calibri Light" panose="020F0302020204030204" pitchFamily="34" charset="0"/>
              </a:rPr>
              <a:t>and Agencies Updates (</a:t>
            </a:r>
            <a:r>
              <a:rPr lang="en-US" sz="1700" dirty="0">
                <a:solidFill>
                  <a:srgbClr val="C00000"/>
                </a:solidFill>
                <a:latin typeface="Calibri Light" panose="020F0302020204030204" pitchFamily="34" charset="0"/>
              </a:rPr>
              <a:t>10mn</a:t>
            </a:r>
            <a:r>
              <a:rPr lang="en-US" sz="1700" dirty="0" smtClean="0">
                <a:latin typeface="Calibri Light" panose="020F0302020204030204" pitchFamily="34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 smtClean="0">
                <a:latin typeface="Calibri Light" panose="020F0302020204030204" pitchFamily="34" charset="0"/>
              </a:rPr>
              <a:t>AOB </a:t>
            </a:r>
            <a:r>
              <a:rPr lang="en-US" sz="1700" dirty="0">
                <a:latin typeface="Calibri Light" panose="020F0302020204030204" pitchFamily="34" charset="0"/>
              </a:rPr>
              <a:t>(</a:t>
            </a:r>
            <a:r>
              <a:rPr lang="en-US" sz="1700" dirty="0">
                <a:solidFill>
                  <a:srgbClr val="C00000"/>
                </a:solidFill>
                <a:latin typeface="Calibri Light" panose="020F0302020204030204" pitchFamily="34" charset="0"/>
              </a:rPr>
              <a:t>5mn</a:t>
            </a:r>
            <a:r>
              <a:rPr lang="en-US" sz="1700" dirty="0" smtClean="0">
                <a:latin typeface="Calibri Light" panose="020F0302020204030204" pitchFamily="34" charset="0"/>
              </a:rPr>
              <a:t>);</a:t>
            </a:r>
            <a:r>
              <a:rPr lang="en-US" sz="17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				</a:t>
            </a:r>
          </a:p>
          <a:p>
            <a:pPr algn="r"/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Wednesday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24</a:t>
            </a:r>
            <a:r>
              <a:rPr lang="en-US" sz="14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August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0921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6" y="653143"/>
            <a:ext cx="8360229" cy="3941480"/>
          </a:xfrm>
        </p:spPr>
        <p:txBody>
          <a:bodyPr>
            <a:noAutofit/>
          </a:bodyPr>
          <a:lstStyle/>
          <a:p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XX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10</a:t>
            </a:fld>
            <a:endParaRPr lang="en-GB" dirty="0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7791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3.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Ongoing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Emergency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Response – </a:t>
            </a:r>
            <a:r>
              <a:rPr lang="en-US" sz="18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Fallujah Response Updated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790647"/>
            <a:ext cx="8603673" cy="3803976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Calibri Light" panose="020F0302020204030204" pitchFamily="34" charset="0"/>
              </a:rPr>
              <a:t>Quadrant 4  - Planning figure is 80,000 Individuals ( 13,333 HHs)  for formal camps solutions , the figure may change.  Shelter Cluster is advocating for combined mix  shelter solutions i.e. formal Camps and out of Camp solutions( Collective centers, self reliant , and hosted families) </a:t>
            </a:r>
          </a:p>
          <a:p>
            <a:r>
              <a:rPr lang="en-US" sz="1600" dirty="0">
                <a:latin typeface="Calibri Light" panose="020F0302020204030204" pitchFamily="34" charset="0"/>
              </a:rPr>
              <a:t>Camp solutions are very expensive for short term solutions. </a:t>
            </a:r>
          </a:p>
          <a:p>
            <a:r>
              <a:rPr lang="en-US" sz="1600" dirty="0">
                <a:latin typeface="Calibri Light" panose="020F0302020204030204" pitchFamily="34" charset="0"/>
              </a:rPr>
              <a:t>Short term </a:t>
            </a:r>
            <a:r>
              <a:rPr lang="en-US" sz="1600" dirty="0" smtClean="0">
                <a:latin typeface="Calibri Light" panose="020F0302020204030204" pitchFamily="34" charset="0"/>
              </a:rPr>
              <a:t>solution includes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1"/>
            <a:r>
              <a:rPr lang="en-US" sz="1600" dirty="0">
                <a:latin typeface="Calibri Light" panose="020F0302020204030204" pitchFamily="34" charset="0"/>
              </a:rPr>
              <a:t> Collective centers</a:t>
            </a:r>
          </a:p>
          <a:p>
            <a:pPr lvl="1"/>
            <a:r>
              <a:rPr lang="en-US" sz="1600" dirty="0">
                <a:latin typeface="Calibri Light" panose="020F0302020204030204" pitchFamily="34" charset="0"/>
              </a:rPr>
              <a:t> Emergency Shelter kits that can be used in collective centers and </a:t>
            </a:r>
            <a:r>
              <a:rPr lang="en-US" sz="1600" dirty="0" smtClean="0">
                <a:latin typeface="Calibri Light" panose="020F0302020204030204" pitchFamily="34" charset="0"/>
              </a:rPr>
              <a:t>independently</a:t>
            </a:r>
          </a:p>
          <a:p>
            <a:pPr marL="457200" lvl="1" indent="0">
              <a:buNone/>
            </a:pPr>
            <a:endParaRPr lang="en-US" sz="1600" dirty="0">
              <a:latin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</a:rPr>
              <a:t>Need for Government to identify </a:t>
            </a:r>
            <a:r>
              <a:rPr lang="en-US" sz="1600" dirty="0" smtClean="0">
                <a:latin typeface="Calibri Light" panose="020F0302020204030204" pitchFamily="34" charset="0"/>
              </a:rPr>
              <a:t>/ map </a:t>
            </a:r>
            <a:r>
              <a:rPr lang="en-US" sz="1600" dirty="0">
                <a:latin typeface="Calibri Light" panose="020F0302020204030204" pitchFamily="34" charset="0"/>
              </a:rPr>
              <a:t>possible sites where people can be </a:t>
            </a:r>
            <a:r>
              <a:rPr lang="en-US" sz="1600" dirty="0" smtClean="0">
                <a:latin typeface="Calibri Light" panose="020F0302020204030204" pitchFamily="34" charset="0"/>
              </a:rPr>
              <a:t>accommodated (such as AUBs</a:t>
            </a:r>
            <a:r>
              <a:rPr lang="en-US" sz="1600" dirty="0">
                <a:latin typeface="Calibri Light" panose="020F0302020204030204" pitchFamily="34" charset="0"/>
              </a:rPr>
              <a:t>, Public </a:t>
            </a:r>
            <a:r>
              <a:rPr lang="en-US" sz="1600" dirty="0" smtClean="0">
                <a:latin typeface="Calibri Light" panose="020F0302020204030204" pitchFamily="34" charset="0"/>
              </a:rPr>
              <a:t>Buildings, ….. )</a:t>
            </a:r>
            <a:endParaRPr lang="en-US" sz="1600" dirty="0">
              <a:latin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</a:rPr>
              <a:t>Partners are requested to look into prepositioning of emergency shelter kits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11</a:t>
            </a:fld>
            <a:endParaRPr lang="en-GB" dirty="0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7791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3.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Ongoing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Emergency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Response –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Mosul Operational Planning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25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790647"/>
            <a:ext cx="8603673" cy="3803976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</a:rPr>
              <a:t>XX </a:t>
            </a: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12</a:t>
            </a:fld>
            <a:endParaRPr lang="en-GB" dirty="0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7791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1" defTabSz="914400">
              <a:spcBef>
                <a:spcPct val="0"/>
              </a:spcBef>
            </a:pP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3.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Ongoing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Emergency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Response – </a:t>
            </a:r>
            <a:r>
              <a:rPr lang="en-US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Kirkuk: current 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situation in </a:t>
            </a:r>
            <a:r>
              <a:rPr lang="en-US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Hawija and cluster response </a:t>
            </a:r>
            <a:endParaRPr lang="en-US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660022"/>
            <a:ext cx="8603673" cy="3803976"/>
          </a:xfrm>
        </p:spPr>
        <p:txBody>
          <a:bodyPr>
            <a:noAutofit/>
          </a:bodyPr>
          <a:lstStyle/>
          <a:p>
            <a:r>
              <a:rPr lang="fr-FR" sz="1600" dirty="0">
                <a:latin typeface="Calibri Light" panose="020F0302020204030204" pitchFamily="34" charset="0"/>
              </a:rPr>
              <a:t>OCHA’s Humanitarian Finance Unit (HFU</a:t>
            </a:r>
            <a:r>
              <a:rPr lang="fr-FR" sz="1600" dirty="0" smtClean="0">
                <a:latin typeface="Calibri Light" panose="020F0302020204030204" pitchFamily="34" charset="0"/>
              </a:rPr>
              <a:t>) </a:t>
            </a:r>
            <a:r>
              <a:rPr lang="en-US" sz="1600" dirty="0" smtClean="0">
                <a:latin typeface="Calibri Light" panose="020F0302020204030204" pitchFamily="34" charset="0"/>
              </a:rPr>
              <a:t>extended Partners </a:t>
            </a:r>
            <a:r>
              <a:rPr lang="en-US" sz="1600" dirty="0">
                <a:latin typeface="Calibri Light" panose="020F0302020204030204" pitchFamily="34" charset="0"/>
              </a:rPr>
              <a:t>capacity assessment application and document </a:t>
            </a:r>
            <a:r>
              <a:rPr lang="en-US" sz="1600" dirty="0" smtClean="0">
                <a:latin typeface="Calibri Light" panose="020F0302020204030204" pitchFamily="34" charset="0"/>
              </a:rPr>
              <a:t>submission. Deadline was </a:t>
            </a:r>
            <a:r>
              <a:rPr lang="en-US" sz="1600" u="sng" dirty="0" smtClean="0">
                <a:latin typeface="Calibri Light" panose="020F0302020204030204" pitchFamily="34" charset="0"/>
              </a:rPr>
              <a:t>COB </a:t>
            </a:r>
            <a:r>
              <a:rPr lang="en-US" sz="1600" u="sng" dirty="0">
                <a:latin typeface="Calibri Light" panose="020F0302020204030204" pitchFamily="34" charset="0"/>
              </a:rPr>
              <a:t>Monday 22 August</a:t>
            </a:r>
            <a:r>
              <a:rPr lang="en-US" sz="1600" dirty="0" smtClean="0">
                <a:latin typeface="Calibri Light" panose="020F0302020204030204" pitchFamily="34" charset="0"/>
              </a:rPr>
              <a:t> (hope concerned partners succeeded to apply on time)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This allocation is open to NGOs (Nat’l &amp; Int’l), Red Cross/Crescent Movement, UN and IOM.</a:t>
            </a:r>
          </a:p>
          <a:p>
            <a:r>
              <a:rPr lang="en-US" sz="1600" dirty="0" smtClean="0">
                <a:latin typeface="Calibri Light" panose="020F0302020204030204" pitchFamily="34" charset="0"/>
              </a:rPr>
              <a:t>Aug </a:t>
            </a:r>
            <a:r>
              <a:rPr lang="en-US" sz="1600" dirty="0">
                <a:latin typeface="Calibri Light" panose="020F0302020204030204" pitchFamily="34" charset="0"/>
              </a:rPr>
              <a:t>22th 2016: </a:t>
            </a:r>
            <a:r>
              <a:rPr lang="en-US" sz="1600" dirty="0" smtClean="0">
                <a:latin typeface="Calibri Light" panose="020F0302020204030204" pitchFamily="34" charset="0"/>
              </a:rPr>
              <a:t>t</a:t>
            </a:r>
            <a:r>
              <a:rPr lang="en-GB" sz="1600" dirty="0" smtClean="0">
                <a:latin typeface="Calibri Light" panose="020F0302020204030204" pitchFamily="34" charset="0"/>
              </a:rPr>
              <a:t>he </a:t>
            </a:r>
            <a:r>
              <a:rPr lang="en-GB" sz="1600" dirty="0">
                <a:latin typeface="Calibri Light" panose="020F0302020204030204" pitchFamily="34" charset="0"/>
              </a:rPr>
              <a:t>secretariat of </a:t>
            </a:r>
            <a:r>
              <a:rPr lang="en-GB" sz="1600" dirty="0" smtClean="0">
                <a:latin typeface="Calibri Light" panose="020F0302020204030204" pitchFamily="34" charset="0"/>
              </a:rPr>
              <a:t>IHPF opened </a:t>
            </a:r>
            <a:r>
              <a:rPr lang="en-GB" sz="1600" dirty="0">
                <a:latin typeface="Calibri Light" panose="020F0302020204030204" pitchFamily="34" charset="0"/>
              </a:rPr>
              <a:t>the second standard allocation window in the Grant Management System (GMS) </a:t>
            </a:r>
            <a:r>
              <a:rPr lang="en-GB" sz="1600" dirty="0">
                <a:solidFill>
                  <a:srgbClr val="C00000"/>
                </a:solidFill>
                <a:latin typeface="Calibri Light" panose="020F0302020204030204" pitchFamily="34" charset="0"/>
              </a:rPr>
              <a:t>for partners </a:t>
            </a:r>
            <a:r>
              <a:rPr lang="en-GB" sz="1600" dirty="0">
                <a:solidFill>
                  <a:srgbClr val="0070C0"/>
                </a:solidFill>
                <a:latin typeface="Calibri Light" panose="020F0302020204030204" pitchFamily="34" charset="0"/>
              </a:rPr>
              <a:t>planning to operate in the four quadrants of the Mosul Operational Plan</a:t>
            </a:r>
            <a:r>
              <a:rPr lang="en-GB" sz="1600" dirty="0">
                <a:latin typeface="Calibri Light" panose="020F0302020204030204" pitchFamily="34" charset="0"/>
              </a:rPr>
              <a:t> </a:t>
            </a:r>
            <a:r>
              <a:rPr lang="en-GB" sz="1600" dirty="0">
                <a:solidFill>
                  <a:srgbClr val="C00000"/>
                </a:solidFill>
                <a:latin typeface="Calibri Light" panose="020F0302020204030204" pitchFamily="34" charset="0"/>
              </a:rPr>
              <a:t>to submit their project proposals</a:t>
            </a:r>
            <a:r>
              <a:rPr lang="en-GB" sz="1600" dirty="0" smtClean="0">
                <a:latin typeface="Calibri Light" panose="020F0302020204030204" pitchFamily="34" charset="0"/>
              </a:rPr>
              <a:t>.</a:t>
            </a:r>
          </a:p>
          <a:p>
            <a:r>
              <a:rPr lang="en-GB" sz="1600" dirty="0" smtClean="0">
                <a:latin typeface="Calibri Light" panose="020F0302020204030204" pitchFamily="34" charset="0"/>
              </a:rPr>
              <a:t>The goal  is to </a:t>
            </a:r>
            <a:r>
              <a:rPr lang="en-GB" sz="1600" dirty="0">
                <a:latin typeface="Calibri Light" panose="020F0302020204030204" pitchFamily="34" charset="0"/>
              </a:rPr>
              <a:t>fund critical and life-saving projects, which cover </a:t>
            </a:r>
            <a:r>
              <a:rPr lang="en-GB" sz="1600" dirty="0" smtClean="0">
                <a:latin typeface="Calibri Light" panose="020F0302020204030204" pitchFamily="34" charset="0"/>
              </a:rPr>
              <a:t>first and second line </a:t>
            </a:r>
            <a:r>
              <a:rPr lang="en-GB" sz="1600" dirty="0">
                <a:latin typeface="Calibri Light" panose="020F0302020204030204" pitchFamily="34" charset="0"/>
              </a:rPr>
              <a:t>responses in each cluster’s emergency </a:t>
            </a:r>
            <a:r>
              <a:rPr lang="en-GB" sz="1600" dirty="0" smtClean="0">
                <a:latin typeface="Calibri Light" panose="020F0302020204030204" pitchFamily="34" charset="0"/>
              </a:rPr>
              <a:t>package. </a:t>
            </a:r>
            <a:r>
              <a:rPr lang="en-GB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Shelter and NFI Cluster among prioritised Clusters</a:t>
            </a:r>
          </a:p>
          <a:p>
            <a:pPr marL="0" indent="0">
              <a:buNone/>
            </a:pPr>
            <a:endParaRPr lang="en-GB" sz="1600" dirty="0">
              <a:latin typeface="Calibri Light" panose="020F0302020204030204" pitchFamily="34" charset="0"/>
            </a:endParaRPr>
          </a:p>
          <a:p>
            <a:r>
              <a:rPr lang="en-GB" sz="1600" dirty="0">
                <a:latin typeface="Calibri Light" panose="020F0302020204030204" pitchFamily="34" charset="0"/>
              </a:rPr>
              <a:t>The allocation window has been opened and will close on 29 August 2016 at </a:t>
            </a:r>
            <a:r>
              <a:rPr lang="en-GB" sz="1600" dirty="0" smtClean="0">
                <a:latin typeface="Calibri Light" panose="020F0302020204030204" pitchFamily="34" charset="0"/>
              </a:rPr>
              <a:t>18:00 / then start the Strategic review, Technical &amp; Budget review and Grant agreement process. </a:t>
            </a:r>
            <a:endParaRPr lang="en-GB" sz="1600" dirty="0">
              <a:latin typeface="Calibri Light" panose="020F0302020204030204" pitchFamily="34" charset="0"/>
            </a:endParaRPr>
          </a:p>
          <a:p>
            <a:r>
              <a:rPr lang="en-GB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October 1</a:t>
            </a:r>
            <a:r>
              <a:rPr lang="en-GB" sz="1600" baseline="300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st</a:t>
            </a:r>
            <a:r>
              <a:rPr lang="en-GB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2016 </a:t>
            </a:r>
            <a:r>
              <a:rPr lang="en-GB" sz="1600" dirty="0" smtClean="0">
                <a:latin typeface="Calibri Light" panose="020F0302020204030204" pitchFamily="34" charset="0"/>
              </a:rPr>
              <a:t>: </a:t>
            </a:r>
            <a:r>
              <a:rPr lang="en-GB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Disbursements to partners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13</a:t>
            </a:fld>
            <a:endParaRPr lang="en-GB" dirty="0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7791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1" defTabSz="914400">
              <a:spcBef>
                <a:spcPct val="0"/>
              </a:spcBef>
            </a:pPr>
            <a:r>
              <a:rPr lang="en-US" dirty="0">
                <a:latin typeface="Calibri Light" panose="020F0302020204030204" pitchFamily="34" charset="0"/>
                <a:cs typeface="Arial" panose="020B0604020202020204" pitchFamily="34" charset="0"/>
              </a:rPr>
              <a:t>4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Calibri Light" panose="020F0302020204030204" pitchFamily="34" charset="0"/>
              </a:rPr>
              <a:t>2016_IHPF:  Second round allocation: </a:t>
            </a:r>
            <a:r>
              <a:rPr lang="en-US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USD 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</a:rPr>
              <a:t>45 </a:t>
            </a:r>
            <a:r>
              <a:rPr lang="en-US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million available to disburse. </a:t>
            </a:r>
            <a:endParaRPr lang="en-US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8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14</a:t>
            </a:fld>
            <a:endParaRPr lang="en-GB" dirty="0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1005045"/>
            <a:ext cx="8892928" cy="3151222"/>
          </a:xfrm>
        </p:spPr>
        <p:txBody>
          <a:bodyPr>
            <a:noAutofit/>
          </a:bodyPr>
          <a:lstStyle/>
          <a:p>
            <a:pPr lvl="0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Baghdad;</a:t>
            </a:r>
          </a:p>
          <a:p>
            <a:pPr lvl="0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Basrah;</a:t>
            </a:r>
          </a:p>
          <a:p>
            <a:pPr lvl="0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Kirkuk;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algn="just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46911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5. </a:t>
            </a:r>
            <a:r>
              <a:rPr lang="en-US" sz="1800" b="0" dirty="0">
                <a:latin typeface="Calibri Light" panose="020F0302020204030204" pitchFamily="34" charset="0"/>
              </a:rPr>
              <a:t>Governorate and Agencies Updates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15</a:t>
            </a:fld>
            <a:endParaRPr lang="en-GB" dirty="0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777923"/>
            <a:ext cx="8892928" cy="3603009"/>
          </a:xfrm>
        </p:spPr>
        <p:txBody>
          <a:bodyPr>
            <a:noAutofit/>
          </a:bodyPr>
          <a:lstStyle/>
          <a:p>
            <a:pPr lvl="0"/>
            <a:endParaRPr lang="en-GB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algn="just"/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2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2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46911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6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US" sz="1800" b="0" dirty="0" smtClean="0">
                <a:latin typeface="Calibri Light" panose="020F0302020204030204" pitchFamily="34" charset="0"/>
              </a:rPr>
              <a:t>AOB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mtia\Documents\20160131 Shelter Cluster IMO\@Pictures from Partners\Pict. Fallujah\IOM\June 21st, 2016\Families without tents 21 June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225737"/>
            <a:ext cx="5834743" cy="437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</a:t>
            </a:fld>
            <a:endParaRPr lang="en-GB" dirty="0">
              <a:latin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46911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1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US" sz="1800" b="0" dirty="0">
                <a:latin typeface="Calibri Light" panose="020F0302020204030204" pitchFamily="34" charset="0"/>
                <a:ea typeface="MS PGothic" charset="0"/>
                <a:cs typeface="Arial" panose="020B0604020202020204" pitchFamily="34" charset="0"/>
              </a:rPr>
              <a:t>Review of a</a:t>
            </a:r>
            <a:r>
              <a:rPr lang="en-US" sz="1800" b="0" dirty="0" smtClean="0">
                <a:latin typeface="Calibri Light" panose="020F0302020204030204" pitchFamily="34" charset="0"/>
                <a:ea typeface="MS PGothic" charset="0"/>
                <a:cs typeface="Arial" panose="020B0604020202020204" pitchFamily="34" charset="0"/>
              </a:rPr>
              <a:t>ction </a:t>
            </a:r>
            <a:r>
              <a:rPr lang="en-US" sz="1800" b="0" dirty="0">
                <a:latin typeface="Calibri Light" panose="020F0302020204030204" pitchFamily="34" charset="0"/>
                <a:ea typeface="MS PGothic" charset="0"/>
                <a:cs typeface="Arial" panose="020B0604020202020204" pitchFamily="34" charset="0"/>
              </a:rPr>
              <a:t>p</a:t>
            </a:r>
            <a:r>
              <a:rPr lang="en-US" sz="1800" b="0" dirty="0" smtClean="0">
                <a:latin typeface="Calibri Light" panose="020F0302020204030204" pitchFamily="34" charset="0"/>
                <a:ea typeface="MS PGothic" charset="0"/>
                <a:cs typeface="Arial" panose="020B0604020202020204" pitchFamily="34" charset="0"/>
              </a:rPr>
              <a:t>oints from previous </a:t>
            </a:r>
            <a:r>
              <a:rPr lang="en-US" sz="1800" b="0" dirty="0">
                <a:latin typeface="Calibri Light" panose="020F0302020204030204" pitchFamily="34" charset="0"/>
                <a:ea typeface="MS PGothic" charset="0"/>
                <a:cs typeface="Arial" panose="020B0604020202020204" pitchFamily="34" charset="0"/>
              </a:rPr>
              <a:t>meeting </a:t>
            </a:r>
            <a:r>
              <a:rPr lang="en-US" sz="1800" b="0" dirty="0" smtClean="0">
                <a:latin typeface="Calibri Light" panose="020F0302020204030204" pitchFamily="34" charset="0"/>
                <a:ea typeface="MS PGothic" charset="0"/>
                <a:cs typeface="Arial" panose="020B0604020202020204" pitchFamily="34" charset="0"/>
              </a:rPr>
              <a:t>minutes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0" y="597459"/>
            <a:ext cx="9144000" cy="3898914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Progress on Action Points</a:t>
            </a:r>
          </a:p>
          <a:p>
            <a:pPr marL="0" indent="0" algn="just">
              <a:buNone/>
            </a:pPr>
            <a:endParaRPr lang="en-US" sz="16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Include site names into the shelter and NFIs section of the  google sheet for the Anbar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Response. </a:t>
            </a:r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Michel </a:t>
            </a:r>
            <a:r>
              <a:rPr lang="en-US" sz="1600" dirty="0">
                <a:solidFill>
                  <a:srgbClr val="FF0000"/>
                </a:solidFill>
                <a:latin typeface="Calibri Light" panose="020F0302020204030204" pitchFamily="34" charset="0"/>
              </a:rPr>
              <a:t>to Update </a:t>
            </a:r>
          </a:p>
          <a:p>
            <a:pPr algn="just"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Share the survey tools and methodology with the CCCM Mobile Teams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Partners. </a:t>
            </a:r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Done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Share final agreed upon HNO information regarding population in need ; Heat Map for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2017. </a:t>
            </a:r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Michel </a:t>
            </a:r>
            <a:r>
              <a:rPr lang="en-US" sz="1600" dirty="0">
                <a:solidFill>
                  <a:srgbClr val="FF0000"/>
                </a:solidFill>
                <a:latin typeface="Calibri Light" panose="020F0302020204030204" pitchFamily="34" charset="0"/>
              </a:rPr>
              <a:t>to Update  </a:t>
            </a:r>
          </a:p>
          <a:p>
            <a:pPr algn="just"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Share consolidated documents on Mosul Operational Planning  and Template for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stocks. </a:t>
            </a:r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Ongoing </a:t>
            </a:r>
            <a:r>
              <a:rPr lang="en-US" sz="1600" dirty="0">
                <a:solidFill>
                  <a:srgbClr val="FF0000"/>
                </a:solidFill>
                <a:latin typeface="Calibri Light" panose="020F0302020204030204" pitchFamily="34" charset="0"/>
              </a:rPr>
              <a:t>to be shared by Woody in two weeks </a:t>
            </a:r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time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3</a:t>
            </a:fld>
            <a:endParaRPr lang="en-GB" dirty="0">
              <a:latin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46911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1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US" sz="1800" b="0" dirty="0">
                <a:latin typeface="Calibri Light" panose="020F0302020204030204" pitchFamily="34" charset="0"/>
                <a:ea typeface="MS PGothic" charset="0"/>
                <a:cs typeface="Arial" panose="020B0604020202020204" pitchFamily="34" charset="0"/>
              </a:rPr>
              <a:t>Review of a</a:t>
            </a:r>
            <a:r>
              <a:rPr lang="en-US" sz="1800" b="0" dirty="0" smtClean="0">
                <a:latin typeface="Calibri Light" panose="020F0302020204030204" pitchFamily="34" charset="0"/>
                <a:ea typeface="MS PGothic" charset="0"/>
                <a:cs typeface="Arial" panose="020B0604020202020204" pitchFamily="34" charset="0"/>
              </a:rPr>
              <a:t>ction </a:t>
            </a:r>
            <a:r>
              <a:rPr lang="en-US" sz="1800" b="0" dirty="0">
                <a:latin typeface="Calibri Light" panose="020F0302020204030204" pitchFamily="34" charset="0"/>
                <a:ea typeface="MS PGothic" charset="0"/>
                <a:cs typeface="Arial" panose="020B0604020202020204" pitchFamily="34" charset="0"/>
              </a:rPr>
              <a:t>p</a:t>
            </a:r>
            <a:r>
              <a:rPr lang="en-US" sz="1800" b="0" dirty="0" smtClean="0">
                <a:latin typeface="Calibri Light" panose="020F0302020204030204" pitchFamily="34" charset="0"/>
                <a:ea typeface="MS PGothic" charset="0"/>
                <a:cs typeface="Arial" panose="020B0604020202020204" pitchFamily="34" charset="0"/>
              </a:rPr>
              <a:t>oints from previous </a:t>
            </a:r>
            <a:r>
              <a:rPr lang="en-US" sz="1800" b="0" dirty="0">
                <a:latin typeface="Calibri Light" panose="020F0302020204030204" pitchFamily="34" charset="0"/>
                <a:ea typeface="MS PGothic" charset="0"/>
                <a:cs typeface="Arial" panose="020B0604020202020204" pitchFamily="34" charset="0"/>
              </a:rPr>
              <a:t>meeting </a:t>
            </a:r>
            <a:r>
              <a:rPr lang="en-US" sz="1800" b="0" dirty="0" smtClean="0">
                <a:latin typeface="Calibri Light" panose="020F0302020204030204" pitchFamily="34" charset="0"/>
                <a:ea typeface="MS PGothic" charset="0"/>
                <a:cs typeface="Arial" panose="020B0604020202020204" pitchFamily="34" charset="0"/>
              </a:rPr>
              <a:t>minutes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0" y="597459"/>
            <a:ext cx="9144000" cy="3898914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Progress on Action Points</a:t>
            </a:r>
          </a:p>
          <a:p>
            <a:pPr marL="0" indent="0" algn="just">
              <a:buNone/>
            </a:pPr>
            <a:endParaRPr lang="en-US" sz="16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algn="just">
              <a:buFont typeface="+mj-lt"/>
              <a:buAutoNum type="arabicPeriod" startAt="5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Share link for the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Qayyarah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/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Shirqat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response with Partners to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Update. </a:t>
            </a:r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Done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algn="just">
              <a:buFont typeface="+mj-lt"/>
              <a:buAutoNum type="arabicPeriod" startAt="5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Share settlement typologies document  and consolidated  technical guidance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documents. </a:t>
            </a:r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Woody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algn="just">
              <a:buFont typeface="+mj-lt"/>
              <a:buAutoNum type="arabicPeriod" startAt="5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Update response activities into Anbar google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sheet,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select site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names. </a:t>
            </a:r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Ongoing 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algn="just">
              <a:buFont typeface="+mj-lt"/>
              <a:buAutoNum type="arabicPeriod" startAt="5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Share the Inter Cluster google sheet for capturing information on Mosul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response. </a:t>
            </a:r>
            <a:r>
              <a:rPr lang="en-US" sz="1600" dirty="0">
                <a:solidFill>
                  <a:srgbClr val="FF0000"/>
                </a:solidFill>
                <a:latin typeface="Calibri Light" panose="020F0302020204030204" pitchFamily="34" charset="0"/>
              </a:rPr>
              <a:t>Ongoing</a:t>
            </a:r>
          </a:p>
          <a:p>
            <a:pPr algn="just">
              <a:buFont typeface="+mj-lt"/>
              <a:buAutoNum type="arabicPeriod" startAt="5"/>
            </a:pPr>
            <a:endParaRPr lang="en-US" sz="16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4</a:t>
            </a:fld>
            <a:endParaRPr lang="en-GB" dirty="0"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768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98091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2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Information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Management Update: 2017 HNO/HRP process: </a:t>
            </a:r>
            <a:r>
              <a:rPr lang="en-US" sz="18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Heatmap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mtia\Documents\20160131 Shelter Cluster IMO\01_Cluster Meetings\Centre&amp;South\2016 from IM\H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" y="749080"/>
            <a:ext cx="7900531" cy="194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537507" y="1393371"/>
            <a:ext cx="3508563" cy="3506027"/>
            <a:chOff x="4" y="-1"/>
            <a:chExt cx="3486666" cy="3598336"/>
          </a:xfrm>
        </p:grpSpPr>
        <p:grpSp>
          <p:nvGrpSpPr>
            <p:cNvPr id="7" name="Map2Geometry"/>
            <p:cNvGrpSpPr>
              <a:grpSpLocks noChangeAspect="1"/>
            </p:cNvGrpSpPr>
            <p:nvPr/>
          </p:nvGrpSpPr>
          <p:grpSpPr>
            <a:xfrm>
              <a:off x="55563" y="-1"/>
              <a:ext cx="3431107" cy="3181232"/>
              <a:chOff x="55563" y="0"/>
              <a:chExt cx="6675120" cy="5654040"/>
            </a:xfrm>
            <a:solidFill>
              <a:schemeClr val="bg1"/>
            </a:solidFill>
          </p:grpSpPr>
          <p:sp>
            <p:nvSpPr>
              <p:cNvPr id="19" name="IQ-D088_2"/>
              <p:cNvSpPr>
                <a:spLocks/>
              </p:cNvSpPr>
              <p:nvPr/>
            </p:nvSpPr>
            <p:spPr bwMode="auto">
              <a:xfrm>
                <a:off x="3027363" y="304800"/>
                <a:ext cx="327660" cy="281940"/>
              </a:xfrm>
              <a:custGeom>
                <a:avLst/>
                <a:gdLst>
                  <a:gd name="T0" fmla="*/ 1 w 43"/>
                  <a:gd name="T1" fmla="*/ 12 h 37"/>
                  <a:gd name="T2" fmla="*/ 3 w 43"/>
                  <a:gd name="T3" fmla="*/ 9 h 37"/>
                  <a:gd name="T4" fmla="*/ 5 w 43"/>
                  <a:gd name="T5" fmla="*/ 6 h 37"/>
                  <a:gd name="T6" fmla="*/ 6 w 43"/>
                  <a:gd name="T7" fmla="*/ 5 h 37"/>
                  <a:gd name="T8" fmla="*/ 6 w 43"/>
                  <a:gd name="T9" fmla="*/ 4 h 37"/>
                  <a:gd name="T10" fmla="*/ 6 w 43"/>
                  <a:gd name="T11" fmla="*/ 3 h 37"/>
                  <a:gd name="T12" fmla="*/ 7 w 43"/>
                  <a:gd name="T13" fmla="*/ 2 h 37"/>
                  <a:gd name="T14" fmla="*/ 9 w 43"/>
                  <a:gd name="T15" fmla="*/ 2 h 37"/>
                  <a:gd name="T16" fmla="*/ 10 w 43"/>
                  <a:gd name="T17" fmla="*/ 1 h 37"/>
                  <a:gd name="T18" fmla="*/ 10 w 43"/>
                  <a:gd name="T19" fmla="*/ 1 h 37"/>
                  <a:gd name="T20" fmla="*/ 11 w 43"/>
                  <a:gd name="T21" fmla="*/ 1 h 37"/>
                  <a:gd name="T22" fmla="*/ 13 w 43"/>
                  <a:gd name="T23" fmla="*/ 0 h 37"/>
                  <a:gd name="T24" fmla="*/ 15 w 43"/>
                  <a:gd name="T25" fmla="*/ 1 h 37"/>
                  <a:gd name="T26" fmla="*/ 16 w 43"/>
                  <a:gd name="T27" fmla="*/ 2 h 37"/>
                  <a:gd name="T28" fmla="*/ 18 w 43"/>
                  <a:gd name="T29" fmla="*/ 2 h 37"/>
                  <a:gd name="T30" fmla="*/ 19 w 43"/>
                  <a:gd name="T31" fmla="*/ 3 h 37"/>
                  <a:gd name="T32" fmla="*/ 21 w 43"/>
                  <a:gd name="T33" fmla="*/ 3 h 37"/>
                  <a:gd name="T34" fmla="*/ 23 w 43"/>
                  <a:gd name="T35" fmla="*/ 4 h 37"/>
                  <a:gd name="T36" fmla="*/ 23 w 43"/>
                  <a:gd name="T37" fmla="*/ 5 h 37"/>
                  <a:gd name="T38" fmla="*/ 23 w 43"/>
                  <a:gd name="T39" fmla="*/ 6 h 37"/>
                  <a:gd name="T40" fmla="*/ 23 w 43"/>
                  <a:gd name="T41" fmla="*/ 7 h 37"/>
                  <a:gd name="T42" fmla="*/ 22 w 43"/>
                  <a:gd name="T43" fmla="*/ 7 h 37"/>
                  <a:gd name="T44" fmla="*/ 22 w 43"/>
                  <a:gd name="T45" fmla="*/ 7 h 37"/>
                  <a:gd name="T46" fmla="*/ 24 w 43"/>
                  <a:gd name="T47" fmla="*/ 7 h 37"/>
                  <a:gd name="T48" fmla="*/ 26 w 43"/>
                  <a:gd name="T49" fmla="*/ 7 h 37"/>
                  <a:gd name="T50" fmla="*/ 28 w 43"/>
                  <a:gd name="T51" fmla="*/ 7 h 37"/>
                  <a:gd name="T52" fmla="*/ 30 w 43"/>
                  <a:gd name="T53" fmla="*/ 7 h 37"/>
                  <a:gd name="T54" fmla="*/ 31 w 43"/>
                  <a:gd name="T55" fmla="*/ 7 h 37"/>
                  <a:gd name="T56" fmla="*/ 32 w 43"/>
                  <a:gd name="T57" fmla="*/ 8 h 37"/>
                  <a:gd name="T58" fmla="*/ 34 w 43"/>
                  <a:gd name="T59" fmla="*/ 8 h 37"/>
                  <a:gd name="T60" fmla="*/ 36 w 43"/>
                  <a:gd name="T61" fmla="*/ 8 h 37"/>
                  <a:gd name="T62" fmla="*/ 39 w 43"/>
                  <a:gd name="T63" fmla="*/ 9 h 37"/>
                  <a:gd name="T64" fmla="*/ 41 w 43"/>
                  <a:gd name="T65" fmla="*/ 10 h 37"/>
                  <a:gd name="T66" fmla="*/ 43 w 43"/>
                  <a:gd name="T67" fmla="*/ 10 h 37"/>
                  <a:gd name="T68" fmla="*/ 42 w 43"/>
                  <a:gd name="T69" fmla="*/ 11 h 37"/>
                  <a:gd name="T70" fmla="*/ 41 w 43"/>
                  <a:gd name="T71" fmla="*/ 13 h 37"/>
                  <a:gd name="T72" fmla="*/ 42 w 43"/>
                  <a:gd name="T73" fmla="*/ 14 h 37"/>
                  <a:gd name="T74" fmla="*/ 40 w 43"/>
                  <a:gd name="T75" fmla="*/ 14 h 37"/>
                  <a:gd name="T76" fmla="*/ 42 w 43"/>
                  <a:gd name="T77" fmla="*/ 15 h 37"/>
                  <a:gd name="T78" fmla="*/ 42 w 43"/>
                  <a:gd name="T79" fmla="*/ 16 h 37"/>
                  <a:gd name="T80" fmla="*/ 42 w 43"/>
                  <a:gd name="T81" fmla="*/ 17 h 37"/>
                  <a:gd name="T82" fmla="*/ 42 w 43"/>
                  <a:gd name="T83" fmla="*/ 17 h 37"/>
                  <a:gd name="T84" fmla="*/ 42 w 43"/>
                  <a:gd name="T85" fmla="*/ 18 h 37"/>
                  <a:gd name="T86" fmla="*/ 40 w 43"/>
                  <a:gd name="T87" fmla="*/ 19 h 37"/>
                  <a:gd name="T88" fmla="*/ 40 w 43"/>
                  <a:gd name="T89" fmla="*/ 19 h 37"/>
                  <a:gd name="T90" fmla="*/ 39 w 43"/>
                  <a:gd name="T91" fmla="*/ 20 h 37"/>
                  <a:gd name="T92" fmla="*/ 38 w 43"/>
                  <a:gd name="T93" fmla="*/ 22 h 37"/>
                  <a:gd name="T94" fmla="*/ 39 w 43"/>
                  <a:gd name="T95" fmla="*/ 23 h 37"/>
                  <a:gd name="T96" fmla="*/ 38 w 43"/>
                  <a:gd name="T97" fmla="*/ 25 h 37"/>
                  <a:gd name="T98" fmla="*/ 36 w 43"/>
                  <a:gd name="T99" fmla="*/ 26 h 37"/>
                  <a:gd name="T100" fmla="*/ 34 w 43"/>
                  <a:gd name="T101" fmla="*/ 27 h 37"/>
                  <a:gd name="T102" fmla="*/ 34 w 43"/>
                  <a:gd name="T103" fmla="*/ 29 h 37"/>
                  <a:gd name="T104" fmla="*/ 33 w 43"/>
                  <a:gd name="T105" fmla="*/ 29 h 37"/>
                  <a:gd name="T106" fmla="*/ 33 w 43"/>
                  <a:gd name="T107" fmla="*/ 31 h 37"/>
                  <a:gd name="T108" fmla="*/ 33 w 43"/>
                  <a:gd name="T109" fmla="*/ 33 h 37"/>
                  <a:gd name="T110" fmla="*/ 32 w 43"/>
                  <a:gd name="T111" fmla="*/ 33 h 37"/>
                  <a:gd name="T112" fmla="*/ 33 w 43"/>
                  <a:gd name="T113" fmla="*/ 35 h 37"/>
                  <a:gd name="T114" fmla="*/ 32 w 43"/>
                  <a:gd name="T115" fmla="*/ 36 h 37"/>
                  <a:gd name="T116" fmla="*/ 31 w 43"/>
                  <a:gd name="T117" fmla="*/ 37 h 37"/>
                  <a:gd name="T118" fmla="*/ 14 w 43"/>
                  <a:gd name="T119" fmla="*/ 35 h 37"/>
                  <a:gd name="T120" fmla="*/ 8 w 43"/>
                  <a:gd name="T121" fmla="*/ 2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3" h="37">
                    <a:moveTo>
                      <a:pt x="5" y="17"/>
                    </a:moveTo>
                    <a:lnTo>
                      <a:pt x="5" y="1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2" y="18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9" y="20"/>
                    </a:lnTo>
                    <a:lnTo>
                      <a:pt x="39" y="21"/>
                    </a:lnTo>
                    <a:lnTo>
                      <a:pt x="39" y="21"/>
                    </a:lnTo>
                    <a:lnTo>
                      <a:pt x="39" y="21"/>
                    </a:lnTo>
                    <a:lnTo>
                      <a:pt x="39" y="21"/>
                    </a:lnTo>
                    <a:lnTo>
                      <a:pt x="39" y="21"/>
                    </a:lnTo>
                    <a:lnTo>
                      <a:pt x="38" y="21"/>
                    </a:lnTo>
                    <a:lnTo>
                      <a:pt x="38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8" y="23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5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26" y="37"/>
                    </a:lnTo>
                    <a:lnTo>
                      <a:pt x="21" y="37"/>
                    </a:lnTo>
                    <a:lnTo>
                      <a:pt x="20" y="37"/>
                    </a:lnTo>
                    <a:lnTo>
                      <a:pt x="18" y="35"/>
                    </a:lnTo>
                    <a:lnTo>
                      <a:pt x="14" y="35"/>
                    </a:lnTo>
                    <a:lnTo>
                      <a:pt x="14" y="32"/>
                    </a:lnTo>
                    <a:lnTo>
                      <a:pt x="11" y="32"/>
                    </a:lnTo>
                    <a:lnTo>
                      <a:pt x="10" y="34"/>
                    </a:lnTo>
                    <a:lnTo>
                      <a:pt x="8" y="35"/>
                    </a:lnTo>
                    <a:lnTo>
                      <a:pt x="6" y="35"/>
                    </a:lnTo>
                    <a:lnTo>
                      <a:pt x="5" y="28"/>
                    </a:lnTo>
                    <a:lnTo>
                      <a:pt x="8" y="28"/>
                    </a:lnTo>
                    <a:lnTo>
                      <a:pt x="6" y="25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4" y="21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IQ-D091_2"/>
              <p:cNvSpPr>
                <a:spLocks/>
              </p:cNvSpPr>
              <p:nvPr/>
            </p:nvSpPr>
            <p:spPr bwMode="auto">
              <a:xfrm>
                <a:off x="2737803" y="403861"/>
                <a:ext cx="350520" cy="266701"/>
              </a:xfrm>
              <a:custGeom>
                <a:avLst/>
                <a:gdLst>
                  <a:gd name="T0" fmla="*/ 41 w 46"/>
                  <a:gd name="T1" fmla="*/ 12 h 35"/>
                  <a:gd name="T2" fmla="*/ 44 w 46"/>
                  <a:gd name="T3" fmla="*/ 22 h 35"/>
                  <a:gd name="T4" fmla="*/ 42 w 46"/>
                  <a:gd name="T5" fmla="*/ 30 h 35"/>
                  <a:gd name="T6" fmla="*/ 33 w 46"/>
                  <a:gd name="T7" fmla="*/ 35 h 35"/>
                  <a:gd name="T8" fmla="*/ 31 w 46"/>
                  <a:gd name="T9" fmla="*/ 35 h 35"/>
                  <a:gd name="T10" fmla="*/ 28 w 46"/>
                  <a:gd name="T11" fmla="*/ 35 h 35"/>
                  <a:gd name="T12" fmla="*/ 26 w 46"/>
                  <a:gd name="T13" fmla="*/ 35 h 35"/>
                  <a:gd name="T14" fmla="*/ 24 w 46"/>
                  <a:gd name="T15" fmla="*/ 35 h 35"/>
                  <a:gd name="T16" fmla="*/ 21 w 46"/>
                  <a:gd name="T17" fmla="*/ 34 h 35"/>
                  <a:gd name="T18" fmla="*/ 20 w 46"/>
                  <a:gd name="T19" fmla="*/ 33 h 35"/>
                  <a:gd name="T20" fmla="*/ 19 w 46"/>
                  <a:gd name="T21" fmla="*/ 32 h 35"/>
                  <a:gd name="T22" fmla="*/ 19 w 46"/>
                  <a:gd name="T23" fmla="*/ 30 h 35"/>
                  <a:gd name="T24" fmla="*/ 20 w 46"/>
                  <a:gd name="T25" fmla="*/ 29 h 35"/>
                  <a:gd name="T26" fmla="*/ 20 w 46"/>
                  <a:gd name="T27" fmla="*/ 28 h 35"/>
                  <a:gd name="T28" fmla="*/ 17 w 46"/>
                  <a:gd name="T29" fmla="*/ 27 h 35"/>
                  <a:gd name="T30" fmla="*/ 16 w 46"/>
                  <a:gd name="T31" fmla="*/ 26 h 35"/>
                  <a:gd name="T32" fmla="*/ 14 w 46"/>
                  <a:gd name="T33" fmla="*/ 26 h 35"/>
                  <a:gd name="T34" fmla="*/ 12 w 46"/>
                  <a:gd name="T35" fmla="*/ 27 h 35"/>
                  <a:gd name="T36" fmla="*/ 10 w 46"/>
                  <a:gd name="T37" fmla="*/ 26 h 35"/>
                  <a:gd name="T38" fmla="*/ 10 w 46"/>
                  <a:gd name="T39" fmla="*/ 26 h 35"/>
                  <a:gd name="T40" fmla="*/ 8 w 46"/>
                  <a:gd name="T41" fmla="*/ 26 h 35"/>
                  <a:gd name="T42" fmla="*/ 6 w 46"/>
                  <a:gd name="T43" fmla="*/ 26 h 35"/>
                  <a:gd name="T44" fmla="*/ 5 w 46"/>
                  <a:gd name="T45" fmla="*/ 26 h 35"/>
                  <a:gd name="T46" fmla="*/ 2 w 46"/>
                  <a:gd name="T47" fmla="*/ 26 h 35"/>
                  <a:gd name="T48" fmla="*/ 0 w 46"/>
                  <a:gd name="T49" fmla="*/ 25 h 35"/>
                  <a:gd name="T50" fmla="*/ 0 w 46"/>
                  <a:gd name="T51" fmla="*/ 24 h 35"/>
                  <a:gd name="T52" fmla="*/ 0 w 46"/>
                  <a:gd name="T53" fmla="*/ 23 h 35"/>
                  <a:gd name="T54" fmla="*/ 0 w 46"/>
                  <a:gd name="T55" fmla="*/ 21 h 35"/>
                  <a:gd name="T56" fmla="*/ 1 w 46"/>
                  <a:gd name="T57" fmla="*/ 20 h 35"/>
                  <a:gd name="T58" fmla="*/ 2 w 46"/>
                  <a:gd name="T59" fmla="*/ 19 h 35"/>
                  <a:gd name="T60" fmla="*/ 4 w 46"/>
                  <a:gd name="T61" fmla="*/ 18 h 35"/>
                  <a:gd name="T62" fmla="*/ 6 w 46"/>
                  <a:gd name="T63" fmla="*/ 17 h 35"/>
                  <a:gd name="T64" fmla="*/ 6 w 46"/>
                  <a:gd name="T65" fmla="*/ 16 h 35"/>
                  <a:gd name="T66" fmla="*/ 7 w 46"/>
                  <a:gd name="T67" fmla="*/ 15 h 35"/>
                  <a:gd name="T68" fmla="*/ 7 w 46"/>
                  <a:gd name="T69" fmla="*/ 14 h 35"/>
                  <a:gd name="T70" fmla="*/ 11 w 46"/>
                  <a:gd name="T71" fmla="*/ 7 h 35"/>
                  <a:gd name="T72" fmla="*/ 14 w 46"/>
                  <a:gd name="T73" fmla="*/ 6 h 35"/>
                  <a:gd name="T74" fmla="*/ 16 w 46"/>
                  <a:gd name="T75" fmla="*/ 5 h 35"/>
                  <a:gd name="T76" fmla="*/ 20 w 46"/>
                  <a:gd name="T77" fmla="*/ 4 h 35"/>
                  <a:gd name="T78" fmla="*/ 22 w 46"/>
                  <a:gd name="T79" fmla="*/ 3 h 35"/>
                  <a:gd name="T80" fmla="*/ 23 w 46"/>
                  <a:gd name="T81" fmla="*/ 4 h 35"/>
                  <a:gd name="T82" fmla="*/ 25 w 46"/>
                  <a:gd name="T83" fmla="*/ 4 h 35"/>
                  <a:gd name="T84" fmla="*/ 26 w 46"/>
                  <a:gd name="T85" fmla="*/ 4 h 35"/>
                  <a:gd name="T86" fmla="*/ 27 w 46"/>
                  <a:gd name="T87" fmla="*/ 4 h 35"/>
                  <a:gd name="T88" fmla="*/ 28 w 46"/>
                  <a:gd name="T89" fmla="*/ 4 h 35"/>
                  <a:gd name="T90" fmla="*/ 30 w 46"/>
                  <a:gd name="T91" fmla="*/ 4 h 35"/>
                  <a:gd name="T92" fmla="*/ 31 w 46"/>
                  <a:gd name="T93" fmla="*/ 4 h 35"/>
                  <a:gd name="T94" fmla="*/ 32 w 46"/>
                  <a:gd name="T95" fmla="*/ 3 h 35"/>
                  <a:gd name="T96" fmla="*/ 33 w 46"/>
                  <a:gd name="T97" fmla="*/ 4 h 35"/>
                  <a:gd name="T98" fmla="*/ 34 w 46"/>
                  <a:gd name="T99" fmla="*/ 3 h 35"/>
                  <a:gd name="T100" fmla="*/ 34 w 46"/>
                  <a:gd name="T101" fmla="*/ 3 h 35"/>
                  <a:gd name="T102" fmla="*/ 35 w 46"/>
                  <a:gd name="T103" fmla="*/ 1 h 35"/>
                  <a:gd name="T104" fmla="*/ 36 w 46"/>
                  <a:gd name="T105" fmla="*/ 0 h 35"/>
                  <a:gd name="T106" fmla="*/ 43 w 46"/>
                  <a:gd name="T107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35">
                    <a:moveTo>
                      <a:pt x="43" y="4"/>
                    </a:moveTo>
                    <a:lnTo>
                      <a:pt x="42" y="8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4" y="12"/>
                    </a:lnTo>
                    <a:lnTo>
                      <a:pt x="46" y="15"/>
                    </a:lnTo>
                    <a:lnTo>
                      <a:pt x="43" y="15"/>
                    </a:lnTo>
                    <a:lnTo>
                      <a:pt x="44" y="22"/>
                    </a:lnTo>
                    <a:lnTo>
                      <a:pt x="44" y="25"/>
                    </a:lnTo>
                    <a:lnTo>
                      <a:pt x="42" y="26"/>
                    </a:lnTo>
                    <a:lnTo>
                      <a:pt x="43" y="28"/>
                    </a:lnTo>
                    <a:lnTo>
                      <a:pt x="42" y="30"/>
                    </a:lnTo>
                    <a:lnTo>
                      <a:pt x="39" y="30"/>
                    </a:lnTo>
                    <a:lnTo>
                      <a:pt x="37" y="31"/>
                    </a:lnTo>
                    <a:lnTo>
                      <a:pt x="35" y="32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8" y="35"/>
                    </a:lnTo>
                    <a:lnTo>
                      <a:pt x="28" y="35"/>
                    </a:lnTo>
                    <a:lnTo>
                      <a:pt x="27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4" y="34"/>
                    </a:lnTo>
                    <a:lnTo>
                      <a:pt x="24" y="35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9" y="32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3" y="26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43" y="4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IQ-D085_2"/>
              <p:cNvSpPr>
                <a:spLocks/>
              </p:cNvSpPr>
              <p:nvPr/>
            </p:nvSpPr>
            <p:spPr bwMode="auto">
              <a:xfrm>
                <a:off x="2981643" y="548639"/>
                <a:ext cx="396240" cy="396239"/>
              </a:xfrm>
              <a:custGeom>
                <a:avLst/>
                <a:gdLst>
                  <a:gd name="T0" fmla="*/ 24 w 52"/>
                  <a:gd name="T1" fmla="*/ 3 h 52"/>
                  <a:gd name="T2" fmla="*/ 36 w 52"/>
                  <a:gd name="T3" fmla="*/ 6 h 52"/>
                  <a:gd name="T4" fmla="*/ 36 w 52"/>
                  <a:gd name="T5" fmla="*/ 7 h 52"/>
                  <a:gd name="T6" fmla="*/ 37 w 52"/>
                  <a:gd name="T7" fmla="*/ 8 h 52"/>
                  <a:gd name="T8" fmla="*/ 38 w 52"/>
                  <a:gd name="T9" fmla="*/ 9 h 52"/>
                  <a:gd name="T10" fmla="*/ 37 w 52"/>
                  <a:gd name="T11" fmla="*/ 9 h 52"/>
                  <a:gd name="T12" fmla="*/ 38 w 52"/>
                  <a:gd name="T13" fmla="*/ 9 h 52"/>
                  <a:gd name="T14" fmla="*/ 38 w 52"/>
                  <a:gd name="T15" fmla="*/ 10 h 52"/>
                  <a:gd name="T16" fmla="*/ 39 w 52"/>
                  <a:gd name="T17" fmla="*/ 12 h 52"/>
                  <a:gd name="T18" fmla="*/ 38 w 52"/>
                  <a:gd name="T19" fmla="*/ 13 h 52"/>
                  <a:gd name="T20" fmla="*/ 36 w 52"/>
                  <a:gd name="T21" fmla="*/ 13 h 52"/>
                  <a:gd name="T22" fmla="*/ 36 w 52"/>
                  <a:gd name="T23" fmla="*/ 14 h 52"/>
                  <a:gd name="T24" fmla="*/ 35 w 52"/>
                  <a:gd name="T25" fmla="*/ 15 h 52"/>
                  <a:gd name="T26" fmla="*/ 37 w 52"/>
                  <a:gd name="T27" fmla="*/ 16 h 52"/>
                  <a:gd name="T28" fmla="*/ 37 w 52"/>
                  <a:gd name="T29" fmla="*/ 17 h 52"/>
                  <a:gd name="T30" fmla="*/ 38 w 52"/>
                  <a:gd name="T31" fmla="*/ 17 h 52"/>
                  <a:gd name="T32" fmla="*/ 38 w 52"/>
                  <a:gd name="T33" fmla="*/ 18 h 52"/>
                  <a:gd name="T34" fmla="*/ 40 w 52"/>
                  <a:gd name="T35" fmla="*/ 18 h 52"/>
                  <a:gd name="T36" fmla="*/ 52 w 52"/>
                  <a:gd name="T37" fmla="*/ 25 h 52"/>
                  <a:gd name="T38" fmla="*/ 48 w 52"/>
                  <a:gd name="T39" fmla="*/ 27 h 52"/>
                  <a:gd name="T40" fmla="*/ 48 w 52"/>
                  <a:gd name="T41" fmla="*/ 29 h 52"/>
                  <a:gd name="T42" fmla="*/ 46 w 52"/>
                  <a:gd name="T43" fmla="*/ 30 h 52"/>
                  <a:gd name="T44" fmla="*/ 44 w 52"/>
                  <a:gd name="T45" fmla="*/ 32 h 52"/>
                  <a:gd name="T46" fmla="*/ 42 w 52"/>
                  <a:gd name="T47" fmla="*/ 34 h 52"/>
                  <a:gd name="T48" fmla="*/ 41 w 52"/>
                  <a:gd name="T49" fmla="*/ 35 h 52"/>
                  <a:gd name="T50" fmla="*/ 39 w 52"/>
                  <a:gd name="T51" fmla="*/ 36 h 52"/>
                  <a:gd name="T52" fmla="*/ 38 w 52"/>
                  <a:gd name="T53" fmla="*/ 38 h 52"/>
                  <a:gd name="T54" fmla="*/ 37 w 52"/>
                  <a:gd name="T55" fmla="*/ 40 h 52"/>
                  <a:gd name="T56" fmla="*/ 36 w 52"/>
                  <a:gd name="T57" fmla="*/ 42 h 52"/>
                  <a:gd name="T58" fmla="*/ 36 w 52"/>
                  <a:gd name="T59" fmla="*/ 44 h 52"/>
                  <a:gd name="T60" fmla="*/ 35 w 52"/>
                  <a:gd name="T61" fmla="*/ 46 h 52"/>
                  <a:gd name="T62" fmla="*/ 34 w 52"/>
                  <a:gd name="T63" fmla="*/ 47 h 52"/>
                  <a:gd name="T64" fmla="*/ 31 w 52"/>
                  <a:gd name="T65" fmla="*/ 49 h 52"/>
                  <a:gd name="T66" fmla="*/ 29 w 52"/>
                  <a:gd name="T67" fmla="*/ 49 h 52"/>
                  <a:gd name="T68" fmla="*/ 26 w 52"/>
                  <a:gd name="T69" fmla="*/ 50 h 52"/>
                  <a:gd name="T70" fmla="*/ 23 w 52"/>
                  <a:gd name="T71" fmla="*/ 51 h 52"/>
                  <a:gd name="T72" fmla="*/ 21 w 52"/>
                  <a:gd name="T73" fmla="*/ 52 h 52"/>
                  <a:gd name="T74" fmla="*/ 21 w 52"/>
                  <a:gd name="T75" fmla="*/ 49 h 52"/>
                  <a:gd name="T76" fmla="*/ 18 w 52"/>
                  <a:gd name="T77" fmla="*/ 46 h 52"/>
                  <a:gd name="T78" fmla="*/ 18 w 52"/>
                  <a:gd name="T79" fmla="*/ 44 h 52"/>
                  <a:gd name="T80" fmla="*/ 17 w 52"/>
                  <a:gd name="T81" fmla="*/ 42 h 52"/>
                  <a:gd name="T82" fmla="*/ 17 w 52"/>
                  <a:gd name="T83" fmla="*/ 40 h 52"/>
                  <a:gd name="T84" fmla="*/ 17 w 52"/>
                  <a:gd name="T85" fmla="*/ 38 h 52"/>
                  <a:gd name="T86" fmla="*/ 14 w 52"/>
                  <a:gd name="T87" fmla="*/ 39 h 52"/>
                  <a:gd name="T88" fmla="*/ 14 w 52"/>
                  <a:gd name="T89" fmla="*/ 37 h 52"/>
                  <a:gd name="T90" fmla="*/ 13 w 52"/>
                  <a:gd name="T91" fmla="*/ 35 h 52"/>
                  <a:gd name="T92" fmla="*/ 11 w 52"/>
                  <a:gd name="T93" fmla="*/ 33 h 52"/>
                  <a:gd name="T94" fmla="*/ 10 w 52"/>
                  <a:gd name="T95" fmla="*/ 31 h 52"/>
                  <a:gd name="T96" fmla="*/ 8 w 52"/>
                  <a:gd name="T97" fmla="*/ 29 h 52"/>
                  <a:gd name="T98" fmla="*/ 6 w 52"/>
                  <a:gd name="T99" fmla="*/ 27 h 52"/>
                  <a:gd name="T100" fmla="*/ 6 w 52"/>
                  <a:gd name="T101" fmla="*/ 25 h 52"/>
                  <a:gd name="T102" fmla="*/ 5 w 52"/>
                  <a:gd name="T103" fmla="*/ 22 h 52"/>
                  <a:gd name="T104" fmla="*/ 2 w 52"/>
                  <a:gd name="T105" fmla="*/ 19 h 52"/>
                  <a:gd name="T106" fmla="*/ 1 w 52"/>
                  <a:gd name="T107" fmla="*/ 17 h 52"/>
                  <a:gd name="T108" fmla="*/ 11 w 52"/>
                  <a:gd name="T109" fmla="*/ 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" h="52">
                    <a:moveTo>
                      <a:pt x="12" y="3"/>
                    </a:moveTo>
                    <a:lnTo>
                      <a:pt x="14" y="3"/>
                    </a:lnTo>
                    <a:lnTo>
                      <a:pt x="16" y="2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24" y="3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32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9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7"/>
                    </a:lnTo>
                    <a:lnTo>
                      <a:pt x="44" y="17"/>
                    </a:lnTo>
                    <a:lnTo>
                      <a:pt x="46" y="18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50" y="25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8" y="26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4" y="31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2" y="33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8" y="37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37" y="39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47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3" y="47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1" y="48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29" y="49"/>
                    </a:lnTo>
                    <a:lnTo>
                      <a:pt x="29" y="49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5" y="51"/>
                    </a:lnTo>
                    <a:lnTo>
                      <a:pt x="24" y="51"/>
                    </a:lnTo>
                    <a:lnTo>
                      <a:pt x="24" y="51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2" y="51"/>
                    </a:lnTo>
                    <a:lnTo>
                      <a:pt x="22" y="51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0" y="51"/>
                    </a:lnTo>
                    <a:lnTo>
                      <a:pt x="20" y="51"/>
                    </a:lnTo>
                    <a:lnTo>
                      <a:pt x="21" y="51"/>
                    </a:lnTo>
                    <a:lnTo>
                      <a:pt x="21" y="50"/>
                    </a:lnTo>
                    <a:lnTo>
                      <a:pt x="21" y="49"/>
                    </a:lnTo>
                    <a:lnTo>
                      <a:pt x="20" y="49"/>
                    </a:lnTo>
                    <a:lnTo>
                      <a:pt x="20" y="49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8" y="47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7" y="46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6" y="39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4" y="38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6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2" y="34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3" y="13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IQ-D087_2"/>
              <p:cNvSpPr>
                <a:spLocks/>
              </p:cNvSpPr>
              <p:nvPr/>
            </p:nvSpPr>
            <p:spPr bwMode="auto">
              <a:xfrm>
                <a:off x="2593023" y="571500"/>
                <a:ext cx="594360" cy="670560"/>
              </a:xfrm>
              <a:custGeom>
                <a:avLst/>
                <a:gdLst>
                  <a:gd name="T0" fmla="*/ 19 w 78"/>
                  <a:gd name="T1" fmla="*/ 2 h 88"/>
                  <a:gd name="T2" fmla="*/ 21 w 78"/>
                  <a:gd name="T3" fmla="*/ 4 h 88"/>
                  <a:gd name="T4" fmla="*/ 25 w 78"/>
                  <a:gd name="T5" fmla="*/ 4 h 88"/>
                  <a:gd name="T6" fmla="*/ 28 w 78"/>
                  <a:gd name="T7" fmla="*/ 4 h 88"/>
                  <a:gd name="T8" fmla="*/ 29 w 78"/>
                  <a:gd name="T9" fmla="*/ 5 h 88"/>
                  <a:gd name="T10" fmla="*/ 33 w 78"/>
                  <a:gd name="T11" fmla="*/ 4 h 88"/>
                  <a:gd name="T12" fmla="*/ 36 w 78"/>
                  <a:gd name="T13" fmla="*/ 5 h 88"/>
                  <a:gd name="T14" fmla="*/ 39 w 78"/>
                  <a:gd name="T15" fmla="*/ 6 h 88"/>
                  <a:gd name="T16" fmla="*/ 38 w 78"/>
                  <a:gd name="T17" fmla="*/ 8 h 88"/>
                  <a:gd name="T18" fmla="*/ 39 w 78"/>
                  <a:gd name="T19" fmla="*/ 11 h 88"/>
                  <a:gd name="T20" fmla="*/ 42 w 78"/>
                  <a:gd name="T21" fmla="*/ 13 h 88"/>
                  <a:gd name="T22" fmla="*/ 46 w 78"/>
                  <a:gd name="T23" fmla="*/ 13 h 88"/>
                  <a:gd name="T24" fmla="*/ 51 w 78"/>
                  <a:gd name="T25" fmla="*/ 13 h 88"/>
                  <a:gd name="T26" fmla="*/ 51 w 78"/>
                  <a:gd name="T27" fmla="*/ 15 h 88"/>
                  <a:gd name="T28" fmla="*/ 54 w 78"/>
                  <a:gd name="T29" fmla="*/ 18 h 88"/>
                  <a:gd name="T30" fmla="*/ 57 w 78"/>
                  <a:gd name="T31" fmla="*/ 20 h 88"/>
                  <a:gd name="T32" fmla="*/ 57 w 78"/>
                  <a:gd name="T33" fmla="*/ 22 h 88"/>
                  <a:gd name="T34" fmla="*/ 57 w 78"/>
                  <a:gd name="T35" fmla="*/ 24 h 88"/>
                  <a:gd name="T36" fmla="*/ 59 w 78"/>
                  <a:gd name="T37" fmla="*/ 28 h 88"/>
                  <a:gd name="T38" fmla="*/ 62 w 78"/>
                  <a:gd name="T39" fmla="*/ 29 h 88"/>
                  <a:gd name="T40" fmla="*/ 62 w 78"/>
                  <a:gd name="T41" fmla="*/ 31 h 88"/>
                  <a:gd name="T42" fmla="*/ 65 w 78"/>
                  <a:gd name="T43" fmla="*/ 32 h 88"/>
                  <a:gd name="T44" fmla="*/ 65 w 78"/>
                  <a:gd name="T45" fmla="*/ 34 h 88"/>
                  <a:gd name="T46" fmla="*/ 66 w 78"/>
                  <a:gd name="T47" fmla="*/ 36 h 88"/>
                  <a:gd name="T48" fmla="*/ 69 w 78"/>
                  <a:gd name="T49" fmla="*/ 36 h 88"/>
                  <a:gd name="T50" fmla="*/ 67 w 78"/>
                  <a:gd name="T51" fmla="*/ 38 h 88"/>
                  <a:gd name="T52" fmla="*/ 68 w 78"/>
                  <a:gd name="T53" fmla="*/ 40 h 88"/>
                  <a:gd name="T54" fmla="*/ 68 w 78"/>
                  <a:gd name="T55" fmla="*/ 42 h 88"/>
                  <a:gd name="T56" fmla="*/ 71 w 78"/>
                  <a:gd name="T57" fmla="*/ 45 h 88"/>
                  <a:gd name="T58" fmla="*/ 72 w 78"/>
                  <a:gd name="T59" fmla="*/ 48 h 88"/>
                  <a:gd name="T60" fmla="*/ 73 w 78"/>
                  <a:gd name="T61" fmla="*/ 49 h 88"/>
                  <a:gd name="T62" fmla="*/ 73 w 78"/>
                  <a:gd name="T63" fmla="*/ 52 h 88"/>
                  <a:gd name="T64" fmla="*/ 77 w 78"/>
                  <a:gd name="T65" fmla="*/ 58 h 88"/>
                  <a:gd name="T66" fmla="*/ 72 w 78"/>
                  <a:gd name="T67" fmla="*/ 66 h 88"/>
                  <a:gd name="T68" fmla="*/ 70 w 78"/>
                  <a:gd name="T69" fmla="*/ 67 h 88"/>
                  <a:gd name="T70" fmla="*/ 70 w 78"/>
                  <a:gd name="T71" fmla="*/ 70 h 88"/>
                  <a:gd name="T72" fmla="*/ 69 w 78"/>
                  <a:gd name="T73" fmla="*/ 74 h 88"/>
                  <a:gd name="T74" fmla="*/ 65 w 78"/>
                  <a:gd name="T75" fmla="*/ 76 h 88"/>
                  <a:gd name="T76" fmla="*/ 62 w 78"/>
                  <a:gd name="T77" fmla="*/ 81 h 88"/>
                  <a:gd name="T78" fmla="*/ 58 w 78"/>
                  <a:gd name="T79" fmla="*/ 82 h 88"/>
                  <a:gd name="T80" fmla="*/ 51 w 78"/>
                  <a:gd name="T81" fmla="*/ 85 h 88"/>
                  <a:gd name="T82" fmla="*/ 49 w 78"/>
                  <a:gd name="T83" fmla="*/ 86 h 88"/>
                  <a:gd name="T84" fmla="*/ 47 w 78"/>
                  <a:gd name="T85" fmla="*/ 88 h 88"/>
                  <a:gd name="T86" fmla="*/ 51 w 78"/>
                  <a:gd name="T87" fmla="*/ 77 h 88"/>
                  <a:gd name="T88" fmla="*/ 46 w 78"/>
                  <a:gd name="T89" fmla="*/ 65 h 88"/>
                  <a:gd name="T90" fmla="*/ 32 w 78"/>
                  <a:gd name="T91" fmla="*/ 59 h 88"/>
                  <a:gd name="T92" fmla="*/ 15 w 78"/>
                  <a:gd name="T93" fmla="*/ 57 h 88"/>
                  <a:gd name="T94" fmla="*/ 14 w 78"/>
                  <a:gd name="T95" fmla="*/ 72 h 88"/>
                  <a:gd name="T96" fmla="*/ 3 w 78"/>
                  <a:gd name="T97" fmla="*/ 58 h 88"/>
                  <a:gd name="T98" fmla="*/ 3 w 78"/>
                  <a:gd name="T99" fmla="*/ 40 h 88"/>
                  <a:gd name="T100" fmla="*/ 15 w 78"/>
                  <a:gd name="T101" fmla="*/ 28 h 88"/>
                  <a:gd name="T102" fmla="*/ 20 w 78"/>
                  <a:gd name="T103" fmla="*/ 13 h 88"/>
                  <a:gd name="T104" fmla="*/ 13 w 78"/>
                  <a:gd name="T105" fmla="*/ 6 h 88"/>
                  <a:gd name="T106" fmla="*/ 13 w 78"/>
                  <a:gd name="T107" fmla="*/ 4 h 88"/>
                  <a:gd name="T108" fmla="*/ 13 w 78"/>
                  <a:gd name="T109" fmla="*/ 3 h 88"/>
                  <a:gd name="T110" fmla="*/ 14 w 78"/>
                  <a:gd name="T111" fmla="*/ 1 h 88"/>
                  <a:gd name="T112" fmla="*/ 15 w 78"/>
                  <a:gd name="T113" fmla="*/ 1 h 88"/>
                  <a:gd name="T114" fmla="*/ 16 w 78"/>
                  <a:gd name="T115" fmla="*/ 0 h 88"/>
                  <a:gd name="T116" fmla="*/ 19 w 78"/>
                  <a:gd name="T11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8" h="88">
                    <a:moveTo>
                      <a:pt x="19" y="0"/>
                    </a:moveTo>
                    <a:lnTo>
                      <a:pt x="19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3" y="13"/>
                    </a:lnTo>
                    <a:lnTo>
                      <a:pt x="43" y="12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7" y="13"/>
                    </a:lnTo>
                    <a:lnTo>
                      <a:pt x="47" y="13"/>
                    </a:lnTo>
                    <a:lnTo>
                      <a:pt x="48" y="13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1" y="15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3" y="16"/>
                    </a:lnTo>
                    <a:lnTo>
                      <a:pt x="53" y="17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5" y="19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59" y="26"/>
                    </a:lnTo>
                    <a:lnTo>
                      <a:pt x="59" y="26"/>
                    </a:lnTo>
                    <a:lnTo>
                      <a:pt x="59" y="27"/>
                    </a:lnTo>
                    <a:lnTo>
                      <a:pt x="59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1" y="28"/>
                    </a:lnTo>
                    <a:lnTo>
                      <a:pt x="61" y="28"/>
                    </a:lnTo>
                    <a:lnTo>
                      <a:pt x="61" y="28"/>
                    </a:lnTo>
                    <a:lnTo>
                      <a:pt x="62" y="29"/>
                    </a:lnTo>
                    <a:lnTo>
                      <a:pt x="62" y="29"/>
                    </a:lnTo>
                    <a:lnTo>
                      <a:pt x="62" y="29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3" y="31"/>
                    </a:lnTo>
                    <a:lnTo>
                      <a:pt x="63" y="32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5" y="32"/>
                    </a:lnTo>
                    <a:lnTo>
                      <a:pt x="65" y="32"/>
                    </a:lnTo>
                    <a:lnTo>
                      <a:pt x="65" y="32"/>
                    </a:lnTo>
                    <a:lnTo>
                      <a:pt x="65" y="32"/>
                    </a:lnTo>
                    <a:lnTo>
                      <a:pt x="65" y="33"/>
                    </a:lnTo>
                    <a:lnTo>
                      <a:pt x="65" y="34"/>
                    </a:lnTo>
                    <a:lnTo>
                      <a:pt x="65" y="34"/>
                    </a:lnTo>
                    <a:lnTo>
                      <a:pt x="65" y="34"/>
                    </a:lnTo>
                    <a:lnTo>
                      <a:pt x="65" y="34"/>
                    </a:lnTo>
                    <a:lnTo>
                      <a:pt x="65" y="34"/>
                    </a:lnTo>
                    <a:lnTo>
                      <a:pt x="65" y="35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7" y="36"/>
                    </a:lnTo>
                    <a:lnTo>
                      <a:pt x="67" y="35"/>
                    </a:lnTo>
                    <a:lnTo>
                      <a:pt x="68" y="35"/>
                    </a:lnTo>
                    <a:lnTo>
                      <a:pt x="68" y="35"/>
                    </a:lnTo>
                    <a:lnTo>
                      <a:pt x="69" y="36"/>
                    </a:lnTo>
                    <a:lnTo>
                      <a:pt x="69" y="36"/>
                    </a:lnTo>
                    <a:lnTo>
                      <a:pt x="69" y="36"/>
                    </a:lnTo>
                    <a:lnTo>
                      <a:pt x="69" y="36"/>
                    </a:lnTo>
                    <a:lnTo>
                      <a:pt x="69" y="37"/>
                    </a:lnTo>
                    <a:lnTo>
                      <a:pt x="68" y="37"/>
                    </a:lnTo>
                    <a:lnTo>
                      <a:pt x="68" y="37"/>
                    </a:lnTo>
                    <a:lnTo>
                      <a:pt x="67" y="37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8" y="38"/>
                    </a:lnTo>
                    <a:lnTo>
                      <a:pt x="68" y="39"/>
                    </a:lnTo>
                    <a:lnTo>
                      <a:pt x="68" y="39"/>
                    </a:lnTo>
                    <a:lnTo>
                      <a:pt x="68" y="39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9" y="41"/>
                    </a:lnTo>
                    <a:lnTo>
                      <a:pt x="69" y="41"/>
                    </a:lnTo>
                    <a:lnTo>
                      <a:pt x="69" y="42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8" y="43"/>
                    </a:lnTo>
                    <a:lnTo>
                      <a:pt x="69" y="43"/>
                    </a:lnTo>
                    <a:lnTo>
                      <a:pt x="69" y="43"/>
                    </a:lnTo>
                    <a:lnTo>
                      <a:pt x="69" y="44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71" y="46"/>
                    </a:lnTo>
                    <a:lnTo>
                      <a:pt x="71" y="46"/>
                    </a:lnTo>
                    <a:lnTo>
                      <a:pt x="72" y="46"/>
                    </a:lnTo>
                    <a:lnTo>
                      <a:pt x="72" y="47"/>
                    </a:lnTo>
                    <a:lnTo>
                      <a:pt x="72" y="48"/>
                    </a:lnTo>
                    <a:lnTo>
                      <a:pt x="71" y="48"/>
                    </a:lnTo>
                    <a:lnTo>
                      <a:pt x="71" y="48"/>
                    </a:lnTo>
                    <a:lnTo>
                      <a:pt x="72" y="49"/>
                    </a:lnTo>
                    <a:lnTo>
                      <a:pt x="72" y="49"/>
                    </a:lnTo>
                    <a:lnTo>
                      <a:pt x="72" y="49"/>
                    </a:lnTo>
                    <a:lnTo>
                      <a:pt x="73" y="49"/>
                    </a:lnTo>
                    <a:lnTo>
                      <a:pt x="73" y="49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51"/>
                    </a:lnTo>
                    <a:lnTo>
                      <a:pt x="73" y="52"/>
                    </a:lnTo>
                    <a:lnTo>
                      <a:pt x="73" y="52"/>
                    </a:lnTo>
                    <a:lnTo>
                      <a:pt x="73" y="53"/>
                    </a:lnTo>
                    <a:lnTo>
                      <a:pt x="74" y="54"/>
                    </a:lnTo>
                    <a:lnTo>
                      <a:pt x="77" y="54"/>
                    </a:lnTo>
                    <a:lnTo>
                      <a:pt x="78" y="56"/>
                    </a:lnTo>
                    <a:lnTo>
                      <a:pt x="78" y="57"/>
                    </a:lnTo>
                    <a:lnTo>
                      <a:pt x="77" y="58"/>
                    </a:lnTo>
                    <a:lnTo>
                      <a:pt x="75" y="60"/>
                    </a:lnTo>
                    <a:lnTo>
                      <a:pt x="73" y="60"/>
                    </a:lnTo>
                    <a:lnTo>
                      <a:pt x="72" y="62"/>
                    </a:lnTo>
                    <a:lnTo>
                      <a:pt x="72" y="63"/>
                    </a:lnTo>
                    <a:lnTo>
                      <a:pt x="72" y="65"/>
                    </a:lnTo>
                    <a:lnTo>
                      <a:pt x="72" y="66"/>
                    </a:lnTo>
                    <a:lnTo>
                      <a:pt x="72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0" y="67"/>
                    </a:lnTo>
                    <a:lnTo>
                      <a:pt x="70" y="68"/>
                    </a:lnTo>
                    <a:lnTo>
                      <a:pt x="70" y="68"/>
                    </a:lnTo>
                    <a:lnTo>
                      <a:pt x="70" y="69"/>
                    </a:lnTo>
                    <a:lnTo>
                      <a:pt x="70" y="69"/>
                    </a:lnTo>
                    <a:lnTo>
                      <a:pt x="70" y="69"/>
                    </a:lnTo>
                    <a:lnTo>
                      <a:pt x="70" y="69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69" y="74"/>
                    </a:lnTo>
                    <a:lnTo>
                      <a:pt x="69" y="74"/>
                    </a:lnTo>
                    <a:lnTo>
                      <a:pt x="68" y="75"/>
                    </a:lnTo>
                    <a:lnTo>
                      <a:pt x="68" y="75"/>
                    </a:lnTo>
                    <a:lnTo>
                      <a:pt x="67" y="76"/>
                    </a:lnTo>
                    <a:lnTo>
                      <a:pt x="66" y="76"/>
                    </a:lnTo>
                    <a:lnTo>
                      <a:pt x="66" y="76"/>
                    </a:lnTo>
                    <a:lnTo>
                      <a:pt x="65" y="76"/>
                    </a:lnTo>
                    <a:lnTo>
                      <a:pt x="65" y="76"/>
                    </a:lnTo>
                    <a:lnTo>
                      <a:pt x="65" y="76"/>
                    </a:lnTo>
                    <a:lnTo>
                      <a:pt x="65" y="76"/>
                    </a:lnTo>
                    <a:lnTo>
                      <a:pt x="63" y="78"/>
                    </a:lnTo>
                    <a:lnTo>
                      <a:pt x="63" y="78"/>
                    </a:lnTo>
                    <a:lnTo>
                      <a:pt x="62" y="79"/>
                    </a:lnTo>
                    <a:lnTo>
                      <a:pt x="62" y="80"/>
                    </a:lnTo>
                    <a:lnTo>
                      <a:pt x="62" y="81"/>
                    </a:lnTo>
                    <a:lnTo>
                      <a:pt x="61" y="81"/>
                    </a:lnTo>
                    <a:lnTo>
                      <a:pt x="61" y="81"/>
                    </a:lnTo>
                    <a:lnTo>
                      <a:pt x="61" y="82"/>
                    </a:lnTo>
                    <a:lnTo>
                      <a:pt x="61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8" y="82"/>
                    </a:lnTo>
                    <a:lnTo>
                      <a:pt x="56" y="82"/>
                    </a:lnTo>
                    <a:lnTo>
                      <a:pt x="55" y="82"/>
                    </a:lnTo>
                    <a:lnTo>
                      <a:pt x="55" y="82"/>
                    </a:lnTo>
                    <a:lnTo>
                      <a:pt x="55" y="82"/>
                    </a:lnTo>
                    <a:lnTo>
                      <a:pt x="55" y="82"/>
                    </a:lnTo>
                    <a:lnTo>
                      <a:pt x="51" y="85"/>
                    </a:lnTo>
                    <a:lnTo>
                      <a:pt x="51" y="85"/>
                    </a:lnTo>
                    <a:lnTo>
                      <a:pt x="51" y="85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0" y="86"/>
                    </a:lnTo>
                    <a:lnTo>
                      <a:pt x="49" y="86"/>
                    </a:lnTo>
                    <a:lnTo>
                      <a:pt x="49" y="86"/>
                    </a:lnTo>
                    <a:lnTo>
                      <a:pt x="49" y="8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47" y="87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6" y="88"/>
                    </a:lnTo>
                    <a:lnTo>
                      <a:pt x="45" y="86"/>
                    </a:lnTo>
                    <a:lnTo>
                      <a:pt x="48" y="80"/>
                    </a:lnTo>
                    <a:lnTo>
                      <a:pt x="49" y="78"/>
                    </a:lnTo>
                    <a:lnTo>
                      <a:pt x="51" y="77"/>
                    </a:lnTo>
                    <a:lnTo>
                      <a:pt x="53" y="75"/>
                    </a:lnTo>
                    <a:lnTo>
                      <a:pt x="49" y="74"/>
                    </a:lnTo>
                    <a:lnTo>
                      <a:pt x="45" y="74"/>
                    </a:lnTo>
                    <a:lnTo>
                      <a:pt x="46" y="72"/>
                    </a:lnTo>
                    <a:lnTo>
                      <a:pt x="47" y="70"/>
                    </a:lnTo>
                    <a:lnTo>
                      <a:pt x="46" y="68"/>
                    </a:lnTo>
                    <a:lnTo>
                      <a:pt x="46" y="65"/>
                    </a:lnTo>
                    <a:lnTo>
                      <a:pt x="44" y="64"/>
                    </a:lnTo>
                    <a:lnTo>
                      <a:pt x="45" y="62"/>
                    </a:lnTo>
                    <a:lnTo>
                      <a:pt x="45" y="59"/>
                    </a:lnTo>
                    <a:lnTo>
                      <a:pt x="41" y="60"/>
                    </a:lnTo>
                    <a:lnTo>
                      <a:pt x="39" y="60"/>
                    </a:lnTo>
                    <a:lnTo>
                      <a:pt x="37" y="58"/>
                    </a:lnTo>
                    <a:lnTo>
                      <a:pt x="32" y="59"/>
                    </a:lnTo>
                    <a:lnTo>
                      <a:pt x="31" y="57"/>
                    </a:lnTo>
                    <a:lnTo>
                      <a:pt x="29" y="55"/>
                    </a:lnTo>
                    <a:lnTo>
                      <a:pt x="27" y="56"/>
                    </a:lnTo>
                    <a:lnTo>
                      <a:pt x="27" y="58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15" y="57"/>
                    </a:lnTo>
                    <a:lnTo>
                      <a:pt x="13" y="56"/>
                    </a:lnTo>
                    <a:lnTo>
                      <a:pt x="10" y="57"/>
                    </a:lnTo>
                    <a:lnTo>
                      <a:pt x="11" y="63"/>
                    </a:lnTo>
                    <a:lnTo>
                      <a:pt x="13" y="67"/>
                    </a:lnTo>
                    <a:lnTo>
                      <a:pt x="17" y="69"/>
                    </a:lnTo>
                    <a:lnTo>
                      <a:pt x="17" y="72"/>
                    </a:lnTo>
                    <a:lnTo>
                      <a:pt x="14" y="72"/>
                    </a:lnTo>
                    <a:lnTo>
                      <a:pt x="11" y="71"/>
                    </a:lnTo>
                    <a:lnTo>
                      <a:pt x="10" y="69"/>
                    </a:lnTo>
                    <a:lnTo>
                      <a:pt x="9" y="67"/>
                    </a:lnTo>
                    <a:lnTo>
                      <a:pt x="7" y="66"/>
                    </a:lnTo>
                    <a:lnTo>
                      <a:pt x="5" y="65"/>
                    </a:lnTo>
                    <a:lnTo>
                      <a:pt x="3" y="63"/>
                    </a:lnTo>
                    <a:lnTo>
                      <a:pt x="3" y="58"/>
                    </a:lnTo>
                    <a:lnTo>
                      <a:pt x="3" y="56"/>
                    </a:lnTo>
                    <a:lnTo>
                      <a:pt x="1" y="55"/>
                    </a:lnTo>
                    <a:lnTo>
                      <a:pt x="0" y="51"/>
                    </a:lnTo>
                    <a:lnTo>
                      <a:pt x="1" y="47"/>
                    </a:lnTo>
                    <a:lnTo>
                      <a:pt x="2" y="45"/>
                    </a:lnTo>
                    <a:lnTo>
                      <a:pt x="3" y="42"/>
                    </a:lnTo>
                    <a:lnTo>
                      <a:pt x="3" y="40"/>
                    </a:lnTo>
                    <a:lnTo>
                      <a:pt x="6" y="40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32"/>
                    </a:lnTo>
                    <a:lnTo>
                      <a:pt x="12" y="31"/>
                    </a:lnTo>
                    <a:lnTo>
                      <a:pt x="13" y="29"/>
                    </a:lnTo>
                    <a:lnTo>
                      <a:pt x="15" y="28"/>
                    </a:lnTo>
                    <a:lnTo>
                      <a:pt x="15" y="24"/>
                    </a:lnTo>
                    <a:lnTo>
                      <a:pt x="10" y="22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5" y="16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IQ-D090_2"/>
              <p:cNvSpPr>
                <a:spLocks/>
              </p:cNvSpPr>
              <p:nvPr/>
            </p:nvSpPr>
            <p:spPr bwMode="auto">
              <a:xfrm>
                <a:off x="2097723" y="213360"/>
                <a:ext cx="731520" cy="777240"/>
              </a:xfrm>
              <a:custGeom>
                <a:avLst/>
                <a:gdLst>
                  <a:gd name="T0" fmla="*/ 91 w 96"/>
                  <a:gd name="T1" fmla="*/ 40 h 102"/>
                  <a:gd name="T2" fmla="*/ 90 w 96"/>
                  <a:gd name="T3" fmla="*/ 41 h 102"/>
                  <a:gd name="T4" fmla="*/ 88 w 96"/>
                  <a:gd name="T5" fmla="*/ 43 h 102"/>
                  <a:gd name="T6" fmla="*/ 86 w 96"/>
                  <a:gd name="T7" fmla="*/ 45 h 102"/>
                  <a:gd name="T8" fmla="*/ 84 w 96"/>
                  <a:gd name="T9" fmla="*/ 47 h 102"/>
                  <a:gd name="T10" fmla="*/ 82 w 96"/>
                  <a:gd name="T11" fmla="*/ 47 h 102"/>
                  <a:gd name="T12" fmla="*/ 80 w 96"/>
                  <a:gd name="T13" fmla="*/ 47 h 102"/>
                  <a:gd name="T14" fmla="*/ 79 w 96"/>
                  <a:gd name="T15" fmla="*/ 48 h 102"/>
                  <a:gd name="T16" fmla="*/ 78 w 96"/>
                  <a:gd name="T17" fmla="*/ 49 h 102"/>
                  <a:gd name="T18" fmla="*/ 78 w 96"/>
                  <a:gd name="T19" fmla="*/ 51 h 102"/>
                  <a:gd name="T20" fmla="*/ 78 w 96"/>
                  <a:gd name="T21" fmla="*/ 53 h 102"/>
                  <a:gd name="T22" fmla="*/ 80 w 96"/>
                  <a:gd name="T23" fmla="*/ 55 h 102"/>
                  <a:gd name="T24" fmla="*/ 76 w 96"/>
                  <a:gd name="T25" fmla="*/ 63 h 102"/>
                  <a:gd name="T26" fmla="*/ 73 w 96"/>
                  <a:gd name="T27" fmla="*/ 81 h 102"/>
                  <a:gd name="T28" fmla="*/ 65 w 96"/>
                  <a:gd name="T29" fmla="*/ 98 h 102"/>
                  <a:gd name="T30" fmla="*/ 56 w 96"/>
                  <a:gd name="T31" fmla="*/ 82 h 102"/>
                  <a:gd name="T32" fmla="*/ 44 w 96"/>
                  <a:gd name="T33" fmla="*/ 59 h 102"/>
                  <a:gd name="T34" fmla="*/ 34 w 96"/>
                  <a:gd name="T35" fmla="*/ 56 h 102"/>
                  <a:gd name="T36" fmla="*/ 19 w 96"/>
                  <a:gd name="T37" fmla="*/ 47 h 102"/>
                  <a:gd name="T38" fmla="*/ 2 w 96"/>
                  <a:gd name="T39" fmla="*/ 43 h 102"/>
                  <a:gd name="T40" fmla="*/ 9 w 96"/>
                  <a:gd name="T41" fmla="*/ 37 h 102"/>
                  <a:gd name="T42" fmla="*/ 13 w 96"/>
                  <a:gd name="T43" fmla="*/ 34 h 102"/>
                  <a:gd name="T44" fmla="*/ 16 w 96"/>
                  <a:gd name="T45" fmla="*/ 32 h 102"/>
                  <a:gd name="T46" fmla="*/ 16 w 96"/>
                  <a:gd name="T47" fmla="*/ 31 h 102"/>
                  <a:gd name="T48" fmla="*/ 22 w 96"/>
                  <a:gd name="T49" fmla="*/ 26 h 102"/>
                  <a:gd name="T50" fmla="*/ 24 w 96"/>
                  <a:gd name="T51" fmla="*/ 23 h 102"/>
                  <a:gd name="T52" fmla="*/ 36 w 96"/>
                  <a:gd name="T53" fmla="*/ 13 h 102"/>
                  <a:gd name="T54" fmla="*/ 37 w 96"/>
                  <a:gd name="T55" fmla="*/ 11 h 102"/>
                  <a:gd name="T56" fmla="*/ 40 w 96"/>
                  <a:gd name="T57" fmla="*/ 10 h 102"/>
                  <a:gd name="T58" fmla="*/ 43 w 96"/>
                  <a:gd name="T59" fmla="*/ 8 h 102"/>
                  <a:gd name="T60" fmla="*/ 43 w 96"/>
                  <a:gd name="T61" fmla="*/ 6 h 102"/>
                  <a:gd name="T62" fmla="*/ 50 w 96"/>
                  <a:gd name="T63" fmla="*/ 1 h 102"/>
                  <a:gd name="T64" fmla="*/ 51 w 96"/>
                  <a:gd name="T65" fmla="*/ 2 h 102"/>
                  <a:gd name="T66" fmla="*/ 53 w 96"/>
                  <a:gd name="T67" fmla="*/ 4 h 102"/>
                  <a:gd name="T68" fmla="*/ 53 w 96"/>
                  <a:gd name="T69" fmla="*/ 5 h 102"/>
                  <a:gd name="T70" fmla="*/ 54 w 96"/>
                  <a:gd name="T71" fmla="*/ 6 h 102"/>
                  <a:gd name="T72" fmla="*/ 55 w 96"/>
                  <a:gd name="T73" fmla="*/ 8 h 102"/>
                  <a:gd name="T74" fmla="*/ 57 w 96"/>
                  <a:gd name="T75" fmla="*/ 9 h 102"/>
                  <a:gd name="T76" fmla="*/ 58 w 96"/>
                  <a:gd name="T77" fmla="*/ 9 h 102"/>
                  <a:gd name="T78" fmla="*/ 59 w 96"/>
                  <a:gd name="T79" fmla="*/ 10 h 102"/>
                  <a:gd name="T80" fmla="*/ 61 w 96"/>
                  <a:gd name="T81" fmla="*/ 11 h 102"/>
                  <a:gd name="T82" fmla="*/ 62 w 96"/>
                  <a:gd name="T83" fmla="*/ 9 h 102"/>
                  <a:gd name="T84" fmla="*/ 62 w 96"/>
                  <a:gd name="T85" fmla="*/ 8 h 102"/>
                  <a:gd name="T86" fmla="*/ 63 w 96"/>
                  <a:gd name="T87" fmla="*/ 8 h 102"/>
                  <a:gd name="T88" fmla="*/ 64 w 96"/>
                  <a:gd name="T89" fmla="*/ 9 h 102"/>
                  <a:gd name="T90" fmla="*/ 63 w 96"/>
                  <a:gd name="T91" fmla="*/ 10 h 102"/>
                  <a:gd name="T92" fmla="*/ 62 w 96"/>
                  <a:gd name="T93" fmla="*/ 12 h 102"/>
                  <a:gd name="T94" fmla="*/ 62 w 96"/>
                  <a:gd name="T95" fmla="*/ 14 h 102"/>
                  <a:gd name="T96" fmla="*/ 64 w 96"/>
                  <a:gd name="T97" fmla="*/ 13 h 102"/>
                  <a:gd name="T98" fmla="*/ 64 w 96"/>
                  <a:gd name="T99" fmla="*/ 15 h 102"/>
                  <a:gd name="T100" fmla="*/ 62 w 96"/>
                  <a:gd name="T101" fmla="*/ 16 h 102"/>
                  <a:gd name="T102" fmla="*/ 63 w 96"/>
                  <a:gd name="T103" fmla="*/ 17 h 102"/>
                  <a:gd name="T104" fmla="*/ 65 w 96"/>
                  <a:gd name="T105" fmla="*/ 18 h 102"/>
                  <a:gd name="T106" fmla="*/ 64 w 96"/>
                  <a:gd name="T107" fmla="*/ 18 h 102"/>
                  <a:gd name="T108" fmla="*/ 64 w 96"/>
                  <a:gd name="T109" fmla="*/ 21 h 102"/>
                  <a:gd name="T110" fmla="*/ 76 w 96"/>
                  <a:gd name="T111" fmla="*/ 25 h 102"/>
                  <a:gd name="T112" fmla="*/ 85 w 96"/>
                  <a:gd name="T113" fmla="*/ 30 h 102"/>
                  <a:gd name="T114" fmla="*/ 95 w 96"/>
                  <a:gd name="T115" fmla="*/ 3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6" h="102">
                    <a:moveTo>
                      <a:pt x="95" y="32"/>
                    </a:moveTo>
                    <a:lnTo>
                      <a:pt x="96" y="32"/>
                    </a:lnTo>
                    <a:lnTo>
                      <a:pt x="96" y="35"/>
                    </a:lnTo>
                    <a:lnTo>
                      <a:pt x="91" y="39"/>
                    </a:lnTo>
                    <a:lnTo>
                      <a:pt x="91" y="39"/>
                    </a:lnTo>
                    <a:lnTo>
                      <a:pt x="91" y="40"/>
                    </a:lnTo>
                    <a:lnTo>
                      <a:pt x="91" y="40"/>
                    </a:lnTo>
                    <a:lnTo>
                      <a:pt x="91" y="40"/>
                    </a:lnTo>
                    <a:lnTo>
                      <a:pt x="91" y="40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89" y="42"/>
                    </a:lnTo>
                    <a:lnTo>
                      <a:pt x="88" y="43"/>
                    </a:lnTo>
                    <a:lnTo>
                      <a:pt x="87" y="43"/>
                    </a:lnTo>
                    <a:lnTo>
                      <a:pt x="87" y="43"/>
                    </a:lnTo>
                    <a:lnTo>
                      <a:pt x="87" y="44"/>
                    </a:lnTo>
                    <a:lnTo>
                      <a:pt x="86" y="44"/>
                    </a:lnTo>
                    <a:lnTo>
                      <a:pt x="86" y="44"/>
                    </a:lnTo>
                    <a:lnTo>
                      <a:pt x="86" y="45"/>
                    </a:lnTo>
                    <a:lnTo>
                      <a:pt x="86" y="45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6"/>
                    </a:lnTo>
                    <a:lnTo>
                      <a:pt x="84" y="47"/>
                    </a:lnTo>
                    <a:lnTo>
                      <a:pt x="84" y="47"/>
                    </a:lnTo>
                    <a:lnTo>
                      <a:pt x="84" y="47"/>
                    </a:lnTo>
                    <a:lnTo>
                      <a:pt x="84" y="47"/>
                    </a:lnTo>
                    <a:lnTo>
                      <a:pt x="84" y="47"/>
                    </a:lnTo>
                    <a:lnTo>
                      <a:pt x="84" y="47"/>
                    </a:lnTo>
                    <a:lnTo>
                      <a:pt x="83" y="47"/>
                    </a:lnTo>
                    <a:lnTo>
                      <a:pt x="83" y="47"/>
                    </a:lnTo>
                    <a:lnTo>
                      <a:pt x="82" y="47"/>
                    </a:lnTo>
                    <a:lnTo>
                      <a:pt x="82" y="48"/>
                    </a:lnTo>
                    <a:lnTo>
                      <a:pt x="82" y="47"/>
                    </a:lnTo>
                    <a:lnTo>
                      <a:pt x="81" y="47"/>
                    </a:lnTo>
                    <a:lnTo>
                      <a:pt x="80" y="47"/>
                    </a:lnTo>
                    <a:lnTo>
                      <a:pt x="80" y="47"/>
                    </a:lnTo>
                    <a:lnTo>
                      <a:pt x="80" y="47"/>
                    </a:lnTo>
                    <a:lnTo>
                      <a:pt x="80" y="47"/>
                    </a:lnTo>
                    <a:lnTo>
                      <a:pt x="80" y="47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79" y="48"/>
                    </a:lnTo>
                    <a:lnTo>
                      <a:pt x="79" y="48"/>
                    </a:lnTo>
                    <a:lnTo>
                      <a:pt x="79" y="48"/>
                    </a:lnTo>
                    <a:lnTo>
                      <a:pt x="79" y="48"/>
                    </a:lnTo>
                    <a:lnTo>
                      <a:pt x="79" y="48"/>
                    </a:lnTo>
                    <a:lnTo>
                      <a:pt x="79" y="49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51"/>
                    </a:lnTo>
                    <a:lnTo>
                      <a:pt x="78" y="51"/>
                    </a:lnTo>
                    <a:lnTo>
                      <a:pt x="78" y="51"/>
                    </a:lnTo>
                    <a:lnTo>
                      <a:pt x="77" y="51"/>
                    </a:lnTo>
                    <a:lnTo>
                      <a:pt x="78" y="51"/>
                    </a:lnTo>
                    <a:lnTo>
                      <a:pt x="77" y="52"/>
                    </a:lnTo>
                    <a:lnTo>
                      <a:pt x="78" y="52"/>
                    </a:lnTo>
                    <a:lnTo>
                      <a:pt x="78" y="52"/>
                    </a:lnTo>
                    <a:lnTo>
                      <a:pt x="78" y="53"/>
                    </a:lnTo>
                    <a:lnTo>
                      <a:pt x="78" y="53"/>
                    </a:lnTo>
                    <a:lnTo>
                      <a:pt x="78" y="53"/>
                    </a:lnTo>
                    <a:lnTo>
                      <a:pt x="78" y="53"/>
                    </a:lnTo>
                    <a:lnTo>
                      <a:pt x="78" y="53"/>
                    </a:lnTo>
                    <a:lnTo>
                      <a:pt x="78" y="54"/>
                    </a:lnTo>
                    <a:lnTo>
                      <a:pt x="79" y="54"/>
                    </a:lnTo>
                    <a:lnTo>
                      <a:pt x="80" y="55"/>
                    </a:lnTo>
                    <a:lnTo>
                      <a:pt x="84" y="57"/>
                    </a:lnTo>
                    <a:lnTo>
                      <a:pt x="86" y="57"/>
                    </a:lnTo>
                    <a:lnTo>
                      <a:pt x="85" y="60"/>
                    </a:lnTo>
                    <a:lnTo>
                      <a:pt x="84" y="60"/>
                    </a:lnTo>
                    <a:lnTo>
                      <a:pt x="80" y="63"/>
                    </a:lnTo>
                    <a:lnTo>
                      <a:pt x="79" y="62"/>
                    </a:lnTo>
                    <a:lnTo>
                      <a:pt x="76" y="63"/>
                    </a:lnTo>
                    <a:lnTo>
                      <a:pt x="75" y="69"/>
                    </a:lnTo>
                    <a:lnTo>
                      <a:pt x="80" y="71"/>
                    </a:lnTo>
                    <a:lnTo>
                      <a:pt x="80" y="75"/>
                    </a:lnTo>
                    <a:lnTo>
                      <a:pt x="78" y="76"/>
                    </a:lnTo>
                    <a:lnTo>
                      <a:pt x="77" y="78"/>
                    </a:lnTo>
                    <a:lnTo>
                      <a:pt x="74" y="79"/>
                    </a:lnTo>
                    <a:lnTo>
                      <a:pt x="73" y="81"/>
                    </a:lnTo>
                    <a:lnTo>
                      <a:pt x="72" y="85"/>
                    </a:lnTo>
                    <a:lnTo>
                      <a:pt x="71" y="87"/>
                    </a:lnTo>
                    <a:lnTo>
                      <a:pt x="68" y="87"/>
                    </a:lnTo>
                    <a:lnTo>
                      <a:pt x="68" y="89"/>
                    </a:lnTo>
                    <a:lnTo>
                      <a:pt x="67" y="92"/>
                    </a:lnTo>
                    <a:lnTo>
                      <a:pt x="66" y="94"/>
                    </a:lnTo>
                    <a:lnTo>
                      <a:pt x="65" y="98"/>
                    </a:lnTo>
                    <a:lnTo>
                      <a:pt x="66" y="102"/>
                    </a:lnTo>
                    <a:lnTo>
                      <a:pt x="63" y="102"/>
                    </a:lnTo>
                    <a:lnTo>
                      <a:pt x="60" y="102"/>
                    </a:lnTo>
                    <a:lnTo>
                      <a:pt x="60" y="96"/>
                    </a:lnTo>
                    <a:lnTo>
                      <a:pt x="59" y="90"/>
                    </a:lnTo>
                    <a:lnTo>
                      <a:pt x="58" y="85"/>
                    </a:lnTo>
                    <a:lnTo>
                      <a:pt x="56" y="82"/>
                    </a:lnTo>
                    <a:lnTo>
                      <a:pt x="56" y="75"/>
                    </a:lnTo>
                    <a:lnTo>
                      <a:pt x="55" y="68"/>
                    </a:lnTo>
                    <a:lnTo>
                      <a:pt x="54" y="65"/>
                    </a:lnTo>
                    <a:lnTo>
                      <a:pt x="53" y="63"/>
                    </a:lnTo>
                    <a:lnTo>
                      <a:pt x="52" y="61"/>
                    </a:lnTo>
                    <a:lnTo>
                      <a:pt x="50" y="61"/>
                    </a:lnTo>
                    <a:lnTo>
                      <a:pt x="44" y="59"/>
                    </a:lnTo>
                    <a:lnTo>
                      <a:pt x="43" y="59"/>
                    </a:lnTo>
                    <a:lnTo>
                      <a:pt x="40" y="58"/>
                    </a:lnTo>
                    <a:lnTo>
                      <a:pt x="39" y="56"/>
                    </a:lnTo>
                    <a:lnTo>
                      <a:pt x="38" y="53"/>
                    </a:lnTo>
                    <a:lnTo>
                      <a:pt x="35" y="52"/>
                    </a:lnTo>
                    <a:lnTo>
                      <a:pt x="34" y="54"/>
                    </a:lnTo>
                    <a:lnTo>
                      <a:pt x="34" y="56"/>
                    </a:lnTo>
                    <a:lnTo>
                      <a:pt x="32" y="55"/>
                    </a:lnTo>
                    <a:lnTo>
                      <a:pt x="31" y="53"/>
                    </a:lnTo>
                    <a:lnTo>
                      <a:pt x="29" y="52"/>
                    </a:lnTo>
                    <a:lnTo>
                      <a:pt x="22" y="52"/>
                    </a:lnTo>
                    <a:lnTo>
                      <a:pt x="22" y="49"/>
                    </a:lnTo>
                    <a:lnTo>
                      <a:pt x="20" y="47"/>
                    </a:lnTo>
                    <a:lnTo>
                      <a:pt x="19" y="47"/>
                    </a:lnTo>
                    <a:lnTo>
                      <a:pt x="17" y="45"/>
                    </a:lnTo>
                    <a:lnTo>
                      <a:pt x="16" y="42"/>
                    </a:lnTo>
                    <a:lnTo>
                      <a:pt x="7" y="43"/>
                    </a:lnTo>
                    <a:lnTo>
                      <a:pt x="6" y="46"/>
                    </a:lnTo>
                    <a:lnTo>
                      <a:pt x="0" y="43"/>
                    </a:lnTo>
                    <a:lnTo>
                      <a:pt x="1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3" y="42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7" y="39"/>
                    </a:lnTo>
                    <a:lnTo>
                      <a:pt x="9" y="37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5" y="33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0" y="28"/>
                    </a:lnTo>
                    <a:lnTo>
                      <a:pt x="21" y="27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5" y="22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35" y="14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8"/>
                    </a:lnTo>
                    <a:lnTo>
                      <a:pt x="42" y="8"/>
                    </a:lnTo>
                    <a:lnTo>
                      <a:pt x="43" y="8"/>
                    </a:lnTo>
                    <a:lnTo>
                      <a:pt x="42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0" y="11"/>
                    </a:lnTo>
                    <a:lnTo>
                      <a:pt x="60" y="11"/>
                    </a:lnTo>
                    <a:lnTo>
                      <a:pt x="60" y="11"/>
                    </a:lnTo>
                    <a:lnTo>
                      <a:pt x="60" y="11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3" y="8"/>
                    </a:lnTo>
                    <a:lnTo>
                      <a:pt x="63" y="8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3" y="9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3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2" y="13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3" y="14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2" y="17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5" y="17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2" y="20"/>
                    </a:lnTo>
                    <a:lnTo>
                      <a:pt x="64" y="21"/>
                    </a:lnTo>
                    <a:lnTo>
                      <a:pt x="65" y="22"/>
                    </a:lnTo>
                    <a:lnTo>
                      <a:pt x="68" y="23"/>
                    </a:lnTo>
                    <a:lnTo>
                      <a:pt x="70" y="23"/>
                    </a:lnTo>
                    <a:lnTo>
                      <a:pt x="72" y="25"/>
                    </a:lnTo>
                    <a:lnTo>
                      <a:pt x="74" y="25"/>
                    </a:lnTo>
                    <a:lnTo>
                      <a:pt x="75" y="25"/>
                    </a:lnTo>
                    <a:lnTo>
                      <a:pt x="76" y="25"/>
                    </a:lnTo>
                    <a:lnTo>
                      <a:pt x="78" y="24"/>
                    </a:lnTo>
                    <a:lnTo>
                      <a:pt x="80" y="25"/>
                    </a:lnTo>
                    <a:lnTo>
                      <a:pt x="81" y="26"/>
                    </a:lnTo>
                    <a:lnTo>
                      <a:pt x="82" y="27"/>
                    </a:lnTo>
                    <a:lnTo>
                      <a:pt x="82" y="28"/>
                    </a:lnTo>
                    <a:lnTo>
                      <a:pt x="84" y="29"/>
                    </a:lnTo>
                    <a:lnTo>
                      <a:pt x="85" y="30"/>
                    </a:lnTo>
                    <a:lnTo>
                      <a:pt x="87" y="31"/>
                    </a:lnTo>
                    <a:lnTo>
                      <a:pt x="89" y="32"/>
                    </a:lnTo>
                    <a:lnTo>
                      <a:pt x="91" y="33"/>
                    </a:lnTo>
                    <a:lnTo>
                      <a:pt x="93" y="33"/>
                    </a:lnTo>
                    <a:lnTo>
                      <a:pt x="94" y="32"/>
                    </a:lnTo>
                    <a:lnTo>
                      <a:pt x="95" y="32"/>
                    </a:lnTo>
                    <a:lnTo>
                      <a:pt x="95" y="32"/>
                    </a:lnTo>
                    <a:close/>
                  </a:path>
                </a:pathLst>
              </a:custGeom>
              <a:solidFill>
                <a:srgbClr val="026CB6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IQ-D050_2"/>
              <p:cNvSpPr>
                <a:spLocks/>
              </p:cNvSpPr>
              <p:nvPr/>
            </p:nvSpPr>
            <p:spPr bwMode="auto">
              <a:xfrm>
                <a:off x="2486343" y="198120"/>
                <a:ext cx="525780" cy="266700"/>
              </a:xfrm>
              <a:custGeom>
                <a:avLst/>
                <a:gdLst>
                  <a:gd name="T0" fmla="*/ 68 w 69"/>
                  <a:gd name="T1" fmla="*/ 30 h 35"/>
                  <a:gd name="T2" fmla="*/ 66 w 69"/>
                  <a:gd name="T3" fmla="*/ 30 h 35"/>
                  <a:gd name="T4" fmla="*/ 65 w 69"/>
                  <a:gd name="T5" fmla="*/ 30 h 35"/>
                  <a:gd name="T6" fmla="*/ 64 w 69"/>
                  <a:gd name="T7" fmla="*/ 31 h 35"/>
                  <a:gd name="T8" fmla="*/ 62 w 69"/>
                  <a:gd name="T9" fmla="*/ 31 h 35"/>
                  <a:gd name="T10" fmla="*/ 60 w 69"/>
                  <a:gd name="T11" fmla="*/ 31 h 35"/>
                  <a:gd name="T12" fmla="*/ 58 w 69"/>
                  <a:gd name="T13" fmla="*/ 31 h 35"/>
                  <a:gd name="T14" fmla="*/ 56 w 69"/>
                  <a:gd name="T15" fmla="*/ 31 h 35"/>
                  <a:gd name="T16" fmla="*/ 53 w 69"/>
                  <a:gd name="T17" fmla="*/ 31 h 35"/>
                  <a:gd name="T18" fmla="*/ 48 w 69"/>
                  <a:gd name="T19" fmla="*/ 32 h 35"/>
                  <a:gd name="T20" fmla="*/ 45 w 69"/>
                  <a:gd name="T21" fmla="*/ 33 h 35"/>
                  <a:gd name="T22" fmla="*/ 38 w 69"/>
                  <a:gd name="T23" fmla="*/ 34 h 35"/>
                  <a:gd name="T24" fmla="*/ 30 w 69"/>
                  <a:gd name="T25" fmla="*/ 28 h 35"/>
                  <a:gd name="T26" fmla="*/ 21 w 69"/>
                  <a:gd name="T27" fmla="*/ 27 h 35"/>
                  <a:gd name="T28" fmla="*/ 11 w 69"/>
                  <a:gd name="T29" fmla="*/ 21 h 35"/>
                  <a:gd name="T30" fmla="*/ 13 w 69"/>
                  <a:gd name="T31" fmla="*/ 21 h 35"/>
                  <a:gd name="T32" fmla="*/ 14 w 69"/>
                  <a:gd name="T33" fmla="*/ 20 h 35"/>
                  <a:gd name="T34" fmla="*/ 13 w 69"/>
                  <a:gd name="T35" fmla="*/ 19 h 35"/>
                  <a:gd name="T36" fmla="*/ 11 w 69"/>
                  <a:gd name="T37" fmla="*/ 18 h 35"/>
                  <a:gd name="T38" fmla="*/ 12 w 69"/>
                  <a:gd name="T39" fmla="*/ 17 h 35"/>
                  <a:gd name="T40" fmla="*/ 13 w 69"/>
                  <a:gd name="T41" fmla="*/ 16 h 35"/>
                  <a:gd name="T42" fmla="*/ 13 w 69"/>
                  <a:gd name="T43" fmla="*/ 15 h 35"/>
                  <a:gd name="T44" fmla="*/ 11 w 69"/>
                  <a:gd name="T45" fmla="*/ 16 h 35"/>
                  <a:gd name="T46" fmla="*/ 11 w 69"/>
                  <a:gd name="T47" fmla="*/ 14 h 35"/>
                  <a:gd name="T48" fmla="*/ 11 w 69"/>
                  <a:gd name="T49" fmla="*/ 13 h 35"/>
                  <a:gd name="T50" fmla="*/ 12 w 69"/>
                  <a:gd name="T51" fmla="*/ 11 h 35"/>
                  <a:gd name="T52" fmla="*/ 12 w 69"/>
                  <a:gd name="T53" fmla="*/ 11 h 35"/>
                  <a:gd name="T54" fmla="*/ 11 w 69"/>
                  <a:gd name="T55" fmla="*/ 10 h 35"/>
                  <a:gd name="T56" fmla="*/ 11 w 69"/>
                  <a:gd name="T57" fmla="*/ 10 h 35"/>
                  <a:gd name="T58" fmla="*/ 11 w 69"/>
                  <a:gd name="T59" fmla="*/ 12 h 35"/>
                  <a:gd name="T60" fmla="*/ 10 w 69"/>
                  <a:gd name="T61" fmla="*/ 13 h 35"/>
                  <a:gd name="T62" fmla="*/ 8 w 69"/>
                  <a:gd name="T63" fmla="*/ 12 h 35"/>
                  <a:gd name="T64" fmla="*/ 7 w 69"/>
                  <a:gd name="T65" fmla="*/ 11 h 35"/>
                  <a:gd name="T66" fmla="*/ 6 w 69"/>
                  <a:gd name="T67" fmla="*/ 11 h 35"/>
                  <a:gd name="T68" fmla="*/ 6 w 69"/>
                  <a:gd name="T69" fmla="*/ 10 h 35"/>
                  <a:gd name="T70" fmla="*/ 4 w 69"/>
                  <a:gd name="T71" fmla="*/ 9 h 35"/>
                  <a:gd name="T72" fmla="*/ 3 w 69"/>
                  <a:gd name="T73" fmla="*/ 8 h 35"/>
                  <a:gd name="T74" fmla="*/ 2 w 69"/>
                  <a:gd name="T75" fmla="*/ 7 h 35"/>
                  <a:gd name="T76" fmla="*/ 2 w 69"/>
                  <a:gd name="T77" fmla="*/ 6 h 35"/>
                  <a:gd name="T78" fmla="*/ 1 w 69"/>
                  <a:gd name="T79" fmla="*/ 5 h 35"/>
                  <a:gd name="T80" fmla="*/ 3 w 69"/>
                  <a:gd name="T81" fmla="*/ 3 h 35"/>
                  <a:gd name="T82" fmla="*/ 8 w 69"/>
                  <a:gd name="T83" fmla="*/ 0 h 35"/>
                  <a:gd name="T84" fmla="*/ 21 w 69"/>
                  <a:gd name="T85" fmla="*/ 1 h 35"/>
                  <a:gd name="T86" fmla="*/ 30 w 69"/>
                  <a:gd name="T87" fmla="*/ 4 h 35"/>
                  <a:gd name="T88" fmla="*/ 39 w 69"/>
                  <a:gd name="T89" fmla="*/ 6 h 35"/>
                  <a:gd name="T90" fmla="*/ 43 w 69"/>
                  <a:gd name="T91" fmla="*/ 8 h 35"/>
                  <a:gd name="T92" fmla="*/ 43 w 69"/>
                  <a:gd name="T93" fmla="*/ 11 h 35"/>
                  <a:gd name="T94" fmla="*/ 46 w 69"/>
                  <a:gd name="T95" fmla="*/ 14 h 35"/>
                  <a:gd name="T96" fmla="*/ 48 w 69"/>
                  <a:gd name="T97" fmla="*/ 16 h 35"/>
                  <a:gd name="T98" fmla="*/ 49 w 69"/>
                  <a:gd name="T99" fmla="*/ 17 h 35"/>
                  <a:gd name="T100" fmla="*/ 47 w 69"/>
                  <a:gd name="T101" fmla="*/ 20 h 35"/>
                  <a:gd name="T102" fmla="*/ 48 w 69"/>
                  <a:gd name="T103" fmla="*/ 21 h 35"/>
                  <a:gd name="T104" fmla="*/ 49 w 69"/>
                  <a:gd name="T105" fmla="*/ 22 h 35"/>
                  <a:gd name="T106" fmla="*/ 53 w 69"/>
                  <a:gd name="T107" fmla="*/ 24 h 35"/>
                  <a:gd name="T108" fmla="*/ 58 w 69"/>
                  <a:gd name="T109" fmla="*/ 25 h 35"/>
                  <a:gd name="T110" fmla="*/ 63 w 69"/>
                  <a:gd name="T111" fmla="*/ 25 h 35"/>
                  <a:gd name="T112" fmla="*/ 65 w 69"/>
                  <a:gd name="T113" fmla="*/ 2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9" h="35">
                    <a:moveTo>
                      <a:pt x="69" y="27"/>
                    </a:moveTo>
                    <a:lnTo>
                      <a:pt x="69" y="27"/>
                    </a:lnTo>
                    <a:lnTo>
                      <a:pt x="68" y="28"/>
                    </a:lnTo>
                    <a:lnTo>
                      <a:pt x="67" y="28"/>
                    </a:lnTo>
                    <a:lnTo>
                      <a:pt x="67" y="29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7" y="30"/>
                    </a:lnTo>
                    <a:lnTo>
                      <a:pt x="67" y="30"/>
                    </a:lnTo>
                    <a:lnTo>
                      <a:pt x="67" y="30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1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5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57" y="31"/>
                    </a:lnTo>
                    <a:lnTo>
                      <a:pt x="57" y="31"/>
                    </a:lnTo>
                    <a:lnTo>
                      <a:pt x="57" y="31"/>
                    </a:lnTo>
                    <a:lnTo>
                      <a:pt x="56" y="31"/>
                    </a:lnTo>
                    <a:lnTo>
                      <a:pt x="56" y="31"/>
                    </a:lnTo>
                    <a:lnTo>
                      <a:pt x="55" y="31"/>
                    </a:lnTo>
                    <a:lnTo>
                      <a:pt x="55" y="31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4" y="30"/>
                    </a:lnTo>
                    <a:lnTo>
                      <a:pt x="53" y="31"/>
                    </a:lnTo>
                    <a:lnTo>
                      <a:pt x="53" y="31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7" y="32"/>
                    </a:lnTo>
                    <a:lnTo>
                      <a:pt x="47" y="33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5" y="33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3" y="34"/>
                    </a:lnTo>
                    <a:lnTo>
                      <a:pt x="42" y="35"/>
                    </a:lnTo>
                    <a:lnTo>
                      <a:pt x="40" y="35"/>
                    </a:lnTo>
                    <a:lnTo>
                      <a:pt x="38" y="34"/>
                    </a:lnTo>
                    <a:lnTo>
                      <a:pt x="36" y="33"/>
                    </a:lnTo>
                    <a:lnTo>
                      <a:pt x="34" y="32"/>
                    </a:lnTo>
                    <a:lnTo>
                      <a:pt x="33" y="31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29" y="27"/>
                    </a:lnTo>
                    <a:lnTo>
                      <a:pt x="27" y="26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4" y="24"/>
                    </a:lnTo>
                    <a:lnTo>
                      <a:pt x="13" y="23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21" y="1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10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5" y="13"/>
                    </a:lnTo>
                    <a:lnTo>
                      <a:pt x="46" y="14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9" y="15"/>
                    </a:lnTo>
                    <a:lnTo>
                      <a:pt x="48" y="15"/>
                    </a:lnTo>
                    <a:lnTo>
                      <a:pt x="48" y="16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9" y="17"/>
                    </a:lnTo>
                    <a:lnTo>
                      <a:pt x="49" y="18"/>
                    </a:lnTo>
                    <a:lnTo>
                      <a:pt x="49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7" y="20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3" y="24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7" y="24"/>
                    </a:lnTo>
                    <a:lnTo>
                      <a:pt x="57" y="25"/>
                    </a:lnTo>
                    <a:lnTo>
                      <a:pt x="58" y="25"/>
                    </a:lnTo>
                    <a:lnTo>
                      <a:pt x="59" y="25"/>
                    </a:lnTo>
                    <a:lnTo>
                      <a:pt x="60" y="25"/>
                    </a:lnTo>
                    <a:lnTo>
                      <a:pt x="61" y="25"/>
                    </a:lnTo>
                    <a:lnTo>
                      <a:pt x="63" y="25"/>
                    </a:lnTo>
                    <a:lnTo>
                      <a:pt x="63" y="25"/>
                    </a:lnTo>
                    <a:lnTo>
                      <a:pt x="63" y="25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5" y="25"/>
                    </a:lnTo>
                    <a:lnTo>
                      <a:pt x="65" y="26"/>
                    </a:lnTo>
                    <a:lnTo>
                      <a:pt x="65" y="26"/>
                    </a:lnTo>
                    <a:lnTo>
                      <a:pt x="67" y="27"/>
                    </a:lnTo>
                    <a:lnTo>
                      <a:pt x="68" y="27"/>
                    </a:lnTo>
                    <a:lnTo>
                      <a:pt x="69" y="27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IQ-D049_2"/>
              <p:cNvSpPr>
                <a:spLocks/>
              </p:cNvSpPr>
              <p:nvPr/>
            </p:nvSpPr>
            <p:spPr bwMode="auto">
              <a:xfrm>
                <a:off x="2783523" y="175260"/>
                <a:ext cx="335280" cy="228600"/>
              </a:xfrm>
              <a:custGeom>
                <a:avLst/>
                <a:gdLst>
                  <a:gd name="T0" fmla="*/ 29 w 44"/>
                  <a:gd name="T1" fmla="*/ 30 h 30"/>
                  <a:gd name="T2" fmla="*/ 25 w 44"/>
                  <a:gd name="T3" fmla="*/ 28 h 30"/>
                  <a:gd name="T4" fmla="*/ 21 w 44"/>
                  <a:gd name="T5" fmla="*/ 28 h 30"/>
                  <a:gd name="T6" fmla="*/ 16 w 44"/>
                  <a:gd name="T7" fmla="*/ 27 h 30"/>
                  <a:gd name="T8" fmla="*/ 11 w 44"/>
                  <a:gd name="T9" fmla="*/ 26 h 30"/>
                  <a:gd name="T10" fmla="*/ 9 w 44"/>
                  <a:gd name="T11" fmla="*/ 25 h 30"/>
                  <a:gd name="T12" fmla="*/ 9 w 44"/>
                  <a:gd name="T13" fmla="*/ 24 h 30"/>
                  <a:gd name="T14" fmla="*/ 10 w 44"/>
                  <a:gd name="T15" fmla="*/ 22 h 30"/>
                  <a:gd name="T16" fmla="*/ 8 w 44"/>
                  <a:gd name="T17" fmla="*/ 19 h 30"/>
                  <a:gd name="T18" fmla="*/ 9 w 44"/>
                  <a:gd name="T19" fmla="*/ 17 h 30"/>
                  <a:gd name="T20" fmla="*/ 4 w 44"/>
                  <a:gd name="T21" fmla="*/ 15 h 30"/>
                  <a:gd name="T22" fmla="*/ 4 w 44"/>
                  <a:gd name="T23" fmla="*/ 12 h 30"/>
                  <a:gd name="T24" fmla="*/ 2 w 44"/>
                  <a:gd name="T25" fmla="*/ 10 h 30"/>
                  <a:gd name="T26" fmla="*/ 4 w 44"/>
                  <a:gd name="T27" fmla="*/ 8 h 30"/>
                  <a:gd name="T28" fmla="*/ 3 w 44"/>
                  <a:gd name="T29" fmla="*/ 6 h 30"/>
                  <a:gd name="T30" fmla="*/ 0 w 44"/>
                  <a:gd name="T31" fmla="*/ 4 h 30"/>
                  <a:gd name="T32" fmla="*/ 2 w 44"/>
                  <a:gd name="T33" fmla="*/ 3 h 30"/>
                  <a:gd name="T34" fmla="*/ 4 w 44"/>
                  <a:gd name="T35" fmla="*/ 4 h 30"/>
                  <a:gd name="T36" fmla="*/ 6 w 44"/>
                  <a:gd name="T37" fmla="*/ 4 h 30"/>
                  <a:gd name="T38" fmla="*/ 9 w 44"/>
                  <a:gd name="T39" fmla="*/ 3 h 30"/>
                  <a:gd name="T40" fmla="*/ 11 w 44"/>
                  <a:gd name="T41" fmla="*/ 4 h 30"/>
                  <a:gd name="T42" fmla="*/ 12 w 44"/>
                  <a:gd name="T43" fmla="*/ 2 h 30"/>
                  <a:gd name="T44" fmla="*/ 15 w 44"/>
                  <a:gd name="T45" fmla="*/ 1 h 30"/>
                  <a:gd name="T46" fmla="*/ 16 w 44"/>
                  <a:gd name="T47" fmla="*/ 1 h 30"/>
                  <a:gd name="T48" fmla="*/ 18 w 44"/>
                  <a:gd name="T49" fmla="*/ 1 h 30"/>
                  <a:gd name="T50" fmla="*/ 19 w 44"/>
                  <a:gd name="T51" fmla="*/ 2 h 30"/>
                  <a:gd name="T52" fmla="*/ 19 w 44"/>
                  <a:gd name="T53" fmla="*/ 2 h 30"/>
                  <a:gd name="T54" fmla="*/ 20 w 44"/>
                  <a:gd name="T55" fmla="*/ 2 h 30"/>
                  <a:gd name="T56" fmla="*/ 21 w 44"/>
                  <a:gd name="T57" fmla="*/ 2 h 30"/>
                  <a:gd name="T58" fmla="*/ 21 w 44"/>
                  <a:gd name="T59" fmla="*/ 2 h 30"/>
                  <a:gd name="T60" fmla="*/ 20 w 44"/>
                  <a:gd name="T61" fmla="*/ 1 h 30"/>
                  <a:gd name="T62" fmla="*/ 21 w 44"/>
                  <a:gd name="T63" fmla="*/ 2 h 30"/>
                  <a:gd name="T64" fmla="*/ 23 w 44"/>
                  <a:gd name="T65" fmla="*/ 2 h 30"/>
                  <a:gd name="T66" fmla="*/ 23 w 44"/>
                  <a:gd name="T67" fmla="*/ 1 h 30"/>
                  <a:gd name="T68" fmla="*/ 25 w 44"/>
                  <a:gd name="T69" fmla="*/ 1 h 30"/>
                  <a:gd name="T70" fmla="*/ 26 w 44"/>
                  <a:gd name="T71" fmla="*/ 2 h 30"/>
                  <a:gd name="T72" fmla="*/ 27 w 44"/>
                  <a:gd name="T73" fmla="*/ 1 h 30"/>
                  <a:gd name="T74" fmla="*/ 29 w 44"/>
                  <a:gd name="T75" fmla="*/ 2 h 30"/>
                  <a:gd name="T76" fmla="*/ 32 w 44"/>
                  <a:gd name="T77" fmla="*/ 4 h 30"/>
                  <a:gd name="T78" fmla="*/ 34 w 44"/>
                  <a:gd name="T79" fmla="*/ 6 h 30"/>
                  <a:gd name="T80" fmla="*/ 35 w 44"/>
                  <a:gd name="T81" fmla="*/ 10 h 30"/>
                  <a:gd name="T82" fmla="*/ 36 w 44"/>
                  <a:gd name="T83" fmla="*/ 12 h 30"/>
                  <a:gd name="T84" fmla="*/ 36 w 44"/>
                  <a:gd name="T85" fmla="*/ 15 h 30"/>
                  <a:gd name="T86" fmla="*/ 41 w 44"/>
                  <a:gd name="T87" fmla="*/ 14 h 30"/>
                  <a:gd name="T88" fmla="*/ 43 w 44"/>
                  <a:gd name="T89" fmla="*/ 16 h 30"/>
                  <a:gd name="T90" fmla="*/ 42 w 44"/>
                  <a:gd name="T91" fmla="*/ 17 h 30"/>
                  <a:gd name="T92" fmla="*/ 42 w 44"/>
                  <a:gd name="T93" fmla="*/ 18 h 30"/>
                  <a:gd name="T94" fmla="*/ 42 w 44"/>
                  <a:gd name="T95" fmla="*/ 18 h 30"/>
                  <a:gd name="T96" fmla="*/ 41 w 44"/>
                  <a:gd name="T97" fmla="*/ 19 h 30"/>
                  <a:gd name="T98" fmla="*/ 39 w 44"/>
                  <a:gd name="T99" fmla="*/ 19 h 30"/>
                  <a:gd name="T100" fmla="*/ 38 w 44"/>
                  <a:gd name="T101" fmla="*/ 20 h 30"/>
                  <a:gd name="T102" fmla="*/ 38 w 44"/>
                  <a:gd name="T103" fmla="*/ 21 h 30"/>
                  <a:gd name="T104" fmla="*/ 38 w 44"/>
                  <a:gd name="T105" fmla="*/ 22 h 30"/>
                  <a:gd name="T106" fmla="*/ 38 w 44"/>
                  <a:gd name="T107" fmla="*/ 23 h 30"/>
                  <a:gd name="T108" fmla="*/ 37 w 44"/>
                  <a:gd name="T109" fmla="*/ 23 h 30"/>
                  <a:gd name="T110" fmla="*/ 35 w 44"/>
                  <a:gd name="T111" fmla="*/ 26 h 30"/>
                  <a:gd name="T112" fmla="*/ 34 w 44"/>
                  <a:gd name="T113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" h="30">
                    <a:moveTo>
                      <a:pt x="32" y="30"/>
                    </a:moveTo>
                    <a:lnTo>
                      <a:pt x="31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29" y="30"/>
                    </a:lnTo>
                    <a:lnTo>
                      <a:pt x="28" y="30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1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5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4" y="16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9" y="20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5" y="27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4" y="29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IQ-D083_2"/>
              <p:cNvSpPr>
                <a:spLocks/>
              </p:cNvSpPr>
              <p:nvPr/>
            </p:nvSpPr>
            <p:spPr bwMode="auto">
              <a:xfrm>
                <a:off x="3248343" y="220980"/>
                <a:ext cx="548640" cy="518160"/>
              </a:xfrm>
              <a:custGeom>
                <a:avLst/>
                <a:gdLst>
                  <a:gd name="T0" fmla="*/ 4 w 72"/>
                  <a:gd name="T1" fmla="*/ 60 h 68"/>
                  <a:gd name="T2" fmla="*/ 2 w 72"/>
                  <a:gd name="T3" fmla="*/ 59 h 68"/>
                  <a:gd name="T4" fmla="*/ 1 w 72"/>
                  <a:gd name="T5" fmla="*/ 56 h 68"/>
                  <a:gd name="T6" fmla="*/ 3 w 72"/>
                  <a:gd name="T7" fmla="*/ 54 h 68"/>
                  <a:gd name="T8" fmla="*/ 2 w 72"/>
                  <a:gd name="T9" fmla="*/ 52 h 68"/>
                  <a:gd name="T10" fmla="*/ 1 w 72"/>
                  <a:gd name="T11" fmla="*/ 50 h 68"/>
                  <a:gd name="T12" fmla="*/ 4 w 72"/>
                  <a:gd name="T13" fmla="*/ 46 h 68"/>
                  <a:gd name="T14" fmla="*/ 4 w 72"/>
                  <a:gd name="T15" fmla="*/ 42 h 68"/>
                  <a:gd name="T16" fmla="*/ 6 w 72"/>
                  <a:gd name="T17" fmla="*/ 37 h 68"/>
                  <a:gd name="T18" fmla="*/ 10 w 72"/>
                  <a:gd name="T19" fmla="*/ 34 h 68"/>
                  <a:gd name="T20" fmla="*/ 10 w 72"/>
                  <a:gd name="T21" fmla="*/ 30 h 68"/>
                  <a:gd name="T22" fmla="*/ 13 w 72"/>
                  <a:gd name="T23" fmla="*/ 28 h 68"/>
                  <a:gd name="T24" fmla="*/ 12 w 72"/>
                  <a:gd name="T25" fmla="*/ 27 h 68"/>
                  <a:gd name="T26" fmla="*/ 13 w 72"/>
                  <a:gd name="T27" fmla="*/ 25 h 68"/>
                  <a:gd name="T28" fmla="*/ 14 w 72"/>
                  <a:gd name="T29" fmla="*/ 22 h 68"/>
                  <a:gd name="T30" fmla="*/ 15 w 72"/>
                  <a:gd name="T31" fmla="*/ 18 h 68"/>
                  <a:gd name="T32" fmla="*/ 19 w 72"/>
                  <a:gd name="T33" fmla="*/ 18 h 68"/>
                  <a:gd name="T34" fmla="*/ 18 w 72"/>
                  <a:gd name="T35" fmla="*/ 13 h 68"/>
                  <a:gd name="T36" fmla="*/ 21 w 72"/>
                  <a:gd name="T37" fmla="*/ 10 h 68"/>
                  <a:gd name="T38" fmla="*/ 19 w 72"/>
                  <a:gd name="T39" fmla="*/ 8 h 68"/>
                  <a:gd name="T40" fmla="*/ 14 w 72"/>
                  <a:gd name="T41" fmla="*/ 8 h 68"/>
                  <a:gd name="T42" fmla="*/ 12 w 72"/>
                  <a:gd name="T43" fmla="*/ 6 h 68"/>
                  <a:gd name="T44" fmla="*/ 13 w 72"/>
                  <a:gd name="T45" fmla="*/ 2 h 68"/>
                  <a:gd name="T46" fmla="*/ 15 w 72"/>
                  <a:gd name="T47" fmla="*/ 1 h 68"/>
                  <a:gd name="T48" fmla="*/ 20 w 72"/>
                  <a:gd name="T49" fmla="*/ 2 h 68"/>
                  <a:gd name="T50" fmla="*/ 24 w 72"/>
                  <a:gd name="T51" fmla="*/ 2 h 68"/>
                  <a:gd name="T52" fmla="*/ 27 w 72"/>
                  <a:gd name="T53" fmla="*/ 4 h 68"/>
                  <a:gd name="T54" fmla="*/ 32 w 72"/>
                  <a:gd name="T55" fmla="*/ 5 h 68"/>
                  <a:gd name="T56" fmla="*/ 35 w 72"/>
                  <a:gd name="T57" fmla="*/ 7 h 68"/>
                  <a:gd name="T58" fmla="*/ 39 w 72"/>
                  <a:gd name="T59" fmla="*/ 7 h 68"/>
                  <a:gd name="T60" fmla="*/ 42 w 72"/>
                  <a:gd name="T61" fmla="*/ 10 h 68"/>
                  <a:gd name="T62" fmla="*/ 45 w 72"/>
                  <a:gd name="T63" fmla="*/ 11 h 68"/>
                  <a:gd name="T64" fmla="*/ 47 w 72"/>
                  <a:gd name="T65" fmla="*/ 14 h 68"/>
                  <a:gd name="T66" fmla="*/ 49 w 72"/>
                  <a:gd name="T67" fmla="*/ 14 h 68"/>
                  <a:gd name="T68" fmla="*/ 50 w 72"/>
                  <a:gd name="T69" fmla="*/ 17 h 68"/>
                  <a:gd name="T70" fmla="*/ 53 w 72"/>
                  <a:gd name="T71" fmla="*/ 18 h 68"/>
                  <a:gd name="T72" fmla="*/ 57 w 72"/>
                  <a:gd name="T73" fmla="*/ 19 h 68"/>
                  <a:gd name="T74" fmla="*/ 61 w 72"/>
                  <a:gd name="T75" fmla="*/ 20 h 68"/>
                  <a:gd name="T76" fmla="*/ 65 w 72"/>
                  <a:gd name="T77" fmla="*/ 22 h 68"/>
                  <a:gd name="T78" fmla="*/ 69 w 72"/>
                  <a:gd name="T79" fmla="*/ 24 h 68"/>
                  <a:gd name="T80" fmla="*/ 70 w 72"/>
                  <a:gd name="T81" fmla="*/ 27 h 68"/>
                  <a:gd name="T82" fmla="*/ 72 w 72"/>
                  <a:gd name="T83" fmla="*/ 29 h 68"/>
                  <a:gd name="T84" fmla="*/ 69 w 72"/>
                  <a:gd name="T85" fmla="*/ 32 h 68"/>
                  <a:gd name="T86" fmla="*/ 67 w 72"/>
                  <a:gd name="T87" fmla="*/ 34 h 68"/>
                  <a:gd name="T88" fmla="*/ 64 w 72"/>
                  <a:gd name="T89" fmla="*/ 37 h 68"/>
                  <a:gd name="T90" fmla="*/ 60 w 72"/>
                  <a:gd name="T91" fmla="*/ 39 h 68"/>
                  <a:gd name="T92" fmla="*/ 56 w 72"/>
                  <a:gd name="T93" fmla="*/ 42 h 68"/>
                  <a:gd name="T94" fmla="*/ 53 w 72"/>
                  <a:gd name="T95" fmla="*/ 40 h 68"/>
                  <a:gd name="T96" fmla="*/ 50 w 72"/>
                  <a:gd name="T97" fmla="*/ 41 h 68"/>
                  <a:gd name="T98" fmla="*/ 48 w 72"/>
                  <a:gd name="T99" fmla="*/ 40 h 68"/>
                  <a:gd name="T100" fmla="*/ 47 w 72"/>
                  <a:gd name="T101" fmla="*/ 40 h 68"/>
                  <a:gd name="T102" fmla="*/ 43 w 72"/>
                  <a:gd name="T103" fmla="*/ 42 h 68"/>
                  <a:gd name="T104" fmla="*/ 41 w 72"/>
                  <a:gd name="T105" fmla="*/ 45 h 68"/>
                  <a:gd name="T106" fmla="*/ 37 w 72"/>
                  <a:gd name="T107" fmla="*/ 46 h 68"/>
                  <a:gd name="T108" fmla="*/ 36 w 72"/>
                  <a:gd name="T109" fmla="*/ 48 h 68"/>
                  <a:gd name="T110" fmla="*/ 32 w 72"/>
                  <a:gd name="T111" fmla="*/ 49 h 68"/>
                  <a:gd name="T112" fmla="*/ 32 w 72"/>
                  <a:gd name="T113" fmla="*/ 52 h 68"/>
                  <a:gd name="T114" fmla="*/ 29 w 72"/>
                  <a:gd name="T115" fmla="*/ 54 h 68"/>
                  <a:gd name="T116" fmla="*/ 27 w 72"/>
                  <a:gd name="T117" fmla="*/ 56 h 68"/>
                  <a:gd name="T118" fmla="*/ 27 w 72"/>
                  <a:gd name="T119" fmla="*/ 59 h 68"/>
                  <a:gd name="T120" fmla="*/ 23 w 72"/>
                  <a:gd name="T121" fmla="*/ 63 h 68"/>
                  <a:gd name="T122" fmla="*/ 19 w 72"/>
                  <a:gd name="T123" fmla="*/ 6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2" h="68">
                    <a:moveTo>
                      <a:pt x="17" y="68"/>
                    </a:moveTo>
                    <a:lnTo>
                      <a:pt x="15" y="63"/>
                    </a:lnTo>
                    <a:lnTo>
                      <a:pt x="13" y="61"/>
                    </a:lnTo>
                    <a:lnTo>
                      <a:pt x="11" y="61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5" y="61"/>
                    </a:lnTo>
                    <a:lnTo>
                      <a:pt x="4" y="61"/>
                    </a:lnTo>
                    <a:lnTo>
                      <a:pt x="3" y="61"/>
                    </a:lnTo>
                    <a:lnTo>
                      <a:pt x="3" y="61"/>
                    </a:lnTo>
                    <a:lnTo>
                      <a:pt x="3" y="61"/>
                    </a:lnTo>
                    <a:lnTo>
                      <a:pt x="3" y="60"/>
                    </a:lnTo>
                    <a:lnTo>
                      <a:pt x="4" y="60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4" y="55"/>
                    </a:lnTo>
                    <a:lnTo>
                      <a:pt x="3" y="55"/>
                    </a:lnTo>
                    <a:lnTo>
                      <a:pt x="3" y="54"/>
                    </a:lnTo>
                    <a:lnTo>
                      <a:pt x="3" y="54"/>
                    </a:lnTo>
                    <a:lnTo>
                      <a:pt x="3" y="54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2" y="53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8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3" y="48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4" y="43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1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8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7" y="13"/>
                    </a:lnTo>
                    <a:lnTo>
                      <a:pt x="47" y="13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9" y="17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1" y="18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52" y="17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4" y="18"/>
                    </a:lnTo>
                    <a:lnTo>
                      <a:pt x="54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6" y="19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8" y="19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2" y="21"/>
                    </a:lnTo>
                    <a:lnTo>
                      <a:pt x="62" y="21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5" y="22"/>
                    </a:lnTo>
                    <a:lnTo>
                      <a:pt x="65" y="22"/>
                    </a:lnTo>
                    <a:lnTo>
                      <a:pt x="65" y="22"/>
                    </a:lnTo>
                    <a:lnTo>
                      <a:pt x="65" y="22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7" y="23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68" y="24"/>
                    </a:lnTo>
                    <a:lnTo>
                      <a:pt x="68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5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68" y="26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9" y="27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1" y="28"/>
                    </a:lnTo>
                    <a:lnTo>
                      <a:pt x="71" y="28"/>
                    </a:lnTo>
                    <a:lnTo>
                      <a:pt x="71" y="28"/>
                    </a:lnTo>
                    <a:lnTo>
                      <a:pt x="71" y="27"/>
                    </a:lnTo>
                    <a:lnTo>
                      <a:pt x="71" y="27"/>
                    </a:lnTo>
                    <a:lnTo>
                      <a:pt x="71" y="28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2" y="29"/>
                    </a:lnTo>
                    <a:lnTo>
                      <a:pt x="72" y="29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0" y="30"/>
                    </a:lnTo>
                    <a:lnTo>
                      <a:pt x="70" y="30"/>
                    </a:lnTo>
                    <a:lnTo>
                      <a:pt x="70" y="31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3"/>
                    </a:lnTo>
                    <a:lnTo>
                      <a:pt x="68" y="33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5" y="34"/>
                    </a:lnTo>
                    <a:lnTo>
                      <a:pt x="65" y="35"/>
                    </a:lnTo>
                    <a:lnTo>
                      <a:pt x="65" y="35"/>
                    </a:lnTo>
                    <a:lnTo>
                      <a:pt x="65" y="35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4" y="36"/>
                    </a:lnTo>
                    <a:lnTo>
                      <a:pt x="64" y="37"/>
                    </a:lnTo>
                    <a:lnTo>
                      <a:pt x="64" y="37"/>
                    </a:lnTo>
                    <a:lnTo>
                      <a:pt x="63" y="37"/>
                    </a:lnTo>
                    <a:lnTo>
                      <a:pt x="63" y="37"/>
                    </a:lnTo>
                    <a:lnTo>
                      <a:pt x="63" y="37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62" y="38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60" y="38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7" y="41"/>
                    </a:lnTo>
                    <a:lnTo>
                      <a:pt x="57" y="41"/>
                    </a:lnTo>
                    <a:lnTo>
                      <a:pt x="56" y="42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3" y="40"/>
                    </a:lnTo>
                    <a:lnTo>
                      <a:pt x="53" y="40"/>
                    </a:lnTo>
                    <a:lnTo>
                      <a:pt x="53" y="40"/>
                    </a:lnTo>
                    <a:lnTo>
                      <a:pt x="53" y="40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1" y="40"/>
                    </a:lnTo>
                    <a:lnTo>
                      <a:pt x="51" y="41"/>
                    </a:lnTo>
                    <a:lnTo>
                      <a:pt x="51" y="41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50" y="40"/>
                    </a:lnTo>
                    <a:lnTo>
                      <a:pt x="51" y="40"/>
                    </a:lnTo>
                    <a:lnTo>
                      <a:pt x="51" y="40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7" y="40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7" y="38"/>
                    </a:lnTo>
                    <a:lnTo>
                      <a:pt x="47" y="38"/>
                    </a:lnTo>
                    <a:lnTo>
                      <a:pt x="46" y="38"/>
                    </a:lnTo>
                    <a:lnTo>
                      <a:pt x="46" y="39"/>
                    </a:lnTo>
                    <a:lnTo>
                      <a:pt x="46" y="39"/>
                    </a:lnTo>
                    <a:lnTo>
                      <a:pt x="47" y="40"/>
                    </a:lnTo>
                    <a:lnTo>
                      <a:pt x="47" y="40"/>
                    </a:lnTo>
                    <a:lnTo>
                      <a:pt x="47" y="40"/>
                    </a:lnTo>
                    <a:lnTo>
                      <a:pt x="47" y="40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5" y="40"/>
                    </a:lnTo>
                    <a:lnTo>
                      <a:pt x="45" y="40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42"/>
                    </a:lnTo>
                    <a:lnTo>
                      <a:pt x="44" y="42"/>
                    </a:lnTo>
                    <a:lnTo>
                      <a:pt x="44" y="42"/>
                    </a:lnTo>
                    <a:lnTo>
                      <a:pt x="43" y="42"/>
                    </a:lnTo>
                    <a:lnTo>
                      <a:pt x="43" y="42"/>
                    </a:lnTo>
                    <a:lnTo>
                      <a:pt x="43" y="42"/>
                    </a:lnTo>
                    <a:lnTo>
                      <a:pt x="43" y="42"/>
                    </a:lnTo>
                    <a:lnTo>
                      <a:pt x="43" y="43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40" y="45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39" y="46"/>
                    </a:lnTo>
                    <a:lnTo>
                      <a:pt x="39" y="46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8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7"/>
                    </a:lnTo>
                    <a:lnTo>
                      <a:pt x="37" y="47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32" y="49"/>
                    </a:lnTo>
                    <a:lnTo>
                      <a:pt x="32" y="49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2" y="50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3"/>
                    </a:lnTo>
                    <a:lnTo>
                      <a:pt x="32" y="53"/>
                    </a:lnTo>
                    <a:lnTo>
                      <a:pt x="32" y="53"/>
                    </a:lnTo>
                    <a:lnTo>
                      <a:pt x="31" y="53"/>
                    </a:lnTo>
                    <a:lnTo>
                      <a:pt x="31" y="54"/>
                    </a:lnTo>
                    <a:lnTo>
                      <a:pt x="31" y="54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29" y="54"/>
                    </a:lnTo>
                    <a:lnTo>
                      <a:pt x="29" y="54"/>
                    </a:lnTo>
                    <a:lnTo>
                      <a:pt x="29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5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6"/>
                    </a:lnTo>
                    <a:lnTo>
                      <a:pt x="27" y="56"/>
                    </a:lnTo>
                    <a:lnTo>
                      <a:pt x="27" y="56"/>
                    </a:lnTo>
                    <a:lnTo>
                      <a:pt x="28" y="56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8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60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25" y="61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1" y="66"/>
                    </a:lnTo>
                    <a:lnTo>
                      <a:pt x="21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9" y="66"/>
                    </a:lnTo>
                    <a:lnTo>
                      <a:pt x="19" y="67"/>
                    </a:lnTo>
                    <a:lnTo>
                      <a:pt x="19" y="67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18" y="68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7" y="68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IQ-D064_2"/>
              <p:cNvSpPr>
                <a:spLocks/>
              </p:cNvSpPr>
              <p:nvPr/>
            </p:nvSpPr>
            <p:spPr bwMode="auto">
              <a:xfrm>
                <a:off x="3309303" y="647700"/>
                <a:ext cx="495300" cy="472440"/>
              </a:xfrm>
              <a:custGeom>
                <a:avLst/>
                <a:gdLst>
                  <a:gd name="T0" fmla="*/ 1 w 65"/>
                  <a:gd name="T1" fmla="*/ 19 h 62"/>
                  <a:gd name="T2" fmla="*/ 3 w 65"/>
                  <a:gd name="T3" fmla="*/ 17 h 62"/>
                  <a:gd name="T4" fmla="*/ 4 w 65"/>
                  <a:gd name="T5" fmla="*/ 16 h 62"/>
                  <a:gd name="T6" fmla="*/ 5 w 65"/>
                  <a:gd name="T7" fmla="*/ 14 h 62"/>
                  <a:gd name="T8" fmla="*/ 5 w 65"/>
                  <a:gd name="T9" fmla="*/ 13 h 62"/>
                  <a:gd name="T10" fmla="*/ 8 w 65"/>
                  <a:gd name="T11" fmla="*/ 12 h 62"/>
                  <a:gd name="T12" fmla="*/ 10 w 65"/>
                  <a:gd name="T13" fmla="*/ 12 h 62"/>
                  <a:gd name="T14" fmla="*/ 11 w 65"/>
                  <a:gd name="T15" fmla="*/ 11 h 62"/>
                  <a:gd name="T16" fmla="*/ 13 w 65"/>
                  <a:gd name="T17" fmla="*/ 10 h 62"/>
                  <a:gd name="T18" fmla="*/ 13 w 65"/>
                  <a:gd name="T19" fmla="*/ 9 h 62"/>
                  <a:gd name="T20" fmla="*/ 15 w 65"/>
                  <a:gd name="T21" fmla="*/ 8 h 62"/>
                  <a:gd name="T22" fmla="*/ 16 w 65"/>
                  <a:gd name="T23" fmla="*/ 6 h 62"/>
                  <a:gd name="T24" fmla="*/ 17 w 65"/>
                  <a:gd name="T25" fmla="*/ 5 h 62"/>
                  <a:gd name="T26" fmla="*/ 18 w 65"/>
                  <a:gd name="T27" fmla="*/ 4 h 62"/>
                  <a:gd name="T28" fmla="*/ 19 w 65"/>
                  <a:gd name="T29" fmla="*/ 3 h 62"/>
                  <a:gd name="T30" fmla="*/ 20 w 65"/>
                  <a:gd name="T31" fmla="*/ 2 h 62"/>
                  <a:gd name="T32" fmla="*/ 21 w 65"/>
                  <a:gd name="T33" fmla="*/ 1 h 62"/>
                  <a:gd name="T34" fmla="*/ 24 w 65"/>
                  <a:gd name="T35" fmla="*/ 1 h 62"/>
                  <a:gd name="T36" fmla="*/ 31 w 65"/>
                  <a:gd name="T37" fmla="*/ 1 h 62"/>
                  <a:gd name="T38" fmla="*/ 38 w 65"/>
                  <a:gd name="T39" fmla="*/ 4 h 62"/>
                  <a:gd name="T40" fmla="*/ 49 w 65"/>
                  <a:gd name="T41" fmla="*/ 7 h 62"/>
                  <a:gd name="T42" fmla="*/ 56 w 65"/>
                  <a:gd name="T43" fmla="*/ 11 h 62"/>
                  <a:gd name="T44" fmla="*/ 59 w 65"/>
                  <a:gd name="T45" fmla="*/ 13 h 62"/>
                  <a:gd name="T46" fmla="*/ 63 w 65"/>
                  <a:gd name="T47" fmla="*/ 14 h 62"/>
                  <a:gd name="T48" fmla="*/ 62 w 65"/>
                  <a:gd name="T49" fmla="*/ 20 h 62"/>
                  <a:gd name="T50" fmla="*/ 61 w 65"/>
                  <a:gd name="T51" fmla="*/ 29 h 62"/>
                  <a:gd name="T52" fmla="*/ 60 w 65"/>
                  <a:gd name="T53" fmla="*/ 36 h 62"/>
                  <a:gd name="T54" fmla="*/ 63 w 65"/>
                  <a:gd name="T55" fmla="*/ 40 h 62"/>
                  <a:gd name="T56" fmla="*/ 63 w 65"/>
                  <a:gd name="T57" fmla="*/ 48 h 62"/>
                  <a:gd name="T58" fmla="*/ 65 w 65"/>
                  <a:gd name="T59" fmla="*/ 53 h 62"/>
                  <a:gd name="T60" fmla="*/ 64 w 65"/>
                  <a:gd name="T61" fmla="*/ 54 h 62"/>
                  <a:gd name="T62" fmla="*/ 64 w 65"/>
                  <a:gd name="T63" fmla="*/ 54 h 62"/>
                  <a:gd name="T64" fmla="*/ 63 w 65"/>
                  <a:gd name="T65" fmla="*/ 54 h 62"/>
                  <a:gd name="T66" fmla="*/ 63 w 65"/>
                  <a:gd name="T67" fmla="*/ 54 h 62"/>
                  <a:gd name="T68" fmla="*/ 62 w 65"/>
                  <a:gd name="T69" fmla="*/ 54 h 62"/>
                  <a:gd name="T70" fmla="*/ 62 w 65"/>
                  <a:gd name="T71" fmla="*/ 54 h 62"/>
                  <a:gd name="T72" fmla="*/ 61 w 65"/>
                  <a:gd name="T73" fmla="*/ 54 h 62"/>
                  <a:gd name="T74" fmla="*/ 61 w 65"/>
                  <a:gd name="T75" fmla="*/ 53 h 62"/>
                  <a:gd name="T76" fmla="*/ 60 w 65"/>
                  <a:gd name="T77" fmla="*/ 53 h 62"/>
                  <a:gd name="T78" fmla="*/ 59 w 65"/>
                  <a:gd name="T79" fmla="*/ 53 h 62"/>
                  <a:gd name="T80" fmla="*/ 59 w 65"/>
                  <a:gd name="T81" fmla="*/ 52 h 62"/>
                  <a:gd name="T82" fmla="*/ 58 w 65"/>
                  <a:gd name="T83" fmla="*/ 53 h 62"/>
                  <a:gd name="T84" fmla="*/ 57 w 65"/>
                  <a:gd name="T85" fmla="*/ 53 h 62"/>
                  <a:gd name="T86" fmla="*/ 57 w 65"/>
                  <a:gd name="T87" fmla="*/ 52 h 62"/>
                  <a:gd name="T88" fmla="*/ 56 w 65"/>
                  <a:gd name="T89" fmla="*/ 52 h 62"/>
                  <a:gd name="T90" fmla="*/ 55 w 65"/>
                  <a:gd name="T91" fmla="*/ 52 h 62"/>
                  <a:gd name="T92" fmla="*/ 53 w 65"/>
                  <a:gd name="T93" fmla="*/ 56 h 62"/>
                  <a:gd name="T94" fmla="*/ 51 w 65"/>
                  <a:gd name="T95" fmla="*/ 57 h 62"/>
                  <a:gd name="T96" fmla="*/ 50 w 65"/>
                  <a:gd name="T97" fmla="*/ 59 h 62"/>
                  <a:gd name="T98" fmla="*/ 49 w 65"/>
                  <a:gd name="T99" fmla="*/ 62 h 62"/>
                  <a:gd name="T100" fmla="*/ 40 w 65"/>
                  <a:gd name="T101" fmla="*/ 56 h 62"/>
                  <a:gd name="T102" fmla="*/ 21 w 65"/>
                  <a:gd name="T103" fmla="*/ 46 h 62"/>
                  <a:gd name="T104" fmla="*/ 14 w 65"/>
                  <a:gd name="T105" fmla="*/ 39 h 62"/>
                  <a:gd name="T106" fmla="*/ 15 w 65"/>
                  <a:gd name="T107" fmla="*/ 33 h 62"/>
                  <a:gd name="T108" fmla="*/ 21 w 65"/>
                  <a:gd name="T109" fmla="*/ 32 h 62"/>
                  <a:gd name="T110" fmla="*/ 17 w 65"/>
                  <a:gd name="T111" fmla="*/ 30 h 62"/>
                  <a:gd name="T112" fmla="*/ 17 w 65"/>
                  <a:gd name="T113" fmla="*/ 28 h 62"/>
                  <a:gd name="T114" fmla="*/ 20 w 65"/>
                  <a:gd name="T115" fmla="*/ 25 h 62"/>
                  <a:gd name="T116" fmla="*/ 17 w 65"/>
                  <a:gd name="T117" fmla="*/ 22 h 62"/>
                  <a:gd name="T118" fmla="*/ 13 w 65"/>
                  <a:gd name="T119" fmla="*/ 21 h 62"/>
                  <a:gd name="T120" fmla="*/ 9 w 65"/>
                  <a:gd name="T121" fmla="*/ 19 h 62"/>
                  <a:gd name="T122" fmla="*/ 4 w 65"/>
                  <a:gd name="T123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" h="62">
                    <a:moveTo>
                      <a:pt x="0" y="20"/>
                    </a:moveTo>
                    <a:lnTo>
                      <a:pt x="0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9" y="7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56" y="11"/>
                    </a:lnTo>
                    <a:lnTo>
                      <a:pt x="57" y="11"/>
                    </a:lnTo>
                    <a:lnTo>
                      <a:pt x="58" y="12"/>
                    </a:lnTo>
                    <a:lnTo>
                      <a:pt x="59" y="12"/>
                    </a:lnTo>
                    <a:lnTo>
                      <a:pt x="59" y="13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62" y="14"/>
                    </a:lnTo>
                    <a:lnTo>
                      <a:pt x="63" y="14"/>
                    </a:lnTo>
                    <a:lnTo>
                      <a:pt x="64" y="15"/>
                    </a:lnTo>
                    <a:lnTo>
                      <a:pt x="63" y="17"/>
                    </a:lnTo>
                    <a:lnTo>
                      <a:pt x="62" y="18"/>
                    </a:lnTo>
                    <a:lnTo>
                      <a:pt x="62" y="19"/>
                    </a:lnTo>
                    <a:lnTo>
                      <a:pt x="62" y="20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2" y="24"/>
                    </a:lnTo>
                    <a:lnTo>
                      <a:pt x="61" y="26"/>
                    </a:lnTo>
                    <a:lnTo>
                      <a:pt x="61" y="29"/>
                    </a:lnTo>
                    <a:lnTo>
                      <a:pt x="61" y="30"/>
                    </a:lnTo>
                    <a:lnTo>
                      <a:pt x="59" y="34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60" y="36"/>
                    </a:lnTo>
                    <a:lnTo>
                      <a:pt x="60" y="37"/>
                    </a:lnTo>
                    <a:lnTo>
                      <a:pt x="61" y="38"/>
                    </a:lnTo>
                    <a:lnTo>
                      <a:pt x="61" y="39"/>
                    </a:lnTo>
                    <a:lnTo>
                      <a:pt x="62" y="40"/>
                    </a:lnTo>
                    <a:lnTo>
                      <a:pt x="63" y="40"/>
                    </a:lnTo>
                    <a:lnTo>
                      <a:pt x="63" y="42"/>
                    </a:lnTo>
                    <a:lnTo>
                      <a:pt x="61" y="43"/>
                    </a:lnTo>
                    <a:lnTo>
                      <a:pt x="61" y="45"/>
                    </a:lnTo>
                    <a:lnTo>
                      <a:pt x="62" y="47"/>
                    </a:lnTo>
                    <a:lnTo>
                      <a:pt x="63" y="48"/>
                    </a:lnTo>
                    <a:lnTo>
                      <a:pt x="63" y="49"/>
                    </a:lnTo>
                    <a:lnTo>
                      <a:pt x="63" y="50"/>
                    </a:lnTo>
                    <a:lnTo>
                      <a:pt x="63" y="51"/>
                    </a:lnTo>
                    <a:lnTo>
                      <a:pt x="64" y="52"/>
                    </a:lnTo>
                    <a:lnTo>
                      <a:pt x="65" y="53"/>
                    </a:lnTo>
                    <a:lnTo>
                      <a:pt x="65" y="54"/>
                    </a:lnTo>
                    <a:lnTo>
                      <a:pt x="65" y="54"/>
                    </a:lnTo>
                    <a:lnTo>
                      <a:pt x="65" y="54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61" y="53"/>
                    </a:lnTo>
                    <a:lnTo>
                      <a:pt x="61" y="53"/>
                    </a:lnTo>
                    <a:lnTo>
                      <a:pt x="61" y="53"/>
                    </a:lnTo>
                    <a:lnTo>
                      <a:pt x="61" y="53"/>
                    </a:lnTo>
                    <a:lnTo>
                      <a:pt x="61" y="53"/>
                    </a:lnTo>
                    <a:lnTo>
                      <a:pt x="60" y="53"/>
                    </a:lnTo>
                    <a:lnTo>
                      <a:pt x="60" y="53"/>
                    </a:lnTo>
                    <a:lnTo>
                      <a:pt x="60" y="53"/>
                    </a:lnTo>
                    <a:lnTo>
                      <a:pt x="60" y="53"/>
                    </a:lnTo>
                    <a:lnTo>
                      <a:pt x="60" y="53"/>
                    </a:lnTo>
                    <a:lnTo>
                      <a:pt x="60" y="53"/>
                    </a:lnTo>
                    <a:lnTo>
                      <a:pt x="59" y="53"/>
                    </a:lnTo>
                    <a:lnTo>
                      <a:pt x="59" y="53"/>
                    </a:lnTo>
                    <a:lnTo>
                      <a:pt x="59" y="53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9" y="53"/>
                    </a:lnTo>
                    <a:lnTo>
                      <a:pt x="58" y="53"/>
                    </a:lnTo>
                    <a:lnTo>
                      <a:pt x="58" y="53"/>
                    </a:lnTo>
                    <a:lnTo>
                      <a:pt x="58" y="53"/>
                    </a:lnTo>
                    <a:lnTo>
                      <a:pt x="58" y="5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6" y="53"/>
                    </a:lnTo>
                    <a:lnTo>
                      <a:pt x="56" y="54"/>
                    </a:lnTo>
                    <a:lnTo>
                      <a:pt x="54" y="54"/>
                    </a:lnTo>
                    <a:lnTo>
                      <a:pt x="53" y="55"/>
                    </a:lnTo>
                    <a:lnTo>
                      <a:pt x="53" y="56"/>
                    </a:lnTo>
                    <a:lnTo>
                      <a:pt x="52" y="56"/>
                    </a:lnTo>
                    <a:lnTo>
                      <a:pt x="52" y="56"/>
                    </a:lnTo>
                    <a:lnTo>
                      <a:pt x="53" y="57"/>
                    </a:lnTo>
                    <a:lnTo>
                      <a:pt x="53" y="57"/>
                    </a:lnTo>
                    <a:lnTo>
                      <a:pt x="51" y="57"/>
                    </a:lnTo>
                    <a:lnTo>
                      <a:pt x="51" y="58"/>
                    </a:lnTo>
                    <a:lnTo>
                      <a:pt x="51" y="58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49" y="62"/>
                    </a:lnTo>
                    <a:lnTo>
                      <a:pt x="49" y="62"/>
                    </a:lnTo>
                    <a:lnTo>
                      <a:pt x="49" y="62"/>
                    </a:lnTo>
                    <a:lnTo>
                      <a:pt x="47" y="61"/>
                    </a:lnTo>
                    <a:lnTo>
                      <a:pt x="46" y="60"/>
                    </a:lnTo>
                    <a:lnTo>
                      <a:pt x="42" y="58"/>
                    </a:lnTo>
                    <a:lnTo>
                      <a:pt x="40" y="56"/>
                    </a:lnTo>
                    <a:lnTo>
                      <a:pt x="36" y="54"/>
                    </a:lnTo>
                    <a:lnTo>
                      <a:pt x="31" y="52"/>
                    </a:lnTo>
                    <a:lnTo>
                      <a:pt x="26" y="48"/>
                    </a:lnTo>
                    <a:lnTo>
                      <a:pt x="23" y="47"/>
                    </a:lnTo>
                    <a:lnTo>
                      <a:pt x="21" y="46"/>
                    </a:lnTo>
                    <a:lnTo>
                      <a:pt x="19" y="44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4" y="39"/>
                    </a:lnTo>
                    <a:lnTo>
                      <a:pt x="13" y="38"/>
                    </a:lnTo>
                    <a:lnTo>
                      <a:pt x="11" y="37"/>
                    </a:lnTo>
                    <a:lnTo>
                      <a:pt x="11" y="35"/>
                    </a:lnTo>
                    <a:lnTo>
                      <a:pt x="13" y="34"/>
                    </a:lnTo>
                    <a:lnTo>
                      <a:pt x="15" y="33"/>
                    </a:lnTo>
                    <a:lnTo>
                      <a:pt x="15" y="32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20" y="32"/>
                    </a:lnTo>
                    <a:lnTo>
                      <a:pt x="21" y="32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6" y="29"/>
                    </a:lnTo>
                    <a:lnTo>
                      <a:pt x="17" y="29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27"/>
                    </a:lnTo>
                    <a:lnTo>
                      <a:pt x="18" y="27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0" y="25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7" y="22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IQ-D084_2"/>
              <p:cNvSpPr>
                <a:spLocks/>
              </p:cNvSpPr>
              <p:nvPr/>
            </p:nvSpPr>
            <p:spPr bwMode="auto">
              <a:xfrm>
                <a:off x="1693863" y="769620"/>
                <a:ext cx="777240" cy="845820"/>
              </a:xfrm>
              <a:custGeom>
                <a:avLst/>
                <a:gdLst>
                  <a:gd name="T0" fmla="*/ 13 w 102"/>
                  <a:gd name="T1" fmla="*/ 0 h 111"/>
                  <a:gd name="T2" fmla="*/ 14 w 102"/>
                  <a:gd name="T3" fmla="*/ 6 h 111"/>
                  <a:gd name="T4" fmla="*/ 21 w 102"/>
                  <a:gd name="T5" fmla="*/ 7 h 111"/>
                  <a:gd name="T6" fmla="*/ 25 w 102"/>
                  <a:gd name="T7" fmla="*/ 10 h 111"/>
                  <a:gd name="T8" fmla="*/ 28 w 102"/>
                  <a:gd name="T9" fmla="*/ 12 h 111"/>
                  <a:gd name="T10" fmla="*/ 31 w 102"/>
                  <a:gd name="T11" fmla="*/ 15 h 111"/>
                  <a:gd name="T12" fmla="*/ 37 w 102"/>
                  <a:gd name="T13" fmla="*/ 17 h 111"/>
                  <a:gd name="T14" fmla="*/ 66 w 102"/>
                  <a:gd name="T15" fmla="*/ 16 h 111"/>
                  <a:gd name="T16" fmla="*/ 72 w 102"/>
                  <a:gd name="T17" fmla="*/ 14 h 111"/>
                  <a:gd name="T18" fmla="*/ 94 w 102"/>
                  <a:gd name="T19" fmla="*/ 18 h 111"/>
                  <a:gd name="T20" fmla="*/ 96 w 102"/>
                  <a:gd name="T21" fmla="*/ 22 h 111"/>
                  <a:gd name="T22" fmla="*/ 99 w 102"/>
                  <a:gd name="T23" fmla="*/ 24 h 111"/>
                  <a:gd name="T24" fmla="*/ 99 w 102"/>
                  <a:gd name="T25" fmla="*/ 28 h 111"/>
                  <a:gd name="T26" fmla="*/ 96 w 102"/>
                  <a:gd name="T27" fmla="*/ 30 h 111"/>
                  <a:gd name="T28" fmla="*/ 92 w 102"/>
                  <a:gd name="T29" fmla="*/ 33 h 111"/>
                  <a:gd name="T30" fmla="*/ 89 w 102"/>
                  <a:gd name="T31" fmla="*/ 36 h 111"/>
                  <a:gd name="T32" fmla="*/ 85 w 102"/>
                  <a:gd name="T33" fmla="*/ 38 h 111"/>
                  <a:gd name="T34" fmla="*/ 83 w 102"/>
                  <a:gd name="T35" fmla="*/ 41 h 111"/>
                  <a:gd name="T36" fmla="*/ 79 w 102"/>
                  <a:gd name="T37" fmla="*/ 45 h 111"/>
                  <a:gd name="T38" fmla="*/ 76 w 102"/>
                  <a:gd name="T39" fmla="*/ 48 h 111"/>
                  <a:gd name="T40" fmla="*/ 73 w 102"/>
                  <a:gd name="T41" fmla="*/ 53 h 111"/>
                  <a:gd name="T42" fmla="*/ 71 w 102"/>
                  <a:gd name="T43" fmla="*/ 56 h 111"/>
                  <a:gd name="T44" fmla="*/ 68 w 102"/>
                  <a:gd name="T45" fmla="*/ 60 h 111"/>
                  <a:gd name="T46" fmla="*/ 66 w 102"/>
                  <a:gd name="T47" fmla="*/ 63 h 111"/>
                  <a:gd name="T48" fmla="*/ 68 w 102"/>
                  <a:gd name="T49" fmla="*/ 69 h 111"/>
                  <a:gd name="T50" fmla="*/ 65 w 102"/>
                  <a:gd name="T51" fmla="*/ 72 h 111"/>
                  <a:gd name="T52" fmla="*/ 65 w 102"/>
                  <a:gd name="T53" fmla="*/ 82 h 111"/>
                  <a:gd name="T54" fmla="*/ 63 w 102"/>
                  <a:gd name="T55" fmla="*/ 89 h 111"/>
                  <a:gd name="T56" fmla="*/ 63 w 102"/>
                  <a:gd name="T57" fmla="*/ 92 h 111"/>
                  <a:gd name="T58" fmla="*/ 60 w 102"/>
                  <a:gd name="T59" fmla="*/ 95 h 111"/>
                  <a:gd name="T60" fmla="*/ 58 w 102"/>
                  <a:gd name="T61" fmla="*/ 99 h 111"/>
                  <a:gd name="T62" fmla="*/ 60 w 102"/>
                  <a:gd name="T63" fmla="*/ 103 h 111"/>
                  <a:gd name="T64" fmla="*/ 58 w 102"/>
                  <a:gd name="T65" fmla="*/ 110 h 111"/>
                  <a:gd name="T66" fmla="*/ 31 w 102"/>
                  <a:gd name="T67" fmla="*/ 101 h 111"/>
                  <a:gd name="T68" fmla="*/ 11 w 102"/>
                  <a:gd name="T69" fmla="*/ 98 h 111"/>
                  <a:gd name="T70" fmla="*/ 1 w 102"/>
                  <a:gd name="T71" fmla="*/ 97 h 111"/>
                  <a:gd name="T72" fmla="*/ 0 w 102"/>
                  <a:gd name="T73" fmla="*/ 97 h 111"/>
                  <a:gd name="T74" fmla="*/ 0 w 102"/>
                  <a:gd name="T75" fmla="*/ 97 h 111"/>
                  <a:gd name="T76" fmla="*/ 1 w 102"/>
                  <a:gd name="T77" fmla="*/ 94 h 111"/>
                  <a:gd name="T78" fmla="*/ 5 w 102"/>
                  <a:gd name="T79" fmla="*/ 78 h 111"/>
                  <a:gd name="T80" fmla="*/ 15 w 102"/>
                  <a:gd name="T81" fmla="*/ 56 h 111"/>
                  <a:gd name="T82" fmla="*/ 15 w 102"/>
                  <a:gd name="T83" fmla="*/ 43 h 111"/>
                  <a:gd name="T84" fmla="*/ 13 w 102"/>
                  <a:gd name="T85" fmla="*/ 34 h 111"/>
                  <a:gd name="T86" fmla="*/ 11 w 102"/>
                  <a:gd name="T87" fmla="*/ 30 h 111"/>
                  <a:gd name="T88" fmla="*/ 9 w 102"/>
                  <a:gd name="T89" fmla="*/ 26 h 111"/>
                  <a:gd name="T90" fmla="*/ 7 w 102"/>
                  <a:gd name="T91" fmla="*/ 23 h 111"/>
                  <a:gd name="T92" fmla="*/ 5 w 102"/>
                  <a:gd name="T93" fmla="*/ 7 h 111"/>
                  <a:gd name="T94" fmla="*/ 6 w 102"/>
                  <a:gd name="T95" fmla="*/ 4 h 111"/>
                  <a:gd name="T96" fmla="*/ 6 w 102"/>
                  <a:gd name="T9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2" h="111">
                    <a:moveTo>
                      <a:pt x="6" y="0"/>
                    </a:moveTo>
                    <a:lnTo>
                      <a:pt x="13" y="0"/>
                    </a:lnTo>
                    <a:lnTo>
                      <a:pt x="13" y="3"/>
                    </a:lnTo>
                    <a:lnTo>
                      <a:pt x="14" y="6"/>
                    </a:lnTo>
                    <a:lnTo>
                      <a:pt x="19" y="6"/>
                    </a:lnTo>
                    <a:lnTo>
                      <a:pt x="21" y="7"/>
                    </a:lnTo>
                    <a:lnTo>
                      <a:pt x="22" y="9"/>
                    </a:lnTo>
                    <a:lnTo>
                      <a:pt x="25" y="10"/>
                    </a:lnTo>
                    <a:lnTo>
                      <a:pt x="27" y="11"/>
                    </a:lnTo>
                    <a:lnTo>
                      <a:pt x="28" y="12"/>
                    </a:lnTo>
                    <a:lnTo>
                      <a:pt x="29" y="14"/>
                    </a:lnTo>
                    <a:lnTo>
                      <a:pt x="31" y="15"/>
                    </a:lnTo>
                    <a:lnTo>
                      <a:pt x="32" y="17"/>
                    </a:lnTo>
                    <a:lnTo>
                      <a:pt x="37" y="17"/>
                    </a:lnTo>
                    <a:lnTo>
                      <a:pt x="48" y="17"/>
                    </a:lnTo>
                    <a:lnTo>
                      <a:pt x="66" y="16"/>
                    </a:lnTo>
                    <a:lnTo>
                      <a:pt x="67" y="14"/>
                    </a:lnTo>
                    <a:lnTo>
                      <a:pt x="72" y="14"/>
                    </a:lnTo>
                    <a:lnTo>
                      <a:pt x="93" y="15"/>
                    </a:lnTo>
                    <a:lnTo>
                      <a:pt x="94" y="18"/>
                    </a:lnTo>
                    <a:lnTo>
                      <a:pt x="96" y="19"/>
                    </a:lnTo>
                    <a:lnTo>
                      <a:pt x="96" y="22"/>
                    </a:lnTo>
                    <a:lnTo>
                      <a:pt x="97" y="24"/>
                    </a:lnTo>
                    <a:lnTo>
                      <a:pt x="99" y="24"/>
                    </a:lnTo>
                    <a:lnTo>
                      <a:pt x="102" y="24"/>
                    </a:lnTo>
                    <a:lnTo>
                      <a:pt x="99" y="28"/>
                    </a:lnTo>
                    <a:lnTo>
                      <a:pt x="97" y="29"/>
                    </a:lnTo>
                    <a:lnTo>
                      <a:pt x="96" y="30"/>
                    </a:lnTo>
                    <a:lnTo>
                      <a:pt x="95" y="32"/>
                    </a:lnTo>
                    <a:lnTo>
                      <a:pt x="92" y="33"/>
                    </a:lnTo>
                    <a:lnTo>
                      <a:pt x="91" y="35"/>
                    </a:lnTo>
                    <a:lnTo>
                      <a:pt x="89" y="36"/>
                    </a:lnTo>
                    <a:lnTo>
                      <a:pt x="87" y="37"/>
                    </a:lnTo>
                    <a:lnTo>
                      <a:pt x="85" y="38"/>
                    </a:lnTo>
                    <a:lnTo>
                      <a:pt x="85" y="40"/>
                    </a:lnTo>
                    <a:lnTo>
                      <a:pt x="83" y="41"/>
                    </a:lnTo>
                    <a:lnTo>
                      <a:pt x="82" y="44"/>
                    </a:lnTo>
                    <a:lnTo>
                      <a:pt x="79" y="45"/>
                    </a:lnTo>
                    <a:lnTo>
                      <a:pt x="78" y="48"/>
                    </a:lnTo>
                    <a:lnTo>
                      <a:pt x="76" y="48"/>
                    </a:lnTo>
                    <a:lnTo>
                      <a:pt x="75" y="50"/>
                    </a:lnTo>
                    <a:lnTo>
                      <a:pt x="73" y="53"/>
                    </a:lnTo>
                    <a:lnTo>
                      <a:pt x="73" y="55"/>
                    </a:lnTo>
                    <a:lnTo>
                      <a:pt x="71" y="56"/>
                    </a:lnTo>
                    <a:lnTo>
                      <a:pt x="70" y="59"/>
                    </a:lnTo>
                    <a:lnTo>
                      <a:pt x="68" y="60"/>
                    </a:lnTo>
                    <a:lnTo>
                      <a:pt x="67" y="62"/>
                    </a:lnTo>
                    <a:lnTo>
                      <a:pt x="66" y="63"/>
                    </a:lnTo>
                    <a:lnTo>
                      <a:pt x="67" y="65"/>
                    </a:lnTo>
                    <a:lnTo>
                      <a:pt x="68" y="69"/>
                    </a:lnTo>
                    <a:lnTo>
                      <a:pt x="66" y="70"/>
                    </a:lnTo>
                    <a:lnTo>
                      <a:pt x="65" y="72"/>
                    </a:lnTo>
                    <a:lnTo>
                      <a:pt x="64" y="78"/>
                    </a:lnTo>
                    <a:lnTo>
                      <a:pt x="65" y="82"/>
                    </a:lnTo>
                    <a:lnTo>
                      <a:pt x="66" y="87"/>
                    </a:lnTo>
                    <a:lnTo>
                      <a:pt x="63" y="89"/>
                    </a:lnTo>
                    <a:lnTo>
                      <a:pt x="64" y="91"/>
                    </a:lnTo>
                    <a:lnTo>
                      <a:pt x="63" y="92"/>
                    </a:lnTo>
                    <a:lnTo>
                      <a:pt x="61" y="94"/>
                    </a:lnTo>
                    <a:lnTo>
                      <a:pt x="60" y="95"/>
                    </a:lnTo>
                    <a:lnTo>
                      <a:pt x="59" y="96"/>
                    </a:lnTo>
                    <a:lnTo>
                      <a:pt x="58" y="99"/>
                    </a:lnTo>
                    <a:lnTo>
                      <a:pt x="59" y="101"/>
                    </a:lnTo>
                    <a:lnTo>
                      <a:pt x="60" y="103"/>
                    </a:lnTo>
                    <a:lnTo>
                      <a:pt x="59" y="108"/>
                    </a:lnTo>
                    <a:lnTo>
                      <a:pt x="58" y="110"/>
                    </a:lnTo>
                    <a:lnTo>
                      <a:pt x="57" y="111"/>
                    </a:lnTo>
                    <a:lnTo>
                      <a:pt x="31" y="101"/>
                    </a:lnTo>
                    <a:lnTo>
                      <a:pt x="27" y="102"/>
                    </a:lnTo>
                    <a:lnTo>
                      <a:pt x="11" y="98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1" y="94"/>
                    </a:lnTo>
                    <a:lnTo>
                      <a:pt x="1" y="88"/>
                    </a:lnTo>
                    <a:lnTo>
                      <a:pt x="5" y="78"/>
                    </a:lnTo>
                    <a:lnTo>
                      <a:pt x="5" y="68"/>
                    </a:lnTo>
                    <a:lnTo>
                      <a:pt x="15" y="56"/>
                    </a:lnTo>
                    <a:lnTo>
                      <a:pt x="15" y="48"/>
                    </a:lnTo>
                    <a:lnTo>
                      <a:pt x="15" y="43"/>
                    </a:lnTo>
                    <a:lnTo>
                      <a:pt x="14" y="36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1" y="30"/>
                    </a:lnTo>
                    <a:lnTo>
                      <a:pt x="10" y="28"/>
                    </a:lnTo>
                    <a:lnTo>
                      <a:pt x="9" y="26"/>
                    </a:lnTo>
                    <a:lnTo>
                      <a:pt x="8" y="25"/>
                    </a:lnTo>
                    <a:lnTo>
                      <a:pt x="7" y="23"/>
                    </a:lnTo>
                    <a:lnTo>
                      <a:pt x="4" y="1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9D9D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IQ-D089_2"/>
              <p:cNvSpPr>
                <a:spLocks/>
              </p:cNvSpPr>
              <p:nvPr/>
            </p:nvSpPr>
            <p:spPr bwMode="auto">
              <a:xfrm>
                <a:off x="1739583" y="533400"/>
                <a:ext cx="815340" cy="457200"/>
              </a:xfrm>
              <a:custGeom>
                <a:avLst/>
                <a:gdLst>
                  <a:gd name="T0" fmla="*/ 93 w 107"/>
                  <a:gd name="T1" fmla="*/ 55 h 60"/>
                  <a:gd name="T2" fmla="*/ 90 w 107"/>
                  <a:gd name="T3" fmla="*/ 53 h 60"/>
                  <a:gd name="T4" fmla="*/ 88 w 107"/>
                  <a:gd name="T5" fmla="*/ 49 h 60"/>
                  <a:gd name="T6" fmla="*/ 66 w 107"/>
                  <a:gd name="T7" fmla="*/ 45 h 60"/>
                  <a:gd name="T8" fmla="*/ 60 w 107"/>
                  <a:gd name="T9" fmla="*/ 47 h 60"/>
                  <a:gd name="T10" fmla="*/ 31 w 107"/>
                  <a:gd name="T11" fmla="*/ 48 h 60"/>
                  <a:gd name="T12" fmla="*/ 25 w 107"/>
                  <a:gd name="T13" fmla="*/ 46 h 60"/>
                  <a:gd name="T14" fmla="*/ 22 w 107"/>
                  <a:gd name="T15" fmla="*/ 43 h 60"/>
                  <a:gd name="T16" fmla="*/ 19 w 107"/>
                  <a:gd name="T17" fmla="*/ 41 h 60"/>
                  <a:gd name="T18" fmla="*/ 15 w 107"/>
                  <a:gd name="T19" fmla="*/ 38 h 60"/>
                  <a:gd name="T20" fmla="*/ 8 w 107"/>
                  <a:gd name="T21" fmla="*/ 37 h 60"/>
                  <a:gd name="T22" fmla="*/ 7 w 107"/>
                  <a:gd name="T23" fmla="*/ 31 h 60"/>
                  <a:gd name="T24" fmla="*/ 1 w 107"/>
                  <a:gd name="T25" fmla="*/ 27 h 60"/>
                  <a:gd name="T26" fmla="*/ 1 w 107"/>
                  <a:gd name="T27" fmla="*/ 21 h 60"/>
                  <a:gd name="T28" fmla="*/ 3 w 107"/>
                  <a:gd name="T29" fmla="*/ 19 h 60"/>
                  <a:gd name="T30" fmla="*/ 3 w 107"/>
                  <a:gd name="T31" fmla="*/ 19 h 60"/>
                  <a:gd name="T32" fmla="*/ 3 w 107"/>
                  <a:gd name="T33" fmla="*/ 18 h 60"/>
                  <a:gd name="T34" fmla="*/ 4 w 107"/>
                  <a:gd name="T35" fmla="*/ 17 h 60"/>
                  <a:gd name="T36" fmla="*/ 4 w 107"/>
                  <a:gd name="T37" fmla="*/ 17 h 60"/>
                  <a:gd name="T38" fmla="*/ 6 w 107"/>
                  <a:gd name="T39" fmla="*/ 15 h 60"/>
                  <a:gd name="T40" fmla="*/ 7 w 107"/>
                  <a:gd name="T41" fmla="*/ 13 h 60"/>
                  <a:gd name="T42" fmla="*/ 6 w 107"/>
                  <a:gd name="T43" fmla="*/ 13 h 60"/>
                  <a:gd name="T44" fmla="*/ 7 w 107"/>
                  <a:gd name="T45" fmla="*/ 13 h 60"/>
                  <a:gd name="T46" fmla="*/ 7 w 107"/>
                  <a:gd name="T47" fmla="*/ 13 h 60"/>
                  <a:gd name="T48" fmla="*/ 7 w 107"/>
                  <a:gd name="T49" fmla="*/ 12 h 60"/>
                  <a:gd name="T50" fmla="*/ 8 w 107"/>
                  <a:gd name="T51" fmla="*/ 11 h 60"/>
                  <a:gd name="T52" fmla="*/ 8 w 107"/>
                  <a:gd name="T53" fmla="*/ 11 h 60"/>
                  <a:gd name="T54" fmla="*/ 8 w 107"/>
                  <a:gd name="T55" fmla="*/ 11 h 60"/>
                  <a:gd name="T56" fmla="*/ 9 w 107"/>
                  <a:gd name="T57" fmla="*/ 9 h 60"/>
                  <a:gd name="T58" fmla="*/ 10 w 107"/>
                  <a:gd name="T59" fmla="*/ 8 h 60"/>
                  <a:gd name="T60" fmla="*/ 11 w 107"/>
                  <a:gd name="T61" fmla="*/ 7 h 60"/>
                  <a:gd name="T62" fmla="*/ 14 w 107"/>
                  <a:gd name="T63" fmla="*/ 6 h 60"/>
                  <a:gd name="T64" fmla="*/ 15 w 107"/>
                  <a:gd name="T65" fmla="*/ 6 h 60"/>
                  <a:gd name="T66" fmla="*/ 17 w 107"/>
                  <a:gd name="T67" fmla="*/ 6 h 60"/>
                  <a:gd name="T68" fmla="*/ 19 w 107"/>
                  <a:gd name="T69" fmla="*/ 6 h 60"/>
                  <a:gd name="T70" fmla="*/ 22 w 107"/>
                  <a:gd name="T71" fmla="*/ 5 h 60"/>
                  <a:gd name="T72" fmla="*/ 23 w 107"/>
                  <a:gd name="T73" fmla="*/ 5 h 60"/>
                  <a:gd name="T74" fmla="*/ 29 w 107"/>
                  <a:gd name="T75" fmla="*/ 4 h 60"/>
                  <a:gd name="T76" fmla="*/ 47 w 107"/>
                  <a:gd name="T77" fmla="*/ 1 h 60"/>
                  <a:gd name="T78" fmla="*/ 54 w 107"/>
                  <a:gd name="T79" fmla="*/ 1 h 60"/>
                  <a:gd name="T80" fmla="*/ 64 w 107"/>
                  <a:gd name="T81" fmla="*/ 3 h 60"/>
                  <a:gd name="T82" fmla="*/ 67 w 107"/>
                  <a:gd name="T83" fmla="*/ 5 h 60"/>
                  <a:gd name="T84" fmla="*/ 69 w 107"/>
                  <a:gd name="T85" fmla="*/ 10 h 60"/>
                  <a:gd name="T86" fmla="*/ 78 w 107"/>
                  <a:gd name="T87" fmla="*/ 11 h 60"/>
                  <a:gd name="T88" fmla="*/ 81 w 107"/>
                  <a:gd name="T89" fmla="*/ 14 h 60"/>
                  <a:gd name="T90" fmla="*/ 82 w 107"/>
                  <a:gd name="T91" fmla="*/ 10 h 60"/>
                  <a:gd name="T92" fmla="*/ 86 w 107"/>
                  <a:gd name="T93" fmla="*/ 14 h 60"/>
                  <a:gd name="T94" fmla="*/ 90 w 107"/>
                  <a:gd name="T95" fmla="*/ 17 h 60"/>
                  <a:gd name="T96" fmla="*/ 97 w 107"/>
                  <a:gd name="T97" fmla="*/ 19 h 60"/>
                  <a:gd name="T98" fmla="*/ 100 w 107"/>
                  <a:gd name="T99" fmla="*/ 21 h 60"/>
                  <a:gd name="T100" fmla="*/ 102 w 107"/>
                  <a:gd name="T101" fmla="*/ 26 h 60"/>
                  <a:gd name="T102" fmla="*/ 103 w 107"/>
                  <a:gd name="T103" fmla="*/ 40 h 60"/>
                  <a:gd name="T104" fmla="*/ 106 w 107"/>
                  <a:gd name="T105" fmla="*/ 48 h 60"/>
                  <a:gd name="T106" fmla="*/ 107 w 107"/>
                  <a:gd name="T107" fmla="*/ 60 h 60"/>
                  <a:gd name="T108" fmla="*/ 102 w 107"/>
                  <a:gd name="T109" fmla="*/ 59 h 60"/>
                  <a:gd name="T110" fmla="*/ 96 w 107"/>
                  <a:gd name="T111" fmla="*/ 5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7" h="60">
                    <a:moveTo>
                      <a:pt x="96" y="55"/>
                    </a:moveTo>
                    <a:lnTo>
                      <a:pt x="93" y="55"/>
                    </a:lnTo>
                    <a:lnTo>
                      <a:pt x="91" y="55"/>
                    </a:lnTo>
                    <a:lnTo>
                      <a:pt x="90" y="53"/>
                    </a:lnTo>
                    <a:lnTo>
                      <a:pt x="90" y="50"/>
                    </a:lnTo>
                    <a:lnTo>
                      <a:pt x="88" y="49"/>
                    </a:lnTo>
                    <a:lnTo>
                      <a:pt x="87" y="46"/>
                    </a:lnTo>
                    <a:lnTo>
                      <a:pt x="66" y="45"/>
                    </a:lnTo>
                    <a:lnTo>
                      <a:pt x="61" y="45"/>
                    </a:lnTo>
                    <a:lnTo>
                      <a:pt x="60" y="47"/>
                    </a:lnTo>
                    <a:lnTo>
                      <a:pt x="42" y="48"/>
                    </a:lnTo>
                    <a:lnTo>
                      <a:pt x="31" y="48"/>
                    </a:lnTo>
                    <a:lnTo>
                      <a:pt x="26" y="48"/>
                    </a:lnTo>
                    <a:lnTo>
                      <a:pt x="25" y="46"/>
                    </a:lnTo>
                    <a:lnTo>
                      <a:pt x="23" y="45"/>
                    </a:lnTo>
                    <a:lnTo>
                      <a:pt x="22" y="43"/>
                    </a:lnTo>
                    <a:lnTo>
                      <a:pt x="21" y="42"/>
                    </a:lnTo>
                    <a:lnTo>
                      <a:pt x="19" y="41"/>
                    </a:lnTo>
                    <a:lnTo>
                      <a:pt x="16" y="40"/>
                    </a:lnTo>
                    <a:lnTo>
                      <a:pt x="15" y="38"/>
                    </a:lnTo>
                    <a:lnTo>
                      <a:pt x="13" y="37"/>
                    </a:lnTo>
                    <a:lnTo>
                      <a:pt x="8" y="37"/>
                    </a:lnTo>
                    <a:lnTo>
                      <a:pt x="7" y="34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1" y="27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5" y="16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4" y="4"/>
                    </a:lnTo>
                    <a:lnTo>
                      <a:pt x="29" y="4"/>
                    </a:lnTo>
                    <a:lnTo>
                      <a:pt x="34" y="3"/>
                    </a:lnTo>
                    <a:lnTo>
                      <a:pt x="47" y="1"/>
                    </a:lnTo>
                    <a:lnTo>
                      <a:pt x="53" y="4"/>
                    </a:lnTo>
                    <a:lnTo>
                      <a:pt x="54" y="1"/>
                    </a:lnTo>
                    <a:lnTo>
                      <a:pt x="63" y="0"/>
                    </a:lnTo>
                    <a:lnTo>
                      <a:pt x="64" y="3"/>
                    </a:lnTo>
                    <a:lnTo>
                      <a:pt x="66" y="5"/>
                    </a:lnTo>
                    <a:lnTo>
                      <a:pt x="67" y="5"/>
                    </a:lnTo>
                    <a:lnTo>
                      <a:pt x="69" y="7"/>
                    </a:lnTo>
                    <a:lnTo>
                      <a:pt x="69" y="10"/>
                    </a:lnTo>
                    <a:lnTo>
                      <a:pt x="76" y="10"/>
                    </a:lnTo>
                    <a:lnTo>
                      <a:pt x="78" y="11"/>
                    </a:lnTo>
                    <a:lnTo>
                      <a:pt x="79" y="13"/>
                    </a:lnTo>
                    <a:lnTo>
                      <a:pt x="81" y="14"/>
                    </a:lnTo>
                    <a:lnTo>
                      <a:pt x="81" y="12"/>
                    </a:lnTo>
                    <a:lnTo>
                      <a:pt x="82" y="10"/>
                    </a:lnTo>
                    <a:lnTo>
                      <a:pt x="85" y="11"/>
                    </a:lnTo>
                    <a:lnTo>
                      <a:pt x="86" y="14"/>
                    </a:lnTo>
                    <a:lnTo>
                      <a:pt x="87" y="16"/>
                    </a:lnTo>
                    <a:lnTo>
                      <a:pt x="90" y="17"/>
                    </a:lnTo>
                    <a:lnTo>
                      <a:pt x="91" y="17"/>
                    </a:lnTo>
                    <a:lnTo>
                      <a:pt x="97" y="19"/>
                    </a:lnTo>
                    <a:lnTo>
                      <a:pt x="99" y="19"/>
                    </a:lnTo>
                    <a:lnTo>
                      <a:pt x="100" y="21"/>
                    </a:lnTo>
                    <a:lnTo>
                      <a:pt x="101" y="23"/>
                    </a:lnTo>
                    <a:lnTo>
                      <a:pt x="102" y="26"/>
                    </a:lnTo>
                    <a:lnTo>
                      <a:pt x="103" y="33"/>
                    </a:lnTo>
                    <a:lnTo>
                      <a:pt x="103" y="40"/>
                    </a:lnTo>
                    <a:lnTo>
                      <a:pt x="105" y="43"/>
                    </a:lnTo>
                    <a:lnTo>
                      <a:pt x="106" y="48"/>
                    </a:lnTo>
                    <a:lnTo>
                      <a:pt x="107" y="54"/>
                    </a:lnTo>
                    <a:lnTo>
                      <a:pt x="107" y="60"/>
                    </a:lnTo>
                    <a:lnTo>
                      <a:pt x="103" y="60"/>
                    </a:lnTo>
                    <a:lnTo>
                      <a:pt x="102" y="59"/>
                    </a:lnTo>
                    <a:lnTo>
                      <a:pt x="99" y="57"/>
                    </a:lnTo>
                    <a:lnTo>
                      <a:pt x="96" y="55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IQ-D086_2"/>
              <p:cNvSpPr>
                <a:spLocks/>
              </p:cNvSpPr>
              <p:nvPr/>
            </p:nvSpPr>
            <p:spPr bwMode="auto">
              <a:xfrm>
                <a:off x="2128203" y="952500"/>
                <a:ext cx="868680" cy="701040"/>
              </a:xfrm>
              <a:custGeom>
                <a:avLst/>
                <a:gdLst>
                  <a:gd name="T0" fmla="*/ 1 w 114"/>
                  <a:gd name="T1" fmla="*/ 75 h 92"/>
                  <a:gd name="T2" fmla="*/ 6 w 114"/>
                  <a:gd name="T3" fmla="*/ 65 h 92"/>
                  <a:gd name="T4" fmla="*/ 11 w 114"/>
                  <a:gd name="T5" fmla="*/ 45 h 92"/>
                  <a:gd name="T6" fmla="*/ 14 w 114"/>
                  <a:gd name="T7" fmla="*/ 32 h 92"/>
                  <a:gd name="T8" fmla="*/ 22 w 114"/>
                  <a:gd name="T9" fmla="*/ 21 h 92"/>
                  <a:gd name="T10" fmla="*/ 32 w 114"/>
                  <a:gd name="T11" fmla="*/ 12 h 92"/>
                  <a:gd name="T12" fmla="*/ 42 w 114"/>
                  <a:gd name="T13" fmla="*/ 4 h 92"/>
                  <a:gd name="T14" fmla="*/ 59 w 114"/>
                  <a:gd name="T15" fmla="*/ 5 h 92"/>
                  <a:gd name="T16" fmla="*/ 68 w 114"/>
                  <a:gd name="T17" fmla="*/ 16 h 92"/>
                  <a:gd name="T18" fmla="*/ 78 w 114"/>
                  <a:gd name="T19" fmla="*/ 19 h 92"/>
                  <a:gd name="T20" fmla="*/ 84 w 114"/>
                  <a:gd name="T21" fmla="*/ 7 h 92"/>
                  <a:gd name="T22" fmla="*/ 93 w 114"/>
                  <a:gd name="T23" fmla="*/ 9 h 92"/>
                  <a:gd name="T24" fmla="*/ 105 w 114"/>
                  <a:gd name="T25" fmla="*/ 14 h 92"/>
                  <a:gd name="T26" fmla="*/ 110 w 114"/>
                  <a:gd name="T27" fmla="*/ 24 h 92"/>
                  <a:gd name="T28" fmla="*/ 107 w 114"/>
                  <a:gd name="T29" fmla="*/ 38 h 92"/>
                  <a:gd name="T30" fmla="*/ 105 w 114"/>
                  <a:gd name="T31" fmla="*/ 39 h 92"/>
                  <a:gd name="T32" fmla="*/ 103 w 114"/>
                  <a:gd name="T33" fmla="*/ 40 h 92"/>
                  <a:gd name="T34" fmla="*/ 101 w 114"/>
                  <a:gd name="T35" fmla="*/ 40 h 92"/>
                  <a:gd name="T36" fmla="*/ 100 w 114"/>
                  <a:gd name="T37" fmla="*/ 41 h 92"/>
                  <a:gd name="T38" fmla="*/ 98 w 114"/>
                  <a:gd name="T39" fmla="*/ 42 h 92"/>
                  <a:gd name="T40" fmla="*/ 96 w 114"/>
                  <a:gd name="T41" fmla="*/ 42 h 92"/>
                  <a:gd name="T42" fmla="*/ 95 w 114"/>
                  <a:gd name="T43" fmla="*/ 43 h 92"/>
                  <a:gd name="T44" fmla="*/ 93 w 114"/>
                  <a:gd name="T45" fmla="*/ 43 h 92"/>
                  <a:gd name="T46" fmla="*/ 92 w 114"/>
                  <a:gd name="T47" fmla="*/ 44 h 92"/>
                  <a:gd name="T48" fmla="*/ 93 w 114"/>
                  <a:gd name="T49" fmla="*/ 45 h 92"/>
                  <a:gd name="T50" fmla="*/ 94 w 114"/>
                  <a:gd name="T51" fmla="*/ 47 h 92"/>
                  <a:gd name="T52" fmla="*/ 94 w 114"/>
                  <a:gd name="T53" fmla="*/ 48 h 92"/>
                  <a:gd name="T54" fmla="*/ 93 w 114"/>
                  <a:gd name="T55" fmla="*/ 50 h 92"/>
                  <a:gd name="T56" fmla="*/ 92 w 114"/>
                  <a:gd name="T57" fmla="*/ 52 h 92"/>
                  <a:gd name="T58" fmla="*/ 94 w 114"/>
                  <a:gd name="T59" fmla="*/ 53 h 92"/>
                  <a:gd name="T60" fmla="*/ 93 w 114"/>
                  <a:gd name="T61" fmla="*/ 54 h 92"/>
                  <a:gd name="T62" fmla="*/ 94 w 114"/>
                  <a:gd name="T63" fmla="*/ 56 h 92"/>
                  <a:gd name="T64" fmla="*/ 95 w 114"/>
                  <a:gd name="T65" fmla="*/ 57 h 92"/>
                  <a:gd name="T66" fmla="*/ 97 w 114"/>
                  <a:gd name="T67" fmla="*/ 58 h 92"/>
                  <a:gd name="T68" fmla="*/ 98 w 114"/>
                  <a:gd name="T69" fmla="*/ 60 h 92"/>
                  <a:gd name="T70" fmla="*/ 99 w 114"/>
                  <a:gd name="T71" fmla="*/ 60 h 92"/>
                  <a:gd name="T72" fmla="*/ 99 w 114"/>
                  <a:gd name="T73" fmla="*/ 62 h 92"/>
                  <a:gd name="T74" fmla="*/ 100 w 114"/>
                  <a:gd name="T75" fmla="*/ 64 h 92"/>
                  <a:gd name="T76" fmla="*/ 101 w 114"/>
                  <a:gd name="T77" fmla="*/ 65 h 92"/>
                  <a:gd name="T78" fmla="*/ 100 w 114"/>
                  <a:gd name="T79" fmla="*/ 66 h 92"/>
                  <a:gd name="T80" fmla="*/ 100 w 114"/>
                  <a:gd name="T81" fmla="*/ 68 h 92"/>
                  <a:gd name="T82" fmla="*/ 100 w 114"/>
                  <a:gd name="T83" fmla="*/ 69 h 92"/>
                  <a:gd name="T84" fmla="*/ 102 w 114"/>
                  <a:gd name="T85" fmla="*/ 70 h 92"/>
                  <a:gd name="T86" fmla="*/ 102 w 114"/>
                  <a:gd name="T87" fmla="*/ 71 h 92"/>
                  <a:gd name="T88" fmla="*/ 103 w 114"/>
                  <a:gd name="T89" fmla="*/ 72 h 92"/>
                  <a:gd name="T90" fmla="*/ 104 w 114"/>
                  <a:gd name="T91" fmla="*/ 72 h 92"/>
                  <a:gd name="T92" fmla="*/ 103 w 114"/>
                  <a:gd name="T93" fmla="*/ 73 h 92"/>
                  <a:gd name="T94" fmla="*/ 105 w 114"/>
                  <a:gd name="T95" fmla="*/ 73 h 92"/>
                  <a:gd name="T96" fmla="*/ 106 w 114"/>
                  <a:gd name="T97" fmla="*/ 74 h 92"/>
                  <a:gd name="T98" fmla="*/ 106 w 114"/>
                  <a:gd name="T99" fmla="*/ 76 h 92"/>
                  <a:gd name="T100" fmla="*/ 105 w 114"/>
                  <a:gd name="T101" fmla="*/ 76 h 92"/>
                  <a:gd name="T102" fmla="*/ 105 w 114"/>
                  <a:gd name="T103" fmla="*/ 78 h 92"/>
                  <a:gd name="T104" fmla="*/ 107 w 114"/>
                  <a:gd name="T105" fmla="*/ 79 h 92"/>
                  <a:gd name="T106" fmla="*/ 86 w 114"/>
                  <a:gd name="T107" fmla="*/ 80 h 92"/>
                  <a:gd name="T108" fmla="*/ 58 w 114"/>
                  <a:gd name="T109" fmla="*/ 84 h 92"/>
                  <a:gd name="T110" fmla="*/ 41 w 114"/>
                  <a:gd name="T111" fmla="*/ 92 h 92"/>
                  <a:gd name="T112" fmla="*/ 28 w 114"/>
                  <a:gd name="T113" fmla="*/ 90 h 92"/>
                  <a:gd name="T114" fmla="*/ 0 w 114"/>
                  <a:gd name="T115" fmla="*/ 8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4" h="92">
                    <a:moveTo>
                      <a:pt x="0" y="87"/>
                    </a:moveTo>
                    <a:lnTo>
                      <a:pt x="1" y="86"/>
                    </a:lnTo>
                    <a:lnTo>
                      <a:pt x="2" y="84"/>
                    </a:lnTo>
                    <a:lnTo>
                      <a:pt x="3" y="79"/>
                    </a:lnTo>
                    <a:lnTo>
                      <a:pt x="2" y="77"/>
                    </a:lnTo>
                    <a:lnTo>
                      <a:pt x="1" y="75"/>
                    </a:lnTo>
                    <a:lnTo>
                      <a:pt x="2" y="72"/>
                    </a:lnTo>
                    <a:lnTo>
                      <a:pt x="3" y="71"/>
                    </a:lnTo>
                    <a:lnTo>
                      <a:pt x="4" y="70"/>
                    </a:lnTo>
                    <a:lnTo>
                      <a:pt x="6" y="68"/>
                    </a:lnTo>
                    <a:lnTo>
                      <a:pt x="7" y="67"/>
                    </a:lnTo>
                    <a:lnTo>
                      <a:pt x="6" y="65"/>
                    </a:lnTo>
                    <a:lnTo>
                      <a:pt x="9" y="63"/>
                    </a:lnTo>
                    <a:lnTo>
                      <a:pt x="8" y="58"/>
                    </a:lnTo>
                    <a:lnTo>
                      <a:pt x="7" y="54"/>
                    </a:lnTo>
                    <a:lnTo>
                      <a:pt x="8" y="48"/>
                    </a:lnTo>
                    <a:lnTo>
                      <a:pt x="9" y="46"/>
                    </a:lnTo>
                    <a:lnTo>
                      <a:pt x="11" y="45"/>
                    </a:lnTo>
                    <a:lnTo>
                      <a:pt x="10" y="41"/>
                    </a:lnTo>
                    <a:lnTo>
                      <a:pt x="9" y="39"/>
                    </a:lnTo>
                    <a:lnTo>
                      <a:pt x="10" y="38"/>
                    </a:lnTo>
                    <a:lnTo>
                      <a:pt x="11" y="36"/>
                    </a:lnTo>
                    <a:lnTo>
                      <a:pt x="13" y="35"/>
                    </a:lnTo>
                    <a:lnTo>
                      <a:pt x="14" y="32"/>
                    </a:lnTo>
                    <a:lnTo>
                      <a:pt x="16" y="31"/>
                    </a:lnTo>
                    <a:lnTo>
                      <a:pt x="16" y="29"/>
                    </a:lnTo>
                    <a:lnTo>
                      <a:pt x="18" y="26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22" y="21"/>
                    </a:lnTo>
                    <a:lnTo>
                      <a:pt x="25" y="20"/>
                    </a:lnTo>
                    <a:lnTo>
                      <a:pt x="26" y="17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30" y="13"/>
                    </a:lnTo>
                    <a:lnTo>
                      <a:pt x="32" y="12"/>
                    </a:lnTo>
                    <a:lnTo>
                      <a:pt x="34" y="11"/>
                    </a:lnTo>
                    <a:lnTo>
                      <a:pt x="35" y="9"/>
                    </a:lnTo>
                    <a:lnTo>
                      <a:pt x="38" y="8"/>
                    </a:lnTo>
                    <a:lnTo>
                      <a:pt x="39" y="6"/>
                    </a:lnTo>
                    <a:lnTo>
                      <a:pt x="40" y="5"/>
                    </a:lnTo>
                    <a:lnTo>
                      <a:pt x="42" y="4"/>
                    </a:lnTo>
                    <a:lnTo>
                      <a:pt x="45" y="0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52" y="5"/>
                    </a:lnTo>
                    <a:lnTo>
                      <a:pt x="56" y="5"/>
                    </a:lnTo>
                    <a:lnTo>
                      <a:pt x="59" y="5"/>
                    </a:lnTo>
                    <a:lnTo>
                      <a:pt x="62" y="5"/>
                    </a:lnTo>
                    <a:lnTo>
                      <a:pt x="64" y="6"/>
                    </a:lnTo>
                    <a:lnTo>
                      <a:pt x="64" y="8"/>
                    </a:lnTo>
                    <a:lnTo>
                      <a:pt x="64" y="13"/>
                    </a:lnTo>
                    <a:lnTo>
                      <a:pt x="66" y="15"/>
                    </a:lnTo>
                    <a:lnTo>
                      <a:pt x="68" y="16"/>
                    </a:lnTo>
                    <a:lnTo>
                      <a:pt x="70" y="17"/>
                    </a:lnTo>
                    <a:lnTo>
                      <a:pt x="71" y="19"/>
                    </a:lnTo>
                    <a:lnTo>
                      <a:pt x="72" y="21"/>
                    </a:lnTo>
                    <a:lnTo>
                      <a:pt x="75" y="22"/>
                    </a:lnTo>
                    <a:lnTo>
                      <a:pt x="78" y="22"/>
                    </a:lnTo>
                    <a:lnTo>
                      <a:pt x="78" y="19"/>
                    </a:lnTo>
                    <a:lnTo>
                      <a:pt x="74" y="17"/>
                    </a:lnTo>
                    <a:lnTo>
                      <a:pt x="72" y="13"/>
                    </a:lnTo>
                    <a:lnTo>
                      <a:pt x="71" y="7"/>
                    </a:lnTo>
                    <a:lnTo>
                      <a:pt x="74" y="6"/>
                    </a:lnTo>
                    <a:lnTo>
                      <a:pt x="76" y="7"/>
                    </a:lnTo>
                    <a:lnTo>
                      <a:pt x="84" y="7"/>
                    </a:lnTo>
                    <a:lnTo>
                      <a:pt x="86" y="9"/>
                    </a:lnTo>
                    <a:lnTo>
                      <a:pt x="88" y="8"/>
                    </a:lnTo>
                    <a:lnTo>
                      <a:pt x="88" y="6"/>
                    </a:lnTo>
                    <a:lnTo>
                      <a:pt x="90" y="5"/>
                    </a:lnTo>
                    <a:lnTo>
                      <a:pt x="92" y="7"/>
                    </a:lnTo>
                    <a:lnTo>
                      <a:pt x="93" y="9"/>
                    </a:lnTo>
                    <a:lnTo>
                      <a:pt x="98" y="8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6" y="9"/>
                    </a:lnTo>
                    <a:lnTo>
                      <a:pt x="106" y="12"/>
                    </a:lnTo>
                    <a:lnTo>
                      <a:pt x="105" y="14"/>
                    </a:lnTo>
                    <a:lnTo>
                      <a:pt x="107" y="15"/>
                    </a:lnTo>
                    <a:lnTo>
                      <a:pt x="107" y="18"/>
                    </a:lnTo>
                    <a:lnTo>
                      <a:pt x="108" y="20"/>
                    </a:lnTo>
                    <a:lnTo>
                      <a:pt x="107" y="22"/>
                    </a:lnTo>
                    <a:lnTo>
                      <a:pt x="106" y="24"/>
                    </a:lnTo>
                    <a:lnTo>
                      <a:pt x="110" y="24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110" y="28"/>
                    </a:lnTo>
                    <a:lnTo>
                      <a:pt x="109" y="30"/>
                    </a:lnTo>
                    <a:lnTo>
                      <a:pt x="106" y="36"/>
                    </a:lnTo>
                    <a:lnTo>
                      <a:pt x="107" y="38"/>
                    </a:lnTo>
                    <a:lnTo>
                      <a:pt x="107" y="38"/>
                    </a:lnTo>
                    <a:lnTo>
                      <a:pt x="107" y="38"/>
                    </a:lnTo>
                    <a:lnTo>
                      <a:pt x="106" y="38"/>
                    </a:lnTo>
                    <a:lnTo>
                      <a:pt x="106" y="39"/>
                    </a:lnTo>
                    <a:lnTo>
                      <a:pt x="106" y="39"/>
                    </a:lnTo>
                    <a:lnTo>
                      <a:pt x="105" y="39"/>
                    </a:lnTo>
                    <a:lnTo>
                      <a:pt x="105" y="39"/>
                    </a:lnTo>
                    <a:lnTo>
                      <a:pt x="104" y="39"/>
                    </a:lnTo>
                    <a:lnTo>
                      <a:pt x="104" y="39"/>
                    </a:lnTo>
                    <a:lnTo>
                      <a:pt x="104" y="40"/>
                    </a:lnTo>
                    <a:lnTo>
                      <a:pt x="104" y="39"/>
                    </a:lnTo>
                    <a:lnTo>
                      <a:pt x="103" y="40"/>
                    </a:lnTo>
                    <a:lnTo>
                      <a:pt x="103" y="40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101" y="40"/>
                    </a:lnTo>
                    <a:lnTo>
                      <a:pt x="101" y="40"/>
                    </a:lnTo>
                    <a:lnTo>
                      <a:pt x="101" y="40"/>
                    </a:lnTo>
                    <a:lnTo>
                      <a:pt x="100" y="40"/>
                    </a:lnTo>
                    <a:lnTo>
                      <a:pt x="100" y="41"/>
                    </a:lnTo>
                    <a:lnTo>
                      <a:pt x="100" y="41"/>
                    </a:lnTo>
                    <a:lnTo>
                      <a:pt x="100" y="41"/>
                    </a:lnTo>
                    <a:lnTo>
                      <a:pt x="100" y="41"/>
                    </a:lnTo>
                    <a:lnTo>
                      <a:pt x="99" y="41"/>
                    </a:lnTo>
                    <a:lnTo>
                      <a:pt x="99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7" y="42"/>
                    </a:lnTo>
                    <a:lnTo>
                      <a:pt x="98" y="42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6" y="42"/>
                    </a:lnTo>
                    <a:lnTo>
                      <a:pt x="96" y="43"/>
                    </a:lnTo>
                    <a:lnTo>
                      <a:pt x="96" y="43"/>
                    </a:lnTo>
                    <a:lnTo>
                      <a:pt x="95" y="43"/>
                    </a:lnTo>
                    <a:lnTo>
                      <a:pt x="95" y="43"/>
                    </a:lnTo>
                    <a:lnTo>
                      <a:pt x="95" y="43"/>
                    </a:lnTo>
                    <a:lnTo>
                      <a:pt x="95" y="43"/>
                    </a:lnTo>
                    <a:lnTo>
                      <a:pt x="95" y="43"/>
                    </a:lnTo>
                    <a:lnTo>
                      <a:pt x="94" y="43"/>
                    </a:lnTo>
                    <a:lnTo>
                      <a:pt x="94" y="43"/>
                    </a:lnTo>
                    <a:lnTo>
                      <a:pt x="94" y="43"/>
                    </a:lnTo>
                    <a:lnTo>
                      <a:pt x="93" y="43"/>
                    </a:lnTo>
                    <a:lnTo>
                      <a:pt x="93" y="43"/>
                    </a:lnTo>
                    <a:lnTo>
                      <a:pt x="93" y="43"/>
                    </a:lnTo>
                    <a:lnTo>
                      <a:pt x="93" y="44"/>
                    </a:lnTo>
                    <a:lnTo>
                      <a:pt x="93" y="44"/>
                    </a:lnTo>
                    <a:lnTo>
                      <a:pt x="93" y="44"/>
                    </a:lnTo>
                    <a:lnTo>
                      <a:pt x="92" y="44"/>
                    </a:lnTo>
                    <a:lnTo>
                      <a:pt x="92" y="44"/>
                    </a:lnTo>
                    <a:lnTo>
                      <a:pt x="92" y="44"/>
                    </a:lnTo>
                    <a:lnTo>
                      <a:pt x="92" y="44"/>
                    </a:lnTo>
                    <a:lnTo>
                      <a:pt x="92" y="45"/>
                    </a:lnTo>
                    <a:lnTo>
                      <a:pt x="92" y="45"/>
                    </a:lnTo>
                    <a:lnTo>
                      <a:pt x="92" y="45"/>
                    </a:lnTo>
                    <a:lnTo>
                      <a:pt x="93" y="45"/>
                    </a:lnTo>
                    <a:lnTo>
                      <a:pt x="93" y="46"/>
                    </a:lnTo>
                    <a:lnTo>
                      <a:pt x="93" y="46"/>
                    </a:lnTo>
                    <a:lnTo>
                      <a:pt x="93" y="46"/>
                    </a:lnTo>
                    <a:lnTo>
                      <a:pt x="93" y="47"/>
                    </a:lnTo>
                    <a:lnTo>
                      <a:pt x="94" y="47"/>
                    </a:lnTo>
                    <a:lnTo>
                      <a:pt x="94" y="47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4" y="49"/>
                    </a:lnTo>
                    <a:lnTo>
                      <a:pt x="93" y="50"/>
                    </a:lnTo>
                    <a:lnTo>
                      <a:pt x="93" y="50"/>
                    </a:lnTo>
                    <a:lnTo>
                      <a:pt x="93" y="50"/>
                    </a:lnTo>
                    <a:lnTo>
                      <a:pt x="93" y="51"/>
                    </a:lnTo>
                    <a:lnTo>
                      <a:pt x="93" y="51"/>
                    </a:lnTo>
                    <a:lnTo>
                      <a:pt x="92" y="51"/>
                    </a:lnTo>
                    <a:lnTo>
                      <a:pt x="92" y="52"/>
                    </a:lnTo>
                    <a:lnTo>
                      <a:pt x="93" y="52"/>
                    </a:lnTo>
                    <a:lnTo>
                      <a:pt x="93" y="52"/>
                    </a:lnTo>
                    <a:lnTo>
                      <a:pt x="93" y="52"/>
                    </a:lnTo>
                    <a:lnTo>
                      <a:pt x="93" y="53"/>
                    </a:lnTo>
                    <a:lnTo>
                      <a:pt x="93" y="53"/>
                    </a:lnTo>
                    <a:lnTo>
                      <a:pt x="94" y="53"/>
                    </a:lnTo>
                    <a:lnTo>
                      <a:pt x="94" y="53"/>
                    </a:lnTo>
                    <a:lnTo>
                      <a:pt x="94" y="54"/>
                    </a:lnTo>
                    <a:lnTo>
                      <a:pt x="93" y="54"/>
                    </a:lnTo>
                    <a:lnTo>
                      <a:pt x="93" y="54"/>
                    </a:lnTo>
                    <a:lnTo>
                      <a:pt x="93" y="54"/>
                    </a:lnTo>
                    <a:lnTo>
                      <a:pt x="93" y="54"/>
                    </a:lnTo>
                    <a:lnTo>
                      <a:pt x="93" y="55"/>
                    </a:lnTo>
                    <a:lnTo>
                      <a:pt x="93" y="55"/>
                    </a:lnTo>
                    <a:lnTo>
                      <a:pt x="93" y="55"/>
                    </a:lnTo>
                    <a:lnTo>
                      <a:pt x="94" y="55"/>
                    </a:lnTo>
                    <a:lnTo>
                      <a:pt x="94" y="56"/>
                    </a:lnTo>
                    <a:lnTo>
                      <a:pt x="94" y="56"/>
                    </a:lnTo>
                    <a:lnTo>
                      <a:pt x="94" y="56"/>
                    </a:lnTo>
                    <a:lnTo>
                      <a:pt x="94" y="56"/>
                    </a:lnTo>
                    <a:lnTo>
                      <a:pt x="95" y="56"/>
                    </a:lnTo>
                    <a:lnTo>
                      <a:pt x="95" y="57"/>
                    </a:lnTo>
                    <a:lnTo>
                      <a:pt x="95" y="57"/>
                    </a:lnTo>
                    <a:lnTo>
                      <a:pt x="95" y="57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97" y="58"/>
                    </a:lnTo>
                    <a:lnTo>
                      <a:pt x="97" y="58"/>
                    </a:lnTo>
                    <a:lnTo>
                      <a:pt x="98" y="58"/>
                    </a:lnTo>
                    <a:lnTo>
                      <a:pt x="98" y="59"/>
                    </a:lnTo>
                    <a:lnTo>
                      <a:pt x="98" y="59"/>
                    </a:lnTo>
                    <a:lnTo>
                      <a:pt x="98" y="59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99" y="60"/>
                    </a:lnTo>
                    <a:lnTo>
                      <a:pt x="99" y="60"/>
                    </a:lnTo>
                    <a:lnTo>
                      <a:pt x="99" y="60"/>
                    </a:lnTo>
                    <a:lnTo>
                      <a:pt x="99" y="60"/>
                    </a:lnTo>
                    <a:lnTo>
                      <a:pt x="98" y="61"/>
                    </a:lnTo>
                    <a:lnTo>
                      <a:pt x="98" y="61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9" y="62"/>
                    </a:lnTo>
                    <a:lnTo>
                      <a:pt x="99" y="62"/>
                    </a:lnTo>
                    <a:lnTo>
                      <a:pt x="99" y="63"/>
                    </a:lnTo>
                    <a:lnTo>
                      <a:pt x="100" y="63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1" y="64"/>
                    </a:lnTo>
                    <a:lnTo>
                      <a:pt x="101" y="64"/>
                    </a:lnTo>
                    <a:lnTo>
                      <a:pt x="101" y="64"/>
                    </a:lnTo>
                    <a:lnTo>
                      <a:pt x="101" y="64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100" y="65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0" y="67"/>
                    </a:lnTo>
                    <a:lnTo>
                      <a:pt x="100" y="67"/>
                    </a:lnTo>
                    <a:lnTo>
                      <a:pt x="100" y="67"/>
                    </a:lnTo>
                    <a:lnTo>
                      <a:pt x="100" y="67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69"/>
                    </a:lnTo>
                    <a:lnTo>
                      <a:pt x="100" y="69"/>
                    </a:lnTo>
                    <a:lnTo>
                      <a:pt x="101" y="69"/>
                    </a:lnTo>
                    <a:lnTo>
                      <a:pt x="101" y="69"/>
                    </a:lnTo>
                    <a:lnTo>
                      <a:pt x="102" y="69"/>
                    </a:lnTo>
                    <a:lnTo>
                      <a:pt x="101" y="69"/>
                    </a:lnTo>
                    <a:lnTo>
                      <a:pt x="101" y="70"/>
                    </a:lnTo>
                    <a:lnTo>
                      <a:pt x="102" y="70"/>
                    </a:lnTo>
                    <a:lnTo>
                      <a:pt x="102" y="70"/>
                    </a:lnTo>
                    <a:lnTo>
                      <a:pt x="102" y="70"/>
                    </a:lnTo>
                    <a:lnTo>
                      <a:pt x="102" y="70"/>
                    </a:lnTo>
                    <a:lnTo>
                      <a:pt x="102" y="70"/>
                    </a:lnTo>
                    <a:lnTo>
                      <a:pt x="102" y="71"/>
                    </a:lnTo>
                    <a:lnTo>
                      <a:pt x="102" y="71"/>
                    </a:lnTo>
                    <a:lnTo>
                      <a:pt x="102" y="71"/>
                    </a:lnTo>
                    <a:lnTo>
                      <a:pt x="102" y="71"/>
                    </a:lnTo>
                    <a:lnTo>
                      <a:pt x="102" y="72"/>
                    </a:lnTo>
                    <a:lnTo>
                      <a:pt x="103" y="72"/>
                    </a:lnTo>
                    <a:lnTo>
                      <a:pt x="103" y="72"/>
                    </a:lnTo>
                    <a:lnTo>
                      <a:pt x="103" y="72"/>
                    </a:lnTo>
                    <a:lnTo>
                      <a:pt x="103" y="72"/>
                    </a:lnTo>
                    <a:lnTo>
                      <a:pt x="103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3"/>
                    </a:lnTo>
                    <a:lnTo>
                      <a:pt x="104" y="72"/>
                    </a:lnTo>
                    <a:lnTo>
                      <a:pt x="103" y="72"/>
                    </a:lnTo>
                    <a:lnTo>
                      <a:pt x="103" y="73"/>
                    </a:lnTo>
                    <a:lnTo>
                      <a:pt x="104" y="73"/>
                    </a:lnTo>
                    <a:lnTo>
                      <a:pt x="104" y="73"/>
                    </a:lnTo>
                    <a:lnTo>
                      <a:pt x="104" y="73"/>
                    </a:lnTo>
                    <a:lnTo>
                      <a:pt x="105" y="73"/>
                    </a:lnTo>
                    <a:lnTo>
                      <a:pt x="105" y="73"/>
                    </a:lnTo>
                    <a:lnTo>
                      <a:pt x="105" y="73"/>
                    </a:lnTo>
                    <a:lnTo>
                      <a:pt x="105" y="73"/>
                    </a:lnTo>
                    <a:lnTo>
                      <a:pt x="105" y="73"/>
                    </a:lnTo>
                    <a:lnTo>
                      <a:pt x="106" y="73"/>
                    </a:lnTo>
                    <a:lnTo>
                      <a:pt x="106" y="74"/>
                    </a:lnTo>
                    <a:lnTo>
                      <a:pt x="106" y="74"/>
                    </a:lnTo>
                    <a:lnTo>
                      <a:pt x="106" y="74"/>
                    </a:lnTo>
                    <a:lnTo>
                      <a:pt x="106" y="75"/>
                    </a:lnTo>
                    <a:lnTo>
                      <a:pt x="106" y="75"/>
                    </a:lnTo>
                    <a:lnTo>
                      <a:pt x="106" y="75"/>
                    </a:lnTo>
                    <a:lnTo>
                      <a:pt x="106" y="75"/>
                    </a:lnTo>
                    <a:lnTo>
                      <a:pt x="106" y="76"/>
                    </a:lnTo>
                    <a:lnTo>
                      <a:pt x="106" y="76"/>
                    </a:lnTo>
                    <a:lnTo>
                      <a:pt x="106" y="76"/>
                    </a:lnTo>
                    <a:lnTo>
                      <a:pt x="106" y="76"/>
                    </a:lnTo>
                    <a:lnTo>
                      <a:pt x="106" y="76"/>
                    </a:lnTo>
                    <a:lnTo>
                      <a:pt x="106" y="76"/>
                    </a:lnTo>
                    <a:lnTo>
                      <a:pt x="106" y="76"/>
                    </a:lnTo>
                    <a:lnTo>
                      <a:pt x="105" y="76"/>
                    </a:lnTo>
                    <a:lnTo>
                      <a:pt x="105" y="77"/>
                    </a:lnTo>
                    <a:lnTo>
                      <a:pt x="105" y="77"/>
                    </a:lnTo>
                    <a:lnTo>
                      <a:pt x="106" y="77"/>
                    </a:lnTo>
                    <a:lnTo>
                      <a:pt x="106" y="78"/>
                    </a:lnTo>
                    <a:lnTo>
                      <a:pt x="105" y="78"/>
                    </a:lnTo>
                    <a:lnTo>
                      <a:pt x="105" y="78"/>
                    </a:lnTo>
                    <a:lnTo>
                      <a:pt x="106" y="78"/>
                    </a:lnTo>
                    <a:lnTo>
                      <a:pt x="106" y="78"/>
                    </a:lnTo>
                    <a:lnTo>
                      <a:pt x="106" y="78"/>
                    </a:lnTo>
                    <a:lnTo>
                      <a:pt x="106" y="79"/>
                    </a:lnTo>
                    <a:lnTo>
                      <a:pt x="106" y="79"/>
                    </a:lnTo>
                    <a:lnTo>
                      <a:pt x="107" y="79"/>
                    </a:lnTo>
                    <a:lnTo>
                      <a:pt x="107" y="79"/>
                    </a:lnTo>
                    <a:lnTo>
                      <a:pt x="107" y="80"/>
                    </a:lnTo>
                    <a:lnTo>
                      <a:pt x="102" y="80"/>
                    </a:lnTo>
                    <a:lnTo>
                      <a:pt x="98" y="80"/>
                    </a:lnTo>
                    <a:lnTo>
                      <a:pt x="90" y="79"/>
                    </a:lnTo>
                    <a:lnTo>
                      <a:pt x="86" y="80"/>
                    </a:lnTo>
                    <a:lnTo>
                      <a:pt x="81" y="80"/>
                    </a:lnTo>
                    <a:lnTo>
                      <a:pt x="78" y="80"/>
                    </a:lnTo>
                    <a:lnTo>
                      <a:pt x="70" y="80"/>
                    </a:lnTo>
                    <a:lnTo>
                      <a:pt x="62" y="80"/>
                    </a:lnTo>
                    <a:lnTo>
                      <a:pt x="58" y="80"/>
                    </a:lnTo>
                    <a:lnTo>
                      <a:pt x="58" y="84"/>
                    </a:lnTo>
                    <a:lnTo>
                      <a:pt x="58" y="90"/>
                    </a:lnTo>
                    <a:lnTo>
                      <a:pt x="57" y="90"/>
                    </a:lnTo>
                    <a:lnTo>
                      <a:pt x="53" y="90"/>
                    </a:lnTo>
                    <a:lnTo>
                      <a:pt x="50" y="91"/>
                    </a:lnTo>
                    <a:lnTo>
                      <a:pt x="45" y="91"/>
                    </a:lnTo>
                    <a:lnTo>
                      <a:pt x="41" y="92"/>
                    </a:lnTo>
                    <a:lnTo>
                      <a:pt x="38" y="92"/>
                    </a:lnTo>
                    <a:lnTo>
                      <a:pt x="38" y="92"/>
                    </a:lnTo>
                    <a:lnTo>
                      <a:pt x="35" y="91"/>
                    </a:lnTo>
                    <a:lnTo>
                      <a:pt x="32" y="90"/>
                    </a:lnTo>
                    <a:lnTo>
                      <a:pt x="31" y="89"/>
                    </a:lnTo>
                    <a:lnTo>
                      <a:pt x="28" y="90"/>
                    </a:lnTo>
                    <a:lnTo>
                      <a:pt x="25" y="90"/>
                    </a:lnTo>
                    <a:lnTo>
                      <a:pt x="21" y="90"/>
                    </a:lnTo>
                    <a:lnTo>
                      <a:pt x="16" y="91"/>
                    </a:lnTo>
                    <a:lnTo>
                      <a:pt x="14" y="92"/>
                    </a:lnTo>
                    <a:lnTo>
                      <a:pt x="2" y="88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IQ-D051_2"/>
              <p:cNvSpPr>
                <a:spLocks/>
              </p:cNvSpPr>
              <p:nvPr/>
            </p:nvSpPr>
            <p:spPr bwMode="auto">
              <a:xfrm>
                <a:off x="2471103" y="0"/>
                <a:ext cx="563880" cy="251460"/>
              </a:xfrm>
              <a:custGeom>
                <a:avLst/>
                <a:gdLst>
                  <a:gd name="T0" fmla="*/ 2 w 74"/>
                  <a:gd name="T1" fmla="*/ 27 h 33"/>
                  <a:gd name="T2" fmla="*/ 0 w 74"/>
                  <a:gd name="T3" fmla="*/ 25 h 33"/>
                  <a:gd name="T4" fmla="*/ 1 w 74"/>
                  <a:gd name="T5" fmla="*/ 24 h 33"/>
                  <a:gd name="T6" fmla="*/ 5 w 74"/>
                  <a:gd name="T7" fmla="*/ 24 h 33"/>
                  <a:gd name="T8" fmla="*/ 7 w 74"/>
                  <a:gd name="T9" fmla="*/ 23 h 33"/>
                  <a:gd name="T10" fmla="*/ 11 w 74"/>
                  <a:gd name="T11" fmla="*/ 22 h 33"/>
                  <a:gd name="T12" fmla="*/ 13 w 74"/>
                  <a:gd name="T13" fmla="*/ 22 h 33"/>
                  <a:gd name="T14" fmla="*/ 17 w 74"/>
                  <a:gd name="T15" fmla="*/ 21 h 33"/>
                  <a:gd name="T16" fmla="*/ 20 w 74"/>
                  <a:gd name="T17" fmla="*/ 21 h 33"/>
                  <a:gd name="T18" fmla="*/ 21 w 74"/>
                  <a:gd name="T19" fmla="*/ 18 h 33"/>
                  <a:gd name="T20" fmla="*/ 23 w 74"/>
                  <a:gd name="T21" fmla="*/ 16 h 33"/>
                  <a:gd name="T22" fmla="*/ 24 w 74"/>
                  <a:gd name="T23" fmla="*/ 15 h 33"/>
                  <a:gd name="T24" fmla="*/ 26 w 74"/>
                  <a:gd name="T25" fmla="*/ 13 h 33"/>
                  <a:gd name="T26" fmla="*/ 27 w 74"/>
                  <a:gd name="T27" fmla="*/ 11 h 33"/>
                  <a:gd name="T28" fmla="*/ 28 w 74"/>
                  <a:gd name="T29" fmla="*/ 10 h 33"/>
                  <a:gd name="T30" fmla="*/ 29 w 74"/>
                  <a:gd name="T31" fmla="*/ 9 h 33"/>
                  <a:gd name="T32" fmla="*/ 30 w 74"/>
                  <a:gd name="T33" fmla="*/ 8 h 33"/>
                  <a:gd name="T34" fmla="*/ 31 w 74"/>
                  <a:gd name="T35" fmla="*/ 7 h 33"/>
                  <a:gd name="T36" fmla="*/ 33 w 74"/>
                  <a:gd name="T37" fmla="*/ 6 h 33"/>
                  <a:gd name="T38" fmla="*/ 34 w 74"/>
                  <a:gd name="T39" fmla="*/ 5 h 33"/>
                  <a:gd name="T40" fmla="*/ 35 w 74"/>
                  <a:gd name="T41" fmla="*/ 3 h 33"/>
                  <a:gd name="T42" fmla="*/ 38 w 74"/>
                  <a:gd name="T43" fmla="*/ 1 h 33"/>
                  <a:gd name="T44" fmla="*/ 40 w 74"/>
                  <a:gd name="T45" fmla="*/ 1 h 33"/>
                  <a:gd name="T46" fmla="*/ 42 w 74"/>
                  <a:gd name="T47" fmla="*/ 2 h 33"/>
                  <a:gd name="T48" fmla="*/ 44 w 74"/>
                  <a:gd name="T49" fmla="*/ 3 h 33"/>
                  <a:gd name="T50" fmla="*/ 47 w 74"/>
                  <a:gd name="T51" fmla="*/ 4 h 33"/>
                  <a:gd name="T52" fmla="*/ 49 w 74"/>
                  <a:gd name="T53" fmla="*/ 5 h 33"/>
                  <a:gd name="T54" fmla="*/ 52 w 74"/>
                  <a:gd name="T55" fmla="*/ 6 h 33"/>
                  <a:gd name="T56" fmla="*/ 55 w 74"/>
                  <a:gd name="T57" fmla="*/ 6 h 33"/>
                  <a:gd name="T58" fmla="*/ 57 w 74"/>
                  <a:gd name="T59" fmla="*/ 5 h 33"/>
                  <a:gd name="T60" fmla="*/ 59 w 74"/>
                  <a:gd name="T61" fmla="*/ 3 h 33"/>
                  <a:gd name="T62" fmla="*/ 62 w 74"/>
                  <a:gd name="T63" fmla="*/ 3 h 33"/>
                  <a:gd name="T64" fmla="*/ 64 w 74"/>
                  <a:gd name="T65" fmla="*/ 1 h 33"/>
                  <a:gd name="T66" fmla="*/ 67 w 74"/>
                  <a:gd name="T67" fmla="*/ 1 h 33"/>
                  <a:gd name="T68" fmla="*/ 71 w 74"/>
                  <a:gd name="T69" fmla="*/ 1 h 33"/>
                  <a:gd name="T70" fmla="*/ 72 w 74"/>
                  <a:gd name="T71" fmla="*/ 2 h 33"/>
                  <a:gd name="T72" fmla="*/ 73 w 74"/>
                  <a:gd name="T73" fmla="*/ 4 h 33"/>
                  <a:gd name="T74" fmla="*/ 70 w 74"/>
                  <a:gd name="T75" fmla="*/ 7 h 33"/>
                  <a:gd name="T76" fmla="*/ 69 w 74"/>
                  <a:gd name="T77" fmla="*/ 8 h 33"/>
                  <a:gd name="T78" fmla="*/ 68 w 74"/>
                  <a:gd name="T79" fmla="*/ 10 h 33"/>
                  <a:gd name="T80" fmla="*/ 69 w 74"/>
                  <a:gd name="T81" fmla="*/ 11 h 33"/>
                  <a:gd name="T82" fmla="*/ 73 w 74"/>
                  <a:gd name="T83" fmla="*/ 13 h 33"/>
                  <a:gd name="T84" fmla="*/ 73 w 74"/>
                  <a:gd name="T85" fmla="*/ 15 h 33"/>
                  <a:gd name="T86" fmla="*/ 73 w 74"/>
                  <a:gd name="T87" fmla="*/ 16 h 33"/>
                  <a:gd name="T88" fmla="*/ 69 w 74"/>
                  <a:gd name="T89" fmla="*/ 17 h 33"/>
                  <a:gd name="T90" fmla="*/ 66 w 74"/>
                  <a:gd name="T91" fmla="*/ 20 h 33"/>
                  <a:gd name="T92" fmla="*/ 66 w 74"/>
                  <a:gd name="T93" fmla="*/ 21 h 33"/>
                  <a:gd name="T94" fmla="*/ 64 w 74"/>
                  <a:gd name="T95" fmla="*/ 22 h 33"/>
                  <a:gd name="T96" fmla="*/ 63 w 74"/>
                  <a:gd name="T97" fmla="*/ 25 h 33"/>
                  <a:gd name="T98" fmla="*/ 61 w 74"/>
                  <a:gd name="T99" fmla="*/ 25 h 33"/>
                  <a:gd name="T100" fmla="*/ 61 w 74"/>
                  <a:gd name="T101" fmla="*/ 26 h 33"/>
                  <a:gd name="T102" fmla="*/ 60 w 74"/>
                  <a:gd name="T103" fmla="*/ 25 h 33"/>
                  <a:gd name="T104" fmla="*/ 57 w 74"/>
                  <a:gd name="T105" fmla="*/ 24 h 33"/>
                  <a:gd name="T106" fmla="*/ 53 w 74"/>
                  <a:gd name="T107" fmla="*/ 25 h 33"/>
                  <a:gd name="T108" fmla="*/ 51 w 74"/>
                  <a:gd name="T109" fmla="*/ 26 h 33"/>
                  <a:gd name="T110" fmla="*/ 47 w 74"/>
                  <a:gd name="T111" fmla="*/ 27 h 33"/>
                  <a:gd name="T112" fmla="*/ 44 w 74"/>
                  <a:gd name="T113" fmla="*/ 26 h 33"/>
                  <a:gd name="T114" fmla="*/ 42 w 74"/>
                  <a:gd name="T115" fmla="*/ 29 h 33"/>
                  <a:gd name="T116" fmla="*/ 45 w 74"/>
                  <a:gd name="T117" fmla="*/ 31 h 33"/>
                  <a:gd name="T118" fmla="*/ 38 w 74"/>
                  <a:gd name="T119" fmla="*/ 32 h 33"/>
                  <a:gd name="T120" fmla="*/ 26 w 74"/>
                  <a:gd name="T121" fmla="*/ 27 h 33"/>
                  <a:gd name="T122" fmla="*/ 8 w 74"/>
                  <a:gd name="T123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4" h="33">
                    <a:moveTo>
                      <a:pt x="2" y="30"/>
                    </a:moveTo>
                    <a:lnTo>
                      <a:pt x="2" y="30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2" y="5"/>
                    </a:lnTo>
                    <a:lnTo>
                      <a:pt x="71" y="5"/>
                    </a:lnTo>
                    <a:lnTo>
                      <a:pt x="71" y="5"/>
                    </a:lnTo>
                    <a:lnTo>
                      <a:pt x="71" y="5"/>
                    </a:lnTo>
                    <a:lnTo>
                      <a:pt x="71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0" y="7"/>
                    </a:lnTo>
                    <a:lnTo>
                      <a:pt x="70" y="7"/>
                    </a:lnTo>
                    <a:lnTo>
                      <a:pt x="70" y="7"/>
                    </a:lnTo>
                    <a:lnTo>
                      <a:pt x="70" y="7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8" y="8"/>
                    </a:lnTo>
                    <a:lnTo>
                      <a:pt x="68" y="9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8" y="10"/>
                    </a:lnTo>
                    <a:lnTo>
                      <a:pt x="67" y="10"/>
                    </a:lnTo>
                    <a:lnTo>
                      <a:pt x="67" y="10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1" y="11"/>
                    </a:lnTo>
                    <a:lnTo>
                      <a:pt x="71" y="11"/>
                    </a:lnTo>
                    <a:lnTo>
                      <a:pt x="72" y="11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3" y="12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72" y="13"/>
                    </a:lnTo>
                    <a:lnTo>
                      <a:pt x="72" y="14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4" y="15"/>
                    </a:lnTo>
                    <a:lnTo>
                      <a:pt x="73" y="15"/>
                    </a:lnTo>
                    <a:lnTo>
                      <a:pt x="74" y="15"/>
                    </a:lnTo>
                    <a:lnTo>
                      <a:pt x="74" y="15"/>
                    </a:lnTo>
                    <a:lnTo>
                      <a:pt x="73" y="15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3" y="15"/>
                    </a:lnTo>
                    <a:lnTo>
                      <a:pt x="73" y="15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7" y="20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5" y="21"/>
                    </a:lnTo>
                    <a:lnTo>
                      <a:pt x="65" y="22"/>
                    </a:lnTo>
                    <a:lnTo>
                      <a:pt x="65" y="22"/>
                    </a:lnTo>
                    <a:lnTo>
                      <a:pt x="65" y="22"/>
                    </a:lnTo>
                    <a:lnTo>
                      <a:pt x="65" y="22"/>
                    </a:lnTo>
                    <a:lnTo>
                      <a:pt x="65" y="23"/>
                    </a:lnTo>
                    <a:lnTo>
                      <a:pt x="64" y="23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3" y="25"/>
                    </a:lnTo>
                    <a:lnTo>
                      <a:pt x="63" y="25"/>
                    </a:lnTo>
                    <a:lnTo>
                      <a:pt x="63" y="25"/>
                    </a:lnTo>
                    <a:lnTo>
                      <a:pt x="62" y="25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6"/>
                    </a:lnTo>
                    <a:lnTo>
                      <a:pt x="62" y="25"/>
                    </a:lnTo>
                    <a:lnTo>
                      <a:pt x="61" y="25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5" y="23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52" y="25"/>
                    </a:lnTo>
                    <a:lnTo>
                      <a:pt x="52" y="26"/>
                    </a:lnTo>
                    <a:lnTo>
                      <a:pt x="53" y="26"/>
                    </a:lnTo>
                    <a:lnTo>
                      <a:pt x="52" y="27"/>
                    </a:lnTo>
                    <a:lnTo>
                      <a:pt x="52" y="27"/>
                    </a:lnTo>
                    <a:lnTo>
                      <a:pt x="51" y="26"/>
                    </a:lnTo>
                    <a:lnTo>
                      <a:pt x="51" y="26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48" y="26"/>
                    </a:lnTo>
                    <a:lnTo>
                      <a:pt x="47" y="26"/>
                    </a:lnTo>
                    <a:lnTo>
                      <a:pt x="47" y="27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46" y="27"/>
                    </a:lnTo>
                    <a:lnTo>
                      <a:pt x="45" y="26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3" y="26"/>
                    </a:lnTo>
                    <a:lnTo>
                      <a:pt x="43" y="26"/>
                    </a:lnTo>
                    <a:lnTo>
                      <a:pt x="43" y="2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3" y="29"/>
                    </a:lnTo>
                    <a:lnTo>
                      <a:pt x="44" y="29"/>
                    </a:lnTo>
                    <a:lnTo>
                      <a:pt x="44" y="29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5" y="32"/>
                    </a:lnTo>
                    <a:lnTo>
                      <a:pt x="44" y="32"/>
                    </a:lnTo>
                    <a:lnTo>
                      <a:pt x="44" y="33"/>
                    </a:lnTo>
                    <a:lnTo>
                      <a:pt x="43" y="33"/>
                    </a:lnTo>
                    <a:lnTo>
                      <a:pt x="42" y="33"/>
                    </a:lnTo>
                    <a:lnTo>
                      <a:pt x="41" y="32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6" y="31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2" y="30"/>
                    </a:lnTo>
                    <a:lnTo>
                      <a:pt x="31" y="30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7" y="28"/>
                    </a:lnTo>
                    <a:lnTo>
                      <a:pt x="26" y="27"/>
                    </a:lnTo>
                    <a:lnTo>
                      <a:pt x="23" y="27"/>
                    </a:lnTo>
                    <a:lnTo>
                      <a:pt x="19" y="27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10" y="26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3" y="30"/>
                    </a:lnTo>
                    <a:lnTo>
                      <a:pt x="2" y="3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IQ-D106_2"/>
              <p:cNvSpPr>
                <a:spLocks/>
              </p:cNvSpPr>
              <p:nvPr/>
            </p:nvSpPr>
            <p:spPr bwMode="auto">
              <a:xfrm>
                <a:off x="2829243" y="1127760"/>
                <a:ext cx="335280" cy="342900"/>
              </a:xfrm>
              <a:custGeom>
                <a:avLst/>
                <a:gdLst>
                  <a:gd name="T0" fmla="*/ 8 w 44"/>
                  <a:gd name="T1" fmla="*/ 44 h 45"/>
                  <a:gd name="T2" fmla="*/ 8 w 44"/>
                  <a:gd name="T3" fmla="*/ 42 h 45"/>
                  <a:gd name="T4" fmla="*/ 9 w 44"/>
                  <a:gd name="T5" fmla="*/ 41 h 45"/>
                  <a:gd name="T6" fmla="*/ 8 w 44"/>
                  <a:gd name="T7" fmla="*/ 40 h 45"/>
                  <a:gd name="T8" fmla="*/ 6 w 44"/>
                  <a:gd name="T9" fmla="*/ 38 h 45"/>
                  <a:gd name="T10" fmla="*/ 6 w 44"/>
                  <a:gd name="T11" fmla="*/ 37 h 45"/>
                  <a:gd name="T12" fmla="*/ 6 w 44"/>
                  <a:gd name="T13" fmla="*/ 35 h 45"/>
                  <a:gd name="T14" fmla="*/ 4 w 44"/>
                  <a:gd name="T15" fmla="*/ 35 h 45"/>
                  <a:gd name="T16" fmla="*/ 2 w 44"/>
                  <a:gd name="T17" fmla="*/ 33 h 45"/>
                  <a:gd name="T18" fmla="*/ 1 w 44"/>
                  <a:gd name="T19" fmla="*/ 32 h 45"/>
                  <a:gd name="T20" fmla="*/ 2 w 44"/>
                  <a:gd name="T21" fmla="*/ 31 h 45"/>
                  <a:gd name="T22" fmla="*/ 1 w 44"/>
                  <a:gd name="T23" fmla="*/ 29 h 45"/>
                  <a:gd name="T24" fmla="*/ 1 w 44"/>
                  <a:gd name="T25" fmla="*/ 27 h 45"/>
                  <a:gd name="T26" fmla="*/ 2 w 44"/>
                  <a:gd name="T27" fmla="*/ 26 h 45"/>
                  <a:gd name="T28" fmla="*/ 2 w 44"/>
                  <a:gd name="T29" fmla="*/ 25 h 45"/>
                  <a:gd name="T30" fmla="*/ 1 w 44"/>
                  <a:gd name="T31" fmla="*/ 23 h 45"/>
                  <a:gd name="T32" fmla="*/ 0 w 44"/>
                  <a:gd name="T33" fmla="*/ 21 h 45"/>
                  <a:gd name="T34" fmla="*/ 1 w 44"/>
                  <a:gd name="T35" fmla="*/ 21 h 45"/>
                  <a:gd name="T36" fmla="*/ 2 w 44"/>
                  <a:gd name="T37" fmla="*/ 20 h 45"/>
                  <a:gd name="T38" fmla="*/ 4 w 44"/>
                  <a:gd name="T39" fmla="*/ 20 h 45"/>
                  <a:gd name="T40" fmla="*/ 5 w 44"/>
                  <a:gd name="T41" fmla="*/ 19 h 45"/>
                  <a:gd name="T42" fmla="*/ 7 w 44"/>
                  <a:gd name="T43" fmla="*/ 18 h 45"/>
                  <a:gd name="T44" fmla="*/ 9 w 44"/>
                  <a:gd name="T45" fmla="*/ 17 h 45"/>
                  <a:gd name="T46" fmla="*/ 10 w 44"/>
                  <a:gd name="T47" fmla="*/ 17 h 45"/>
                  <a:gd name="T48" fmla="*/ 12 w 44"/>
                  <a:gd name="T49" fmla="*/ 16 h 45"/>
                  <a:gd name="T50" fmla="*/ 15 w 44"/>
                  <a:gd name="T51" fmla="*/ 15 h 45"/>
                  <a:gd name="T52" fmla="*/ 17 w 44"/>
                  <a:gd name="T53" fmla="*/ 14 h 45"/>
                  <a:gd name="T54" fmla="*/ 19 w 44"/>
                  <a:gd name="T55" fmla="*/ 12 h 45"/>
                  <a:gd name="T56" fmla="*/ 24 w 44"/>
                  <a:gd name="T57" fmla="*/ 9 h 45"/>
                  <a:gd name="T58" fmla="*/ 30 w 44"/>
                  <a:gd name="T59" fmla="*/ 9 h 45"/>
                  <a:gd name="T60" fmla="*/ 32 w 44"/>
                  <a:gd name="T61" fmla="*/ 5 h 45"/>
                  <a:gd name="T62" fmla="*/ 35 w 44"/>
                  <a:gd name="T63" fmla="*/ 3 h 45"/>
                  <a:gd name="T64" fmla="*/ 38 w 44"/>
                  <a:gd name="T65" fmla="*/ 1 h 45"/>
                  <a:gd name="T66" fmla="*/ 40 w 44"/>
                  <a:gd name="T67" fmla="*/ 2 h 45"/>
                  <a:gd name="T68" fmla="*/ 40 w 44"/>
                  <a:gd name="T69" fmla="*/ 4 h 45"/>
                  <a:gd name="T70" fmla="*/ 42 w 44"/>
                  <a:gd name="T71" fmla="*/ 6 h 45"/>
                  <a:gd name="T72" fmla="*/ 42 w 44"/>
                  <a:gd name="T73" fmla="*/ 9 h 45"/>
                  <a:gd name="T74" fmla="*/ 44 w 44"/>
                  <a:gd name="T75" fmla="*/ 9 h 45"/>
                  <a:gd name="T76" fmla="*/ 44 w 44"/>
                  <a:gd name="T77" fmla="*/ 11 h 45"/>
                  <a:gd name="T78" fmla="*/ 44 w 44"/>
                  <a:gd name="T79" fmla="*/ 13 h 45"/>
                  <a:gd name="T80" fmla="*/ 44 w 44"/>
                  <a:gd name="T81" fmla="*/ 15 h 45"/>
                  <a:gd name="T82" fmla="*/ 44 w 44"/>
                  <a:gd name="T83" fmla="*/ 18 h 45"/>
                  <a:gd name="T84" fmla="*/ 44 w 44"/>
                  <a:gd name="T85" fmla="*/ 21 h 45"/>
                  <a:gd name="T86" fmla="*/ 44 w 44"/>
                  <a:gd name="T87" fmla="*/ 23 h 45"/>
                  <a:gd name="T88" fmla="*/ 41 w 44"/>
                  <a:gd name="T89" fmla="*/ 24 h 45"/>
                  <a:gd name="T90" fmla="*/ 40 w 44"/>
                  <a:gd name="T91" fmla="*/ 26 h 45"/>
                  <a:gd name="T92" fmla="*/ 38 w 44"/>
                  <a:gd name="T93" fmla="*/ 26 h 45"/>
                  <a:gd name="T94" fmla="*/ 38 w 44"/>
                  <a:gd name="T95" fmla="*/ 24 h 45"/>
                  <a:gd name="T96" fmla="*/ 36 w 44"/>
                  <a:gd name="T97" fmla="*/ 22 h 45"/>
                  <a:gd name="T98" fmla="*/ 35 w 44"/>
                  <a:gd name="T99" fmla="*/ 23 h 45"/>
                  <a:gd name="T100" fmla="*/ 35 w 44"/>
                  <a:gd name="T101" fmla="*/ 25 h 45"/>
                  <a:gd name="T102" fmla="*/ 34 w 44"/>
                  <a:gd name="T103" fmla="*/ 27 h 45"/>
                  <a:gd name="T104" fmla="*/ 35 w 44"/>
                  <a:gd name="T105" fmla="*/ 29 h 45"/>
                  <a:gd name="T106" fmla="*/ 37 w 44"/>
                  <a:gd name="T107" fmla="*/ 30 h 45"/>
                  <a:gd name="T108" fmla="*/ 38 w 44"/>
                  <a:gd name="T109" fmla="*/ 31 h 45"/>
                  <a:gd name="T110" fmla="*/ 40 w 44"/>
                  <a:gd name="T111" fmla="*/ 33 h 45"/>
                  <a:gd name="T112" fmla="*/ 42 w 44"/>
                  <a:gd name="T113" fmla="*/ 33 h 45"/>
                  <a:gd name="T114" fmla="*/ 44 w 44"/>
                  <a:gd name="T115" fmla="*/ 34 h 45"/>
                  <a:gd name="T116" fmla="*/ 42 w 44"/>
                  <a:gd name="T117" fmla="*/ 36 h 45"/>
                  <a:gd name="T118" fmla="*/ 42 w 44"/>
                  <a:gd name="T119" fmla="*/ 38 h 45"/>
                  <a:gd name="T120" fmla="*/ 34 w 44"/>
                  <a:gd name="T121" fmla="*/ 36 h 45"/>
                  <a:gd name="T122" fmla="*/ 18 w 44"/>
                  <a:gd name="T123" fmla="*/ 4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4" h="45">
                    <a:moveTo>
                      <a:pt x="8" y="45"/>
                    </a:moveTo>
                    <a:lnTo>
                      <a:pt x="8" y="45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2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8" y="40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2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1" y="7"/>
                    </a:lnTo>
                    <a:lnTo>
                      <a:pt x="31" y="6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0" y="2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2" y="23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8" y="27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6" y="23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9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3" y="33"/>
                    </a:lnTo>
                    <a:lnTo>
                      <a:pt x="43" y="34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4" y="35"/>
                    </a:lnTo>
                    <a:lnTo>
                      <a:pt x="44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2" y="35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2" y="39"/>
                    </a:lnTo>
                    <a:lnTo>
                      <a:pt x="42" y="39"/>
                    </a:lnTo>
                    <a:lnTo>
                      <a:pt x="42" y="39"/>
                    </a:lnTo>
                    <a:lnTo>
                      <a:pt x="41" y="37"/>
                    </a:lnTo>
                    <a:lnTo>
                      <a:pt x="38" y="36"/>
                    </a:lnTo>
                    <a:lnTo>
                      <a:pt x="34" y="36"/>
                    </a:lnTo>
                    <a:lnTo>
                      <a:pt x="32" y="37"/>
                    </a:lnTo>
                    <a:lnTo>
                      <a:pt x="30" y="37"/>
                    </a:lnTo>
                    <a:lnTo>
                      <a:pt x="26" y="37"/>
                    </a:lnTo>
                    <a:lnTo>
                      <a:pt x="25" y="39"/>
                    </a:lnTo>
                    <a:lnTo>
                      <a:pt x="23" y="40"/>
                    </a:lnTo>
                    <a:lnTo>
                      <a:pt x="18" y="41"/>
                    </a:lnTo>
                    <a:lnTo>
                      <a:pt x="16" y="42"/>
                    </a:lnTo>
                    <a:lnTo>
                      <a:pt x="13" y="44"/>
                    </a:lnTo>
                    <a:lnTo>
                      <a:pt x="11" y="45"/>
                    </a:ln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IQ-D101_2"/>
              <p:cNvSpPr>
                <a:spLocks/>
              </p:cNvSpPr>
              <p:nvPr/>
            </p:nvSpPr>
            <p:spPr bwMode="auto">
              <a:xfrm>
                <a:off x="2570163" y="1402080"/>
                <a:ext cx="716280" cy="617220"/>
              </a:xfrm>
              <a:custGeom>
                <a:avLst/>
                <a:gdLst>
                  <a:gd name="T0" fmla="*/ 23 w 94"/>
                  <a:gd name="T1" fmla="*/ 21 h 81"/>
                  <a:gd name="T2" fmla="*/ 49 w 94"/>
                  <a:gd name="T3" fmla="*/ 20 h 81"/>
                  <a:gd name="T4" fmla="*/ 48 w 94"/>
                  <a:gd name="T5" fmla="*/ 19 h 81"/>
                  <a:gd name="T6" fmla="*/ 47 w 94"/>
                  <a:gd name="T7" fmla="*/ 19 h 81"/>
                  <a:gd name="T8" fmla="*/ 47 w 94"/>
                  <a:gd name="T9" fmla="*/ 18 h 81"/>
                  <a:gd name="T10" fmla="*/ 48 w 94"/>
                  <a:gd name="T11" fmla="*/ 17 h 81"/>
                  <a:gd name="T12" fmla="*/ 48 w 94"/>
                  <a:gd name="T13" fmla="*/ 17 h 81"/>
                  <a:gd name="T14" fmla="*/ 48 w 94"/>
                  <a:gd name="T15" fmla="*/ 16 h 81"/>
                  <a:gd name="T16" fmla="*/ 48 w 94"/>
                  <a:gd name="T17" fmla="*/ 15 h 81"/>
                  <a:gd name="T18" fmla="*/ 48 w 94"/>
                  <a:gd name="T19" fmla="*/ 14 h 81"/>
                  <a:gd name="T20" fmla="*/ 47 w 94"/>
                  <a:gd name="T21" fmla="*/ 14 h 81"/>
                  <a:gd name="T22" fmla="*/ 47 w 94"/>
                  <a:gd name="T23" fmla="*/ 14 h 81"/>
                  <a:gd name="T24" fmla="*/ 46 w 94"/>
                  <a:gd name="T25" fmla="*/ 14 h 81"/>
                  <a:gd name="T26" fmla="*/ 46 w 94"/>
                  <a:gd name="T27" fmla="*/ 14 h 81"/>
                  <a:gd name="T28" fmla="*/ 46 w 94"/>
                  <a:gd name="T29" fmla="*/ 13 h 81"/>
                  <a:gd name="T30" fmla="*/ 46 w 94"/>
                  <a:gd name="T31" fmla="*/ 13 h 81"/>
                  <a:gd name="T32" fmla="*/ 45 w 94"/>
                  <a:gd name="T33" fmla="*/ 13 h 81"/>
                  <a:gd name="T34" fmla="*/ 45 w 94"/>
                  <a:gd name="T35" fmla="*/ 13 h 81"/>
                  <a:gd name="T36" fmla="*/ 44 w 94"/>
                  <a:gd name="T37" fmla="*/ 13 h 81"/>
                  <a:gd name="T38" fmla="*/ 44 w 94"/>
                  <a:gd name="T39" fmla="*/ 12 h 81"/>
                  <a:gd name="T40" fmla="*/ 44 w 94"/>
                  <a:gd name="T41" fmla="*/ 11 h 81"/>
                  <a:gd name="T42" fmla="*/ 43 w 94"/>
                  <a:gd name="T43" fmla="*/ 11 h 81"/>
                  <a:gd name="T44" fmla="*/ 43 w 94"/>
                  <a:gd name="T45" fmla="*/ 10 h 81"/>
                  <a:gd name="T46" fmla="*/ 42 w 94"/>
                  <a:gd name="T47" fmla="*/ 10 h 81"/>
                  <a:gd name="T48" fmla="*/ 42 w 94"/>
                  <a:gd name="T49" fmla="*/ 9 h 81"/>
                  <a:gd name="T50" fmla="*/ 52 w 94"/>
                  <a:gd name="T51" fmla="*/ 5 h 81"/>
                  <a:gd name="T52" fmla="*/ 72 w 94"/>
                  <a:gd name="T53" fmla="*/ 0 h 81"/>
                  <a:gd name="T54" fmla="*/ 76 w 94"/>
                  <a:gd name="T55" fmla="*/ 3 h 81"/>
                  <a:gd name="T56" fmla="*/ 78 w 94"/>
                  <a:gd name="T57" fmla="*/ 4 h 81"/>
                  <a:gd name="T58" fmla="*/ 79 w 94"/>
                  <a:gd name="T59" fmla="*/ 4 h 81"/>
                  <a:gd name="T60" fmla="*/ 81 w 94"/>
                  <a:gd name="T61" fmla="*/ 5 h 81"/>
                  <a:gd name="T62" fmla="*/ 83 w 94"/>
                  <a:gd name="T63" fmla="*/ 5 h 81"/>
                  <a:gd name="T64" fmla="*/ 83 w 94"/>
                  <a:gd name="T65" fmla="*/ 7 h 81"/>
                  <a:gd name="T66" fmla="*/ 81 w 94"/>
                  <a:gd name="T67" fmla="*/ 7 h 81"/>
                  <a:gd name="T68" fmla="*/ 79 w 94"/>
                  <a:gd name="T69" fmla="*/ 9 h 81"/>
                  <a:gd name="T70" fmla="*/ 80 w 94"/>
                  <a:gd name="T71" fmla="*/ 10 h 81"/>
                  <a:gd name="T72" fmla="*/ 81 w 94"/>
                  <a:gd name="T73" fmla="*/ 12 h 81"/>
                  <a:gd name="T74" fmla="*/ 82 w 94"/>
                  <a:gd name="T75" fmla="*/ 13 h 81"/>
                  <a:gd name="T76" fmla="*/ 83 w 94"/>
                  <a:gd name="T77" fmla="*/ 15 h 81"/>
                  <a:gd name="T78" fmla="*/ 85 w 94"/>
                  <a:gd name="T79" fmla="*/ 16 h 81"/>
                  <a:gd name="T80" fmla="*/ 86 w 94"/>
                  <a:gd name="T81" fmla="*/ 17 h 81"/>
                  <a:gd name="T82" fmla="*/ 88 w 94"/>
                  <a:gd name="T83" fmla="*/ 18 h 81"/>
                  <a:gd name="T84" fmla="*/ 89 w 94"/>
                  <a:gd name="T85" fmla="*/ 19 h 81"/>
                  <a:gd name="T86" fmla="*/ 91 w 94"/>
                  <a:gd name="T87" fmla="*/ 19 h 81"/>
                  <a:gd name="T88" fmla="*/ 92 w 94"/>
                  <a:gd name="T89" fmla="*/ 20 h 81"/>
                  <a:gd name="T90" fmla="*/ 93 w 94"/>
                  <a:gd name="T91" fmla="*/ 22 h 81"/>
                  <a:gd name="T92" fmla="*/ 93 w 94"/>
                  <a:gd name="T93" fmla="*/ 23 h 81"/>
                  <a:gd name="T94" fmla="*/ 92 w 94"/>
                  <a:gd name="T95" fmla="*/ 27 h 81"/>
                  <a:gd name="T96" fmla="*/ 86 w 94"/>
                  <a:gd name="T97" fmla="*/ 39 h 81"/>
                  <a:gd name="T98" fmla="*/ 85 w 94"/>
                  <a:gd name="T99" fmla="*/ 58 h 81"/>
                  <a:gd name="T100" fmla="*/ 81 w 94"/>
                  <a:gd name="T101" fmla="*/ 68 h 81"/>
                  <a:gd name="T102" fmla="*/ 60 w 94"/>
                  <a:gd name="T103" fmla="*/ 75 h 81"/>
                  <a:gd name="T104" fmla="*/ 40 w 94"/>
                  <a:gd name="T105" fmla="*/ 74 h 81"/>
                  <a:gd name="T106" fmla="*/ 18 w 94"/>
                  <a:gd name="T107" fmla="*/ 75 h 81"/>
                  <a:gd name="T108" fmla="*/ 0 w 94"/>
                  <a:gd name="T109" fmla="*/ 3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81">
                    <a:moveTo>
                      <a:pt x="0" y="31"/>
                    </a:moveTo>
                    <a:lnTo>
                      <a:pt x="0" y="25"/>
                    </a:lnTo>
                    <a:lnTo>
                      <a:pt x="0" y="21"/>
                    </a:lnTo>
                    <a:lnTo>
                      <a:pt x="4" y="21"/>
                    </a:lnTo>
                    <a:lnTo>
                      <a:pt x="12" y="21"/>
                    </a:lnTo>
                    <a:lnTo>
                      <a:pt x="20" y="21"/>
                    </a:lnTo>
                    <a:lnTo>
                      <a:pt x="23" y="21"/>
                    </a:lnTo>
                    <a:lnTo>
                      <a:pt x="28" y="21"/>
                    </a:lnTo>
                    <a:lnTo>
                      <a:pt x="32" y="20"/>
                    </a:lnTo>
                    <a:lnTo>
                      <a:pt x="40" y="21"/>
                    </a:lnTo>
                    <a:lnTo>
                      <a:pt x="44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8" y="19"/>
                    </a:lnTo>
                    <a:lnTo>
                      <a:pt x="48" y="18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8"/>
                    </a:lnTo>
                    <a:lnTo>
                      <a:pt x="50" y="6"/>
                    </a:lnTo>
                    <a:lnTo>
                      <a:pt x="52" y="5"/>
                    </a:lnTo>
                    <a:lnTo>
                      <a:pt x="57" y="4"/>
                    </a:lnTo>
                    <a:lnTo>
                      <a:pt x="59" y="3"/>
                    </a:lnTo>
                    <a:lnTo>
                      <a:pt x="60" y="1"/>
                    </a:lnTo>
                    <a:lnTo>
                      <a:pt x="64" y="1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5" y="1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5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2" y="7"/>
                    </a:lnTo>
                    <a:lnTo>
                      <a:pt x="82" y="7"/>
                    </a:lnTo>
                    <a:lnTo>
                      <a:pt x="82" y="7"/>
                    </a:lnTo>
                    <a:lnTo>
                      <a:pt x="82" y="7"/>
                    </a:lnTo>
                    <a:lnTo>
                      <a:pt x="81" y="7"/>
                    </a:lnTo>
                    <a:lnTo>
                      <a:pt x="81" y="7"/>
                    </a:lnTo>
                    <a:lnTo>
                      <a:pt x="81" y="7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79" y="10"/>
                    </a:lnTo>
                    <a:lnTo>
                      <a:pt x="80" y="10"/>
                    </a:lnTo>
                    <a:lnTo>
                      <a:pt x="80" y="10"/>
                    </a:lnTo>
                    <a:lnTo>
                      <a:pt x="80" y="11"/>
                    </a:lnTo>
                    <a:lnTo>
                      <a:pt x="80" y="11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1" y="11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82" y="12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5"/>
                    </a:lnTo>
                    <a:lnTo>
                      <a:pt x="83" y="15"/>
                    </a:lnTo>
                    <a:lnTo>
                      <a:pt x="83" y="15"/>
                    </a:lnTo>
                    <a:lnTo>
                      <a:pt x="84" y="15"/>
                    </a:lnTo>
                    <a:lnTo>
                      <a:pt x="84" y="15"/>
                    </a:lnTo>
                    <a:lnTo>
                      <a:pt x="84" y="15"/>
                    </a:lnTo>
                    <a:lnTo>
                      <a:pt x="84" y="15"/>
                    </a:lnTo>
                    <a:lnTo>
                      <a:pt x="85" y="15"/>
                    </a:lnTo>
                    <a:lnTo>
                      <a:pt x="85" y="16"/>
                    </a:lnTo>
                    <a:lnTo>
                      <a:pt x="85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6" y="17"/>
                    </a:lnTo>
                    <a:lnTo>
                      <a:pt x="86" y="17"/>
                    </a:lnTo>
                    <a:lnTo>
                      <a:pt x="86" y="17"/>
                    </a:lnTo>
                    <a:lnTo>
                      <a:pt x="86" y="17"/>
                    </a:lnTo>
                    <a:lnTo>
                      <a:pt x="86" y="17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87" y="18"/>
                    </a:lnTo>
                    <a:lnTo>
                      <a:pt x="87" y="18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9" y="19"/>
                    </a:lnTo>
                    <a:lnTo>
                      <a:pt x="89" y="19"/>
                    </a:lnTo>
                    <a:lnTo>
                      <a:pt x="89" y="19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1" y="19"/>
                    </a:lnTo>
                    <a:lnTo>
                      <a:pt x="91" y="19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93" y="21"/>
                    </a:lnTo>
                    <a:lnTo>
                      <a:pt x="93" y="21"/>
                    </a:lnTo>
                    <a:lnTo>
                      <a:pt x="93" y="21"/>
                    </a:lnTo>
                    <a:lnTo>
                      <a:pt x="93" y="21"/>
                    </a:lnTo>
                    <a:lnTo>
                      <a:pt x="93" y="21"/>
                    </a:lnTo>
                    <a:lnTo>
                      <a:pt x="93" y="21"/>
                    </a:lnTo>
                    <a:lnTo>
                      <a:pt x="93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23"/>
                    </a:lnTo>
                    <a:lnTo>
                      <a:pt x="93" y="23"/>
                    </a:lnTo>
                    <a:lnTo>
                      <a:pt x="93" y="23"/>
                    </a:lnTo>
                    <a:lnTo>
                      <a:pt x="93" y="23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3" y="26"/>
                    </a:lnTo>
                    <a:lnTo>
                      <a:pt x="92" y="27"/>
                    </a:lnTo>
                    <a:lnTo>
                      <a:pt x="90" y="29"/>
                    </a:lnTo>
                    <a:lnTo>
                      <a:pt x="89" y="31"/>
                    </a:lnTo>
                    <a:lnTo>
                      <a:pt x="89" y="31"/>
                    </a:lnTo>
                    <a:lnTo>
                      <a:pt x="89" y="31"/>
                    </a:lnTo>
                    <a:lnTo>
                      <a:pt x="89" y="36"/>
                    </a:lnTo>
                    <a:lnTo>
                      <a:pt x="87" y="37"/>
                    </a:lnTo>
                    <a:lnTo>
                      <a:pt x="86" y="39"/>
                    </a:lnTo>
                    <a:lnTo>
                      <a:pt x="85" y="40"/>
                    </a:lnTo>
                    <a:lnTo>
                      <a:pt x="84" y="42"/>
                    </a:lnTo>
                    <a:lnTo>
                      <a:pt x="83" y="47"/>
                    </a:lnTo>
                    <a:lnTo>
                      <a:pt x="83" y="51"/>
                    </a:lnTo>
                    <a:lnTo>
                      <a:pt x="85" y="51"/>
                    </a:lnTo>
                    <a:lnTo>
                      <a:pt x="84" y="53"/>
                    </a:lnTo>
                    <a:lnTo>
                      <a:pt x="85" y="58"/>
                    </a:lnTo>
                    <a:lnTo>
                      <a:pt x="90" y="59"/>
                    </a:lnTo>
                    <a:lnTo>
                      <a:pt x="89" y="61"/>
                    </a:lnTo>
                    <a:lnTo>
                      <a:pt x="88" y="63"/>
                    </a:lnTo>
                    <a:lnTo>
                      <a:pt x="87" y="64"/>
                    </a:lnTo>
                    <a:lnTo>
                      <a:pt x="84" y="65"/>
                    </a:lnTo>
                    <a:lnTo>
                      <a:pt x="83" y="67"/>
                    </a:lnTo>
                    <a:lnTo>
                      <a:pt x="81" y="68"/>
                    </a:lnTo>
                    <a:lnTo>
                      <a:pt x="80" y="69"/>
                    </a:lnTo>
                    <a:lnTo>
                      <a:pt x="78" y="70"/>
                    </a:lnTo>
                    <a:lnTo>
                      <a:pt x="77" y="72"/>
                    </a:lnTo>
                    <a:lnTo>
                      <a:pt x="74" y="73"/>
                    </a:lnTo>
                    <a:lnTo>
                      <a:pt x="68" y="73"/>
                    </a:lnTo>
                    <a:lnTo>
                      <a:pt x="64" y="75"/>
                    </a:lnTo>
                    <a:lnTo>
                      <a:pt x="60" y="75"/>
                    </a:lnTo>
                    <a:lnTo>
                      <a:pt x="54" y="76"/>
                    </a:lnTo>
                    <a:lnTo>
                      <a:pt x="54" y="78"/>
                    </a:lnTo>
                    <a:lnTo>
                      <a:pt x="50" y="78"/>
                    </a:lnTo>
                    <a:lnTo>
                      <a:pt x="45" y="79"/>
                    </a:lnTo>
                    <a:lnTo>
                      <a:pt x="40" y="81"/>
                    </a:lnTo>
                    <a:lnTo>
                      <a:pt x="40" y="80"/>
                    </a:lnTo>
                    <a:lnTo>
                      <a:pt x="40" y="74"/>
                    </a:lnTo>
                    <a:lnTo>
                      <a:pt x="40" y="70"/>
                    </a:lnTo>
                    <a:lnTo>
                      <a:pt x="36" y="73"/>
                    </a:lnTo>
                    <a:lnTo>
                      <a:pt x="30" y="79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4" y="78"/>
                    </a:lnTo>
                    <a:lnTo>
                      <a:pt x="18" y="75"/>
                    </a:lnTo>
                    <a:lnTo>
                      <a:pt x="12" y="71"/>
                    </a:lnTo>
                    <a:lnTo>
                      <a:pt x="7" y="69"/>
                    </a:lnTo>
                    <a:lnTo>
                      <a:pt x="0" y="65"/>
                    </a:lnTo>
                    <a:lnTo>
                      <a:pt x="0" y="59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0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IQ-D003_2"/>
              <p:cNvSpPr>
                <a:spLocks/>
              </p:cNvSpPr>
              <p:nvPr/>
            </p:nvSpPr>
            <p:spPr bwMode="auto">
              <a:xfrm>
                <a:off x="2181543" y="1638300"/>
                <a:ext cx="601980" cy="807720"/>
              </a:xfrm>
              <a:custGeom>
                <a:avLst/>
                <a:gdLst>
                  <a:gd name="T0" fmla="*/ 31 w 79"/>
                  <a:gd name="T1" fmla="*/ 2 h 106"/>
                  <a:gd name="T2" fmla="*/ 34 w 79"/>
                  <a:gd name="T3" fmla="*/ 2 h 106"/>
                  <a:gd name="T4" fmla="*/ 43 w 79"/>
                  <a:gd name="T5" fmla="*/ 1 h 106"/>
                  <a:gd name="T6" fmla="*/ 50 w 79"/>
                  <a:gd name="T7" fmla="*/ 0 h 106"/>
                  <a:gd name="T8" fmla="*/ 51 w 79"/>
                  <a:gd name="T9" fmla="*/ 4 h 106"/>
                  <a:gd name="T10" fmla="*/ 51 w 79"/>
                  <a:gd name="T11" fmla="*/ 21 h 106"/>
                  <a:gd name="T12" fmla="*/ 51 w 79"/>
                  <a:gd name="T13" fmla="*/ 34 h 106"/>
                  <a:gd name="T14" fmla="*/ 63 w 79"/>
                  <a:gd name="T15" fmla="*/ 40 h 106"/>
                  <a:gd name="T16" fmla="*/ 75 w 79"/>
                  <a:gd name="T17" fmla="*/ 47 h 106"/>
                  <a:gd name="T18" fmla="*/ 79 w 79"/>
                  <a:gd name="T19" fmla="*/ 49 h 106"/>
                  <a:gd name="T20" fmla="*/ 70 w 79"/>
                  <a:gd name="T21" fmla="*/ 52 h 106"/>
                  <a:gd name="T22" fmla="*/ 69 w 79"/>
                  <a:gd name="T23" fmla="*/ 55 h 106"/>
                  <a:gd name="T24" fmla="*/ 68 w 79"/>
                  <a:gd name="T25" fmla="*/ 59 h 106"/>
                  <a:gd name="T26" fmla="*/ 65 w 79"/>
                  <a:gd name="T27" fmla="*/ 65 h 106"/>
                  <a:gd name="T28" fmla="*/ 63 w 79"/>
                  <a:gd name="T29" fmla="*/ 68 h 106"/>
                  <a:gd name="T30" fmla="*/ 61 w 79"/>
                  <a:gd name="T31" fmla="*/ 72 h 106"/>
                  <a:gd name="T32" fmla="*/ 59 w 79"/>
                  <a:gd name="T33" fmla="*/ 76 h 106"/>
                  <a:gd name="T34" fmla="*/ 57 w 79"/>
                  <a:gd name="T35" fmla="*/ 82 h 106"/>
                  <a:gd name="T36" fmla="*/ 56 w 79"/>
                  <a:gd name="T37" fmla="*/ 86 h 106"/>
                  <a:gd name="T38" fmla="*/ 54 w 79"/>
                  <a:gd name="T39" fmla="*/ 90 h 106"/>
                  <a:gd name="T40" fmla="*/ 53 w 79"/>
                  <a:gd name="T41" fmla="*/ 94 h 106"/>
                  <a:gd name="T42" fmla="*/ 50 w 79"/>
                  <a:gd name="T43" fmla="*/ 99 h 106"/>
                  <a:gd name="T44" fmla="*/ 51 w 79"/>
                  <a:gd name="T45" fmla="*/ 104 h 106"/>
                  <a:gd name="T46" fmla="*/ 44 w 79"/>
                  <a:gd name="T47" fmla="*/ 104 h 106"/>
                  <a:gd name="T48" fmla="*/ 40 w 79"/>
                  <a:gd name="T49" fmla="*/ 106 h 106"/>
                  <a:gd name="T50" fmla="*/ 35 w 79"/>
                  <a:gd name="T51" fmla="*/ 104 h 106"/>
                  <a:gd name="T52" fmla="*/ 28 w 79"/>
                  <a:gd name="T53" fmla="*/ 104 h 106"/>
                  <a:gd name="T54" fmla="*/ 24 w 79"/>
                  <a:gd name="T55" fmla="*/ 102 h 106"/>
                  <a:gd name="T56" fmla="*/ 19 w 79"/>
                  <a:gd name="T57" fmla="*/ 101 h 106"/>
                  <a:gd name="T58" fmla="*/ 15 w 79"/>
                  <a:gd name="T59" fmla="*/ 100 h 106"/>
                  <a:gd name="T60" fmla="*/ 11 w 79"/>
                  <a:gd name="T61" fmla="*/ 97 h 106"/>
                  <a:gd name="T62" fmla="*/ 8 w 79"/>
                  <a:gd name="T63" fmla="*/ 94 h 106"/>
                  <a:gd name="T64" fmla="*/ 4 w 79"/>
                  <a:gd name="T65" fmla="*/ 92 h 106"/>
                  <a:gd name="T66" fmla="*/ 1 w 79"/>
                  <a:gd name="T67" fmla="*/ 88 h 106"/>
                  <a:gd name="T68" fmla="*/ 2 w 79"/>
                  <a:gd name="T69" fmla="*/ 83 h 106"/>
                  <a:gd name="T70" fmla="*/ 2 w 79"/>
                  <a:gd name="T71" fmla="*/ 80 h 106"/>
                  <a:gd name="T72" fmla="*/ 8 w 79"/>
                  <a:gd name="T73" fmla="*/ 78 h 106"/>
                  <a:gd name="T74" fmla="*/ 11 w 79"/>
                  <a:gd name="T75" fmla="*/ 77 h 106"/>
                  <a:gd name="T76" fmla="*/ 18 w 79"/>
                  <a:gd name="T77" fmla="*/ 73 h 106"/>
                  <a:gd name="T78" fmla="*/ 21 w 79"/>
                  <a:gd name="T79" fmla="*/ 69 h 106"/>
                  <a:gd name="T80" fmla="*/ 23 w 79"/>
                  <a:gd name="T81" fmla="*/ 66 h 106"/>
                  <a:gd name="T82" fmla="*/ 24 w 79"/>
                  <a:gd name="T83" fmla="*/ 63 h 106"/>
                  <a:gd name="T84" fmla="*/ 27 w 79"/>
                  <a:gd name="T85" fmla="*/ 60 h 106"/>
                  <a:gd name="T86" fmla="*/ 31 w 79"/>
                  <a:gd name="T87" fmla="*/ 57 h 106"/>
                  <a:gd name="T88" fmla="*/ 33 w 79"/>
                  <a:gd name="T89" fmla="*/ 54 h 106"/>
                  <a:gd name="T90" fmla="*/ 33 w 79"/>
                  <a:gd name="T91" fmla="*/ 44 h 106"/>
                  <a:gd name="T92" fmla="*/ 31 w 79"/>
                  <a:gd name="T93" fmla="*/ 38 h 106"/>
                  <a:gd name="T94" fmla="*/ 26 w 79"/>
                  <a:gd name="T95" fmla="*/ 36 h 106"/>
                  <a:gd name="T96" fmla="*/ 23 w 79"/>
                  <a:gd name="T97" fmla="*/ 33 h 106"/>
                  <a:gd name="T98" fmla="*/ 20 w 79"/>
                  <a:gd name="T99" fmla="*/ 32 h 106"/>
                  <a:gd name="T100" fmla="*/ 16 w 79"/>
                  <a:gd name="T101" fmla="*/ 30 h 106"/>
                  <a:gd name="T102" fmla="*/ 15 w 79"/>
                  <a:gd name="T103" fmla="*/ 23 h 106"/>
                  <a:gd name="T104" fmla="*/ 20 w 79"/>
                  <a:gd name="T105" fmla="*/ 20 h 106"/>
                  <a:gd name="T106" fmla="*/ 23 w 79"/>
                  <a:gd name="T107" fmla="*/ 17 h 106"/>
                  <a:gd name="T108" fmla="*/ 24 w 79"/>
                  <a:gd name="T109" fmla="*/ 11 h 106"/>
                  <a:gd name="T110" fmla="*/ 28 w 79"/>
                  <a:gd name="T111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9" h="106">
                    <a:moveTo>
                      <a:pt x="28" y="1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4" y="2"/>
                    </a:lnTo>
                    <a:lnTo>
                      <a:pt x="38" y="1"/>
                    </a:lnTo>
                    <a:lnTo>
                      <a:pt x="43" y="1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1" y="4"/>
                    </a:lnTo>
                    <a:lnTo>
                      <a:pt x="51" y="13"/>
                    </a:lnTo>
                    <a:lnTo>
                      <a:pt x="51" y="21"/>
                    </a:lnTo>
                    <a:lnTo>
                      <a:pt x="51" y="28"/>
                    </a:lnTo>
                    <a:lnTo>
                      <a:pt x="51" y="34"/>
                    </a:lnTo>
                    <a:lnTo>
                      <a:pt x="58" y="38"/>
                    </a:lnTo>
                    <a:lnTo>
                      <a:pt x="63" y="40"/>
                    </a:lnTo>
                    <a:lnTo>
                      <a:pt x="69" y="44"/>
                    </a:lnTo>
                    <a:lnTo>
                      <a:pt x="75" y="47"/>
                    </a:lnTo>
                    <a:lnTo>
                      <a:pt x="79" y="49"/>
                    </a:lnTo>
                    <a:lnTo>
                      <a:pt x="79" y="49"/>
                    </a:lnTo>
                    <a:lnTo>
                      <a:pt x="76" y="52"/>
                    </a:lnTo>
                    <a:lnTo>
                      <a:pt x="70" y="52"/>
                    </a:lnTo>
                    <a:lnTo>
                      <a:pt x="70" y="54"/>
                    </a:lnTo>
                    <a:lnTo>
                      <a:pt x="69" y="55"/>
                    </a:lnTo>
                    <a:lnTo>
                      <a:pt x="69" y="56"/>
                    </a:lnTo>
                    <a:lnTo>
                      <a:pt x="68" y="59"/>
                    </a:lnTo>
                    <a:lnTo>
                      <a:pt x="67" y="64"/>
                    </a:lnTo>
                    <a:lnTo>
                      <a:pt x="65" y="65"/>
                    </a:lnTo>
                    <a:lnTo>
                      <a:pt x="64" y="66"/>
                    </a:lnTo>
                    <a:lnTo>
                      <a:pt x="63" y="68"/>
                    </a:lnTo>
                    <a:lnTo>
                      <a:pt x="62" y="70"/>
                    </a:lnTo>
                    <a:lnTo>
                      <a:pt x="61" y="72"/>
                    </a:lnTo>
                    <a:lnTo>
                      <a:pt x="61" y="75"/>
                    </a:lnTo>
                    <a:lnTo>
                      <a:pt x="59" y="76"/>
                    </a:lnTo>
                    <a:lnTo>
                      <a:pt x="59" y="78"/>
                    </a:lnTo>
                    <a:lnTo>
                      <a:pt x="57" y="82"/>
                    </a:lnTo>
                    <a:lnTo>
                      <a:pt x="57" y="84"/>
                    </a:lnTo>
                    <a:lnTo>
                      <a:pt x="56" y="86"/>
                    </a:lnTo>
                    <a:lnTo>
                      <a:pt x="55" y="88"/>
                    </a:lnTo>
                    <a:lnTo>
                      <a:pt x="54" y="90"/>
                    </a:lnTo>
                    <a:lnTo>
                      <a:pt x="53" y="92"/>
                    </a:lnTo>
                    <a:lnTo>
                      <a:pt x="53" y="94"/>
                    </a:lnTo>
                    <a:lnTo>
                      <a:pt x="52" y="96"/>
                    </a:lnTo>
                    <a:lnTo>
                      <a:pt x="50" y="99"/>
                    </a:lnTo>
                    <a:lnTo>
                      <a:pt x="51" y="101"/>
                    </a:lnTo>
                    <a:lnTo>
                      <a:pt x="51" y="104"/>
                    </a:lnTo>
                    <a:lnTo>
                      <a:pt x="45" y="102"/>
                    </a:lnTo>
                    <a:lnTo>
                      <a:pt x="44" y="104"/>
                    </a:lnTo>
                    <a:lnTo>
                      <a:pt x="42" y="105"/>
                    </a:lnTo>
                    <a:lnTo>
                      <a:pt x="40" y="106"/>
                    </a:lnTo>
                    <a:lnTo>
                      <a:pt x="38" y="105"/>
                    </a:lnTo>
                    <a:lnTo>
                      <a:pt x="35" y="104"/>
                    </a:lnTo>
                    <a:lnTo>
                      <a:pt x="30" y="105"/>
                    </a:lnTo>
                    <a:lnTo>
                      <a:pt x="28" y="104"/>
                    </a:lnTo>
                    <a:lnTo>
                      <a:pt x="27" y="102"/>
                    </a:lnTo>
                    <a:lnTo>
                      <a:pt x="24" y="102"/>
                    </a:lnTo>
                    <a:lnTo>
                      <a:pt x="23" y="101"/>
                    </a:lnTo>
                    <a:lnTo>
                      <a:pt x="19" y="101"/>
                    </a:lnTo>
                    <a:lnTo>
                      <a:pt x="17" y="102"/>
                    </a:lnTo>
                    <a:lnTo>
                      <a:pt x="15" y="100"/>
                    </a:lnTo>
                    <a:lnTo>
                      <a:pt x="13" y="98"/>
                    </a:lnTo>
                    <a:lnTo>
                      <a:pt x="11" y="97"/>
                    </a:lnTo>
                    <a:lnTo>
                      <a:pt x="9" y="96"/>
                    </a:lnTo>
                    <a:lnTo>
                      <a:pt x="8" y="94"/>
                    </a:lnTo>
                    <a:lnTo>
                      <a:pt x="5" y="94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1" y="88"/>
                    </a:lnTo>
                    <a:lnTo>
                      <a:pt x="0" y="86"/>
                    </a:lnTo>
                    <a:lnTo>
                      <a:pt x="2" y="83"/>
                    </a:lnTo>
                    <a:lnTo>
                      <a:pt x="3" y="81"/>
                    </a:lnTo>
                    <a:lnTo>
                      <a:pt x="2" y="80"/>
                    </a:lnTo>
                    <a:lnTo>
                      <a:pt x="5" y="78"/>
                    </a:lnTo>
                    <a:lnTo>
                      <a:pt x="8" y="78"/>
                    </a:lnTo>
                    <a:lnTo>
                      <a:pt x="9" y="78"/>
                    </a:lnTo>
                    <a:lnTo>
                      <a:pt x="11" y="77"/>
                    </a:lnTo>
                    <a:lnTo>
                      <a:pt x="14" y="75"/>
                    </a:lnTo>
                    <a:lnTo>
                      <a:pt x="18" y="73"/>
                    </a:lnTo>
                    <a:lnTo>
                      <a:pt x="19" y="70"/>
                    </a:lnTo>
                    <a:lnTo>
                      <a:pt x="21" y="69"/>
                    </a:lnTo>
                    <a:lnTo>
                      <a:pt x="21" y="68"/>
                    </a:lnTo>
                    <a:lnTo>
                      <a:pt x="23" y="66"/>
                    </a:lnTo>
                    <a:lnTo>
                      <a:pt x="23" y="65"/>
                    </a:lnTo>
                    <a:lnTo>
                      <a:pt x="24" y="63"/>
                    </a:lnTo>
                    <a:lnTo>
                      <a:pt x="26" y="62"/>
                    </a:lnTo>
                    <a:lnTo>
                      <a:pt x="27" y="60"/>
                    </a:lnTo>
                    <a:lnTo>
                      <a:pt x="29" y="59"/>
                    </a:lnTo>
                    <a:lnTo>
                      <a:pt x="31" y="57"/>
                    </a:lnTo>
                    <a:lnTo>
                      <a:pt x="32" y="56"/>
                    </a:lnTo>
                    <a:lnTo>
                      <a:pt x="33" y="54"/>
                    </a:lnTo>
                    <a:lnTo>
                      <a:pt x="33" y="50"/>
                    </a:lnTo>
                    <a:lnTo>
                      <a:pt x="33" y="44"/>
                    </a:lnTo>
                    <a:lnTo>
                      <a:pt x="33" y="39"/>
                    </a:lnTo>
                    <a:lnTo>
                      <a:pt x="31" y="38"/>
                    </a:lnTo>
                    <a:lnTo>
                      <a:pt x="28" y="37"/>
                    </a:lnTo>
                    <a:lnTo>
                      <a:pt x="26" y="36"/>
                    </a:lnTo>
                    <a:lnTo>
                      <a:pt x="25" y="34"/>
                    </a:lnTo>
                    <a:lnTo>
                      <a:pt x="23" y="33"/>
                    </a:lnTo>
                    <a:lnTo>
                      <a:pt x="21" y="32"/>
                    </a:lnTo>
                    <a:lnTo>
                      <a:pt x="20" y="32"/>
                    </a:lnTo>
                    <a:lnTo>
                      <a:pt x="19" y="30"/>
                    </a:lnTo>
                    <a:lnTo>
                      <a:pt x="16" y="30"/>
                    </a:lnTo>
                    <a:lnTo>
                      <a:pt x="14" y="29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3" y="17"/>
                    </a:lnTo>
                    <a:lnTo>
                      <a:pt x="23" y="14"/>
                    </a:lnTo>
                    <a:lnTo>
                      <a:pt x="24" y="11"/>
                    </a:lnTo>
                    <a:lnTo>
                      <a:pt x="27" y="1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IQ-D060_2"/>
              <p:cNvSpPr>
                <a:spLocks/>
              </p:cNvSpPr>
              <p:nvPr/>
            </p:nvSpPr>
            <p:spPr bwMode="auto">
              <a:xfrm>
                <a:off x="4017963" y="1539240"/>
                <a:ext cx="792480" cy="800100"/>
              </a:xfrm>
              <a:custGeom>
                <a:avLst/>
                <a:gdLst>
                  <a:gd name="T0" fmla="*/ 30 w 104"/>
                  <a:gd name="T1" fmla="*/ 66 h 105"/>
                  <a:gd name="T2" fmla="*/ 54 w 104"/>
                  <a:gd name="T3" fmla="*/ 53 h 105"/>
                  <a:gd name="T4" fmla="*/ 57 w 104"/>
                  <a:gd name="T5" fmla="*/ 50 h 105"/>
                  <a:gd name="T6" fmla="*/ 60 w 104"/>
                  <a:gd name="T7" fmla="*/ 48 h 105"/>
                  <a:gd name="T8" fmla="*/ 63 w 104"/>
                  <a:gd name="T9" fmla="*/ 45 h 105"/>
                  <a:gd name="T10" fmla="*/ 67 w 104"/>
                  <a:gd name="T11" fmla="*/ 41 h 105"/>
                  <a:gd name="T12" fmla="*/ 72 w 104"/>
                  <a:gd name="T13" fmla="*/ 41 h 105"/>
                  <a:gd name="T14" fmla="*/ 73 w 104"/>
                  <a:gd name="T15" fmla="*/ 37 h 105"/>
                  <a:gd name="T16" fmla="*/ 74 w 104"/>
                  <a:gd name="T17" fmla="*/ 34 h 105"/>
                  <a:gd name="T18" fmla="*/ 76 w 104"/>
                  <a:gd name="T19" fmla="*/ 30 h 105"/>
                  <a:gd name="T20" fmla="*/ 79 w 104"/>
                  <a:gd name="T21" fmla="*/ 27 h 105"/>
                  <a:gd name="T22" fmla="*/ 81 w 104"/>
                  <a:gd name="T23" fmla="*/ 23 h 105"/>
                  <a:gd name="T24" fmla="*/ 84 w 104"/>
                  <a:gd name="T25" fmla="*/ 20 h 105"/>
                  <a:gd name="T26" fmla="*/ 87 w 104"/>
                  <a:gd name="T27" fmla="*/ 17 h 105"/>
                  <a:gd name="T28" fmla="*/ 89 w 104"/>
                  <a:gd name="T29" fmla="*/ 13 h 105"/>
                  <a:gd name="T30" fmla="*/ 88 w 104"/>
                  <a:gd name="T31" fmla="*/ 11 h 105"/>
                  <a:gd name="T32" fmla="*/ 89 w 104"/>
                  <a:gd name="T33" fmla="*/ 9 h 105"/>
                  <a:gd name="T34" fmla="*/ 90 w 104"/>
                  <a:gd name="T35" fmla="*/ 6 h 105"/>
                  <a:gd name="T36" fmla="*/ 93 w 104"/>
                  <a:gd name="T37" fmla="*/ 5 h 105"/>
                  <a:gd name="T38" fmla="*/ 94 w 104"/>
                  <a:gd name="T39" fmla="*/ 2 h 105"/>
                  <a:gd name="T40" fmla="*/ 98 w 104"/>
                  <a:gd name="T41" fmla="*/ 2 h 105"/>
                  <a:gd name="T42" fmla="*/ 101 w 104"/>
                  <a:gd name="T43" fmla="*/ 10 h 105"/>
                  <a:gd name="T44" fmla="*/ 102 w 104"/>
                  <a:gd name="T45" fmla="*/ 14 h 105"/>
                  <a:gd name="T46" fmla="*/ 103 w 104"/>
                  <a:gd name="T47" fmla="*/ 19 h 105"/>
                  <a:gd name="T48" fmla="*/ 103 w 104"/>
                  <a:gd name="T49" fmla="*/ 24 h 105"/>
                  <a:gd name="T50" fmla="*/ 100 w 104"/>
                  <a:gd name="T51" fmla="*/ 26 h 105"/>
                  <a:gd name="T52" fmla="*/ 97 w 104"/>
                  <a:gd name="T53" fmla="*/ 25 h 105"/>
                  <a:gd name="T54" fmla="*/ 95 w 104"/>
                  <a:gd name="T55" fmla="*/ 28 h 105"/>
                  <a:gd name="T56" fmla="*/ 94 w 104"/>
                  <a:gd name="T57" fmla="*/ 31 h 105"/>
                  <a:gd name="T58" fmla="*/ 92 w 104"/>
                  <a:gd name="T59" fmla="*/ 34 h 105"/>
                  <a:gd name="T60" fmla="*/ 94 w 104"/>
                  <a:gd name="T61" fmla="*/ 37 h 105"/>
                  <a:gd name="T62" fmla="*/ 96 w 104"/>
                  <a:gd name="T63" fmla="*/ 40 h 105"/>
                  <a:gd name="T64" fmla="*/ 98 w 104"/>
                  <a:gd name="T65" fmla="*/ 43 h 105"/>
                  <a:gd name="T66" fmla="*/ 98 w 104"/>
                  <a:gd name="T67" fmla="*/ 47 h 105"/>
                  <a:gd name="T68" fmla="*/ 99 w 104"/>
                  <a:gd name="T69" fmla="*/ 51 h 105"/>
                  <a:gd name="T70" fmla="*/ 97 w 104"/>
                  <a:gd name="T71" fmla="*/ 52 h 105"/>
                  <a:gd name="T72" fmla="*/ 95 w 104"/>
                  <a:gd name="T73" fmla="*/ 50 h 105"/>
                  <a:gd name="T74" fmla="*/ 93 w 104"/>
                  <a:gd name="T75" fmla="*/ 51 h 105"/>
                  <a:gd name="T76" fmla="*/ 90 w 104"/>
                  <a:gd name="T77" fmla="*/ 50 h 105"/>
                  <a:gd name="T78" fmla="*/ 88 w 104"/>
                  <a:gd name="T79" fmla="*/ 50 h 105"/>
                  <a:gd name="T80" fmla="*/ 85 w 104"/>
                  <a:gd name="T81" fmla="*/ 50 h 105"/>
                  <a:gd name="T82" fmla="*/ 83 w 104"/>
                  <a:gd name="T83" fmla="*/ 49 h 105"/>
                  <a:gd name="T84" fmla="*/ 82 w 104"/>
                  <a:gd name="T85" fmla="*/ 47 h 105"/>
                  <a:gd name="T86" fmla="*/ 80 w 104"/>
                  <a:gd name="T87" fmla="*/ 47 h 105"/>
                  <a:gd name="T88" fmla="*/ 79 w 104"/>
                  <a:gd name="T89" fmla="*/ 50 h 105"/>
                  <a:gd name="T90" fmla="*/ 80 w 104"/>
                  <a:gd name="T91" fmla="*/ 54 h 105"/>
                  <a:gd name="T92" fmla="*/ 79 w 104"/>
                  <a:gd name="T93" fmla="*/ 57 h 105"/>
                  <a:gd name="T94" fmla="*/ 74 w 104"/>
                  <a:gd name="T95" fmla="*/ 57 h 105"/>
                  <a:gd name="T96" fmla="*/ 73 w 104"/>
                  <a:gd name="T97" fmla="*/ 60 h 105"/>
                  <a:gd name="T98" fmla="*/ 77 w 104"/>
                  <a:gd name="T99" fmla="*/ 69 h 105"/>
                  <a:gd name="T100" fmla="*/ 80 w 104"/>
                  <a:gd name="T101" fmla="*/ 68 h 105"/>
                  <a:gd name="T102" fmla="*/ 85 w 104"/>
                  <a:gd name="T103" fmla="*/ 75 h 105"/>
                  <a:gd name="T104" fmla="*/ 84 w 104"/>
                  <a:gd name="T105" fmla="*/ 80 h 105"/>
                  <a:gd name="T106" fmla="*/ 84 w 104"/>
                  <a:gd name="T107" fmla="*/ 85 h 105"/>
                  <a:gd name="T108" fmla="*/ 82 w 104"/>
                  <a:gd name="T109" fmla="*/ 88 h 105"/>
                  <a:gd name="T110" fmla="*/ 79 w 104"/>
                  <a:gd name="T111" fmla="*/ 89 h 105"/>
                  <a:gd name="T112" fmla="*/ 77 w 104"/>
                  <a:gd name="T113" fmla="*/ 91 h 105"/>
                  <a:gd name="T114" fmla="*/ 75 w 104"/>
                  <a:gd name="T115" fmla="*/ 93 h 105"/>
                  <a:gd name="T116" fmla="*/ 75 w 104"/>
                  <a:gd name="T117" fmla="*/ 96 h 105"/>
                  <a:gd name="T118" fmla="*/ 74 w 104"/>
                  <a:gd name="T119" fmla="*/ 99 h 105"/>
                  <a:gd name="T120" fmla="*/ 71 w 104"/>
                  <a:gd name="T121" fmla="*/ 101 h 105"/>
                  <a:gd name="T122" fmla="*/ 63 w 104"/>
                  <a:gd name="T123" fmla="*/ 93 h 105"/>
                  <a:gd name="T124" fmla="*/ 24 w 104"/>
                  <a:gd name="T125" fmla="*/ 9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" h="105">
                    <a:moveTo>
                      <a:pt x="0" y="82"/>
                    </a:moveTo>
                    <a:lnTo>
                      <a:pt x="7" y="81"/>
                    </a:lnTo>
                    <a:lnTo>
                      <a:pt x="10" y="81"/>
                    </a:lnTo>
                    <a:lnTo>
                      <a:pt x="15" y="79"/>
                    </a:lnTo>
                    <a:lnTo>
                      <a:pt x="18" y="79"/>
                    </a:lnTo>
                    <a:lnTo>
                      <a:pt x="19" y="78"/>
                    </a:lnTo>
                    <a:lnTo>
                      <a:pt x="22" y="78"/>
                    </a:lnTo>
                    <a:lnTo>
                      <a:pt x="24" y="77"/>
                    </a:lnTo>
                    <a:lnTo>
                      <a:pt x="22" y="73"/>
                    </a:lnTo>
                    <a:lnTo>
                      <a:pt x="25" y="70"/>
                    </a:lnTo>
                    <a:lnTo>
                      <a:pt x="26" y="69"/>
                    </a:lnTo>
                    <a:lnTo>
                      <a:pt x="29" y="67"/>
                    </a:lnTo>
                    <a:lnTo>
                      <a:pt x="30" y="66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36" y="63"/>
                    </a:lnTo>
                    <a:lnTo>
                      <a:pt x="39" y="59"/>
                    </a:lnTo>
                    <a:lnTo>
                      <a:pt x="46" y="59"/>
                    </a:lnTo>
                    <a:lnTo>
                      <a:pt x="46" y="57"/>
                    </a:lnTo>
                    <a:lnTo>
                      <a:pt x="50" y="57"/>
                    </a:lnTo>
                    <a:lnTo>
                      <a:pt x="53" y="55"/>
                    </a:lnTo>
                    <a:lnTo>
                      <a:pt x="53" y="54"/>
                    </a:lnTo>
                    <a:lnTo>
                      <a:pt x="53" y="54"/>
                    </a:lnTo>
                    <a:lnTo>
                      <a:pt x="53" y="54"/>
                    </a:lnTo>
                    <a:lnTo>
                      <a:pt x="54" y="54"/>
                    </a:lnTo>
                    <a:lnTo>
                      <a:pt x="54" y="53"/>
                    </a:lnTo>
                    <a:lnTo>
                      <a:pt x="54" y="53"/>
                    </a:lnTo>
                    <a:lnTo>
                      <a:pt x="54" y="53"/>
                    </a:lnTo>
                    <a:lnTo>
                      <a:pt x="55" y="53"/>
                    </a:lnTo>
                    <a:lnTo>
                      <a:pt x="55" y="52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6" y="51"/>
                    </a:lnTo>
                    <a:lnTo>
                      <a:pt x="56" y="51"/>
                    </a:lnTo>
                    <a:lnTo>
                      <a:pt x="57" y="51"/>
                    </a:lnTo>
                    <a:lnTo>
                      <a:pt x="57" y="51"/>
                    </a:lnTo>
                    <a:lnTo>
                      <a:pt x="57" y="51"/>
                    </a:lnTo>
                    <a:lnTo>
                      <a:pt x="58" y="50"/>
                    </a:lnTo>
                    <a:lnTo>
                      <a:pt x="57" y="50"/>
                    </a:lnTo>
                    <a:lnTo>
                      <a:pt x="57" y="50"/>
                    </a:lnTo>
                    <a:lnTo>
                      <a:pt x="57" y="49"/>
                    </a:lnTo>
                    <a:lnTo>
                      <a:pt x="57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58" y="48"/>
                    </a:lnTo>
                    <a:lnTo>
                      <a:pt x="59" y="48"/>
                    </a:lnTo>
                    <a:lnTo>
                      <a:pt x="59" y="48"/>
                    </a:lnTo>
                    <a:lnTo>
                      <a:pt x="59" y="49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7"/>
                    </a:lnTo>
                    <a:lnTo>
                      <a:pt x="60" y="47"/>
                    </a:lnTo>
                    <a:lnTo>
                      <a:pt x="61" y="47"/>
                    </a:lnTo>
                    <a:lnTo>
                      <a:pt x="61" y="47"/>
                    </a:lnTo>
                    <a:lnTo>
                      <a:pt x="61" y="46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2" y="45"/>
                    </a:lnTo>
                    <a:lnTo>
                      <a:pt x="62" y="45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3" y="44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64" y="43"/>
                    </a:lnTo>
                    <a:lnTo>
                      <a:pt x="65" y="43"/>
                    </a:lnTo>
                    <a:lnTo>
                      <a:pt x="65" y="43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1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9" y="42"/>
                    </a:lnTo>
                    <a:lnTo>
                      <a:pt x="69" y="42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71" y="42"/>
                    </a:lnTo>
                    <a:lnTo>
                      <a:pt x="71" y="42"/>
                    </a:lnTo>
                    <a:lnTo>
                      <a:pt x="71" y="41"/>
                    </a:lnTo>
                    <a:lnTo>
                      <a:pt x="72" y="41"/>
                    </a:lnTo>
                    <a:lnTo>
                      <a:pt x="72" y="41"/>
                    </a:lnTo>
                    <a:lnTo>
                      <a:pt x="72" y="41"/>
                    </a:lnTo>
                    <a:lnTo>
                      <a:pt x="72" y="41"/>
                    </a:lnTo>
                    <a:lnTo>
                      <a:pt x="72" y="40"/>
                    </a:lnTo>
                    <a:lnTo>
                      <a:pt x="73" y="40"/>
                    </a:lnTo>
                    <a:lnTo>
                      <a:pt x="73" y="40"/>
                    </a:lnTo>
                    <a:lnTo>
                      <a:pt x="73" y="39"/>
                    </a:lnTo>
                    <a:lnTo>
                      <a:pt x="73" y="39"/>
                    </a:lnTo>
                    <a:lnTo>
                      <a:pt x="73" y="39"/>
                    </a:lnTo>
                    <a:lnTo>
                      <a:pt x="73" y="39"/>
                    </a:lnTo>
                    <a:lnTo>
                      <a:pt x="73" y="38"/>
                    </a:lnTo>
                    <a:lnTo>
                      <a:pt x="73" y="38"/>
                    </a:lnTo>
                    <a:lnTo>
                      <a:pt x="73" y="37"/>
                    </a:lnTo>
                    <a:lnTo>
                      <a:pt x="74" y="37"/>
                    </a:lnTo>
                    <a:lnTo>
                      <a:pt x="74" y="37"/>
                    </a:lnTo>
                    <a:lnTo>
                      <a:pt x="74" y="37"/>
                    </a:lnTo>
                    <a:lnTo>
                      <a:pt x="74" y="37"/>
                    </a:lnTo>
                    <a:lnTo>
                      <a:pt x="74" y="37"/>
                    </a:lnTo>
                    <a:lnTo>
                      <a:pt x="74" y="36"/>
                    </a:lnTo>
                    <a:lnTo>
                      <a:pt x="75" y="36"/>
                    </a:lnTo>
                    <a:lnTo>
                      <a:pt x="75" y="36"/>
                    </a:lnTo>
                    <a:lnTo>
                      <a:pt x="75" y="35"/>
                    </a:lnTo>
                    <a:lnTo>
                      <a:pt x="75" y="35"/>
                    </a:lnTo>
                    <a:lnTo>
                      <a:pt x="75" y="35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75" y="34"/>
                    </a:lnTo>
                    <a:lnTo>
                      <a:pt x="74" y="33"/>
                    </a:lnTo>
                    <a:lnTo>
                      <a:pt x="75" y="33"/>
                    </a:lnTo>
                    <a:lnTo>
                      <a:pt x="75" y="33"/>
                    </a:lnTo>
                    <a:lnTo>
                      <a:pt x="74" y="33"/>
                    </a:lnTo>
                    <a:lnTo>
                      <a:pt x="75" y="32"/>
                    </a:lnTo>
                    <a:lnTo>
                      <a:pt x="75" y="32"/>
                    </a:lnTo>
                    <a:lnTo>
                      <a:pt x="76" y="32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0"/>
                    </a:lnTo>
                    <a:lnTo>
                      <a:pt x="76" y="30"/>
                    </a:lnTo>
                    <a:lnTo>
                      <a:pt x="77" y="29"/>
                    </a:lnTo>
                    <a:lnTo>
                      <a:pt x="77" y="29"/>
                    </a:lnTo>
                    <a:lnTo>
                      <a:pt x="77" y="29"/>
                    </a:lnTo>
                    <a:lnTo>
                      <a:pt x="77" y="29"/>
                    </a:lnTo>
                    <a:lnTo>
                      <a:pt x="78" y="29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9" y="28"/>
                    </a:lnTo>
                    <a:lnTo>
                      <a:pt x="79" y="27"/>
                    </a:lnTo>
                    <a:lnTo>
                      <a:pt x="79" y="27"/>
                    </a:lnTo>
                    <a:lnTo>
                      <a:pt x="79" y="27"/>
                    </a:lnTo>
                    <a:lnTo>
                      <a:pt x="79" y="26"/>
                    </a:lnTo>
                    <a:lnTo>
                      <a:pt x="79" y="26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80" y="24"/>
                    </a:lnTo>
                    <a:lnTo>
                      <a:pt x="80" y="24"/>
                    </a:lnTo>
                    <a:lnTo>
                      <a:pt x="80" y="23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82" y="21"/>
                    </a:lnTo>
                    <a:lnTo>
                      <a:pt x="82" y="21"/>
                    </a:lnTo>
                    <a:lnTo>
                      <a:pt x="82" y="21"/>
                    </a:lnTo>
                    <a:lnTo>
                      <a:pt x="82" y="21"/>
                    </a:lnTo>
                    <a:lnTo>
                      <a:pt x="83" y="21"/>
                    </a:lnTo>
                    <a:lnTo>
                      <a:pt x="83" y="21"/>
                    </a:lnTo>
                    <a:lnTo>
                      <a:pt x="84" y="21"/>
                    </a:lnTo>
                    <a:lnTo>
                      <a:pt x="84" y="20"/>
                    </a:lnTo>
                    <a:lnTo>
                      <a:pt x="84" y="20"/>
                    </a:lnTo>
                    <a:lnTo>
                      <a:pt x="8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8" y="17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8" y="15"/>
                    </a:lnTo>
                    <a:lnTo>
                      <a:pt x="88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90" y="14"/>
                    </a:lnTo>
                    <a:lnTo>
                      <a:pt x="89" y="14"/>
                    </a:lnTo>
                    <a:lnTo>
                      <a:pt x="89" y="14"/>
                    </a:lnTo>
                    <a:lnTo>
                      <a:pt x="89" y="13"/>
                    </a:lnTo>
                    <a:lnTo>
                      <a:pt x="89" y="13"/>
                    </a:lnTo>
                    <a:lnTo>
                      <a:pt x="89" y="13"/>
                    </a:lnTo>
                    <a:lnTo>
                      <a:pt x="88" y="13"/>
                    </a:lnTo>
                    <a:lnTo>
                      <a:pt x="88" y="13"/>
                    </a:lnTo>
                    <a:lnTo>
                      <a:pt x="88" y="13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7" y="1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88" y="11"/>
                    </a:lnTo>
                    <a:lnTo>
                      <a:pt x="88" y="11"/>
                    </a:lnTo>
                    <a:lnTo>
                      <a:pt x="88" y="11"/>
                    </a:lnTo>
                    <a:lnTo>
                      <a:pt x="88" y="11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9" y="10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89" y="8"/>
                    </a:lnTo>
                    <a:lnTo>
                      <a:pt x="89" y="8"/>
                    </a:lnTo>
                    <a:lnTo>
                      <a:pt x="88" y="8"/>
                    </a:lnTo>
                    <a:lnTo>
                      <a:pt x="89" y="8"/>
                    </a:lnTo>
                    <a:lnTo>
                      <a:pt x="89" y="8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0" y="6"/>
                    </a:lnTo>
                    <a:lnTo>
                      <a:pt x="90" y="6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92" y="7"/>
                    </a:lnTo>
                    <a:lnTo>
                      <a:pt x="92" y="7"/>
                    </a:lnTo>
                    <a:lnTo>
                      <a:pt x="92" y="7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3" y="5"/>
                    </a:lnTo>
                    <a:lnTo>
                      <a:pt x="94" y="5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5" y="3"/>
                    </a:lnTo>
                    <a:lnTo>
                      <a:pt x="95" y="3"/>
                    </a:lnTo>
                    <a:lnTo>
                      <a:pt x="95" y="3"/>
                    </a:lnTo>
                    <a:lnTo>
                      <a:pt x="95" y="3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6" y="2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6" y="0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0" y="4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0" y="6"/>
                    </a:lnTo>
                    <a:lnTo>
                      <a:pt x="100" y="6"/>
                    </a:lnTo>
                    <a:lnTo>
                      <a:pt x="101" y="7"/>
                    </a:lnTo>
                    <a:lnTo>
                      <a:pt x="101" y="7"/>
                    </a:lnTo>
                    <a:lnTo>
                      <a:pt x="101" y="8"/>
                    </a:lnTo>
                    <a:lnTo>
                      <a:pt x="101" y="9"/>
                    </a:lnTo>
                    <a:lnTo>
                      <a:pt x="100" y="9"/>
                    </a:lnTo>
                    <a:lnTo>
                      <a:pt x="101" y="10"/>
                    </a:lnTo>
                    <a:lnTo>
                      <a:pt x="101" y="11"/>
                    </a:lnTo>
                    <a:lnTo>
                      <a:pt x="102" y="11"/>
                    </a:lnTo>
                    <a:lnTo>
                      <a:pt x="102" y="11"/>
                    </a:lnTo>
                    <a:lnTo>
                      <a:pt x="102" y="11"/>
                    </a:lnTo>
                    <a:lnTo>
                      <a:pt x="102" y="11"/>
                    </a:lnTo>
                    <a:lnTo>
                      <a:pt x="102" y="12"/>
                    </a:lnTo>
                    <a:lnTo>
                      <a:pt x="101" y="12"/>
                    </a:lnTo>
                    <a:lnTo>
                      <a:pt x="101" y="12"/>
                    </a:lnTo>
                    <a:lnTo>
                      <a:pt x="101" y="13"/>
                    </a:lnTo>
                    <a:lnTo>
                      <a:pt x="101" y="13"/>
                    </a:lnTo>
                    <a:lnTo>
                      <a:pt x="101" y="13"/>
                    </a:lnTo>
                    <a:lnTo>
                      <a:pt x="101" y="14"/>
                    </a:lnTo>
                    <a:lnTo>
                      <a:pt x="102" y="14"/>
                    </a:lnTo>
                    <a:lnTo>
                      <a:pt x="102" y="15"/>
                    </a:lnTo>
                    <a:lnTo>
                      <a:pt x="102" y="15"/>
                    </a:lnTo>
                    <a:lnTo>
                      <a:pt x="102" y="15"/>
                    </a:lnTo>
                    <a:lnTo>
                      <a:pt x="102" y="15"/>
                    </a:lnTo>
                    <a:lnTo>
                      <a:pt x="102" y="16"/>
                    </a:lnTo>
                    <a:lnTo>
                      <a:pt x="102" y="16"/>
                    </a:lnTo>
                    <a:lnTo>
                      <a:pt x="102" y="16"/>
                    </a:lnTo>
                    <a:lnTo>
                      <a:pt x="102" y="17"/>
                    </a:lnTo>
                    <a:lnTo>
                      <a:pt x="102" y="17"/>
                    </a:lnTo>
                    <a:lnTo>
                      <a:pt x="103" y="17"/>
                    </a:lnTo>
                    <a:lnTo>
                      <a:pt x="103" y="18"/>
                    </a:lnTo>
                    <a:lnTo>
                      <a:pt x="103" y="18"/>
                    </a:lnTo>
                    <a:lnTo>
                      <a:pt x="103" y="19"/>
                    </a:lnTo>
                    <a:lnTo>
                      <a:pt x="103" y="19"/>
                    </a:lnTo>
                    <a:lnTo>
                      <a:pt x="103" y="19"/>
                    </a:lnTo>
                    <a:lnTo>
                      <a:pt x="103" y="19"/>
                    </a:lnTo>
                    <a:lnTo>
                      <a:pt x="104" y="19"/>
                    </a:lnTo>
                    <a:lnTo>
                      <a:pt x="104" y="19"/>
                    </a:lnTo>
                    <a:lnTo>
                      <a:pt x="104" y="20"/>
                    </a:lnTo>
                    <a:lnTo>
                      <a:pt x="104" y="21"/>
                    </a:lnTo>
                    <a:lnTo>
                      <a:pt x="104" y="21"/>
                    </a:lnTo>
                    <a:lnTo>
                      <a:pt x="104" y="22"/>
                    </a:lnTo>
                    <a:lnTo>
                      <a:pt x="104" y="23"/>
                    </a:lnTo>
                    <a:lnTo>
                      <a:pt x="104" y="23"/>
                    </a:lnTo>
                    <a:lnTo>
                      <a:pt x="104" y="23"/>
                    </a:lnTo>
                    <a:lnTo>
                      <a:pt x="103" y="24"/>
                    </a:lnTo>
                    <a:lnTo>
                      <a:pt x="103" y="24"/>
                    </a:lnTo>
                    <a:lnTo>
                      <a:pt x="102" y="24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0" y="26"/>
                    </a:lnTo>
                    <a:lnTo>
                      <a:pt x="100" y="25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100" y="25"/>
                    </a:lnTo>
                    <a:lnTo>
                      <a:pt x="99" y="25"/>
                    </a:lnTo>
                    <a:lnTo>
                      <a:pt x="99" y="25"/>
                    </a:lnTo>
                    <a:lnTo>
                      <a:pt x="98" y="25"/>
                    </a:lnTo>
                    <a:lnTo>
                      <a:pt x="98" y="25"/>
                    </a:lnTo>
                    <a:lnTo>
                      <a:pt x="99" y="25"/>
                    </a:lnTo>
                    <a:lnTo>
                      <a:pt x="99" y="24"/>
                    </a:lnTo>
                    <a:lnTo>
                      <a:pt x="99" y="24"/>
                    </a:lnTo>
                    <a:lnTo>
                      <a:pt x="98" y="24"/>
                    </a:lnTo>
                    <a:lnTo>
                      <a:pt x="98" y="25"/>
                    </a:lnTo>
                    <a:lnTo>
                      <a:pt x="98" y="25"/>
                    </a:lnTo>
                    <a:lnTo>
                      <a:pt x="98" y="25"/>
                    </a:lnTo>
                    <a:lnTo>
                      <a:pt x="97" y="25"/>
                    </a:lnTo>
                    <a:lnTo>
                      <a:pt x="97" y="25"/>
                    </a:lnTo>
                    <a:lnTo>
                      <a:pt x="96" y="25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95" y="26"/>
                    </a:lnTo>
                    <a:lnTo>
                      <a:pt x="95" y="26"/>
                    </a:lnTo>
                    <a:lnTo>
                      <a:pt x="95" y="27"/>
                    </a:lnTo>
                    <a:lnTo>
                      <a:pt x="94" y="27"/>
                    </a:lnTo>
                    <a:lnTo>
                      <a:pt x="94" y="27"/>
                    </a:lnTo>
                    <a:lnTo>
                      <a:pt x="94" y="27"/>
                    </a:lnTo>
                    <a:lnTo>
                      <a:pt x="95" y="27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5" y="29"/>
                    </a:lnTo>
                    <a:lnTo>
                      <a:pt x="96" y="29"/>
                    </a:lnTo>
                    <a:lnTo>
                      <a:pt x="96" y="29"/>
                    </a:lnTo>
                    <a:lnTo>
                      <a:pt x="95" y="29"/>
                    </a:lnTo>
                    <a:lnTo>
                      <a:pt x="95" y="30"/>
                    </a:lnTo>
                    <a:lnTo>
                      <a:pt x="95" y="30"/>
                    </a:lnTo>
                    <a:lnTo>
                      <a:pt x="95" y="30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3" y="34"/>
                    </a:lnTo>
                    <a:lnTo>
                      <a:pt x="92" y="34"/>
                    </a:lnTo>
                    <a:lnTo>
                      <a:pt x="92" y="34"/>
                    </a:lnTo>
                    <a:lnTo>
                      <a:pt x="92" y="34"/>
                    </a:lnTo>
                    <a:lnTo>
                      <a:pt x="92" y="35"/>
                    </a:lnTo>
                    <a:lnTo>
                      <a:pt x="92" y="35"/>
                    </a:lnTo>
                    <a:lnTo>
                      <a:pt x="91" y="35"/>
                    </a:lnTo>
                    <a:lnTo>
                      <a:pt x="91" y="35"/>
                    </a:lnTo>
                    <a:lnTo>
                      <a:pt x="92" y="35"/>
                    </a:lnTo>
                    <a:lnTo>
                      <a:pt x="92" y="35"/>
                    </a:lnTo>
                    <a:lnTo>
                      <a:pt x="92" y="36"/>
                    </a:lnTo>
                    <a:lnTo>
                      <a:pt x="92" y="36"/>
                    </a:lnTo>
                    <a:lnTo>
                      <a:pt x="93" y="36"/>
                    </a:lnTo>
                    <a:lnTo>
                      <a:pt x="93" y="36"/>
                    </a:lnTo>
                    <a:lnTo>
                      <a:pt x="94" y="36"/>
                    </a:lnTo>
                    <a:lnTo>
                      <a:pt x="94" y="36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5" y="37"/>
                    </a:lnTo>
                    <a:lnTo>
                      <a:pt x="95" y="37"/>
                    </a:lnTo>
                    <a:lnTo>
                      <a:pt x="95" y="37"/>
                    </a:lnTo>
                    <a:lnTo>
                      <a:pt x="96" y="37"/>
                    </a:lnTo>
                    <a:lnTo>
                      <a:pt x="96" y="38"/>
                    </a:lnTo>
                    <a:lnTo>
                      <a:pt x="96" y="38"/>
                    </a:lnTo>
                    <a:lnTo>
                      <a:pt x="95" y="38"/>
                    </a:lnTo>
                    <a:lnTo>
                      <a:pt x="95" y="39"/>
                    </a:lnTo>
                    <a:lnTo>
                      <a:pt x="95" y="39"/>
                    </a:lnTo>
                    <a:lnTo>
                      <a:pt x="95" y="39"/>
                    </a:lnTo>
                    <a:lnTo>
                      <a:pt x="95" y="40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96" y="41"/>
                    </a:lnTo>
                    <a:lnTo>
                      <a:pt x="96" y="41"/>
                    </a:lnTo>
                    <a:lnTo>
                      <a:pt x="96" y="41"/>
                    </a:lnTo>
                    <a:lnTo>
                      <a:pt x="97" y="41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7" y="43"/>
                    </a:lnTo>
                    <a:lnTo>
                      <a:pt x="98" y="43"/>
                    </a:lnTo>
                    <a:lnTo>
                      <a:pt x="98" y="43"/>
                    </a:lnTo>
                    <a:lnTo>
                      <a:pt x="98" y="43"/>
                    </a:lnTo>
                    <a:lnTo>
                      <a:pt x="98" y="44"/>
                    </a:lnTo>
                    <a:lnTo>
                      <a:pt x="98" y="44"/>
                    </a:lnTo>
                    <a:lnTo>
                      <a:pt x="98" y="44"/>
                    </a:lnTo>
                    <a:lnTo>
                      <a:pt x="98" y="45"/>
                    </a:lnTo>
                    <a:lnTo>
                      <a:pt x="98" y="45"/>
                    </a:lnTo>
                    <a:lnTo>
                      <a:pt x="98" y="45"/>
                    </a:lnTo>
                    <a:lnTo>
                      <a:pt x="97" y="45"/>
                    </a:lnTo>
                    <a:lnTo>
                      <a:pt x="98" y="45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8" y="47"/>
                    </a:lnTo>
                    <a:lnTo>
                      <a:pt x="98" y="47"/>
                    </a:lnTo>
                    <a:lnTo>
                      <a:pt x="98" y="47"/>
                    </a:lnTo>
                    <a:lnTo>
                      <a:pt x="99" y="47"/>
                    </a:lnTo>
                    <a:lnTo>
                      <a:pt x="99" y="47"/>
                    </a:lnTo>
                    <a:lnTo>
                      <a:pt x="99" y="48"/>
                    </a:lnTo>
                    <a:lnTo>
                      <a:pt x="99" y="48"/>
                    </a:lnTo>
                    <a:lnTo>
                      <a:pt x="99" y="49"/>
                    </a:lnTo>
                    <a:lnTo>
                      <a:pt x="99" y="49"/>
                    </a:lnTo>
                    <a:lnTo>
                      <a:pt x="98" y="49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99" y="51"/>
                    </a:lnTo>
                    <a:lnTo>
                      <a:pt x="99" y="51"/>
                    </a:lnTo>
                    <a:lnTo>
                      <a:pt x="99" y="51"/>
                    </a:lnTo>
                    <a:lnTo>
                      <a:pt x="99" y="51"/>
                    </a:lnTo>
                    <a:lnTo>
                      <a:pt x="99" y="51"/>
                    </a:lnTo>
                    <a:lnTo>
                      <a:pt x="99" y="52"/>
                    </a:lnTo>
                    <a:lnTo>
                      <a:pt x="99" y="52"/>
                    </a:lnTo>
                    <a:lnTo>
                      <a:pt x="98" y="52"/>
                    </a:lnTo>
                    <a:lnTo>
                      <a:pt x="98" y="51"/>
                    </a:lnTo>
                    <a:lnTo>
                      <a:pt x="98" y="52"/>
                    </a:lnTo>
                    <a:lnTo>
                      <a:pt x="98" y="52"/>
                    </a:lnTo>
                    <a:lnTo>
                      <a:pt x="98" y="52"/>
                    </a:lnTo>
                    <a:lnTo>
                      <a:pt x="97" y="51"/>
                    </a:lnTo>
                    <a:lnTo>
                      <a:pt x="97" y="52"/>
                    </a:lnTo>
                    <a:lnTo>
                      <a:pt x="97" y="52"/>
                    </a:lnTo>
                    <a:lnTo>
                      <a:pt x="97" y="51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5" y="51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4" y="50"/>
                    </a:lnTo>
                    <a:lnTo>
                      <a:pt x="94" y="50"/>
                    </a:lnTo>
                    <a:lnTo>
                      <a:pt x="94" y="50"/>
                    </a:lnTo>
                    <a:lnTo>
                      <a:pt x="94" y="50"/>
                    </a:lnTo>
                    <a:lnTo>
                      <a:pt x="94" y="50"/>
                    </a:lnTo>
                    <a:lnTo>
                      <a:pt x="94" y="50"/>
                    </a:lnTo>
                    <a:lnTo>
                      <a:pt x="94" y="50"/>
                    </a:lnTo>
                    <a:lnTo>
                      <a:pt x="93" y="50"/>
                    </a:lnTo>
                    <a:lnTo>
                      <a:pt x="93" y="50"/>
                    </a:lnTo>
                    <a:lnTo>
                      <a:pt x="93" y="50"/>
                    </a:lnTo>
                    <a:lnTo>
                      <a:pt x="93" y="50"/>
                    </a:lnTo>
                    <a:lnTo>
                      <a:pt x="93" y="51"/>
                    </a:lnTo>
                    <a:lnTo>
                      <a:pt x="93" y="50"/>
                    </a:lnTo>
                    <a:lnTo>
                      <a:pt x="92" y="50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2" y="50"/>
                    </a:lnTo>
                    <a:lnTo>
                      <a:pt x="92" y="50"/>
                    </a:lnTo>
                    <a:lnTo>
                      <a:pt x="91" y="50"/>
                    </a:lnTo>
                    <a:lnTo>
                      <a:pt x="91" y="50"/>
                    </a:lnTo>
                    <a:lnTo>
                      <a:pt x="91" y="50"/>
                    </a:lnTo>
                    <a:lnTo>
                      <a:pt x="91" y="50"/>
                    </a:lnTo>
                    <a:lnTo>
                      <a:pt x="91" y="50"/>
                    </a:lnTo>
                    <a:lnTo>
                      <a:pt x="91" y="50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89" y="50"/>
                    </a:lnTo>
                    <a:lnTo>
                      <a:pt x="89" y="50"/>
                    </a:lnTo>
                    <a:lnTo>
                      <a:pt x="89" y="51"/>
                    </a:lnTo>
                    <a:lnTo>
                      <a:pt x="89" y="51"/>
                    </a:lnTo>
                    <a:lnTo>
                      <a:pt x="89" y="50"/>
                    </a:lnTo>
                    <a:lnTo>
                      <a:pt x="88" y="50"/>
                    </a:lnTo>
                    <a:lnTo>
                      <a:pt x="88" y="51"/>
                    </a:lnTo>
                    <a:lnTo>
                      <a:pt x="88" y="51"/>
                    </a:lnTo>
                    <a:lnTo>
                      <a:pt x="88" y="50"/>
                    </a:lnTo>
                    <a:lnTo>
                      <a:pt x="88" y="50"/>
                    </a:lnTo>
                    <a:lnTo>
                      <a:pt x="88" y="51"/>
                    </a:lnTo>
                    <a:lnTo>
                      <a:pt x="87" y="51"/>
                    </a:lnTo>
                    <a:lnTo>
                      <a:pt x="87" y="50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6" y="50"/>
                    </a:lnTo>
                    <a:lnTo>
                      <a:pt x="86" y="51"/>
                    </a:lnTo>
                    <a:lnTo>
                      <a:pt x="86" y="51"/>
                    </a:lnTo>
                    <a:lnTo>
                      <a:pt x="86" y="50"/>
                    </a:lnTo>
                    <a:lnTo>
                      <a:pt x="86" y="50"/>
                    </a:lnTo>
                    <a:lnTo>
                      <a:pt x="86" y="50"/>
                    </a:lnTo>
                    <a:lnTo>
                      <a:pt x="85" y="50"/>
                    </a:lnTo>
                    <a:lnTo>
                      <a:pt x="85" y="50"/>
                    </a:lnTo>
                    <a:lnTo>
                      <a:pt x="85" y="49"/>
                    </a:lnTo>
                    <a:lnTo>
                      <a:pt x="85" y="50"/>
                    </a:lnTo>
                    <a:lnTo>
                      <a:pt x="84" y="50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3" y="49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2" y="48"/>
                    </a:lnTo>
                    <a:lnTo>
                      <a:pt x="82" y="47"/>
                    </a:lnTo>
                    <a:lnTo>
                      <a:pt x="83" y="47"/>
                    </a:lnTo>
                    <a:lnTo>
                      <a:pt x="83" y="47"/>
                    </a:lnTo>
                    <a:lnTo>
                      <a:pt x="82" y="47"/>
                    </a:lnTo>
                    <a:lnTo>
                      <a:pt x="83" y="47"/>
                    </a:lnTo>
                    <a:lnTo>
                      <a:pt x="83" y="47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2" y="46"/>
                    </a:lnTo>
                    <a:lnTo>
                      <a:pt x="81" y="46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0" y="46"/>
                    </a:lnTo>
                    <a:lnTo>
                      <a:pt x="80" y="46"/>
                    </a:lnTo>
                    <a:lnTo>
                      <a:pt x="80" y="46"/>
                    </a:lnTo>
                    <a:lnTo>
                      <a:pt x="80" y="46"/>
                    </a:lnTo>
                    <a:lnTo>
                      <a:pt x="80" y="47"/>
                    </a:lnTo>
                    <a:lnTo>
                      <a:pt x="80" y="47"/>
                    </a:lnTo>
                    <a:lnTo>
                      <a:pt x="80" y="47"/>
                    </a:lnTo>
                    <a:lnTo>
                      <a:pt x="80" y="47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80" y="49"/>
                    </a:lnTo>
                    <a:lnTo>
                      <a:pt x="80" y="49"/>
                    </a:lnTo>
                    <a:lnTo>
                      <a:pt x="80" y="49"/>
                    </a:lnTo>
                    <a:lnTo>
                      <a:pt x="80" y="50"/>
                    </a:lnTo>
                    <a:lnTo>
                      <a:pt x="79" y="50"/>
                    </a:lnTo>
                    <a:lnTo>
                      <a:pt x="79" y="50"/>
                    </a:lnTo>
                    <a:lnTo>
                      <a:pt x="79" y="50"/>
                    </a:lnTo>
                    <a:lnTo>
                      <a:pt x="79" y="51"/>
                    </a:lnTo>
                    <a:lnTo>
                      <a:pt x="79" y="51"/>
                    </a:lnTo>
                    <a:lnTo>
                      <a:pt x="79" y="51"/>
                    </a:lnTo>
                    <a:lnTo>
                      <a:pt x="79" y="51"/>
                    </a:lnTo>
                    <a:lnTo>
                      <a:pt x="80" y="51"/>
                    </a:lnTo>
                    <a:lnTo>
                      <a:pt x="80" y="52"/>
                    </a:lnTo>
                    <a:lnTo>
                      <a:pt x="80" y="52"/>
                    </a:lnTo>
                    <a:lnTo>
                      <a:pt x="80" y="52"/>
                    </a:lnTo>
                    <a:lnTo>
                      <a:pt x="80" y="53"/>
                    </a:lnTo>
                    <a:lnTo>
                      <a:pt x="80" y="53"/>
                    </a:lnTo>
                    <a:lnTo>
                      <a:pt x="80" y="53"/>
                    </a:lnTo>
                    <a:lnTo>
                      <a:pt x="80" y="53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80" y="57"/>
                    </a:lnTo>
                    <a:lnTo>
                      <a:pt x="79" y="57"/>
                    </a:lnTo>
                    <a:lnTo>
                      <a:pt x="79" y="57"/>
                    </a:lnTo>
                    <a:lnTo>
                      <a:pt x="79" y="57"/>
                    </a:lnTo>
                    <a:lnTo>
                      <a:pt x="79" y="57"/>
                    </a:lnTo>
                    <a:lnTo>
                      <a:pt x="78" y="57"/>
                    </a:lnTo>
                    <a:lnTo>
                      <a:pt x="78" y="57"/>
                    </a:lnTo>
                    <a:lnTo>
                      <a:pt x="78" y="57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6" y="57"/>
                    </a:lnTo>
                    <a:lnTo>
                      <a:pt x="76" y="57"/>
                    </a:lnTo>
                    <a:lnTo>
                      <a:pt x="76" y="57"/>
                    </a:lnTo>
                    <a:lnTo>
                      <a:pt x="75" y="57"/>
                    </a:lnTo>
                    <a:lnTo>
                      <a:pt x="75" y="57"/>
                    </a:lnTo>
                    <a:lnTo>
                      <a:pt x="74" y="57"/>
                    </a:lnTo>
                    <a:lnTo>
                      <a:pt x="74" y="57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8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3" y="60"/>
                    </a:lnTo>
                    <a:lnTo>
                      <a:pt x="73" y="61"/>
                    </a:lnTo>
                    <a:lnTo>
                      <a:pt x="73" y="61"/>
                    </a:lnTo>
                    <a:lnTo>
                      <a:pt x="74" y="61"/>
                    </a:lnTo>
                    <a:lnTo>
                      <a:pt x="74" y="61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4" y="63"/>
                    </a:lnTo>
                    <a:lnTo>
                      <a:pt x="74" y="64"/>
                    </a:lnTo>
                    <a:lnTo>
                      <a:pt x="74" y="64"/>
                    </a:lnTo>
                    <a:lnTo>
                      <a:pt x="74" y="65"/>
                    </a:lnTo>
                    <a:lnTo>
                      <a:pt x="74" y="65"/>
                    </a:lnTo>
                    <a:lnTo>
                      <a:pt x="76" y="67"/>
                    </a:lnTo>
                    <a:lnTo>
                      <a:pt x="77" y="69"/>
                    </a:lnTo>
                    <a:lnTo>
                      <a:pt x="77" y="69"/>
                    </a:lnTo>
                    <a:lnTo>
                      <a:pt x="77" y="70"/>
                    </a:lnTo>
                    <a:lnTo>
                      <a:pt x="77" y="69"/>
                    </a:lnTo>
                    <a:lnTo>
                      <a:pt x="78" y="69"/>
                    </a:lnTo>
                    <a:lnTo>
                      <a:pt x="78" y="69"/>
                    </a:lnTo>
                    <a:lnTo>
                      <a:pt x="78" y="69"/>
                    </a:lnTo>
                    <a:lnTo>
                      <a:pt x="78" y="69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9" y="69"/>
                    </a:lnTo>
                    <a:lnTo>
                      <a:pt x="79" y="69"/>
                    </a:lnTo>
                    <a:lnTo>
                      <a:pt x="80" y="69"/>
                    </a:lnTo>
                    <a:lnTo>
                      <a:pt x="80" y="68"/>
                    </a:lnTo>
                    <a:lnTo>
                      <a:pt x="80" y="68"/>
                    </a:lnTo>
                    <a:lnTo>
                      <a:pt x="80" y="69"/>
                    </a:lnTo>
                    <a:lnTo>
                      <a:pt x="80" y="69"/>
                    </a:lnTo>
                    <a:lnTo>
                      <a:pt x="81" y="69"/>
                    </a:lnTo>
                    <a:lnTo>
                      <a:pt x="81" y="68"/>
                    </a:lnTo>
                    <a:lnTo>
                      <a:pt x="83" y="70"/>
                    </a:lnTo>
                    <a:lnTo>
                      <a:pt x="84" y="71"/>
                    </a:lnTo>
                    <a:lnTo>
                      <a:pt x="85" y="73"/>
                    </a:lnTo>
                    <a:lnTo>
                      <a:pt x="85" y="73"/>
                    </a:lnTo>
                    <a:lnTo>
                      <a:pt x="85" y="73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5" y="75"/>
                    </a:lnTo>
                    <a:lnTo>
                      <a:pt x="85" y="75"/>
                    </a:lnTo>
                    <a:lnTo>
                      <a:pt x="85" y="76"/>
                    </a:lnTo>
                    <a:lnTo>
                      <a:pt x="85" y="76"/>
                    </a:lnTo>
                    <a:lnTo>
                      <a:pt x="85" y="77"/>
                    </a:lnTo>
                    <a:lnTo>
                      <a:pt x="85" y="77"/>
                    </a:lnTo>
                    <a:lnTo>
                      <a:pt x="85" y="77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5" y="79"/>
                    </a:lnTo>
                    <a:lnTo>
                      <a:pt x="84" y="79"/>
                    </a:lnTo>
                    <a:lnTo>
                      <a:pt x="84" y="79"/>
                    </a:lnTo>
                    <a:lnTo>
                      <a:pt x="84" y="80"/>
                    </a:lnTo>
                    <a:lnTo>
                      <a:pt x="84" y="80"/>
                    </a:lnTo>
                    <a:lnTo>
                      <a:pt x="84" y="81"/>
                    </a:lnTo>
                    <a:lnTo>
                      <a:pt x="83" y="81"/>
                    </a:lnTo>
                    <a:lnTo>
                      <a:pt x="83" y="81"/>
                    </a:lnTo>
                    <a:lnTo>
                      <a:pt x="83" y="82"/>
                    </a:lnTo>
                    <a:lnTo>
                      <a:pt x="82" y="82"/>
                    </a:lnTo>
                    <a:lnTo>
                      <a:pt x="82" y="82"/>
                    </a:lnTo>
                    <a:lnTo>
                      <a:pt x="83" y="83"/>
                    </a:lnTo>
                    <a:lnTo>
                      <a:pt x="83" y="83"/>
                    </a:lnTo>
                    <a:lnTo>
                      <a:pt x="83" y="83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84" y="85"/>
                    </a:lnTo>
                    <a:lnTo>
                      <a:pt x="84" y="85"/>
                    </a:lnTo>
                    <a:lnTo>
                      <a:pt x="84" y="85"/>
                    </a:lnTo>
                    <a:lnTo>
                      <a:pt x="84" y="86"/>
                    </a:lnTo>
                    <a:lnTo>
                      <a:pt x="84" y="86"/>
                    </a:lnTo>
                    <a:lnTo>
                      <a:pt x="85" y="87"/>
                    </a:lnTo>
                    <a:lnTo>
                      <a:pt x="84" y="87"/>
                    </a:lnTo>
                    <a:lnTo>
                      <a:pt x="84" y="87"/>
                    </a:lnTo>
                    <a:lnTo>
                      <a:pt x="83" y="87"/>
                    </a:lnTo>
                    <a:lnTo>
                      <a:pt x="83" y="87"/>
                    </a:lnTo>
                    <a:lnTo>
                      <a:pt x="83" y="87"/>
                    </a:lnTo>
                    <a:lnTo>
                      <a:pt x="82" y="87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81" y="88"/>
                    </a:lnTo>
                    <a:lnTo>
                      <a:pt x="81" y="89"/>
                    </a:lnTo>
                    <a:lnTo>
                      <a:pt x="80" y="89"/>
                    </a:lnTo>
                    <a:lnTo>
                      <a:pt x="80" y="89"/>
                    </a:lnTo>
                    <a:lnTo>
                      <a:pt x="80" y="89"/>
                    </a:lnTo>
                    <a:lnTo>
                      <a:pt x="80" y="89"/>
                    </a:lnTo>
                    <a:lnTo>
                      <a:pt x="80" y="89"/>
                    </a:lnTo>
                    <a:lnTo>
                      <a:pt x="80" y="89"/>
                    </a:lnTo>
                    <a:lnTo>
                      <a:pt x="80" y="89"/>
                    </a:lnTo>
                    <a:lnTo>
                      <a:pt x="80" y="89"/>
                    </a:lnTo>
                    <a:lnTo>
                      <a:pt x="79" y="90"/>
                    </a:lnTo>
                    <a:lnTo>
                      <a:pt x="79" y="89"/>
                    </a:lnTo>
                    <a:lnTo>
                      <a:pt x="79" y="89"/>
                    </a:lnTo>
                    <a:lnTo>
                      <a:pt x="79" y="90"/>
                    </a:lnTo>
                    <a:lnTo>
                      <a:pt x="79" y="89"/>
                    </a:lnTo>
                    <a:lnTo>
                      <a:pt x="79" y="90"/>
                    </a:lnTo>
                    <a:lnTo>
                      <a:pt x="78" y="90"/>
                    </a:lnTo>
                    <a:lnTo>
                      <a:pt x="78" y="90"/>
                    </a:lnTo>
                    <a:lnTo>
                      <a:pt x="78" y="90"/>
                    </a:lnTo>
                    <a:lnTo>
                      <a:pt x="78" y="91"/>
                    </a:lnTo>
                    <a:lnTo>
                      <a:pt x="78" y="91"/>
                    </a:lnTo>
                    <a:lnTo>
                      <a:pt x="78" y="91"/>
                    </a:lnTo>
                    <a:lnTo>
                      <a:pt x="77" y="91"/>
                    </a:lnTo>
                    <a:lnTo>
                      <a:pt x="77" y="91"/>
                    </a:lnTo>
                    <a:lnTo>
                      <a:pt x="77" y="91"/>
                    </a:lnTo>
                    <a:lnTo>
                      <a:pt x="77" y="92"/>
                    </a:lnTo>
                    <a:lnTo>
                      <a:pt x="77" y="92"/>
                    </a:lnTo>
                    <a:lnTo>
                      <a:pt x="77" y="92"/>
                    </a:lnTo>
                    <a:lnTo>
                      <a:pt x="77" y="92"/>
                    </a:lnTo>
                    <a:lnTo>
                      <a:pt x="76" y="92"/>
                    </a:lnTo>
                    <a:lnTo>
                      <a:pt x="76" y="93"/>
                    </a:lnTo>
                    <a:lnTo>
                      <a:pt x="76" y="93"/>
                    </a:lnTo>
                    <a:lnTo>
                      <a:pt x="76" y="92"/>
                    </a:lnTo>
                    <a:lnTo>
                      <a:pt x="76" y="92"/>
                    </a:lnTo>
                    <a:lnTo>
                      <a:pt x="76" y="93"/>
                    </a:lnTo>
                    <a:lnTo>
                      <a:pt x="75" y="93"/>
                    </a:lnTo>
                    <a:lnTo>
                      <a:pt x="75" y="93"/>
                    </a:lnTo>
                    <a:lnTo>
                      <a:pt x="75" y="93"/>
                    </a:lnTo>
                    <a:lnTo>
                      <a:pt x="75" y="93"/>
                    </a:lnTo>
                    <a:lnTo>
                      <a:pt x="75" y="94"/>
                    </a:lnTo>
                    <a:lnTo>
                      <a:pt x="74" y="94"/>
                    </a:lnTo>
                    <a:lnTo>
                      <a:pt x="75" y="94"/>
                    </a:lnTo>
                    <a:lnTo>
                      <a:pt x="75" y="94"/>
                    </a:lnTo>
                    <a:lnTo>
                      <a:pt x="76" y="94"/>
                    </a:lnTo>
                    <a:lnTo>
                      <a:pt x="76" y="95"/>
                    </a:lnTo>
                    <a:lnTo>
                      <a:pt x="76" y="95"/>
                    </a:lnTo>
                    <a:lnTo>
                      <a:pt x="76" y="95"/>
                    </a:lnTo>
                    <a:lnTo>
                      <a:pt x="76" y="96"/>
                    </a:lnTo>
                    <a:lnTo>
                      <a:pt x="76" y="96"/>
                    </a:lnTo>
                    <a:lnTo>
                      <a:pt x="75" y="96"/>
                    </a:lnTo>
                    <a:lnTo>
                      <a:pt x="75" y="96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76" y="97"/>
                    </a:lnTo>
                    <a:lnTo>
                      <a:pt x="76" y="97"/>
                    </a:lnTo>
                    <a:lnTo>
                      <a:pt x="75" y="97"/>
                    </a:lnTo>
                    <a:lnTo>
                      <a:pt x="75" y="98"/>
                    </a:lnTo>
                    <a:lnTo>
                      <a:pt x="75" y="98"/>
                    </a:lnTo>
                    <a:lnTo>
                      <a:pt x="74" y="98"/>
                    </a:lnTo>
                    <a:lnTo>
                      <a:pt x="74" y="99"/>
                    </a:lnTo>
                    <a:lnTo>
                      <a:pt x="75" y="99"/>
                    </a:lnTo>
                    <a:lnTo>
                      <a:pt x="74" y="99"/>
                    </a:lnTo>
                    <a:lnTo>
                      <a:pt x="74" y="99"/>
                    </a:lnTo>
                    <a:lnTo>
                      <a:pt x="74" y="99"/>
                    </a:lnTo>
                    <a:lnTo>
                      <a:pt x="74" y="99"/>
                    </a:lnTo>
                    <a:lnTo>
                      <a:pt x="73" y="99"/>
                    </a:lnTo>
                    <a:lnTo>
                      <a:pt x="73" y="99"/>
                    </a:lnTo>
                    <a:lnTo>
                      <a:pt x="72" y="99"/>
                    </a:lnTo>
                    <a:lnTo>
                      <a:pt x="72" y="100"/>
                    </a:lnTo>
                    <a:lnTo>
                      <a:pt x="72" y="100"/>
                    </a:lnTo>
                    <a:lnTo>
                      <a:pt x="72" y="100"/>
                    </a:lnTo>
                    <a:lnTo>
                      <a:pt x="71" y="100"/>
                    </a:lnTo>
                    <a:lnTo>
                      <a:pt x="71" y="101"/>
                    </a:lnTo>
                    <a:lnTo>
                      <a:pt x="71" y="100"/>
                    </a:lnTo>
                    <a:lnTo>
                      <a:pt x="71" y="100"/>
                    </a:lnTo>
                    <a:lnTo>
                      <a:pt x="70" y="101"/>
                    </a:lnTo>
                    <a:lnTo>
                      <a:pt x="70" y="101"/>
                    </a:lnTo>
                    <a:lnTo>
                      <a:pt x="70" y="101"/>
                    </a:lnTo>
                    <a:lnTo>
                      <a:pt x="70" y="101"/>
                    </a:lnTo>
                    <a:lnTo>
                      <a:pt x="70" y="101"/>
                    </a:lnTo>
                    <a:lnTo>
                      <a:pt x="69" y="102"/>
                    </a:lnTo>
                    <a:lnTo>
                      <a:pt x="68" y="102"/>
                    </a:lnTo>
                    <a:lnTo>
                      <a:pt x="66" y="101"/>
                    </a:lnTo>
                    <a:lnTo>
                      <a:pt x="67" y="97"/>
                    </a:lnTo>
                    <a:lnTo>
                      <a:pt x="65" y="93"/>
                    </a:lnTo>
                    <a:lnTo>
                      <a:pt x="63" y="93"/>
                    </a:lnTo>
                    <a:lnTo>
                      <a:pt x="62" y="102"/>
                    </a:lnTo>
                    <a:lnTo>
                      <a:pt x="58" y="102"/>
                    </a:lnTo>
                    <a:lnTo>
                      <a:pt x="57" y="103"/>
                    </a:lnTo>
                    <a:lnTo>
                      <a:pt x="46" y="105"/>
                    </a:lnTo>
                    <a:lnTo>
                      <a:pt x="43" y="105"/>
                    </a:lnTo>
                    <a:lnTo>
                      <a:pt x="38" y="105"/>
                    </a:lnTo>
                    <a:lnTo>
                      <a:pt x="34" y="105"/>
                    </a:lnTo>
                    <a:lnTo>
                      <a:pt x="33" y="103"/>
                    </a:lnTo>
                    <a:lnTo>
                      <a:pt x="31" y="102"/>
                    </a:lnTo>
                    <a:lnTo>
                      <a:pt x="28" y="101"/>
                    </a:lnTo>
                    <a:lnTo>
                      <a:pt x="27" y="99"/>
                    </a:lnTo>
                    <a:lnTo>
                      <a:pt x="26" y="97"/>
                    </a:lnTo>
                    <a:lnTo>
                      <a:pt x="24" y="96"/>
                    </a:lnTo>
                    <a:lnTo>
                      <a:pt x="19" y="96"/>
                    </a:lnTo>
                    <a:lnTo>
                      <a:pt x="17" y="97"/>
                    </a:lnTo>
                    <a:lnTo>
                      <a:pt x="14" y="98"/>
                    </a:lnTo>
                    <a:lnTo>
                      <a:pt x="13" y="95"/>
                    </a:lnTo>
                    <a:lnTo>
                      <a:pt x="12" y="93"/>
                    </a:lnTo>
                    <a:lnTo>
                      <a:pt x="10" y="91"/>
                    </a:lnTo>
                    <a:lnTo>
                      <a:pt x="10" y="89"/>
                    </a:lnTo>
                    <a:lnTo>
                      <a:pt x="7" y="88"/>
                    </a:lnTo>
                    <a:lnTo>
                      <a:pt x="5" y="88"/>
                    </a:lnTo>
                    <a:lnTo>
                      <a:pt x="4" y="86"/>
                    </a:lnTo>
                    <a:lnTo>
                      <a:pt x="1" y="85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26CB6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IQ-D061_2"/>
              <p:cNvSpPr>
                <a:spLocks/>
              </p:cNvSpPr>
              <p:nvPr/>
            </p:nvSpPr>
            <p:spPr bwMode="auto">
              <a:xfrm>
                <a:off x="3911283" y="1714500"/>
                <a:ext cx="510540" cy="449580"/>
              </a:xfrm>
              <a:custGeom>
                <a:avLst/>
                <a:gdLst>
                  <a:gd name="T0" fmla="*/ 48 w 67"/>
                  <a:gd name="T1" fmla="*/ 41 h 59"/>
                  <a:gd name="T2" fmla="*/ 36 w 67"/>
                  <a:gd name="T3" fmla="*/ 55 h 59"/>
                  <a:gd name="T4" fmla="*/ 12 w 67"/>
                  <a:gd name="T5" fmla="*/ 56 h 59"/>
                  <a:gd name="T6" fmla="*/ 4 w 67"/>
                  <a:gd name="T7" fmla="*/ 50 h 59"/>
                  <a:gd name="T8" fmla="*/ 2 w 67"/>
                  <a:gd name="T9" fmla="*/ 49 h 59"/>
                  <a:gd name="T10" fmla="*/ 1 w 67"/>
                  <a:gd name="T11" fmla="*/ 46 h 59"/>
                  <a:gd name="T12" fmla="*/ 2 w 67"/>
                  <a:gd name="T13" fmla="*/ 44 h 59"/>
                  <a:gd name="T14" fmla="*/ 3 w 67"/>
                  <a:gd name="T15" fmla="*/ 42 h 59"/>
                  <a:gd name="T16" fmla="*/ 2 w 67"/>
                  <a:gd name="T17" fmla="*/ 40 h 59"/>
                  <a:gd name="T18" fmla="*/ 2 w 67"/>
                  <a:gd name="T19" fmla="*/ 39 h 59"/>
                  <a:gd name="T20" fmla="*/ 3 w 67"/>
                  <a:gd name="T21" fmla="*/ 38 h 59"/>
                  <a:gd name="T22" fmla="*/ 2 w 67"/>
                  <a:gd name="T23" fmla="*/ 37 h 59"/>
                  <a:gd name="T24" fmla="*/ 1 w 67"/>
                  <a:gd name="T25" fmla="*/ 36 h 59"/>
                  <a:gd name="T26" fmla="*/ 2 w 67"/>
                  <a:gd name="T27" fmla="*/ 35 h 59"/>
                  <a:gd name="T28" fmla="*/ 4 w 67"/>
                  <a:gd name="T29" fmla="*/ 34 h 59"/>
                  <a:gd name="T30" fmla="*/ 2 w 67"/>
                  <a:gd name="T31" fmla="*/ 33 h 59"/>
                  <a:gd name="T32" fmla="*/ 4 w 67"/>
                  <a:gd name="T33" fmla="*/ 32 h 59"/>
                  <a:gd name="T34" fmla="*/ 3 w 67"/>
                  <a:gd name="T35" fmla="*/ 29 h 59"/>
                  <a:gd name="T36" fmla="*/ 3 w 67"/>
                  <a:gd name="T37" fmla="*/ 28 h 59"/>
                  <a:gd name="T38" fmla="*/ 3 w 67"/>
                  <a:gd name="T39" fmla="*/ 26 h 59"/>
                  <a:gd name="T40" fmla="*/ 4 w 67"/>
                  <a:gd name="T41" fmla="*/ 25 h 59"/>
                  <a:gd name="T42" fmla="*/ 6 w 67"/>
                  <a:gd name="T43" fmla="*/ 25 h 59"/>
                  <a:gd name="T44" fmla="*/ 8 w 67"/>
                  <a:gd name="T45" fmla="*/ 27 h 59"/>
                  <a:gd name="T46" fmla="*/ 11 w 67"/>
                  <a:gd name="T47" fmla="*/ 27 h 59"/>
                  <a:gd name="T48" fmla="*/ 14 w 67"/>
                  <a:gd name="T49" fmla="*/ 30 h 59"/>
                  <a:gd name="T50" fmla="*/ 14 w 67"/>
                  <a:gd name="T51" fmla="*/ 27 h 59"/>
                  <a:gd name="T52" fmla="*/ 16 w 67"/>
                  <a:gd name="T53" fmla="*/ 24 h 59"/>
                  <a:gd name="T54" fmla="*/ 18 w 67"/>
                  <a:gd name="T55" fmla="*/ 25 h 59"/>
                  <a:gd name="T56" fmla="*/ 20 w 67"/>
                  <a:gd name="T57" fmla="*/ 26 h 59"/>
                  <a:gd name="T58" fmla="*/ 21 w 67"/>
                  <a:gd name="T59" fmla="*/ 24 h 59"/>
                  <a:gd name="T60" fmla="*/ 23 w 67"/>
                  <a:gd name="T61" fmla="*/ 22 h 59"/>
                  <a:gd name="T62" fmla="*/ 24 w 67"/>
                  <a:gd name="T63" fmla="*/ 19 h 59"/>
                  <a:gd name="T64" fmla="*/ 22 w 67"/>
                  <a:gd name="T65" fmla="*/ 17 h 59"/>
                  <a:gd name="T66" fmla="*/ 22 w 67"/>
                  <a:gd name="T67" fmla="*/ 15 h 59"/>
                  <a:gd name="T68" fmla="*/ 25 w 67"/>
                  <a:gd name="T69" fmla="*/ 14 h 59"/>
                  <a:gd name="T70" fmla="*/ 27 w 67"/>
                  <a:gd name="T71" fmla="*/ 13 h 59"/>
                  <a:gd name="T72" fmla="*/ 29 w 67"/>
                  <a:gd name="T73" fmla="*/ 13 h 59"/>
                  <a:gd name="T74" fmla="*/ 32 w 67"/>
                  <a:gd name="T75" fmla="*/ 11 h 59"/>
                  <a:gd name="T76" fmla="*/ 33 w 67"/>
                  <a:gd name="T77" fmla="*/ 10 h 59"/>
                  <a:gd name="T78" fmla="*/ 33 w 67"/>
                  <a:gd name="T79" fmla="*/ 8 h 59"/>
                  <a:gd name="T80" fmla="*/ 31 w 67"/>
                  <a:gd name="T81" fmla="*/ 7 h 59"/>
                  <a:gd name="T82" fmla="*/ 31 w 67"/>
                  <a:gd name="T83" fmla="*/ 5 h 59"/>
                  <a:gd name="T84" fmla="*/ 32 w 67"/>
                  <a:gd name="T85" fmla="*/ 3 h 59"/>
                  <a:gd name="T86" fmla="*/ 35 w 67"/>
                  <a:gd name="T87" fmla="*/ 2 h 59"/>
                  <a:gd name="T88" fmla="*/ 38 w 67"/>
                  <a:gd name="T89" fmla="*/ 2 h 59"/>
                  <a:gd name="T90" fmla="*/ 40 w 67"/>
                  <a:gd name="T91" fmla="*/ 1 h 59"/>
                  <a:gd name="T92" fmla="*/ 42 w 67"/>
                  <a:gd name="T93" fmla="*/ 0 h 59"/>
                  <a:gd name="T94" fmla="*/ 49 w 67"/>
                  <a:gd name="T95" fmla="*/ 4 h 59"/>
                  <a:gd name="T96" fmla="*/ 58 w 67"/>
                  <a:gd name="T97" fmla="*/ 5 h 59"/>
                  <a:gd name="T98" fmla="*/ 62 w 67"/>
                  <a:gd name="T99" fmla="*/ 6 h 59"/>
                  <a:gd name="T100" fmla="*/ 63 w 67"/>
                  <a:gd name="T101" fmla="*/ 9 h 59"/>
                  <a:gd name="T102" fmla="*/ 64 w 67"/>
                  <a:gd name="T103" fmla="*/ 12 h 59"/>
                  <a:gd name="T104" fmla="*/ 64 w 67"/>
                  <a:gd name="T105" fmla="*/ 14 h 59"/>
                  <a:gd name="T106" fmla="*/ 65 w 67"/>
                  <a:gd name="T107" fmla="*/ 18 h 59"/>
                  <a:gd name="T108" fmla="*/ 66 w 67"/>
                  <a:gd name="T109" fmla="*/ 19 h 59"/>
                  <a:gd name="T110" fmla="*/ 64 w 67"/>
                  <a:gd name="T111" fmla="*/ 23 h 59"/>
                  <a:gd name="T112" fmla="*/ 64 w 67"/>
                  <a:gd name="T113" fmla="*/ 25 h 59"/>
                  <a:gd name="T114" fmla="*/ 64 w 67"/>
                  <a:gd name="T115" fmla="*/ 27 h 59"/>
                  <a:gd name="T116" fmla="*/ 64 w 67"/>
                  <a:gd name="T117" fmla="*/ 28 h 59"/>
                  <a:gd name="T118" fmla="*/ 66 w 67"/>
                  <a:gd name="T119" fmla="*/ 28 h 59"/>
                  <a:gd name="T120" fmla="*/ 66 w 67"/>
                  <a:gd name="T121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7" h="59">
                    <a:moveTo>
                      <a:pt x="67" y="31"/>
                    </a:moveTo>
                    <a:lnTo>
                      <a:pt x="67" y="32"/>
                    </a:lnTo>
                    <a:lnTo>
                      <a:pt x="64" y="34"/>
                    </a:lnTo>
                    <a:lnTo>
                      <a:pt x="60" y="34"/>
                    </a:lnTo>
                    <a:lnTo>
                      <a:pt x="60" y="36"/>
                    </a:lnTo>
                    <a:lnTo>
                      <a:pt x="53" y="36"/>
                    </a:lnTo>
                    <a:lnTo>
                      <a:pt x="50" y="40"/>
                    </a:lnTo>
                    <a:lnTo>
                      <a:pt x="48" y="41"/>
                    </a:lnTo>
                    <a:lnTo>
                      <a:pt x="48" y="43"/>
                    </a:lnTo>
                    <a:lnTo>
                      <a:pt x="44" y="43"/>
                    </a:lnTo>
                    <a:lnTo>
                      <a:pt x="43" y="44"/>
                    </a:lnTo>
                    <a:lnTo>
                      <a:pt x="40" y="46"/>
                    </a:lnTo>
                    <a:lnTo>
                      <a:pt x="39" y="47"/>
                    </a:lnTo>
                    <a:lnTo>
                      <a:pt x="36" y="50"/>
                    </a:lnTo>
                    <a:lnTo>
                      <a:pt x="38" y="54"/>
                    </a:lnTo>
                    <a:lnTo>
                      <a:pt x="36" y="55"/>
                    </a:lnTo>
                    <a:lnTo>
                      <a:pt x="33" y="55"/>
                    </a:lnTo>
                    <a:lnTo>
                      <a:pt x="32" y="56"/>
                    </a:lnTo>
                    <a:lnTo>
                      <a:pt x="29" y="56"/>
                    </a:lnTo>
                    <a:lnTo>
                      <a:pt x="24" y="58"/>
                    </a:lnTo>
                    <a:lnTo>
                      <a:pt x="21" y="58"/>
                    </a:lnTo>
                    <a:lnTo>
                      <a:pt x="14" y="59"/>
                    </a:lnTo>
                    <a:lnTo>
                      <a:pt x="14" y="58"/>
                    </a:lnTo>
                    <a:lnTo>
                      <a:pt x="12" y="56"/>
                    </a:lnTo>
                    <a:lnTo>
                      <a:pt x="11" y="54"/>
                    </a:lnTo>
                    <a:lnTo>
                      <a:pt x="8" y="54"/>
                    </a:lnTo>
                    <a:lnTo>
                      <a:pt x="7" y="52"/>
                    </a:lnTo>
                    <a:lnTo>
                      <a:pt x="5" y="51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48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1" y="36"/>
                    </a:lnTo>
                    <a:lnTo>
                      <a:pt x="2" y="36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5" y="25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9" y="2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1" y="27"/>
                    </a:lnTo>
                    <a:lnTo>
                      <a:pt x="11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2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0" y="5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6" y="2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0" y="3"/>
                    </a:lnTo>
                    <a:lnTo>
                      <a:pt x="51" y="2"/>
                    </a:lnTo>
                    <a:lnTo>
                      <a:pt x="52" y="1"/>
                    </a:lnTo>
                    <a:lnTo>
                      <a:pt x="55" y="3"/>
                    </a:lnTo>
                    <a:lnTo>
                      <a:pt x="57" y="3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58" y="5"/>
                    </a:lnTo>
                    <a:lnTo>
                      <a:pt x="58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8" y="7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3" y="7"/>
                    </a:lnTo>
                    <a:lnTo>
                      <a:pt x="63" y="7"/>
                    </a:lnTo>
                    <a:lnTo>
                      <a:pt x="64" y="7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6" y="19"/>
                    </a:lnTo>
                    <a:lnTo>
                      <a:pt x="67" y="19"/>
                    </a:lnTo>
                    <a:lnTo>
                      <a:pt x="66" y="19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5" y="21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5" y="25"/>
                    </a:lnTo>
                    <a:lnTo>
                      <a:pt x="64" y="25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4" y="26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65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7" y="31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IQ-D057_2"/>
              <p:cNvSpPr>
                <a:spLocks/>
              </p:cNvSpPr>
              <p:nvPr/>
            </p:nvSpPr>
            <p:spPr bwMode="auto">
              <a:xfrm>
                <a:off x="3972243" y="2247900"/>
                <a:ext cx="952500" cy="678180"/>
              </a:xfrm>
              <a:custGeom>
                <a:avLst/>
                <a:gdLst>
                  <a:gd name="T0" fmla="*/ 72 w 125"/>
                  <a:gd name="T1" fmla="*/ 8 h 89"/>
                  <a:gd name="T2" fmla="*/ 76 w 125"/>
                  <a:gd name="T3" fmla="*/ 10 h 89"/>
                  <a:gd name="T4" fmla="*/ 78 w 125"/>
                  <a:gd name="T5" fmla="*/ 11 h 89"/>
                  <a:gd name="T6" fmla="*/ 82 w 125"/>
                  <a:gd name="T7" fmla="*/ 11 h 89"/>
                  <a:gd name="T8" fmla="*/ 84 w 125"/>
                  <a:gd name="T9" fmla="*/ 11 h 89"/>
                  <a:gd name="T10" fmla="*/ 85 w 125"/>
                  <a:gd name="T11" fmla="*/ 13 h 89"/>
                  <a:gd name="T12" fmla="*/ 87 w 125"/>
                  <a:gd name="T13" fmla="*/ 15 h 89"/>
                  <a:gd name="T14" fmla="*/ 89 w 125"/>
                  <a:gd name="T15" fmla="*/ 17 h 89"/>
                  <a:gd name="T16" fmla="*/ 90 w 125"/>
                  <a:gd name="T17" fmla="*/ 20 h 89"/>
                  <a:gd name="T18" fmla="*/ 92 w 125"/>
                  <a:gd name="T19" fmla="*/ 22 h 89"/>
                  <a:gd name="T20" fmla="*/ 94 w 125"/>
                  <a:gd name="T21" fmla="*/ 25 h 89"/>
                  <a:gd name="T22" fmla="*/ 97 w 125"/>
                  <a:gd name="T23" fmla="*/ 28 h 89"/>
                  <a:gd name="T24" fmla="*/ 96 w 125"/>
                  <a:gd name="T25" fmla="*/ 30 h 89"/>
                  <a:gd name="T26" fmla="*/ 98 w 125"/>
                  <a:gd name="T27" fmla="*/ 32 h 89"/>
                  <a:gd name="T28" fmla="*/ 100 w 125"/>
                  <a:gd name="T29" fmla="*/ 34 h 89"/>
                  <a:gd name="T30" fmla="*/ 102 w 125"/>
                  <a:gd name="T31" fmla="*/ 35 h 89"/>
                  <a:gd name="T32" fmla="*/ 105 w 125"/>
                  <a:gd name="T33" fmla="*/ 38 h 89"/>
                  <a:gd name="T34" fmla="*/ 108 w 125"/>
                  <a:gd name="T35" fmla="*/ 39 h 89"/>
                  <a:gd name="T36" fmla="*/ 107 w 125"/>
                  <a:gd name="T37" fmla="*/ 42 h 89"/>
                  <a:gd name="T38" fmla="*/ 110 w 125"/>
                  <a:gd name="T39" fmla="*/ 41 h 89"/>
                  <a:gd name="T40" fmla="*/ 112 w 125"/>
                  <a:gd name="T41" fmla="*/ 40 h 89"/>
                  <a:gd name="T42" fmla="*/ 115 w 125"/>
                  <a:gd name="T43" fmla="*/ 40 h 89"/>
                  <a:gd name="T44" fmla="*/ 118 w 125"/>
                  <a:gd name="T45" fmla="*/ 39 h 89"/>
                  <a:gd name="T46" fmla="*/ 121 w 125"/>
                  <a:gd name="T47" fmla="*/ 40 h 89"/>
                  <a:gd name="T48" fmla="*/ 122 w 125"/>
                  <a:gd name="T49" fmla="*/ 43 h 89"/>
                  <a:gd name="T50" fmla="*/ 124 w 125"/>
                  <a:gd name="T51" fmla="*/ 44 h 89"/>
                  <a:gd name="T52" fmla="*/ 124 w 125"/>
                  <a:gd name="T53" fmla="*/ 47 h 89"/>
                  <a:gd name="T54" fmla="*/ 116 w 125"/>
                  <a:gd name="T55" fmla="*/ 52 h 89"/>
                  <a:gd name="T56" fmla="*/ 118 w 125"/>
                  <a:gd name="T57" fmla="*/ 52 h 89"/>
                  <a:gd name="T58" fmla="*/ 122 w 125"/>
                  <a:gd name="T59" fmla="*/ 52 h 89"/>
                  <a:gd name="T60" fmla="*/ 124 w 125"/>
                  <a:gd name="T61" fmla="*/ 52 h 89"/>
                  <a:gd name="T62" fmla="*/ 122 w 125"/>
                  <a:gd name="T63" fmla="*/ 57 h 89"/>
                  <a:gd name="T64" fmla="*/ 116 w 125"/>
                  <a:gd name="T65" fmla="*/ 62 h 89"/>
                  <a:gd name="T66" fmla="*/ 112 w 125"/>
                  <a:gd name="T67" fmla="*/ 63 h 89"/>
                  <a:gd name="T68" fmla="*/ 106 w 125"/>
                  <a:gd name="T69" fmla="*/ 67 h 89"/>
                  <a:gd name="T70" fmla="*/ 102 w 125"/>
                  <a:gd name="T71" fmla="*/ 68 h 89"/>
                  <a:gd name="T72" fmla="*/ 98 w 125"/>
                  <a:gd name="T73" fmla="*/ 75 h 89"/>
                  <a:gd name="T74" fmla="*/ 96 w 125"/>
                  <a:gd name="T75" fmla="*/ 78 h 89"/>
                  <a:gd name="T76" fmla="*/ 94 w 125"/>
                  <a:gd name="T77" fmla="*/ 79 h 89"/>
                  <a:gd name="T78" fmla="*/ 93 w 125"/>
                  <a:gd name="T79" fmla="*/ 82 h 89"/>
                  <a:gd name="T80" fmla="*/ 90 w 125"/>
                  <a:gd name="T81" fmla="*/ 83 h 89"/>
                  <a:gd name="T82" fmla="*/ 87 w 125"/>
                  <a:gd name="T83" fmla="*/ 84 h 89"/>
                  <a:gd name="T84" fmla="*/ 82 w 125"/>
                  <a:gd name="T85" fmla="*/ 85 h 89"/>
                  <a:gd name="T86" fmla="*/ 79 w 125"/>
                  <a:gd name="T87" fmla="*/ 89 h 89"/>
                  <a:gd name="T88" fmla="*/ 74 w 125"/>
                  <a:gd name="T89" fmla="*/ 88 h 89"/>
                  <a:gd name="T90" fmla="*/ 57 w 125"/>
                  <a:gd name="T91" fmla="*/ 84 h 89"/>
                  <a:gd name="T92" fmla="*/ 39 w 125"/>
                  <a:gd name="T93" fmla="*/ 83 h 89"/>
                  <a:gd name="T94" fmla="*/ 36 w 125"/>
                  <a:gd name="T95" fmla="*/ 62 h 89"/>
                  <a:gd name="T96" fmla="*/ 1 w 125"/>
                  <a:gd name="T97" fmla="*/ 58 h 89"/>
                  <a:gd name="T98" fmla="*/ 0 w 125"/>
                  <a:gd name="T99" fmla="*/ 56 h 89"/>
                  <a:gd name="T100" fmla="*/ 1 w 125"/>
                  <a:gd name="T101" fmla="*/ 54 h 89"/>
                  <a:gd name="T102" fmla="*/ 3 w 125"/>
                  <a:gd name="T103" fmla="*/ 50 h 89"/>
                  <a:gd name="T104" fmla="*/ 4 w 125"/>
                  <a:gd name="T105" fmla="*/ 48 h 89"/>
                  <a:gd name="T106" fmla="*/ 3 w 125"/>
                  <a:gd name="T107" fmla="*/ 48 h 89"/>
                  <a:gd name="T108" fmla="*/ 2 w 125"/>
                  <a:gd name="T109" fmla="*/ 47 h 89"/>
                  <a:gd name="T110" fmla="*/ 4 w 125"/>
                  <a:gd name="T111" fmla="*/ 44 h 89"/>
                  <a:gd name="T112" fmla="*/ 4 w 125"/>
                  <a:gd name="T113" fmla="*/ 43 h 89"/>
                  <a:gd name="T114" fmla="*/ 6 w 125"/>
                  <a:gd name="T115" fmla="*/ 41 h 89"/>
                  <a:gd name="T116" fmla="*/ 18 w 125"/>
                  <a:gd name="T117" fmla="*/ 38 h 89"/>
                  <a:gd name="T118" fmla="*/ 23 w 125"/>
                  <a:gd name="T119" fmla="*/ 27 h 89"/>
                  <a:gd name="T120" fmla="*/ 43 w 125"/>
                  <a:gd name="T121" fmla="*/ 2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" h="89">
                    <a:moveTo>
                      <a:pt x="52" y="12"/>
                    </a:moveTo>
                    <a:lnTo>
                      <a:pt x="63" y="10"/>
                    </a:lnTo>
                    <a:lnTo>
                      <a:pt x="64" y="9"/>
                    </a:lnTo>
                    <a:lnTo>
                      <a:pt x="68" y="9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3" y="4"/>
                    </a:lnTo>
                    <a:lnTo>
                      <a:pt x="72" y="8"/>
                    </a:lnTo>
                    <a:lnTo>
                      <a:pt x="74" y="9"/>
                    </a:lnTo>
                    <a:lnTo>
                      <a:pt x="75" y="9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7" y="11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8" y="11"/>
                    </a:lnTo>
                    <a:lnTo>
                      <a:pt x="78" y="11"/>
                    </a:lnTo>
                    <a:lnTo>
                      <a:pt x="79" y="11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1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0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12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5" y="13"/>
                    </a:lnTo>
                    <a:lnTo>
                      <a:pt x="85" y="13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7" y="14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6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8" y="17"/>
                    </a:lnTo>
                    <a:lnTo>
                      <a:pt x="89" y="17"/>
                    </a:lnTo>
                    <a:lnTo>
                      <a:pt x="89" y="18"/>
                    </a:lnTo>
                    <a:lnTo>
                      <a:pt x="89" y="18"/>
                    </a:lnTo>
                    <a:lnTo>
                      <a:pt x="90" y="18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1" y="21"/>
                    </a:lnTo>
                    <a:lnTo>
                      <a:pt x="91" y="21"/>
                    </a:lnTo>
                    <a:lnTo>
                      <a:pt x="91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23"/>
                    </a:lnTo>
                    <a:lnTo>
                      <a:pt x="92" y="24"/>
                    </a:lnTo>
                    <a:lnTo>
                      <a:pt x="93" y="24"/>
                    </a:lnTo>
                    <a:lnTo>
                      <a:pt x="93" y="24"/>
                    </a:lnTo>
                    <a:lnTo>
                      <a:pt x="94" y="24"/>
                    </a:lnTo>
                    <a:lnTo>
                      <a:pt x="94" y="25"/>
                    </a:lnTo>
                    <a:lnTo>
                      <a:pt x="94" y="25"/>
                    </a:lnTo>
                    <a:lnTo>
                      <a:pt x="95" y="25"/>
                    </a:lnTo>
                    <a:lnTo>
                      <a:pt x="95" y="26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96" y="27"/>
                    </a:lnTo>
                    <a:lnTo>
                      <a:pt x="96" y="27"/>
                    </a:lnTo>
                    <a:lnTo>
                      <a:pt x="97" y="28"/>
                    </a:lnTo>
                    <a:lnTo>
                      <a:pt x="97" y="28"/>
                    </a:lnTo>
                    <a:lnTo>
                      <a:pt x="97" y="28"/>
                    </a:lnTo>
                    <a:lnTo>
                      <a:pt x="96" y="28"/>
                    </a:lnTo>
                    <a:lnTo>
                      <a:pt x="96" y="29"/>
                    </a:lnTo>
                    <a:lnTo>
                      <a:pt x="96" y="29"/>
                    </a:lnTo>
                    <a:lnTo>
                      <a:pt x="96" y="29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8" y="31"/>
                    </a:lnTo>
                    <a:lnTo>
                      <a:pt x="98" y="32"/>
                    </a:lnTo>
                    <a:lnTo>
                      <a:pt x="98" y="32"/>
                    </a:lnTo>
                    <a:lnTo>
                      <a:pt x="98" y="32"/>
                    </a:lnTo>
                    <a:lnTo>
                      <a:pt x="99" y="33"/>
                    </a:lnTo>
                    <a:lnTo>
                      <a:pt x="99" y="33"/>
                    </a:lnTo>
                    <a:lnTo>
                      <a:pt x="99" y="33"/>
                    </a:lnTo>
                    <a:lnTo>
                      <a:pt x="99" y="34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101" y="34"/>
                    </a:lnTo>
                    <a:lnTo>
                      <a:pt x="101" y="34"/>
                    </a:lnTo>
                    <a:lnTo>
                      <a:pt x="101" y="34"/>
                    </a:lnTo>
                    <a:lnTo>
                      <a:pt x="101" y="3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103" y="36"/>
                    </a:lnTo>
                    <a:lnTo>
                      <a:pt x="103" y="37"/>
                    </a:lnTo>
                    <a:lnTo>
                      <a:pt x="104" y="37"/>
                    </a:lnTo>
                    <a:lnTo>
                      <a:pt x="104" y="37"/>
                    </a:lnTo>
                    <a:lnTo>
                      <a:pt x="104" y="37"/>
                    </a:lnTo>
                    <a:lnTo>
                      <a:pt x="105" y="38"/>
                    </a:lnTo>
                    <a:lnTo>
                      <a:pt x="105" y="38"/>
                    </a:lnTo>
                    <a:lnTo>
                      <a:pt x="106" y="38"/>
                    </a:lnTo>
                    <a:lnTo>
                      <a:pt x="106" y="38"/>
                    </a:lnTo>
                    <a:lnTo>
                      <a:pt x="106" y="38"/>
                    </a:lnTo>
                    <a:lnTo>
                      <a:pt x="106" y="38"/>
                    </a:lnTo>
                    <a:lnTo>
                      <a:pt x="107" y="38"/>
                    </a:lnTo>
                    <a:lnTo>
                      <a:pt x="107" y="39"/>
                    </a:lnTo>
                    <a:lnTo>
                      <a:pt x="108" y="39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7" y="40"/>
                    </a:lnTo>
                    <a:lnTo>
                      <a:pt x="107" y="41"/>
                    </a:lnTo>
                    <a:lnTo>
                      <a:pt x="107" y="41"/>
                    </a:lnTo>
                    <a:lnTo>
                      <a:pt x="107" y="41"/>
                    </a:lnTo>
                    <a:lnTo>
                      <a:pt x="107" y="42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6" y="43"/>
                    </a:lnTo>
                    <a:lnTo>
                      <a:pt x="108" y="42"/>
                    </a:lnTo>
                    <a:lnTo>
                      <a:pt x="109" y="42"/>
                    </a:lnTo>
                    <a:lnTo>
                      <a:pt x="110" y="41"/>
                    </a:lnTo>
                    <a:lnTo>
                      <a:pt x="110" y="41"/>
                    </a:lnTo>
                    <a:lnTo>
                      <a:pt x="111" y="41"/>
                    </a:lnTo>
                    <a:lnTo>
                      <a:pt x="111" y="41"/>
                    </a:lnTo>
                    <a:lnTo>
                      <a:pt x="111" y="40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3" y="40"/>
                    </a:lnTo>
                    <a:lnTo>
                      <a:pt x="113" y="40"/>
                    </a:lnTo>
                    <a:lnTo>
                      <a:pt x="113" y="40"/>
                    </a:lnTo>
                    <a:lnTo>
                      <a:pt x="114" y="40"/>
                    </a:lnTo>
                    <a:lnTo>
                      <a:pt x="114" y="40"/>
                    </a:lnTo>
                    <a:lnTo>
                      <a:pt x="114" y="40"/>
                    </a:lnTo>
                    <a:lnTo>
                      <a:pt x="114" y="40"/>
                    </a:lnTo>
                    <a:lnTo>
                      <a:pt x="115" y="40"/>
                    </a:lnTo>
                    <a:lnTo>
                      <a:pt x="115" y="40"/>
                    </a:lnTo>
                    <a:lnTo>
                      <a:pt x="116" y="40"/>
                    </a:lnTo>
                    <a:lnTo>
                      <a:pt x="116" y="39"/>
                    </a:lnTo>
                    <a:lnTo>
                      <a:pt x="116" y="39"/>
                    </a:lnTo>
                    <a:lnTo>
                      <a:pt x="116" y="39"/>
                    </a:lnTo>
                    <a:lnTo>
                      <a:pt x="117" y="39"/>
                    </a:lnTo>
                    <a:lnTo>
                      <a:pt x="117" y="39"/>
                    </a:lnTo>
                    <a:lnTo>
                      <a:pt x="118" y="39"/>
                    </a:lnTo>
                    <a:lnTo>
                      <a:pt x="118" y="39"/>
                    </a:lnTo>
                    <a:lnTo>
                      <a:pt x="118" y="39"/>
                    </a:lnTo>
                    <a:lnTo>
                      <a:pt x="119" y="39"/>
                    </a:lnTo>
                    <a:lnTo>
                      <a:pt x="119" y="39"/>
                    </a:lnTo>
                    <a:lnTo>
                      <a:pt x="120" y="39"/>
                    </a:lnTo>
                    <a:lnTo>
                      <a:pt x="120" y="39"/>
                    </a:lnTo>
                    <a:lnTo>
                      <a:pt x="120" y="39"/>
                    </a:lnTo>
                    <a:lnTo>
                      <a:pt x="121" y="40"/>
                    </a:lnTo>
                    <a:lnTo>
                      <a:pt x="120" y="42"/>
                    </a:lnTo>
                    <a:lnTo>
                      <a:pt x="120" y="42"/>
                    </a:lnTo>
                    <a:lnTo>
                      <a:pt x="120" y="42"/>
                    </a:lnTo>
                    <a:lnTo>
                      <a:pt x="120" y="42"/>
                    </a:lnTo>
                    <a:lnTo>
                      <a:pt x="121" y="42"/>
                    </a:lnTo>
                    <a:lnTo>
                      <a:pt x="121" y="42"/>
                    </a:lnTo>
                    <a:lnTo>
                      <a:pt x="122" y="42"/>
                    </a:lnTo>
                    <a:lnTo>
                      <a:pt x="122" y="43"/>
                    </a:lnTo>
                    <a:lnTo>
                      <a:pt x="122" y="43"/>
                    </a:lnTo>
                    <a:lnTo>
                      <a:pt x="122" y="43"/>
                    </a:lnTo>
                    <a:lnTo>
                      <a:pt x="122" y="43"/>
                    </a:lnTo>
                    <a:lnTo>
                      <a:pt x="123" y="43"/>
                    </a:lnTo>
                    <a:lnTo>
                      <a:pt x="123" y="44"/>
                    </a:lnTo>
                    <a:lnTo>
                      <a:pt x="123" y="44"/>
                    </a:lnTo>
                    <a:lnTo>
                      <a:pt x="124" y="44"/>
                    </a:lnTo>
                    <a:lnTo>
                      <a:pt x="124" y="44"/>
                    </a:lnTo>
                    <a:lnTo>
                      <a:pt x="124" y="45"/>
                    </a:lnTo>
                    <a:lnTo>
                      <a:pt x="124" y="45"/>
                    </a:lnTo>
                    <a:lnTo>
                      <a:pt x="124" y="45"/>
                    </a:lnTo>
                    <a:lnTo>
                      <a:pt x="124" y="46"/>
                    </a:lnTo>
                    <a:lnTo>
                      <a:pt x="125" y="46"/>
                    </a:lnTo>
                    <a:lnTo>
                      <a:pt x="124" y="46"/>
                    </a:lnTo>
                    <a:lnTo>
                      <a:pt x="124" y="46"/>
                    </a:lnTo>
                    <a:lnTo>
                      <a:pt x="124" y="47"/>
                    </a:lnTo>
                    <a:lnTo>
                      <a:pt x="124" y="47"/>
                    </a:lnTo>
                    <a:lnTo>
                      <a:pt x="123" y="47"/>
                    </a:lnTo>
                    <a:lnTo>
                      <a:pt x="121" y="48"/>
                    </a:lnTo>
                    <a:lnTo>
                      <a:pt x="119" y="50"/>
                    </a:lnTo>
                    <a:lnTo>
                      <a:pt x="117" y="51"/>
                    </a:lnTo>
                    <a:lnTo>
                      <a:pt x="116" y="52"/>
                    </a:lnTo>
                    <a:lnTo>
                      <a:pt x="116" y="52"/>
                    </a:lnTo>
                    <a:lnTo>
                      <a:pt x="116" y="52"/>
                    </a:lnTo>
                    <a:lnTo>
                      <a:pt x="117" y="52"/>
                    </a:lnTo>
                    <a:lnTo>
                      <a:pt x="117" y="52"/>
                    </a:lnTo>
                    <a:lnTo>
                      <a:pt x="117" y="52"/>
                    </a:lnTo>
                    <a:lnTo>
                      <a:pt x="118" y="52"/>
                    </a:lnTo>
                    <a:lnTo>
                      <a:pt x="118" y="52"/>
                    </a:lnTo>
                    <a:lnTo>
                      <a:pt x="118" y="52"/>
                    </a:lnTo>
                    <a:lnTo>
                      <a:pt x="118" y="52"/>
                    </a:lnTo>
                    <a:lnTo>
                      <a:pt x="118" y="52"/>
                    </a:lnTo>
                    <a:lnTo>
                      <a:pt x="119" y="52"/>
                    </a:lnTo>
                    <a:lnTo>
                      <a:pt x="119" y="52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21" y="52"/>
                    </a:lnTo>
                    <a:lnTo>
                      <a:pt x="121" y="52"/>
                    </a:lnTo>
                    <a:lnTo>
                      <a:pt x="122" y="52"/>
                    </a:lnTo>
                    <a:lnTo>
                      <a:pt x="122" y="52"/>
                    </a:lnTo>
                    <a:lnTo>
                      <a:pt x="122" y="52"/>
                    </a:lnTo>
                    <a:lnTo>
                      <a:pt x="123" y="52"/>
                    </a:lnTo>
                    <a:lnTo>
                      <a:pt x="123" y="53"/>
                    </a:lnTo>
                    <a:lnTo>
                      <a:pt x="123" y="52"/>
                    </a:lnTo>
                    <a:lnTo>
                      <a:pt x="124" y="52"/>
                    </a:lnTo>
                    <a:lnTo>
                      <a:pt x="124" y="52"/>
                    </a:lnTo>
                    <a:lnTo>
                      <a:pt x="124" y="52"/>
                    </a:lnTo>
                    <a:lnTo>
                      <a:pt x="124" y="52"/>
                    </a:lnTo>
                    <a:lnTo>
                      <a:pt x="123" y="54"/>
                    </a:lnTo>
                    <a:lnTo>
                      <a:pt x="123" y="54"/>
                    </a:lnTo>
                    <a:lnTo>
                      <a:pt x="122" y="54"/>
                    </a:lnTo>
                    <a:lnTo>
                      <a:pt x="122" y="55"/>
                    </a:lnTo>
                    <a:lnTo>
                      <a:pt x="122" y="56"/>
                    </a:lnTo>
                    <a:lnTo>
                      <a:pt x="122" y="56"/>
                    </a:lnTo>
                    <a:lnTo>
                      <a:pt x="122" y="57"/>
                    </a:lnTo>
                    <a:lnTo>
                      <a:pt x="121" y="57"/>
                    </a:lnTo>
                    <a:lnTo>
                      <a:pt x="121" y="58"/>
                    </a:lnTo>
                    <a:lnTo>
                      <a:pt x="121" y="59"/>
                    </a:lnTo>
                    <a:lnTo>
                      <a:pt x="120" y="59"/>
                    </a:lnTo>
                    <a:lnTo>
                      <a:pt x="120" y="60"/>
                    </a:lnTo>
                    <a:lnTo>
                      <a:pt x="118" y="60"/>
                    </a:lnTo>
                    <a:lnTo>
                      <a:pt x="117" y="62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15" y="62"/>
                    </a:lnTo>
                    <a:lnTo>
                      <a:pt x="115" y="62"/>
                    </a:lnTo>
                    <a:lnTo>
                      <a:pt x="114" y="62"/>
                    </a:lnTo>
                    <a:lnTo>
                      <a:pt x="114" y="62"/>
                    </a:lnTo>
                    <a:lnTo>
                      <a:pt x="113" y="62"/>
                    </a:lnTo>
                    <a:lnTo>
                      <a:pt x="112" y="63"/>
                    </a:lnTo>
                    <a:lnTo>
                      <a:pt x="110" y="64"/>
                    </a:lnTo>
                    <a:lnTo>
                      <a:pt x="109" y="64"/>
                    </a:lnTo>
                    <a:lnTo>
                      <a:pt x="109" y="65"/>
                    </a:lnTo>
                    <a:lnTo>
                      <a:pt x="108" y="65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7" y="66"/>
                    </a:lnTo>
                    <a:lnTo>
                      <a:pt x="106" y="67"/>
                    </a:lnTo>
                    <a:lnTo>
                      <a:pt x="106" y="67"/>
                    </a:lnTo>
                    <a:lnTo>
                      <a:pt x="105" y="67"/>
                    </a:lnTo>
                    <a:lnTo>
                      <a:pt x="104" y="67"/>
                    </a:lnTo>
                    <a:lnTo>
                      <a:pt x="104" y="67"/>
                    </a:lnTo>
                    <a:lnTo>
                      <a:pt x="104" y="67"/>
                    </a:lnTo>
                    <a:lnTo>
                      <a:pt x="103" y="67"/>
                    </a:lnTo>
                    <a:lnTo>
                      <a:pt x="103" y="67"/>
                    </a:lnTo>
                    <a:lnTo>
                      <a:pt x="102" y="68"/>
                    </a:lnTo>
                    <a:lnTo>
                      <a:pt x="102" y="69"/>
                    </a:lnTo>
                    <a:lnTo>
                      <a:pt x="101" y="70"/>
                    </a:lnTo>
                    <a:lnTo>
                      <a:pt x="99" y="74"/>
                    </a:lnTo>
                    <a:lnTo>
                      <a:pt x="98" y="74"/>
                    </a:lnTo>
                    <a:lnTo>
                      <a:pt x="98" y="74"/>
                    </a:lnTo>
                    <a:lnTo>
                      <a:pt x="98" y="75"/>
                    </a:lnTo>
                    <a:lnTo>
                      <a:pt x="98" y="75"/>
                    </a:lnTo>
                    <a:lnTo>
                      <a:pt x="98" y="75"/>
                    </a:lnTo>
                    <a:lnTo>
                      <a:pt x="98" y="76"/>
                    </a:lnTo>
                    <a:lnTo>
                      <a:pt x="97" y="76"/>
                    </a:lnTo>
                    <a:lnTo>
                      <a:pt x="97" y="76"/>
                    </a:lnTo>
                    <a:lnTo>
                      <a:pt x="97" y="76"/>
                    </a:lnTo>
                    <a:lnTo>
                      <a:pt x="97" y="77"/>
                    </a:lnTo>
                    <a:lnTo>
                      <a:pt x="96" y="77"/>
                    </a:lnTo>
                    <a:lnTo>
                      <a:pt x="96" y="77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5" y="78"/>
                    </a:lnTo>
                    <a:lnTo>
                      <a:pt x="95" y="79"/>
                    </a:lnTo>
                    <a:lnTo>
                      <a:pt x="95" y="79"/>
                    </a:lnTo>
                    <a:lnTo>
                      <a:pt x="94" y="79"/>
                    </a:lnTo>
                    <a:lnTo>
                      <a:pt x="94" y="79"/>
                    </a:lnTo>
                    <a:lnTo>
                      <a:pt x="94" y="79"/>
                    </a:lnTo>
                    <a:lnTo>
                      <a:pt x="94" y="80"/>
                    </a:lnTo>
                    <a:lnTo>
                      <a:pt x="94" y="80"/>
                    </a:lnTo>
                    <a:lnTo>
                      <a:pt x="94" y="80"/>
                    </a:lnTo>
                    <a:lnTo>
                      <a:pt x="94" y="81"/>
                    </a:lnTo>
                    <a:lnTo>
                      <a:pt x="93" y="81"/>
                    </a:lnTo>
                    <a:lnTo>
                      <a:pt x="93" y="82"/>
                    </a:lnTo>
                    <a:lnTo>
                      <a:pt x="93" y="82"/>
                    </a:lnTo>
                    <a:lnTo>
                      <a:pt x="93" y="82"/>
                    </a:lnTo>
                    <a:lnTo>
                      <a:pt x="92" y="82"/>
                    </a:lnTo>
                    <a:lnTo>
                      <a:pt x="92" y="82"/>
                    </a:lnTo>
                    <a:lnTo>
                      <a:pt x="92" y="82"/>
                    </a:lnTo>
                    <a:lnTo>
                      <a:pt x="92" y="82"/>
                    </a:lnTo>
                    <a:lnTo>
                      <a:pt x="92" y="83"/>
                    </a:lnTo>
                    <a:lnTo>
                      <a:pt x="91" y="83"/>
                    </a:lnTo>
                    <a:lnTo>
                      <a:pt x="91" y="83"/>
                    </a:lnTo>
                    <a:lnTo>
                      <a:pt x="90" y="83"/>
                    </a:lnTo>
                    <a:lnTo>
                      <a:pt x="90" y="84"/>
                    </a:lnTo>
                    <a:lnTo>
                      <a:pt x="90" y="84"/>
                    </a:lnTo>
                    <a:lnTo>
                      <a:pt x="89" y="84"/>
                    </a:lnTo>
                    <a:lnTo>
                      <a:pt x="89" y="84"/>
                    </a:lnTo>
                    <a:lnTo>
                      <a:pt x="88" y="84"/>
                    </a:lnTo>
                    <a:lnTo>
                      <a:pt x="88" y="84"/>
                    </a:lnTo>
                    <a:lnTo>
                      <a:pt x="88" y="84"/>
                    </a:lnTo>
                    <a:lnTo>
                      <a:pt x="87" y="84"/>
                    </a:lnTo>
                    <a:lnTo>
                      <a:pt x="86" y="84"/>
                    </a:lnTo>
                    <a:lnTo>
                      <a:pt x="86" y="84"/>
                    </a:lnTo>
                    <a:lnTo>
                      <a:pt x="85" y="84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84" y="85"/>
                    </a:lnTo>
                    <a:lnTo>
                      <a:pt x="83" y="85"/>
                    </a:lnTo>
                    <a:lnTo>
                      <a:pt x="82" y="85"/>
                    </a:lnTo>
                    <a:lnTo>
                      <a:pt x="82" y="86"/>
                    </a:lnTo>
                    <a:lnTo>
                      <a:pt x="82" y="86"/>
                    </a:lnTo>
                    <a:lnTo>
                      <a:pt x="81" y="86"/>
                    </a:lnTo>
                    <a:lnTo>
                      <a:pt x="80" y="87"/>
                    </a:lnTo>
                    <a:lnTo>
                      <a:pt x="80" y="88"/>
                    </a:lnTo>
                    <a:lnTo>
                      <a:pt x="80" y="88"/>
                    </a:lnTo>
                    <a:lnTo>
                      <a:pt x="79" y="88"/>
                    </a:lnTo>
                    <a:lnTo>
                      <a:pt x="79" y="89"/>
                    </a:lnTo>
                    <a:lnTo>
                      <a:pt x="79" y="89"/>
                    </a:lnTo>
                    <a:lnTo>
                      <a:pt x="79" y="89"/>
                    </a:lnTo>
                    <a:lnTo>
                      <a:pt x="78" y="89"/>
                    </a:lnTo>
                    <a:lnTo>
                      <a:pt x="77" y="88"/>
                    </a:lnTo>
                    <a:lnTo>
                      <a:pt x="76" y="88"/>
                    </a:lnTo>
                    <a:lnTo>
                      <a:pt x="76" y="88"/>
                    </a:lnTo>
                    <a:lnTo>
                      <a:pt x="75" y="88"/>
                    </a:lnTo>
                    <a:lnTo>
                      <a:pt x="74" y="88"/>
                    </a:lnTo>
                    <a:lnTo>
                      <a:pt x="73" y="88"/>
                    </a:lnTo>
                    <a:lnTo>
                      <a:pt x="70" y="87"/>
                    </a:lnTo>
                    <a:lnTo>
                      <a:pt x="67" y="86"/>
                    </a:lnTo>
                    <a:lnTo>
                      <a:pt x="66" y="86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58" y="84"/>
                    </a:lnTo>
                    <a:lnTo>
                      <a:pt x="57" y="84"/>
                    </a:lnTo>
                    <a:lnTo>
                      <a:pt x="54" y="83"/>
                    </a:lnTo>
                    <a:lnTo>
                      <a:pt x="52" y="82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9" y="82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39" y="83"/>
                    </a:lnTo>
                    <a:lnTo>
                      <a:pt x="37" y="83"/>
                    </a:lnTo>
                    <a:lnTo>
                      <a:pt x="34" y="82"/>
                    </a:lnTo>
                    <a:lnTo>
                      <a:pt x="31" y="81"/>
                    </a:lnTo>
                    <a:lnTo>
                      <a:pt x="28" y="80"/>
                    </a:lnTo>
                    <a:lnTo>
                      <a:pt x="29" y="80"/>
                    </a:lnTo>
                    <a:lnTo>
                      <a:pt x="31" y="76"/>
                    </a:lnTo>
                    <a:lnTo>
                      <a:pt x="34" y="67"/>
                    </a:lnTo>
                    <a:lnTo>
                      <a:pt x="36" y="62"/>
                    </a:lnTo>
                    <a:lnTo>
                      <a:pt x="36" y="60"/>
                    </a:lnTo>
                    <a:lnTo>
                      <a:pt x="36" y="58"/>
                    </a:lnTo>
                    <a:lnTo>
                      <a:pt x="14" y="58"/>
                    </a:lnTo>
                    <a:lnTo>
                      <a:pt x="5" y="58"/>
                    </a:lnTo>
                    <a:lnTo>
                      <a:pt x="3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" y="56"/>
                    </a:lnTo>
                    <a:lnTo>
                      <a:pt x="1" y="55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2" y="53"/>
                    </a:lnTo>
                    <a:lnTo>
                      <a:pt x="2" y="53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3" y="52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8"/>
                    </a:lnTo>
                    <a:lnTo>
                      <a:pt x="3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8"/>
                    </a:lnTo>
                    <a:lnTo>
                      <a:pt x="3" y="48"/>
                    </a:lnTo>
                    <a:lnTo>
                      <a:pt x="3" y="48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5" y="43"/>
                    </a:lnTo>
                    <a:lnTo>
                      <a:pt x="4" y="43"/>
                    </a:lnTo>
                    <a:lnTo>
                      <a:pt x="4" y="42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2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7" y="41"/>
                    </a:lnTo>
                    <a:lnTo>
                      <a:pt x="9" y="42"/>
                    </a:lnTo>
                    <a:lnTo>
                      <a:pt x="10" y="44"/>
                    </a:lnTo>
                    <a:lnTo>
                      <a:pt x="14" y="43"/>
                    </a:lnTo>
                    <a:lnTo>
                      <a:pt x="15" y="41"/>
                    </a:lnTo>
                    <a:lnTo>
                      <a:pt x="18" y="41"/>
                    </a:lnTo>
                    <a:lnTo>
                      <a:pt x="18" y="38"/>
                    </a:lnTo>
                    <a:lnTo>
                      <a:pt x="16" y="37"/>
                    </a:lnTo>
                    <a:lnTo>
                      <a:pt x="18" y="36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19" y="29"/>
                    </a:lnTo>
                    <a:lnTo>
                      <a:pt x="21" y="28"/>
                    </a:lnTo>
                    <a:lnTo>
                      <a:pt x="23" y="27"/>
                    </a:lnTo>
                    <a:lnTo>
                      <a:pt x="25" y="26"/>
                    </a:lnTo>
                    <a:lnTo>
                      <a:pt x="26" y="24"/>
                    </a:lnTo>
                    <a:lnTo>
                      <a:pt x="28" y="24"/>
                    </a:lnTo>
                    <a:lnTo>
                      <a:pt x="30" y="24"/>
                    </a:lnTo>
                    <a:lnTo>
                      <a:pt x="32" y="22"/>
                    </a:lnTo>
                    <a:lnTo>
                      <a:pt x="33" y="21"/>
                    </a:lnTo>
                    <a:lnTo>
                      <a:pt x="42" y="21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6" y="17"/>
                    </a:lnTo>
                    <a:lnTo>
                      <a:pt x="49" y="17"/>
                    </a:lnTo>
                    <a:lnTo>
                      <a:pt x="51" y="16"/>
                    </a:lnTo>
                    <a:lnTo>
                      <a:pt x="52" y="15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IQ-D062_2"/>
              <p:cNvSpPr>
                <a:spLocks/>
              </p:cNvSpPr>
              <p:nvPr/>
            </p:nvSpPr>
            <p:spPr bwMode="auto">
              <a:xfrm>
                <a:off x="3903663" y="2270760"/>
                <a:ext cx="464820" cy="312420"/>
              </a:xfrm>
              <a:custGeom>
                <a:avLst/>
                <a:gdLst>
                  <a:gd name="T0" fmla="*/ 32 w 61"/>
                  <a:gd name="T1" fmla="*/ 1 h 41"/>
                  <a:gd name="T2" fmla="*/ 39 w 61"/>
                  <a:gd name="T3" fmla="*/ 0 h 41"/>
                  <a:gd name="T4" fmla="*/ 42 w 61"/>
                  <a:gd name="T5" fmla="*/ 3 h 41"/>
                  <a:gd name="T6" fmla="*/ 46 w 61"/>
                  <a:gd name="T7" fmla="*/ 6 h 41"/>
                  <a:gd name="T8" fmla="*/ 49 w 61"/>
                  <a:gd name="T9" fmla="*/ 9 h 41"/>
                  <a:gd name="T10" fmla="*/ 58 w 61"/>
                  <a:gd name="T11" fmla="*/ 9 h 41"/>
                  <a:gd name="T12" fmla="*/ 61 w 61"/>
                  <a:gd name="T13" fmla="*/ 12 h 41"/>
                  <a:gd name="T14" fmla="*/ 58 w 61"/>
                  <a:gd name="T15" fmla="*/ 14 h 41"/>
                  <a:gd name="T16" fmla="*/ 53 w 61"/>
                  <a:gd name="T17" fmla="*/ 15 h 41"/>
                  <a:gd name="T18" fmla="*/ 51 w 61"/>
                  <a:gd name="T19" fmla="*/ 18 h 41"/>
                  <a:gd name="T20" fmla="*/ 41 w 61"/>
                  <a:gd name="T21" fmla="*/ 19 h 41"/>
                  <a:gd name="T22" fmla="*/ 37 w 61"/>
                  <a:gd name="T23" fmla="*/ 21 h 41"/>
                  <a:gd name="T24" fmla="*/ 34 w 61"/>
                  <a:gd name="T25" fmla="*/ 23 h 41"/>
                  <a:gd name="T26" fmla="*/ 30 w 61"/>
                  <a:gd name="T27" fmla="*/ 25 h 41"/>
                  <a:gd name="T28" fmla="*/ 27 w 61"/>
                  <a:gd name="T29" fmla="*/ 28 h 41"/>
                  <a:gd name="T30" fmla="*/ 25 w 61"/>
                  <a:gd name="T31" fmla="*/ 31 h 41"/>
                  <a:gd name="T32" fmla="*/ 25 w 61"/>
                  <a:gd name="T33" fmla="*/ 34 h 41"/>
                  <a:gd name="T34" fmla="*/ 27 w 61"/>
                  <a:gd name="T35" fmla="*/ 38 h 41"/>
                  <a:gd name="T36" fmla="*/ 23 w 61"/>
                  <a:gd name="T37" fmla="*/ 40 h 41"/>
                  <a:gd name="T38" fmla="*/ 18 w 61"/>
                  <a:gd name="T39" fmla="*/ 39 h 41"/>
                  <a:gd name="T40" fmla="*/ 15 w 61"/>
                  <a:gd name="T41" fmla="*/ 38 h 41"/>
                  <a:gd name="T42" fmla="*/ 12 w 61"/>
                  <a:gd name="T43" fmla="*/ 36 h 41"/>
                  <a:gd name="T44" fmla="*/ 9 w 61"/>
                  <a:gd name="T45" fmla="*/ 33 h 41"/>
                  <a:gd name="T46" fmla="*/ 4 w 61"/>
                  <a:gd name="T47" fmla="*/ 31 h 41"/>
                  <a:gd name="T48" fmla="*/ 0 w 61"/>
                  <a:gd name="T49" fmla="*/ 33 h 41"/>
                  <a:gd name="T50" fmla="*/ 3 w 61"/>
                  <a:gd name="T51" fmla="*/ 30 h 41"/>
                  <a:gd name="T52" fmla="*/ 3 w 61"/>
                  <a:gd name="T53" fmla="*/ 24 h 41"/>
                  <a:gd name="T54" fmla="*/ 0 w 61"/>
                  <a:gd name="T55" fmla="*/ 19 h 41"/>
                  <a:gd name="T56" fmla="*/ 3 w 61"/>
                  <a:gd name="T57" fmla="*/ 19 h 41"/>
                  <a:gd name="T58" fmla="*/ 9 w 61"/>
                  <a:gd name="T59" fmla="*/ 18 h 41"/>
                  <a:gd name="T60" fmla="*/ 16 w 61"/>
                  <a:gd name="T61" fmla="*/ 14 h 41"/>
                  <a:gd name="T62" fmla="*/ 17 w 61"/>
                  <a:gd name="T63" fmla="*/ 12 h 41"/>
                  <a:gd name="T64" fmla="*/ 18 w 61"/>
                  <a:gd name="T65" fmla="*/ 9 h 41"/>
                  <a:gd name="T66" fmla="*/ 22 w 61"/>
                  <a:gd name="T67" fmla="*/ 5 h 41"/>
                  <a:gd name="T68" fmla="*/ 29 w 61"/>
                  <a:gd name="T6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41">
                    <a:moveTo>
                      <a:pt x="29" y="2"/>
                    </a:moveTo>
                    <a:lnTo>
                      <a:pt x="32" y="1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6" y="6"/>
                    </a:lnTo>
                    <a:lnTo>
                      <a:pt x="48" y="7"/>
                    </a:lnTo>
                    <a:lnTo>
                      <a:pt x="49" y="9"/>
                    </a:lnTo>
                    <a:lnTo>
                      <a:pt x="53" y="9"/>
                    </a:lnTo>
                    <a:lnTo>
                      <a:pt x="58" y="9"/>
                    </a:lnTo>
                    <a:lnTo>
                      <a:pt x="61" y="9"/>
                    </a:lnTo>
                    <a:lnTo>
                      <a:pt x="61" y="12"/>
                    </a:lnTo>
                    <a:lnTo>
                      <a:pt x="60" y="13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2" y="17"/>
                    </a:lnTo>
                    <a:lnTo>
                      <a:pt x="51" y="18"/>
                    </a:lnTo>
                    <a:lnTo>
                      <a:pt x="42" y="18"/>
                    </a:lnTo>
                    <a:lnTo>
                      <a:pt x="41" y="19"/>
                    </a:lnTo>
                    <a:lnTo>
                      <a:pt x="39" y="21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4" y="23"/>
                    </a:lnTo>
                    <a:lnTo>
                      <a:pt x="32" y="24"/>
                    </a:lnTo>
                    <a:lnTo>
                      <a:pt x="30" y="25"/>
                    </a:lnTo>
                    <a:lnTo>
                      <a:pt x="28" y="26"/>
                    </a:lnTo>
                    <a:lnTo>
                      <a:pt x="27" y="28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7" y="33"/>
                    </a:lnTo>
                    <a:lnTo>
                      <a:pt x="25" y="34"/>
                    </a:lnTo>
                    <a:lnTo>
                      <a:pt x="27" y="35"/>
                    </a:lnTo>
                    <a:lnTo>
                      <a:pt x="27" y="38"/>
                    </a:lnTo>
                    <a:lnTo>
                      <a:pt x="24" y="38"/>
                    </a:lnTo>
                    <a:lnTo>
                      <a:pt x="23" y="40"/>
                    </a:lnTo>
                    <a:lnTo>
                      <a:pt x="19" y="41"/>
                    </a:lnTo>
                    <a:lnTo>
                      <a:pt x="18" y="39"/>
                    </a:lnTo>
                    <a:lnTo>
                      <a:pt x="16" y="38"/>
                    </a:lnTo>
                    <a:lnTo>
                      <a:pt x="15" y="38"/>
                    </a:lnTo>
                    <a:lnTo>
                      <a:pt x="13" y="37"/>
                    </a:lnTo>
                    <a:lnTo>
                      <a:pt x="12" y="36"/>
                    </a:lnTo>
                    <a:lnTo>
                      <a:pt x="10" y="35"/>
                    </a:lnTo>
                    <a:lnTo>
                      <a:pt x="9" y="33"/>
                    </a:lnTo>
                    <a:lnTo>
                      <a:pt x="7" y="31"/>
                    </a:lnTo>
                    <a:lnTo>
                      <a:pt x="4" y="31"/>
                    </a:lnTo>
                    <a:lnTo>
                      <a:pt x="3" y="33"/>
                    </a:lnTo>
                    <a:lnTo>
                      <a:pt x="0" y="33"/>
                    </a:lnTo>
                    <a:lnTo>
                      <a:pt x="1" y="31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3" y="24"/>
                    </a:lnTo>
                    <a:lnTo>
                      <a:pt x="1" y="23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3" y="19"/>
                    </a:lnTo>
                    <a:lnTo>
                      <a:pt x="8" y="19"/>
                    </a:lnTo>
                    <a:lnTo>
                      <a:pt x="9" y="18"/>
                    </a:lnTo>
                    <a:lnTo>
                      <a:pt x="13" y="18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7" y="12"/>
                    </a:lnTo>
                    <a:lnTo>
                      <a:pt x="15" y="10"/>
                    </a:lnTo>
                    <a:lnTo>
                      <a:pt x="18" y="9"/>
                    </a:lnTo>
                    <a:lnTo>
                      <a:pt x="20" y="6"/>
                    </a:lnTo>
                    <a:lnTo>
                      <a:pt x="22" y="5"/>
                    </a:lnTo>
                    <a:lnTo>
                      <a:pt x="23" y="3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IQ-D059_2"/>
              <p:cNvSpPr>
                <a:spLocks/>
              </p:cNvSpPr>
              <p:nvPr/>
            </p:nvSpPr>
            <p:spPr bwMode="auto">
              <a:xfrm>
                <a:off x="3781743" y="2095500"/>
                <a:ext cx="342900" cy="373380"/>
              </a:xfrm>
              <a:custGeom>
                <a:avLst/>
                <a:gdLst>
                  <a:gd name="T0" fmla="*/ 43 w 45"/>
                  <a:gd name="T1" fmla="*/ 20 h 49"/>
                  <a:gd name="T2" fmla="*/ 33 w 45"/>
                  <a:gd name="T3" fmla="*/ 35 h 49"/>
                  <a:gd name="T4" fmla="*/ 16 w 45"/>
                  <a:gd name="T5" fmla="*/ 42 h 49"/>
                  <a:gd name="T6" fmla="*/ 9 w 45"/>
                  <a:gd name="T7" fmla="*/ 47 h 49"/>
                  <a:gd name="T8" fmla="*/ 9 w 45"/>
                  <a:gd name="T9" fmla="*/ 44 h 49"/>
                  <a:gd name="T10" fmla="*/ 11 w 45"/>
                  <a:gd name="T11" fmla="*/ 42 h 49"/>
                  <a:gd name="T12" fmla="*/ 13 w 45"/>
                  <a:gd name="T13" fmla="*/ 40 h 49"/>
                  <a:gd name="T14" fmla="*/ 13 w 45"/>
                  <a:gd name="T15" fmla="*/ 38 h 49"/>
                  <a:gd name="T16" fmla="*/ 15 w 45"/>
                  <a:gd name="T17" fmla="*/ 36 h 49"/>
                  <a:gd name="T18" fmla="*/ 16 w 45"/>
                  <a:gd name="T19" fmla="*/ 35 h 49"/>
                  <a:gd name="T20" fmla="*/ 15 w 45"/>
                  <a:gd name="T21" fmla="*/ 33 h 49"/>
                  <a:gd name="T22" fmla="*/ 13 w 45"/>
                  <a:gd name="T23" fmla="*/ 32 h 49"/>
                  <a:gd name="T24" fmla="*/ 11 w 45"/>
                  <a:gd name="T25" fmla="*/ 30 h 49"/>
                  <a:gd name="T26" fmla="*/ 10 w 45"/>
                  <a:gd name="T27" fmla="*/ 28 h 49"/>
                  <a:gd name="T28" fmla="*/ 8 w 45"/>
                  <a:gd name="T29" fmla="*/ 26 h 49"/>
                  <a:gd name="T30" fmla="*/ 6 w 45"/>
                  <a:gd name="T31" fmla="*/ 25 h 49"/>
                  <a:gd name="T32" fmla="*/ 4 w 45"/>
                  <a:gd name="T33" fmla="*/ 26 h 49"/>
                  <a:gd name="T34" fmla="*/ 1 w 45"/>
                  <a:gd name="T35" fmla="*/ 26 h 49"/>
                  <a:gd name="T36" fmla="*/ 1 w 45"/>
                  <a:gd name="T37" fmla="*/ 26 h 49"/>
                  <a:gd name="T38" fmla="*/ 1 w 45"/>
                  <a:gd name="T39" fmla="*/ 25 h 49"/>
                  <a:gd name="T40" fmla="*/ 1 w 45"/>
                  <a:gd name="T41" fmla="*/ 24 h 49"/>
                  <a:gd name="T42" fmla="*/ 2 w 45"/>
                  <a:gd name="T43" fmla="*/ 23 h 49"/>
                  <a:gd name="T44" fmla="*/ 0 w 45"/>
                  <a:gd name="T45" fmla="*/ 22 h 49"/>
                  <a:gd name="T46" fmla="*/ 2 w 45"/>
                  <a:gd name="T47" fmla="*/ 22 h 49"/>
                  <a:gd name="T48" fmla="*/ 3 w 45"/>
                  <a:gd name="T49" fmla="*/ 22 h 49"/>
                  <a:gd name="T50" fmla="*/ 2 w 45"/>
                  <a:gd name="T51" fmla="*/ 20 h 49"/>
                  <a:gd name="T52" fmla="*/ 2 w 45"/>
                  <a:gd name="T53" fmla="*/ 20 h 49"/>
                  <a:gd name="T54" fmla="*/ 3 w 45"/>
                  <a:gd name="T55" fmla="*/ 20 h 49"/>
                  <a:gd name="T56" fmla="*/ 4 w 45"/>
                  <a:gd name="T57" fmla="*/ 19 h 49"/>
                  <a:gd name="T58" fmla="*/ 5 w 45"/>
                  <a:gd name="T59" fmla="*/ 18 h 49"/>
                  <a:gd name="T60" fmla="*/ 5 w 45"/>
                  <a:gd name="T61" fmla="*/ 18 h 49"/>
                  <a:gd name="T62" fmla="*/ 4 w 45"/>
                  <a:gd name="T63" fmla="*/ 16 h 49"/>
                  <a:gd name="T64" fmla="*/ 4 w 45"/>
                  <a:gd name="T65" fmla="*/ 16 h 49"/>
                  <a:gd name="T66" fmla="*/ 5 w 45"/>
                  <a:gd name="T67" fmla="*/ 15 h 49"/>
                  <a:gd name="T68" fmla="*/ 6 w 45"/>
                  <a:gd name="T69" fmla="*/ 15 h 49"/>
                  <a:gd name="T70" fmla="*/ 6 w 45"/>
                  <a:gd name="T71" fmla="*/ 15 h 49"/>
                  <a:gd name="T72" fmla="*/ 6 w 45"/>
                  <a:gd name="T73" fmla="*/ 13 h 49"/>
                  <a:gd name="T74" fmla="*/ 6 w 45"/>
                  <a:gd name="T75" fmla="*/ 12 h 49"/>
                  <a:gd name="T76" fmla="*/ 7 w 45"/>
                  <a:gd name="T77" fmla="*/ 12 h 49"/>
                  <a:gd name="T78" fmla="*/ 8 w 45"/>
                  <a:gd name="T79" fmla="*/ 12 h 49"/>
                  <a:gd name="T80" fmla="*/ 9 w 45"/>
                  <a:gd name="T81" fmla="*/ 11 h 49"/>
                  <a:gd name="T82" fmla="*/ 10 w 45"/>
                  <a:gd name="T83" fmla="*/ 10 h 49"/>
                  <a:gd name="T84" fmla="*/ 11 w 45"/>
                  <a:gd name="T85" fmla="*/ 10 h 49"/>
                  <a:gd name="T86" fmla="*/ 10 w 45"/>
                  <a:gd name="T87" fmla="*/ 11 h 49"/>
                  <a:gd name="T88" fmla="*/ 11 w 45"/>
                  <a:gd name="T89" fmla="*/ 11 h 49"/>
                  <a:gd name="T90" fmla="*/ 11 w 45"/>
                  <a:gd name="T91" fmla="*/ 10 h 49"/>
                  <a:gd name="T92" fmla="*/ 13 w 45"/>
                  <a:gd name="T93" fmla="*/ 8 h 49"/>
                  <a:gd name="T94" fmla="*/ 13 w 45"/>
                  <a:gd name="T95" fmla="*/ 7 h 49"/>
                  <a:gd name="T96" fmla="*/ 14 w 45"/>
                  <a:gd name="T97" fmla="*/ 7 h 49"/>
                  <a:gd name="T98" fmla="*/ 15 w 45"/>
                  <a:gd name="T99" fmla="*/ 6 h 49"/>
                  <a:gd name="T100" fmla="*/ 16 w 45"/>
                  <a:gd name="T101" fmla="*/ 6 h 49"/>
                  <a:gd name="T102" fmla="*/ 17 w 45"/>
                  <a:gd name="T103" fmla="*/ 6 h 49"/>
                  <a:gd name="T104" fmla="*/ 18 w 45"/>
                  <a:gd name="T105" fmla="*/ 6 h 49"/>
                  <a:gd name="T106" fmla="*/ 19 w 45"/>
                  <a:gd name="T107" fmla="*/ 6 h 49"/>
                  <a:gd name="T108" fmla="*/ 19 w 45"/>
                  <a:gd name="T109" fmla="*/ 5 h 49"/>
                  <a:gd name="T110" fmla="*/ 19 w 45"/>
                  <a:gd name="T111" fmla="*/ 4 h 49"/>
                  <a:gd name="T112" fmla="*/ 19 w 45"/>
                  <a:gd name="T113" fmla="*/ 3 h 49"/>
                  <a:gd name="T114" fmla="*/ 21 w 45"/>
                  <a:gd name="T115" fmla="*/ 3 h 49"/>
                  <a:gd name="T116" fmla="*/ 20 w 45"/>
                  <a:gd name="T117" fmla="*/ 2 h 49"/>
                  <a:gd name="T118" fmla="*/ 20 w 45"/>
                  <a:gd name="T119" fmla="*/ 1 h 49"/>
                  <a:gd name="T120" fmla="*/ 24 w 45"/>
                  <a:gd name="T12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" h="49">
                    <a:moveTo>
                      <a:pt x="31" y="9"/>
                    </a:moveTo>
                    <a:lnTo>
                      <a:pt x="32" y="12"/>
                    </a:lnTo>
                    <a:lnTo>
                      <a:pt x="35" y="13"/>
                    </a:lnTo>
                    <a:lnTo>
                      <a:pt x="36" y="15"/>
                    </a:lnTo>
                    <a:lnTo>
                      <a:pt x="38" y="15"/>
                    </a:lnTo>
                    <a:lnTo>
                      <a:pt x="41" y="16"/>
                    </a:lnTo>
                    <a:lnTo>
                      <a:pt x="41" y="18"/>
                    </a:lnTo>
                    <a:lnTo>
                      <a:pt x="43" y="20"/>
                    </a:lnTo>
                    <a:lnTo>
                      <a:pt x="44" y="22"/>
                    </a:lnTo>
                    <a:lnTo>
                      <a:pt x="45" y="25"/>
                    </a:lnTo>
                    <a:lnTo>
                      <a:pt x="39" y="26"/>
                    </a:lnTo>
                    <a:lnTo>
                      <a:pt x="38" y="28"/>
                    </a:lnTo>
                    <a:lnTo>
                      <a:pt x="36" y="29"/>
                    </a:lnTo>
                    <a:lnTo>
                      <a:pt x="34" y="32"/>
                    </a:lnTo>
                    <a:lnTo>
                      <a:pt x="31" y="33"/>
                    </a:lnTo>
                    <a:lnTo>
                      <a:pt x="33" y="35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29" y="41"/>
                    </a:lnTo>
                    <a:lnTo>
                      <a:pt x="25" y="41"/>
                    </a:lnTo>
                    <a:lnTo>
                      <a:pt x="24" y="42"/>
                    </a:lnTo>
                    <a:lnTo>
                      <a:pt x="19" y="42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3" y="44"/>
                    </a:lnTo>
                    <a:lnTo>
                      <a:pt x="10" y="47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9" y="46"/>
                    </a:lnTo>
                    <a:lnTo>
                      <a:pt x="9" y="46"/>
                    </a:lnTo>
                    <a:lnTo>
                      <a:pt x="9" y="46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2" y="40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4" y="37"/>
                    </a:lnTo>
                    <a:lnTo>
                      <a:pt x="14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1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4" y="2"/>
                    </a:lnTo>
                    <a:lnTo>
                      <a:pt x="25" y="4"/>
                    </a:lnTo>
                    <a:lnTo>
                      <a:pt x="28" y="4"/>
                    </a:lnTo>
                    <a:lnTo>
                      <a:pt x="29" y="6"/>
                    </a:lnTo>
                    <a:lnTo>
                      <a:pt x="31" y="8"/>
                    </a:lnTo>
                    <a:lnTo>
                      <a:pt x="31" y="9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IQ-D109_2"/>
              <p:cNvSpPr>
                <a:spLocks/>
              </p:cNvSpPr>
              <p:nvPr/>
            </p:nvSpPr>
            <p:spPr bwMode="auto">
              <a:xfrm>
                <a:off x="3697923" y="1501140"/>
                <a:ext cx="541020" cy="487680"/>
              </a:xfrm>
              <a:custGeom>
                <a:avLst/>
                <a:gdLst>
                  <a:gd name="T0" fmla="*/ 67 w 71"/>
                  <a:gd name="T1" fmla="*/ 29 h 64"/>
                  <a:gd name="T2" fmla="*/ 64 w 71"/>
                  <a:gd name="T3" fmla="*/ 30 h 64"/>
                  <a:gd name="T4" fmla="*/ 61 w 71"/>
                  <a:gd name="T5" fmla="*/ 31 h 64"/>
                  <a:gd name="T6" fmla="*/ 59 w 71"/>
                  <a:gd name="T7" fmla="*/ 33 h 64"/>
                  <a:gd name="T8" fmla="*/ 60 w 71"/>
                  <a:gd name="T9" fmla="*/ 36 h 64"/>
                  <a:gd name="T10" fmla="*/ 62 w 71"/>
                  <a:gd name="T11" fmla="*/ 36 h 64"/>
                  <a:gd name="T12" fmla="*/ 60 w 71"/>
                  <a:gd name="T13" fmla="*/ 39 h 64"/>
                  <a:gd name="T14" fmla="*/ 57 w 71"/>
                  <a:gd name="T15" fmla="*/ 41 h 64"/>
                  <a:gd name="T16" fmla="*/ 54 w 71"/>
                  <a:gd name="T17" fmla="*/ 41 h 64"/>
                  <a:gd name="T18" fmla="*/ 52 w 71"/>
                  <a:gd name="T19" fmla="*/ 42 h 64"/>
                  <a:gd name="T20" fmla="*/ 50 w 71"/>
                  <a:gd name="T21" fmla="*/ 44 h 64"/>
                  <a:gd name="T22" fmla="*/ 52 w 71"/>
                  <a:gd name="T23" fmla="*/ 47 h 64"/>
                  <a:gd name="T24" fmla="*/ 50 w 71"/>
                  <a:gd name="T25" fmla="*/ 50 h 64"/>
                  <a:gd name="T26" fmla="*/ 48 w 71"/>
                  <a:gd name="T27" fmla="*/ 53 h 64"/>
                  <a:gd name="T28" fmla="*/ 46 w 71"/>
                  <a:gd name="T29" fmla="*/ 53 h 64"/>
                  <a:gd name="T30" fmla="*/ 44 w 71"/>
                  <a:gd name="T31" fmla="*/ 52 h 64"/>
                  <a:gd name="T32" fmla="*/ 42 w 71"/>
                  <a:gd name="T33" fmla="*/ 56 h 64"/>
                  <a:gd name="T34" fmla="*/ 40 w 71"/>
                  <a:gd name="T35" fmla="*/ 57 h 64"/>
                  <a:gd name="T36" fmla="*/ 37 w 71"/>
                  <a:gd name="T37" fmla="*/ 54 h 64"/>
                  <a:gd name="T38" fmla="*/ 34 w 71"/>
                  <a:gd name="T39" fmla="*/ 53 h 64"/>
                  <a:gd name="T40" fmla="*/ 32 w 71"/>
                  <a:gd name="T41" fmla="*/ 53 h 64"/>
                  <a:gd name="T42" fmla="*/ 30 w 71"/>
                  <a:gd name="T43" fmla="*/ 54 h 64"/>
                  <a:gd name="T44" fmla="*/ 8 w 71"/>
                  <a:gd name="T45" fmla="*/ 57 h 64"/>
                  <a:gd name="T46" fmla="*/ 5 w 71"/>
                  <a:gd name="T47" fmla="*/ 39 h 64"/>
                  <a:gd name="T48" fmla="*/ 10 w 71"/>
                  <a:gd name="T49" fmla="*/ 42 h 64"/>
                  <a:gd name="T50" fmla="*/ 14 w 71"/>
                  <a:gd name="T51" fmla="*/ 42 h 64"/>
                  <a:gd name="T52" fmla="*/ 16 w 71"/>
                  <a:gd name="T53" fmla="*/ 41 h 64"/>
                  <a:gd name="T54" fmla="*/ 16 w 71"/>
                  <a:gd name="T55" fmla="*/ 39 h 64"/>
                  <a:gd name="T56" fmla="*/ 14 w 71"/>
                  <a:gd name="T57" fmla="*/ 38 h 64"/>
                  <a:gd name="T58" fmla="*/ 14 w 71"/>
                  <a:gd name="T59" fmla="*/ 37 h 64"/>
                  <a:gd name="T60" fmla="*/ 15 w 71"/>
                  <a:gd name="T61" fmla="*/ 35 h 64"/>
                  <a:gd name="T62" fmla="*/ 17 w 71"/>
                  <a:gd name="T63" fmla="*/ 33 h 64"/>
                  <a:gd name="T64" fmla="*/ 18 w 71"/>
                  <a:gd name="T65" fmla="*/ 30 h 64"/>
                  <a:gd name="T66" fmla="*/ 20 w 71"/>
                  <a:gd name="T67" fmla="*/ 28 h 64"/>
                  <a:gd name="T68" fmla="*/ 21 w 71"/>
                  <a:gd name="T69" fmla="*/ 26 h 64"/>
                  <a:gd name="T70" fmla="*/ 22 w 71"/>
                  <a:gd name="T71" fmla="*/ 24 h 64"/>
                  <a:gd name="T72" fmla="*/ 23 w 71"/>
                  <a:gd name="T73" fmla="*/ 22 h 64"/>
                  <a:gd name="T74" fmla="*/ 25 w 71"/>
                  <a:gd name="T75" fmla="*/ 21 h 64"/>
                  <a:gd name="T76" fmla="*/ 26 w 71"/>
                  <a:gd name="T77" fmla="*/ 20 h 64"/>
                  <a:gd name="T78" fmla="*/ 28 w 71"/>
                  <a:gd name="T79" fmla="*/ 18 h 64"/>
                  <a:gd name="T80" fmla="*/ 30 w 71"/>
                  <a:gd name="T81" fmla="*/ 17 h 64"/>
                  <a:gd name="T82" fmla="*/ 33 w 71"/>
                  <a:gd name="T83" fmla="*/ 15 h 64"/>
                  <a:gd name="T84" fmla="*/ 33 w 71"/>
                  <a:gd name="T85" fmla="*/ 12 h 64"/>
                  <a:gd name="T86" fmla="*/ 32 w 71"/>
                  <a:gd name="T87" fmla="*/ 10 h 64"/>
                  <a:gd name="T88" fmla="*/ 34 w 71"/>
                  <a:gd name="T89" fmla="*/ 6 h 64"/>
                  <a:gd name="T90" fmla="*/ 37 w 71"/>
                  <a:gd name="T91" fmla="*/ 3 h 64"/>
                  <a:gd name="T92" fmla="*/ 39 w 71"/>
                  <a:gd name="T93" fmla="*/ 1 h 64"/>
                  <a:gd name="T94" fmla="*/ 42 w 71"/>
                  <a:gd name="T95" fmla="*/ 2 h 64"/>
                  <a:gd name="T96" fmla="*/ 46 w 71"/>
                  <a:gd name="T97" fmla="*/ 5 h 64"/>
                  <a:gd name="T98" fmla="*/ 53 w 71"/>
                  <a:gd name="T99" fmla="*/ 6 h 64"/>
                  <a:gd name="T100" fmla="*/ 58 w 71"/>
                  <a:gd name="T101" fmla="*/ 8 h 64"/>
                  <a:gd name="T102" fmla="*/ 62 w 71"/>
                  <a:gd name="T103" fmla="*/ 12 h 64"/>
                  <a:gd name="T104" fmla="*/ 64 w 71"/>
                  <a:gd name="T105" fmla="*/ 14 h 64"/>
                  <a:gd name="T106" fmla="*/ 66 w 71"/>
                  <a:gd name="T107" fmla="*/ 16 h 64"/>
                  <a:gd name="T108" fmla="*/ 70 w 71"/>
                  <a:gd name="T109" fmla="*/ 17 h 64"/>
                  <a:gd name="T110" fmla="*/ 71 w 71"/>
                  <a:gd name="T111" fmla="*/ 20 h 64"/>
                  <a:gd name="T112" fmla="*/ 69 w 71"/>
                  <a:gd name="T113" fmla="*/ 23 h 64"/>
                  <a:gd name="T114" fmla="*/ 69 w 71"/>
                  <a:gd name="T115" fmla="*/ 2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1" h="64">
                    <a:moveTo>
                      <a:pt x="70" y="28"/>
                    </a:moveTo>
                    <a:lnTo>
                      <a:pt x="70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9" y="29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67" y="29"/>
                    </a:lnTo>
                    <a:lnTo>
                      <a:pt x="67" y="30"/>
                    </a:lnTo>
                    <a:lnTo>
                      <a:pt x="67" y="30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2" y="30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2"/>
                    </a:lnTo>
                    <a:lnTo>
                      <a:pt x="59" y="32"/>
                    </a:lnTo>
                    <a:lnTo>
                      <a:pt x="58" y="32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59" y="33"/>
                    </a:lnTo>
                    <a:lnTo>
                      <a:pt x="59" y="34"/>
                    </a:lnTo>
                    <a:lnTo>
                      <a:pt x="59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5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60" y="35"/>
                    </a:lnTo>
                    <a:lnTo>
                      <a:pt x="60" y="36"/>
                    </a:lnTo>
                    <a:lnTo>
                      <a:pt x="60" y="35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2" y="36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62" y="38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60" y="38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59" y="39"/>
                    </a:lnTo>
                    <a:lnTo>
                      <a:pt x="59" y="40"/>
                    </a:lnTo>
                    <a:lnTo>
                      <a:pt x="59" y="39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7" y="41"/>
                    </a:lnTo>
                    <a:lnTo>
                      <a:pt x="57" y="41"/>
                    </a:lnTo>
                    <a:lnTo>
                      <a:pt x="57" y="41"/>
                    </a:lnTo>
                    <a:lnTo>
                      <a:pt x="57" y="42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5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1" y="42"/>
                    </a:lnTo>
                    <a:lnTo>
                      <a:pt x="51" y="43"/>
                    </a:lnTo>
                    <a:lnTo>
                      <a:pt x="51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49" y="44"/>
                    </a:lnTo>
                    <a:lnTo>
                      <a:pt x="49" y="44"/>
                    </a:lnTo>
                    <a:lnTo>
                      <a:pt x="50" y="44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51" y="46"/>
                    </a:lnTo>
                    <a:lnTo>
                      <a:pt x="51" y="46"/>
                    </a:lnTo>
                    <a:lnTo>
                      <a:pt x="51" y="46"/>
                    </a:lnTo>
                    <a:lnTo>
                      <a:pt x="51" y="47"/>
                    </a:lnTo>
                    <a:lnTo>
                      <a:pt x="52" y="47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1" y="48"/>
                    </a:lnTo>
                    <a:lnTo>
                      <a:pt x="51" y="49"/>
                    </a:lnTo>
                    <a:lnTo>
                      <a:pt x="51" y="49"/>
                    </a:lnTo>
                    <a:lnTo>
                      <a:pt x="51" y="50"/>
                    </a:lnTo>
                    <a:lnTo>
                      <a:pt x="51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49" y="50"/>
                    </a:lnTo>
                    <a:lnTo>
                      <a:pt x="49" y="51"/>
                    </a:lnTo>
                    <a:lnTo>
                      <a:pt x="49" y="51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8" y="53"/>
                    </a:lnTo>
                    <a:lnTo>
                      <a:pt x="48" y="53"/>
                    </a:lnTo>
                    <a:lnTo>
                      <a:pt x="48" y="53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7" y="53"/>
                    </a:lnTo>
                    <a:lnTo>
                      <a:pt x="47" y="54"/>
                    </a:lnTo>
                    <a:lnTo>
                      <a:pt x="47" y="54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46" y="53"/>
                    </a:lnTo>
                    <a:lnTo>
                      <a:pt x="46" y="53"/>
                    </a:lnTo>
                    <a:lnTo>
                      <a:pt x="46" y="53"/>
                    </a:lnTo>
                    <a:lnTo>
                      <a:pt x="45" y="53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3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2" y="55"/>
                    </a:lnTo>
                    <a:lnTo>
                      <a:pt x="42" y="55"/>
                    </a:lnTo>
                    <a:lnTo>
                      <a:pt x="42" y="56"/>
                    </a:lnTo>
                    <a:lnTo>
                      <a:pt x="42" y="56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2" y="57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1" y="58"/>
                    </a:lnTo>
                    <a:lnTo>
                      <a:pt x="41" y="57"/>
                    </a:lnTo>
                    <a:lnTo>
                      <a:pt x="40" y="57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39" y="56"/>
                    </a:lnTo>
                    <a:lnTo>
                      <a:pt x="39" y="55"/>
                    </a:lnTo>
                    <a:lnTo>
                      <a:pt x="38" y="55"/>
                    </a:lnTo>
                    <a:lnTo>
                      <a:pt x="38" y="55"/>
                    </a:lnTo>
                    <a:lnTo>
                      <a:pt x="38" y="55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37" y="54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6" y="54"/>
                    </a:lnTo>
                    <a:lnTo>
                      <a:pt x="35" y="54"/>
                    </a:lnTo>
                    <a:lnTo>
                      <a:pt x="35" y="54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4" y="53"/>
                    </a:lnTo>
                    <a:lnTo>
                      <a:pt x="34" y="53"/>
                    </a:lnTo>
                    <a:lnTo>
                      <a:pt x="33" y="53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2" y="53"/>
                    </a:lnTo>
                    <a:lnTo>
                      <a:pt x="32" y="53"/>
                    </a:lnTo>
                    <a:lnTo>
                      <a:pt x="32" y="53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1" y="54"/>
                    </a:lnTo>
                    <a:lnTo>
                      <a:pt x="31" y="54"/>
                    </a:lnTo>
                    <a:lnTo>
                      <a:pt x="31" y="55"/>
                    </a:lnTo>
                    <a:lnTo>
                      <a:pt x="31" y="54"/>
                    </a:lnTo>
                    <a:lnTo>
                      <a:pt x="30" y="55"/>
                    </a:lnTo>
                    <a:lnTo>
                      <a:pt x="30" y="54"/>
                    </a:lnTo>
                    <a:lnTo>
                      <a:pt x="27" y="57"/>
                    </a:lnTo>
                    <a:lnTo>
                      <a:pt x="27" y="60"/>
                    </a:lnTo>
                    <a:lnTo>
                      <a:pt x="26" y="62"/>
                    </a:lnTo>
                    <a:lnTo>
                      <a:pt x="24" y="63"/>
                    </a:lnTo>
                    <a:lnTo>
                      <a:pt x="20" y="64"/>
                    </a:lnTo>
                    <a:lnTo>
                      <a:pt x="19" y="62"/>
                    </a:lnTo>
                    <a:lnTo>
                      <a:pt x="15" y="62"/>
                    </a:lnTo>
                    <a:lnTo>
                      <a:pt x="15" y="60"/>
                    </a:lnTo>
                    <a:lnTo>
                      <a:pt x="15" y="57"/>
                    </a:lnTo>
                    <a:lnTo>
                      <a:pt x="8" y="57"/>
                    </a:lnTo>
                    <a:lnTo>
                      <a:pt x="6" y="55"/>
                    </a:lnTo>
                    <a:lnTo>
                      <a:pt x="4" y="50"/>
                    </a:lnTo>
                    <a:lnTo>
                      <a:pt x="4" y="48"/>
                    </a:lnTo>
                    <a:lnTo>
                      <a:pt x="2" y="48"/>
                    </a:lnTo>
                    <a:lnTo>
                      <a:pt x="1" y="45"/>
                    </a:lnTo>
                    <a:lnTo>
                      <a:pt x="0" y="43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4" y="39"/>
                    </a:lnTo>
                    <a:lnTo>
                      <a:pt x="5" y="39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7" y="40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3" y="44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4" y="43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7" y="41"/>
                    </a:lnTo>
                    <a:lnTo>
                      <a:pt x="17" y="4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6" y="39"/>
                    </a:lnTo>
                    <a:lnTo>
                      <a:pt x="16" y="40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0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1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6" y="21"/>
                    </a:lnTo>
                    <a:lnTo>
                      <a:pt x="26" y="20"/>
                    </a:lnTo>
                    <a:lnTo>
                      <a:pt x="25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3" y="6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8" y="8"/>
                    </a:lnTo>
                    <a:lnTo>
                      <a:pt x="58" y="8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3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5"/>
                    </a:lnTo>
                    <a:lnTo>
                      <a:pt x="65" y="15"/>
                    </a:lnTo>
                    <a:lnTo>
                      <a:pt x="65" y="15"/>
                    </a:lnTo>
                    <a:lnTo>
                      <a:pt x="65" y="15"/>
                    </a:lnTo>
                    <a:lnTo>
                      <a:pt x="66" y="15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17"/>
                    </a:lnTo>
                    <a:lnTo>
                      <a:pt x="68" y="17"/>
                    </a:lnTo>
                    <a:lnTo>
                      <a:pt x="68" y="17"/>
                    </a:lnTo>
                    <a:lnTo>
                      <a:pt x="68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1" y="18"/>
                    </a:lnTo>
                    <a:lnTo>
                      <a:pt x="71" y="18"/>
                    </a:lnTo>
                    <a:lnTo>
                      <a:pt x="71" y="18"/>
                    </a:lnTo>
                    <a:lnTo>
                      <a:pt x="71" y="18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70" y="20"/>
                    </a:lnTo>
                    <a:lnTo>
                      <a:pt x="70" y="21"/>
                    </a:lnTo>
                    <a:lnTo>
                      <a:pt x="70" y="21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69" y="22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70" y="23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0" y="25"/>
                    </a:lnTo>
                    <a:lnTo>
                      <a:pt x="70" y="25"/>
                    </a:lnTo>
                    <a:lnTo>
                      <a:pt x="70" y="25"/>
                    </a:lnTo>
                    <a:lnTo>
                      <a:pt x="70" y="26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70" y="27"/>
                    </a:lnTo>
                    <a:lnTo>
                      <a:pt x="70" y="28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IQ-D028_2"/>
              <p:cNvSpPr>
                <a:spLocks/>
              </p:cNvSpPr>
              <p:nvPr/>
            </p:nvSpPr>
            <p:spPr bwMode="auto">
              <a:xfrm>
                <a:off x="4223703" y="1501140"/>
                <a:ext cx="480060" cy="449580"/>
              </a:xfrm>
              <a:custGeom>
                <a:avLst/>
                <a:gdLst>
                  <a:gd name="T0" fmla="*/ 25 w 63"/>
                  <a:gd name="T1" fmla="*/ 58 h 59"/>
                  <a:gd name="T2" fmla="*/ 24 w 63"/>
                  <a:gd name="T3" fmla="*/ 56 h 59"/>
                  <a:gd name="T4" fmla="*/ 22 w 63"/>
                  <a:gd name="T5" fmla="*/ 56 h 59"/>
                  <a:gd name="T6" fmla="*/ 23 w 63"/>
                  <a:gd name="T7" fmla="*/ 54 h 59"/>
                  <a:gd name="T8" fmla="*/ 23 w 63"/>
                  <a:gd name="T9" fmla="*/ 52 h 59"/>
                  <a:gd name="T10" fmla="*/ 23 w 63"/>
                  <a:gd name="T11" fmla="*/ 49 h 59"/>
                  <a:gd name="T12" fmla="*/ 25 w 63"/>
                  <a:gd name="T13" fmla="*/ 46 h 59"/>
                  <a:gd name="T14" fmla="*/ 23 w 63"/>
                  <a:gd name="T15" fmla="*/ 44 h 59"/>
                  <a:gd name="T16" fmla="*/ 23 w 63"/>
                  <a:gd name="T17" fmla="*/ 41 h 59"/>
                  <a:gd name="T18" fmla="*/ 23 w 63"/>
                  <a:gd name="T19" fmla="*/ 38 h 59"/>
                  <a:gd name="T20" fmla="*/ 23 w 63"/>
                  <a:gd name="T21" fmla="*/ 36 h 59"/>
                  <a:gd name="T22" fmla="*/ 17 w 63"/>
                  <a:gd name="T23" fmla="*/ 35 h 59"/>
                  <a:gd name="T24" fmla="*/ 14 w 63"/>
                  <a:gd name="T25" fmla="*/ 31 h 59"/>
                  <a:gd name="T26" fmla="*/ 5 w 63"/>
                  <a:gd name="T27" fmla="*/ 29 h 59"/>
                  <a:gd name="T28" fmla="*/ 0 w 63"/>
                  <a:gd name="T29" fmla="*/ 27 h 59"/>
                  <a:gd name="T30" fmla="*/ 1 w 63"/>
                  <a:gd name="T31" fmla="*/ 25 h 59"/>
                  <a:gd name="T32" fmla="*/ 1 w 63"/>
                  <a:gd name="T33" fmla="*/ 22 h 59"/>
                  <a:gd name="T34" fmla="*/ 2 w 63"/>
                  <a:gd name="T35" fmla="*/ 20 h 59"/>
                  <a:gd name="T36" fmla="*/ 3 w 63"/>
                  <a:gd name="T37" fmla="*/ 18 h 59"/>
                  <a:gd name="T38" fmla="*/ 5 w 63"/>
                  <a:gd name="T39" fmla="*/ 19 h 59"/>
                  <a:gd name="T40" fmla="*/ 7 w 63"/>
                  <a:gd name="T41" fmla="*/ 19 h 59"/>
                  <a:gd name="T42" fmla="*/ 9 w 63"/>
                  <a:gd name="T43" fmla="*/ 17 h 59"/>
                  <a:gd name="T44" fmla="*/ 11 w 63"/>
                  <a:gd name="T45" fmla="*/ 15 h 59"/>
                  <a:gd name="T46" fmla="*/ 13 w 63"/>
                  <a:gd name="T47" fmla="*/ 14 h 59"/>
                  <a:gd name="T48" fmla="*/ 15 w 63"/>
                  <a:gd name="T49" fmla="*/ 13 h 59"/>
                  <a:gd name="T50" fmla="*/ 17 w 63"/>
                  <a:gd name="T51" fmla="*/ 12 h 59"/>
                  <a:gd name="T52" fmla="*/ 18 w 63"/>
                  <a:gd name="T53" fmla="*/ 10 h 59"/>
                  <a:gd name="T54" fmla="*/ 19 w 63"/>
                  <a:gd name="T55" fmla="*/ 9 h 59"/>
                  <a:gd name="T56" fmla="*/ 21 w 63"/>
                  <a:gd name="T57" fmla="*/ 8 h 59"/>
                  <a:gd name="T58" fmla="*/ 22 w 63"/>
                  <a:gd name="T59" fmla="*/ 8 h 59"/>
                  <a:gd name="T60" fmla="*/ 34 w 63"/>
                  <a:gd name="T61" fmla="*/ 6 h 59"/>
                  <a:gd name="T62" fmla="*/ 47 w 63"/>
                  <a:gd name="T63" fmla="*/ 2 h 59"/>
                  <a:gd name="T64" fmla="*/ 58 w 63"/>
                  <a:gd name="T65" fmla="*/ 6 h 59"/>
                  <a:gd name="T66" fmla="*/ 61 w 63"/>
                  <a:gd name="T67" fmla="*/ 12 h 59"/>
                  <a:gd name="T68" fmla="*/ 62 w 63"/>
                  <a:gd name="T69" fmla="*/ 14 h 59"/>
                  <a:gd name="T70" fmla="*/ 62 w 63"/>
                  <a:gd name="T71" fmla="*/ 15 h 59"/>
                  <a:gd name="T72" fmla="*/ 61 w 63"/>
                  <a:gd name="T73" fmla="*/ 17 h 59"/>
                  <a:gd name="T74" fmla="*/ 62 w 63"/>
                  <a:gd name="T75" fmla="*/ 18 h 59"/>
                  <a:gd name="T76" fmla="*/ 61 w 63"/>
                  <a:gd name="T77" fmla="*/ 20 h 59"/>
                  <a:gd name="T78" fmla="*/ 60 w 63"/>
                  <a:gd name="T79" fmla="*/ 22 h 59"/>
                  <a:gd name="T80" fmla="*/ 59 w 63"/>
                  <a:gd name="T81" fmla="*/ 24 h 59"/>
                  <a:gd name="T82" fmla="*/ 56 w 63"/>
                  <a:gd name="T83" fmla="*/ 26 h 59"/>
                  <a:gd name="T84" fmla="*/ 55 w 63"/>
                  <a:gd name="T85" fmla="*/ 27 h 59"/>
                  <a:gd name="T86" fmla="*/ 53 w 63"/>
                  <a:gd name="T87" fmla="*/ 30 h 59"/>
                  <a:gd name="T88" fmla="*/ 52 w 63"/>
                  <a:gd name="T89" fmla="*/ 33 h 59"/>
                  <a:gd name="T90" fmla="*/ 50 w 63"/>
                  <a:gd name="T91" fmla="*/ 34 h 59"/>
                  <a:gd name="T92" fmla="*/ 49 w 63"/>
                  <a:gd name="T93" fmla="*/ 37 h 59"/>
                  <a:gd name="T94" fmla="*/ 47 w 63"/>
                  <a:gd name="T95" fmla="*/ 39 h 59"/>
                  <a:gd name="T96" fmla="*/ 47 w 63"/>
                  <a:gd name="T97" fmla="*/ 42 h 59"/>
                  <a:gd name="T98" fmla="*/ 46 w 63"/>
                  <a:gd name="T99" fmla="*/ 44 h 59"/>
                  <a:gd name="T100" fmla="*/ 45 w 63"/>
                  <a:gd name="T101" fmla="*/ 46 h 59"/>
                  <a:gd name="T102" fmla="*/ 43 w 63"/>
                  <a:gd name="T103" fmla="*/ 47 h 59"/>
                  <a:gd name="T104" fmla="*/ 39 w 63"/>
                  <a:gd name="T105" fmla="*/ 46 h 59"/>
                  <a:gd name="T106" fmla="*/ 37 w 63"/>
                  <a:gd name="T107" fmla="*/ 48 h 59"/>
                  <a:gd name="T108" fmla="*/ 35 w 63"/>
                  <a:gd name="T109" fmla="*/ 50 h 59"/>
                  <a:gd name="T110" fmla="*/ 33 w 63"/>
                  <a:gd name="T111" fmla="*/ 53 h 59"/>
                  <a:gd name="T112" fmla="*/ 31 w 63"/>
                  <a:gd name="T113" fmla="*/ 54 h 59"/>
                  <a:gd name="T114" fmla="*/ 30 w 63"/>
                  <a:gd name="T115" fmla="*/ 56 h 59"/>
                  <a:gd name="T116" fmla="*/ 28 w 63"/>
                  <a:gd name="T117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3" h="59">
                    <a:moveTo>
                      <a:pt x="26" y="59"/>
                    </a:moveTo>
                    <a:lnTo>
                      <a:pt x="25" y="59"/>
                    </a:lnTo>
                    <a:lnTo>
                      <a:pt x="25" y="59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5" y="57"/>
                    </a:lnTo>
                    <a:lnTo>
                      <a:pt x="25" y="57"/>
                    </a:lnTo>
                    <a:lnTo>
                      <a:pt x="25" y="57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3" y="56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23" y="54"/>
                    </a:lnTo>
                    <a:lnTo>
                      <a:pt x="24" y="54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23" y="53"/>
                    </a:lnTo>
                    <a:lnTo>
                      <a:pt x="24" y="53"/>
                    </a:lnTo>
                    <a:lnTo>
                      <a:pt x="23" y="53"/>
                    </a:lnTo>
                    <a:lnTo>
                      <a:pt x="23" y="53"/>
                    </a:lnTo>
                    <a:lnTo>
                      <a:pt x="23" y="52"/>
                    </a:lnTo>
                    <a:lnTo>
                      <a:pt x="23" y="52"/>
                    </a:lnTo>
                    <a:lnTo>
                      <a:pt x="23" y="52"/>
                    </a:lnTo>
                    <a:lnTo>
                      <a:pt x="23" y="52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4" y="49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6" y="47"/>
                    </a:lnTo>
                    <a:lnTo>
                      <a:pt x="25" y="47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3" y="44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3" y="37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17" y="35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17" y="33"/>
                    </a:lnTo>
                    <a:lnTo>
                      <a:pt x="18" y="32"/>
                    </a:lnTo>
                    <a:lnTo>
                      <a:pt x="17" y="32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1" y="29"/>
                    </a:lnTo>
                    <a:lnTo>
                      <a:pt x="10" y="30"/>
                    </a:lnTo>
                    <a:lnTo>
                      <a:pt x="9" y="31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3" y="28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2" y="7"/>
                    </a:lnTo>
                    <a:lnTo>
                      <a:pt x="22" y="8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4" y="6"/>
                    </a:lnTo>
                    <a:lnTo>
                      <a:pt x="40" y="5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2" y="2"/>
                    </a:lnTo>
                    <a:lnTo>
                      <a:pt x="43" y="1"/>
                    </a:lnTo>
                    <a:lnTo>
                      <a:pt x="45" y="0"/>
                    </a:lnTo>
                    <a:lnTo>
                      <a:pt x="46" y="1"/>
                    </a:lnTo>
                    <a:lnTo>
                      <a:pt x="47" y="2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8" y="5"/>
                    </a:lnTo>
                    <a:lnTo>
                      <a:pt x="58" y="6"/>
                    </a:lnTo>
                    <a:lnTo>
                      <a:pt x="60" y="7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59" y="9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1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61" y="17"/>
                    </a:lnTo>
                    <a:lnTo>
                      <a:pt x="61" y="17"/>
                    </a:lnTo>
                    <a:lnTo>
                      <a:pt x="61" y="17"/>
                    </a:lnTo>
                    <a:lnTo>
                      <a:pt x="60" y="17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3" y="19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60" y="23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57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27"/>
                    </a:lnTo>
                    <a:lnTo>
                      <a:pt x="55" y="27"/>
                    </a:lnTo>
                    <a:lnTo>
                      <a:pt x="55" y="27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3" y="28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53" y="30"/>
                    </a:lnTo>
                    <a:lnTo>
                      <a:pt x="53" y="30"/>
                    </a:lnTo>
                    <a:lnTo>
                      <a:pt x="53" y="30"/>
                    </a:lnTo>
                    <a:lnTo>
                      <a:pt x="53" y="30"/>
                    </a:lnTo>
                    <a:lnTo>
                      <a:pt x="52" y="31"/>
                    </a:lnTo>
                    <a:lnTo>
                      <a:pt x="52" y="31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2" y="33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48" y="37"/>
                    </a:lnTo>
                    <a:lnTo>
                      <a:pt x="47" y="38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8" y="41"/>
                    </a:lnTo>
                    <a:lnTo>
                      <a:pt x="48" y="41"/>
                    </a:lnTo>
                    <a:lnTo>
                      <a:pt x="47" y="41"/>
                    </a:lnTo>
                    <a:lnTo>
                      <a:pt x="47" y="42"/>
                    </a:lnTo>
                    <a:lnTo>
                      <a:pt x="47" y="42"/>
                    </a:lnTo>
                    <a:lnTo>
                      <a:pt x="47" y="42"/>
                    </a:lnTo>
                    <a:lnTo>
                      <a:pt x="47" y="42"/>
                    </a:lnTo>
                    <a:lnTo>
                      <a:pt x="47" y="42"/>
                    </a:lnTo>
                    <a:lnTo>
                      <a:pt x="46" y="42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6" y="45"/>
                    </a:lnTo>
                    <a:lnTo>
                      <a:pt x="46" y="45"/>
                    </a:lnTo>
                    <a:lnTo>
                      <a:pt x="45" y="45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4" y="46"/>
                    </a:lnTo>
                    <a:lnTo>
                      <a:pt x="44" y="47"/>
                    </a:lnTo>
                    <a:lnTo>
                      <a:pt x="44" y="47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42" y="47"/>
                    </a:lnTo>
                    <a:lnTo>
                      <a:pt x="42" y="47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39" y="46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7" y="48"/>
                    </a:lnTo>
                    <a:lnTo>
                      <a:pt x="37" y="49"/>
                    </a:lnTo>
                    <a:lnTo>
                      <a:pt x="37" y="49"/>
                    </a:lnTo>
                    <a:lnTo>
                      <a:pt x="36" y="49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1"/>
                    </a:lnTo>
                    <a:lnTo>
                      <a:pt x="35" y="51"/>
                    </a:lnTo>
                    <a:lnTo>
                      <a:pt x="34" y="51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2" y="54"/>
                    </a:lnTo>
                    <a:lnTo>
                      <a:pt x="32" y="53"/>
                    </a:lnTo>
                    <a:lnTo>
                      <a:pt x="32" y="53"/>
                    </a:lnTo>
                    <a:lnTo>
                      <a:pt x="31" y="53"/>
                    </a:lnTo>
                    <a:lnTo>
                      <a:pt x="31" y="54"/>
                    </a:lnTo>
                    <a:lnTo>
                      <a:pt x="31" y="54"/>
                    </a:lnTo>
                    <a:lnTo>
                      <a:pt x="31" y="54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0" y="55"/>
                    </a:lnTo>
                    <a:lnTo>
                      <a:pt x="30" y="55"/>
                    </a:lnTo>
                    <a:lnTo>
                      <a:pt x="31" y="55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8" y="57"/>
                    </a:lnTo>
                    <a:lnTo>
                      <a:pt x="28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7" y="59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26" y="59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IQ-D058_2"/>
              <p:cNvSpPr>
                <a:spLocks/>
              </p:cNvSpPr>
              <p:nvPr/>
            </p:nvSpPr>
            <p:spPr bwMode="auto">
              <a:xfrm>
                <a:off x="3850323" y="2415540"/>
                <a:ext cx="167640" cy="274320"/>
              </a:xfrm>
              <a:custGeom>
                <a:avLst/>
                <a:gdLst>
                  <a:gd name="T0" fmla="*/ 4 w 22"/>
                  <a:gd name="T1" fmla="*/ 2 h 36"/>
                  <a:gd name="T2" fmla="*/ 10 w 22"/>
                  <a:gd name="T3" fmla="*/ 5 h 36"/>
                  <a:gd name="T4" fmla="*/ 8 w 22"/>
                  <a:gd name="T5" fmla="*/ 12 h 36"/>
                  <a:gd name="T6" fmla="*/ 11 w 22"/>
                  <a:gd name="T7" fmla="*/ 12 h 36"/>
                  <a:gd name="T8" fmla="*/ 17 w 22"/>
                  <a:gd name="T9" fmla="*/ 16 h 36"/>
                  <a:gd name="T10" fmla="*/ 22 w 22"/>
                  <a:gd name="T11" fmla="*/ 19 h 36"/>
                  <a:gd name="T12" fmla="*/ 22 w 22"/>
                  <a:gd name="T13" fmla="*/ 19 h 36"/>
                  <a:gd name="T14" fmla="*/ 21 w 22"/>
                  <a:gd name="T15" fmla="*/ 19 h 36"/>
                  <a:gd name="T16" fmla="*/ 21 w 22"/>
                  <a:gd name="T17" fmla="*/ 19 h 36"/>
                  <a:gd name="T18" fmla="*/ 20 w 22"/>
                  <a:gd name="T19" fmla="*/ 21 h 36"/>
                  <a:gd name="T20" fmla="*/ 21 w 22"/>
                  <a:gd name="T21" fmla="*/ 22 h 36"/>
                  <a:gd name="T22" fmla="*/ 21 w 22"/>
                  <a:gd name="T23" fmla="*/ 22 h 36"/>
                  <a:gd name="T24" fmla="*/ 20 w 22"/>
                  <a:gd name="T25" fmla="*/ 22 h 36"/>
                  <a:gd name="T26" fmla="*/ 20 w 22"/>
                  <a:gd name="T27" fmla="*/ 23 h 36"/>
                  <a:gd name="T28" fmla="*/ 19 w 22"/>
                  <a:gd name="T29" fmla="*/ 24 h 36"/>
                  <a:gd name="T30" fmla="*/ 18 w 22"/>
                  <a:gd name="T31" fmla="*/ 25 h 36"/>
                  <a:gd name="T32" fmla="*/ 18 w 22"/>
                  <a:gd name="T33" fmla="*/ 25 h 36"/>
                  <a:gd name="T34" fmla="*/ 18 w 22"/>
                  <a:gd name="T35" fmla="*/ 25 h 36"/>
                  <a:gd name="T36" fmla="*/ 18 w 22"/>
                  <a:gd name="T37" fmla="*/ 26 h 36"/>
                  <a:gd name="T38" fmla="*/ 20 w 22"/>
                  <a:gd name="T39" fmla="*/ 26 h 36"/>
                  <a:gd name="T40" fmla="*/ 20 w 22"/>
                  <a:gd name="T41" fmla="*/ 25 h 36"/>
                  <a:gd name="T42" fmla="*/ 20 w 22"/>
                  <a:gd name="T43" fmla="*/ 26 h 36"/>
                  <a:gd name="T44" fmla="*/ 19 w 22"/>
                  <a:gd name="T45" fmla="*/ 26 h 36"/>
                  <a:gd name="T46" fmla="*/ 19 w 22"/>
                  <a:gd name="T47" fmla="*/ 27 h 36"/>
                  <a:gd name="T48" fmla="*/ 19 w 22"/>
                  <a:gd name="T49" fmla="*/ 28 h 36"/>
                  <a:gd name="T50" fmla="*/ 19 w 22"/>
                  <a:gd name="T51" fmla="*/ 28 h 36"/>
                  <a:gd name="T52" fmla="*/ 19 w 22"/>
                  <a:gd name="T53" fmla="*/ 30 h 36"/>
                  <a:gd name="T54" fmla="*/ 18 w 22"/>
                  <a:gd name="T55" fmla="*/ 30 h 36"/>
                  <a:gd name="T56" fmla="*/ 17 w 22"/>
                  <a:gd name="T57" fmla="*/ 32 h 36"/>
                  <a:gd name="T58" fmla="*/ 18 w 22"/>
                  <a:gd name="T59" fmla="*/ 33 h 36"/>
                  <a:gd name="T60" fmla="*/ 17 w 22"/>
                  <a:gd name="T61" fmla="*/ 34 h 36"/>
                  <a:gd name="T62" fmla="*/ 16 w 22"/>
                  <a:gd name="T63" fmla="*/ 34 h 36"/>
                  <a:gd name="T64" fmla="*/ 16 w 22"/>
                  <a:gd name="T65" fmla="*/ 35 h 36"/>
                  <a:gd name="T66" fmla="*/ 16 w 22"/>
                  <a:gd name="T67" fmla="*/ 36 h 36"/>
                  <a:gd name="T68" fmla="*/ 14 w 22"/>
                  <a:gd name="T69" fmla="*/ 35 h 36"/>
                  <a:gd name="T70" fmla="*/ 13 w 22"/>
                  <a:gd name="T71" fmla="*/ 35 h 36"/>
                  <a:gd name="T72" fmla="*/ 7 w 22"/>
                  <a:gd name="T73" fmla="*/ 36 h 36"/>
                  <a:gd name="T74" fmla="*/ 7 w 22"/>
                  <a:gd name="T75" fmla="*/ 36 h 36"/>
                  <a:gd name="T76" fmla="*/ 0 w 22"/>
                  <a:gd name="T77" fmla="*/ 32 h 36"/>
                  <a:gd name="T78" fmla="*/ 0 w 22"/>
                  <a:gd name="T79" fmla="*/ 28 h 36"/>
                  <a:gd name="T80" fmla="*/ 2 w 22"/>
                  <a:gd name="T81" fmla="*/ 27 h 36"/>
                  <a:gd name="T82" fmla="*/ 6 w 22"/>
                  <a:gd name="T83" fmla="*/ 26 h 36"/>
                  <a:gd name="T84" fmla="*/ 6 w 22"/>
                  <a:gd name="T85" fmla="*/ 26 h 36"/>
                  <a:gd name="T86" fmla="*/ 9 w 22"/>
                  <a:gd name="T87" fmla="*/ 23 h 36"/>
                  <a:gd name="T88" fmla="*/ 3 w 22"/>
                  <a:gd name="T89" fmla="*/ 24 h 36"/>
                  <a:gd name="T90" fmla="*/ 0 w 22"/>
                  <a:gd name="T91" fmla="*/ 21 h 36"/>
                  <a:gd name="T92" fmla="*/ 2 w 22"/>
                  <a:gd name="T93" fmla="*/ 19 h 36"/>
                  <a:gd name="T94" fmla="*/ 2 w 22"/>
                  <a:gd name="T95" fmla="*/ 14 h 36"/>
                  <a:gd name="T96" fmla="*/ 2 w 22"/>
                  <a:gd name="T97" fmla="*/ 12 h 36"/>
                  <a:gd name="T98" fmla="*/ 5 w 22"/>
                  <a:gd name="T99" fmla="*/ 12 h 36"/>
                  <a:gd name="T100" fmla="*/ 4 w 22"/>
                  <a:gd name="T101" fmla="*/ 10 h 36"/>
                  <a:gd name="T102" fmla="*/ 2 w 22"/>
                  <a:gd name="T103" fmla="*/ 9 h 36"/>
                  <a:gd name="T104" fmla="*/ 0 w 22"/>
                  <a:gd name="T105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" h="36">
                    <a:moveTo>
                      <a:pt x="0" y="7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8" y="12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1" y="12"/>
                    </a:lnTo>
                    <a:lnTo>
                      <a:pt x="14" y="12"/>
                    </a:lnTo>
                    <a:lnTo>
                      <a:pt x="16" y="14"/>
                    </a:lnTo>
                    <a:lnTo>
                      <a:pt x="17" y="16"/>
                    </a:lnTo>
                    <a:lnTo>
                      <a:pt x="19" y="17"/>
                    </a:lnTo>
                    <a:lnTo>
                      <a:pt x="20" y="18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20"/>
                    </a:lnTo>
                    <a:lnTo>
                      <a:pt x="21" y="20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20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7" y="33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5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3" y="35"/>
                    </a:lnTo>
                    <a:lnTo>
                      <a:pt x="12" y="36"/>
                    </a:lnTo>
                    <a:lnTo>
                      <a:pt x="10" y="34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6" y="34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6" y="23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2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IQ-D045_2"/>
              <p:cNvSpPr>
                <a:spLocks/>
              </p:cNvSpPr>
              <p:nvPr/>
            </p:nvSpPr>
            <p:spPr bwMode="auto">
              <a:xfrm>
                <a:off x="3644583" y="2453640"/>
                <a:ext cx="243840" cy="144780"/>
              </a:xfrm>
              <a:custGeom>
                <a:avLst/>
                <a:gdLst>
                  <a:gd name="T0" fmla="*/ 27 w 32"/>
                  <a:gd name="T1" fmla="*/ 0 h 19"/>
                  <a:gd name="T2" fmla="*/ 27 w 32"/>
                  <a:gd name="T3" fmla="*/ 2 h 19"/>
                  <a:gd name="T4" fmla="*/ 27 w 32"/>
                  <a:gd name="T5" fmla="*/ 2 h 19"/>
                  <a:gd name="T6" fmla="*/ 29 w 32"/>
                  <a:gd name="T7" fmla="*/ 3 h 19"/>
                  <a:gd name="T8" fmla="*/ 31 w 32"/>
                  <a:gd name="T9" fmla="*/ 4 h 19"/>
                  <a:gd name="T10" fmla="*/ 31 w 32"/>
                  <a:gd name="T11" fmla="*/ 5 h 19"/>
                  <a:gd name="T12" fmla="*/ 32 w 32"/>
                  <a:gd name="T13" fmla="*/ 6 h 19"/>
                  <a:gd name="T14" fmla="*/ 31 w 32"/>
                  <a:gd name="T15" fmla="*/ 7 h 19"/>
                  <a:gd name="T16" fmla="*/ 29 w 32"/>
                  <a:gd name="T17" fmla="*/ 7 h 19"/>
                  <a:gd name="T18" fmla="*/ 29 w 32"/>
                  <a:gd name="T19" fmla="*/ 9 h 19"/>
                  <a:gd name="T20" fmla="*/ 29 w 32"/>
                  <a:gd name="T21" fmla="*/ 10 h 19"/>
                  <a:gd name="T22" fmla="*/ 29 w 32"/>
                  <a:gd name="T23" fmla="*/ 14 h 19"/>
                  <a:gd name="T24" fmla="*/ 27 w 32"/>
                  <a:gd name="T25" fmla="*/ 14 h 19"/>
                  <a:gd name="T26" fmla="*/ 26 w 32"/>
                  <a:gd name="T27" fmla="*/ 13 h 19"/>
                  <a:gd name="T28" fmla="*/ 25 w 32"/>
                  <a:gd name="T29" fmla="*/ 13 h 19"/>
                  <a:gd name="T30" fmla="*/ 25 w 32"/>
                  <a:gd name="T31" fmla="*/ 13 h 19"/>
                  <a:gd name="T32" fmla="*/ 24 w 32"/>
                  <a:gd name="T33" fmla="*/ 13 h 19"/>
                  <a:gd name="T34" fmla="*/ 23 w 32"/>
                  <a:gd name="T35" fmla="*/ 14 h 19"/>
                  <a:gd name="T36" fmla="*/ 23 w 32"/>
                  <a:gd name="T37" fmla="*/ 15 h 19"/>
                  <a:gd name="T38" fmla="*/ 22 w 32"/>
                  <a:gd name="T39" fmla="*/ 17 h 19"/>
                  <a:gd name="T40" fmla="*/ 21 w 32"/>
                  <a:gd name="T41" fmla="*/ 17 h 19"/>
                  <a:gd name="T42" fmla="*/ 22 w 32"/>
                  <a:gd name="T43" fmla="*/ 18 h 19"/>
                  <a:gd name="T44" fmla="*/ 13 w 32"/>
                  <a:gd name="T45" fmla="*/ 17 h 19"/>
                  <a:gd name="T46" fmla="*/ 12 w 32"/>
                  <a:gd name="T47" fmla="*/ 17 h 19"/>
                  <a:gd name="T48" fmla="*/ 10 w 32"/>
                  <a:gd name="T49" fmla="*/ 16 h 19"/>
                  <a:gd name="T50" fmla="*/ 5 w 32"/>
                  <a:gd name="T51" fmla="*/ 19 h 19"/>
                  <a:gd name="T52" fmla="*/ 3 w 32"/>
                  <a:gd name="T53" fmla="*/ 16 h 19"/>
                  <a:gd name="T54" fmla="*/ 1 w 32"/>
                  <a:gd name="T55" fmla="*/ 13 h 19"/>
                  <a:gd name="T56" fmla="*/ 1 w 32"/>
                  <a:gd name="T57" fmla="*/ 12 h 19"/>
                  <a:gd name="T58" fmla="*/ 2 w 32"/>
                  <a:gd name="T59" fmla="*/ 9 h 19"/>
                  <a:gd name="T60" fmla="*/ 6 w 32"/>
                  <a:gd name="T61" fmla="*/ 7 h 19"/>
                  <a:gd name="T62" fmla="*/ 7 w 32"/>
                  <a:gd name="T63" fmla="*/ 7 h 19"/>
                  <a:gd name="T64" fmla="*/ 7 w 32"/>
                  <a:gd name="T65" fmla="*/ 5 h 19"/>
                  <a:gd name="T66" fmla="*/ 7 w 32"/>
                  <a:gd name="T67" fmla="*/ 4 h 19"/>
                  <a:gd name="T68" fmla="*/ 8 w 32"/>
                  <a:gd name="T69" fmla="*/ 3 h 19"/>
                  <a:gd name="T70" fmla="*/ 9 w 32"/>
                  <a:gd name="T71" fmla="*/ 3 h 19"/>
                  <a:gd name="T72" fmla="*/ 11 w 32"/>
                  <a:gd name="T73" fmla="*/ 3 h 19"/>
                  <a:gd name="T74" fmla="*/ 12 w 32"/>
                  <a:gd name="T75" fmla="*/ 3 h 19"/>
                  <a:gd name="T76" fmla="*/ 14 w 32"/>
                  <a:gd name="T77" fmla="*/ 3 h 19"/>
                  <a:gd name="T78" fmla="*/ 16 w 32"/>
                  <a:gd name="T79" fmla="*/ 3 h 19"/>
                  <a:gd name="T80" fmla="*/ 18 w 32"/>
                  <a:gd name="T81" fmla="*/ 3 h 19"/>
                  <a:gd name="T82" fmla="*/ 20 w 32"/>
                  <a:gd name="T83" fmla="*/ 3 h 19"/>
                  <a:gd name="T84" fmla="*/ 22 w 32"/>
                  <a:gd name="T85" fmla="*/ 2 h 19"/>
                  <a:gd name="T86" fmla="*/ 23 w 32"/>
                  <a:gd name="T87" fmla="*/ 1 h 19"/>
                  <a:gd name="T88" fmla="*/ 25 w 32"/>
                  <a:gd name="T89" fmla="*/ 1 h 19"/>
                  <a:gd name="T90" fmla="*/ 26 w 32"/>
                  <a:gd name="T91" fmla="*/ 0 h 19"/>
                  <a:gd name="T92" fmla="*/ 26 w 32"/>
                  <a:gd name="T93" fmla="*/ 0 h 19"/>
                  <a:gd name="T94" fmla="*/ 27 w 32"/>
                  <a:gd name="T9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" h="19">
                    <a:moveTo>
                      <a:pt x="27" y="0"/>
                    </a:moveTo>
                    <a:lnTo>
                      <a:pt x="27" y="0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2" y="16"/>
                    </a:lnTo>
                    <a:lnTo>
                      <a:pt x="22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2" y="18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3" y="15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5" y="19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IQ-D004_2"/>
              <p:cNvSpPr>
                <a:spLocks/>
              </p:cNvSpPr>
              <p:nvPr/>
            </p:nvSpPr>
            <p:spPr bwMode="auto">
              <a:xfrm>
                <a:off x="2311083" y="1935480"/>
                <a:ext cx="655320" cy="937260"/>
              </a:xfrm>
              <a:custGeom>
                <a:avLst/>
                <a:gdLst>
                  <a:gd name="T0" fmla="*/ 12 w 86"/>
                  <a:gd name="T1" fmla="*/ 91 h 123"/>
                  <a:gd name="T2" fmla="*/ 10 w 86"/>
                  <a:gd name="T3" fmla="*/ 87 h 123"/>
                  <a:gd name="T4" fmla="*/ 7 w 86"/>
                  <a:gd name="T5" fmla="*/ 81 h 123"/>
                  <a:gd name="T6" fmla="*/ 6 w 86"/>
                  <a:gd name="T7" fmla="*/ 77 h 123"/>
                  <a:gd name="T8" fmla="*/ 4 w 86"/>
                  <a:gd name="T9" fmla="*/ 72 h 123"/>
                  <a:gd name="T10" fmla="*/ 2 w 86"/>
                  <a:gd name="T11" fmla="*/ 69 h 123"/>
                  <a:gd name="T12" fmla="*/ 0 w 86"/>
                  <a:gd name="T13" fmla="*/ 65 h 123"/>
                  <a:gd name="T14" fmla="*/ 2 w 86"/>
                  <a:gd name="T15" fmla="*/ 62 h 123"/>
                  <a:gd name="T16" fmla="*/ 7 w 86"/>
                  <a:gd name="T17" fmla="*/ 63 h 123"/>
                  <a:gd name="T18" fmla="*/ 11 w 86"/>
                  <a:gd name="T19" fmla="*/ 65 h 123"/>
                  <a:gd name="T20" fmla="*/ 18 w 86"/>
                  <a:gd name="T21" fmla="*/ 65 h 123"/>
                  <a:gd name="T22" fmla="*/ 23 w 86"/>
                  <a:gd name="T23" fmla="*/ 67 h 123"/>
                  <a:gd name="T24" fmla="*/ 27 w 86"/>
                  <a:gd name="T25" fmla="*/ 65 h 123"/>
                  <a:gd name="T26" fmla="*/ 34 w 86"/>
                  <a:gd name="T27" fmla="*/ 65 h 123"/>
                  <a:gd name="T28" fmla="*/ 33 w 86"/>
                  <a:gd name="T29" fmla="*/ 60 h 123"/>
                  <a:gd name="T30" fmla="*/ 36 w 86"/>
                  <a:gd name="T31" fmla="*/ 55 h 123"/>
                  <a:gd name="T32" fmla="*/ 37 w 86"/>
                  <a:gd name="T33" fmla="*/ 51 h 123"/>
                  <a:gd name="T34" fmla="*/ 39 w 86"/>
                  <a:gd name="T35" fmla="*/ 47 h 123"/>
                  <a:gd name="T36" fmla="*/ 40 w 86"/>
                  <a:gd name="T37" fmla="*/ 43 h 123"/>
                  <a:gd name="T38" fmla="*/ 42 w 86"/>
                  <a:gd name="T39" fmla="*/ 37 h 123"/>
                  <a:gd name="T40" fmla="*/ 44 w 86"/>
                  <a:gd name="T41" fmla="*/ 33 h 123"/>
                  <a:gd name="T42" fmla="*/ 46 w 86"/>
                  <a:gd name="T43" fmla="*/ 29 h 123"/>
                  <a:gd name="T44" fmla="*/ 48 w 86"/>
                  <a:gd name="T45" fmla="*/ 26 h 123"/>
                  <a:gd name="T46" fmla="*/ 51 w 86"/>
                  <a:gd name="T47" fmla="*/ 20 h 123"/>
                  <a:gd name="T48" fmla="*/ 52 w 86"/>
                  <a:gd name="T49" fmla="*/ 16 h 123"/>
                  <a:gd name="T50" fmla="*/ 53 w 86"/>
                  <a:gd name="T51" fmla="*/ 13 h 123"/>
                  <a:gd name="T52" fmla="*/ 62 w 86"/>
                  <a:gd name="T53" fmla="*/ 10 h 123"/>
                  <a:gd name="T54" fmla="*/ 62 w 86"/>
                  <a:gd name="T55" fmla="*/ 10 h 123"/>
                  <a:gd name="T56" fmla="*/ 70 w 86"/>
                  <a:gd name="T57" fmla="*/ 3 h 123"/>
                  <a:gd name="T58" fmla="*/ 74 w 86"/>
                  <a:gd name="T59" fmla="*/ 4 h 123"/>
                  <a:gd name="T60" fmla="*/ 74 w 86"/>
                  <a:gd name="T61" fmla="*/ 11 h 123"/>
                  <a:gd name="T62" fmla="*/ 74 w 86"/>
                  <a:gd name="T63" fmla="*/ 16 h 123"/>
                  <a:gd name="T64" fmla="*/ 79 w 86"/>
                  <a:gd name="T65" fmla="*/ 21 h 123"/>
                  <a:gd name="T66" fmla="*/ 79 w 86"/>
                  <a:gd name="T67" fmla="*/ 33 h 123"/>
                  <a:gd name="T68" fmla="*/ 82 w 86"/>
                  <a:gd name="T69" fmla="*/ 39 h 123"/>
                  <a:gd name="T70" fmla="*/ 82 w 86"/>
                  <a:gd name="T71" fmla="*/ 45 h 123"/>
                  <a:gd name="T72" fmla="*/ 82 w 86"/>
                  <a:gd name="T73" fmla="*/ 62 h 123"/>
                  <a:gd name="T74" fmla="*/ 84 w 86"/>
                  <a:gd name="T75" fmla="*/ 77 h 123"/>
                  <a:gd name="T76" fmla="*/ 86 w 86"/>
                  <a:gd name="T77" fmla="*/ 91 h 123"/>
                  <a:gd name="T78" fmla="*/ 82 w 86"/>
                  <a:gd name="T79" fmla="*/ 94 h 123"/>
                  <a:gd name="T80" fmla="*/ 79 w 86"/>
                  <a:gd name="T81" fmla="*/ 99 h 123"/>
                  <a:gd name="T82" fmla="*/ 75 w 86"/>
                  <a:gd name="T83" fmla="*/ 99 h 123"/>
                  <a:gd name="T84" fmla="*/ 66 w 86"/>
                  <a:gd name="T85" fmla="*/ 101 h 123"/>
                  <a:gd name="T86" fmla="*/ 64 w 86"/>
                  <a:gd name="T87" fmla="*/ 98 h 123"/>
                  <a:gd name="T88" fmla="*/ 60 w 86"/>
                  <a:gd name="T89" fmla="*/ 101 h 123"/>
                  <a:gd name="T90" fmla="*/ 57 w 86"/>
                  <a:gd name="T91" fmla="*/ 107 h 123"/>
                  <a:gd name="T92" fmla="*/ 58 w 86"/>
                  <a:gd name="T93" fmla="*/ 110 h 123"/>
                  <a:gd name="T94" fmla="*/ 52 w 86"/>
                  <a:gd name="T95" fmla="*/ 115 h 123"/>
                  <a:gd name="T96" fmla="*/ 45 w 86"/>
                  <a:gd name="T97" fmla="*/ 116 h 123"/>
                  <a:gd name="T98" fmla="*/ 40 w 86"/>
                  <a:gd name="T99" fmla="*/ 119 h 123"/>
                  <a:gd name="T100" fmla="*/ 34 w 86"/>
                  <a:gd name="T101" fmla="*/ 118 h 123"/>
                  <a:gd name="T102" fmla="*/ 31 w 86"/>
                  <a:gd name="T103" fmla="*/ 121 h 123"/>
                  <a:gd name="T104" fmla="*/ 27 w 86"/>
                  <a:gd name="T105" fmla="*/ 121 h 123"/>
                  <a:gd name="T106" fmla="*/ 24 w 86"/>
                  <a:gd name="T107" fmla="*/ 117 h 123"/>
                  <a:gd name="T108" fmla="*/ 22 w 86"/>
                  <a:gd name="T109" fmla="*/ 113 h 123"/>
                  <a:gd name="T110" fmla="*/ 19 w 86"/>
                  <a:gd name="T111" fmla="*/ 107 h 123"/>
                  <a:gd name="T112" fmla="*/ 18 w 86"/>
                  <a:gd name="T113" fmla="*/ 103 h 123"/>
                  <a:gd name="T114" fmla="*/ 16 w 86"/>
                  <a:gd name="T115" fmla="*/ 9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6" h="123">
                    <a:moveTo>
                      <a:pt x="11" y="96"/>
                    </a:moveTo>
                    <a:lnTo>
                      <a:pt x="12" y="91"/>
                    </a:lnTo>
                    <a:lnTo>
                      <a:pt x="11" y="89"/>
                    </a:lnTo>
                    <a:lnTo>
                      <a:pt x="10" y="87"/>
                    </a:lnTo>
                    <a:lnTo>
                      <a:pt x="8" y="84"/>
                    </a:lnTo>
                    <a:lnTo>
                      <a:pt x="7" y="81"/>
                    </a:lnTo>
                    <a:lnTo>
                      <a:pt x="6" y="79"/>
                    </a:lnTo>
                    <a:lnTo>
                      <a:pt x="6" y="77"/>
                    </a:lnTo>
                    <a:lnTo>
                      <a:pt x="4" y="75"/>
                    </a:lnTo>
                    <a:lnTo>
                      <a:pt x="4" y="72"/>
                    </a:lnTo>
                    <a:lnTo>
                      <a:pt x="4" y="70"/>
                    </a:lnTo>
                    <a:lnTo>
                      <a:pt x="2" y="69"/>
                    </a:lnTo>
                    <a:lnTo>
                      <a:pt x="1" y="67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2" y="62"/>
                    </a:lnTo>
                    <a:lnTo>
                      <a:pt x="6" y="62"/>
                    </a:lnTo>
                    <a:lnTo>
                      <a:pt x="7" y="63"/>
                    </a:lnTo>
                    <a:lnTo>
                      <a:pt x="10" y="63"/>
                    </a:lnTo>
                    <a:lnTo>
                      <a:pt x="11" y="65"/>
                    </a:lnTo>
                    <a:lnTo>
                      <a:pt x="13" y="66"/>
                    </a:lnTo>
                    <a:lnTo>
                      <a:pt x="18" y="65"/>
                    </a:lnTo>
                    <a:lnTo>
                      <a:pt x="21" y="66"/>
                    </a:lnTo>
                    <a:lnTo>
                      <a:pt x="23" y="67"/>
                    </a:lnTo>
                    <a:lnTo>
                      <a:pt x="25" y="66"/>
                    </a:lnTo>
                    <a:lnTo>
                      <a:pt x="27" y="65"/>
                    </a:lnTo>
                    <a:lnTo>
                      <a:pt x="28" y="63"/>
                    </a:lnTo>
                    <a:lnTo>
                      <a:pt x="34" y="65"/>
                    </a:lnTo>
                    <a:lnTo>
                      <a:pt x="34" y="62"/>
                    </a:lnTo>
                    <a:lnTo>
                      <a:pt x="33" y="60"/>
                    </a:lnTo>
                    <a:lnTo>
                      <a:pt x="35" y="57"/>
                    </a:lnTo>
                    <a:lnTo>
                      <a:pt x="36" y="55"/>
                    </a:lnTo>
                    <a:lnTo>
                      <a:pt x="36" y="53"/>
                    </a:lnTo>
                    <a:lnTo>
                      <a:pt x="37" y="51"/>
                    </a:lnTo>
                    <a:lnTo>
                      <a:pt x="38" y="49"/>
                    </a:lnTo>
                    <a:lnTo>
                      <a:pt x="39" y="47"/>
                    </a:lnTo>
                    <a:lnTo>
                      <a:pt x="40" y="45"/>
                    </a:lnTo>
                    <a:lnTo>
                      <a:pt x="40" y="43"/>
                    </a:lnTo>
                    <a:lnTo>
                      <a:pt x="42" y="39"/>
                    </a:lnTo>
                    <a:lnTo>
                      <a:pt x="42" y="37"/>
                    </a:lnTo>
                    <a:lnTo>
                      <a:pt x="44" y="36"/>
                    </a:lnTo>
                    <a:lnTo>
                      <a:pt x="44" y="33"/>
                    </a:lnTo>
                    <a:lnTo>
                      <a:pt x="45" y="31"/>
                    </a:lnTo>
                    <a:lnTo>
                      <a:pt x="46" y="29"/>
                    </a:lnTo>
                    <a:lnTo>
                      <a:pt x="47" y="27"/>
                    </a:lnTo>
                    <a:lnTo>
                      <a:pt x="48" y="26"/>
                    </a:lnTo>
                    <a:lnTo>
                      <a:pt x="50" y="25"/>
                    </a:lnTo>
                    <a:lnTo>
                      <a:pt x="51" y="20"/>
                    </a:lnTo>
                    <a:lnTo>
                      <a:pt x="52" y="17"/>
                    </a:lnTo>
                    <a:lnTo>
                      <a:pt x="52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9" y="13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4" y="9"/>
                    </a:lnTo>
                    <a:lnTo>
                      <a:pt x="70" y="3"/>
                    </a:lnTo>
                    <a:lnTo>
                      <a:pt x="74" y="0"/>
                    </a:lnTo>
                    <a:lnTo>
                      <a:pt x="74" y="4"/>
                    </a:lnTo>
                    <a:lnTo>
                      <a:pt x="74" y="10"/>
                    </a:lnTo>
                    <a:lnTo>
                      <a:pt x="74" y="11"/>
                    </a:lnTo>
                    <a:lnTo>
                      <a:pt x="74" y="11"/>
                    </a:lnTo>
                    <a:lnTo>
                      <a:pt x="74" y="16"/>
                    </a:lnTo>
                    <a:lnTo>
                      <a:pt x="74" y="21"/>
                    </a:lnTo>
                    <a:lnTo>
                      <a:pt x="79" y="21"/>
                    </a:lnTo>
                    <a:lnTo>
                      <a:pt x="79" y="25"/>
                    </a:lnTo>
                    <a:lnTo>
                      <a:pt x="79" y="33"/>
                    </a:lnTo>
                    <a:lnTo>
                      <a:pt x="80" y="35"/>
                    </a:lnTo>
                    <a:lnTo>
                      <a:pt x="82" y="39"/>
                    </a:lnTo>
                    <a:lnTo>
                      <a:pt x="85" y="42"/>
                    </a:lnTo>
                    <a:lnTo>
                      <a:pt x="82" y="45"/>
                    </a:lnTo>
                    <a:lnTo>
                      <a:pt x="81" y="50"/>
                    </a:lnTo>
                    <a:lnTo>
                      <a:pt x="82" y="62"/>
                    </a:lnTo>
                    <a:lnTo>
                      <a:pt x="83" y="75"/>
                    </a:lnTo>
                    <a:lnTo>
                      <a:pt x="84" y="77"/>
                    </a:lnTo>
                    <a:lnTo>
                      <a:pt x="85" y="86"/>
                    </a:lnTo>
                    <a:lnTo>
                      <a:pt x="86" y="91"/>
                    </a:lnTo>
                    <a:lnTo>
                      <a:pt x="84" y="92"/>
                    </a:lnTo>
                    <a:lnTo>
                      <a:pt x="82" y="94"/>
                    </a:lnTo>
                    <a:lnTo>
                      <a:pt x="81" y="98"/>
                    </a:lnTo>
                    <a:lnTo>
                      <a:pt x="79" y="99"/>
                    </a:lnTo>
                    <a:lnTo>
                      <a:pt x="78" y="101"/>
                    </a:lnTo>
                    <a:lnTo>
                      <a:pt x="75" y="99"/>
                    </a:lnTo>
                    <a:lnTo>
                      <a:pt x="69" y="99"/>
                    </a:lnTo>
                    <a:lnTo>
                      <a:pt x="66" y="101"/>
                    </a:lnTo>
                    <a:lnTo>
                      <a:pt x="64" y="99"/>
                    </a:lnTo>
                    <a:lnTo>
                      <a:pt x="64" y="98"/>
                    </a:lnTo>
                    <a:lnTo>
                      <a:pt x="62" y="97"/>
                    </a:lnTo>
                    <a:lnTo>
                      <a:pt x="60" y="101"/>
                    </a:lnTo>
                    <a:lnTo>
                      <a:pt x="59" y="106"/>
                    </a:lnTo>
                    <a:lnTo>
                      <a:pt x="57" y="107"/>
                    </a:lnTo>
                    <a:lnTo>
                      <a:pt x="56" y="109"/>
                    </a:lnTo>
                    <a:lnTo>
                      <a:pt x="58" y="110"/>
                    </a:lnTo>
                    <a:lnTo>
                      <a:pt x="56" y="114"/>
                    </a:lnTo>
                    <a:lnTo>
                      <a:pt x="52" y="115"/>
                    </a:lnTo>
                    <a:lnTo>
                      <a:pt x="52" y="117"/>
                    </a:lnTo>
                    <a:lnTo>
                      <a:pt x="45" y="116"/>
                    </a:lnTo>
                    <a:lnTo>
                      <a:pt x="42" y="117"/>
                    </a:lnTo>
                    <a:lnTo>
                      <a:pt x="40" y="119"/>
                    </a:lnTo>
                    <a:lnTo>
                      <a:pt x="37" y="119"/>
                    </a:lnTo>
                    <a:lnTo>
                      <a:pt x="34" y="118"/>
                    </a:lnTo>
                    <a:lnTo>
                      <a:pt x="32" y="119"/>
                    </a:lnTo>
                    <a:lnTo>
                      <a:pt x="31" y="121"/>
                    </a:lnTo>
                    <a:lnTo>
                      <a:pt x="28" y="123"/>
                    </a:lnTo>
                    <a:lnTo>
                      <a:pt x="27" y="121"/>
                    </a:lnTo>
                    <a:lnTo>
                      <a:pt x="25" y="120"/>
                    </a:lnTo>
                    <a:lnTo>
                      <a:pt x="24" y="117"/>
                    </a:lnTo>
                    <a:lnTo>
                      <a:pt x="23" y="114"/>
                    </a:lnTo>
                    <a:lnTo>
                      <a:pt x="22" y="113"/>
                    </a:lnTo>
                    <a:lnTo>
                      <a:pt x="20" y="110"/>
                    </a:lnTo>
                    <a:lnTo>
                      <a:pt x="19" y="107"/>
                    </a:lnTo>
                    <a:lnTo>
                      <a:pt x="18" y="105"/>
                    </a:lnTo>
                    <a:lnTo>
                      <a:pt x="18" y="103"/>
                    </a:lnTo>
                    <a:lnTo>
                      <a:pt x="16" y="101"/>
                    </a:lnTo>
                    <a:lnTo>
                      <a:pt x="16" y="98"/>
                    </a:lnTo>
                    <a:lnTo>
                      <a:pt x="11" y="96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IQ-D007_2"/>
              <p:cNvSpPr>
                <a:spLocks/>
              </p:cNvSpPr>
              <p:nvPr/>
            </p:nvSpPr>
            <p:spPr bwMode="auto">
              <a:xfrm>
                <a:off x="55563" y="2339340"/>
                <a:ext cx="3421380" cy="2270760"/>
              </a:xfrm>
              <a:custGeom>
                <a:avLst/>
                <a:gdLst>
                  <a:gd name="T0" fmla="*/ 243 w 449"/>
                  <a:gd name="T1" fmla="*/ 25 h 298"/>
                  <a:gd name="T2" fmla="*/ 282 w 449"/>
                  <a:gd name="T3" fmla="*/ 36 h 298"/>
                  <a:gd name="T4" fmla="*/ 314 w 449"/>
                  <a:gd name="T5" fmla="*/ 50 h 298"/>
                  <a:gd name="T6" fmla="*/ 326 w 449"/>
                  <a:gd name="T7" fmla="*/ 74 h 298"/>
                  <a:gd name="T8" fmla="*/ 343 w 449"/>
                  <a:gd name="T9" fmla="*/ 88 h 298"/>
                  <a:gd name="T10" fmla="*/ 386 w 449"/>
                  <a:gd name="T11" fmla="*/ 86 h 298"/>
                  <a:gd name="T12" fmla="*/ 404 w 449"/>
                  <a:gd name="T13" fmla="*/ 85 h 298"/>
                  <a:gd name="T14" fmla="*/ 418 w 449"/>
                  <a:gd name="T15" fmla="*/ 116 h 298"/>
                  <a:gd name="T16" fmla="*/ 396 w 449"/>
                  <a:gd name="T17" fmla="*/ 128 h 298"/>
                  <a:gd name="T18" fmla="*/ 422 w 449"/>
                  <a:gd name="T19" fmla="*/ 148 h 298"/>
                  <a:gd name="T20" fmla="*/ 447 w 449"/>
                  <a:gd name="T21" fmla="*/ 166 h 298"/>
                  <a:gd name="T22" fmla="*/ 447 w 449"/>
                  <a:gd name="T23" fmla="*/ 169 h 298"/>
                  <a:gd name="T24" fmla="*/ 444 w 449"/>
                  <a:gd name="T25" fmla="*/ 172 h 298"/>
                  <a:gd name="T26" fmla="*/ 439 w 449"/>
                  <a:gd name="T27" fmla="*/ 172 h 298"/>
                  <a:gd name="T28" fmla="*/ 436 w 449"/>
                  <a:gd name="T29" fmla="*/ 174 h 298"/>
                  <a:gd name="T30" fmla="*/ 432 w 449"/>
                  <a:gd name="T31" fmla="*/ 176 h 298"/>
                  <a:gd name="T32" fmla="*/ 429 w 449"/>
                  <a:gd name="T33" fmla="*/ 177 h 298"/>
                  <a:gd name="T34" fmla="*/ 425 w 449"/>
                  <a:gd name="T35" fmla="*/ 179 h 298"/>
                  <a:gd name="T36" fmla="*/ 422 w 449"/>
                  <a:gd name="T37" fmla="*/ 181 h 298"/>
                  <a:gd name="T38" fmla="*/ 418 w 449"/>
                  <a:gd name="T39" fmla="*/ 182 h 298"/>
                  <a:gd name="T40" fmla="*/ 414 w 449"/>
                  <a:gd name="T41" fmla="*/ 183 h 298"/>
                  <a:gd name="T42" fmla="*/ 411 w 449"/>
                  <a:gd name="T43" fmla="*/ 186 h 298"/>
                  <a:gd name="T44" fmla="*/ 409 w 449"/>
                  <a:gd name="T45" fmla="*/ 189 h 298"/>
                  <a:gd name="T46" fmla="*/ 406 w 449"/>
                  <a:gd name="T47" fmla="*/ 192 h 298"/>
                  <a:gd name="T48" fmla="*/ 403 w 449"/>
                  <a:gd name="T49" fmla="*/ 196 h 298"/>
                  <a:gd name="T50" fmla="*/ 400 w 449"/>
                  <a:gd name="T51" fmla="*/ 201 h 298"/>
                  <a:gd name="T52" fmla="*/ 397 w 449"/>
                  <a:gd name="T53" fmla="*/ 204 h 298"/>
                  <a:gd name="T54" fmla="*/ 395 w 449"/>
                  <a:gd name="T55" fmla="*/ 208 h 298"/>
                  <a:gd name="T56" fmla="*/ 394 w 449"/>
                  <a:gd name="T57" fmla="*/ 212 h 298"/>
                  <a:gd name="T58" fmla="*/ 393 w 449"/>
                  <a:gd name="T59" fmla="*/ 217 h 298"/>
                  <a:gd name="T60" fmla="*/ 390 w 449"/>
                  <a:gd name="T61" fmla="*/ 220 h 298"/>
                  <a:gd name="T62" fmla="*/ 389 w 449"/>
                  <a:gd name="T63" fmla="*/ 224 h 298"/>
                  <a:gd name="T64" fmla="*/ 387 w 449"/>
                  <a:gd name="T65" fmla="*/ 227 h 298"/>
                  <a:gd name="T66" fmla="*/ 385 w 449"/>
                  <a:gd name="T67" fmla="*/ 231 h 298"/>
                  <a:gd name="T68" fmla="*/ 384 w 449"/>
                  <a:gd name="T69" fmla="*/ 238 h 298"/>
                  <a:gd name="T70" fmla="*/ 381 w 449"/>
                  <a:gd name="T71" fmla="*/ 247 h 298"/>
                  <a:gd name="T72" fmla="*/ 378 w 449"/>
                  <a:gd name="T73" fmla="*/ 259 h 298"/>
                  <a:gd name="T74" fmla="*/ 369 w 449"/>
                  <a:gd name="T75" fmla="*/ 271 h 298"/>
                  <a:gd name="T76" fmla="*/ 367 w 449"/>
                  <a:gd name="T77" fmla="*/ 282 h 298"/>
                  <a:gd name="T78" fmla="*/ 358 w 449"/>
                  <a:gd name="T79" fmla="*/ 296 h 298"/>
                  <a:gd name="T80" fmla="*/ 342 w 449"/>
                  <a:gd name="T81" fmla="*/ 287 h 298"/>
                  <a:gd name="T82" fmla="*/ 317 w 449"/>
                  <a:gd name="T83" fmla="*/ 269 h 298"/>
                  <a:gd name="T84" fmla="*/ 294 w 449"/>
                  <a:gd name="T85" fmla="*/ 252 h 298"/>
                  <a:gd name="T86" fmla="*/ 263 w 449"/>
                  <a:gd name="T87" fmla="*/ 240 h 298"/>
                  <a:gd name="T88" fmla="*/ 236 w 449"/>
                  <a:gd name="T89" fmla="*/ 229 h 298"/>
                  <a:gd name="T90" fmla="*/ 210 w 449"/>
                  <a:gd name="T91" fmla="*/ 214 h 298"/>
                  <a:gd name="T92" fmla="*/ 186 w 449"/>
                  <a:gd name="T93" fmla="*/ 201 h 298"/>
                  <a:gd name="T94" fmla="*/ 157 w 449"/>
                  <a:gd name="T95" fmla="*/ 185 h 298"/>
                  <a:gd name="T96" fmla="*/ 136 w 449"/>
                  <a:gd name="T97" fmla="*/ 176 h 298"/>
                  <a:gd name="T98" fmla="*/ 105 w 449"/>
                  <a:gd name="T99" fmla="*/ 171 h 298"/>
                  <a:gd name="T100" fmla="*/ 70 w 449"/>
                  <a:gd name="T101" fmla="*/ 165 h 298"/>
                  <a:gd name="T102" fmla="*/ 36 w 449"/>
                  <a:gd name="T103" fmla="*/ 159 h 298"/>
                  <a:gd name="T104" fmla="*/ 41 w 449"/>
                  <a:gd name="T105" fmla="*/ 141 h 298"/>
                  <a:gd name="T106" fmla="*/ 27 w 449"/>
                  <a:gd name="T107" fmla="*/ 145 h 298"/>
                  <a:gd name="T108" fmla="*/ 17 w 449"/>
                  <a:gd name="T109" fmla="*/ 130 h 298"/>
                  <a:gd name="T110" fmla="*/ 16 w 449"/>
                  <a:gd name="T111" fmla="*/ 101 h 298"/>
                  <a:gd name="T112" fmla="*/ 9 w 449"/>
                  <a:gd name="T113" fmla="*/ 78 h 298"/>
                  <a:gd name="T114" fmla="*/ 32 w 449"/>
                  <a:gd name="T115" fmla="*/ 33 h 298"/>
                  <a:gd name="T116" fmla="*/ 113 w 449"/>
                  <a:gd name="T117" fmla="*/ 2 h 298"/>
                  <a:gd name="T118" fmla="*/ 170 w 449"/>
                  <a:gd name="T119" fmla="*/ 6 h 298"/>
                  <a:gd name="T120" fmla="*/ 213 w 449"/>
                  <a:gd name="T121" fmla="*/ 1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9" h="298">
                    <a:moveTo>
                      <a:pt x="213" y="15"/>
                    </a:moveTo>
                    <a:lnTo>
                      <a:pt x="217" y="18"/>
                    </a:lnTo>
                    <a:lnTo>
                      <a:pt x="220" y="18"/>
                    </a:lnTo>
                    <a:lnTo>
                      <a:pt x="222" y="19"/>
                    </a:lnTo>
                    <a:lnTo>
                      <a:pt x="225" y="20"/>
                    </a:lnTo>
                    <a:lnTo>
                      <a:pt x="228" y="21"/>
                    </a:lnTo>
                    <a:lnTo>
                      <a:pt x="230" y="22"/>
                    </a:lnTo>
                    <a:lnTo>
                      <a:pt x="234" y="22"/>
                    </a:lnTo>
                    <a:lnTo>
                      <a:pt x="238" y="24"/>
                    </a:lnTo>
                    <a:lnTo>
                      <a:pt x="240" y="24"/>
                    </a:lnTo>
                    <a:lnTo>
                      <a:pt x="243" y="25"/>
                    </a:lnTo>
                    <a:lnTo>
                      <a:pt x="246" y="26"/>
                    </a:lnTo>
                    <a:lnTo>
                      <a:pt x="250" y="27"/>
                    </a:lnTo>
                    <a:lnTo>
                      <a:pt x="252" y="28"/>
                    </a:lnTo>
                    <a:lnTo>
                      <a:pt x="255" y="29"/>
                    </a:lnTo>
                    <a:lnTo>
                      <a:pt x="259" y="30"/>
                    </a:lnTo>
                    <a:lnTo>
                      <a:pt x="265" y="31"/>
                    </a:lnTo>
                    <a:lnTo>
                      <a:pt x="270" y="32"/>
                    </a:lnTo>
                    <a:lnTo>
                      <a:pt x="273" y="33"/>
                    </a:lnTo>
                    <a:lnTo>
                      <a:pt x="276" y="34"/>
                    </a:lnTo>
                    <a:lnTo>
                      <a:pt x="278" y="34"/>
                    </a:lnTo>
                    <a:lnTo>
                      <a:pt x="282" y="36"/>
                    </a:lnTo>
                    <a:lnTo>
                      <a:pt x="284" y="36"/>
                    </a:lnTo>
                    <a:lnTo>
                      <a:pt x="287" y="37"/>
                    </a:lnTo>
                    <a:lnTo>
                      <a:pt x="288" y="38"/>
                    </a:lnTo>
                    <a:lnTo>
                      <a:pt x="292" y="39"/>
                    </a:lnTo>
                    <a:lnTo>
                      <a:pt x="297" y="40"/>
                    </a:lnTo>
                    <a:lnTo>
                      <a:pt x="299" y="41"/>
                    </a:lnTo>
                    <a:lnTo>
                      <a:pt x="303" y="42"/>
                    </a:lnTo>
                    <a:lnTo>
                      <a:pt x="307" y="43"/>
                    </a:lnTo>
                    <a:lnTo>
                      <a:pt x="312" y="45"/>
                    </a:lnTo>
                    <a:lnTo>
                      <a:pt x="312" y="48"/>
                    </a:lnTo>
                    <a:lnTo>
                      <a:pt x="314" y="50"/>
                    </a:lnTo>
                    <a:lnTo>
                      <a:pt x="314" y="52"/>
                    </a:lnTo>
                    <a:lnTo>
                      <a:pt x="315" y="54"/>
                    </a:lnTo>
                    <a:lnTo>
                      <a:pt x="316" y="57"/>
                    </a:lnTo>
                    <a:lnTo>
                      <a:pt x="318" y="60"/>
                    </a:lnTo>
                    <a:lnTo>
                      <a:pt x="319" y="61"/>
                    </a:lnTo>
                    <a:lnTo>
                      <a:pt x="320" y="64"/>
                    </a:lnTo>
                    <a:lnTo>
                      <a:pt x="321" y="67"/>
                    </a:lnTo>
                    <a:lnTo>
                      <a:pt x="323" y="68"/>
                    </a:lnTo>
                    <a:lnTo>
                      <a:pt x="324" y="70"/>
                    </a:lnTo>
                    <a:lnTo>
                      <a:pt x="324" y="72"/>
                    </a:lnTo>
                    <a:lnTo>
                      <a:pt x="326" y="74"/>
                    </a:lnTo>
                    <a:lnTo>
                      <a:pt x="327" y="75"/>
                    </a:lnTo>
                    <a:lnTo>
                      <a:pt x="328" y="77"/>
                    </a:lnTo>
                    <a:lnTo>
                      <a:pt x="330" y="78"/>
                    </a:lnTo>
                    <a:lnTo>
                      <a:pt x="331" y="80"/>
                    </a:lnTo>
                    <a:lnTo>
                      <a:pt x="333" y="81"/>
                    </a:lnTo>
                    <a:lnTo>
                      <a:pt x="335" y="82"/>
                    </a:lnTo>
                    <a:lnTo>
                      <a:pt x="336" y="84"/>
                    </a:lnTo>
                    <a:lnTo>
                      <a:pt x="338" y="84"/>
                    </a:lnTo>
                    <a:lnTo>
                      <a:pt x="339" y="86"/>
                    </a:lnTo>
                    <a:lnTo>
                      <a:pt x="342" y="86"/>
                    </a:lnTo>
                    <a:lnTo>
                      <a:pt x="343" y="88"/>
                    </a:lnTo>
                    <a:lnTo>
                      <a:pt x="346" y="89"/>
                    </a:lnTo>
                    <a:lnTo>
                      <a:pt x="348" y="91"/>
                    </a:lnTo>
                    <a:lnTo>
                      <a:pt x="358" y="92"/>
                    </a:lnTo>
                    <a:lnTo>
                      <a:pt x="365" y="92"/>
                    </a:lnTo>
                    <a:lnTo>
                      <a:pt x="374" y="91"/>
                    </a:lnTo>
                    <a:lnTo>
                      <a:pt x="375" y="89"/>
                    </a:lnTo>
                    <a:lnTo>
                      <a:pt x="377" y="88"/>
                    </a:lnTo>
                    <a:lnTo>
                      <a:pt x="380" y="89"/>
                    </a:lnTo>
                    <a:lnTo>
                      <a:pt x="383" y="88"/>
                    </a:lnTo>
                    <a:lnTo>
                      <a:pt x="385" y="86"/>
                    </a:lnTo>
                    <a:lnTo>
                      <a:pt x="386" y="86"/>
                    </a:lnTo>
                    <a:lnTo>
                      <a:pt x="388" y="84"/>
                    </a:lnTo>
                    <a:lnTo>
                      <a:pt x="390" y="83"/>
                    </a:lnTo>
                    <a:lnTo>
                      <a:pt x="391" y="83"/>
                    </a:lnTo>
                    <a:lnTo>
                      <a:pt x="392" y="83"/>
                    </a:lnTo>
                    <a:lnTo>
                      <a:pt x="393" y="83"/>
                    </a:lnTo>
                    <a:lnTo>
                      <a:pt x="395" y="84"/>
                    </a:lnTo>
                    <a:lnTo>
                      <a:pt x="397" y="86"/>
                    </a:lnTo>
                    <a:lnTo>
                      <a:pt x="399" y="86"/>
                    </a:lnTo>
                    <a:lnTo>
                      <a:pt x="400" y="86"/>
                    </a:lnTo>
                    <a:lnTo>
                      <a:pt x="402" y="86"/>
                    </a:lnTo>
                    <a:lnTo>
                      <a:pt x="404" y="85"/>
                    </a:lnTo>
                    <a:lnTo>
                      <a:pt x="407" y="84"/>
                    </a:lnTo>
                    <a:lnTo>
                      <a:pt x="408" y="84"/>
                    </a:lnTo>
                    <a:lnTo>
                      <a:pt x="410" y="85"/>
                    </a:lnTo>
                    <a:lnTo>
                      <a:pt x="412" y="86"/>
                    </a:lnTo>
                    <a:lnTo>
                      <a:pt x="413" y="87"/>
                    </a:lnTo>
                    <a:lnTo>
                      <a:pt x="417" y="88"/>
                    </a:lnTo>
                    <a:lnTo>
                      <a:pt x="418" y="90"/>
                    </a:lnTo>
                    <a:lnTo>
                      <a:pt x="418" y="95"/>
                    </a:lnTo>
                    <a:lnTo>
                      <a:pt x="418" y="100"/>
                    </a:lnTo>
                    <a:lnTo>
                      <a:pt x="419" y="116"/>
                    </a:lnTo>
                    <a:lnTo>
                      <a:pt x="418" y="116"/>
                    </a:lnTo>
                    <a:lnTo>
                      <a:pt x="416" y="117"/>
                    </a:lnTo>
                    <a:lnTo>
                      <a:pt x="415" y="117"/>
                    </a:lnTo>
                    <a:lnTo>
                      <a:pt x="414" y="117"/>
                    </a:lnTo>
                    <a:lnTo>
                      <a:pt x="410" y="118"/>
                    </a:lnTo>
                    <a:lnTo>
                      <a:pt x="405" y="118"/>
                    </a:lnTo>
                    <a:lnTo>
                      <a:pt x="403" y="118"/>
                    </a:lnTo>
                    <a:lnTo>
                      <a:pt x="398" y="120"/>
                    </a:lnTo>
                    <a:lnTo>
                      <a:pt x="392" y="121"/>
                    </a:lnTo>
                    <a:lnTo>
                      <a:pt x="390" y="122"/>
                    </a:lnTo>
                    <a:lnTo>
                      <a:pt x="393" y="125"/>
                    </a:lnTo>
                    <a:lnTo>
                      <a:pt x="396" y="128"/>
                    </a:lnTo>
                    <a:lnTo>
                      <a:pt x="399" y="130"/>
                    </a:lnTo>
                    <a:lnTo>
                      <a:pt x="402" y="132"/>
                    </a:lnTo>
                    <a:lnTo>
                      <a:pt x="405" y="135"/>
                    </a:lnTo>
                    <a:lnTo>
                      <a:pt x="408" y="138"/>
                    </a:lnTo>
                    <a:lnTo>
                      <a:pt x="410" y="140"/>
                    </a:lnTo>
                    <a:lnTo>
                      <a:pt x="412" y="142"/>
                    </a:lnTo>
                    <a:lnTo>
                      <a:pt x="415" y="144"/>
                    </a:lnTo>
                    <a:lnTo>
                      <a:pt x="418" y="146"/>
                    </a:lnTo>
                    <a:lnTo>
                      <a:pt x="419" y="147"/>
                    </a:lnTo>
                    <a:lnTo>
                      <a:pt x="420" y="147"/>
                    </a:lnTo>
                    <a:lnTo>
                      <a:pt x="422" y="148"/>
                    </a:lnTo>
                    <a:lnTo>
                      <a:pt x="424" y="149"/>
                    </a:lnTo>
                    <a:lnTo>
                      <a:pt x="426" y="151"/>
                    </a:lnTo>
                    <a:lnTo>
                      <a:pt x="430" y="153"/>
                    </a:lnTo>
                    <a:lnTo>
                      <a:pt x="432" y="154"/>
                    </a:lnTo>
                    <a:lnTo>
                      <a:pt x="432" y="155"/>
                    </a:lnTo>
                    <a:lnTo>
                      <a:pt x="435" y="157"/>
                    </a:lnTo>
                    <a:lnTo>
                      <a:pt x="436" y="158"/>
                    </a:lnTo>
                    <a:lnTo>
                      <a:pt x="439" y="160"/>
                    </a:lnTo>
                    <a:lnTo>
                      <a:pt x="443" y="162"/>
                    </a:lnTo>
                    <a:lnTo>
                      <a:pt x="446" y="165"/>
                    </a:lnTo>
                    <a:lnTo>
                      <a:pt x="447" y="166"/>
                    </a:lnTo>
                    <a:lnTo>
                      <a:pt x="448" y="166"/>
                    </a:lnTo>
                    <a:lnTo>
                      <a:pt x="449" y="166"/>
                    </a:lnTo>
                    <a:lnTo>
                      <a:pt x="449" y="167"/>
                    </a:lnTo>
                    <a:lnTo>
                      <a:pt x="449" y="167"/>
                    </a:lnTo>
                    <a:lnTo>
                      <a:pt x="448" y="168"/>
                    </a:lnTo>
                    <a:lnTo>
                      <a:pt x="448" y="168"/>
                    </a:lnTo>
                    <a:lnTo>
                      <a:pt x="448" y="168"/>
                    </a:lnTo>
                    <a:lnTo>
                      <a:pt x="448" y="169"/>
                    </a:lnTo>
                    <a:lnTo>
                      <a:pt x="448" y="169"/>
                    </a:lnTo>
                    <a:lnTo>
                      <a:pt x="447" y="169"/>
                    </a:lnTo>
                    <a:lnTo>
                      <a:pt x="447" y="169"/>
                    </a:lnTo>
                    <a:lnTo>
                      <a:pt x="447" y="170"/>
                    </a:lnTo>
                    <a:lnTo>
                      <a:pt x="446" y="170"/>
                    </a:lnTo>
                    <a:lnTo>
                      <a:pt x="446" y="170"/>
                    </a:lnTo>
                    <a:lnTo>
                      <a:pt x="446" y="170"/>
                    </a:lnTo>
                    <a:lnTo>
                      <a:pt x="446" y="170"/>
                    </a:lnTo>
                    <a:lnTo>
                      <a:pt x="445" y="170"/>
                    </a:lnTo>
                    <a:lnTo>
                      <a:pt x="445" y="171"/>
                    </a:lnTo>
                    <a:lnTo>
                      <a:pt x="445" y="171"/>
                    </a:lnTo>
                    <a:lnTo>
                      <a:pt x="444" y="171"/>
                    </a:lnTo>
                    <a:lnTo>
                      <a:pt x="444" y="171"/>
                    </a:lnTo>
                    <a:lnTo>
                      <a:pt x="444" y="172"/>
                    </a:lnTo>
                    <a:lnTo>
                      <a:pt x="443" y="172"/>
                    </a:lnTo>
                    <a:lnTo>
                      <a:pt x="443" y="172"/>
                    </a:lnTo>
                    <a:lnTo>
                      <a:pt x="442" y="172"/>
                    </a:lnTo>
                    <a:lnTo>
                      <a:pt x="442" y="172"/>
                    </a:lnTo>
                    <a:lnTo>
                      <a:pt x="442" y="172"/>
                    </a:lnTo>
                    <a:lnTo>
                      <a:pt x="441" y="172"/>
                    </a:lnTo>
                    <a:lnTo>
                      <a:pt x="441" y="172"/>
                    </a:lnTo>
                    <a:lnTo>
                      <a:pt x="440" y="172"/>
                    </a:lnTo>
                    <a:lnTo>
                      <a:pt x="440" y="172"/>
                    </a:lnTo>
                    <a:lnTo>
                      <a:pt x="440" y="172"/>
                    </a:lnTo>
                    <a:lnTo>
                      <a:pt x="439" y="172"/>
                    </a:lnTo>
                    <a:lnTo>
                      <a:pt x="439" y="173"/>
                    </a:lnTo>
                    <a:lnTo>
                      <a:pt x="438" y="173"/>
                    </a:lnTo>
                    <a:lnTo>
                      <a:pt x="438" y="174"/>
                    </a:lnTo>
                    <a:lnTo>
                      <a:pt x="438" y="174"/>
                    </a:lnTo>
                    <a:lnTo>
                      <a:pt x="437" y="174"/>
                    </a:lnTo>
                    <a:lnTo>
                      <a:pt x="437" y="174"/>
                    </a:lnTo>
                    <a:lnTo>
                      <a:pt x="437" y="174"/>
                    </a:lnTo>
                    <a:lnTo>
                      <a:pt x="436" y="174"/>
                    </a:lnTo>
                    <a:lnTo>
                      <a:pt x="436" y="174"/>
                    </a:lnTo>
                    <a:lnTo>
                      <a:pt x="436" y="174"/>
                    </a:lnTo>
                    <a:lnTo>
                      <a:pt x="436" y="174"/>
                    </a:lnTo>
                    <a:lnTo>
                      <a:pt x="435" y="174"/>
                    </a:lnTo>
                    <a:lnTo>
                      <a:pt x="435" y="174"/>
                    </a:lnTo>
                    <a:lnTo>
                      <a:pt x="434" y="174"/>
                    </a:lnTo>
                    <a:lnTo>
                      <a:pt x="434" y="175"/>
                    </a:lnTo>
                    <a:lnTo>
                      <a:pt x="434" y="175"/>
                    </a:lnTo>
                    <a:lnTo>
                      <a:pt x="434" y="175"/>
                    </a:lnTo>
                    <a:lnTo>
                      <a:pt x="433" y="175"/>
                    </a:lnTo>
                    <a:lnTo>
                      <a:pt x="433" y="175"/>
                    </a:lnTo>
                    <a:lnTo>
                      <a:pt x="433" y="175"/>
                    </a:lnTo>
                    <a:lnTo>
                      <a:pt x="432" y="175"/>
                    </a:lnTo>
                    <a:lnTo>
                      <a:pt x="432" y="176"/>
                    </a:lnTo>
                    <a:lnTo>
                      <a:pt x="432" y="176"/>
                    </a:lnTo>
                    <a:lnTo>
                      <a:pt x="432" y="176"/>
                    </a:lnTo>
                    <a:lnTo>
                      <a:pt x="431" y="176"/>
                    </a:lnTo>
                    <a:lnTo>
                      <a:pt x="431" y="176"/>
                    </a:lnTo>
                    <a:lnTo>
                      <a:pt x="430" y="176"/>
                    </a:lnTo>
                    <a:lnTo>
                      <a:pt x="430" y="176"/>
                    </a:lnTo>
                    <a:lnTo>
                      <a:pt x="430" y="176"/>
                    </a:lnTo>
                    <a:lnTo>
                      <a:pt x="430" y="176"/>
                    </a:lnTo>
                    <a:lnTo>
                      <a:pt x="429" y="177"/>
                    </a:lnTo>
                    <a:lnTo>
                      <a:pt x="429" y="177"/>
                    </a:lnTo>
                    <a:lnTo>
                      <a:pt x="429" y="177"/>
                    </a:lnTo>
                    <a:lnTo>
                      <a:pt x="428" y="178"/>
                    </a:lnTo>
                    <a:lnTo>
                      <a:pt x="428" y="178"/>
                    </a:lnTo>
                    <a:lnTo>
                      <a:pt x="428" y="178"/>
                    </a:lnTo>
                    <a:lnTo>
                      <a:pt x="428" y="178"/>
                    </a:lnTo>
                    <a:lnTo>
                      <a:pt x="427" y="178"/>
                    </a:lnTo>
                    <a:lnTo>
                      <a:pt x="427" y="178"/>
                    </a:lnTo>
                    <a:lnTo>
                      <a:pt x="426" y="178"/>
                    </a:lnTo>
                    <a:lnTo>
                      <a:pt x="426" y="178"/>
                    </a:lnTo>
                    <a:lnTo>
                      <a:pt x="426" y="178"/>
                    </a:lnTo>
                    <a:lnTo>
                      <a:pt x="425" y="179"/>
                    </a:lnTo>
                    <a:lnTo>
                      <a:pt x="425" y="179"/>
                    </a:lnTo>
                    <a:lnTo>
                      <a:pt x="425" y="180"/>
                    </a:lnTo>
                    <a:lnTo>
                      <a:pt x="425" y="180"/>
                    </a:lnTo>
                    <a:lnTo>
                      <a:pt x="424" y="180"/>
                    </a:lnTo>
                    <a:lnTo>
                      <a:pt x="424" y="180"/>
                    </a:lnTo>
                    <a:lnTo>
                      <a:pt x="424" y="180"/>
                    </a:lnTo>
                    <a:lnTo>
                      <a:pt x="423" y="180"/>
                    </a:lnTo>
                    <a:lnTo>
                      <a:pt x="423" y="181"/>
                    </a:lnTo>
                    <a:lnTo>
                      <a:pt x="423" y="181"/>
                    </a:lnTo>
                    <a:lnTo>
                      <a:pt x="422" y="181"/>
                    </a:lnTo>
                    <a:lnTo>
                      <a:pt x="422" y="181"/>
                    </a:lnTo>
                    <a:lnTo>
                      <a:pt x="422" y="181"/>
                    </a:lnTo>
                    <a:lnTo>
                      <a:pt x="421" y="181"/>
                    </a:lnTo>
                    <a:lnTo>
                      <a:pt x="421" y="181"/>
                    </a:lnTo>
                    <a:lnTo>
                      <a:pt x="420" y="181"/>
                    </a:lnTo>
                    <a:lnTo>
                      <a:pt x="420" y="181"/>
                    </a:lnTo>
                    <a:lnTo>
                      <a:pt x="420" y="181"/>
                    </a:lnTo>
                    <a:lnTo>
                      <a:pt x="420" y="182"/>
                    </a:lnTo>
                    <a:lnTo>
                      <a:pt x="419" y="182"/>
                    </a:lnTo>
                    <a:lnTo>
                      <a:pt x="419" y="182"/>
                    </a:lnTo>
                    <a:lnTo>
                      <a:pt x="418" y="182"/>
                    </a:lnTo>
                    <a:lnTo>
                      <a:pt x="418" y="182"/>
                    </a:lnTo>
                    <a:lnTo>
                      <a:pt x="418" y="182"/>
                    </a:lnTo>
                    <a:lnTo>
                      <a:pt x="417" y="183"/>
                    </a:lnTo>
                    <a:lnTo>
                      <a:pt x="417" y="183"/>
                    </a:lnTo>
                    <a:lnTo>
                      <a:pt x="416" y="183"/>
                    </a:lnTo>
                    <a:lnTo>
                      <a:pt x="416" y="183"/>
                    </a:lnTo>
                    <a:lnTo>
                      <a:pt x="416" y="183"/>
                    </a:lnTo>
                    <a:lnTo>
                      <a:pt x="415" y="183"/>
                    </a:lnTo>
                    <a:lnTo>
                      <a:pt x="415" y="182"/>
                    </a:lnTo>
                    <a:lnTo>
                      <a:pt x="415" y="182"/>
                    </a:lnTo>
                    <a:lnTo>
                      <a:pt x="414" y="182"/>
                    </a:lnTo>
                    <a:lnTo>
                      <a:pt x="414" y="183"/>
                    </a:lnTo>
                    <a:lnTo>
                      <a:pt x="414" y="183"/>
                    </a:lnTo>
                    <a:lnTo>
                      <a:pt x="414" y="183"/>
                    </a:lnTo>
                    <a:lnTo>
                      <a:pt x="413" y="183"/>
                    </a:lnTo>
                    <a:lnTo>
                      <a:pt x="413" y="184"/>
                    </a:lnTo>
                    <a:lnTo>
                      <a:pt x="413" y="184"/>
                    </a:lnTo>
                    <a:lnTo>
                      <a:pt x="412" y="184"/>
                    </a:lnTo>
                    <a:lnTo>
                      <a:pt x="412" y="184"/>
                    </a:lnTo>
                    <a:lnTo>
                      <a:pt x="412" y="185"/>
                    </a:lnTo>
                    <a:lnTo>
                      <a:pt x="412" y="185"/>
                    </a:lnTo>
                    <a:lnTo>
                      <a:pt x="412" y="185"/>
                    </a:lnTo>
                    <a:lnTo>
                      <a:pt x="411" y="185"/>
                    </a:lnTo>
                    <a:lnTo>
                      <a:pt x="411" y="186"/>
                    </a:lnTo>
                    <a:lnTo>
                      <a:pt x="411" y="186"/>
                    </a:lnTo>
                    <a:lnTo>
                      <a:pt x="411" y="186"/>
                    </a:lnTo>
                    <a:lnTo>
                      <a:pt x="410" y="186"/>
                    </a:lnTo>
                    <a:lnTo>
                      <a:pt x="410" y="187"/>
                    </a:lnTo>
                    <a:lnTo>
                      <a:pt x="410" y="187"/>
                    </a:lnTo>
                    <a:lnTo>
                      <a:pt x="410" y="187"/>
                    </a:lnTo>
                    <a:lnTo>
                      <a:pt x="410" y="187"/>
                    </a:lnTo>
                    <a:lnTo>
                      <a:pt x="410" y="188"/>
                    </a:lnTo>
                    <a:lnTo>
                      <a:pt x="410" y="188"/>
                    </a:lnTo>
                    <a:lnTo>
                      <a:pt x="409" y="189"/>
                    </a:lnTo>
                    <a:lnTo>
                      <a:pt x="409" y="189"/>
                    </a:lnTo>
                    <a:lnTo>
                      <a:pt x="408" y="189"/>
                    </a:lnTo>
                    <a:lnTo>
                      <a:pt x="408" y="190"/>
                    </a:lnTo>
                    <a:lnTo>
                      <a:pt x="408" y="190"/>
                    </a:lnTo>
                    <a:lnTo>
                      <a:pt x="407" y="190"/>
                    </a:lnTo>
                    <a:lnTo>
                      <a:pt x="407" y="190"/>
                    </a:lnTo>
                    <a:lnTo>
                      <a:pt x="407" y="191"/>
                    </a:lnTo>
                    <a:lnTo>
                      <a:pt x="407" y="191"/>
                    </a:lnTo>
                    <a:lnTo>
                      <a:pt x="407" y="192"/>
                    </a:lnTo>
                    <a:lnTo>
                      <a:pt x="407" y="192"/>
                    </a:lnTo>
                    <a:lnTo>
                      <a:pt x="406" y="192"/>
                    </a:lnTo>
                    <a:lnTo>
                      <a:pt x="406" y="192"/>
                    </a:lnTo>
                    <a:lnTo>
                      <a:pt x="406" y="193"/>
                    </a:lnTo>
                    <a:lnTo>
                      <a:pt x="405" y="193"/>
                    </a:lnTo>
                    <a:lnTo>
                      <a:pt x="405" y="193"/>
                    </a:lnTo>
                    <a:lnTo>
                      <a:pt x="405" y="193"/>
                    </a:lnTo>
                    <a:lnTo>
                      <a:pt x="405" y="194"/>
                    </a:lnTo>
                    <a:lnTo>
                      <a:pt x="404" y="194"/>
                    </a:lnTo>
                    <a:lnTo>
                      <a:pt x="404" y="195"/>
                    </a:lnTo>
                    <a:lnTo>
                      <a:pt x="404" y="195"/>
                    </a:lnTo>
                    <a:lnTo>
                      <a:pt x="404" y="195"/>
                    </a:lnTo>
                    <a:lnTo>
                      <a:pt x="403" y="196"/>
                    </a:lnTo>
                    <a:lnTo>
                      <a:pt x="403" y="196"/>
                    </a:lnTo>
                    <a:lnTo>
                      <a:pt x="403" y="196"/>
                    </a:lnTo>
                    <a:lnTo>
                      <a:pt x="402" y="197"/>
                    </a:lnTo>
                    <a:lnTo>
                      <a:pt x="402" y="198"/>
                    </a:lnTo>
                    <a:lnTo>
                      <a:pt x="402" y="198"/>
                    </a:lnTo>
                    <a:lnTo>
                      <a:pt x="402" y="198"/>
                    </a:lnTo>
                    <a:lnTo>
                      <a:pt x="401" y="199"/>
                    </a:lnTo>
                    <a:lnTo>
                      <a:pt x="401" y="199"/>
                    </a:lnTo>
                    <a:lnTo>
                      <a:pt x="401" y="200"/>
                    </a:lnTo>
                    <a:lnTo>
                      <a:pt x="401" y="200"/>
                    </a:lnTo>
                    <a:lnTo>
                      <a:pt x="400" y="200"/>
                    </a:lnTo>
                    <a:lnTo>
                      <a:pt x="400" y="201"/>
                    </a:lnTo>
                    <a:lnTo>
                      <a:pt x="400" y="201"/>
                    </a:lnTo>
                    <a:lnTo>
                      <a:pt x="400" y="202"/>
                    </a:lnTo>
                    <a:lnTo>
                      <a:pt x="399" y="202"/>
                    </a:lnTo>
                    <a:lnTo>
                      <a:pt x="399" y="202"/>
                    </a:lnTo>
                    <a:lnTo>
                      <a:pt x="399" y="202"/>
                    </a:lnTo>
                    <a:lnTo>
                      <a:pt x="398" y="202"/>
                    </a:lnTo>
                    <a:lnTo>
                      <a:pt x="398" y="203"/>
                    </a:lnTo>
                    <a:lnTo>
                      <a:pt x="398" y="203"/>
                    </a:lnTo>
                    <a:lnTo>
                      <a:pt x="398" y="204"/>
                    </a:lnTo>
                    <a:lnTo>
                      <a:pt x="397" y="204"/>
                    </a:lnTo>
                    <a:lnTo>
                      <a:pt x="397" y="204"/>
                    </a:lnTo>
                    <a:lnTo>
                      <a:pt x="397" y="204"/>
                    </a:lnTo>
                    <a:lnTo>
                      <a:pt x="396" y="205"/>
                    </a:lnTo>
                    <a:lnTo>
                      <a:pt x="396" y="205"/>
                    </a:lnTo>
                    <a:lnTo>
                      <a:pt x="396" y="206"/>
                    </a:lnTo>
                    <a:lnTo>
                      <a:pt x="396" y="206"/>
                    </a:lnTo>
                    <a:lnTo>
                      <a:pt x="396" y="206"/>
                    </a:lnTo>
                    <a:lnTo>
                      <a:pt x="396" y="207"/>
                    </a:lnTo>
                    <a:lnTo>
                      <a:pt x="396" y="207"/>
                    </a:lnTo>
                    <a:lnTo>
                      <a:pt x="396" y="207"/>
                    </a:lnTo>
                    <a:lnTo>
                      <a:pt x="395" y="208"/>
                    </a:lnTo>
                    <a:lnTo>
                      <a:pt x="395" y="208"/>
                    </a:lnTo>
                    <a:lnTo>
                      <a:pt x="395" y="209"/>
                    </a:lnTo>
                    <a:lnTo>
                      <a:pt x="394" y="209"/>
                    </a:lnTo>
                    <a:lnTo>
                      <a:pt x="394" y="210"/>
                    </a:lnTo>
                    <a:lnTo>
                      <a:pt x="394" y="210"/>
                    </a:lnTo>
                    <a:lnTo>
                      <a:pt x="394" y="210"/>
                    </a:lnTo>
                    <a:lnTo>
                      <a:pt x="394" y="211"/>
                    </a:lnTo>
                    <a:lnTo>
                      <a:pt x="395" y="211"/>
                    </a:lnTo>
                    <a:lnTo>
                      <a:pt x="395" y="211"/>
                    </a:lnTo>
                    <a:lnTo>
                      <a:pt x="395" y="212"/>
                    </a:lnTo>
                    <a:lnTo>
                      <a:pt x="394" y="212"/>
                    </a:lnTo>
                    <a:lnTo>
                      <a:pt x="394" y="212"/>
                    </a:lnTo>
                    <a:lnTo>
                      <a:pt x="394" y="213"/>
                    </a:lnTo>
                    <a:lnTo>
                      <a:pt x="394" y="213"/>
                    </a:lnTo>
                    <a:lnTo>
                      <a:pt x="394" y="214"/>
                    </a:lnTo>
                    <a:lnTo>
                      <a:pt x="394" y="214"/>
                    </a:lnTo>
                    <a:lnTo>
                      <a:pt x="394" y="214"/>
                    </a:lnTo>
                    <a:lnTo>
                      <a:pt x="394" y="215"/>
                    </a:lnTo>
                    <a:lnTo>
                      <a:pt x="394" y="216"/>
                    </a:lnTo>
                    <a:lnTo>
                      <a:pt x="394" y="216"/>
                    </a:lnTo>
                    <a:lnTo>
                      <a:pt x="394" y="216"/>
                    </a:lnTo>
                    <a:lnTo>
                      <a:pt x="394" y="217"/>
                    </a:lnTo>
                    <a:lnTo>
                      <a:pt x="393" y="217"/>
                    </a:lnTo>
                    <a:lnTo>
                      <a:pt x="393" y="217"/>
                    </a:lnTo>
                    <a:lnTo>
                      <a:pt x="392" y="218"/>
                    </a:lnTo>
                    <a:lnTo>
                      <a:pt x="392" y="218"/>
                    </a:lnTo>
                    <a:lnTo>
                      <a:pt x="392" y="219"/>
                    </a:lnTo>
                    <a:lnTo>
                      <a:pt x="392" y="219"/>
                    </a:lnTo>
                    <a:lnTo>
                      <a:pt x="392" y="219"/>
                    </a:lnTo>
                    <a:lnTo>
                      <a:pt x="391" y="219"/>
                    </a:lnTo>
                    <a:lnTo>
                      <a:pt x="391" y="219"/>
                    </a:lnTo>
                    <a:lnTo>
                      <a:pt x="390" y="220"/>
                    </a:lnTo>
                    <a:lnTo>
                      <a:pt x="390" y="220"/>
                    </a:lnTo>
                    <a:lnTo>
                      <a:pt x="390" y="220"/>
                    </a:lnTo>
                    <a:lnTo>
                      <a:pt x="390" y="220"/>
                    </a:lnTo>
                    <a:lnTo>
                      <a:pt x="390" y="221"/>
                    </a:lnTo>
                    <a:lnTo>
                      <a:pt x="390" y="221"/>
                    </a:lnTo>
                    <a:lnTo>
                      <a:pt x="390" y="222"/>
                    </a:lnTo>
                    <a:lnTo>
                      <a:pt x="390" y="222"/>
                    </a:lnTo>
                    <a:lnTo>
                      <a:pt x="390" y="222"/>
                    </a:lnTo>
                    <a:lnTo>
                      <a:pt x="390" y="222"/>
                    </a:lnTo>
                    <a:lnTo>
                      <a:pt x="389" y="222"/>
                    </a:lnTo>
                    <a:lnTo>
                      <a:pt x="389" y="223"/>
                    </a:lnTo>
                    <a:lnTo>
                      <a:pt x="389" y="223"/>
                    </a:lnTo>
                    <a:lnTo>
                      <a:pt x="389" y="224"/>
                    </a:lnTo>
                    <a:lnTo>
                      <a:pt x="389" y="224"/>
                    </a:lnTo>
                    <a:lnTo>
                      <a:pt x="389" y="224"/>
                    </a:lnTo>
                    <a:lnTo>
                      <a:pt x="389" y="225"/>
                    </a:lnTo>
                    <a:lnTo>
                      <a:pt x="389" y="225"/>
                    </a:lnTo>
                    <a:lnTo>
                      <a:pt x="389" y="226"/>
                    </a:lnTo>
                    <a:lnTo>
                      <a:pt x="388" y="226"/>
                    </a:lnTo>
                    <a:lnTo>
                      <a:pt x="388" y="226"/>
                    </a:lnTo>
                    <a:lnTo>
                      <a:pt x="388" y="226"/>
                    </a:lnTo>
                    <a:lnTo>
                      <a:pt x="388" y="227"/>
                    </a:lnTo>
                    <a:lnTo>
                      <a:pt x="388" y="227"/>
                    </a:lnTo>
                    <a:lnTo>
                      <a:pt x="387" y="227"/>
                    </a:lnTo>
                    <a:lnTo>
                      <a:pt x="387" y="227"/>
                    </a:lnTo>
                    <a:lnTo>
                      <a:pt x="387" y="228"/>
                    </a:lnTo>
                    <a:lnTo>
                      <a:pt x="387" y="228"/>
                    </a:lnTo>
                    <a:lnTo>
                      <a:pt x="387" y="228"/>
                    </a:lnTo>
                    <a:lnTo>
                      <a:pt x="387" y="229"/>
                    </a:lnTo>
                    <a:lnTo>
                      <a:pt x="387" y="229"/>
                    </a:lnTo>
                    <a:lnTo>
                      <a:pt x="387" y="230"/>
                    </a:lnTo>
                    <a:lnTo>
                      <a:pt x="386" y="230"/>
                    </a:lnTo>
                    <a:lnTo>
                      <a:pt x="386" y="230"/>
                    </a:lnTo>
                    <a:lnTo>
                      <a:pt x="386" y="231"/>
                    </a:lnTo>
                    <a:lnTo>
                      <a:pt x="385" y="231"/>
                    </a:lnTo>
                    <a:lnTo>
                      <a:pt x="385" y="232"/>
                    </a:lnTo>
                    <a:lnTo>
                      <a:pt x="385" y="232"/>
                    </a:lnTo>
                    <a:lnTo>
                      <a:pt x="385" y="232"/>
                    </a:lnTo>
                    <a:lnTo>
                      <a:pt x="384" y="232"/>
                    </a:lnTo>
                    <a:lnTo>
                      <a:pt x="384" y="232"/>
                    </a:lnTo>
                    <a:lnTo>
                      <a:pt x="384" y="232"/>
                    </a:lnTo>
                    <a:lnTo>
                      <a:pt x="384" y="234"/>
                    </a:lnTo>
                    <a:lnTo>
                      <a:pt x="383" y="236"/>
                    </a:lnTo>
                    <a:lnTo>
                      <a:pt x="384" y="237"/>
                    </a:lnTo>
                    <a:lnTo>
                      <a:pt x="384" y="238"/>
                    </a:lnTo>
                    <a:lnTo>
                      <a:pt x="384" y="238"/>
                    </a:lnTo>
                    <a:lnTo>
                      <a:pt x="384" y="239"/>
                    </a:lnTo>
                    <a:lnTo>
                      <a:pt x="385" y="239"/>
                    </a:lnTo>
                    <a:lnTo>
                      <a:pt x="385" y="240"/>
                    </a:lnTo>
                    <a:lnTo>
                      <a:pt x="385" y="240"/>
                    </a:lnTo>
                    <a:lnTo>
                      <a:pt x="385" y="241"/>
                    </a:lnTo>
                    <a:lnTo>
                      <a:pt x="384" y="242"/>
                    </a:lnTo>
                    <a:lnTo>
                      <a:pt x="384" y="243"/>
                    </a:lnTo>
                    <a:lnTo>
                      <a:pt x="383" y="244"/>
                    </a:lnTo>
                    <a:lnTo>
                      <a:pt x="383" y="245"/>
                    </a:lnTo>
                    <a:lnTo>
                      <a:pt x="382" y="246"/>
                    </a:lnTo>
                    <a:lnTo>
                      <a:pt x="381" y="247"/>
                    </a:lnTo>
                    <a:lnTo>
                      <a:pt x="380" y="248"/>
                    </a:lnTo>
                    <a:lnTo>
                      <a:pt x="380" y="249"/>
                    </a:lnTo>
                    <a:lnTo>
                      <a:pt x="380" y="250"/>
                    </a:lnTo>
                    <a:lnTo>
                      <a:pt x="380" y="251"/>
                    </a:lnTo>
                    <a:lnTo>
                      <a:pt x="380" y="253"/>
                    </a:lnTo>
                    <a:lnTo>
                      <a:pt x="380" y="254"/>
                    </a:lnTo>
                    <a:lnTo>
                      <a:pt x="380" y="255"/>
                    </a:lnTo>
                    <a:lnTo>
                      <a:pt x="379" y="256"/>
                    </a:lnTo>
                    <a:lnTo>
                      <a:pt x="379" y="257"/>
                    </a:lnTo>
                    <a:lnTo>
                      <a:pt x="378" y="258"/>
                    </a:lnTo>
                    <a:lnTo>
                      <a:pt x="378" y="259"/>
                    </a:lnTo>
                    <a:lnTo>
                      <a:pt x="376" y="260"/>
                    </a:lnTo>
                    <a:lnTo>
                      <a:pt x="375" y="261"/>
                    </a:lnTo>
                    <a:lnTo>
                      <a:pt x="374" y="262"/>
                    </a:lnTo>
                    <a:lnTo>
                      <a:pt x="374" y="263"/>
                    </a:lnTo>
                    <a:lnTo>
                      <a:pt x="373" y="264"/>
                    </a:lnTo>
                    <a:lnTo>
                      <a:pt x="372" y="265"/>
                    </a:lnTo>
                    <a:lnTo>
                      <a:pt x="371" y="267"/>
                    </a:lnTo>
                    <a:lnTo>
                      <a:pt x="370" y="268"/>
                    </a:lnTo>
                    <a:lnTo>
                      <a:pt x="370" y="269"/>
                    </a:lnTo>
                    <a:lnTo>
                      <a:pt x="369" y="270"/>
                    </a:lnTo>
                    <a:lnTo>
                      <a:pt x="369" y="271"/>
                    </a:lnTo>
                    <a:lnTo>
                      <a:pt x="369" y="271"/>
                    </a:lnTo>
                    <a:lnTo>
                      <a:pt x="368" y="272"/>
                    </a:lnTo>
                    <a:lnTo>
                      <a:pt x="368" y="274"/>
                    </a:lnTo>
                    <a:lnTo>
                      <a:pt x="368" y="276"/>
                    </a:lnTo>
                    <a:lnTo>
                      <a:pt x="368" y="276"/>
                    </a:lnTo>
                    <a:lnTo>
                      <a:pt x="368" y="277"/>
                    </a:lnTo>
                    <a:lnTo>
                      <a:pt x="368" y="278"/>
                    </a:lnTo>
                    <a:lnTo>
                      <a:pt x="368" y="279"/>
                    </a:lnTo>
                    <a:lnTo>
                      <a:pt x="368" y="280"/>
                    </a:lnTo>
                    <a:lnTo>
                      <a:pt x="367" y="281"/>
                    </a:lnTo>
                    <a:lnTo>
                      <a:pt x="367" y="282"/>
                    </a:lnTo>
                    <a:lnTo>
                      <a:pt x="366" y="283"/>
                    </a:lnTo>
                    <a:lnTo>
                      <a:pt x="366" y="284"/>
                    </a:lnTo>
                    <a:lnTo>
                      <a:pt x="365" y="286"/>
                    </a:lnTo>
                    <a:lnTo>
                      <a:pt x="364" y="288"/>
                    </a:lnTo>
                    <a:lnTo>
                      <a:pt x="363" y="289"/>
                    </a:lnTo>
                    <a:lnTo>
                      <a:pt x="362" y="290"/>
                    </a:lnTo>
                    <a:lnTo>
                      <a:pt x="361" y="292"/>
                    </a:lnTo>
                    <a:lnTo>
                      <a:pt x="360" y="293"/>
                    </a:lnTo>
                    <a:lnTo>
                      <a:pt x="360" y="294"/>
                    </a:lnTo>
                    <a:lnTo>
                      <a:pt x="359" y="295"/>
                    </a:lnTo>
                    <a:lnTo>
                      <a:pt x="358" y="296"/>
                    </a:lnTo>
                    <a:lnTo>
                      <a:pt x="358" y="296"/>
                    </a:lnTo>
                    <a:lnTo>
                      <a:pt x="358" y="298"/>
                    </a:lnTo>
                    <a:lnTo>
                      <a:pt x="357" y="298"/>
                    </a:lnTo>
                    <a:lnTo>
                      <a:pt x="356" y="296"/>
                    </a:lnTo>
                    <a:lnTo>
                      <a:pt x="352" y="294"/>
                    </a:lnTo>
                    <a:lnTo>
                      <a:pt x="351" y="293"/>
                    </a:lnTo>
                    <a:lnTo>
                      <a:pt x="350" y="292"/>
                    </a:lnTo>
                    <a:lnTo>
                      <a:pt x="348" y="291"/>
                    </a:lnTo>
                    <a:lnTo>
                      <a:pt x="345" y="288"/>
                    </a:lnTo>
                    <a:lnTo>
                      <a:pt x="343" y="288"/>
                    </a:lnTo>
                    <a:lnTo>
                      <a:pt x="342" y="287"/>
                    </a:lnTo>
                    <a:lnTo>
                      <a:pt x="339" y="284"/>
                    </a:lnTo>
                    <a:lnTo>
                      <a:pt x="338" y="284"/>
                    </a:lnTo>
                    <a:lnTo>
                      <a:pt x="334" y="281"/>
                    </a:lnTo>
                    <a:lnTo>
                      <a:pt x="331" y="279"/>
                    </a:lnTo>
                    <a:lnTo>
                      <a:pt x="330" y="278"/>
                    </a:lnTo>
                    <a:lnTo>
                      <a:pt x="329" y="277"/>
                    </a:lnTo>
                    <a:lnTo>
                      <a:pt x="326" y="275"/>
                    </a:lnTo>
                    <a:lnTo>
                      <a:pt x="324" y="274"/>
                    </a:lnTo>
                    <a:lnTo>
                      <a:pt x="322" y="272"/>
                    </a:lnTo>
                    <a:lnTo>
                      <a:pt x="320" y="271"/>
                    </a:lnTo>
                    <a:lnTo>
                      <a:pt x="317" y="269"/>
                    </a:lnTo>
                    <a:lnTo>
                      <a:pt x="314" y="267"/>
                    </a:lnTo>
                    <a:lnTo>
                      <a:pt x="313" y="266"/>
                    </a:lnTo>
                    <a:lnTo>
                      <a:pt x="310" y="264"/>
                    </a:lnTo>
                    <a:lnTo>
                      <a:pt x="306" y="262"/>
                    </a:lnTo>
                    <a:lnTo>
                      <a:pt x="306" y="261"/>
                    </a:lnTo>
                    <a:lnTo>
                      <a:pt x="305" y="260"/>
                    </a:lnTo>
                    <a:lnTo>
                      <a:pt x="302" y="258"/>
                    </a:lnTo>
                    <a:lnTo>
                      <a:pt x="300" y="257"/>
                    </a:lnTo>
                    <a:lnTo>
                      <a:pt x="297" y="255"/>
                    </a:lnTo>
                    <a:lnTo>
                      <a:pt x="295" y="253"/>
                    </a:lnTo>
                    <a:lnTo>
                      <a:pt x="294" y="252"/>
                    </a:lnTo>
                    <a:lnTo>
                      <a:pt x="293" y="252"/>
                    </a:lnTo>
                    <a:lnTo>
                      <a:pt x="290" y="251"/>
                    </a:lnTo>
                    <a:lnTo>
                      <a:pt x="286" y="249"/>
                    </a:lnTo>
                    <a:lnTo>
                      <a:pt x="286" y="249"/>
                    </a:lnTo>
                    <a:lnTo>
                      <a:pt x="282" y="248"/>
                    </a:lnTo>
                    <a:lnTo>
                      <a:pt x="280" y="247"/>
                    </a:lnTo>
                    <a:lnTo>
                      <a:pt x="276" y="245"/>
                    </a:lnTo>
                    <a:lnTo>
                      <a:pt x="274" y="244"/>
                    </a:lnTo>
                    <a:lnTo>
                      <a:pt x="270" y="242"/>
                    </a:lnTo>
                    <a:lnTo>
                      <a:pt x="266" y="241"/>
                    </a:lnTo>
                    <a:lnTo>
                      <a:pt x="263" y="240"/>
                    </a:lnTo>
                    <a:lnTo>
                      <a:pt x="261" y="239"/>
                    </a:lnTo>
                    <a:lnTo>
                      <a:pt x="258" y="238"/>
                    </a:lnTo>
                    <a:lnTo>
                      <a:pt x="255" y="237"/>
                    </a:lnTo>
                    <a:lnTo>
                      <a:pt x="252" y="236"/>
                    </a:lnTo>
                    <a:lnTo>
                      <a:pt x="251" y="235"/>
                    </a:lnTo>
                    <a:lnTo>
                      <a:pt x="249" y="234"/>
                    </a:lnTo>
                    <a:lnTo>
                      <a:pt x="248" y="234"/>
                    </a:lnTo>
                    <a:lnTo>
                      <a:pt x="244" y="232"/>
                    </a:lnTo>
                    <a:lnTo>
                      <a:pt x="241" y="231"/>
                    </a:lnTo>
                    <a:lnTo>
                      <a:pt x="238" y="230"/>
                    </a:lnTo>
                    <a:lnTo>
                      <a:pt x="236" y="229"/>
                    </a:lnTo>
                    <a:lnTo>
                      <a:pt x="236" y="229"/>
                    </a:lnTo>
                    <a:lnTo>
                      <a:pt x="234" y="228"/>
                    </a:lnTo>
                    <a:lnTo>
                      <a:pt x="232" y="226"/>
                    </a:lnTo>
                    <a:lnTo>
                      <a:pt x="230" y="226"/>
                    </a:lnTo>
                    <a:lnTo>
                      <a:pt x="228" y="224"/>
                    </a:lnTo>
                    <a:lnTo>
                      <a:pt x="224" y="222"/>
                    </a:lnTo>
                    <a:lnTo>
                      <a:pt x="223" y="222"/>
                    </a:lnTo>
                    <a:lnTo>
                      <a:pt x="219" y="220"/>
                    </a:lnTo>
                    <a:lnTo>
                      <a:pt x="216" y="218"/>
                    </a:lnTo>
                    <a:lnTo>
                      <a:pt x="212" y="216"/>
                    </a:lnTo>
                    <a:lnTo>
                      <a:pt x="210" y="214"/>
                    </a:lnTo>
                    <a:lnTo>
                      <a:pt x="208" y="213"/>
                    </a:lnTo>
                    <a:lnTo>
                      <a:pt x="205" y="212"/>
                    </a:lnTo>
                    <a:lnTo>
                      <a:pt x="204" y="211"/>
                    </a:lnTo>
                    <a:lnTo>
                      <a:pt x="201" y="209"/>
                    </a:lnTo>
                    <a:lnTo>
                      <a:pt x="198" y="207"/>
                    </a:lnTo>
                    <a:lnTo>
                      <a:pt x="196" y="206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190" y="203"/>
                    </a:lnTo>
                    <a:lnTo>
                      <a:pt x="189" y="203"/>
                    </a:lnTo>
                    <a:lnTo>
                      <a:pt x="186" y="201"/>
                    </a:lnTo>
                    <a:lnTo>
                      <a:pt x="184" y="200"/>
                    </a:lnTo>
                    <a:lnTo>
                      <a:pt x="182" y="199"/>
                    </a:lnTo>
                    <a:lnTo>
                      <a:pt x="179" y="197"/>
                    </a:lnTo>
                    <a:lnTo>
                      <a:pt x="176" y="195"/>
                    </a:lnTo>
                    <a:lnTo>
                      <a:pt x="173" y="194"/>
                    </a:lnTo>
                    <a:lnTo>
                      <a:pt x="169" y="192"/>
                    </a:lnTo>
                    <a:lnTo>
                      <a:pt x="168" y="191"/>
                    </a:lnTo>
                    <a:lnTo>
                      <a:pt x="164" y="188"/>
                    </a:lnTo>
                    <a:lnTo>
                      <a:pt x="162" y="187"/>
                    </a:lnTo>
                    <a:lnTo>
                      <a:pt x="160" y="186"/>
                    </a:lnTo>
                    <a:lnTo>
                      <a:pt x="157" y="185"/>
                    </a:lnTo>
                    <a:lnTo>
                      <a:pt x="155" y="184"/>
                    </a:lnTo>
                    <a:lnTo>
                      <a:pt x="154" y="183"/>
                    </a:lnTo>
                    <a:lnTo>
                      <a:pt x="151" y="181"/>
                    </a:lnTo>
                    <a:lnTo>
                      <a:pt x="148" y="180"/>
                    </a:lnTo>
                    <a:lnTo>
                      <a:pt x="145" y="178"/>
                    </a:lnTo>
                    <a:lnTo>
                      <a:pt x="144" y="178"/>
                    </a:lnTo>
                    <a:lnTo>
                      <a:pt x="144" y="178"/>
                    </a:lnTo>
                    <a:lnTo>
                      <a:pt x="142" y="177"/>
                    </a:lnTo>
                    <a:lnTo>
                      <a:pt x="140" y="177"/>
                    </a:lnTo>
                    <a:lnTo>
                      <a:pt x="139" y="177"/>
                    </a:lnTo>
                    <a:lnTo>
                      <a:pt x="136" y="176"/>
                    </a:lnTo>
                    <a:lnTo>
                      <a:pt x="133" y="176"/>
                    </a:lnTo>
                    <a:lnTo>
                      <a:pt x="130" y="175"/>
                    </a:lnTo>
                    <a:lnTo>
                      <a:pt x="130" y="175"/>
                    </a:lnTo>
                    <a:lnTo>
                      <a:pt x="128" y="175"/>
                    </a:lnTo>
                    <a:lnTo>
                      <a:pt x="124" y="174"/>
                    </a:lnTo>
                    <a:lnTo>
                      <a:pt x="120" y="173"/>
                    </a:lnTo>
                    <a:lnTo>
                      <a:pt x="116" y="172"/>
                    </a:lnTo>
                    <a:lnTo>
                      <a:pt x="114" y="172"/>
                    </a:lnTo>
                    <a:lnTo>
                      <a:pt x="111" y="172"/>
                    </a:lnTo>
                    <a:lnTo>
                      <a:pt x="109" y="172"/>
                    </a:lnTo>
                    <a:lnTo>
                      <a:pt x="105" y="171"/>
                    </a:lnTo>
                    <a:lnTo>
                      <a:pt x="102" y="170"/>
                    </a:lnTo>
                    <a:lnTo>
                      <a:pt x="98" y="170"/>
                    </a:lnTo>
                    <a:lnTo>
                      <a:pt x="94" y="169"/>
                    </a:lnTo>
                    <a:lnTo>
                      <a:pt x="92" y="168"/>
                    </a:lnTo>
                    <a:lnTo>
                      <a:pt x="88" y="168"/>
                    </a:lnTo>
                    <a:lnTo>
                      <a:pt x="86" y="168"/>
                    </a:lnTo>
                    <a:lnTo>
                      <a:pt x="83" y="167"/>
                    </a:lnTo>
                    <a:lnTo>
                      <a:pt x="79" y="166"/>
                    </a:lnTo>
                    <a:lnTo>
                      <a:pt x="76" y="166"/>
                    </a:lnTo>
                    <a:lnTo>
                      <a:pt x="73" y="165"/>
                    </a:lnTo>
                    <a:lnTo>
                      <a:pt x="70" y="165"/>
                    </a:lnTo>
                    <a:lnTo>
                      <a:pt x="68" y="164"/>
                    </a:lnTo>
                    <a:lnTo>
                      <a:pt x="66" y="164"/>
                    </a:lnTo>
                    <a:lnTo>
                      <a:pt x="63" y="164"/>
                    </a:lnTo>
                    <a:lnTo>
                      <a:pt x="59" y="163"/>
                    </a:lnTo>
                    <a:lnTo>
                      <a:pt x="58" y="163"/>
                    </a:lnTo>
                    <a:lnTo>
                      <a:pt x="54" y="162"/>
                    </a:lnTo>
                    <a:lnTo>
                      <a:pt x="50" y="162"/>
                    </a:lnTo>
                    <a:lnTo>
                      <a:pt x="47" y="161"/>
                    </a:lnTo>
                    <a:lnTo>
                      <a:pt x="43" y="160"/>
                    </a:lnTo>
                    <a:lnTo>
                      <a:pt x="38" y="160"/>
                    </a:lnTo>
                    <a:lnTo>
                      <a:pt x="36" y="159"/>
                    </a:lnTo>
                    <a:lnTo>
                      <a:pt x="38" y="158"/>
                    </a:lnTo>
                    <a:lnTo>
                      <a:pt x="42" y="154"/>
                    </a:lnTo>
                    <a:lnTo>
                      <a:pt x="45" y="152"/>
                    </a:lnTo>
                    <a:lnTo>
                      <a:pt x="44" y="148"/>
                    </a:lnTo>
                    <a:lnTo>
                      <a:pt x="43" y="147"/>
                    </a:lnTo>
                    <a:lnTo>
                      <a:pt x="43" y="146"/>
                    </a:lnTo>
                    <a:lnTo>
                      <a:pt x="42" y="145"/>
                    </a:lnTo>
                    <a:lnTo>
                      <a:pt x="42" y="143"/>
                    </a:lnTo>
                    <a:lnTo>
                      <a:pt x="42" y="142"/>
                    </a:lnTo>
                    <a:lnTo>
                      <a:pt x="41" y="142"/>
                    </a:lnTo>
                    <a:lnTo>
                      <a:pt x="41" y="141"/>
                    </a:lnTo>
                    <a:lnTo>
                      <a:pt x="40" y="141"/>
                    </a:lnTo>
                    <a:lnTo>
                      <a:pt x="38" y="142"/>
                    </a:lnTo>
                    <a:lnTo>
                      <a:pt x="36" y="142"/>
                    </a:lnTo>
                    <a:lnTo>
                      <a:pt x="35" y="142"/>
                    </a:lnTo>
                    <a:lnTo>
                      <a:pt x="35" y="143"/>
                    </a:lnTo>
                    <a:lnTo>
                      <a:pt x="34" y="143"/>
                    </a:lnTo>
                    <a:lnTo>
                      <a:pt x="32" y="143"/>
                    </a:lnTo>
                    <a:lnTo>
                      <a:pt x="32" y="144"/>
                    </a:lnTo>
                    <a:lnTo>
                      <a:pt x="30" y="144"/>
                    </a:lnTo>
                    <a:lnTo>
                      <a:pt x="28" y="144"/>
                    </a:lnTo>
                    <a:lnTo>
                      <a:pt x="27" y="145"/>
                    </a:lnTo>
                    <a:lnTo>
                      <a:pt x="26" y="145"/>
                    </a:lnTo>
                    <a:lnTo>
                      <a:pt x="23" y="146"/>
                    </a:lnTo>
                    <a:lnTo>
                      <a:pt x="23" y="146"/>
                    </a:lnTo>
                    <a:lnTo>
                      <a:pt x="22" y="146"/>
                    </a:lnTo>
                    <a:lnTo>
                      <a:pt x="22" y="146"/>
                    </a:lnTo>
                    <a:lnTo>
                      <a:pt x="21" y="142"/>
                    </a:lnTo>
                    <a:lnTo>
                      <a:pt x="20" y="140"/>
                    </a:lnTo>
                    <a:lnTo>
                      <a:pt x="19" y="137"/>
                    </a:lnTo>
                    <a:lnTo>
                      <a:pt x="18" y="133"/>
                    </a:lnTo>
                    <a:lnTo>
                      <a:pt x="17" y="132"/>
                    </a:lnTo>
                    <a:lnTo>
                      <a:pt x="17" y="130"/>
                    </a:lnTo>
                    <a:lnTo>
                      <a:pt x="17" y="130"/>
                    </a:lnTo>
                    <a:lnTo>
                      <a:pt x="20" y="130"/>
                    </a:lnTo>
                    <a:lnTo>
                      <a:pt x="20" y="130"/>
                    </a:lnTo>
                    <a:lnTo>
                      <a:pt x="26" y="128"/>
                    </a:lnTo>
                    <a:lnTo>
                      <a:pt x="25" y="126"/>
                    </a:lnTo>
                    <a:lnTo>
                      <a:pt x="21" y="115"/>
                    </a:lnTo>
                    <a:lnTo>
                      <a:pt x="20" y="111"/>
                    </a:lnTo>
                    <a:lnTo>
                      <a:pt x="19" y="107"/>
                    </a:lnTo>
                    <a:lnTo>
                      <a:pt x="18" y="107"/>
                    </a:lnTo>
                    <a:lnTo>
                      <a:pt x="17" y="102"/>
                    </a:lnTo>
                    <a:lnTo>
                      <a:pt x="16" y="101"/>
                    </a:lnTo>
                    <a:lnTo>
                      <a:pt x="16" y="100"/>
                    </a:lnTo>
                    <a:lnTo>
                      <a:pt x="15" y="95"/>
                    </a:lnTo>
                    <a:lnTo>
                      <a:pt x="14" y="94"/>
                    </a:lnTo>
                    <a:lnTo>
                      <a:pt x="14" y="93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3" y="90"/>
                    </a:lnTo>
                    <a:lnTo>
                      <a:pt x="13" y="89"/>
                    </a:lnTo>
                    <a:lnTo>
                      <a:pt x="12" y="89"/>
                    </a:lnTo>
                    <a:lnTo>
                      <a:pt x="10" y="80"/>
                    </a:lnTo>
                    <a:lnTo>
                      <a:pt x="9" y="78"/>
                    </a:lnTo>
                    <a:lnTo>
                      <a:pt x="6" y="68"/>
                    </a:lnTo>
                    <a:lnTo>
                      <a:pt x="5" y="68"/>
                    </a:lnTo>
                    <a:lnTo>
                      <a:pt x="2" y="58"/>
                    </a:lnTo>
                    <a:lnTo>
                      <a:pt x="1" y="54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8" y="46"/>
                    </a:lnTo>
                    <a:lnTo>
                      <a:pt x="16" y="42"/>
                    </a:lnTo>
                    <a:lnTo>
                      <a:pt x="24" y="38"/>
                    </a:lnTo>
                    <a:lnTo>
                      <a:pt x="32" y="33"/>
                    </a:lnTo>
                    <a:lnTo>
                      <a:pt x="40" y="29"/>
                    </a:lnTo>
                    <a:lnTo>
                      <a:pt x="49" y="25"/>
                    </a:lnTo>
                    <a:lnTo>
                      <a:pt x="57" y="21"/>
                    </a:lnTo>
                    <a:lnTo>
                      <a:pt x="65" y="16"/>
                    </a:lnTo>
                    <a:lnTo>
                      <a:pt x="73" y="12"/>
                    </a:lnTo>
                    <a:lnTo>
                      <a:pt x="82" y="8"/>
                    </a:lnTo>
                    <a:lnTo>
                      <a:pt x="90" y="4"/>
                    </a:lnTo>
                    <a:lnTo>
                      <a:pt x="96" y="0"/>
                    </a:lnTo>
                    <a:lnTo>
                      <a:pt x="101" y="3"/>
                    </a:lnTo>
                    <a:lnTo>
                      <a:pt x="104" y="3"/>
                    </a:lnTo>
                    <a:lnTo>
                      <a:pt x="113" y="2"/>
                    </a:lnTo>
                    <a:lnTo>
                      <a:pt x="120" y="1"/>
                    </a:lnTo>
                    <a:lnTo>
                      <a:pt x="130" y="0"/>
                    </a:lnTo>
                    <a:lnTo>
                      <a:pt x="137" y="0"/>
                    </a:lnTo>
                    <a:lnTo>
                      <a:pt x="141" y="0"/>
                    </a:lnTo>
                    <a:lnTo>
                      <a:pt x="144" y="0"/>
                    </a:lnTo>
                    <a:lnTo>
                      <a:pt x="146" y="1"/>
                    </a:lnTo>
                    <a:lnTo>
                      <a:pt x="150" y="2"/>
                    </a:lnTo>
                    <a:lnTo>
                      <a:pt x="154" y="3"/>
                    </a:lnTo>
                    <a:lnTo>
                      <a:pt x="163" y="4"/>
                    </a:lnTo>
                    <a:lnTo>
                      <a:pt x="166" y="5"/>
                    </a:lnTo>
                    <a:lnTo>
                      <a:pt x="170" y="6"/>
                    </a:lnTo>
                    <a:lnTo>
                      <a:pt x="174" y="7"/>
                    </a:lnTo>
                    <a:lnTo>
                      <a:pt x="178" y="8"/>
                    </a:lnTo>
                    <a:lnTo>
                      <a:pt x="181" y="9"/>
                    </a:lnTo>
                    <a:lnTo>
                      <a:pt x="185" y="10"/>
                    </a:lnTo>
                    <a:lnTo>
                      <a:pt x="189" y="10"/>
                    </a:lnTo>
                    <a:lnTo>
                      <a:pt x="192" y="12"/>
                    </a:lnTo>
                    <a:lnTo>
                      <a:pt x="196" y="12"/>
                    </a:lnTo>
                    <a:lnTo>
                      <a:pt x="202" y="13"/>
                    </a:lnTo>
                    <a:lnTo>
                      <a:pt x="206" y="14"/>
                    </a:lnTo>
                    <a:lnTo>
                      <a:pt x="209" y="15"/>
                    </a:lnTo>
                    <a:lnTo>
                      <a:pt x="213" y="15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IQ-D005_2"/>
              <p:cNvSpPr>
                <a:spLocks/>
              </p:cNvSpPr>
              <p:nvPr/>
            </p:nvSpPr>
            <p:spPr bwMode="auto">
              <a:xfrm>
                <a:off x="787083" y="1577340"/>
                <a:ext cx="1173480" cy="876300"/>
              </a:xfrm>
              <a:custGeom>
                <a:avLst/>
                <a:gdLst>
                  <a:gd name="T0" fmla="*/ 120 w 154"/>
                  <a:gd name="T1" fmla="*/ 0 h 115"/>
                  <a:gd name="T2" fmla="*/ 124 w 154"/>
                  <a:gd name="T3" fmla="*/ 2 h 115"/>
                  <a:gd name="T4" fmla="*/ 127 w 154"/>
                  <a:gd name="T5" fmla="*/ 4 h 115"/>
                  <a:gd name="T6" fmla="*/ 130 w 154"/>
                  <a:gd name="T7" fmla="*/ 7 h 115"/>
                  <a:gd name="T8" fmla="*/ 132 w 154"/>
                  <a:gd name="T9" fmla="*/ 10 h 115"/>
                  <a:gd name="T10" fmla="*/ 135 w 154"/>
                  <a:gd name="T11" fmla="*/ 13 h 115"/>
                  <a:gd name="T12" fmla="*/ 138 w 154"/>
                  <a:gd name="T13" fmla="*/ 16 h 115"/>
                  <a:gd name="T14" fmla="*/ 141 w 154"/>
                  <a:gd name="T15" fmla="*/ 18 h 115"/>
                  <a:gd name="T16" fmla="*/ 144 w 154"/>
                  <a:gd name="T17" fmla="*/ 20 h 115"/>
                  <a:gd name="T18" fmla="*/ 146 w 154"/>
                  <a:gd name="T19" fmla="*/ 24 h 115"/>
                  <a:gd name="T20" fmla="*/ 150 w 154"/>
                  <a:gd name="T21" fmla="*/ 26 h 115"/>
                  <a:gd name="T22" fmla="*/ 152 w 154"/>
                  <a:gd name="T23" fmla="*/ 29 h 115"/>
                  <a:gd name="T24" fmla="*/ 150 w 154"/>
                  <a:gd name="T25" fmla="*/ 33 h 115"/>
                  <a:gd name="T26" fmla="*/ 149 w 154"/>
                  <a:gd name="T27" fmla="*/ 48 h 115"/>
                  <a:gd name="T28" fmla="*/ 151 w 154"/>
                  <a:gd name="T29" fmla="*/ 56 h 115"/>
                  <a:gd name="T30" fmla="*/ 153 w 154"/>
                  <a:gd name="T31" fmla="*/ 60 h 115"/>
                  <a:gd name="T32" fmla="*/ 141 w 154"/>
                  <a:gd name="T33" fmla="*/ 60 h 115"/>
                  <a:gd name="T34" fmla="*/ 154 w 154"/>
                  <a:gd name="T35" fmla="*/ 66 h 115"/>
                  <a:gd name="T36" fmla="*/ 154 w 154"/>
                  <a:gd name="T37" fmla="*/ 69 h 115"/>
                  <a:gd name="T38" fmla="*/ 151 w 154"/>
                  <a:gd name="T39" fmla="*/ 74 h 115"/>
                  <a:gd name="T40" fmla="*/ 150 w 154"/>
                  <a:gd name="T41" fmla="*/ 79 h 115"/>
                  <a:gd name="T42" fmla="*/ 152 w 154"/>
                  <a:gd name="T43" fmla="*/ 86 h 115"/>
                  <a:gd name="T44" fmla="*/ 148 w 154"/>
                  <a:gd name="T45" fmla="*/ 88 h 115"/>
                  <a:gd name="T46" fmla="*/ 146 w 154"/>
                  <a:gd name="T47" fmla="*/ 91 h 115"/>
                  <a:gd name="T48" fmla="*/ 143 w 154"/>
                  <a:gd name="T49" fmla="*/ 94 h 115"/>
                  <a:gd name="T50" fmla="*/ 140 w 154"/>
                  <a:gd name="T51" fmla="*/ 98 h 115"/>
                  <a:gd name="T52" fmla="*/ 137 w 154"/>
                  <a:gd name="T53" fmla="*/ 100 h 115"/>
                  <a:gd name="T54" fmla="*/ 134 w 154"/>
                  <a:gd name="T55" fmla="*/ 103 h 115"/>
                  <a:gd name="T56" fmla="*/ 130 w 154"/>
                  <a:gd name="T57" fmla="*/ 106 h 115"/>
                  <a:gd name="T58" fmla="*/ 125 w 154"/>
                  <a:gd name="T59" fmla="*/ 109 h 115"/>
                  <a:gd name="T60" fmla="*/ 122 w 154"/>
                  <a:gd name="T61" fmla="*/ 112 h 115"/>
                  <a:gd name="T62" fmla="*/ 117 w 154"/>
                  <a:gd name="T63" fmla="*/ 115 h 115"/>
                  <a:gd name="T64" fmla="*/ 110 w 154"/>
                  <a:gd name="T65" fmla="*/ 114 h 115"/>
                  <a:gd name="T66" fmla="*/ 100 w 154"/>
                  <a:gd name="T67" fmla="*/ 112 h 115"/>
                  <a:gd name="T68" fmla="*/ 93 w 154"/>
                  <a:gd name="T69" fmla="*/ 110 h 115"/>
                  <a:gd name="T70" fmla="*/ 85 w 154"/>
                  <a:gd name="T71" fmla="*/ 109 h 115"/>
                  <a:gd name="T72" fmla="*/ 78 w 154"/>
                  <a:gd name="T73" fmla="*/ 107 h 115"/>
                  <a:gd name="T74" fmla="*/ 70 w 154"/>
                  <a:gd name="T75" fmla="*/ 105 h 115"/>
                  <a:gd name="T76" fmla="*/ 58 w 154"/>
                  <a:gd name="T77" fmla="*/ 103 h 115"/>
                  <a:gd name="T78" fmla="*/ 50 w 154"/>
                  <a:gd name="T79" fmla="*/ 101 h 115"/>
                  <a:gd name="T80" fmla="*/ 45 w 154"/>
                  <a:gd name="T81" fmla="*/ 100 h 115"/>
                  <a:gd name="T82" fmla="*/ 34 w 154"/>
                  <a:gd name="T83" fmla="*/ 100 h 115"/>
                  <a:gd name="T84" fmla="*/ 17 w 154"/>
                  <a:gd name="T85" fmla="*/ 102 h 115"/>
                  <a:gd name="T86" fmla="*/ 5 w 154"/>
                  <a:gd name="T87" fmla="*/ 103 h 115"/>
                  <a:gd name="T88" fmla="*/ 2 w 154"/>
                  <a:gd name="T89" fmla="*/ 100 h 115"/>
                  <a:gd name="T90" fmla="*/ 18 w 154"/>
                  <a:gd name="T91" fmla="*/ 91 h 115"/>
                  <a:gd name="T92" fmla="*/ 35 w 154"/>
                  <a:gd name="T93" fmla="*/ 83 h 115"/>
                  <a:gd name="T94" fmla="*/ 52 w 154"/>
                  <a:gd name="T95" fmla="*/ 75 h 115"/>
                  <a:gd name="T96" fmla="*/ 68 w 154"/>
                  <a:gd name="T97" fmla="*/ 66 h 115"/>
                  <a:gd name="T98" fmla="*/ 80 w 154"/>
                  <a:gd name="T99" fmla="*/ 64 h 115"/>
                  <a:gd name="T100" fmla="*/ 98 w 154"/>
                  <a:gd name="T101" fmla="*/ 59 h 115"/>
                  <a:gd name="T102" fmla="*/ 100 w 154"/>
                  <a:gd name="T103" fmla="*/ 58 h 115"/>
                  <a:gd name="T104" fmla="*/ 100 w 154"/>
                  <a:gd name="T105" fmla="*/ 56 h 115"/>
                  <a:gd name="T106" fmla="*/ 100 w 154"/>
                  <a:gd name="T107" fmla="*/ 56 h 115"/>
                  <a:gd name="T108" fmla="*/ 102 w 154"/>
                  <a:gd name="T109" fmla="*/ 55 h 115"/>
                  <a:gd name="T110" fmla="*/ 109 w 154"/>
                  <a:gd name="T111" fmla="*/ 42 h 115"/>
                  <a:gd name="T112" fmla="*/ 121 w 154"/>
                  <a:gd name="T113" fmla="*/ 2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4" h="115">
                    <a:moveTo>
                      <a:pt x="119" y="0"/>
                    </a:moveTo>
                    <a:lnTo>
                      <a:pt x="120" y="0"/>
                    </a:lnTo>
                    <a:lnTo>
                      <a:pt x="123" y="0"/>
                    </a:lnTo>
                    <a:lnTo>
                      <a:pt x="124" y="2"/>
                    </a:lnTo>
                    <a:lnTo>
                      <a:pt x="125" y="4"/>
                    </a:lnTo>
                    <a:lnTo>
                      <a:pt x="127" y="4"/>
                    </a:lnTo>
                    <a:lnTo>
                      <a:pt x="128" y="6"/>
                    </a:lnTo>
                    <a:lnTo>
                      <a:pt x="130" y="7"/>
                    </a:lnTo>
                    <a:lnTo>
                      <a:pt x="130" y="9"/>
                    </a:lnTo>
                    <a:lnTo>
                      <a:pt x="132" y="10"/>
                    </a:lnTo>
                    <a:lnTo>
                      <a:pt x="134" y="11"/>
                    </a:lnTo>
                    <a:lnTo>
                      <a:pt x="135" y="13"/>
                    </a:lnTo>
                    <a:lnTo>
                      <a:pt x="137" y="14"/>
                    </a:lnTo>
                    <a:lnTo>
                      <a:pt x="138" y="16"/>
                    </a:lnTo>
                    <a:lnTo>
                      <a:pt x="140" y="16"/>
                    </a:lnTo>
                    <a:lnTo>
                      <a:pt x="141" y="18"/>
                    </a:lnTo>
                    <a:lnTo>
                      <a:pt x="143" y="19"/>
                    </a:lnTo>
                    <a:lnTo>
                      <a:pt x="144" y="20"/>
                    </a:lnTo>
                    <a:lnTo>
                      <a:pt x="145" y="22"/>
                    </a:lnTo>
                    <a:lnTo>
                      <a:pt x="146" y="24"/>
                    </a:lnTo>
                    <a:lnTo>
                      <a:pt x="149" y="25"/>
                    </a:lnTo>
                    <a:lnTo>
                      <a:pt x="150" y="26"/>
                    </a:lnTo>
                    <a:lnTo>
                      <a:pt x="153" y="28"/>
                    </a:lnTo>
                    <a:lnTo>
                      <a:pt x="152" y="29"/>
                    </a:lnTo>
                    <a:lnTo>
                      <a:pt x="151" y="31"/>
                    </a:lnTo>
                    <a:lnTo>
                      <a:pt x="150" y="33"/>
                    </a:lnTo>
                    <a:lnTo>
                      <a:pt x="149" y="38"/>
                    </a:lnTo>
                    <a:lnTo>
                      <a:pt x="149" y="48"/>
                    </a:lnTo>
                    <a:lnTo>
                      <a:pt x="151" y="49"/>
                    </a:lnTo>
                    <a:lnTo>
                      <a:pt x="151" y="56"/>
                    </a:lnTo>
                    <a:lnTo>
                      <a:pt x="153" y="60"/>
                    </a:lnTo>
                    <a:lnTo>
                      <a:pt x="153" y="60"/>
                    </a:lnTo>
                    <a:lnTo>
                      <a:pt x="149" y="60"/>
                    </a:lnTo>
                    <a:lnTo>
                      <a:pt x="141" y="60"/>
                    </a:lnTo>
                    <a:lnTo>
                      <a:pt x="141" y="66"/>
                    </a:lnTo>
                    <a:lnTo>
                      <a:pt x="154" y="66"/>
                    </a:lnTo>
                    <a:lnTo>
                      <a:pt x="154" y="66"/>
                    </a:lnTo>
                    <a:lnTo>
                      <a:pt x="154" y="69"/>
                    </a:lnTo>
                    <a:lnTo>
                      <a:pt x="152" y="72"/>
                    </a:lnTo>
                    <a:lnTo>
                      <a:pt x="151" y="74"/>
                    </a:lnTo>
                    <a:lnTo>
                      <a:pt x="150" y="76"/>
                    </a:lnTo>
                    <a:lnTo>
                      <a:pt x="150" y="79"/>
                    </a:lnTo>
                    <a:lnTo>
                      <a:pt x="152" y="80"/>
                    </a:lnTo>
                    <a:lnTo>
                      <a:pt x="152" y="86"/>
                    </a:lnTo>
                    <a:lnTo>
                      <a:pt x="150" y="86"/>
                    </a:lnTo>
                    <a:lnTo>
                      <a:pt x="148" y="88"/>
                    </a:lnTo>
                    <a:lnTo>
                      <a:pt x="147" y="89"/>
                    </a:lnTo>
                    <a:lnTo>
                      <a:pt x="146" y="91"/>
                    </a:lnTo>
                    <a:lnTo>
                      <a:pt x="144" y="92"/>
                    </a:lnTo>
                    <a:lnTo>
                      <a:pt x="143" y="94"/>
                    </a:lnTo>
                    <a:lnTo>
                      <a:pt x="142" y="97"/>
                    </a:lnTo>
                    <a:lnTo>
                      <a:pt x="140" y="98"/>
                    </a:lnTo>
                    <a:lnTo>
                      <a:pt x="138" y="98"/>
                    </a:lnTo>
                    <a:lnTo>
                      <a:pt x="137" y="100"/>
                    </a:lnTo>
                    <a:lnTo>
                      <a:pt x="135" y="101"/>
                    </a:lnTo>
                    <a:lnTo>
                      <a:pt x="134" y="103"/>
                    </a:lnTo>
                    <a:lnTo>
                      <a:pt x="132" y="104"/>
                    </a:lnTo>
                    <a:lnTo>
                      <a:pt x="130" y="106"/>
                    </a:lnTo>
                    <a:lnTo>
                      <a:pt x="128" y="108"/>
                    </a:lnTo>
                    <a:lnTo>
                      <a:pt x="125" y="109"/>
                    </a:lnTo>
                    <a:lnTo>
                      <a:pt x="124" y="110"/>
                    </a:lnTo>
                    <a:lnTo>
                      <a:pt x="122" y="112"/>
                    </a:lnTo>
                    <a:lnTo>
                      <a:pt x="121" y="113"/>
                    </a:lnTo>
                    <a:lnTo>
                      <a:pt x="117" y="115"/>
                    </a:lnTo>
                    <a:lnTo>
                      <a:pt x="113" y="115"/>
                    </a:lnTo>
                    <a:lnTo>
                      <a:pt x="110" y="114"/>
                    </a:lnTo>
                    <a:lnTo>
                      <a:pt x="106" y="113"/>
                    </a:lnTo>
                    <a:lnTo>
                      <a:pt x="100" y="112"/>
                    </a:lnTo>
                    <a:lnTo>
                      <a:pt x="96" y="112"/>
                    </a:lnTo>
                    <a:lnTo>
                      <a:pt x="93" y="110"/>
                    </a:lnTo>
                    <a:lnTo>
                      <a:pt x="89" y="110"/>
                    </a:lnTo>
                    <a:lnTo>
                      <a:pt x="85" y="109"/>
                    </a:lnTo>
                    <a:lnTo>
                      <a:pt x="82" y="108"/>
                    </a:lnTo>
                    <a:lnTo>
                      <a:pt x="78" y="107"/>
                    </a:lnTo>
                    <a:lnTo>
                      <a:pt x="74" y="106"/>
                    </a:lnTo>
                    <a:lnTo>
                      <a:pt x="70" y="105"/>
                    </a:lnTo>
                    <a:lnTo>
                      <a:pt x="67" y="104"/>
                    </a:lnTo>
                    <a:lnTo>
                      <a:pt x="58" y="103"/>
                    </a:lnTo>
                    <a:lnTo>
                      <a:pt x="54" y="102"/>
                    </a:lnTo>
                    <a:lnTo>
                      <a:pt x="50" y="101"/>
                    </a:lnTo>
                    <a:lnTo>
                      <a:pt x="48" y="100"/>
                    </a:lnTo>
                    <a:lnTo>
                      <a:pt x="45" y="100"/>
                    </a:lnTo>
                    <a:lnTo>
                      <a:pt x="41" y="100"/>
                    </a:lnTo>
                    <a:lnTo>
                      <a:pt x="34" y="100"/>
                    </a:lnTo>
                    <a:lnTo>
                      <a:pt x="24" y="101"/>
                    </a:lnTo>
                    <a:lnTo>
                      <a:pt x="17" y="102"/>
                    </a:lnTo>
                    <a:lnTo>
                      <a:pt x="8" y="103"/>
                    </a:lnTo>
                    <a:lnTo>
                      <a:pt x="5" y="103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10" y="96"/>
                    </a:lnTo>
                    <a:lnTo>
                      <a:pt x="18" y="91"/>
                    </a:lnTo>
                    <a:lnTo>
                      <a:pt x="27" y="87"/>
                    </a:lnTo>
                    <a:lnTo>
                      <a:pt x="35" y="83"/>
                    </a:lnTo>
                    <a:lnTo>
                      <a:pt x="43" y="79"/>
                    </a:lnTo>
                    <a:lnTo>
                      <a:pt x="52" y="75"/>
                    </a:lnTo>
                    <a:lnTo>
                      <a:pt x="60" y="71"/>
                    </a:lnTo>
                    <a:lnTo>
                      <a:pt x="68" y="66"/>
                    </a:lnTo>
                    <a:lnTo>
                      <a:pt x="70" y="66"/>
                    </a:lnTo>
                    <a:lnTo>
                      <a:pt x="80" y="64"/>
                    </a:lnTo>
                    <a:lnTo>
                      <a:pt x="89" y="62"/>
                    </a:lnTo>
                    <a:lnTo>
                      <a:pt x="98" y="59"/>
                    </a:lnTo>
                    <a:lnTo>
                      <a:pt x="99" y="58"/>
                    </a:lnTo>
                    <a:lnTo>
                      <a:pt x="100" y="58"/>
                    </a:lnTo>
                    <a:lnTo>
                      <a:pt x="100" y="57"/>
                    </a:lnTo>
                    <a:lnTo>
                      <a:pt x="100" y="56"/>
                    </a:lnTo>
                    <a:lnTo>
                      <a:pt x="100" y="56"/>
                    </a:lnTo>
                    <a:lnTo>
                      <a:pt x="100" y="56"/>
                    </a:lnTo>
                    <a:lnTo>
                      <a:pt x="100" y="56"/>
                    </a:lnTo>
                    <a:lnTo>
                      <a:pt x="102" y="55"/>
                    </a:lnTo>
                    <a:lnTo>
                      <a:pt x="105" y="47"/>
                    </a:lnTo>
                    <a:lnTo>
                      <a:pt x="109" y="42"/>
                    </a:lnTo>
                    <a:lnTo>
                      <a:pt x="111" y="36"/>
                    </a:lnTo>
                    <a:lnTo>
                      <a:pt x="121" y="25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IQ-D006_2"/>
              <p:cNvSpPr>
                <a:spLocks/>
              </p:cNvSpPr>
              <p:nvPr/>
            </p:nvSpPr>
            <p:spPr bwMode="auto">
              <a:xfrm>
                <a:off x="2524443" y="2255520"/>
                <a:ext cx="868680" cy="784860"/>
              </a:xfrm>
              <a:custGeom>
                <a:avLst/>
                <a:gdLst>
                  <a:gd name="T0" fmla="*/ 93 w 114"/>
                  <a:gd name="T1" fmla="*/ 99 h 103"/>
                  <a:gd name="T2" fmla="*/ 88 w 114"/>
                  <a:gd name="T3" fmla="*/ 97 h 103"/>
                  <a:gd name="T4" fmla="*/ 84 w 114"/>
                  <a:gd name="T5" fmla="*/ 95 h 103"/>
                  <a:gd name="T6" fmla="*/ 80 w 114"/>
                  <a:gd name="T7" fmla="*/ 96 h 103"/>
                  <a:gd name="T8" fmla="*/ 76 w 114"/>
                  <a:gd name="T9" fmla="*/ 97 h 103"/>
                  <a:gd name="T10" fmla="*/ 73 w 114"/>
                  <a:gd name="T11" fmla="*/ 97 h 103"/>
                  <a:gd name="T12" fmla="*/ 69 w 114"/>
                  <a:gd name="T13" fmla="*/ 94 h 103"/>
                  <a:gd name="T14" fmla="*/ 67 w 114"/>
                  <a:gd name="T15" fmla="*/ 94 h 103"/>
                  <a:gd name="T16" fmla="*/ 64 w 114"/>
                  <a:gd name="T17" fmla="*/ 95 h 103"/>
                  <a:gd name="T18" fmla="*/ 61 w 114"/>
                  <a:gd name="T19" fmla="*/ 97 h 103"/>
                  <a:gd name="T20" fmla="*/ 56 w 114"/>
                  <a:gd name="T21" fmla="*/ 100 h 103"/>
                  <a:gd name="T22" fmla="*/ 51 w 114"/>
                  <a:gd name="T23" fmla="*/ 100 h 103"/>
                  <a:gd name="T24" fmla="*/ 41 w 114"/>
                  <a:gd name="T25" fmla="*/ 103 h 103"/>
                  <a:gd name="T26" fmla="*/ 24 w 114"/>
                  <a:gd name="T27" fmla="*/ 102 h 103"/>
                  <a:gd name="T28" fmla="*/ 19 w 114"/>
                  <a:gd name="T29" fmla="*/ 99 h 103"/>
                  <a:gd name="T30" fmla="*/ 15 w 114"/>
                  <a:gd name="T31" fmla="*/ 97 h 103"/>
                  <a:gd name="T32" fmla="*/ 12 w 114"/>
                  <a:gd name="T33" fmla="*/ 95 h 103"/>
                  <a:gd name="T34" fmla="*/ 9 w 114"/>
                  <a:gd name="T35" fmla="*/ 92 h 103"/>
                  <a:gd name="T36" fmla="*/ 6 w 114"/>
                  <a:gd name="T37" fmla="*/ 89 h 103"/>
                  <a:gd name="T38" fmla="*/ 3 w 114"/>
                  <a:gd name="T39" fmla="*/ 86 h 103"/>
                  <a:gd name="T40" fmla="*/ 0 w 114"/>
                  <a:gd name="T41" fmla="*/ 83 h 103"/>
                  <a:gd name="T42" fmla="*/ 3 w 114"/>
                  <a:gd name="T43" fmla="*/ 79 h 103"/>
                  <a:gd name="T44" fmla="*/ 6 w 114"/>
                  <a:gd name="T45" fmla="*/ 76 h 103"/>
                  <a:gd name="T46" fmla="*/ 12 w 114"/>
                  <a:gd name="T47" fmla="*/ 77 h 103"/>
                  <a:gd name="T48" fmla="*/ 17 w 114"/>
                  <a:gd name="T49" fmla="*/ 74 h 103"/>
                  <a:gd name="T50" fmla="*/ 24 w 114"/>
                  <a:gd name="T51" fmla="*/ 73 h 103"/>
                  <a:gd name="T52" fmla="*/ 30 w 114"/>
                  <a:gd name="T53" fmla="*/ 68 h 103"/>
                  <a:gd name="T54" fmla="*/ 29 w 114"/>
                  <a:gd name="T55" fmla="*/ 65 h 103"/>
                  <a:gd name="T56" fmla="*/ 32 w 114"/>
                  <a:gd name="T57" fmla="*/ 59 h 103"/>
                  <a:gd name="T58" fmla="*/ 36 w 114"/>
                  <a:gd name="T59" fmla="*/ 56 h 103"/>
                  <a:gd name="T60" fmla="*/ 38 w 114"/>
                  <a:gd name="T61" fmla="*/ 59 h 103"/>
                  <a:gd name="T62" fmla="*/ 47 w 114"/>
                  <a:gd name="T63" fmla="*/ 57 h 103"/>
                  <a:gd name="T64" fmla="*/ 51 w 114"/>
                  <a:gd name="T65" fmla="*/ 57 h 103"/>
                  <a:gd name="T66" fmla="*/ 54 w 114"/>
                  <a:gd name="T67" fmla="*/ 52 h 103"/>
                  <a:gd name="T68" fmla="*/ 58 w 114"/>
                  <a:gd name="T69" fmla="*/ 49 h 103"/>
                  <a:gd name="T70" fmla="*/ 56 w 114"/>
                  <a:gd name="T71" fmla="*/ 35 h 103"/>
                  <a:gd name="T72" fmla="*/ 54 w 114"/>
                  <a:gd name="T73" fmla="*/ 20 h 103"/>
                  <a:gd name="T74" fmla="*/ 54 w 114"/>
                  <a:gd name="T75" fmla="*/ 3 h 103"/>
                  <a:gd name="T76" fmla="*/ 62 w 114"/>
                  <a:gd name="T77" fmla="*/ 6 h 103"/>
                  <a:gd name="T78" fmla="*/ 70 w 114"/>
                  <a:gd name="T79" fmla="*/ 12 h 103"/>
                  <a:gd name="T80" fmla="*/ 83 w 114"/>
                  <a:gd name="T81" fmla="*/ 23 h 103"/>
                  <a:gd name="T82" fmla="*/ 95 w 114"/>
                  <a:gd name="T83" fmla="*/ 28 h 103"/>
                  <a:gd name="T84" fmla="*/ 100 w 114"/>
                  <a:gd name="T85" fmla="*/ 28 h 103"/>
                  <a:gd name="T86" fmla="*/ 106 w 114"/>
                  <a:gd name="T87" fmla="*/ 29 h 103"/>
                  <a:gd name="T88" fmla="*/ 112 w 114"/>
                  <a:gd name="T89" fmla="*/ 32 h 103"/>
                  <a:gd name="T90" fmla="*/ 113 w 114"/>
                  <a:gd name="T91" fmla="*/ 37 h 103"/>
                  <a:gd name="T92" fmla="*/ 112 w 114"/>
                  <a:gd name="T93" fmla="*/ 41 h 103"/>
                  <a:gd name="T94" fmla="*/ 110 w 114"/>
                  <a:gd name="T95" fmla="*/ 48 h 103"/>
                  <a:gd name="T96" fmla="*/ 108 w 114"/>
                  <a:gd name="T97" fmla="*/ 52 h 103"/>
                  <a:gd name="T98" fmla="*/ 106 w 114"/>
                  <a:gd name="T99" fmla="*/ 55 h 103"/>
                  <a:gd name="T100" fmla="*/ 104 w 114"/>
                  <a:gd name="T101" fmla="*/ 59 h 103"/>
                  <a:gd name="T102" fmla="*/ 101 w 114"/>
                  <a:gd name="T103" fmla="*/ 62 h 103"/>
                  <a:gd name="T104" fmla="*/ 98 w 114"/>
                  <a:gd name="T105" fmla="*/ 65 h 103"/>
                  <a:gd name="T106" fmla="*/ 98 w 114"/>
                  <a:gd name="T107" fmla="*/ 71 h 103"/>
                  <a:gd name="T108" fmla="*/ 98 w 114"/>
                  <a:gd name="T109" fmla="*/ 77 h 103"/>
                  <a:gd name="T110" fmla="*/ 98 w 114"/>
                  <a:gd name="T111" fmla="*/ 85 h 103"/>
                  <a:gd name="T112" fmla="*/ 98 w 114"/>
                  <a:gd name="T113" fmla="*/ 90 h 103"/>
                  <a:gd name="T114" fmla="*/ 97 w 114"/>
                  <a:gd name="T115" fmla="*/ 9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4" h="103">
                    <a:moveTo>
                      <a:pt x="93" y="99"/>
                    </a:moveTo>
                    <a:lnTo>
                      <a:pt x="93" y="99"/>
                    </a:lnTo>
                    <a:lnTo>
                      <a:pt x="89" y="98"/>
                    </a:lnTo>
                    <a:lnTo>
                      <a:pt x="88" y="97"/>
                    </a:lnTo>
                    <a:lnTo>
                      <a:pt x="86" y="96"/>
                    </a:lnTo>
                    <a:lnTo>
                      <a:pt x="84" y="95"/>
                    </a:lnTo>
                    <a:lnTo>
                      <a:pt x="83" y="95"/>
                    </a:lnTo>
                    <a:lnTo>
                      <a:pt x="80" y="96"/>
                    </a:lnTo>
                    <a:lnTo>
                      <a:pt x="78" y="97"/>
                    </a:lnTo>
                    <a:lnTo>
                      <a:pt x="76" y="97"/>
                    </a:lnTo>
                    <a:lnTo>
                      <a:pt x="75" y="97"/>
                    </a:lnTo>
                    <a:lnTo>
                      <a:pt x="73" y="97"/>
                    </a:lnTo>
                    <a:lnTo>
                      <a:pt x="71" y="95"/>
                    </a:lnTo>
                    <a:lnTo>
                      <a:pt x="69" y="94"/>
                    </a:lnTo>
                    <a:lnTo>
                      <a:pt x="68" y="94"/>
                    </a:lnTo>
                    <a:lnTo>
                      <a:pt x="67" y="94"/>
                    </a:lnTo>
                    <a:lnTo>
                      <a:pt x="66" y="94"/>
                    </a:lnTo>
                    <a:lnTo>
                      <a:pt x="64" y="95"/>
                    </a:lnTo>
                    <a:lnTo>
                      <a:pt x="62" y="97"/>
                    </a:lnTo>
                    <a:lnTo>
                      <a:pt x="61" y="97"/>
                    </a:lnTo>
                    <a:lnTo>
                      <a:pt x="59" y="99"/>
                    </a:lnTo>
                    <a:lnTo>
                      <a:pt x="56" y="100"/>
                    </a:lnTo>
                    <a:lnTo>
                      <a:pt x="53" y="99"/>
                    </a:lnTo>
                    <a:lnTo>
                      <a:pt x="51" y="100"/>
                    </a:lnTo>
                    <a:lnTo>
                      <a:pt x="50" y="102"/>
                    </a:lnTo>
                    <a:lnTo>
                      <a:pt x="41" y="103"/>
                    </a:lnTo>
                    <a:lnTo>
                      <a:pt x="34" y="103"/>
                    </a:lnTo>
                    <a:lnTo>
                      <a:pt x="24" y="102"/>
                    </a:lnTo>
                    <a:lnTo>
                      <a:pt x="22" y="100"/>
                    </a:lnTo>
                    <a:lnTo>
                      <a:pt x="19" y="99"/>
                    </a:lnTo>
                    <a:lnTo>
                      <a:pt x="18" y="97"/>
                    </a:lnTo>
                    <a:lnTo>
                      <a:pt x="15" y="97"/>
                    </a:lnTo>
                    <a:lnTo>
                      <a:pt x="14" y="95"/>
                    </a:lnTo>
                    <a:lnTo>
                      <a:pt x="12" y="95"/>
                    </a:lnTo>
                    <a:lnTo>
                      <a:pt x="11" y="93"/>
                    </a:lnTo>
                    <a:lnTo>
                      <a:pt x="9" y="92"/>
                    </a:lnTo>
                    <a:lnTo>
                      <a:pt x="7" y="91"/>
                    </a:lnTo>
                    <a:lnTo>
                      <a:pt x="6" y="89"/>
                    </a:lnTo>
                    <a:lnTo>
                      <a:pt x="4" y="88"/>
                    </a:lnTo>
                    <a:lnTo>
                      <a:pt x="3" y="86"/>
                    </a:lnTo>
                    <a:lnTo>
                      <a:pt x="2" y="85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3" y="79"/>
                    </a:lnTo>
                    <a:lnTo>
                      <a:pt x="4" y="77"/>
                    </a:lnTo>
                    <a:lnTo>
                      <a:pt x="6" y="76"/>
                    </a:lnTo>
                    <a:lnTo>
                      <a:pt x="9" y="77"/>
                    </a:lnTo>
                    <a:lnTo>
                      <a:pt x="12" y="77"/>
                    </a:lnTo>
                    <a:lnTo>
                      <a:pt x="14" y="75"/>
                    </a:lnTo>
                    <a:lnTo>
                      <a:pt x="17" y="74"/>
                    </a:lnTo>
                    <a:lnTo>
                      <a:pt x="24" y="75"/>
                    </a:lnTo>
                    <a:lnTo>
                      <a:pt x="24" y="73"/>
                    </a:lnTo>
                    <a:lnTo>
                      <a:pt x="28" y="72"/>
                    </a:lnTo>
                    <a:lnTo>
                      <a:pt x="30" y="68"/>
                    </a:lnTo>
                    <a:lnTo>
                      <a:pt x="28" y="67"/>
                    </a:lnTo>
                    <a:lnTo>
                      <a:pt x="29" y="65"/>
                    </a:lnTo>
                    <a:lnTo>
                      <a:pt x="31" y="64"/>
                    </a:lnTo>
                    <a:lnTo>
                      <a:pt x="32" y="59"/>
                    </a:lnTo>
                    <a:lnTo>
                      <a:pt x="34" y="55"/>
                    </a:lnTo>
                    <a:lnTo>
                      <a:pt x="36" y="56"/>
                    </a:lnTo>
                    <a:lnTo>
                      <a:pt x="36" y="57"/>
                    </a:lnTo>
                    <a:lnTo>
                      <a:pt x="38" y="59"/>
                    </a:lnTo>
                    <a:lnTo>
                      <a:pt x="41" y="57"/>
                    </a:lnTo>
                    <a:lnTo>
                      <a:pt x="47" y="57"/>
                    </a:lnTo>
                    <a:lnTo>
                      <a:pt x="50" y="59"/>
                    </a:lnTo>
                    <a:lnTo>
                      <a:pt x="51" y="57"/>
                    </a:lnTo>
                    <a:lnTo>
                      <a:pt x="53" y="56"/>
                    </a:lnTo>
                    <a:lnTo>
                      <a:pt x="54" y="52"/>
                    </a:lnTo>
                    <a:lnTo>
                      <a:pt x="56" y="50"/>
                    </a:lnTo>
                    <a:lnTo>
                      <a:pt x="58" y="49"/>
                    </a:lnTo>
                    <a:lnTo>
                      <a:pt x="57" y="44"/>
                    </a:lnTo>
                    <a:lnTo>
                      <a:pt x="56" y="35"/>
                    </a:lnTo>
                    <a:lnTo>
                      <a:pt x="55" y="33"/>
                    </a:lnTo>
                    <a:lnTo>
                      <a:pt x="54" y="20"/>
                    </a:lnTo>
                    <a:lnTo>
                      <a:pt x="53" y="8"/>
                    </a:lnTo>
                    <a:lnTo>
                      <a:pt x="54" y="3"/>
                    </a:lnTo>
                    <a:lnTo>
                      <a:pt x="57" y="0"/>
                    </a:lnTo>
                    <a:lnTo>
                      <a:pt x="62" y="6"/>
                    </a:lnTo>
                    <a:lnTo>
                      <a:pt x="65" y="7"/>
                    </a:lnTo>
                    <a:lnTo>
                      <a:pt x="70" y="12"/>
                    </a:lnTo>
                    <a:lnTo>
                      <a:pt x="77" y="17"/>
                    </a:lnTo>
                    <a:lnTo>
                      <a:pt x="83" y="23"/>
                    </a:lnTo>
                    <a:lnTo>
                      <a:pt x="89" y="28"/>
                    </a:lnTo>
                    <a:lnTo>
                      <a:pt x="95" y="28"/>
                    </a:lnTo>
                    <a:lnTo>
                      <a:pt x="98" y="28"/>
                    </a:lnTo>
                    <a:lnTo>
                      <a:pt x="100" y="28"/>
                    </a:lnTo>
                    <a:lnTo>
                      <a:pt x="102" y="28"/>
                    </a:lnTo>
                    <a:lnTo>
                      <a:pt x="106" y="29"/>
                    </a:lnTo>
                    <a:lnTo>
                      <a:pt x="109" y="31"/>
                    </a:lnTo>
                    <a:lnTo>
                      <a:pt x="112" y="32"/>
                    </a:lnTo>
                    <a:lnTo>
                      <a:pt x="114" y="33"/>
                    </a:lnTo>
                    <a:lnTo>
                      <a:pt x="113" y="37"/>
                    </a:lnTo>
                    <a:lnTo>
                      <a:pt x="112" y="39"/>
                    </a:lnTo>
                    <a:lnTo>
                      <a:pt x="112" y="41"/>
                    </a:lnTo>
                    <a:lnTo>
                      <a:pt x="111" y="45"/>
                    </a:lnTo>
                    <a:lnTo>
                      <a:pt x="110" y="48"/>
                    </a:lnTo>
                    <a:lnTo>
                      <a:pt x="110" y="50"/>
                    </a:lnTo>
                    <a:lnTo>
                      <a:pt x="108" y="52"/>
                    </a:lnTo>
                    <a:lnTo>
                      <a:pt x="107" y="53"/>
                    </a:lnTo>
                    <a:lnTo>
                      <a:pt x="106" y="55"/>
                    </a:lnTo>
                    <a:lnTo>
                      <a:pt x="105" y="57"/>
                    </a:lnTo>
                    <a:lnTo>
                      <a:pt x="104" y="59"/>
                    </a:lnTo>
                    <a:lnTo>
                      <a:pt x="103" y="61"/>
                    </a:lnTo>
                    <a:lnTo>
                      <a:pt x="101" y="62"/>
                    </a:lnTo>
                    <a:lnTo>
                      <a:pt x="100" y="64"/>
                    </a:lnTo>
                    <a:lnTo>
                      <a:pt x="98" y="65"/>
                    </a:lnTo>
                    <a:lnTo>
                      <a:pt x="98" y="67"/>
                    </a:lnTo>
                    <a:lnTo>
                      <a:pt x="98" y="71"/>
                    </a:lnTo>
                    <a:lnTo>
                      <a:pt x="98" y="75"/>
                    </a:lnTo>
                    <a:lnTo>
                      <a:pt x="98" y="77"/>
                    </a:lnTo>
                    <a:lnTo>
                      <a:pt x="98" y="84"/>
                    </a:lnTo>
                    <a:lnTo>
                      <a:pt x="98" y="85"/>
                    </a:lnTo>
                    <a:lnTo>
                      <a:pt x="98" y="88"/>
                    </a:lnTo>
                    <a:lnTo>
                      <a:pt x="98" y="90"/>
                    </a:lnTo>
                    <a:lnTo>
                      <a:pt x="99" y="94"/>
                    </a:lnTo>
                    <a:lnTo>
                      <a:pt x="97" y="96"/>
                    </a:lnTo>
                    <a:lnTo>
                      <a:pt x="93" y="99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IQ-D002_2"/>
              <p:cNvSpPr>
                <a:spLocks/>
              </p:cNvSpPr>
              <p:nvPr/>
            </p:nvSpPr>
            <p:spPr bwMode="auto">
              <a:xfrm>
                <a:off x="3233103" y="2506980"/>
                <a:ext cx="464820" cy="716280"/>
              </a:xfrm>
              <a:custGeom>
                <a:avLst/>
                <a:gdLst>
                  <a:gd name="T0" fmla="*/ 1 w 61"/>
                  <a:gd name="T1" fmla="*/ 73 h 94"/>
                  <a:gd name="T2" fmla="*/ 6 w 61"/>
                  <a:gd name="T3" fmla="*/ 61 h 94"/>
                  <a:gd name="T4" fmla="*/ 5 w 61"/>
                  <a:gd name="T5" fmla="*/ 51 h 94"/>
                  <a:gd name="T6" fmla="*/ 5 w 61"/>
                  <a:gd name="T7" fmla="*/ 34 h 94"/>
                  <a:gd name="T8" fmla="*/ 10 w 61"/>
                  <a:gd name="T9" fmla="*/ 28 h 94"/>
                  <a:gd name="T10" fmla="*/ 14 w 61"/>
                  <a:gd name="T11" fmla="*/ 20 h 94"/>
                  <a:gd name="T12" fmla="*/ 18 w 61"/>
                  <a:gd name="T13" fmla="*/ 12 h 94"/>
                  <a:gd name="T14" fmla="*/ 21 w 61"/>
                  <a:gd name="T15" fmla="*/ 0 h 94"/>
                  <a:gd name="T16" fmla="*/ 30 w 61"/>
                  <a:gd name="T17" fmla="*/ 3 h 94"/>
                  <a:gd name="T18" fmla="*/ 50 w 61"/>
                  <a:gd name="T19" fmla="*/ 5 h 94"/>
                  <a:gd name="T20" fmla="*/ 55 w 61"/>
                  <a:gd name="T21" fmla="*/ 5 h 94"/>
                  <a:gd name="T22" fmla="*/ 57 w 61"/>
                  <a:gd name="T23" fmla="*/ 9 h 94"/>
                  <a:gd name="T24" fmla="*/ 59 w 61"/>
                  <a:gd name="T25" fmla="*/ 15 h 94"/>
                  <a:gd name="T26" fmla="*/ 61 w 61"/>
                  <a:gd name="T27" fmla="*/ 19 h 94"/>
                  <a:gd name="T28" fmla="*/ 57 w 61"/>
                  <a:gd name="T29" fmla="*/ 20 h 94"/>
                  <a:gd name="T30" fmla="*/ 53 w 61"/>
                  <a:gd name="T31" fmla="*/ 21 h 94"/>
                  <a:gd name="T32" fmla="*/ 53 w 61"/>
                  <a:gd name="T33" fmla="*/ 23 h 94"/>
                  <a:gd name="T34" fmla="*/ 55 w 61"/>
                  <a:gd name="T35" fmla="*/ 24 h 94"/>
                  <a:gd name="T36" fmla="*/ 55 w 61"/>
                  <a:gd name="T37" fmla="*/ 26 h 94"/>
                  <a:gd name="T38" fmla="*/ 53 w 61"/>
                  <a:gd name="T39" fmla="*/ 24 h 94"/>
                  <a:gd name="T40" fmla="*/ 49 w 61"/>
                  <a:gd name="T41" fmla="*/ 27 h 94"/>
                  <a:gd name="T42" fmla="*/ 43 w 61"/>
                  <a:gd name="T43" fmla="*/ 31 h 94"/>
                  <a:gd name="T44" fmla="*/ 38 w 61"/>
                  <a:gd name="T45" fmla="*/ 30 h 94"/>
                  <a:gd name="T46" fmla="*/ 35 w 61"/>
                  <a:gd name="T47" fmla="*/ 32 h 94"/>
                  <a:gd name="T48" fmla="*/ 35 w 61"/>
                  <a:gd name="T49" fmla="*/ 37 h 94"/>
                  <a:gd name="T50" fmla="*/ 43 w 61"/>
                  <a:gd name="T51" fmla="*/ 40 h 94"/>
                  <a:gd name="T52" fmla="*/ 44 w 61"/>
                  <a:gd name="T53" fmla="*/ 41 h 94"/>
                  <a:gd name="T54" fmla="*/ 43 w 61"/>
                  <a:gd name="T55" fmla="*/ 41 h 94"/>
                  <a:gd name="T56" fmla="*/ 38 w 61"/>
                  <a:gd name="T57" fmla="*/ 40 h 94"/>
                  <a:gd name="T58" fmla="*/ 35 w 61"/>
                  <a:gd name="T59" fmla="*/ 38 h 94"/>
                  <a:gd name="T60" fmla="*/ 33 w 61"/>
                  <a:gd name="T61" fmla="*/ 40 h 94"/>
                  <a:gd name="T62" fmla="*/ 33 w 61"/>
                  <a:gd name="T63" fmla="*/ 44 h 94"/>
                  <a:gd name="T64" fmla="*/ 35 w 61"/>
                  <a:gd name="T65" fmla="*/ 46 h 94"/>
                  <a:gd name="T66" fmla="*/ 38 w 61"/>
                  <a:gd name="T67" fmla="*/ 45 h 94"/>
                  <a:gd name="T68" fmla="*/ 36 w 61"/>
                  <a:gd name="T69" fmla="*/ 44 h 94"/>
                  <a:gd name="T70" fmla="*/ 37 w 61"/>
                  <a:gd name="T71" fmla="*/ 43 h 94"/>
                  <a:gd name="T72" fmla="*/ 40 w 61"/>
                  <a:gd name="T73" fmla="*/ 44 h 94"/>
                  <a:gd name="T74" fmla="*/ 42 w 61"/>
                  <a:gd name="T75" fmla="*/ 47 h 94"/>
                  <a:gd name="T76" fmla="*/ 45 w 61"/>
                  <a:gd name="T77" fmla="*/ 48 h 94"/>
                  <a:gd name="T78" fmla="*/ 48 w 61"/>
                  <a:gd name="T79" fmla="*/ 47 h 94"/>
                  <a:gd name="T80" fmla="*/ 50 w 61"/>
                  <a:gd name="T81" fmla="*/ 50 h 94"/>
                  <a:gd name="T82" fmla="*/ 52 w 61"/>
                  <a:gd name="T83" fmla="*/ 53 h 94"/>
                  <a:gd name="T84" fmla="*/ 54 w 61"/>
                  <a:gd name="T85" fmla="*/ 56 h 94"/>
                  <a:gd name="T86" fmla="*/ 54 w 61"/>
                  <a:gd name="T87" fmla="*/ 60 h 94"/>
                  <a:gd name="T88" fmla="*/ 54 w 61"/>
                  <a:gd name="T89" fmla="*/ 62 h 94"/>
                  <a:gd name="T90" fmla="*/ 55 w 61"/>
                  <a:gd name="T91" fmla="*/ 63 h 94"/>
                  <a:gd name="T92" fmla="*/ 59 w 61"/>
                  <a:gd name="T93" fmla="*/ 68 h 94"/>
                  <a:gd name="T94" fmla="*/ 59 w 61"/>
                  <a:gd name="T95" fmla="*/ 71 h 94"/>
                  <a:gd name="T96" fmla="*/ 59 w 61"/>
                  <a:gd name="T97" fmla="*/ 76 h 94"/>
                  <a:gd name="T98" fmla="*/ 58 w 61"/>
                  <a:gd name="T99" fmla="*/ 81 h 94"/>
                  <a:gd name="T100" fmla="*/ 47 w 61"/>
                  <a:gd name="T101" fmla="*/ 78 h 94"/>
                  <a:gd name="T102" fmla="*/ 30 w 61"/>
                  <a:gd name="T103" fmla="*/ 78 h 94"/>
                  <a:gd name="T104" fmla="*/ 13 w 61"/>
                  <a:gd name="T105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1" h="94">
                    <a:moveTo>
                      <a:pt x="2" y="94"/>
                    </a:moveTo>
                    <a:lnTo>
                      <a:pt x="2" y="94"/>
                    </a:lnTo>
                    <a:lnTo>
                      <a:pt x="1" y="78"/>
                    </a:lnTo>
                    <a:lnTo>
                      <a:pt x="1" y="73"/>
                    </a:lnTo>
                    <a:lnTo>
                      <a:pt x="1" y="68"/>
                    </a:lnTo>
                    <a:lnTo>
                      <a:pt x="0" y="66"/>
                    </a:lnTo>
                    <a:lnTo>
                      <a:pt x="4" y="63"/>
                    </a:lnTo>
                    <a:lnTo>
                      <a:pt x="6" y="61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7" y="31"/>
                    </a:lnTo>
                    <a:lnTo>
                      <a:pt x="8" y="29"/>
                    </a:lnTo>
                    <a:lnTo>
                      <a:pt x="10" y="28"/>
                    </a:lnTo>
                    <a:lnTo>
                      <a:pt x="11" y="26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4" y="20"/>
                    </a:lnTo>
                    <a:lnTo>
                      <a:pt x="15" y="19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8" y="12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20" y="4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50" y="5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3" y="6"/>
                    </a:lnTo>
                    <a:lnTo>
                      <a:pt x="55" y="5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7" y="8"/>
                    </a:lnTo>
                    <a:lnTo>
                      <a:pt x="57" y="9"/>
                    </a:lnTo>
                    <a:lnTo>
                      <a:pt x="58" y="11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1" y="16"/>
                    </a:lnTo>
                    <a:lnTo>
                      <a:pt x="61" y="18"/>
                    </a:lnTo>
                    <a:lnTo>
                      <a:pt x="61" y="19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58" y="20"/>
                    </a:lnTo>
                    <a:lnTo>
                      <a:pt x="57" y="20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3" y="22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5" y="25"/>
                    </a:lnTo>
                    <a:lnTo>
                      <a:pt x="56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4" y="25"/>
                    </a:lnTo>
                    <a:lnTo>
                      <a:pt x="53" y="24"/>
                    </a:lnTo>
                    <a:lnTo>
                      <a:pt x="51" y="24"/>
                    </a:lnTo>
                    <a:lnTo>
                      <a:pt x="51" y="25"/>
                    </a:lnTo>
                    <a:lnTo>
                      <a:pt x="50" y="26"/>
                    </a:lnTo>
                    <a:lnTo>
                      <a:pt x="49" y="27"/>
                    </a:lnTo>
                    <a:lnTo>
                      <a:pt x="48" y="28"/>
                    </a:lnTo>
                    <a:lnTo>
                      <a:pt x="45" y="29"/>
                    </a:lnTo>
                    <a:lnTo>
                      <a:pt x="45" y="31"/>
                    </a:lnTo>
                    <a:lnTo>
                      <a:pt x="43" y="31"/>
                    </a:lnTo>
                    <a:lnTo>
                      <a:pt x="42" y="31"/>
                    </a:lnTo>
                    <a:lnTo>
                      <a:pt x="41" y="30"/>
                    </a:lnTo>
                    <a:lnTo>
                      <a:pt x="39" y="30"/>
                    </a:lnTo>
                    <a:lnTo>
                      <a:pt x="38" y="30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5" y="32"/>
                    </a:lnTo>
                    <a:lnTo>
                      <a:pt x="35" y="32"/>
                    </a:lnTo>
                    <a:lnTo>
                      <a:pt x="36" y="33"/>
                    </a:lnTo>
                    <a:lnTo>
                      <a:pt x="36" y="34"/>
                    </a:lnTo>
                    <a:lnTo>
                      <a:pt x="35" y="34"/>
                    </a:lnTo>
                    <a:lnTo>
                      <a:pt x="35" y="37"/>
                    </a:lnTo>
                    <a:lnTo>
                      <a:pt x="39" y="38"/>
                    </a:lnTo>
                    <a:lnTo>
                      <a:pt x="41" y="38"/>
                    </a:lnTo>
                    <a:lnTo>
                      <a:pt x="42" y="39"/>
                    </a:lnTo>
                    <a:lnTo>
                      <a:pt x="43" y="40"/>
                    </a:lnTo>
                    <a:lnTo>
                      <a:pt x="44" y="40"/>
                    </a:lnTo>
                    <a:lnTo>
                      <a:pt x="45" y="40"/>
                    </a:lnTo>
                    <a:lnTo>
                      <a:pt x="45" y="41"/>
                    </a:lnTo>
                    <a:lnTo>
                      <a:pt x="44" y="41"/>
                    </a:lnTo>
                    <a:lnTo>
                      <a:pt x="45" y="41"/>
                    </a:lnTo>
                    <a:lnTo>
                      <a:pt x="45" y="42"/>
                    </a:lnTo>
                    <a:lnTo>
                      <a:pt x="44" y="42"/>
                    </a:lnTo>
                    <a:lnTo>
                      <a:pt x="43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7" y="39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3" y="39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1"/>
                    </a:lnTo>
                    <a:lnTo>
                      <a:pt x="33" y="42"/>
                    </a:lnTo>
                    <a:lnTo>
                      <a:pt x="34" y="44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4" y="45"/>
                    </a:lnTo>
                    <a:lnTo>
                      <a:pt x="35" y="46"/>
                    </a:lnTo>
                    <a:lnTo>
                      <a:pt x="36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8" y="45"/>
                    </a:lnTo>
                    <a:lnTo>
                      <a:pt x="38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0" y="43"/>
                    </a:lnTo>
                    <a:lnTo>
                      <a:pt x="40" y="44"/>
                    </a:lnTo>
                    <a:lnTo>
                      <a:pt x="41" y="44"/>
                    </a:lnTo>
                    <a:lnTo>
                      <a:pt x="41" y="45"/>
                    </a:lnTo>
                    <a:lnTo>
                      <a:pt x="41" y="46"/>
                    </a:lnTo>
                    <a:lnTo>
                      <a:pt x="42" y="47"/>
                    </a:lnTo>
                    <a:lnTo>
                      <a:pt x="42" y="47"/>
                    </a:lnTo>
                    <a:lnTo>
                      <a:pt x="44" y="48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45" y="47"/>
                    </a:lnTo>
                    <a:lnTo>
                      <a:pt x="46" y="47"/>
                    </a:lnTo>
                    <a:lnTo>
                      <a:pt x="47" y="47"/>
                    </a:lnTo>
                    <a:lnTo>
                      <a:pt x="48" y="47"/>
                    </a:lnTo>
                    <a:lnTo>
                      <a:pt x="49" y="47"/>
                    </a:lnTo>
                    <a:lnTo>
                      <a:pt x="49" y="48"/>
                    </a:lnTo>
                    <a:lnTo>
                      <a:pt x="50" y="49"/>
                    </a:lnTo>
                    <a:lnTo>
                      <a:pt x="50" y="50"/>
                    </a:lnTo>
                    <a:lnTo>
                      <a:pt x="51" y="50"/>
                    </a:lnTo>
                    <a:lnTo>
                      <a:pt x="51" y="52"/>
                    </a:lnTo>
                    <a:lnTo>
                      <a:pt x="52" y="52"/>
                    </a:lnTo>
                    <a:lnTo>
                      <a:pt x="52" y="53"/>
                    </a:lnTo>
                    <a:lnTo>
                      <a:pt x="53" y="54"/>
                    </a:lnTo>
                    <a:lnTo>
                      <a:pt x="54" y="55"/>
                    </a:lnTo>
                    <a:lnTo>
                      <a:pt x="54" y="56"/>
                    </a:lnTo>
                    <a:lnTo>
                      <a:pt x="54" y="56"/>
                    </a:lnTo>
                    <a:lnTo>
                      <a:pt x="54" y="57"/>
                    </a:lnTo>
                    <a:lnTo>
                      <a:pt x="55" y="58"/>
                    </a:lnTo>
                    <a:lnTo>
                      <a:pt x="55" y="59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61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5" y="63"/>
                    </a:lnTo>
                    <a:lnTo>
                      <a:pt x="56" y="63"/>
                    </a:lnTo>
                    <a:lnTo>
                      <a:pt x="56" y="64"/>
                    </a:lnTo>
                    <a:lnTo>
                      <a:pt x="57" y="66"/>
                    </a:lnTo>
                    <a:lnTo>
                      <a:pt x="59" y="68"/>
                    </a:lnTo>
                    <a:lnTo>
                      <a:pt x="59" y="69"/>
                    </a:lnTo>
                    <a:lnTo>
                      <a:pt x="59" y="70"/>
                    </a:lnTo>
                    <a:lnTo>
                      <a:pt x="60" y="70"/>
                    </a:lnTo>
                    <a:lnTo>
                      <a:pt x="59" y="71"/>
                    </a:lnTo>
                    <a:lnTo>
                      <a:pt x="59" y="73"/>
                    </a:lnTo>
                    <a:lnTo>
                      <a:pt x="59" y="73"/>
                    </a:lnTo>
                    <a:lnTo>
                      <a:pt x="59" y="74"/>
                    </a:lnTo>
                    <a:lnTo>
                      <a:pt x="59" y="76"/>
                    </a:lnTo>
                    <a:lnTo>
                      <a:pt x="59" y="78"/>
                    </a:lnTo>
                    <a:lnTo>
                      <a:pt x="59" y="80"/>
                    </a:lnTo>
                    <a:lnTo>
                      <a:pt x="58" y="81"/>
                    </a:lnTo>
                    <a:lnTo>
                      <a:pt x="58" y="81"/>
                    </a:lnTo>
                    <a:lnTo>
                      <a:pt x="56" y="80"/>
                    </a:lnTo>
                    <a:lnTo>
                      <a:pt x="55" y="80"/>
                    </a:lnTo>
                    <a:lnTo>
                      <a:pt x="52" y="79"/>
                    </a:lnTo>
                    <a:lnTo>
                      <a:pt x="47" y="78"/>
                    </a:lnTo>
                    <a:lnTo>
                      <a:pt x="42" y="76"/>
                    </a:lnTo>
                    <a:lnTo>
                      <a:pt x="37" y="77"/>
                    </a:lnTo>
                    <a:lnTo>
                      <a:pt x="32" y="77"/>
                    </a:lnTo>
                    <a:lnTo>
                      <a:pt x="30" y="78"/>
                    </a:lnTo>
                    <a:lnTo>
                      <a:pt x="25" y="78"/>
                    </a:lnTo>
                    <a:lnTo>
                      <a:pt x="23" y="78"/>
                    </a:lnTo>
                    <a:lnTo>
                      <a:pt x="21" y="78"/>
                    </a:lnTo>
                    <a:lnTo>
                      <a:pt x="13" y="85"/>
                    </a:lnTo>
                    <a:lnTo>
                      <a:pt x="2" y="94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IQ-D070_2"/>
              <p:cNvSpPr>
                <a:spLocks/>
              </p:cNvSpPr>
              <p:nvPr/>
            </p:nvSpPr>
            <p:spPr bwMode="auto">
              <a:xfrm>
                <a:off x="3027363" y="3154680"/>
                <a:ext cx="396240" cy="358140"/>
              </a:xfrm>
              <a:custGeom>
                <a:avLst/>
                <a:gdLst>
                  <a:gd name="T0" fmla="*/ 42 w 52"/>
                  <a:gd name="T1" fmla="*/ 47 h 47"/>
                  <a:gd name="T2" fmla="*/ 40 w 52"/>
                  <a:gd name="T3" fmla="*/ 46 h 47"/>
                  <a:gd name="T4" fmla="*/ 36 w 52"/>
                  <a:gd name="T5" fmla="*/ 44 h 47"/>
                  <a:gd name="T6" fmla="*/ 34 w 52"/>
                  <a:gd name="T7" fmla="*/ 42 h 47"/>
                  <a:gd name="T8" fmla="*/ 32 w 52"/>
                  <a:gd name="T9" fmla="*/ 41 h 47"/>
                  <a:gd name="T10" fmla="*/ 30 w 52"/>
                  <a:gd name="T11" fmla="*/ 40 h 47"/>
                  <a:gd name="T12" fmla="*/ 29 w 52"/>
                  <a:gd name="T13" fmla="*/ 40 h 47"/>
                  <a:gd name="T14" fmla="*/ 28 w 52"/>
                  <a:gd name="T15" fmla="*/ 39 h 47"/>
                  <a:gd name="T16" fmla="*/ 25 w 52"/>
                  <a:gd name="T17" fmla="*/ 37 h 47"/>
                  <a:gd name="T18" fmla="*/ 22 w 52"/>
                  <a:gd name="T19" fmla="*/ 35 h 47"/>
                  <a:gd name="T20" fmla="*/ 20 w 52"/>
                  <a:gd name="T21" fmla="*/ 33 h 47"/>
                  <a:gd name="T22" fmla="*/ 18 w 52"/>
                  <a:gd name="T23" fmla="*/ 31 h 47"/>
                  <a:gd name="T24" fmla="*/ 15 w 52"/>
                  <a:gd name="T25" fmla="*/ 28 h 47"/>
                  <a:gd name="T26" fmla="*/ 12 w 52"/>
                  <a:gd name="T27" fmla="*/ 25 h 47"/>
                  <a:gd name="T28" fmla="*/ 9 w 52"/>
                  <a:gd name="T29" fmla="*/ 23 h 47"/>
                  <a:gd name="T30" fmla="*/ 6 w 52"/>
                  <a:gd name="T31" fmla="*/ 21 h 47"/>
                  <a:gd name="T32" fmla="*/ 3 w 52"/>
                  <a:gd name="T33" fmla="*/ 18 h 47"/>
                  <a:gd name="T34" fmla="*/ 0 w 52"/>
                  <a:gd name="T35" fmla="*/ 15 h 47"/>
                  <a:gd name="T36" fmla="*/ 2 w 52"/>
                  <a:gd name="T37" fmla="*/ 14 h 47"/>
                  <a:gd name="T38" fmla="*/ 8 w 52"/>
                  <a:gd name="T39" fmla="*/ 13 h 47"/>
                  <a:gd name="T40" fmla="*/ 13 w 52"/>
                  <a:gd name="T41" fmla="*/ 11 h 47"/>
                  <a:gd name="T42" fmla="*/ 15 w 52"/>
                  <a:gd name="T43" fmla="*/ 11 h 47"/>
                  <a:gd name="T44" fmla="*/ 20 w 52"/>
                  <a:gd name="T45" fmla="*/ 11 h 47"/>
                  <a:gd name="T46" fmla="*/ 24 w 52"/>
                  <a:gd name="T47" fmla="*/ 10 h 47"/>
                  <a:gd name="T48" fmla="*/ 25 w 52"/>
                  <a:gd name="T49" fmla="*/ 10 h 47"/>
                  <a:gd name="T50" fmla="*/ 26 w 52"/>
                  <a:gd name="T51" fmla="*/ 10 h 47"/>
                  <a:gd name="T52" fmla="*/ 28 w 52"/>
                  <a:gd name="T53" fmla="*/ 9 h 47"/>
                  <a:gd name="T54" fmla="*/ 29 w 52"/>
                  <a:gd name="T55" fmla="*/ 9 h 47"/>
                  <a:gd name="T56" fmla="*/ 40 w 52"/>
                  <a:gd name="T57" fmla="*/ 0 h 47"/>
                  <a:gd name="T58" fmla="*/ 40 w 52"/>
                  <a:gd name="T59" fmla="*/ 0 h 47"/>
                  <a:gd name="T60" fmla="*/ 46 w 52"/>
                  <a:gd name="T61" fmla="*/ 5 h 47"/>
                  <a:gd name="T62" fmla="*/ 50 w 52"/>
                  <a:gd name="T63" fmla="*/ 9 h 47"/>
                  <a:gd name="T64" fmla="*/ 52 w 52"/>
                  <a:gd name="T65" fmla="*/ 13 h 47"/>
                  <a:gd name="T66" fmla="*/ 52 w 52"/>
                  <a:gd name="T67" fmla="*/ 21 h 47"/>
                  <a:gd name="T68" fmla="*/ 51 w 52"/>
                  <a:gd name="T69" fmla="*/ 22 h 47"/>
                  <a:gd name="T70" fmla="*/ 50 w 52"/>
                  <a:gd name="T71" fmla="*/ 23 h 47"/>
                  <a:gd name="T72" fmla="*/ 49 w 52"/>
                  <a:gd name="T73" fmla="*/ 23 h 47"/>
                  <a:gd name="T74" fmla="*/ 48 w 52"/>
                  <a:gd name="T75" fmla="*/ 24 h 47"/>
                  <a:gd name="T76" fmla="*/ 48 w 52"/>
                  <a:gd name="T77" fmla="*/ 25 h 47"/>
                  <a:gd name="T78" fmla="*/ 47 w 52"/>
                  <a:gd name="T79" fmla="*/ 25 h 47"/>
                  <a:gd name="T80" fmla="*/ 46 w 52"/>
                  <a:gd name="T81" fmla="*/ 25 h 47"/>
                  <a:gd name="T82" fmla="*/ 46 w 52"/>
                  <a:gd name="T83" fmla="*/ 27 h 47"/>
                  <a:gd name="T84" fmla="*/ 42 w 52"/>
                  <a:gd name="T8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" h="47">
                    <a:moveTo>
                      <a:pt x="42" y="47"/>
                    </a:moveTo>
                    <a:lnTo>
                      <a:pt x="40" y="46"/>
                    </a:lnTo>
                    <a:lnTo>
                      <a:pt x="36" y="44"/>
                    </a:lnTo>
                    <a:lnTo>
                      <a:pt x="34" y="42"/>
                    </a:lnTo>
                    <a:lnTo>
                      <a:pt x="32" y="41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8" y="39"/>
                    </a:lnTo>
                    <a:lnTo>
                      <a:pt x="25" y="37"/>
                    </a:lnTo>
                    <a:lnTo>
                      <a:pt x="22" y="35"/>
                    </a:lnTo>
                    <a:lnTo>
                      <a:pt x="20" y="33"/>
                    </a:lnTo>
                    <a:lnTo>
                      <a:pt x="18" y="31"/>
                    </a:lnTo>
                    <a:lnTo>
                      <a:pt x="15" y="28"/>
                    </a:lnTo>
                    <a:lnTo>
                      <a:pt x="12" y="25"/>
                    </a:lnTo>
                    <a:lnTo>
                      <a:pt x="9" y="23"/>
                    </a:lnTo>
                    <a:lnTo>
                      <a:pt x="6" y="21"/>
                    </a:lnTo>
                    <a:lnTo>
                      <a:pt x="3" y="18"/>
                    </a:lnTo>
                    <a:lnTo>
                      <a:pt x="0" y="15"/>
                    </a:lnTo>
                    <a:lnTo>
                      <a:pt x="2" y="14"/>
                    </a:lnTo>
                    <a:lnTo>
                      <a:pt x="8" y="13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20" y="11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8" y="9"/>
                    </a:lnTo>
                    <a:lnTo>
                      <a:pt x="29" y="9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6" y="5"/>
                    </a:lnTo>
                    <a:lnTo>
                      <a:pt x="50" y="9"/>
                    </a:lnTo>
                    <a:lnTo>
                      <a:pt x="52" y="13"/>
                    </a:lnTo>
                    <a:lnTo>
                      <a:pt x="52" y="21"/>
                    </a:lnTo>
                    <a:lnTo>
                      <a:pt x="51" y="22"/>
                    </a:lnTo>
                    <a:lnTo>
                      <a:pt x="50" y="23"/>
                    </a:lnTo>
                    <a:lnTo>
                      <a:pt x="49" y="23"/>
                    </a:lnTo>
                    <a:lnTo>
                      <a:pt x="48" y="24"/>
                    </a:lnTo>
                    <a:lnTo>
                      <a:pt x="48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2" y="47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IQ-D072_2"/>
              <p:cNvSpPr>
                <a:spLocks/>
              </p:cNvSpPr>
              <p:nvPr/>
            </p:nvSpPr>
            <p:spPr bwMode="auto">
              <a:xfrm>
                <a:off x="3332163" y="3086100"/>
                <a:ext cx="365760" cy="457200"/>
              </a:xfrm>
              <a:custGeom>
                <a:avLst/>
                <a:gdLst>
                  <a:gd name="T0" fmla="*/ 6 w 48"/>
                  <a:gd name="T1" fmla="*/ 60 h 60"/>
                  <a:gd name="T2" fmla="*/ 5 w 48"/>
                  <a:gd name="T3" fmla="*/ 59 h 60"/>
                  <a:gd name="T4" fmla="*/ 2 w 48"/>
                  <a:gd name="T5" fmla="*/ 57 h 60"/>
                  <a:gd name="T6" fmla="*/ 2 w 48"/>
                  <a:gd name="T7" fmla="*/ 56 h 60"/>
                  <a:gd name="T8" fmla="*/ 6 w 48"/>
                  <a:gd name="T9" fmla="*/ 36 h 60"/>
                  <a:gd name="T10" fmla="*/ 6 w 48"/>
                  <a:gd name="T11" fmla="*/ 34 h 60"/>
                  <a:gd name="T12" fmla="*/ 7 w 48"/>
                  <a:gd name="T13" fmla="*/ 34 h 60"/>
                  <a:gd name="T14" fmla="*/ 8 w 48"/>
                  <a:gd name="T15" fmla="*/ 34 h 60"/>
                  <a:gd name="T16" fmla="*/ 8 w 48"/>
                  <a:gd name="T17" fmla="*/ 33 h 60"/>
                  <a:gd name="T18" fmla="*/ 9 w 48"/>
                  <a:gd name="T19" fmla="*/ 32 h 60"/>
                  <a:gd name="T20" fmla="*/ 10 w 48"/>
                  <a:gd name="T21" fmla="*/ 32 h 60"/>
                  <a:gd name="T22" fmla="*/ 11 w 48"/>
                  <a:gd name="T23" fmla="*/ 31 h 60"/>
                  <a:gd name="T24" fmla="*/ 12 w 48"/>
                  <a:gd name="T25" fmla="*/ 30 h 60"/>
                  <a:gd name="T26" fmla="*/ 12 w 48"/>
                  <a:gd name="T27" fmla="*/ 22 h 60"/>
                  <a:gd name="T28" fmla="*/ 10 w 48"/>
                  <a:gd name="T29" fmla="*/ 18 h 60"/>
                  <a:gd name="T30" fmla="*/ 6 w 48"/>
                  <a:gd name="T31" fmla="*/ 14 h 60"/>
                  <a:gd name="T32" fmla="*/ 0 w 48"/>
                  <a:gd name="T33" fmla="*/ 9 h 60"/>
                  <a:gd name="T34" fmla="*/ 0 w 48"/>
                  <a:gd name="T35" fmla="*/ 9 h 60"/>
                  <a:gd name="T36" fmla="*/ 8 w 48"/>
                  <a:gd name="T37" fmla="*/ 2 h 60"/>
                  <a:gd name="T38" fmla="*/ 10 w 48"/>
                  <a:gd name="T39" fmla="*/ 2 h 60"/>
                  <a:gd name="T40" fmla="*/ 12 w 48"/>
                  <a:gd name="T41" fmla="*/ 2 h 60"/>
                  <a:gd name="T42" fmla="*/ 17 w 48"/>
                  <a:gd name="T43" fmla="*/ 2 h 60"/>
                  <a:gd name="T44" fmla="*/ 19 w 48"/>
                  <a:gd name="T45" fmla="*/ 1 h 60"/>
                  <a:gd name="T46" fmla="*/ 24 w 48"/>
                  <a:gd name="T47" fmla="*/ 1 h 60"/>
                  <a:gd name="T48" fmla="*/ 29 w 48"/>
                  <a:gd name="T49" fmla="*/ 0 h 60"/>
                  <a:gd name="T50" fmla="*/ 34 w 48"/>
                  <a:gd name="T51" fmla="*/ 2 h 60"/>
                  <a:gd name="T52" fmla="*/ 39 w 48"/>
                  <a:gd name="T53" fmla="*/ 3 h 60"/>
                  <a:gd name="T54" fmla="*/ 42 w 48"/>
                  <a:gd name="T55" fmla="*/ 4 h 60"/>
                  <a:gd name="T56" fmla="*/ 41 w 48"/>
                  <a:gd name="T57" fmla="*/ 11 h 60"/>
                  <a:gd name="T58" fmla="*/ 41 w 48"/>
                  <a:gd name="T59" fmla="*/ 11 h 60"/>
                  <a:gd name="T60" fmla="*/ 43 w 48"/>
                  <a:gd name="T61" fmla="*/ 13 h 60"/>
                  <a:gd name="T62" fmla="*/ 46 w 48"/>
                  <a:gd name="T63" fmla="*/ 15 h 60"/>
                  <a:gd name="T64" fmla="*/ 48 w 48"/>
                  <a:gd name="T65" fmla="*/ 16 h 60"/>
                  <a:gd name="T66" fmla="*/ 47 w 48"/>
                  <a:gd name="T67" fmla="*/ 20 h 60"/>
                  <a:gd name="T68" fmla="*/ 46 w 48"/>
                  <a:gd name="T69" fmla="*/ 22 h 60"/>
                  <a:gd name="T70" fmla="*/ 42 w 48"/>
                  <a:gd name="T71" fmla="*/ 24 h 60"/>
                  <a:gd name="T72" fmla="*/ 40 w 48"/>
                  <a:gd name="T73" fmla="*/ 25 h 60"/>
                  <a:gd name="T74" fmla="*/ 39 w 48"/>
                  <a:gd name="T75" fmla="*/ 26 h 60"/>
                  <a:gd name="T76" fmla="*/ 38 w 48"/>
                  <a:gd name="T77" fmla="*/ 28 h 60"/>
                  <a:gd name="T78" fmla="*/ 39 w 48"/>
                  <a:gd name="T79" fmla="*/ 31 h 60"/>
                  <a:gd name="T80" fmla="*/ 39 w 48"/>
                  <a:gd name="T81" fmla="*/ 36 h 60"/>
                  <a:gd name="T82" fmla="*/ 40 w 48"/>
                  <a:gd name="T83" fmla="*/ 39 h 60"/>
                  <a:gd name="T84" fmla="*/ 40 w 48"/>
                  <a:gd name="T85" fmla="*/ 41 h 60"/>
                  <a:gd name="T86" fmla="*/ 41 w 48"/>
                  <a:gd name="T87" fmla="*/ 43 h 60"/>
                  <a:gd name="T88" fmla="*/ 43 w 48"/>
                  <a:gd name="T89" fmla="*/ 44 h 60"/>
                  <a:gd name="T90" fmla="*/ 46 w 48"/>
                  <a:gd name="T91" fmla="*/ 46 h 60"/>
                  <a:gd name="T92" fmla="*/ 47 w 48"/>
                  <a:gd name="T93" fmla="*/ 48 h 60"/>
                  <a:gd name="T94" fmla="*/ 48 w 48"/>
                  <a:gd name="T95" fmla="*/ 50 h 60"/>
                  <a:gd name="T96" fmla="*/ 46 w 48"/>
                  <a:gd name="T97" fmla="*/ 50 h 60"/>
                  <a:gd name="T98" fmla="*/ 41 w 48"/>
                  <a:gd name="T99" fmla="*/ 52 h 60"/>
                  <a:gd name="T100" fmla="*/ 34 w 48"/>
                  <a:gd name="T101" fmla="*/ 53 h 60"/>
                  <a:gd name="T102" fmla="*/ 30 w 48"/>
                  <a:gd name="T103" fmla="*/ 54 h 60"/>
                  <a:gd name="T104" fmla="*/ 26 w 48"/>
                  <a:gd name="T105" fmla="*/ 55 h 60"/>
                  <a:gd name="T106" fmla="*/ 18 w 48"/>
                  <a:gd name="T107" fmla="*/ 57 h 60"/>
                  <a:gd name="T108" fmla="*/ 12 w 48"/>
                  <a:gd name="T109" fmla="*/ 58 h 60"/>
                  <a:gd name="T110" fmla="*/ 8 w 48"/>
                  <a:gd name="T111" fmla="*/ 60 h 60"/>
                  <a:gd name="T112" fmla="*/ 6 w 48"/>
                  <a:gd name="T1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8" h="60">
                    <a:moveTo>
                      <a:pt x="6" y="60"/>
                    </a:moveTo>
                    <a:lnTo>
                      <a:pt x="5" y="59"/>
                    </a:lnTo>
                    <a:lnTo>
                      <a:pt x="2" y="57"/>
                    </a:lnTo>
                    <a:lnTo>
                      <a:pt x="2" y="56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9" y="32"/>
                    </a:lnTo>
                    <a:lnTo>
                      <a:pt x="10" y="32"/>
                    </a:lnTo>
                    <a:lnTo>
                      <a:pt x="11" y="31"/>
                    </a:lnTo>
                    <a:lnTo>
                      <a:pt x="12" y="30"/>
                    </a:lnTo>
                    <a:lnTo>
                      <a:pt x="12" y="22"/>
                    </a:lnTo>
                    <a:lnTo>
                      <a:pt x="10" y="18"/>
                    </a:lnTo>
                    <a:lnTo>
                      <a:pt x="6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39" y="3"/>
                    </a:lnTo>
                    <a:lnTo>
                      <a:pt x="42" y="4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3" y="13"/>
                    </a:lnTo>
                    <a:lnTo>
                      <a:pt x="46" y="15"/>
                    </a:lnTo>
                    <a:lnTo>
                      <a:pt x="48" y="16"/>
                    </a:lnTo>
                    <a:lnTo>
                      <a:pt x="47" y="20"/>
                    </a:lnTo>
                    <a:lnTo>
                      <a:pt x="46" y="22"/>
                    </a:lnTo>
                    <a:lnTo>
                      <a:pt x="42" y="24"/>
                    </a:lnTo>
                    <a:lnTo>
                      <a:pt x="40" y="25"/>
                    </a:lnTo>
                    <a:lnTo>
                      <a:pt x="39" y="26"/>
                    </a:lnTo>
                    <a:lnTo>
                      <a:pt x="38" y="28"/>
                    </a:lnTo>
                    <a:lnTo>
                      <a:pt x="39" y="31"/>
                    </a:lnTo>
                    <a:lnTo>
                      <a:pt x="39" y="36"/>
                    </a:lnTo>
                    <a:lnTo>
                      <a:pt x="40" y="39"/>
                    </a:lnTo>
                    <a:lnTo>
                      <a:pt x="40" y="41"/>
                    </a:lnTo>
                    <a:lnTo>
                      <a:pt x="41" y="43"/>
                    </a:lnTo>
                    <a:lnTo>
                      <a:pt x="43" y="44"/>
                    </a:lnTo>
                    <a:lnTo>
                      <a:pt x="46" y="46"/>
                    </a:lnTo>
                    <a:lnTo>
                      <a:pt x="47" y="48"/>
                    </a:lnTo>
                    <a:lnTo>
                      <a:pt x="48" y="50"/>
                    </a:lnTo>
                    <a:lnTo>
                      <a:pt x="46" y="50"/>
                    </a:lnTo>
                    <a:lnTo>
                      <a:pt x="41" y="52"/>
                    </a:lnTo>
                    <a:lnTo>
                      <a:pt x="34" y="53"/>
                    </a:lnTo>
                    <a:lnTo>
                      <a:pt x="30" y="54"/>
                    </a:lnTo>
                    <a:lnTo>
                      <a:pt x="26" y="55"/>
                    </a:lnTo>
                    <a:lnTo>
                      <a:pt x="18" y="57"/>
                    </a:lnTo>
                    <a:lnTo>
                      <a:pt x="12" y="58"/>
                    </a:lnTo>
                    <a:lnTo>
                      <a:pt x="8" y="60"/>
                    </a:lnTo>
                    <a:lnTo>
                      <a:pt x="6" y="6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IQ-D100_2"/>
              <p:cNvSpPr>
                <a:spLocks/>
              </p:cNvSpPr>
              <p:nvPr/>
            </p:nvSpPr>
            <p:spPr bwMode="auto">
              <a:xfrm>
                <a:off x="2783523" y="3436620"/>
                <a:ext cx="1303020" cy="1684020"/>
              </a:xfrm>
              <a:custGeom>
                <a:avLst/>
                <a:gdLst>
                  <a:gd name="T0" fmla="*/ 6 w 171"/>
                  <a:gd name="T1" fmla="*/ 144 h 221"/>
                  <a:gd name="T2" fmla="*/ 10 w 171"/>
                  <a:gd name="T3" fmla="*/ 132 h 221"/>
                  <a:gd name="T4" fmla="*/ 14 w 171"/>
                  <a:gd name="T5" fmla="*/ 121 h 221"/>
                  <a:gd name="T6" fmla="*/ 22 w 171"/>
                  <a:gd name="T7" fmla="*/ 111 h 221"/>
                  <a:gd name="T8" fmla="*/ 25 w 171"/>
                  <a:gd name="T9" fmla="*/ 100 h 221"/>
                  <a:gd name="T10" fmla="*/ 26 w 171"/>
                  <a:gd name="T11" fmla="*/ 93 h 221"/>
                  <a:gd name="T12" fmla="*/ 28 w 171"/>
                  <a:gd name="T13" fmla="*/ 87 h 221"/>
                  <a:gd name="T14" fmla="*/ 29 w 171"/>
                  <a:gd name="T15" fmla="*/ 83 h 221"/>
                  <a:gd name="T16" fmla="*/ 31 w 171"/>
                  <a:gd name="T17" fmla="*/ 80 h 221"/>
                  <a:gd name="T18" fmla="*/ 32 w 171"/>
                  <a:gd name="T19" fmla="*/ 77 h 221"/>
                  <a:gd name="T20" fmla="*/ 34 w 171"/>
                  <a:gd name="T21" fmla="*/ 74 h 221"/>
                  <a:gd name="T22" fmla="*/ 36 w 171"/>
                  <a:gd name="T23" fmla="*/ 70 h 221"/>
                  <a:gd name="T24" fmla="*/ 36 w 171"/>
                  <a:gd name="T25" fmla="*/ 66 h 221"/>
                  <a:gd name="T26" fmla="*/ 38 w 171"/>
                  <a:gd name="T27" fmla="*/ 62 h 221"/>
                  <a:gd name="T28" fmla="*/ 40 w 171"/>
                  <a:gd name="T29" fmla="*/ 59 h 221"/>
                  <a:gd name="T30" fmla="*/ 43 w 171"/>
                  <a:gd name="T31" fmla="*/ 56 h 221"/>
                  <a:gd name="T32" fmla="*/ 46 w 171"/>
                  <a:gd name="T33" fmla="*/ 51 h 221"/>
                  <a:gd name="T34" fmla="*/ 48 w 171"/>
                  <a:gd name="T35" fmla="*/ 48 h 221"/>
                  <a:gd name="T36" fmla="*/ 51 w 171"/>
                  <a:gd name="T37" fmla="*/ 45 h 221"/>
                  <a:gd name="T38" fmla="*/ 53 w 171"/>
                  <a:gd name="T39" fmla="*/ 42 h 221"/>
                  <a:gd name="T40" fmla="*/ 55 w 171"/>
                  <a:gd name="T41" fmla="*/ 39 h 221"/>
                  <a:gd name="T42" fmla="*/ 58 w 171"/>
                  <a:gd name="T43" fmla="*/ 39 h 221"/>
                  <a:gd name="T44" fmla="*/ 62 w 171"/>
                  <a:gd name="T45" fmla="*/ 37 h 221"/>
                  <a:gd name="T46" fmla="*/ 66 w 171"/>
                  <a:gd name="T47" fmla="*/ 36 h 221"/>
                  <a:gd name="T48" fmla="*/ 69 w 171"/>
                  <a:gd name="T49" fmla="*/ 34 h 221"/>
                  <a:gd name="T50" fmla="*/ 72 w 171"/>
                  <a:gd name="T51" fmla="*/ 32 h 221"/>
                  <a:gd name="T52" fmla="*/ 75 w 171"/>
                  <a:gd name="T53" fmla="*/ 31 h 221"/>
                  <a:gd name="T54" fmla="*/ 78 w 171"/>
                  <a:gd name="T55" fmla="*/ 30 h 221"/>
                  <a:gd name="T56" fmla="*/ 82 w 171"/>
                  <a:gd name="T57" fmla="*/ 28 h 221"/>
                  <a:gd name="T58" fmla="*/ 86 w 171"/>
                  <a:gd name="T59" fmla="*/ 28 h 221"/>
                  <a:gd name="T60" fmla="*/ 89 w 171"/>
                  <a:gd name="T61" fmla="*/ 26 h 221"/>
                  <a:gd name="T62" fmla="*/ 91 w 171"/>
                  <a:gd name="T63" fmla="*/ 22 h 221"/>
                  <a:gd name="T64" fmla="*/ 98 w 171"/>
                  <a:gd name="T65" fmla="*/ 9 h 221"/>
                  <a:gd name="T66" fmla="*/ 127 w 171"/>
                  <a:gd name="T67" fmla="*/ 2 h 221"/>
                  <a:gd name="T68" fmla="*/ 132 w 171"/>
                  <a:gd name="T69" fmla="*/ 3 h 221"/>
                  <a:gd name="T70" fmla="*/ 134 w 171"/>
                  <a:gd name="T71" fmla="*/ 2 h 221"/>
                  <a:gd name="T72" fmla="*/ 136 w 171"/>
                  <a:gd name="T73" fmla="*/ 4 h 221"/>
                  <a:gd name="T74" fmla="*/ 133 w 171"/>
                  <a:gd name="T75" fmla="*/ 6 h 221"/>
                  <a:gd name="T76" fmla="*/ 137 w 171"/>
                  <a:gd name="T77" fmla="*/ 13 h 221"/>
                  <a:gd name="T78" fmla="*/ 138 w 171"/>
                  <a:gd name="T79" fmla="*/ 30 h 221"/>
                  <a:gd name="T80" fmla="*/ 131 w 171"/>
                  <a:gd name="T81" fmla="*/ 44 h 221"/>
                  <a:gd name="T82" fmla="*/ 144 w 171"/>
                  <a:gd name="T83" fmla="*/ 64 h 221"/>
                  <a:gd name="T84" fmla="*/ 164 w 171"/>
                  <a:gd name="T85" fmla="*/ 80 h 221"/>
                  <a:gd name="T86" fmla="*/ 166 w 171"/>
                  <a:gd name="T87" fmla="*/ 105 h 221"/>
                  <a:gd name="T88" fmla="*/ 154 w 171"/>
                  <a:gd name="T89" fmla="*/ 126 h 221"/>
                  <a:gd name="T90" fmla="*/ 154 w 171"/>
                  <a:gd name="T91" fmla="*/ 128 h 221"/>
                  <a:gd name="T92" fmla="*/ 150 w 171"/>
                  <a:gd name="T93" fmla="*/ 128 h 221"/>
                  <a:gd name="T94" fmla="*/ 149 w 171"/>
                  <a:gd name="T95" fmla="*/ 131 h 221"/>
                  <a:gd name="T96" fmla="*/ 147 w 171"/>
                  <a:gd name="T97" fmla="*/ 135 h 221"/>
                  <a:gd name="T98" fmla="*/ 144 w 171"/>
                  <a:gd name="T99" fmla="*/ 137 h 221"/>
                  <a:gd name="T100" fmla="*/ 140 w 171"/>
                  <a:gd name="T101" fmla="*/ 139 h 221"/>
                  <a:gd name="T102" fmla="*/ 132 w 171"/>
                  <a:gd name="T103" fmla="*/ 145 h 221"/>
                  <a:gd name="T104" fmla="*/ 129 w 171"/>
                  <a:gd name="T105" fmla="*/ 146 h 221"/>
                  <a:gd name="T106" fmla="*/ 128 w 171"/>
                  <a:gd name="T107" fmla="*/ 150 h 221"/>
                  <a:gd name="T108" fmla="*/ 126 w 171"/>
                  <a:gd name="T109" fmla="*/ 154 h 221"/>
                  <a:gd name="T110" fmla="*/ 119 w 171"/>
                  <a:gd name="T111" fmla="*/ 170 h 221"/>
                  <a:gd name="T112" fmla="*/ 114 w 171"/>
                  <a:gd name="T113" fmla="*/ 186 h 221"/>
                  <a:gd name="T114" fmla="*/ 102 w 171"/>
                  <a:gd name="T115" fmla="*/ 207 h 221"/>
                  <a:gd name="T116" fmla="*/ 86 w 171"/>
                  <a:gd name="T117" fmla="*/ 216 h 221"/>
                  <a:gd name="T118" fmla="*/ 68 w 171"/>
                  <a:gd name="T119" fmla="*/ 204 h 221"/>
                  <a:gd name="T120" fmla="*/ 42 w 171"/>
                  <a:gd name="T121" fmla="*/ 185 h 221"/>
                  <a:gd name="T122" fmla="*/ 24 w 171"/>
                  <a:gd name="T123" fmla="*/ 171 h 221"/>
                  <a:gd name="T124" fmla="*/ 4 w 171"/>
                  <a:gd name="T125" fmla="*/ 156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1" h="221">
                    <a:moveTo>
                      <a:pt x="0" y="154"/>
                    </a:moveTo>
                    <a:lnTo>
                      <a:pt x="0" y="152"/>
                    </a:lnTo>
                    <a:lnTo>
                      <a:pt x="0" y="152"/>
                    </a:lnTo>
                    <a:lnTo>
                      <a:pt x="1" y="151"/>
                    </a:lnTo>
                    <a:lnTo>
                      <a:pt x="2" y="150"/>
                    </a:lnTo>
                    <a:lnTo>
                      <a:pt x="2" y="149"/>
                    </a:lnTo>
                    <a:lnTo>
                      <a:pt x="3" y="148"/>
                    </a:lnTo>
                    <a:lnTo>
                      <a:pt x="4" y="146"/>
                    </a:lnTo>
                    <a:lnTo>
                      <a:pt x="5" y="145"/>
                    </a:lnTo>
                    <a:lnTo>
                      <a:pt x="6" y="144"/>
                    </a:lnTo>
                    <a:lnTo>
                      <a:pt x="7" y="142"/>
                    </a:lnTo>
                    <a:lnTo>
                      <a:pt x="8" y="140"/>
                    </a:lnTo>
                    <a:lnTo>
                      <a:pt x="8" y="139"/>
                    </a:lnTo>
                    <a:lnTo>
                      <a:pt x="9" y="138"/>
                    </a:lnTo>
                    <a:lnTo>
                      <a:pt x="9" y="137"/>
                    </a:lnTo>
                    <a:lnTo>
                      <a:pt x="10" y="136"/>
                    </a:lnTo>
                    <a:lnTo>
                      <a:pt x="10" y="135"/>
                    </a:lnTo>
                    <a:lnTo>
                      <a:pt x="10" y="134"/>
                    </a:lnTo>
                    <a:lnTo>
                      <a:pt x="10" y="133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0"/>
                    </a:lnTo>
                    <a:lnTo>
                      <a:pt x="10" y="128"/>
                    </a:lnTo>
                    <a:lnTo>
                      <a:pt x="11" y="127"/>
                    </a:lnTo>
                    <a:lnTo>
                      <a:pt x="11" y="127"/>
                    </a:lnTo>
                    <a:lnTo>
                      <a:pt x="11" y="126"/>
                    </a:lnTo>
                    <a:lnTo>
                      <a:pt x="12" y="125"/>
                    </a:lnTo>
                    <a:lnTo>
                      <a:pt x="12" y="124"/>
                    </a:lnTo>
                    <a:lnTo>
                      <a:pt x="13" y="123"/>
                    </a:lnTo>
                    <a:lnTo>
                      <a:pt x="14" y="121"/>
                    </a:lnTo>
                    <a:lnTo>
                      <a:pt x="15" y="120"/>
                    </a:lnTo>
                    <a:lnTo>
                      <a:pt x="16" y="119"/>
                    </a:lnTo>
                    <a:lnTo>
                      <a:pt x="16" y="118"/>
                    </a:lnTo>
                    <a:lnTo>
                      <a:pt x="17" y="117"/>
                    </a:lnTo>
                    <a:lnTo>
                      <a:pt x="18" y="116"/>
                    </a:lnTo>
                    <a:lnTo>
                      <a:pt x="20" y="115"/>
                    </a:lnTo>
                    <a:lnTo>
                      <a:pt x="20" y="114"/>
                    </a:lnTo>
                    <a:lnTo>
                      <a:pt x="21" y="113"/>
                    </a:lnTo>
                    <a:lnTo>
                      <a:pt x="21" y="112"/>
                    </a:lnTo>
                    <a:lnTo>
                      <a:pt x="22" y="111"/>
                    </a:lnTo>
                    <a:lnTo>
                      <a:pt x="22" y="110"/>
                    </a:lnTo>
                    <a:lnTo>
                      <a:pt x="22" y="109"/>
                    </a:lnTo>
                    <a:lnTo>
                      <a:pt x="22" y="107"/>
                    </a:lnTo>
                    <a:lnTo>
                      <a:pt x="22" y="106"/>
                    </a:lnTo>
                    <a:lnTo>
                      <a:pt x="22" y="105"/>
                    </a:lnTo>
                    <a:lnTo>
                      <a:pt x="22" y="104"/>
                    </a:lnTo>
                    <a:lnTo>
                      <a:pt x="23" y="103"/>
                    </a:lnTo>
                    <a:lnTo>
                      <a:pt x="24" y="102"/>
                    </a:lnTo>
                    <a:lnTo>
                      <a:pt x="25" y="101"/>
                    </a:lnTo>
                    <a:lnTo>
                      <a:pt x="25" y="100"/>
                    </a:lnTo>
                    <a:lnTo>
                      <a:pt x="26" y="99"/>
                    </a:lnTo>
                    <a:lnTo>
                      <a:pt x="26" y="98"/>
                    </a:lnTo>
                    <a:lnTo>
                      <a:pt x="27" y="97"/>
                    </a:lnTo>
                    <a:lnTo>
                      <a:pt x="27" y="96"/>
                    </a:lnTo>
                    <a:lnTo>
                      <a:pt x="27" y="96"/>
                    </a:lnTo>
                    <a:lnTo>
                      <a:pt x="27" y="95"/>
                    </a:lnTo>
                    <a:lnTo>
                      <a:pt x="26" y="95"/>
                    </a:lnTo>
                    <a:lnTo>
                      <a:pt x="26" y="94"/>
                    </a:lnTo>
                    <a:lnTo>
                      <a:pt x="26" y="94"/>
                    </a:lnTo>
                    <a:lnTo>
                      <a:pt x="26" y="93"/>
                    </a:lnTo>
                    <a:lnTo>
                      <a:pt x="25" y="92"/>
                    </a:lnTo>
                    <a:lnTo>
                      <a:pt x="26" y="90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7" y="88"/>
                    </a:lnTo>
                    <a:lnTo>
                      <a:pt x="27" y="88"/>
                    </a:lnTo>
                    <a:lnTo>
                      <a:pt x="27" y="88"/>
                    </a:lnTo>
                    <a:lnTo>
                      <a:pt x="27" y="87"/>
                    </a:lnTo>
                    <a:lnTo>
                      <a:pt x="28" y="87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9" y="86"/>
                    </a:lnTo>
                    <a:lnTo>
                      <a:pt x="29" y="85"/>
                    </a:lnTo>
                    <a:lnTo>
                      <a:pt x="29" y="85"/>
                    </a:lnTo>
                    <a:lnTo>
                      <a:pt x="29" y="84"/>
                    </a:lnTo>
                    <a:lnTo>
                      <a:pt x="29" y="84"/>
                    </a:lnTo>
                    <a:lnTo>
                      <a:pt x="29" y="84"/>
                    </a:lnTo>
                    <a:lnTo>
                      <a:pt x="29" y="83"/>
                    </a:lnTo>
                    <a:lnTo>
                      <a:pt x="29" y="83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1" y="82"/>
                    </a:lnTo>
                    <a:lnTo>
                      <a:pt x="31" y="81"/>
                    </a:lnTo>
                    <a:lnTo>
                      <a:pt x="31" y="81"/>
                    </a:lnTo>
                    <a:lnTo>
                      <a:pt x="31" y="80"/>
                    </a:lnTo>
                    <a:lnTo>
                      <a:pt x="31" y="80"/>
                    </a:lnTo>
                    <a:lnTo>
                      <a:pt x="31" y="80"/>
                    </a:lnTo>
                    <a:lnTo>
                      <a:pt x="31" y="79"/>
                    </a:lnTo>
                    <a:lnTo>
                      <a:pt x="31" y="79"/>
                    </a:lnTo>
                    <a:lnTo>
                      <a:pt x="31" y="78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32" y="77"/>
                    </a:lnTo>
                    <a:lnTo>
                      <a:pt x="32" y="77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4" y="75"/>
                    </a:lnTo>
                    <a:lnTo>
                      <a:pt x="34" y="75"/>
                    </a:lnTo>
                    <a:lnTo>
                      <a:pt x="34" y="75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35" y="73"/>
                    </a:lnTo>
                    <a:lnTo>
                      <a:pt x="35" y="73"/>
                    </a:lnTo>
                    <a:lnTo>
                      <a:pt x="36" y="73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1"/>
                    </a:lnTo>
                    <a:lnTo>
                      <a:pt x="36" y="70"/>
                    </a:lnTo>
                    <a:lnTo>
                      <a:pt x="36" y="70"/>
                    </a:lnTo>
                    <a:lnTo>
                      <a:pt x="36" y="70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7" y="68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36" y="67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8" y="63"/>
                    </a:lnTo>
                    <a:lnTo>
                      <a:pt x="38" y="63"/>
                    </a:lnTo>
                    <a:lnTo>
                      <a:pt x="38" y="63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8" y="61"/>
                    </a:lnTo>
                    <a:lnTo>
                      <a:pt x="38" y="61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40" y="60"/>
                    </a:lnTo>
                    <a:lnTo>
                      <a:pt x="40" y="59"/>
                    </a:lnTo>
                    <a:lnTo>
                      <a:pt x="40" y="59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2" y="58"/>
                    </a:lnTo>
                    <a:lnTo>
                      <a:pt x="42" y="57"/>
                    </a:lnTo>
                    <a:lnTo>
                      <a:pt x="42" y="57"/>
                    </a:lnTo>
                    <a:lnTo>
                      <a:pt x="42" y="56"/>
                    </a:lnTo>
                    <a:lnTo>
                      <a:pt x="43" y="56"/>
                    </a:lnTo>
                    <a:lnTo>
                      <a:pt x="43" y="56"/>
                    </a:lnTo>
                    <a:lnTo>
                      <a:pt x="43" y="55"/>
                    </a:lnTo>
                    <a:lnTo>
                      <a:pt x="43" y="55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3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6" y="51"/>
                    </a:lnTo>
                    <a:lnTo>
                      <a:pt x="46" y="51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7" y="50"/>
                    </a:lnTo>
                    <a:lnTo>
                      <a:pt x="47" y="49"/>
                    </a:lnTo>
                    <a:lnTo>
                      <a:pt x="47" y="49"/>
                    </a:lnTo>
                    <a:lnTo>
                      <a:pt x="47" y="49"/>
                    </a:lnTo>
                    <a:lnTo>
                      <a:pt x="48" y="49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9" y="48"/>
                    </a:lnTo>
                    <a:lnTo>
                      <a:pt x="49" y="48"/>
                    </a:lnTo>
                    <a:lnTo>
                      <a:pt x="49" y="47"/>
                    </a:lnTo>
                    <a:lnTo>
                      <a:pt x="49" y="47"/>
                    </a:lnTo>
                    <a:lnTo>
                      <a:pt x="49" y="46"/>
                    </a:lnTo>
                    <a:lnTo>
                      <a:pt x="49" y="46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50" y="45"/>
                    </a:lnTo>
                    <a:lnTo>
                      <a:pt x="51" y="45"/>
                    </a:lnTo>
                    <a:lnTo>
                      <a:pt x="51" y="45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3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5" y="39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6" y="38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7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62" y="38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63" y="37"/>
                    </a:lnTo>
                    <a:lnTo>
                      <a:pt x="63" y="37"/>
                    </a:lnTo>
                    <a:lnTo>
                      <a:pt x="64" y="37"/>
                    </a:lnTo>
                    <a:lnTo>
                      <a:pt x="64" y="37"/>
                    </a:lnTo>
                    <a:lnTo>
                      <a:pt x="64" y="37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65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7" y="36"/>
                    </a:lnTo>
                    <a:lnTo>
                      <a:pt x="67" y="36"/>
                    </a:lnTo>
                    <a:lnTo>
                      <a:pt x="67" y="35"/>
                    </a:lnTo>
                    <a:lnTo>
                      <a:pt x="67" y="35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9" y="34"/>
                    </a:lnTo>
                    <a:lnTo>
                      <a:pt x="69" y="3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1" y="33"/>
                    </a:lnTo>
                    <a:lnTo>
                      <a:pt x="71" y="33"/>
                    </a:lnTo>
                    <a:lnTo>
                      <a:pt x="71" y="33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3" y="32"/>
                    </a:lnTo>
                    <a:lnTo>
                      <a:pt x="73" y="32"/>
                    </a:lnTo>
                    <a:lnTo>
                      <a:pt x="74" y="32"/>
                    </a:lnTo>
                    <a:lnTo>
                      <a:pt x="74" y="32"/>
                    </a:lnTo>
                    <a:lnTo>
                      <a:pt x="74" y="32"/>
                    </a:lnTo>
                    <a:lnTo>
                      <a:pt x="74" y="31"/>
                    </a:lnTo>
                    <a:lnTo>
                      <a:pt x="75" y="31"/>
                    </a:lnTo>
                    <a:lnTo>
                      <a:pt x="75" y="31"/>
                    </a:lnTo>
                    <a:lnTo>
                      <a:pt x="75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0"/>
                    </a:lnTo>
                    <a:lnTo>
                      <a:pt x="77" y="30"/>
                    </a:lnTo>
                    <a:lnTo>
                      <a:pt x="77" y="30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80" y="30"/>
                    </a:lnTo>
                    <a:lnTo>
                      <a:pt x="80" y="30"/>
                    </a:lnTo>
                    <a:lnTo>
                      <a:pt x="80" y="29"/>
                    </a:lnTo>
                    <a:lnTo>
                      <a:pt x="81" y="29"/>
                    </a:lnTo>
                    <a:lnTo>
                      <a:pt x="81" y="28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83" y="28"/>
                    </a:lnTo>
                    <a:lnTo>
                      <a:pt x="83" y="28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6" y="28"/>
                    </a:lnTo>
                    <a:lnTo>
                      <a:pt x="86" y="27"/>
                    </a:lnTo>
                    <a:lnTo>
                      <a:pt x="86" y="27"/>
                    </a:lnTo>
                    <a:lnTo>
                      <a:pt x="87" y="27"/>
                    </a:lnTo>
                    <a:lnTo>
                      <a:pt x="87" y="27"/>
                    </a:lnTo>
                    <a:lnTo>
                      <a:pt x="87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9" y="26"/>
                    </a:lnTo>
                    <a:lnTo>
                      <a:pt x="89" y="25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0" y="25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1" y="23"/>
                    </a:lnTo>
                    <a:lnTo>
                      <a:pt x="91" y="23"/>
                    </a:lnTo>
                    <a:lnTo>
                      <a:pt x="91" y="22"/>
                    </a:lnTo>
                    <a:lnTo>
                      <a:pt x="90" y="22"/>
                    </a:lnTo>
                    <a:lnTo>
                      <a:pt x="89" y="22"/>
                    </a:lnTo>
                    <a:lnTo>
                      <a:pt x="88" y="21"/>
                    </a:lnTo>
                    <a:lnTo>
                      <a:pt x="85" y="18"/>
                    </a:lnTo>
                    <a:lnTo>
                      <a:pt x="81" y="16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4" y="12"/>
                    </a:lnTo>
                    <a:lnTo>
                      <a:pt x="90" y="11"/>
                    </a:lnTo>
                    <a:lnTo>
                      <a:pt x="98" y="9"/>
                    </a:lnTo>
                    <a:lnTo>
                      <a:pt x="102" y="8"/>
                    </a:lnTo>
                    <a:lnTo>
                      <a:pt x="106" y="7"/>
                    </a:lnTo>
                    <a:lnTo>
                      <a:pt x="113" y="6"/>
                    </a:lnTo>
                    <a:lnTo>
                      <a:pt x="118" y="4"/>
                    </a:lnTo>
                    <a:lnTo>
                      <a:pt x="120" y="4"/>
                    </a:lnTo>
                    <a:lnTo>
                      <a:pt x="123" y="3"/>
                    </a:lnTo>
                    <a:lnTo>
                      <a:pt x="124" y="2"/>
                    </a:lnTo>
                    <a:lnTo>
                      <a:pt x="125" y="2"/>
                    </a:lnTo>
                    <a:lnTo>
                      <a:pt x="126" y="2"/>
                    </a:lnTo>
                    <a:lnTo>
                      <a:pt x="127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9" y="2"/>
                    </a:lnTo>
                    <a:lnTo>
                      <a:pt x="129" y="1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2" y="3"/>
                    </a:lnTo>
                    <a:lnTo>
                      <a:pt x="133" y="2"/>
                    </a:lnTo>
                    <a:lnTo>
                      <a:pt x="133" y="1"/>
                    </a:lnTo>
                    <a:lnTo>
                      <a:pt x="133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34" y="1"/>
                    </a:lnTo>
                    <a:lnTo>
                      <a:pt x="134" y="1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6" y="3"/>
                    </a:lnTo>
                    <a:lnTo>
                      <a:pt x="136" y="4"/>
                    </a:lnTo>
                    <a:lnTo>
                      <a:pt x="136" y="4"/>
                    </a:lnTo>
                    <a:lnTo>
                      <a:pt x="136" y="4"/>
                    </a:lnTo>
                    <a:lnTo>
                      <a:pt x="136" y="4"/>
                    </a:lnTo>
                    <a:lnTo>
                      <a:pt x="136" y="4"/>
                    </a:lnTo>
                    <a:lnTo>
                      <a:pt x="137" y="4"/>
                    </a:lnTo>
                    <a:lnTo>
                      <a:pt x="137" y="5"/>
                    </a:lnTo>
                    <a:lnTo>
                      <a:pt x="137" y="5"/>
                    </a:lnTo>
                    <a:lnTo>
                      <a:pt x="137" y="5"/>
                    </a:lnTo>
                    <a:lnTo>
                      <a:pt x="136" y="6"/>
                    </a:lnTo>
                    <a:lnTo>
                      <a:pt x="135" y="6"/>
                    </a:lnTo>
                    <a:lnTo>
                      <a:pt x="134" y="6"/>
                    </a:lnTo>
                    <a:lnTo>
                      <a:pt x="134" y="6"/>
                    </a:lnTo>
                    <a:lnTo>
                      <a:pt x="133" y="6"/>
                    </a:lnTo>
                    <a:lnTo>
                      <a:pt x="133" y="6"/>
                    </a:lnTo>
                    <a:lnTo>
                      <a:pt x="133" y="7"/>
                    </a:lnTo>
                    <a:lnTo>
                      <a:pt x="133" y="7"/>
                    </a:lnTo>
                    <a:lnTo>
                      <a:pt x="133" y="8"/>
                    </a:lnTo>
                    <a:lnTo>
                      <a:pt x="134" y="9"/>
                    </a:lnTo>
                    <a:lnTo>
                      <a:pt x="134" y="10"/>
                    </a:lnTo>
                    <a:lnTo>
                      <a:pt x="135" y="12"/>
                    </a:lnTo>
                    <a:lnTo>
                      <a:pt x="136" y="12"/>
                    </a:lnTo>
                    <a:lnTo>
                      <a:pt x="137" y="13"/>
                    </a:lnTo>
                    <a:lnTo>
                      <a:pt x="137" y="13"/>
                    </a:lnTo>
                    <a:lnTo>
                      <a:pt x="137" y="14"/>
                    </a:lnTo>
                    <a:lnTo>
                      <a:pt x="138" y="14"/>
                    </a:lnTo>
                    <a:lnTo>
                      <a:pt x="138" y="14"/>
                    </a:lnTo>
                    <a:lnTo>
                      <a:pt x="133" y="20"/>
                    </a:lnTo>
                    <a:lnTo>
                      <a:pt x="134" y="21"/>
                    </a:lnTo>
                    <a:lnTo>
                      <a:pt x="135" y="23"/>
                    </a:lnTo>
                    <a:lnTo>
                      <a:pt x="136" y="24"/>
                    </a:lnTo>
                    <a:lnTo>
                      <a:pt x="136" y="26"/>
                    </a:lnTo>
                    <a:lnTo>
                      <a:pt x="137" y="28"/>
                    </a:lnTo>
                    <a:lnTo>
                      <a:pt x="138" y="30"/>
                    </a:lnTo>
                    <a:lnTo>
                      <a:pt x="140" y="32"/>
                    </a:lnTo>
                    <a:lnTo>
                      <a:pt x="141" y="35"/>
                    </a:lnTo>
                    <a:lnTo>
                      <a:pt x="137" y="33"/>
                    </a:lnTo>
                    <a:lnTo>
                      <a:pt x="136" y="34"/>
                    </a:lnTo>
                    <a:lnTo>
                      <a:pt x="135" y="36"/>
                    </a:lnTo>
                    <a:lnTo>
                      <a:pt x="130" y="36"/>
                    </a:lnTo>
                    <a:lnTo>
                      <a:pt x="129" y="39"/>
                    </a:lnTo>
                    <a:lnTo>
                      <a:pt x="128" y="41"/>
                    </a:lnTo>
                    <a:lnTo>
                      <a:pt x="130" y="42"/>
                    </a:lnTo>
                    <a:lnTo>
                      <a:pt x="131" y="44"/>
                    </a:lnTo>
                    <a:lnTo>
                      <a:pt x="133" y="45"/>
                    </a:lnTo>
                    <a:lnTo>
                      <a:pt x="136" y="45"/>
                    </a:lnTo>
                    <a:lnTo>
                      <a:pt x="136" y="48"/>
                    </a:lnTo>
                    <a:lnTo>
                      <a:pt x="138" y="48"/>
                    </a:lnTo>
                    <a:lnTo>
                      <a:pt x="139" y="51"/>
                    </a:lnTo>
                    <a:lnTo>
                      <a:pt x="140" y="53"/>
                    </a:lnTo>
                    <a:lnTo>
                      <a:pt x="141" y="55"/>
                    </a:lnTo>
                    <a:lnTo>
                      <a:pt x="142" y="62"/>
                    </a:lnTo>
                    <a:lnTo>
                      <a:pt x="144" y="63"/>
                    </a:lnTo>
                    <a:lnTo>
                      <a:pt x="144" y="64"/>
                    </a:lnTo>
                    <a:lnTo>
                      <a:pt x="142" y="65"/>
                    </a:lnTo>
                    <a:lnTo>
                      <a:pt x="146" y="70"/>
                    </a:lnTo>
                    <a:lnTo>
                      <a:pt x="148" y="72"/>
                    </a:lnTo>
                    <a:lnTo>
                      <a:pt x="150" y="73"/>
                    </a:lnTo>
                    <a:lnTo>
                      <a:pt x="152" y="75"/>
                    </a:lnTo>
                    <a:lnTo>
                      <a:pt x="153" y="76"/>
                    </a:lnTo>
                    <a:lnTo>
                      <a:pt x="155" y="76"/>
                    </a:lnTo>
                    <a:lnTo>
                      <a:pt x="158" y="77"/>
                    </a:lnTo>
                    <a:lnTo>
                      <a:pt x="161" y="78"/>
                    </a:lnTo>
                    <a:lnTo>
                      <a:pt x="164" y="80"/>
                    </a:lnTo>
                    <a:lnTo>
                      <a:pt x="169" y="81"/>
                    </a:lnTo>
                    <a:lnTo>
                      <a:pt x="170" y="81"/>
                    </a:lnTo>
                    <a:lnTo>
                      <a:pt x="171" y="82"/>
                    </a:lnTo>
                    <a:lnTo>
                      <a:pt x="170" y="86"/>
                    </a:lnTo>
                    <a:lnTo>
                      <a:pt x="169" y="88"/>
                    </a:lnTo>
                    <a:lnTo>
                      <a:pt x="168" y="92"/>
                    </a:lnTo>
                    <a:lnTo>
                      <a:pt x="168" y="96"/>
                    </a:lnTo>
                    <a:lnTo>
                      <a:pt x="167" y="100"/>
                    </a:lnTo>
                    <a:lnTo>
                      <a:pt x="167" y="102"/>
                    </a:lnTo>
                    <a:lnTo>
                      <a:pt x="166" y="105"/>
                    </a:lnTo>
                    <a:lnTo>
                      <a:pt x="166" y="107"/>
                    </a:lnTo>
                    <a:lnTo>
                      <a:pt x="165" y="110"/>
                    </a:lnTo>
                    <a:lnTo>
                      <a:pt x="164" y="114"/>
                    </a:lnTo>
                    <a:lnTo>
                      <a:pt x="164" y="118"/>
                    </a:lnTo>
                    <a:lnTo>
                      <a:pt x="164" y="118"/>
                    </a:lnTo>
                    <a:lnTo>
                      <a:pt x="163" y="120"/>
                    </a:lnTo>
                    <a:lnTo>
                      <a:pt x="158" y="124"/>
                    </a:lnTo>
                    <a:lnTo>
                      <a:pt x="155" y="125"/>
                    </a:lnTo>
                    <a:lnTo>
                      <a:pt x="154" y="126"/>
                    </a:lnTo>
                    <a:lnTo>
                      <a:pt x="154" y="126"/>
                    </a:lnTo>
                    <a:lnTo>
                      <a:pt x="154" y="126"/>
                    </a:lnTo>
                    <a:lnTo>
                      <a:pt x="154" y="126"/>
                    </a:lnTo>
                    <a:lnTo>
                      <a:pt x="154" y="127"/>
                    </a:lnTo>
                    <a:lnTo>
                      <a:pt x="153" y="127"/>
                    </a:lnTo>
                    <a:lnTo>
                      <a:pt x="153" y="127"/>
                    </a:lnTo>
                    <a:lnTo>
                      <a:pt x="153" y="128"/>
                    </a:lnTo>
                    <a:lnTo>
                      <a:pt x="153" y="128"/>
                    </a:lnTo>
                    <a:lnTo>
                      <a:pt x="153" y="128"/>
                    </a:lnTo>
                    <a:lnTo>
                      <a:pt x="154" y="128"/>
                    </a:lnTo>
                    <a:lnTo>
                      <a:pt x="154" y="128"/>
                    </a:lnTo>
                    <a:lnTo>
                      <a:pt x="153" y="128"/>
                    </a:lnTo>
                    <a:lnTo>
                      <a:pt x="153" y="129"/>
                    </a:lnTo>
                    <a:lnTo>
                      <a:pt x="153" y="129"/>
                    </a:lnTo>
                    <a:lnTo>
                      <a:pt x="152" y="128"/>
                    </a:lnTo>
                    <a:lnTo>
                      <a:pt x="152" y="128"/>
                    </a:lnTo>
                    <a:lnTo>
                      <a:pt x="152" y="128"/>
                    </a:lnTo>
                    <a:lnTo>
                      <a:pt x="151" y="128"/>
                    </a:lnTo>
                    <a:lnTo>
                      <a:pt x="151" y="128"/>
                    </a:lnTo>
                    <a:lnTo>
                      <a:pt x="150" y="128"/>
                    </a:lnTo>
                    <a:lnTo>
                      <a:pt x="150" y="128"/>
                    </a:lnTo>
                    <a:lnTo>
                      <a:pt x="150" y="128"/>
                    </a:lnTo>
                    <a:lnTo>
                      <a:pt x="149" y="128"/>
                    </a:lnTo>
                    <a:lnTo>
                      <a:pt x="149" y="129"/>
                    </a:lnTo>
                    <a:lnTo>
                      <a:pt x="149" y="129"/>
                    </a:lnTo>
                    <a:lnTo>
                      <a:pt x="149" y="130"/>
                    </a:lnTo>
                    <a:lnTo>
                      <a:pt x="149" y="130"/>
                    </a:lnTo>
                    <a:lnTo>
                      <a:pt x="149" y="130"/>
                    </a:lnTo>
                    <a:lnTo>
                      <a:pt x="149" y="131"/>
                    </a:lnTo>
                    <a:lnTo>
                      <a:pt x="149" y="131"/>
                    </a:lnTo>
                    <a:lnTo>
                      <a:pt x="149" y="131"/>
                    </a:lnTo>
                    <a:lnTo>
                      <a:pt x="149" y="132"/>
                    </a:lnTo>
                    <a:lnTo>
                      <a:pt x="148" y="132"/>
                    </a:lnTo>
                    <a:lnTo>
                      <a:pt x="148" y="132"/>
                    </a:lnTo>
                    <a:lnTo>
                      <a:pt x="148" y="132"/>
                    </a:lnTo>
                    <a:lnTo>
                      <a:pt x="148" y="133"/>
                    </a:lnTo>
                    <a:lnTo>
                      <a:pt x="147" y="133"/>
                    </a:lnTo>
                    <a:lnTo>
                      <a:pt x="147" y="133"/>
                    </a:lnTo>
                    <a:lnTo>
                      <a:pt x="147" y="134"/>
                    </a:lnTo>
                    <a:lnTo>
                      <a:pt x="147" y="134"/>
                    </a:lnTo>
                    <a:lnTo>
                      <a:pt x="147" y="135"/>
                    </a:lnTo>
                    <a:lnTo>
                      <a:pt x="147" y="135"/>
                    </a:lnTo>
                    <a:lnTo>
                      <a:pt x="146" y="136"/>
                    </a:lnTo>
                    <a:lnTo>
                      <a:pt x="146" y="136"/>
                    </a:lnTo>
                    <a:lnTo>
                      <a:pt x="146" y="136"/>
                    </a:lnTo>
                    <a:lnTo>
                      <a:pt x="146" y="136"/>
                    </a:lnTo>
                    <a:lnTo>
                      <a:pt x="146" y="136"/>
                    </a:lnTo>
                    <a:lnTo>
                      <a:pt x="146" y="137"/>
                    </a:lnTo>
                    <a:lnTo>
                      <a:pt x="145" y="137"/>
                    </a:lnTo>
                    <a:lnTo>
                      <a:pt x="145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4" y="138"/>
                    </a:lnTo>
                    <a:lnTo>
                      <a:pt x="143" y="138"/>
                    </a:lnTo>
                    <a:lnTo>
                      <a:pt x="143" y="138"/>
                    </a:lnTo>
                    <a:lnTo>
                      <a:pt x="142" y="138"/>
                    </a:lnTo>
                    <a:lnTo>
                      <a:pt x="142" y="138"/>
                    </a:lnTo>
                    <a:lnTo>
                      <a:pt x="142" y="138"/>
                    </a:lnTo>
                    <a:lnTo>
                      <a:pt x="141" y="138"/>
                    </a:lnTo>
                    <a:lnTo>
                      <a:pt x="141" y="139"/>
                    </a:lnTo>
                    <a:lnTo>
                      <a:pt x="140" y="139"/>
                    </a:lnTo>
                    <a:lnTo>
                      <a:pt x="140" y="139"/>
                    </a:lnTo>
                    <a:lnTo>
                      <a:pt x="140" y="139"/>
                    </a:lnTo>
                    <a:lnTo>
                      <a:pt x="139" y="139"/>
                    </a:lnTo>
                    <a:lnTo>
                      <a:pt x="138" y="140"/>
                    </a:lnTo>
                    <a:lnTo>
                      <a:pt x="137" y="140"/>
                    </a:lnTo>
                    <a:lnTo>
                      <a:pt x="136" y="141"/>
                    </a:lnTo>
                    <a:lnTo>
                      <a:pt x="135" y="142"/>
                    </a:lnTo>
                    <a:lnTo>
                      <a:pt x="133" y="144"/>
                    </a:lnTo>
                    <a:lnTo>
                      <a:pt x="132" y="144"/>
                    </a:lnTo>
                    <a:lnTo>
                      <a:pt x="132" y="145"/>
                    </a:lnTo>
                    <a:lnTo>
                      <a:pt x="131" y="145"/>
                    </a:lnTo>
                    <a:lnTo>
                      <a:pt x="131" y="145"/>
                    </a:lnTo>
                    <a:lnTo>
                      <a:pt x="130" y="145"/>
                    </a:lnTo>
                    <a:lnTo>
                      <a:pt x="130" y="145"/>
                    </a:lnTo>
                    <a:lnTo>
                      <a:pt x="130" y="145"/>
                    </a:lnTo>
                    <a:lnTo>
                      <a:pt x="129" y="146"/>
                    </a:lnTo>
                    <a:lnTo>
                      <a:pt x="129" y="146"/>
                    </a:lnTo>
                    <a:lnTo>
                      <a:pt x="129" y="146"/>
                    </a:lnTo>
                    <a:lnTo>
                      <a:pt x="129" y="146"/>
                    </a:lnTo>
                    <a:lnTo>
                      <a:pt x="129" y="146"/>
                    </a:lnTo>
                    <a:lnTo>
                      <a:pt x="129" y="147"/>
                    </a:lnTo>
                    <a:lnTo>
                      <a:pt x="129" y="147"/>
                    </a:lnTo>
                    <a:lnTo>
                      <a:pt x="128" y="148"/>
                    </a:lnTo>
                    <a:lnTo>
                      <a:pt x="128" y="148"/>
                    </a:lnTo>
                    <a:lnTo>
                      <a:pt x="128" y="148"/>
                    </a:lnTo>
                    <a:lnTo>
                      <a:pt x="128" y="148"/>
                    </a:lnTo>
                    <a:lnTo>
                      <a:pt x="128" y="149"/>
                    </a:lnTo>
                    <a:lnTo>
                      <a:pt x="128" y="149"/>
                    </a:lnTo>
                    <a:lnTo>
                      <a:pt x="128" y="150"/>
                    </a:lnTo>
                    <a:lnTo>
                      <a:pt x="128" y="150"/>
                    </a:lnTo>
                    <a:lnTo>
                      <a:pt x="128" y="150"/>
                    </a:lnTo>
                    <a:lnTo>
                      <a:pt x="127" y="151"/>
                    </a:lnTo>
                    <a:lnTo>
                      <a:pt x="127" y="151"/>
                    </a:lnTo>
                    <a:lnTo>
                      <a:pt x="127" y="152"/>
                    </a:lnTo>
                    <a:lnTo>
                      <a:pt x="126" y="152"/>
                    </a:lnTo>
                    <a:lnTo>
                      <a:pt x="126" y="152"/>
                    </a:lnTo>
                    <a:lnTo>
                      <a:pt x="126" y="152"/>
                    </a:lnTo>
                    <a:lnTo>
                      <a:pt x="126" y="153"/>
                    </a:lnTo>
                    <a:lnTo>
                      <a:pt x="126" y="153"/>
                    </a:lnTo>
                    <a:lnTo>
                      <a:pt x="126" y="154"/>
                    </a:lnTo>
                    <a:lnTo>
                      <a:pt x="126" y="154"/>
                    </a:lnTo>
                    <a:lnTo>
                      <a:pt x="126" y="154"/>
                    </a:lnTo>
                    <a:lnTo>
                      <a:pt x="126" y="155"/>
                    </a:lnTo>
                    <a:lnTo>
                      <a:pt x="125" y="156"/>
                    </a:lnTo>
                    <a:lnTo>
                      <a:pt x="124" y="160"/>
                    </a:lnTo>
                    <a:lnTo>
                      <a:pt x="121" y="166"/>
                    </a:lnTo>
                    <a:lnTo>
                      <a:pt x="120" y="166"/>
                    </a:lnTo>
                    <a:lnTo>
                      <a:pt x="120" y="168"/>
                    </a:lnTo>
                    <a:lnTo>
                      <a:pt x="120" y="169"/>
                    </a:lnTo>
                    <a:lnTo>
                      <a:pt x="119" y="170"/>
                    </a:lnTo>
                    <a:lnTo>
                      <a:pt x="119" y="171"/>
                    </a:lnTo>
                    <a:lnTo>
                      <a:pt x="118" y="172"/>
                    </a:lnTo>
                    <a:lnTo>
                      <a:pt x="117" y="174"/>
                    </a:lnTo>
                    <a:lnTo>
                      <a:pt x="116" y="176"/>
                    </a:lnTo>
                    <a:lnTo>
                      <a:pt x="116" y="177"/>
                    </a:lnTo>
                    <a:lnTo>
                      <a:pt x="116" y="179"/>
                    </a:lnTo>
                    <a:lnTo>
                      <a:pt x="114" y="181"/>
                    </a:lnTo>
                    <a:lnTo>
                      <a:pt x="114" y="182"/>
                    </a:lnTo>
                    <a:lnTo>
                      <a:pt x="114" y="184"/>
                    </a:lnTo>
                    <a:lnTo>
                      <a:pt x="114" y="186"/>
                    </a:lnTo>
                    <a:lnTo>
                      <a:pt x="113" y="187"/>
                    </a:lnTo>
                    <a:lnTo>
                      <a:pt x="113" y="189"/>
                    </a:lnTo>
                    <a:lnTo>
                      <a:pt x="112" y="191"/>
                    </a:lnTo>
                    <a:lnTo>
                      <a:pt x="111" y="192"/>
                    </a:lnTo>
                    <a:lnTo>
                      <a:pt x="110" y="194"/>
                    </a:lnTo>
                    <a:lnTo>
                      <a:pt x="110" y="194"/>
                    </a:lnTo>
                    <a:lnTo>
                      <a:pt x="109" y="196"/>
                    </a:lnTo>
                    <a:lnTo>
                      <a:pt x="107" y="200"/>
                    </a:lnTo>
                    <a:lnTo>
                      <a:pt x="103" y="206"/>
                    </a:lnTo>
                    <a:lnTo>
                      <a:pt x="102" y="207"/>
                    </a:lnTo>
                    <a:lnTo>
                      <a:pt x="100" y="209"/>
                    </a:lnTo>
                    <a:lnTo>
                      <a:pt x="99" y="211"/>
                    </a:lnTo>
                    <a:lnTo>
                      <a:pt x="97" y="214"/>
                    </a:lnTo>
                    <a:lnTo>
                      <a:pt x="95" y="217"/>
                    </a:lnTo>
                    <a:lnTo>
                      <a:pt x="93" y="219"/>
                    </a:lnTo>
                    <a:lnTo>
                      <a:pt x="92" y="220"/>
                    </a:lnTo>
                    <a:lnTo>
                      <a:pt x="92" y="221"/>
                    </a:lnTo>
                    <a:lnTo>
                      <a:pt x="90" y="220"/>
                    </a:lnTo>
                    <a:lnTo>
                      <a:pt x="87" y="217"/>
                    </a:lnTo>
                    <a:lnTo>
                      <a:pt x="86" y="216"/>
                    </a:lnTo>
                    <a:lnTo>
                      <a:pt x="83" y="214"/>
                    </a:lnTo>
                    <a:lnTo>
                      <a:pt x="82" y="213"/>
                    </a:lnTo>
                    <a:lnTo>
                      <a:pt x="81" y="212"/>
                    </a:lnTo>
                    <a:lnTo>
                      <a:pt x="80" y="212"/>
                    </a:lnTo>
                    <a:lnTo>
                      <a:pt x="77" y="210"/>
                    </a:lnTo>
                    <a:lnTo>
                      <a:pt x="76" y="209"/>
                    </a:lnTo>
                    <a:lnTo>
                      <a:pt x="72" y="206"/>
                    </a:lnTo>
                    <a:lnTo>
                      <a:pt x="72" y="206"/>
                    </a:lnTo>
                    <a:lnTo>
                      <a:pt x="71" y="205"/>
                    </a:lnTo>
                    <a:lnTo>
                      <a:pt x="68" y="204"/>
                    </a:lnTo>
                    <a:lnTo>
                      <a:pt x="67" y="203"/>
                    </a:lnTo>
                    <a:lnTo>
                      <a:pt x="64" y="200"/>
                    </a:lnTo>
                    <a:lnTo>
                      <a:pt x="61" y="198"/>
                    </a:lnTo>
                    <a:lnTo>
                      <a:pt x="57" y="195"/>
                    </a:lnTo>
                    <a:lnTo>
                      <a:pt x="55" y="194"/>
                    </a:lnTo>
                    <a:lnTo>
                      <a:pt x="53" y="192"/>
                    </a:lnTo>
                    <a:lnTo>
                      <a:pt x="50" y="190"/>
                    </a:lnTo>
                    <a:lnTo>
                      <a:pt x="48" y="189"/>
                    </a:lnTo>
                    <a:lnTo>
                      <a:pt x="45" y="186"/>
                    </a:lnTo>
                    <a:lnTo>
                      <a:pt x="42" y="185"/>
                    </a:lnTo>
                    <a:lnTo>
                      <a:pt x="39" y="182"/>
                    </a:lnTo>
                    <a:lnTo>
                      <a:pt x="38" y="182"/>
                    </a:lnTo>
                    <a:lnTo>
                      <a:pt x="36" y="180"/>
                    </a:lnTo>
                    <a:lnTo>
                      <a:pt x="35" y="179"/>
                    </a:lnTo>
                    <a:lnTo>
                      <a:pt x="32" y="177"/>
                    </a:lnTo>
                    <a:lnTo>
                      <a:pt x="29" y="175"/>
                    </a:lnTo>
                    <a:lnTo>
                      <a:pt x="28" y="174"/>
                    </a:lnTo>
                    <a:lnTo>
                      <a:pt x="25" y="172"/>
                    </a:lnTo>
                    <a:lnTo>
                      <a:pt x="24" y="171"/>
                    </a:lnTo>
                    <a:lnTo>
                      <a:pt x="24" y="171"/>
                    </a:lnTo>
                    <a:lnTo>
                      <a:pt x="22" y="170"/>
                    </a:lnTo>
                    <a:lnTo>
                      <a:pt x="22" y="170"/>
                    </a:lnTo>
                    <a:lnTo>
                      <a:pt x="18" y="167"/>
                    </a:lnTo>
                    <a:lnTo>
                      <a:pt x="18" y="167"/>
                    </a:lnTo>
                    <a:lnTo>
                      <a:pt x="14" y="164"/>
                    </a:lnTo>
                    <a:lnTo>
                      <a:pt x="12" y="163"/>
                    </a:lnTo>
                    <a:lnTo>
                      <a:pt x="10" y="161"/>
                    </a:lnTo>
                    <a:lnTo>
                      <a:pt x="8" y="160"/>
                    </a:lnTo>
                    <a:lnTo>
                      <a:pt x="5" y="158"/>
                    </a:lnTo>
                    <a:lnTo>
                      <a:pt x="4" y="156"/>
                    </a:lnTo>
                    <a:lnTo>
                      <a:pt x="2" y="156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IQ-D108_2"/>
              <p:cNvSpPr>
                <a:spLocks/>
              </p:cNvSpPr>
              <p:nvPr/>
            </p:nvSpPr>
            <p:spPr bwMode="auto">
              <a:xfrm>
                <a:off x="2874963" y="1584960"/>
                <a:ext cx="762000" cy="502920"/>
              </a:xfrm>
              <a:custGeom>
                <a:avLst/>
                <a:gdLst>
                  <a:gd name="T0" fmla="*/ 10 w 100"/>
                  <a:gd name="T1" fmla="*/ 54 h 66"/>
                  <a:gd name="T2" fmla="*/ 24 w 100"/>
                  <a:gd name="T3" fmla="*/ 51 h 66"/>
                  <a:gd name="T4" fmla="*/ 38 w 100"/>
                  <a:gd name="T5" fmla="*/ 46 h 66"/>
                  <a:gd name="T6" fmla="*/ 44 w 100"/>
                  <a:gd name="T7" fmla="*/ 41 h 66"/>
                  <a:gd name="T8" fmla="*/ 50 w 100"/>
                  <a:gd name="T9" fmla="*/ 35 h 66"/>
                  <a:gd name="T10" fmla="*/ 43 w 100"/>
                  <a:gd name="T11" fmla="*/ 27 h 66"/>
                  <a:gd name="T12" fmla="*/ 46 w 100"/>
                  <a:gd name="T13" fmla="*/ 15 h 66"/>
                  <a:gd name="T14" fmla="*/ 49 w 100"/>
                  <a:gd name="T15" fmla="*/ 7 h 66"/>
                  <a:gd name="T16" fmla="*/ 53 w 100"/>
                  <a:gd name="T17" fmla="*/ 2 h 66"/>
                  <a:gd name="T18" fmla="*/ 54 w 100"/>
                  <a:gd name="T19" fmla="*/ 0 h 66"/>
                  <a:gd name="T20" fmla="*/ 58 w 100"/>
                  <a:gd name="T21" fmla="*/ 0 h 66"/>
                  <a:gd name="T22" fmla="*/ 61 w 100"/>
                  <a:gd name="T23" fmla="*/ 1 h 66"/>
                  <a:gd name="T24" fmla="*/ 62 w 100"/>
                  <a:gd name="T25" fmla="*/ 1 h 66"/>
                  <a:gd name="T26" fmla="*/ 63 w 100"/>
                  <a:gd name="T27" fmla="*/ 1 h 66"/>
                  <a:gd name="T28" fmla="*/ 64 w 100"/>
                  <a:gd name="T29" fmla="*/ 2 h 66"/>
                  <a:gd name="T30" fmla="*/ 64 w 100"/>
                  <a:gd name="T31" fmla="*/ 2 h 66"/>
                  <a:gd name="T32" fmla="*/ 65 w 100"/>
                  <a:gd name="T33" fmla="*/ 3 h 66"/>
                  <a:gd name="T34" fmla="*/ 66 w 100"/>
                  <a:gd name="T35" fmla="*/ 3 h 66"/>
                  <a:gd name="T36" fmla="*/ 67 w 100"/>
                  <a:gd name="T37" fmla="*/ 3 h 66"/>
                  <a:gd name="T38" fmla="*/ 68 w 100"/>
                  <a:gd name="T39" fmla="*/ 3 h 66"/>
                  <a:gd name="T40" fmla="*/ 69 w 100"/>
                  <a:gd name="T41" fmla="*/ 4 h 66"/>
                  <a:gd name="T42" fmla="*/ 70 w 100"/>
                  <a:gd name="T43" fmla="*/ 5 h 66"/>
                  <a:gd name="T44" fmla="*/ 70 w 100"/>
                  <a:gd name="T45" fmla="*/ 5 h 66"/>
                  <a:gd name="T46" fmla="*/ 71 w 100"/>
                  <a:gd name="T47" fmla="*/ 5 h 66"/>
                  <a:gd name="T48" fmla="*/ 72 w 100"/>
                  <a:gd name="T49" fmla="*/ 6 h 66"/>
                  <a:gd name="T50" fmla="*/ 74 w 100"/>
                  <a:gd name="T51" fmla="*/ 7 h 66"/>
                  <a:gd name="T52" fmla="*/ 75 w 100"/>
                  <a:gd name="T53" fmla="*/ 7 h 66"/>
                  <a:gd name="T54" fmla="*/ 76 w 100"/>
                  <a:gd name="T55" fmla="*/ 8 h 66"/>
                  <a:gd name="T56" fmla="*/ 78 w 100"/>
                  <a:gd name="T57" fmla="*/ 9 h 66"/>
                  <a:gd name="T58" fmla="*/ 79 w 100"/>
                  <a:gd name="T59" fmla="*/ 9 h 66"/>
                  <a:gd name="T60" fmla="*/ 80 w 100"/>
                  <a:gd name="T61" fmla="*/ 10 h 66"/>
                  <a:gd name="T62" fmla="*/ 82 w 100"/>
                  <a:gd name="T63" fmla="*/ 11 h 66"/>
                  <a:gd name="T64" fmla="*/ 84 w 100"/>
                  <a:gd name="T65" fmla="*/ 11 h 66"/>
                  <a:gd name="T66" fmla="*/ 86 w 100"/>
                  <a:gd name="T67" fmla="*/ 13 h 66"/>
                  <a:gd name="T68" fmla="*/ 88 w 100"/>
                  <a:gd name="T69" fmla="*/ 14 h 66"/>
                  <a:gd name="T70" fmla="*/ 90 w 100"/>
                  <a:gd name="T71" fmla="*/ 15 h 66"/>
                  <a:gd name="T72" fmla="*/ 90 w 100"/>
                  <a:gd name="T73" fmla="*/ 14 h 66"/>
                  <a:gd name="T74" fmla="*/ 90 w 100"/>
                  <a:gd name="T75" fmla="*/ 13 h 66"/>
                  <a:gd name="T76" fmla="*/ 92 w 100"/>
                  <a:gd name="T77" fmla="*/ 15 h 66"/>
                  <a:gd name="T78" fmla="*/ 96 w 100"/>
                  <a:gd name="T79" fmla="*/ 23 h 66"/>
                  <a:gd name="T80" fmla="*/ 100 w 100"/>
                  <a:gd name="T81" fmla="*/ 29 h 66"/>
                  <a:gd name="T82" fmla="*/ 88 w 100"/>
                  <a:gd name="T83" fmla="*/ 29 h 66"/>
                  <a:gd name="T84" fmla="*/ 83 w 100"/>
                  <a:gd name="T85" fmla="*/ 42 h 66"/>
                  <a:gd name="T86" fmla="*/ 74 w 100"/>
                  <a:gd name="T87" fmla="*/ 48 h 66"/>
                  <a:gd name="T88" fmla="*/ 71 w 100"/>
                  <a:gd name="T89" fmla="*/ 53 h 66"/>
                  <a:gd name="T90" fmla="*/ 65 w 100"/>
                  <a:gd name="T91" fmla="*/ 60 h 66"/>
                  <a:gd name="T92" fmla="*/ 56 w 100"/>
                  <a:gd name="T93" fmla="*/ 64 h 66"/>
                  <a:gd name="T94" fmla="*/ 46 w 100"/>
                  <a:gd name="T95" fmla="*/ 63 h 66"/>
                  <a:gd name="T96" fmla="*/ 28 w 100"/>
                  <a:gd name="T97" fmla="*/ 61 h 66"/>
                  <a:gd name="T98" fmla="*/ 12 w 100"/>
                  <a:gd name="T9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0" h="66">
                    <a:moveTo>
                      <a:pt x="0" y="57"/>
                    </a:moveTo>
                    <a:lnTo>
                      <a:pt x="0" y="57"/>
                    </a:lnTo>
                    <a:lnTo>
                      <a:pt x="5" y="55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20" y="51"/>
                    </a:lnTo>
                    <a:lnTo>
                      <a:pt x="24" y="51"/>
                    </a:lnTo>
                    <a:lnTo>
                      <a:pt x="28" y="49"/>
                    </a:lnTo>
                    <a:lnTo>
                      <a:pt x="34" y="49"/>
                    </a:lnTo>
                    <a:lnTo>
                      <a:pt x="37" y="48"/>
                    </a:lnTo>
                    <a:lnTo>
                      <a:pt x="38" y="46"/>
                    </a:lnTo>
                    <a:lnTo>
                      <a:pt x="40" y="45"/>
                    </a:lnTo>
                    <a:lnTo>
                      <a:pt x="41" y="44"/>
                    </a:lnTo>
                    <a:lnTo>
                      <a:pt x="43" y="43"/>
                    </a:lnTo>
                    <a:lnTo>
                      <a:pt x="44" y="41"/>
                    </a:lnTo>
                    <a:lnTo>
                      <a:pt x="47" y="40"/>
                    </a:lnTo>
                    <a:lnTo>
                      <a:pt x="48" y="39"/>
                    </a:lnTo>
                    <a:lnTo>
                      <a:pt x="49" y="37"/>
                    </a:lnTo>
                    <a:lnTo>
                      <a:pt x="50" y="35"/>
                    </a:lnTo>
                    <a:lnTo>
                      <a:pt x="45" y="34"/>
                    </a:lnTo>
                    <a:lnTo>
                      <a:pt x="44" y="29"/>
                    </a:lnTo>
                    <a:lnTo>
                      <a:pt x="45" y="27"/>
                    </a:lnTo>
                    <a:lnTo>
                      <a:pt x="43" y="27"/>
                    </a:lnTo>
                    <a:lnTo>
                      <a:pt x="43" y="23"/>
                    </a:lnTo>
                    <a:lnTo>
                      <a:pt x="44" y="18"/>
                    </a:lnTo>
                    <a:lnTo>
                      <a:pt x="45" y="16"/>
                    </a:lnTo>
                    <a:lnTo>
                      <a:pt x="46" y="15"/>
                    </a:lnTo>
                    <a:lnTo>
                      <a:pt x="47" y="13"/>
                    </a:lnTo>
                    <a:lnTo>
                      <a:pt x="49" y="12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50" y="5"/>
                    </a:lnTo>
                    <a:lnTo>
                      <a:pt x="52" y="3"/>
                    </a:lnTo>
                    <a:lnTo>
                      <a:pt x="53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8" y="0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68" y="3"/>
                    </a:lnTo>
                    <a:lnTo>
                      <a:pt x="68" y="3"/>
                    </a:lnTo>
                    <a:lnTo>
                      <a:pt x="68" y="3"/>
                    </a:lnTo>
                    <a:lnTo>
                      <a:pt x="68" y="3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9" y="4"/>
                    </a:lnTo>
                    <a:lnTo>
                      <a:pt x="69" y="4"/>
                    </a:lnTo>
                    <a:lnTo>
                      <a:pt x="69" y="4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1" y="5"/>
                    </a:lnTo>
                    <a:lnTo>
                      <a:pt x="71" y="5"/>
                    </a:lnTo>
                    <a:lnTo>
                      <a:pt x="71" y="5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5" y="8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6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80" y="10"/>
                    </a:lnTo>
                    <a:lnTo>
                      <a:pt x="80" y="10"/>
                    </a:lnTo>
                    <a:lnTo>
                      <a:pt x="80" y="10"/>
                    </a:lnTo>
                    <a:lnTo>
                      <a:pt x="80" y="10"/>
                    </a:lnTo>
                    <a:lnTo>
                      <a:pt x="80" y="10"/>
                    </a:lnTo>
                    <a:lnTo>
                      <a:pt x="81" y="10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4" y="12"/>
                    </a:lnTo>
                    <a:lnTo>
                      <a:pt x="85" y="12"/>
                    </a:lnTo>
                    <a:lnTo>
                      <a:pt x="86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9" y="14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3"/>
                    </a:lnTo>
                    <a:lnTo>
                      <a:pt x="91" y="14"/>
                    </a:lnTo>
                    <a:lnTo>
                      <a:pt x="92" y="14"/>
                    </a:lnTo>
                    <a:lnTo>
                      <a:pt x="92" y="15"/>
                    </a:lnTo>
                    <a:lnTo>
                      <a:pt x="92" y="15"/>
                    </a:lnTo>
                    <a:lnTo>
                      <a:pt x="93" y="17"/>
                    </a:lnTo>
                    <a:lnTo>
                      <a:pt x="94" y="19"/>
                    </a:lnTo>
                    <a:lnTo>
                      <a:pt x="96" y="20"/>
                    </a:lnTo>
                    <a:lnTo>
                      <a:pt x="96" y="23"/>
                    </a:lnTo>
                    <a:lnTo>
                      <a:pt x="95" y="25"/>
                    </a:lnTo>
                    <a:lnTo>
                      <a:pt x="98" y="25"/>
                    </a:lnTo>
                    <a:lnTo>
                      <a:pt x="99" y="27"/>
                    </a:lnTo>
                    <a:lnTo>
                      <a:pt x="100" y="29"/>
                    </a:lnTo>
                    <a:lnTo>
                      <a:pt x="95" y="30"/>
                    </a:lnTo>
                    <a:lnTo>
                      <a:pt x="92" y="31"/>
                    </a:lnTo>
                    <a:lnTo>
                      <a:pt x="91" y="29"/>
                    </a:lnTo>
                    <a:lnTo>
                      <a:pt x="88" y="29"/>
                    </a:lnTo>
                    <a:lnTo>
                      <a:pt x="88" y="31"/>
                    </a:lnTo>
                    <a:lnTo>
                      <a:pt x="87" y="37"/>
                    </a:lnTo>
                    <a:lnTo>
                      <a:pt x="87" y="41"/>
                    </a:lnTo>
                    <a:lnTo>
                      <a:pt x="83" y="42"/>
                    </a:lnTo>
                    <a:lnTo>
                      <a:pt x="79" y="43"/>
                    </a:lnTo>
                    <a:lnTo>
                      <a:pt x="77" y="45"/>
                    </a:lnTo>
                    <a:lnTo>
                      <a:pt x="76" y="46"/>
                    </a:lnTo>
                    <a:lnTo>
                      <a:pt x="74" y="48"/>
                    </a:lnTo>
                    <a:lnTo>
                      <a:pt x="74" y="51"/>
                    </a:lnTo>
                    <a:lnTo>
                      <a:pt x="73" y="51"/>
                    </a:lnTo>
                    <a:lnTo>
                      <a:pt x="72" y="51"/>
                    </a:lnTo>
                    <a:lnTo>
                      <a:pt x="71" y="53"/>
                    </a:lnTo>
                    <a:lnTo>
                      <a:pt x="70" y="55"/>
                    </a:lnTo>
                    <a:lnTo>
                      <a:pt x="69" y="57"/>
                    </a:lnTo>
                    <a:lnTo>
                      <a:pt x="68" y="59"/>
                    </a:lnTo>
                    <a:lnTo>
                      <a:pt x="65" y="60"/>
                    </a:lnTo>
                    <a:lnTo>
                      <a:pt x="62" y="61"/>
                    </a:lnTo>
                    <a:lnTo>
                      <a:pt x="60" y="61"/>
                    </a:lnTo>
                    <a:lnTo>
                      <a:pt x="57" y="61"/>
                    </a:lnTo>
                    <a:lnTo>
                      <a:pt x="56" y="64"/>
                    </a:lnTo>
                    <a:lnTo>
                      <a:pt x="53" y="66"/>
                    </a:lnTo>
                    <a:lnTo>
                      <a:pt x="52" y="65"/>
                    </a:lnTo>
                    <a:lnTo>
                      <a:pt x="50" y="63"/>
                    </a:lnTo>
                    <a:lnTo>
                      <a:pt x="46" y="63"/>
                    </a:lnTo>
                    <a:lnTo>
                      <a:pt x="42" y="63"/>
                    </a:lnTo>
                    <a:lnTo>
                      <a:pt x="38" y="61"/>
                    </a:lnTo>
                    <a:lnTo>
                      <a:pt x="31" y="61"/>
                    </a:lnTo>
                    <a:lnTo>
                      <a:pt x="28" y="61"/>
                    </a:lnTo>
                    <a:lnTo>
                      <a:pt x="24" y="60"/>
                    </a:lnTo>
                    <a:lnTo>
                      <a:pt x="19" y="60"/>
                    </a:lnTo>
                    <a:lnTo>
                      <a:pt x="16" y="59"/>
                    </a:lnTo>
                    <a:lnTo>
                      <a:pt x="12" y="58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IQ-D093_2"/>
              <p:cNvSpPr>
                <a:spLocks/>
              </p:cNvSpPr>
              <p:nvPr/>
            </p:nvSpPr>
            <p:spPr bwMode="auto">
              <a:xfrm>
                <a:off x="4551363" y="2628900"/>
                <a:ext cx="586740" cy="601980"/>
              </a:xfrm>
              <a:custGeom>
                <a:avLst/>
                <a:gdLst>
                  <a:gd name="T0" fmla="*/ 0 w 77"/>
                  <a:gd name="T1" fmla="*/ 38 h 79"/>
                  <a:gd name="T2" fmla="*/ 3 w 77"/>
                  <a:gd name="T3" fmla="*/ 38 h 79"/>
                  <a:gd name="T4" fmla="*/ 6 w 77"/>
                  <a:gd name="T5" fmla="*/ 35 h 79"/>
                  <a:gd name="T6" fmla="*/ 10 w 77"/>
                  <a:gd name="T7" fmla="*/ 34 h 79"/>
                  <a:gd name="T8" fmla="*/ 14 w 77"/>
                  <a:gd name="T9" fmla="*/ 34 h 79"/>
                  <a:gd name="T10" fmla="*/ 16 w 77"/>
                  <a:gd name="T11" fmla="*/ 32 h 79"/>
                  <a:gd name="T12" fmla="*/ 18 w 77"/>
                  <a:gd name="T13" fmla="*/ 31 h 79"/>
                  <a:gd name="T14" fmla="*/ 19 w 77"/>
                  <a:gd name="T15" fmla="*/ 29 h 79"/>
                  <a:gd name="T16" fmla="*/ 20 w 77"/>
                  <a:gd name="T17" fmla="*/ 27 h 79"/>
                  <a:gd name="T18" fmla="*/ 22 w 77"/>
                  <a:gd name="T19" fmla="*/ 25 h 79"/>
                  <a:gd name="T20" fmla="*/ 26 w 77"/>
                  <a:gd name="T21" fmla="*/ 18 h 79"/>
                  <a:gd name="T22" fmla="*/ 30 w 77"/>
                  <a:gd name="T23" fmla="*/ 17 h 79"/>
                  <a:gd name="T24" fmla="*/ 33 w 77"/>
                  <a:gd name="T25" fmla="*/ 14 h 79"/>
                  <a:gd name="T26" fmla="*/ 39 w 77"/>
                  <a:gd name="T27" fmla="*/ 12 h 79"/>
                  <a:gd name="T28" fmla="*/ 44 w 77"/>
                  <a:gd name="T29" fmla="*/ 9 h 79"/>
                  <a:gd name="T30" fmla="*/ 46 w 77"/>
                  <a:gd name="T31" fmla="*/ 5 h 79"/>
                  <a:gd name="T32" fmla="*/ 48 w 77"/>
                  <a:gd name="T33" fmla="*/ 2 h 79"/>
                  <a:gd name="T34" fmla="*/ 50 w 77"/>
                  <a:gd name="T35" fmla="*/ 0 h 79"/>
                  <a:gd name="T36" fmla="*/ 52 w 77"/>
                  <a:gd name="T37" fmla="*/ 0 h 79"/>
                  <a:gd name="T38" fmla="*/ 52 w 77"/>
                  <a:gd name="T39" fmla="*/ 2 h 79"/>
                  <a:gd name="T40" fmla="*/ 54 w 77"/>
                  <a:gd name="T41" fmla="*/ 3 h 79"/>
                  <a:gd name="T42" fmla="*/ 55 w 77"/>
                  <a:gd name="T43" fmla="*/ 5 h 79"/>
                  <a:gd name="T44" fmla="*/ 56 w 77"/>
                  <a:gd name="T45" fmla="*/ 7 h 79"/>
                  <a:gd name="T46" fmla="*/ 57 w 77"/>
                  <a:gd name="T47" fmla="*/ 8 h 79"/>
                  <a:gd name="T48" fmla="*/ 58 w 77"/>
                  <a:gd name="T49" fmla="*/ 10 h 79"/>
                  <a:gd name="T50" fmla="*/ 59 w 77"/>
                  <a:gd name="T51" fmla="*/ 14 h 79"/>
                  <a:gd name="T52" fmla="*/ 60 w 77"/>
                  <a:gd name="T53" fmla="*/ 14 h 79"/>
                  <a:gd name="T54" fmla="*/ 62 w 77"/>
                  <a:gd name="T55" fmla="*/ 17 h 79"/>
                  <a:gd name="T56" fmla="*/ 63 w 77"/>
                  <a:gd name="T57" fmla="*/ 18 h 79"/>
                  <a:gd name="T58" fmla="*/ 65 w 77"/>
                  <a:gd name="T59" fmla="*/ 20 h 79"/>
                  <a:gd name="T60" fmla="*/ 67 w 77"/>
                  <a:gd name="T61" fmla="*/ 21 h 79"/>
                  <a:gd name="T62" fmla="*/ 69 w 77"/>
                  <a:gd name="T63" fmla="*/ 23 h 79"/>
                  <a:gd name="T64" fmla="*/ 69 w 77"/>
                  <a:gd name="T65" fmla="*/ 24 h 79"/>
                  <a:gd name="T66" fmla="*/ 68 w 77"/>
                  <a:gd name="T67" fmla="*/ 26 h 79"/>
                  <a:gd name="T68" fmla="*/ 69 w 77"/>
                  <a:gd name="T69" fmla="*/ 28 h 79"/>
                  <a:gd name="T70" fmla="*/ 71 w 77"/>
                  <a:gd name="T71" fmla="*/ 28 h 79"/>
                  <a:gd name="T72" fmla="*/ 70 w 77"/>
                  <a:gd name="T73" fmla="*/ 29 h 79"/>
                  <a:gd name="T74" fmla="*/ 69 w 77"/>
                  <a:gd name="T75" fmla="*/ 30 h 79"/>
                  <a:gd name="T76" fmla="*/ 67 w 77"/>
                  <a:gd name="T77" fmla="*/ 32 h 79"/>
                  <a:gd name="T78" fmla="*/ 64 w 77"/>
                  <a:gd name="T79" fmla="*/ 33 h 79"/>
                  <a:gd name="T80" fmla="*/ 63 w 77"/>
                  <a:gd name="T81" fmla="*/ 34 h 79"/>
                  <a:gd name="T82" fmla="*/ 61 w 77"/>
                  <a:gd name="T83" fmla="*/ 35 h 79"/>
                  <a:gd name="T84" fmla="*/ 59 w 77"/>
                  <a:gd name="T85" fmla="*/ 35 h 79"/>
                  <a:gd name="T86" fmla="*/ 58 w 77"/>
                  <a:gd name="T87" fmla="*/ 34 h 79"/>
                  <a:gd name="T88" fmla="*/ 56 w 77"/>
                  <a:gd name="T89" fmla="*/ 37 h 79"/>
                  <a:gd name="T90" fmla="*/ 58 w 77"/>
                  <a:gd name="T91" fmla="*/ 38 h 79"/>
                  <a:gd name="T92" fmla="*/ 60 w 77"/>
                  <a:gd name="T93" fmla="*/ 38 h 79"/>
                  <a:gd name="T94" fmla="*/ 62 w 77"/>
                  <a:gd name="T95" fmla="*/ 39 h 79"/>
                  <a:gd name="T96" fmla="*/ 65 w 77"/>
                  <a:gd name="T97" fmla="*/ 39 h 79"/>
                  <a:gd name="T98" fmla="*/ 66 w 77"/>
                  <a:gd name="T99" fmla="*/ 40 h 79"/>
                  <a:gd name="T100" fmla="*/ 66 w 77"/>
                  <a:gd name="T101" fmla="*/ 41 h 79"/>
                  <a:gd name="T102" fmla="*/ 64 w 77"/>
                  <a:gd name="T103" fmla="*/ 42 h 79"/>
                  <a:gd name="T104" fmla="*/ 63 w 77"/>
                  <a:gd name="T105" fmla="*/ 44 h 79"/>
                  <a:gd name="T106" fmla="*/ 61 w 77"/>
                  <a:gd name="T107" fmla="*/ 44 h 79"/>
                  <a:gd name="T108" fmla="*/ 61 w 77"/>
                  <a:gd name="T109" fmla="*/ 46 h 79"/>
                  <a:gd name="T110" fmla="*/ 62 w 77"/>
                  <a:gd name="T111" fmla="*/ 48 h 79"/>
                  <a:gd name="T112" fmla="*/ 65 w 77"/>
                  <a:gd name="T113" fmla="*/ 50 h 79"/>
                  <a:gd name="T114" fmla="*/ 69 w 77"/>
                  <a:gd name="T115" fmla="*/ 50 h 79"/>
                  <a:gd name="T116" fmla="*/ 72 w 77"/>
                  <a:gd name="T117" fmla="*/ 49 h 79"/>
                  <a:gd name="T118" fmla="*/ 76 w 77"/>
                  <a:gd name="T119" fmla="*/ 48 h 79"/>
                  <a:gd name="T120" fmla="*/ 74 w 77"/>
                  <a:gd name="T121" fmla="*/ 58 h 79"/>
                  <a:gd name="T122" fmla="*/ 60 w 77"/>
                  <a:gd name="T123" fmla="*/ 78 h 79"/>
                  <a:gd name="T124" fmla="*/ 44 w 77"/>
                  <a:gd name="T125" fmla="*/ 7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7" h="79">
                    <a:moveTo>
                      <a:pt x="7" y="66"/>
                    </a:moveTo>
                    <a:lnTo>
                      <a:pt x="3" y="65"/>
                    </a:lnTo>
                    <a:lnTo>
                      <a:pt x="2" y="52"/>
                    </a:lnTo>
                    <a:lnTo>
                      <a:pt x="2" y="47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7"/>
                    </a:lnTo>
                    <a:lnTo>
                      <a:pt x="5" y="36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8" y="35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1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6" y="33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5" y="20"/>
                    </a:lnTo>
                    <a:lnTo>
                      <a:pt x="26" y="19"/>
                    </a:lnTo>
                    <a:lnTo>
                      <a:pt x="26" y="18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6" y="13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5" y="8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5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60" y="14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2" y="17"/>
                    </a:lnTo>
                    <a:lnTo>
                      <a:pt x="62" y="17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19"/>
                    </a:lnTo>
                    <a:lnTo>
                      <a:pt x="64" y="19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5"/>
                    </a:lnTo>
                    <a:lnTo>
                      <a:pt x="69" y="25"/>
                    </a:lnTo>
                    <a:lnTo>
                      <a:pt x="69" y="25"/>
                    </a:lnTo>
                    <a:lnTo>
                      <a:pt x="69" y="26"/>
                    </a:lnTo>
                    <a:lnTo>
                      <a:pt x="68" y="26"/>
                    </a:lnTo>
                    <a:lnTo>
                      <a:pt x="68" y="26"/>
                    </a:lnTo>
                    <a:lnTo>
                      <a:pt x="68" y="26"/>
                    </a:lnTo>
                    <a:lnTo>
                      <a:pt x="68" y="27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68" y="27"/>
                    </a:lnTo>
                    <a:lnTo>
                      <a:pt x="68" y="27"/>
                    </a:lnTo>
                    <a:lnTo>
                      <a:pt x="68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1" y="28"/>
                    </a:lnTo>
                    <a:lnTo>
                      <a:pt x="71" y="28"/>
                    </a:lnTo>
                    <a:lnTo>
                      <a:pt x="71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0" y="30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65" y="32"/>
                    </a:lnTo>
                    <a:lnTo>
                      <a:pt x="65" y="33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36"/>
                    </a:lnTo>
                    <a:lnTo>
                      <a:pt x="62" y="36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0" y="35"/>
                    </a:lnTo>
                    <a:lnTo>
                      <a:pt x="60" y="35"/>
                    </a:lnTo>
                    <a:lnTo>
                      <a:pt x="60" y="35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59" y="34"/>
                    </a:lnTo>
                    <a:lnTo>
                      <a:pt x="58" y="34"/>
                    </a:lnTo>
                    <a:lnTo>
                      <a:pt x="58" y="35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5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6" y="36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7" y="37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3" y="39"/>
                    </a:lnTo>
                    <a:lnTo>
                      <a:pt x="63" y="39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65" y="39"/>
                    </a:lnTo>
                    <a:lnTo>
                      <a:pt x="65" y="39"/>
                    </a:lnTo>
                    <a:lnTo>
                      <a:pt x="66" y="39"/>
                    </a:lnTo>
                    <a:lnTo>
                      <a:pt x="66" y="39"/>
                    </a:lnTo>
                    <a:lnTo>
                      <a:pt x="66" y="39"/>
                    </a:lnTo>
                    <a:lnTo>
                      <a:pt x="66" y="40"/>
                    </a:lnTo>
                    <a:lnTo>
                      <a:pt x="67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6" y="41"/>
                    </a:lnTo>
                    <a:lnTo>
                      <a:pt x="65" y="41"/>
                    </a:lnTo>
                    <a:lnTo>
                      <a:pt x="66" y="41"/>
                    </a:lnTo>
                    <a:lnTo>
                      <a:pt x="65" y="41"/>
                    </a:lnTo>
                    <a:lnTo>
                      <a:pt x="65" y="41"/>
                    </a:lnTo>
                    <a:lnTo>
                      <a:pt x="65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3"/>
                    </a:lnTo>
                    <a:lnTo>
                      <a:pt x="64" y="43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63" y="44"/>
                    </a:lnTo>
                    <a:lnTo>
                      <a:pt x="63" y="44"/>
                    </a:lnTo>
                    <a:lnTo>
                      <a:pt x="63" y="44"/>
                    </a:lnTo>
                    <a:lnTo>
                      <a:pt x="63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1" y="44"/>
                    </a:lnTo>
                    <a:lnTo>
                      <a:pt x="61" y="44"/>
                    </a:lnTo>
                    <a:lnTo>
                      <a:pt x="61" y="45"/>
                    </a:lnTo>
                    <a:lnTo>
                      <a:pt x="60" y="45"/>
                    </a:lnTo>
                    <a:lnTo>
                      <a:pt x="61" y="45"/>
                    </a:lnTo>
                    <a:lnTo>
                      <a:pt x="60" y="45"/>
                    </a:lnTo>
                    <a:lnTo>
                      <a:pt x="60" y="46"/>
                    </a:lnTo>
                    <a:lnTo>
                      <a:pt x="61" y="46"/>
                    </a:lnTo>
                    <a:lnTo>
                      <a:pt x="61" y="46"/>
                    </a:lnTo>
                    <a:lnTo>
                      <a:pt x="61" y="46"/>
                    </a:lnTo>
                    <a:lnTo>
                      <a:pt x="60" y="47"/>
                    </a:lnTo>
                    <a:lnTo>
                      <a:pt x="61" y="47"/>
                    </a:lnTo>
                    <a:lnTo>
                      <a:pt x="61" y="48"/>
                    </a:lnTo>
                    <a:lnTo>
                      <a:pt x="61" y="48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63" y="48"/>
                    </a:lnTo>
                    <a:lnTo>
                      <a:pt x="63" y="49"/>
                    </a:lnTo>
                    <a:lnTo>
                      <a:pt x="64" y="49"/>
                    </a:lnTo>
                    <a:lnTo>
                      <a:pt x="64" y="49"/>
                    </a:lnTo>
                    <a:lnTo>
                      <a:pt x="64" y="49"/>
                    </a:lnTo>
                    <a:lnTo>
                      <a:pt x="65" y="49"/>
                    </a:lnTo>
                    <a:lnTo>
                      <a:pt x="65" y="50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7" y="50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69" y="50"/>
                    </a:lnTo>
                    <a:lnTo>
                      <a:pt x="70" y="50"/>
                    </a:lnTo>
                    <a:lnTo>
                      <a:pt x="70" y="49"/>
                    </a:lnTo>
                    <a:lnTo>
                      <a:pt x="71" y="49"/>
                    </a:lnTo>
                    <a:lnTo>
                      <a:pt x="71" y="49"/>
                    </a:lnTo>
                    <a:lnTo>
                      <a:pt x="72" y="49"/>
                    </a:lnTo>
                    <a:lnTo>
                      <a:pt x="72" y="49"/>
                    </a:lnTo>
                    <a:lnTo>
                      <a:pt x="72" y="49"/>
                    </a:lnTo>
                    <a:lnTo>
                      <a:pt x="73" y="49"/>
                    </a:lnTo>
                    <a:lnTo>
                      <a:pt x="74" y="48"/>
                    </a:lnTo>
                    <a:lnTo>
                      <a:pt x="74" y="48"/>
                    </a:lnTo>
                    <a:lnTo>
                      <a:pt x="74" y="48"/>
                    </a:lnTo>
                    <a:lnTo>
                      <a:pt x="75" y="48"/>
                    </a:lnTo>
                    <a:lnTo>
                      <a:pt x="75" y="48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7" y="48"/>
                    </a:lnTo>
                    <a:lnTo>
                      <a:pt x="77" y="53"/>
                    </a:lnTo>
                    <a:lnTo>
                      <a:pt x="77" y="56"/>
                    </a:lnTo>
                    <a:lnTo>
                      <a:pt x="75" y="57"/>
                    </a:lnTo>
                    <a:lnTo>
                      <a:pt x="74" y="58"/>
                    </a:lnTo>
                    <a:lnTo>
                      <a:pt x="71" y="58"/>
                    </a:lnTo>
                    <a:lnTo>
                      <a:pt x="70" y="60"/>
                    </a:lnTo>
                    <a:lnTo>
                      <a:pt x="67" y="61"/>
                    </a:lnTo>
                    <a:lnTo>
                      <a:pt x="67" y="64"/>
                    </a:lnTo>
                    <a:lnTo>
                      <a:pt x="66" y="71"/>
                    </a:lnTo>
                    <a:lnTo>
                      <a:pt x="64" y="79"/>
                    </a:lnTo>
                    <a:lnTo>
                      <a:pt x="60" y="78"/>
                    </a:lnTo>
                    <a:lnTo>
                      <a:pt x="59" y="77"/>
                    </a:lnTo>
                    <a:lnTo>
                      <a:pt x="56" y="76"/>
                    </a:lnTo>
                    <a:lnTo>
                      <a:pt x="54" y="75"/>
                    </a:lnTo>
                    <a:lnTo>
                      <a:pt x="52" y="74"/>
                    </a:lnTo>
                    <a:lnTo>
                      <a:pt x="50" y="73"/>
                    </a:lnTo>
                    <a:lnTo>
                      <a:pt x="48" y="72"/>
                    </a:lnTo>
                    <a:lnTo>
                      <a:pt x="44" y="71"/>
                    </a:lnTo>
                    <a:lnTo>
                      <a:pt x="41" y="70"/>
                    </a:lnTo>
                    <a:lnTo>
                      <a:pt x="38" y="70"/>
                    </a:lnTo>
                    <a:lnTo>
                      <a:pt x="32" y="69"/>
                    </a:lnTo>
                    <a:lnTo>
                      <a:pt x="26" y="68"/>
                    </a:lnTo>
                    <a:lnTo>
                      <a:pt x="14" y="67"/>
                    </a:lnTo>
                    <a:lnTo>
                      <a:pt x="7" y="66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IQ-D095_2"/>
              <p:cNvSpPr>
                <a:spLocks/>
              </p:cNvSpPr>
              <p:nvPr/>
            </p:nvSpPr>
            <p:spPr bwMode="auto">
              <a:xfrm>
                <a:off x="4574223" y="2994660"/>
                <a:ext cx="784860" cy="678180"/>
              </a:xfrm>
              <a:custGeom>
                <a:avLst/>
                <a:gdLst>
                  <a:gd name="T0" fmla="*/ 4 w 103"/>
                  <a:gd name="T1" fmla="*/ 18 h 89"/>
                  <a:gd name="T2" fmla="*/ 41 w 103"/>
                  <a:gd name="T3" fmla="*/ 23 h 89"/>
                  <a:gd name="T4" fmla="*/ 56 w 103"/>
                  <a:gd name="T5" fmla="*/ 29 h 89"/>
                  <a:gd name="T6" fmla="*/ 67 w 103"/>
                  <a:gd name="T7" fmla="*/ 12 h 89"/>
                  <a:gd name="T8" fmla="*/ 74 w 103"/>
                  <a:gd name="T9" fmla="*/ 0 h 89"/>
                  <a:gd name="T10" fmla="*/ 77 w 103"/>
                  <a:gd name="T11" fmla="*/ 0 h 89"/>
                  <a:gd name="T12" fmla="*/ 79 w 103"/>
                  <a:gd name="T13" fmla="*/ 1 h 89"/>
                  <a:gd name="T14" fmla="*/ 82 w 103"/>
                  <a:gd name="T15" fmla="*/ 2 h 89"/>
                  <a:gd name="T16" fmla="*/ 86 w 103"/>
                  <a:gd name="T17" fmla="*/ 3 h 89"/>
                  <a:gd name="T18" fmla="*/ 89 w 103"/>
                  <a:gd name="T19" fmla="*/ 4 h 89"/>
                  <a:gd name="T20" fmla="*/ 91 w 103"/>
                  <a:gd name="T21" fmla="*/ 5 h 89"/>
                  <a:gd name="T22" fmla="*/ 94 w 103"/>
                  <a:gd name="T23" fmla="*/ 6 h 89"/>
                  <a:gd name="T24" fmla="*/ 96 w 103"/>
                  <a:gd name="T25" fmla="*/ 7 h 89"/>
                  <a:gd name="T26" fmla="*/ 99 w 103"/>
                  <a:gd name="T27" fmla="*/ 9 h 89"/>
                  <a:gd name="T28" fmla="*/ 101 w 103"/>
                  <a:gd name="T29" fmla="*/ 10 h 89"/>
                  <a:gd name="T30" fmla="*/ 101 w 103"/>
                  <a:gd name="T31" fmla="*/ 15 h 89"/>
                  <a:gd name="T32" fmla="*/ 97 w 103"/>
                  <a:gd name="T33" fmla="*/ 20 h 89"/>
                  <a:gd name="T34" fmla="*/ 94 w 103"/>
                  <a:gd name="T35" fmla="*/ 28 h 89"/>
                  <a:gd name="T36" fmla="*/ 91 w 103"/>
                  <a:gd name="T37" fmla="*/ 35 h 89"/>
                  <a:gd name="T38" fmla="*/ 92 w 103"/>
                  <a:gd name="T39" fmla="*/ 40 h 89"/>
                  <a:gd name="T40" fmla="*/ 91 w 103"/>
                  <a:gd name="T41" fmla="*/ 44 h 89"/>
                  <a:gd name="T42" fmla="*/ 89 w 103"/>
                  <a:gd name="T43" fmla="*/ 48 h 89"/>
                  <a:gd name="T44" fmla="*/ 91 w 103"/>
                  <a:gd name="T45" fmla="*/ 52 h 89"/>
                  <a:gd name="T46" fmla="*/ 91 w 103"/>
                  <a:gd name="T47" fmla="*/ 56 h 89"/>
                  <a:gd name="T48" fmla="*/ 88 w 103"/>
                  <a:gd name="T49" fmla="*/ 63 h 89"/>
                  <a:gd name="T50" fmla="*/ 85 w 103"/>
                  <a:gd name="T51" fmla="*/ 66 h 89"/>
                  <a:gd name="T52" fmla="*/ 85 w 103"/>
                  <a:gd name="T53" fmla="*/ 67 h 89"/>
                  <a:gd name="T54" fmla="*/ 87 w 103"/>
                  <a:gd name="T55" fmla="*/ 69 h 89"/>
                  <a:gd name="T56" fmla="*/ 89 w 103"/>
                  <a:gd name="T57" fmla="*/ 69 h 89"/>
                  <a:gd name="T58" fmla="*/ 90 w 103"/>
                  <a:gd name="T59" fmla="*/ 71 h 89"/>
                  <a:gd name="T60" fmla="*/ 92 w 103"/>
                  <a:gd name="T61" fmla="*/ 70 h 89"/>
                  <a:gd name="T62" fmla="*/ 94 w 103"/>
                  <a:gd name="T63" fmla="*/ 70 h 89"/>
                  <a:gd name="T64" fmla="*/ 96 w 103"/>
                  <a:gd name="T65" fmla="*/ 72 h 89"/>
                  <a:gd name="T66" fmla="*/ 98 w 103"/>
                  <a:gd name="T67" fmla="*/ 71 h 89"/>
                  <a:gd name="T68" fmla="*/ 99 w 103"/>
                  <a:gd name="T69" fmla="*/ 71 h 89"/>
                  <a:gd name="T70" fmla="*/ 101 w 103"/>
                  <a:gd name="T71" fmla="*/ 72 h 89"/>
                  <a:gd name="T72" fmla="*/ 103 w 103"/>
                  <a:gd name="T73" fmla="*/ 72 h 89"/>
                  <a:gd name="T74" fmla="*/ 103 w 103"/>
                  <a:gd name="T75" fmla="*/ 74 h 89"/>
                  <a:gd name="T76" fmla="*/ 103 w 103"/>
                  <a:gd name="T77" fmla="*/ 76 h 89"/>
                  <a:gd name="T78" fmla="*/ 103 w 103"/>
                  <a:gd name="T79" fmla="*/ 78 h 89"/>
                  <a:gd name="T80" fmla="*/ 102 w 103"/>
                  <a:gd name="T81" fmla="*/ 79 h 89"/>
                  <a:gd name="T82" fmla="*/ 100 w 103"/>
                  <a:gd name="T83" fmla="*/ 80 h 89"/>
                  <a:gd name="T84" fmla="*/ 102 w 103"/>
                  <a:gd name="T85" fmla="*/ 81 h 89"/>
                  <a:gd name="T86" fmla="*/ 101 w 103"/>
                  <a:gd name="T87" fmla="*/ 84 h 89"/>
                  <a:gd name="T88" fmla="*/ 101 w 103"/>
                  <a:gd name="T89" fmla="*/ 85 h 89"/>
                  <a:gd name="T90" fmla="*/ 101 w 103"/>
                  <a:gd name="T91" fmla="*/ 87 h 89"/>
                  <a:gd name="T92" fmla="*/ 99 w 103"/>
                  <a:gd name="T93" fmla="*/ 88 h 89"/>
                  <a:gd name="T94" fmla="*/ 97 w 103"/>
                  <a:gd name="T95" fmla="*/ 88 h 89"/>
                  <a:gd name="T96" fmla="*/ 96 w 103"/>
                  <a:gd name="T97" fmla="*/ 88 h 89"/>
                  <a:gd name="T98" fmla="*/ 95 w 103"/>
                  <a:gd name="T99" fmla="*/ 86 h 89"/>
                  <a:gd name="T100" fmla="*/ 93 w 103"/>
                  <a:gd name="T101" fmla="*/ 86 h 89"/>
                  <a:gd name="T102" fmla="*/ 91 w 103"/>
                  <a:gd name="T103" fmla="*/ 86 h 89"/>
                  <a:gd name="T104" fmla="*/ 88 w 103"/>
                  <a:gd name="T105" fmla="*/ 86 h 89"/>
                  <a:gd name="T106" fmla="*/ 86 w 103"/>
                  <a:gd name="T107" fmla="*/ 86 h 89"/>
                  <a:gd name="T108" fmla="*/ 84 w 103"/>
                  <a:gd name="T109" fmla="*/ 87 h 89"/>
                  <a:gd name="T110" fmla="*/ 82 w 103"/>
                  <a:gd name="T111" fmla="*/ 87 h 89"/>
                  <a:gd name="T112" fmla="*/ 81 w 103"/>
                  <a:gd name="T113" fmla="*/ 88 h 89"/>
                  <a:gd name="T114" fmla="*/ 78 w 103"/>
                  <a:gd name="T115" fmla="*/ 75 h 89"/>
                  <a:gd name="T116" fmla="*/ 62 w 103"/>
                  <a:gd name="T117" fmla="*/ 66 h 89"/>
                  <a:gd name="T118" fmla="*/ 50 w 103"/>
                  <a:gd name="T119" fmla="*/ 57 h 89"/>
                  <a:gd name="T120" fmla="*/ 37 w 103"/>
                  <a:gd name="T121" fmla="*/ 51 h 89"/>
                  <a:gd name="T122" fmla="*/ 20 w 103"/>
                  <a:gd name="T123" fmla="*/ 49 h 89"/>
                  <a:gd name="T124" fmla="*/ 12 w 103"/>
                  <a:gd name="T125" fmla="*/ 4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3" h="89">
                    <a:moveTo>
                      <a:pt x="0" y="38"/>
                    </a:moveTo>
                    <a:lnTo>
                      <a:pt x="2" y="32"/>
                    </a:lnTo>
                    <a:lnTo>
                      <a:pt x="1" y="28"/>
                    </a:lnTo>
                    <a:lnTo>
                      <a:pt x="2" y="24"/>
                    </a:lnTo>
                    <a:lnTo>
                      <a:pt x="4" y="23"/>
                    </a:lnTo>
                    <a:lnTo>
                      <a:pt x="4" y="18"/>
                    </a:lnTo>
                    <a:lnTo>
                      <a:pt x="11" y="19"/>
                    </a:lnTo>
                    <a:lnTo>
                      <a:pt x="23" y="20"/>
                    </a:lnTo>
                    <a:lnTo>
                      <a:pt x="29" y="21"/>
                    </a:lnTo>
                    <a:lnTo>
                      <a:pt x="35" y="22"/>
                    </a:lnTo>
                    <a:lnTo>
                      <a:pt x="38" y="22"/>
                    </a:lnTo>
                    <a:lnTo>
                      <a:pt x="41" y="23"/>
                    </a:lnTo>
                    <a:lnTo>
                      <a:pt x="45" y="24"/>
                    </a:lnTo>
                    <a:lnTo>
                      <a:pt x="47" y="25"/>
                    </a:lnTo>
                    <a:lnTo>
                      <a:pt x="49" y="26"/>
                    </a:lnTo>
                    <a:lnTo>
                      <a:pt x="51" y="27"/>
                    </a:lnTo>
                    <a:lnTo>
                      <a:pt x="53" y="28"/>
                    </a:lnTo>
                    <a:lnTo>
                      <a:pt x="56" y="29"/>
                    </a:lnTo>
                    <a:lnTo>
                      <a:pt x="57" y="30"/>
                    </a:lnTo>
                    <a:lnTo>
                      <a:pt x="61" y="31"/>
                    </a:lnTo>
                    <a:lnTo>
                      <a:pt x="63" y="23"/>
                    </a:lnTo>
                    <a:lnTo>
                      <a:pt x="64" y="16"/>
                    </a:lnTo>
                    <a:lnTo>
                      <a:pt x="64" y="13"/>
                    </a:lnTo>
                    <a:lnTo>
                      <a:pt x="67" y="12"/>
                    </a:lnTo>
                    <a:lnTo>
                      <a:pt x="68" y="10"/>
                    </a:lnTo>
                    <a:lnTo>
                      <a:pt x="71" y="10"/>
                    </a:lnTo>
                    <a:lnTo>
                      <a:pt x="72" y="9"/>
                    </a:lnTo>
                    <a:lnTo>
                      <a:pt x="74" y="8"/>
                    </a:lnTo>
                    <a:lnTo>
                      <a:pt x="74" y="5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2" y="2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4" y="2"/>
                    </a:lnTo>
                    <a:lnTo>
                      <a:pt x="85" y="2"/>
                    </a:lnTo>
                    <a:lnTo>
                      <a:pt x="86" y="2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89" y="4"/>
                    </a:lnTo>
                    <a:lnTo>
                      <a:pt x="89" y="4"/>
                    </a:lnTo>
                    <a:lnTo>
                      <a:pt x="89" y="4"/>
                    </a:lnTo>
                    <a:lnTo>
                      <a:pt x="90" y="4"/>
                    </a:lnTo>
                    <a:lnTo>
                      <a:pt x="90" y="5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92" y="5"/>
                    </a:lnTo>
                    <a:lnTo>
                      <a:pt x="92" y="6"/>
                    </a:lnTo>
                    <a:lnTo>
                      <a:pt x="93" y="6"/>
                    </a:lnTo>
                    <a:lnTo>
                      <a:pt x="93" y="6"/>
                    </a:lnTo>
                    <a:lnTo>
                      <a:pt x="93" y="6"/>
                    </a:lnTo>
                    <a:lnTo>
                      <a:pt x="94" y="6"/>
                    </a:lnTo>
                    <a:lnTo>
                      <a:pt x="94" y="6"/>
                    </a:lnTo>
                    <a:lnTo>
                      <a:pt x="95" y="7"/>
                    </a:lnTo>
                    <a:lnTo>
                      <a:pt x="95" y="7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6" y="7"/>
                    </a:lnTo>
                    <a:lnTo>
                      <a:pt x="97" y="8"/>
                    </a:lnTo>
                    <a:lnTo>
                      <a:pt x="97" y="8"/>
                    </a:lnTo>
                    <a:lnTo>
                      <a:pt x="97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101" y="11"/>
                    </a:lnTo>
                    <a:lnTo>
                      <a:pt x="101" y="11"/>
                    </a:lnTo>
                    <a:lnTo>
                      <a:pt x="101" y="12"/>
                    </a:lnTo>
                    <a:lnTo>
                      <a:pt x="101" y="12"/>
                    </a:lnTo>
                    <a:lnTo>
                      <a:pt x="102" y="14"/>
                    </a:lnTo>
                    <a:lnTo>
                      <a:pt x="101" y="15"/>
                    </a:lnTo>
                    <a:lnTo>
                      <a:pt x="101" y="16"/>
                    </a:lnTo>
                    <a:lnTo>
                      <a:pt x="101" y="17"/>
                    </a:lnTo>
                    <a:lnTo>
                      <a:pt x="100" y="17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7" y="20"/>
                    </a:lnTo>
                    <a:lnTo>
                      <a:pt x="97" y="22"/>
                    </a:lnTo>
                    <a:lnTo>
                      <a:pt x="96" y="23"/>
                    </a:lnTo>
                    <a:lnTo>
                      <a:pt x="95" y="24"/>
                    </a:lnTo>
                    <a:lnTo>
                      <a:pt x="95" y="26"/>
                    </a:lnTo>
                    <a:lnTo>
                      <a:pt x="94" y="27"/>
                    </a:lnTo>
                    <a:lnTo>
                      <a:pt x="94" y="28"/>
                    </a:lnTo>
                    <a:lnTo>
                      <a:pt x="93" y="29"/>
                    </a:lnTo>
                    <a:lnTo>
                      <a:pt x="93" y="30"/>
                    </a:lnTo>
                    <a:lnTo>
                      <a:pt x="93" y="31"/>
                    </a:lnTo>
                    <a:lnTo>
                      <a:pt x="93" y="32"/>
                    </a:lnTo>
                    <a:lnTo>
                      <a:pt x="92" y="33"/>
                    </a:lnTo>
                    <a:lnTo>
                      <a:pt x="91" y="35"/>
                    </a:lnTo>
                    <a:lnTo>
                      <a:pt x="91" y="36"/>
                    </a:lnTo>
                    <a:lnTo>
                      <a:pt x="91" y="37"/>
                    </a:lnTo>
                    <a:lnTo>
                      <a:pt x="91" y="37"/>
                    </a:lnTo>
                    <a:lnTo>
                      <a:pt x="92" y="38"/>
                    </a:lnTo>
                    <a:lnTo>
                      <a:pt x="92" y="38"/>
                    </a:lnTo>
                    <a:lnTo>
                      <a:pt x="92" y="40"/>
                    </a:lnTo>
                    <a:lnTo>
                      <a:pt x="91" y="40"/>
                    </a:lnTo>
                    <a:lnTo>
                      <a:pt x="92" y="42"/>
                    </a:lnTo>
                    <a:lnTo>
                      <a:pt x="92" y="43"/>
                    </a:lnTo>
                    <a:lnTo>
                      <a:pt x="92" y="44"/>
                    </a:lnTo>
                    <a:lnTo>
                      <a:pt x="91" y="44"/>
                    </a:lnTo>
                    <a:lnTo>
                      <a:pt x="91" y="44"/>
                    </a:lnTo>
                    <a:lnTo>
                      <a:pt x="91" y="45"/>
                    </a:lnTo>
                    <a:lnTo>
                      <a:pt x="91" y="46"/>
                    </a:lnTo>
                    <a:lnTo>
                      <a:pt x="91" y="46"/>
                    </a:lnTo>
                    <a:lnTo>
                      <a:pt x="91" y="47"/>
                    </a:lnTo>
                    <a:lnTo>
                      <a:pt x="90" y="47"/>
                    </a:lnTo>
                    <a:lnTo>
                      <a:pt x="89" y="48"/>
                    </a:lnTo>
                    <a:lnTo>
                      <a:pt x="89" y="50"/>
                    </a:lnTo>
                    <a:lnTo>
                      <a:pt x="88" y="50"/>
                    </a:lnTo>
                    <a:lnTo>
                      <a:pt x="89" y="50"/>
                    </a:lnTo>
                    <a:lnTo>
                      <a:pt x="90" y="51"/>
                    </a:lnTo>
                    <a:lnTo>
                      <a:pt x="90" y="52"/>
                    </a:lnTo>
                    <a:lnTo>
                      <a:pt x="91" y="52"/>
                    </a:lnTo>
                    <a:lnTo>
                      <a:pt x="91" y="52"/>
                    </a:lnTo>
                    <a:lnTo>
                      <a:pt x="92" y="53"/>
                    </a:lnTo>
                    <a:lnTo>
                      <a:pt x="92" y="54"/>
                    </a:lnTo>
                    <a:lnTo>
                      <a:pt x="91" y="55"/>
                    </a:lnTo>
                    <a:lnTo>
                      <a:pt x="91" y="56"/>
                    </a:lnTo>
                    <a:lnTo>
                      <a:pt x="91" y="56"/>
                    </a:lnTo>
                    <a:lnTo>
                      <a:pt x="91" y="57"/>
                    </a:lnTo>
                    <a:lnTo>
                      <a:pt x="91" y="57"/>
                    </a:lnTo>
                    <a:lnTo>
                      <a:pt x="90" y="59"/>
                    </a:lnTo>
                    <a:lnTo>
                      <a:pt x="89" y="60"/>
                    </a:lnTo>
                    <a:lnTo>
                      <a:pt x="89" y="62"/>
                    </a:lnTo>
                    <a:lnTo>
                      <a:pt x="88" y="63"/>
                    </a:lnTo>
                    <a:lnTo>
                      <a:pt x="87" y="64"/>
                    </a:lnTo>
                    <a:lnTo>
                      <a:pt x="86" y="65"/>
                    </a:lnTo>
                    <a:lnTo>
                      <a:pt x="85" y="65"/>
                    </a:lnTo>
                    <a:lnTo>
                      <a:pt x="85" y="65"/>
                    </a:lnTo>
                    <a:lnTo>
                      <a:pt x="85" y="65"/>
                    </a:lnTo>
                    <a:lnTo>
                      <a:pt x="85" y="66"/>
                    </a:lnTo>
                    <a:lnTo>
                      <a:pt x="85" y="66"/>
                    </a:lnTo>
                    <a:lnTo>
                      <a:pt x="85" y="66"/>
                    </a:lnTo>
                    <a:lnTo>
                      <a:pt x="85" y="66"/>
                    </a:lnTo>
                    <a:lnTo>
                      <a:pt x="85" y="67"/>
                    </a:lnTo>
                    <a:lnTo>
                      <a:pt x="85" y="67"/>
                    </a:lnTo>
                    <a:lnTo>
                      <a:pt x="85" y="67"/>
                    </a:lnTo>
                    <a:lnTo>
                      <a:pt x="86" y="67"/>
                    </a:lnTo>
                    <a:lnTo>
                      <a:pt x="86" y="68"/>
                    </a:lnTo>
                    <a:lnTo>
                      <a:pt x="86" y="68"/>
                    </a:lnTo>
                    <a:lnTo>
                      <a:pt x="86" y="68"/>
                    </a:lnTo>
                    <a:lnTo>
                      <a:pt x="87" y="68"/>
                    </a:lnTo>
                    <a:lnTo>
                      <a:pt x="87" y="69"/>
                    </a:lnTo>
                    <a:lnTo>
                      <a:pt x="87" y="69"/>
                    </a:lnTo>
                    <a:lnTo>
                      <a:pt x="88" y="68"/>
                    </a:lnTo>
                    <a:lnTo>
                      <a:pt x="88" y="68"/>
                    </a:lnTo>
                    <a:lnTo>
                      <a:pt x="89" y="68"/>
                    </a:lnTo>
                    <a:lnTo>
                      <a:pt x="89" y="69"/>
                    </a:lnTo>
                    <a:lnTo>
                      <a:pt x="89" y="69"/>
                    </a:lnTo>
                    <a:lnTo>
                      <a:pt x="89" y="70"/>
                    </a:lnTo>
                    <a:lnTo>
                      <a:pt x="89" y="70"/>
                    </a:lnTo>
                    <a:lnTo>
                      <a:pt x="89" y="70"/>
                    </a:lnTo>
                    <a:lnTo>
                      <a:pt x="89" y="71"/>
                    </a:lnTo>
                    <a:lnTo>
                      <a:pt x="90" y="71"/>
                    </a:lnTo>
                    <a:lnTo>
                      <a:pt x="90" y="71"/>
                    </a:lnTo>
                    <a:lnTo>
                      <a:pt x="91" y="71"/>
                    </a:lnTo>
                    <a:lnTo>
                      <a:pt x="91" y="71"/>
                    </a:lnTo>
                    <a:lnTo>
                      <a:pt x="91" y="70"/>
                    </a:lnTo>
                    <a:lnTo>
                      <a:pt x="91" y="70"/>
                    </a:lnTo>
                    <a:lnTo>
                      <a:pt x="91" y="70"/>
                    </a:lnTo>
                    <a:lnTo>
                      <a:pt x="92" y="70"/>
                    </a:lnTo>
                    <a:lnTo>
                      <a:pt x="92" y="70"/>
                    </a:lnTo>
                    <a:lnTo>
                      <a:pt x="93" y="70"/>
                    </a:lnTo>
                    <a:lnTo>
                      <a:pt x="93" y="70"/>
                    </a:lnTo>
                    <a:lnTo>
                      <a:pt x="93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1"/>
                    </a:lnTo>
                    <a:lnTo>
                      <a:pt x="95" y="71"/>
                    </a:lnTo>
                    <a:lnTo>
                      <a:pt x="95" y="71"/>
                    </a:lnTo>
                    <a:lnTo>
                      <a:pt x="95" y="71"/>
                    </a:lnTo>
                    <a:lnTo>
                      <a:pt x="96" y="71"/>
                    </a:lnTo>
                    <a:lnTo>
                      <a:pt x="96" y="72"/>
                    </a:lnTo>
                    <a:lnTo>
                      <a:pt x="96" y="72"/>
                    </a:lnTo>
                    <a:lnTo>
                      <a:pt x="97" y="72"/>
                    </a:lnTo>
                    <a:lnTo>
                      <a:pt x="97" y="71"/>
                    </a:lnTo>
                    <a:lnTo>
                      <a:pt x="97" y="71"/>
                    </a:lnTo>
                    <a:lnTo>
                      <a:pt x="97" y="71"/>
                    </a:lnTo>
                    <a:lnTo>
                      <a:pt x="98" y="71"/>
                    </a:lnTo>
                    <a:lnTo>
                      <a:pt x="98" y="72"/>
                    </a:lnTo>
                    <a:lnTo>
                      <a:pt x="98" y="72"/>
                    </a:lnTo>
                    <a:lnTo>
                      <a:pt x="98" y="72"/>
                    </a:lnTo>
                    <a:lnTo>
                      <a:pt x="99" y="72"/>
                    </a:lnTo>
                    <a:lnTo>
                      <a:pt x="99" y="72"/>
                    </a:lnTo>
                    <a:lnTo>
                      <a:pt x="99" y="71"/>
                    </a:lnTo>
                    <a:lnTo>
                      <a:pt x="99" y="71"/>
                    </a:lnTo>
                    <a:lnTo>
                      <a:pt x="100" y="71"/>
                    </a:lnTo>
                    <a:lnTo>
                      <a:pt x="100" y="72"/>
                    </a:lnTo>
                    <a:lnTo>
                      <a:pt x="100" y="72"/>
                    </a:lnTo>
                    <a:lnTo>
                      <a:pt x="101" y="72"/>
                    </a:lnTo>
                    <a:lnTo>
                      <a:pt x="101" y="72"/>
                    </a:lnTo>
                    <a:lnTo>
                      <a:pt x="101" y="72"/>
                    </a:lnTo>
                    <a:lnTo>
                      <a:pt x="102" y="72"/>
                    </a:lnTo>
                    <a:lnTo>
                      <a:pt x="102" y="72"/>
                    </a:lnTo>
                    <a:lnTo>
                      <a:pt x="103" y="72"/>
                    </a:lnTo>
                    <a:lnTo>
                      <a:pt x="103" y="72"/>
                    </a:lnTo>
                    <a:lnTo>
                      <a:pt x="103" y="72"/>
                    </a:lnTo>
                    <a:lnTo>
                      <a:pt x="103" y="73"/>
                    </a:lnTo>
                    <a:lnTo>
                      <a:pt x="103" y="73"/>
                    </a:lnTo>
                    <a:lnTo>
                      <a:pt x="103" y="74"/>
                    </a:lnTo>
                    <a:lnTo>
                      <a:pt x="103" y="74"/>
                    </a:lnTo>
                    <a:lnTo>
                      <a:pt x="103" y="74"/>
                    </a:lnTo>
                    <a:lnTo>
                      <a:pt x="103" y="74"/>
                    </a:lnTo>
                    <a:lnTo>
                      <a:pt x="102" y="74"/>
                    </a:lnTo>
                    <a:lnTo>
                      <a:pt x="102" y="75"/>
                    </a:lnTo>
                    <a:lnTo>
                      <a:pt x="102" y="75"/>
                    </a:lnTo>
                    <a:lnTo>
                      <a:pt x="103" y="75"/>
                    </a:lnTo>
                    <a:lnTo>
                      <a:pt x="103" y="76"/>
                    </a:lnTo>
                    <a:lnTo>
                      <a:pt x="103" y="76"/>
                    </a:lnTo>
                    <a:lnTo>
                      <a:pt x="103" y="76"/>
                    </a:lnTo>
                    <a:lnTo>
                      <a:pt x="103" y="76"/>
                    </a:lnTo>
                    <a:lnTo>
                      <a:pt x="103" y="77"/>
                    </a:lnTo>
                    <a:lnTo>
                      <a:pt x="103" y="77"/>
                    </a:lnTo>
                    <a:lnTo>
                      <a:pt x="103" y="78"/>
                    </a:lnTo>
                    <a:lnTo>
                      <a:pt x="103" y="78"/>
                    </a:lnTo>
                    <a:lnTo>
                      <a:pt x="103" y="78"/>
                    </a:lnTo>
                    <a:lnTo>
                      <a:pt x="103" y="78"/>
                    </a:lnTo>
                    <a:lnTo>
                      <a:pt x="103" y="79"/>
                    </a:lnTo>
                    <a:lnTo>
                      <a:pt x="103" y="79"/>
                    </a:lnTo>
                    <a:lnTo>
                      <a:pt x="102" y="79"/>
                    </a:lnTo>
                    <a:lnTo>
                      <a:pt x="102" y="79"/>
                    </a:lnTo>
                    <a:lnTo>
                      <a:pt x="101" y="79"/>
                    </a:lnTo>
                    <a:lnTo>
                      <a:pt x="101" y="79"/>
                    </a:lnTo>
                    <a:lnTo>
                      <a:pt x="101" y="79"/>
                    </a:lnTo>
                    <a:lnTo>
                      <a:pt x="101" y="80"/>
                    </a:lnTo>
                    <a:lnTo>
                      <a:pt x="100" y="80"/>
                    </a:lnTo>
                    <a:lnTo>
                      <a:pt x="100" y="80"/>
                    </a:lnTo>
                    <a:lnTo>
                      <a:pt x="101" y="80"/>
                    </a:lnTo>
                    <a:lnTo>
                      <a:pt x="101" y="80"/>
                    </a:lnTo>
                    <a:lnTo>
                      <a:pt x="101" y="81"/>
                    </a:lnTo>
                    <a:lnTo>
                      <a:pt x="101" y="81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1" y="84"/>
                    </a:lnTo>
                    <a:lnTo>
                      <a:pt x="101" y="84"/>
                    </a:lnTo>
                    <a:lnTo>
                      <a:pt x="101" y="84"/>
                    </a:lnTo>
                    <a:lnTo>
                      <a:pt x="101" y="84"/>
                    </a:lnTo>
                    <a:lnTo>
                      <a:pt x="101" y="85"/>
                    </a:lnTo>
                    <a:lnTo>
                      <a:pt x="101" y="85"/>
                    </a:lnTo>
                    <a:lnTo>
                      <a:pt x="101" y="85"/>
                    </a:lnTo>
                    <a:lnTo>
                      <a:pt x="101" y="86"/>
                    </a:lnTo>
                    <a:lnTo>
                      <a:pt x="101" y="86"/>
                    </a:lnTo>
                    <a:lnTo>
                      <a:pt x="101" y="86"/>
                    </a:lnTo>
                    <a:lnTo>
                      <a:pt x="101" y="86"/>
                    </a:lnTo>
                    <a:lnTo>
                      <a:pt x="101" y="87"/>
                    </a:lnTo>
                    <a:lnTo>
                      <a:pt x="101" y="87"/>
                    </a:lnTo>
                    <a:lnTo>
                      <a:pt x="101" y="87"/>
                    </a:lnTo>
                    <a:lnTo>
                      <a:pt x="101" y="88"/>
                    </a:lnTo>
                    <a:lnTo>
                      <a:pt x="100" y="87"/>
                    </a:lnTo>
                    <a:lnTo>
                      <a:pt x="100" y="87"/>
                    </a:lnTo>
                    <a:lnTo>
                      <a:pt x="99" y="87"/>
                    </a:lnTo>
                    <a:lnTo>
                      <a:pt x="99" y="88"/>
                    </a:lnTo>
                    <a:lnTo>
                      <a:pt x="99" y="88"/>
                    </a:lnTo>
                    <a:lnTo>
                      <a:pt x="99" y="88"/>
                    </a:lnTo>
                    <a:lnTo>
                      <a:pt x="99" y="89"/>
                    </a:lnTo>
                    <a:lnTo>
                      <a:pt x="98" y="89"/>
                    </a:lnTo>
                    <a:lnTo>
                      <a:pt x="98" y="88"/>
                    </a:lnTo>
                    <a:lnTo>
                      <a:pt x="97" y="88"/>
                    </a:lnTo>
                    <a:lnTo>
                      <a:pt x="97" y="89"/>
                    </a:lnTo>
                    <a:lnTo>
                      <a:pt x="97" y="89"/>
                    </a:lnTo>
                    <a:lnTo>
                      <a:pt x="97" y="89"/>
                    </a:lnTo>
                    <a:lnTo>
                      <a:pt x="96" y="89"/>
                    </a:lnTo>
                    <a:lnTo>
                      <a:pt x="96" y="88"/>
                    </a:lnTo>
                    <a:lnTo>
                      <a:pt x="96" y="88"/>
                    </a:lnTo>
                    <a:lnTo>
                      <a:pt x="95" y="88"/>
                    </a:lnTo>
                    <a:lnTo>
                      <a:pt x="95" y="88"/>
                    </a:lnTo>
                    <a:lnTo>
                      <a:pt x="95" y="87"/>
                    </a:lnTo>
                    <a:lnTo>
                      <a:pt x="95" y="87"/>
                    </a:lnTo>
                    <a:lnTo>
                      <a:pt x="95" y="87"/>
                    </a:lnTo>
                    <a:lnTo>
                      <a:pt x="95" y="86"/>
                    </a:lnTo>
                    <a:lnTo>
                      <a:pt x="94" y="86"/>
                    </a:lnTo>
                    <a:lnTo>
                      <a:pt x="94" y="86"/>
                    </a:lnTo>
                    <a:lnTo>
                      <a:pt x="93" y="86"/>
                    </a:lnTo>
                    <a:lnTo>
                      <a:pt x="93" y="86"/>
                    </a:lnTo>
                    <a:lnTo>
                      <a:pt x="93" y="87"/>
                    </a:lnTo>
                    <a:lnTo>
                      <a:pt x="93" y="86"/>
                    </a:lnTo>
                    <a:lnTo>
                      <a:pt x="92" y="86"/>
                    </a:lnTo>
                    <a:lnTo>
                      <a:pt x="92" y="86"/>
                    </a:lnTo>
                    <a:lnTo>
                      <a:pt x="92" y="86"/>
                    </a:lnTo>
                    <a:lnTo>
                      <a:pt x="91" y="86"/>
                    </a:lnTo>
                    <a:lnTo>
                      <a:pt x="91" y="86"/>
                    </a:lnTo>
                    <a:lnTo>
                      <a:pt x="91" y="86"/>
                    </a:lnTo>
                    <a:lnTo>
                      <a:pt x="90" y="86"/>
                    </a:lnTo>
                    <a:lnTo>
                      <a:pt x="90" y="86"/>
                    </a:lnTo>
                    <a:lnTo>
                      <a:pt x="89" y="86"/>
                    </a:lnTo>
                    <a:lnTo>
                      <a:pt x="89" y="86"/>
                    </a:lnTo>
                    <a:lnTo>
                      <a:pt x="89" y="86"/>
                    </a:lnTo>
                    <a:lnTo>
                      <a:pt x="88" y="86"/>
                    </a:lnTo>
                    <a:lnTo>
                      <a:pt x="88" y="86"/>
                    </a:lnTo>
                    <a:lnTo>
                      <a:pt x="87" y="86"/>
                    </a:lnTo>
                    <a:lnTo>
                      <a:pt x="87" y="86"/>
                    </a:lnTo>
                    <a:lnTo>
                      <a:pt x="87" y="86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5" y="86"/>
                    </a:lnTo>
                    <a:lnTo>
                      <a:pt x="85" y="87"/>
                    </a:lnTo>
                    <a:lnTo>
                      <a:pt x="85" y="87"/>
                    </a:lnTo>
                    <a:lnTo>
                      <a:pt x="85" y="87"/>
                    </a:lnTo>
                    <a:lnTo>
                      <a:pt x="84" y="87"/>
                    </a:lnTo>
                    <a:lnTo>
                      <a:pt x="84" y="87"/>
                    </a:lnTo>
                    <a:lnTo>
                      <a:pt x="83" y="87"/>
                    </a:lnTo>
                    <a:lnTo>
                      <a:pt x="83" y="87"/>
                    </a:lnTo>
                    <a:lnTo>
                      <a:pt x="83" y="87"/>
                    </a:lnTo>
                    <a:lnTo>
                      <a:pt x="83" y="88"/>
                    </a:lnTo>
                    <a:lnTo>
                      <a:pt x="82" y="87"/>
                    </a:lnTo>
                    <a:lnTo>
                      <a:pt x="82" y="87"/>
                    </a:lnTo>
                    <a:lnTo>
                      <a:pt x="81" y="87"/>
                    </a:lnTo>
                    <a:lnTo>
                      <a:pt x="81" y="88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81" y="88"/>
                    </a:lnTo>
                    <a:lnTo>
                      <a:pt x="81" y="88"/>
                    </a:lnTo>
                    <a:lnTo>
                      <a:pt x="80" y="89"/>
                    </a:lnTo>
                    <a:lnTo>
                      <a:pt x="79" y="88"/>
                    </a:lnTo>
                    <a:lnTo>
                      <a:pt x="78" y="87"/>
                    </a:lnTo>
                    <a:lnTo>
                      <a:pt x="79" y="84"/>
                    </a:lnTo>
                    <a:lnTo>
                      <a:pt x="78" y="75"/>
                    </a:lnTo>
                    <a:lnTo>
                      <a:pt x="77" y="70"/>
                    </a:lnTo>
                    <a:lnTo>
                      <a:pt x="73" y="70"/>
                    </a:lnTo>
                    <a:lnTo>
                      <a:pt x="72" y="68"/>
                    </a:lnTo>
                    <a:lnTo>
                      <a:pt x="67" y="67"/>
                    </a:lnTo>
                    <a:lnTo>
                      <a:pt x="65" y="66"/>
                    </a:lnTo>
                    <a:lnTo>
                      <a:pt x="62" y="66"/>
                    </a:lnTo>
                    <a:lnTo>
                      <a:pt x="61" y="64"/>
                    </a:lnTo>
                    <a:lnTo>
                      <a:pt x="61" y="61"/>
                    </a:lnTo>
                    <a:lnTo>
                      <a:pt x="60" y="60"/>
                    </a:lnTo>
                    <a:lnTo>
                      <a:pt x="59" y="58"/>
                    </a:lnTo>
                    <a:lnTo>
                      <a:pt x="52" y="58"/>
                    </a:lnTo>
                    <a:lnTo>
                      <a:pt x="50" y="57"/>
                    </a:lnTo>
                    <a:lnTo>
                      <a:pt x="49" y="55"/>
                    </a:lnTo>
                    <a:lnTo>
                      <a:pt x="47" y="55"/>
                    </a:lnTo>
                    <a:lnTo>
                      <a:pt x="45" y="53"/>
                    </a:lnTo>
                    <a:lnTo>
                      <a:pt x="40" y="54"/>
                    </a:lnTo>
                    <a:lnTo>
                      <a:pt x="39" y="52"/>
                    </a:lnTo>
                    <a:lnTo>
                      <a:pt x="37" y="51"/>
                    </a:lnTo>
                    <a:lnTo>
                      <a:pt x="33" y="52"/>
                    </a:lnTo>
                    <a:lnTo>
                      <a:pt x="32" y="51"/>
                    </a:lnTo>
                    <a:lnTo>
                      <a:pt x="27" y="50"/>
                    </a:lnTo>
                    <a:lnTo>
                      <a:pt x="26" y="52"/>
                    </a:lnTo>
                    <a:lnTo>
                      <a:pt x="21" y="50"/>
                    </a:lnTo>
                    <a:lnTo>
                      <a:pt x="20" y="49"/>
                    </a:lnTo>
                    <a:lnTo>
                      <a:pt x="17" y="48"/>
                    </a:lnTo>
                    <a:lnTo>
                      <a:pt x="16" y="46"/>
                    </a:lnTo>
                    <a:lnTo>
                      <a:pt x="18" y="45"/>
                    </a:lnTo>
                    <a:lnTo>
                      <a:pt x="18" y="42"/>
                    </a:lnTo>
                    <a:lnTo>
                      <a:pt x="15" y="41"/>
                    </a:lnTo>
                    <a:lnTo>
                      <a:pt x="12" y="42"/>
                    </a:lnTo>
                    <a:lnTo>
                      <a:pt x="8" y="42"/>
                    </a:lnTo>
                    <a:lnTo>
                      <a:pt x="3" y="42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IQ-D096_2"/>
              <p:cNvSpPr>
                <a:spLocks/>
              </p:cNvSpPr>
              <p:nvPr/>
            </p:nvSpPr>
            <p:spPr bwMode="auto">
              <a:xfrm>
                <a:off x="4391343" y="3238500"/>
                <a:ext cx="358140" cy="358140"/>
              </a:xfrm>
              <a:custGeom>
                <a:avLst/>
                <a:gdLst>
                  <a:gd name="T0" fmla="*/ 0 w 47"/>
                  <a:gd name="T1" fmla="*/ 17 h 47"/>
                  <a:gd name="T2" fmla="*/ 0 w 47"/>
                  <a:gd name="T3" fmla="*/ 15 h 47"/>
                  <a:gd name="T4" fmla="*/ 3 w 47"/>
                  <a:gd name="T5" fmla="*/ 14 h 47"/>
                  <a:gd name="T6" fmla="*/ 7 w 47"/>
                  <a:gd name="T7" fmla="*/ 10 h 47"/>
                  <a:gd name="T8" fmla="*/ 9 w 47"/>
                  <a:gd name="T9" fmla="*/ 5 h 47"/>
                  <a:gd name="T10" fmla="*/ 12 w 47"/>
                  <a:gd name="T11" fmla="*/ 0 h 47"/>
                  <a:gd name="T12" fmla="*/ 13 w 47"/>
                  <a:gd name="T13" fmla="*/ 4 h 47"/>
                  <a:gd name="T14" fmla="*/ 18 w 47"/>
                  <a:gd name="T15" fmla="*/ 4 h 47"/>
                  <a:gd name="T16" fmla="*/ 21 w 47"/>
                  <a:gd name="T17" fmla="*/ 8 h 47"/>
                  <a:gd name="T18" fmla="*/ 24 w 47"/>
                  <a:gd name="T19" fmla="*/ 6 h 47"/>
                  <a:gd name="T20" fmla="*/ 32 w 47"/>
                  <a:gd name="T21" fmla="*/ 10 h 47"/>
                  <a:gd name="T22" fmla="*/ 39 w 47"/>
                  <a:gd name="T23" fmla="*/ 9 h 47"/>
                  <a:gd name="T24" fmla="*/ 42 w 47"/>
                  <a:gd name="T25" fmla="*/ 13 h 47"/>
                  <a:gd name="T26" fmla="*/ 41 w 47"/>
                  <a:gd name="T27" fmla="*/ 16 h 47"/>
                  <a:gd name="T28" fmla="*/ 45 w 47"/>
                  <a:gd name="T29" fmla="*/ 18 h 47"/>
                  <a:gd name="T30" fmla="*/ 45 w 47"/>
                  <a:gd name="T31" fmla="*/ 25 h 47"/>
                  <a:gd name="T32" fmla="*/ 47 w 47"/>
                  <a:gd name="T33" fmla="*/ 28 h 47"/>
                  <a:gd name="T34" fmla="*/ 45 w 47"/>
                  <a:gd name="T35" fmla="*/ 37 h 47"/>
                  <a:gd name="T36" fmla="*/ 44 w 47"/>
                  <a:gd name="T37" fmla="*/ 40 h 47"/>
                  <a:gd name="T38" fmla="*/ 40 w 47"/>
                  <a:gd name="T39" fmla="*/ 42 h 47"/>
                  <a:gd name="T40" fmla="*/ 39 w 47"/>
                  <a:gd name="T41" fmla="*/ 47 h 47"/>
                  <a:gd name="T42" fmla="*/ 37 w 47"/>
                  <a:gd name="T43" fmla="*/ 46 h 47"/>
                  <a:gd name="T44" fmla="*/ 31 w 47"/>
                  <a:gd name="T45" fmla="*/ 45 h 47"/>
                  <a:gd name="T46" fmla="*/ 31 w 47"/>
                  <a:gd name="T47" fmla="*/ 44 h 47"/>
                  <a:gd name="T48" fmla="*/ 30 w 47"/>
                  <a:gd name="T49" fmla="*/ 41 h 47"/>
                  <a:gd name="T50" fmla="*/ 28 w 47"/>
                  <a:gd name="T51" fmla="*/ 40 h 47"/>
                  <a:gd name="T52" fmla="*/ 23 w 47"/>
                  <a:gd name="T53" fmla="*/ 36 h 47"/>
                  <a:gd name="T54" fmla="*/ 19 w 47"/>
                  <a:gd name="T55" fmla="*/ 33 h 47"/>
                  <a:gd name="T56" fmla="*/ 17 w 47"/>
                  <a:gd name="T57" fmla="*/ 31 h 47"/>
                  <a:gd name="T58" fmla="*/ 17 w 47"/>
                  <a:gd name="T59" fmla="*/ 31 h 47"/>
                  <a:gd name="T60" fmla="*/ 18 w 47"/>
                  <a:gd name="T61" fmla="*/ 29 h 47"/>
                  <a:gd name="T62" fmla="*/ 19 w 47"/>
                  <a:gd name="T63" fmla="*/ 26 h 47"/>
                  <a:gd name="T64" fmla="*/ 20 w 47"/>
                  <a:gd name="T65" fmla="*/ 25 h 47"/>
                  <a:gd name="T66" fmla="*/ 17 w 47"/>
                  <a:gd name="T67" fmla="*/ 25 h 47"/>
                  <a:gd name="T68" fmla="*/ 13 w 47"/>
                  <a:gd name="T69" fmla="*/ 22 h 47"/>
                  <a:gd name="T70" fmla="*/ 8 w 47"/>
                  <a:gd name="T71" fmla="*/ 23 h 47"/>
                  <a:gd name="T72" fmla="*/ 6 w 47"/>
                  <a:gd name="T73" fmla="*/ 19 h 47"/>
                  <a:gd name="T74" fmla="*/ 2 w 47"/>
                  <a:gd name="T75" fmla="*/ 18 h 47"/>
                  <a:gd name="T76" fmla="*/ 0 w 47"/>
                  <a:gd name="T77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" h="47">
                    <a:moveTo>
                      <a:pt x="0" y="17"/>
                    </a:move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7" y="10"/>
                    </a:lnTo>
                    <a:lnTo>
                      <a:pt x="8" y="8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8" y="9"/>
                    </a:lnTo>
                    <a:lnTo>
                      <a:pt x="21" y="8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7" y="10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39" y="9"/>
                    </a:lnTo>
                    <a:lnTo>
                      <a:pt x="42" y="10"/>
                    </a:lnTo>
                    <a:lnTo>
                      <a:pt x="42" y="13"/>
                    </a:lnTo>
                    <a:lnTo>
                      <a:pt x="40" y="14"/>
                    </a:lnTo>
                    <a:lnTo>
                      <a:pt x="41" y="16"/>
                    </a:lnTo>
                    <a:lnTo>
                      <a:pt x="44" y="17"/>
                    </a:lnTo>
                    <a:lnTo>
                      <a:pt x="45" y="18"/>
                    </a:lnTo>
                    <a:lnTo>
                      <a:pt x="47" y="21"/>
                    </a:lnTo>
                    <a:lnTo>
                      <a:pt x="45" y="25"/>
                    </a:lnTo>
                    <a:lnTo>
                      <a:pt x="45" y="26"/>
                    </a:lnTo>
                    <a:lnTo>
                      <a:pt x="47" y="28"/>
                    </a:lnTo>
                    <a:lnTo>
                      <a:pt x="47" y="29"/>
                    </a:lnTo>
                    <a:lnTo>
                      <a:pt x="45" y="37"/>
                    </a:lnTo>
                    <a:lnTo>
                      <a:pt x="45" y="38"/>
                    </a:lnTo>
                    <a:lnTo>
                      <a:pt x="44" y="40"/>
                    </a:lnTo>
                    <a:lnTo>
                      <a:pt x="41" y="40"/>
                    </a:lnTo>
                    <a:lnTo>
                      <a:pt x="40" y="42"/>
                    </a:lnTo>
                    <a:lnTo>
                      <a:pt x="40" y="45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7" y="46"/>
                    </a:lnTo>
                    <a:lnTo>
                      <a:pt x="32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1" y="44"/>
                    </a:lnTo>
                    <a:lnTo>
                      <a:pt x="31" y="42"/>
                    </a:lnTo>
                    <a:lnTo>
                      <a:pt x="30" y="41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7" y="38"/>
                    </a:lnTo>
                    <a:lnTo>
                      <a:pt x="23" y="36"/>
                    </a:lnTo>
                    <a:lnTo>
                      <a:pt x="21" y="34"/>
                    </a:lnTo>
                    <a:lnTo>
                      <a:pt x="19" y="33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0"/>
                    </a:lnTo>
                    <a:lnTo>
                      <a:pt x="18" y="29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7" y="22"/>
                    </a:lnTo>
                    <a:lnTo>
                      <a:pt x="13" y="22"/>
                    </a:lnTo>
                    <a:lnTo>
                      <a:pt x="10" y="22"/>
                    </a:lnTo>
                    <a:lnTo>
                      <a:pt x="8" y="23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IQ-D036_2"/>
              <p:cNvSpPr>
                <a:spLocks/>
              </p:cNvSpPr>
              <p:nvPr/>
            </p:nvSpPr>
            <p:spPr bwMode="auto">
              <a:xfrm>
                <a:off x="3713163" y="2987040"/>
                <a:ext cx="678180" cy="388620"/>
              </a:xfrm>
              <a:custGeom>
                <a:avLst/>
                <a:gdLst>
                  <a:gd name="T0" fmla="*/ 32 w 89"/>
                  <a:gd name="T1" fmla="*/ 16 h 51"/>
                  <a:gd name="T2" fmla="*/ 37 w 89"/>
                  <a:gd name="T3" fmla="*/ 16 h 51"/>
                  <a:gd name="T4" fmla="*/ 45 w 89"/>
                  <a:gd name="T5" fmla="*/ 16 h 51"/>
                  <a:gd name="T6" fmla="*/ 50 w 89"/>
                  <a:gd name="T7" fmla="*/ 19 h 51"/>
                  <a:gd name="T8" fmla="*/ 56 w 89"/>
                  <a:gd name="T9" fmla="*/ 19 h 51"/>
                  <a:gd name="T10" fmla="*/ 59 w 89"/>
                  <a:gd name="T11" fmla="*/ 19 h 51"/>
                  <a:gd name="T12" fmla="*/ 62 w 89"/>
                  <a:gd name="T13" fmla="*/ 20 h 51"/>
                  <a:gd name="T14" fmla="*/ 65 w 89"/>
                  <a:gd name="T15" fmla="*/ 22 h 51"/>
                  <a:gd name="T16" fmla="*/ 70 w 89"/>
                  <a:gd name="T17" fmla="*/ 23 h 51"/>
                  <a:gd name="T18" fmla="*/ 70 w 89"/>
                  <a:gd name="T19" fmla="*/ 25 h 51"/>
                  <a:gd name="T20" fmla="*/ 71 w 89"/>
                  <a:gd name="T21" fmla="*/ 29 h 51"/>
                  <a:gd name="T22" fmla="*/ 73 w 89"/>
                  <a:gd name="T23" fmla="*/ 34 h 51"/>
                  <a:gd name="T24" fmla="*/ 74 w 89"/>
                  <a:gd name="T25" fmla="*/ 36 h 51"/>
                  <a:gd name="T26" fmla="*/ 76 w 89"/>
                  <a:gd name="T27" fmla="*/ 41 h 51"/>
                  <a:gd name="T28" fmla="*/ 79 w 89"/>
                  <a:gd name="T29" fmla="*/ 45 h 51"/>
                  <a:gd name="T30" fmla="*/ 84 w 89"/>
                  <a:gd name="T31" fmla="*/ 48 h 51"/>
                  <a:gd name="T32" fmla="*/ 89 w 89"/>
                  <a:gd name="T33" fmla="*/ 50 h 51"/>
                  <a:gd name="T34" fmla="*/ 88 w 89"/>
                  <a:gd name="T35" fmla="*/ 50 h 51"/>
                  <a:gd name="T36" fmla="*/ 82 w 89"/>
                  <a:gd name="T37" fmla="*/ 49 h 51"/>
                  <a:gd name="T38" fmla="*/ 74 w 89"/>
                  <a:gd name="T39" fmla="*/ 47 h 51"/>
                  <a:gd name="T40" fmla="*/ 67 w 89"/>
                  <a:gd name="T41" fmla="*/ 47 h 51"/>
                  <a:gd name="T42" fmla="*/ 42 w 89"/>
                  <a:gd name="T43" fmla="*/ 47 h 51"/>
                  <a:gd name="T44" fmla="*/ 37 w 89"/>
                  <a:gd name="T45" fmla="*/ 44 h 51"/>
                  <a:gd name="T46" fmla="*/ 32 w 89"/>
                  <a:gd name="T47" fmla="*/ 47 h 51"/>
                  <a:gd name="T48" fmla="*/ 27 w 89"/>
                  <a:gd name="T49" fmla="*/ 50 h 51"/>
                  <a:gd name="T50" fmla="*/ 26 w 89"/>
                  <a:gd name="T51" fmla="*/ 49 h 51"/>
                  <a:gd name="T52" fmla="*/ 24 w 89"/>
                  <a:gd name="T53" fmla="*/ 49 h 51"/>
                  <a:gd name="T54" fmla="*/ 23 w 89"/>
                  <a:gd name="T55" fmla="*/ 46 h 51"/>
                  <a:gd name="T56" fmla="*/ 22 w 89"/>
                  <a:gd name="T57" fmla="*/ 44 h 51"/>
                  <a:gd name="T58" fmla="*/ 23 w 89"/>
                  <a:gd name="T59" fmla="*/ 43 h 51"/>
                  <a:gd name="T60" fmla="*/ 22 w 89"/>
                  <a:gd name="T61" fmla="*/ 42 h 51"/>
                  <a:gd name="T62" fmla="*/ 21 w 89"/>
                  <a:gd name="T63" fmla="*/ 40 h 51"/>
                  <a:gd name="T64" fmla="*/ 21 w 89"/>
                  <a:gd name="T65" fmla="*/ 39 h 51"/>
                  <a:gd name="T66" fmla="*/ 22 w 89"/>
                  <a:gd name="T67" fmla="*/ 38 h 51"/>
                  <a:gd name="T68" fmla="*/ 20 w 89"/>
                  <a:gd name="T69" fmla="*/ 38 h 51"/>
                  <a:gd name="T70" fmla="*/ 19 w 89"/>
                  <a:gd name="T71" fmla="*/ 37 h 51"/>
                  <a:gd name="T72" fmla="*/ 20 w 89"/>
                  <a:gd name="T73" fmla="*/ 36 h 51"/>
                  <a:gd name="T74" fmla="*/ 20 w 89"/>
                  <a:gd name="T75" fmla="*/ 34 h 51"/>
                  <a:gd name="T76" fmla="*/ 20 w 89"/>
                  <a:gd name="T77" fmla="*/ 31 h 51"/>
                  <a:gd name="T78" fmla="*/ 19 w 89"/>
                  <a:gd name="T79" fmla="*/ 28 h 51"/>
                  <a:gd name="T80" fmla="*/ 20 w 89"/>
                  <a:gd name="T81" fmla="*/ 24 h 51"/>
                  <a:gd name="T82" fmla="*/ 20 w 89"/>
                  <a:gd name="T83" fmla="*/ 19 h 51"/>
                  <a:gd name="T84" fmla="*/ 18 w 89"/>
                  <a:gd name="T85" fmla="*/ 18 h 51"/>
                  <a:gd name="T86" fmla="*/ 16 w 89"/>
                  <a:gd name="T87" fmla="*/ 18 h 51"/>
                  <a:gd name="T88" fmla="*/ 14 w 89"/>
                  <a:gd name="T89" fmla="*/ 18 h 51"/>
                  <a:gd name="T90" fmla="*/ 12 w 89"/>
                  <a:gd name="T91" fmla="*/ 18 h 51"/>
                  <a:gd name="T92" fmla="*/ 9 w 89"/>
                  <a:gd name="T93" fmla="*/ 17 h 51"/>
                  <a:gd name="T94" fmla="*/ 8 w 89"/>
                  <a:gd name="T95" fmla="*/ 15 h 51"/>
                  <a:gd name="T96" fmla="*/ 8 w 89"/>
                  <a:gd name="T97" fmla="*/ 11 h 51"/>
                  <a:gd name="T98" fmla="*/ 4 w 89"/>
                  <a:gd name="T99" fmla="*/ 10 h 51"/>
                  <a:gd name="T100" fmla="*/ 2 w 89"/>
                  <a:gd name="T101" fmla="*/ 9 h 51"/>
                  <a:gd name="T102" fmla="*/ 2 w 89"/>
                  <a:gd name="T103" fmla="*/ 7 h 51"/>
                  <a:gd name="T104" fmla="*/ 1 w 89"/>
                  <a:gd name="T105" fmla="*/ 6 h 51"/>
                  <a:gd name="T106" fmla="*/ 1 w 89"/>
                  <a:gd name="T107" fmla="*/ 5 h 51"/>
                  <a:gd name="T108" fmla="*/ 0 w 89"/>
                  <a:gd name="T109" fmla="*/ 4 h 51"/>
                  <a:gd name="T110" fmla="*/ 0 w 89"/>
                  <a:gd name="T111" fmla="*/ 3 h 51"/>
                  <a:gd name="T112" fmla="*/ 1 w 89"/>
                  <a:gd name="T113" fmla="*/ 1 h 51"/>
                  <a:gd name="T114" fmla="*/ 2 w 89"/>
                  <a:gd name="T115" fmla="*/ 1 h 51"/>
                  <a:gd name="T116" fmla="*/ 8 w 89"/>
                  <a:gd name="T117" fmla="*/ 4 h 51"/>
                  <a:gd name="T118" fmla="*/ 12 w 89"/>
                  <a:gd name="T119" fmla="*/ 3 h 51"/>
                  <a:gd name="T120" fmla="*/ 16 w 89"/>
                  <a:gd name="T121" fmla="*/ 8 h 51"/>
                  <a:gd name="T122" fmla="*/ 18 w 89"/>
                  <a:gd name="T123" fmla="*/ 8 h 51"/>
                  <a:gd name="T124" fmla="*/ 25 w 89"/>
                  <a:gd name="T125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9" h="51">
                    <a:moveTo>
                      <a:pt x="31" y="13"/>
                    </a:moveTo>
                    <a:lnTo>
                      <a:pt x="32" y="15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40" y="16"/>
                    </a:lnTo>
                    <a:lnTo>
                      <a:pt x="42" y="16"/>
                    </a:lnTo>
                    <a:lnTo>
                      <a:pt x="45" y="16"/>
                    </a:lnTo>
                    <a:lnTo>
                      <a:pt x="48" y="17"/>
                    </a:lnTo>
                    <a:lnTo>
                      <a:pt x="50" y="18"/>
                    </a:lnTo>
                    <a:lnTo>
                      <a:pt x="50" y="19"/>
                    </a:lnTo>
                    <a:lnTo>
                      <a:pt x="54" y="20"/>
                    </a:lnTo>
                    <a:lnTo>
                      <a:pt x="56" y="21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62" y="19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21"/>
                    </a:lnTo>
                    <a:lnTo>
                      <a:pt x="62" y="21"/>
                    </a:lnTo>
                    <a:lnTo>
                      <a:pt x="65" y="22"/>
                    </a:lnTo>
                    <a:lnTo>
                      <a:pt x="67" y="23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25"/>
                    </a:lnTo>
                    <a:lnTo>
                      <a:pt x="71" y="27"/>
                    </a:lnTo>
                    <a:lnTo>
                      <a:pt x="71" y="28"/>
                    </a:lnTo>
                    <a:lnTo>
                      <a:pt x="71" y="29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3" y="34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5" y="39"/>
                    </a:lnTo>
                    <a:lnTo>
                      <a:pt x="76" y="41"/>
                    </a:lnTo>
                    <a:lnTo>
                      <a:pt x="77" y="43"/>
                    </a:lnTo>
                    <a:lnTo>
                      <a:pt x="78" y="44"/>
                    </a:lnTo>
                    <a:lnTo>
                      <a:pt x="79" y="45"/>
                    </a:lnTo>
                    <a:lnTo>
                      <a:pt x="81" y="47"/>
                    </a:lnTo>
                    <a:lnTo>
                      <a:pt x="82" y="48"/>
                    </a:lnTo>
                    <a:lnTo>
                      <a:pt x="84" y="48"/>
                    </a:lnTo>
                    <a:lnTo>
                      <a:pt x="87" y="49"/>
                    </a:lnTo>
                    <a:lnTo>
                      <a:pt x="88" y="50"/>
                    </a:lnTo>
                    <a:lnTo>
                      <a:pt x="89" y="50"/>
                    </a:lnTo>
                    <a:lnTo>
                      <a:pt x="89" y="50"/>
                    </a:lnTo>
                    <a:lnTo>
                      <a:pt x="89" y="50"/>
                    </a:lnTo>
                    <a:lnTo>
                      <a:pt x="88" y="50"/>
                    </a:lnTo>
                    <a:lnTo>
                      <a:pt x="85" y="51"/>
                    </a:lnTo>
                    <a:lnTo>
                      <a:pt x="84" y="49"/>
                    </a:lnTo>
                    <a:lnTo>
                      <a:pt x="82" y="49"/>
                    </a:lnTo>
                    <a:lnTo>
                      <a:pt x="78" y="49"/>
                    </a:lnTo>
                    <a:lnTo>
                      <a:pt x="76" y="47"/>
                    </a:lnTo>
                    <a:lnTo>
                      <a:pt x="74" y="47"/>
                    </a:lnTo>
                    <a:lnTo>
                      <a:pt x="73" y="46"/>
                    </a:lnTo>
                    <a:lnTo>
                      <a:pt x="70" y="47"/>
                    </a:lnTo>
                    <a:lnTo>
                      <a:pt x="67" y="47"/>
                    </a:lnTo>
                    <a:lnTo>
                      <a:pt x="59" y="49"/>
                    </a:lnTo>
                    <a:lnTo>
                      <a:pt x="43" y="49"/>
                    </a:lnTo>
                    <a:lnTo>
                      <a:pt x="42" y="47"/>
                    </a:lnTo>
                    <a:lnTo>
                      <a:pt x="40" y="47"/>
                    </a:lnTo>
                    <a:lnTo>
                      <a:pt x="38" y="46"/>
                    </a:lnTo>
                    <a:lnTo>
                      <a:pt x="37" y="44"/>
                    </a:lnTo>
                    <a:lnTo>
                      <a:pt x="34" y="43"/>
                    </a:lnTo>
                    <a:lnTo>
                      <a:pt x="31" y="43"/>
                    </a:lnTo>
                    <a:lnTo>
                      <a:pt x="32" y="47"/>
                    </a:lnTo>
                    <a:lnTo>
                      <a:pt x="29" y="49"/>
                    </a:lnTo>
                    <a:lnTo>
                      <a:pt x="28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25" y="49"/>
                    </a:lnTo>
                    <a:lnTo>
                      <a:pt x="24" y="49"/>
                    </a:lnTo>
                    <a:lnTo>
                      <a:pt x="24" y="48"/>
                    </a:lnTo>
                    <a:lnTo>
                      <a:pt x="23" y="47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23" y="44"/>
                    </a:lnTo>
                    <a:lnTo>
                      <a:pt x="22" y="44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3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1" y="42"/>
                    </a:lnTo>
                    <a:lnTo>
                      <a:pt x="21" y="41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19" y="28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20" y="24"/>
                    </a:lnTo>
                    <a:lnTo>
                      <a:pt x="20" y="22"/>
                    </a:lnTo>
                    <a:lnTo>
                      <a:pt x="20" y="20"/>
                    </a:lnTo>
                    <a:lnTo>
                      <a:pt x="20" y="19"/>
                    </a:lnTo>
                    <a:lnTo>
                      <a:pt x="20" y="19"/>
                    </a:lnTo>
                    <a:lnTo>
                      <a:pt x="19" y="19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2" y="3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31" y="13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IQ-D043_2"/>
              <p:cNvSpPr>
                <a:spLocks/>
              </p:cNvSpPr>
              <p:nvPr/>
            </p:nvSpPr>
            <p:spPr bwMode="auto">
              <a:xfrm>
                <a:off x="3591243" y="2788920"/>
                <a:ext cx="396240" cy="297180"/>
              </a:xfrm>
              <a:custGeom>
                <a:avLst/>
                <a:gdLst>
                  <a:gd name="T0" fmla="*/ 52 w 52"/>
                  <a:gd name="T1" fmla="*/ 23 h 39"/>
                  <a:gd name="T2" fmla="*/ 52 w 52"/>
                  <a:gd name="T3" fmla="*/ 25 h 39"/>
                  <a:gd name="T4" fmla="*/ 50 w 52"/>
                  <a:gd name="T5" fmla="*/ 25 h 39"/>
                  <a:gd name="T6" fmla="*/ 49 w 52"/>
                  <a:gd name="T7" fmla="*/ 24 h 39"/>
                  <a:gd name="T8" fmla="*/ 48 w 52"/>
                  <a:gd name="T9" fmla="*/ 23 h 39"/>
                  <a:gd name="T10" fmla="*/ 47 w 52"/>
                  <a:gd name="T11" fmla="*/ 24 h 39"/>
                  <a:gd name="T12" fmla="*/ 48 w 52"/>
                  <a:gd name="T13" fmla="*/ 26 h 39"/>
                  <a:gd name="T14" fmla="*/ 49 w 52"/>
                  <a:gd name="T15" fmla="*/ 28 h 39"/>
                  <a:gd name="T16" fmla="*/ 50 w 52"/>
                  <a:gd name="T17" fmla="*/ 29 h 39"/>
                  <a:gd name="T18" fmla="*/ 52 w 52"/>
                  <a:gd name="T19" fmla="*/ 31 h 39"/>
                  <a:gd name="T20" fmla="*/ 47 w 52"/>
                  <a:gd name="T21" fmla="*/ 39 h 39"/>
                  <a:gd name="T22" fmla="*/ 35 w 52"/>
                  <a:gd name="T23" fmla="*/ 35 h 39"/>
                  <a:gd name="T24" fmla="*/ 33 w 52"/>
                  <a:gd name="T25" fmla="*/ 32 h 39"/>
                  <a:gd name="T26" fmla="*/ 31 w 52"/>
                  <a:gd name="T27" fmla="*/ 32 h 39"/>
                  <a:gd name="T28" fmla="*/ 26 w 52"/>
                  <a:gd name="T29" fmla="*/ 30 h 39"/>
                  <a:gd name="T30" fmla="*/ 23 w 52"/>
                  <a:gd name="T31" fmla="*/ 29 h 39"/>
                  <a:gd name="T32" fmla="*/ 16 w 52"/>
                  <a:gd name="T33" fmla="*/ 26 h 39"/>
                  <a:gd name="T34" fmla="*/ 14 w 52"/>
                  <a:gd name="T35" fmla="*/ 25 h 39"/>
                  <a:gd name="T36" fmla="*/ 15 w 52"/>
                  <a:gd name="T37" fmla="*/ 24 h 39"/>
                  <a:gd name="T38" fmla="*/ 15 w 52"/>
                  <a:gd name="T39" fmla="*/ 23 h 39"/>
                  <a:gd name="T40" fmla="*/ 13 w 52"/>
                  <a:gd name="T41" fmla="*/ 23 h 39"/>
                  <a:gd name="T42" fmla="*/ 12 w 52"/>
                  <a:gd name="T43" fmla="*/ 22 h 39"/>
                  <a:gd name="T44" fmla="*/ 10 w 52"/>
                  <a:gd name="T45" fmla="*/ 20 h 39"/>
                  <a:gd name="T46" fmla="*/ 10 w 52"/>
                  <a:gd name="T47" fmla="*/ 17 h 39"/>
                  <a:gd name="T48" fmla="*/ 8 w 52"/>
                  <a:gd name="T49" fmla="*/ 17 h 39"/>
                  <a:gd name="T50" fmla="*/ 6 w 52"/>
                  <a:gd name="T51" fmla="*/ 16 h 39"/>
                  <a:gd name="T52" fmla="*/ 5 w 52"/>
                  <a:gd name="T53" fmla="*/ 14 h 39"/>
                  <a:gd name="T54" fmla="*/ 4 w 52"/>
                  <a:gd name="T55" fmla="*/ 13 h 39"/>
                  <a:gd name="T56" fmla="*/ 2 w 52"/>
                  <a:gd name="T57" fmla="*/ 11 h 39"/>
                  <a:gd name="T58" fmla="*/ 0 w 52"/>
                  <a:gd name="T59" fmla="*/ 10 h 39"/>
                  <a:gd name="T60" fmla="*/ 2 w 52"/>
                  <a:gd name="T61" fmla="*/ 7 h 39"/>
                  <a:gd name="T62" fmla="*/ 2 w 52"/>
                  <a:gd name="T63" fmla="*/ 3 h 39"/>
                  <a:gd name="T64" fmla="*/ 5 w 52"/>
                  <a:gd name="T65" fmla="*/ 1 h 39"/>
                  <a:gd name="T66" fmla="*/ 8 w 52"/>
                  <a:gd name="T67" fmla="*/ 2 h 39"/>
                  <a:gd name="T68" fmla="*/ 11 w 52"/>
                  <a:gd name="T69" fmla="*/ 2 h 39"/>
                  <a:gd name="T70" fmla="*/ 13 w 52"/>
                  <a:gd name="T71" fmla="*/ 2 h 39"/>
                  <a:gd name="T72" fmla="*/ 12 w 52"/>
                  <a:gd name="T73" fmla="*/ 1 h 39"/>
                  <a:gd name="T74" fmla="*/ 12 w 52"/>
                  <a:gd name="T75" fmla="*/ 1 h 39"/>
                  <a:gd name="T76" fmla="*/ 12 w 52"/>
                  <a:gd name="T77" fmla="*/ 0 h 39"/>
                  <a:gd name="T78" fmla="*/ 14 w 52"/>
                  <a:gd name="T79" fmla="*/ 0 h 39"/>
                  <a:gd name="T80" fmla="*/ 16 w 52"/>
                  <a:gd name="T81" fmla="*/ 0 h 39"/>
                  <a:gd name="T82" fmla="*/ 18 w 52"/>
                  <a:gd name="T83" fmla="*/ 2 h 39"/>
                  <a:gd name="T84" fmla="*/ 20 w 52"/>
                  <a:gd name="T85" fmla="*/ 4 h 39"/>
                  <a:gd name="T86" fmla="*/ 20 w 52"/>
                  <a:gd name="T87" fmla="*/ 5 h 39"/>
                  <a:gd name="T88" fmla="*/ 20 w 52"/>
                  <a:gd name="T89" fmla="*/ 7 h 39"/>
                  <a:gd name="T90" fmla="*/ 25 w 52"/>
                  <a:gd name="T91" fmla="*/ 6 h 39"/>
                  <a:gd name="T92" fmla="*/ 28 w 52"/>
                  <a:gd name="T93" fmla="*/ 6 h 39"/>
                  <a:gd name="T94" fmla="*/ 29 w 52"/>
                  <a:gd name="T95" fmla="*/ 9 h 39"/>
                  <a:gd name="T96" fmla="*/ 32 w 52"/>
                  <a:gd name="T97" fmla="*/ 9 h 39"/>
                  <a:gd name="T98" fmla="*/ 34 w 52"/>
                  <a:gd name="T99" fmla="*/ 9 h 39"/>
                  <a:gd name="T100" fmla="*/ 36 w 52"/>
                  <a:gd name="T101" fmla="*/ 9 h 39"/>
                  <a:gd name="T102" fmla="*/ 40 w 52"/>
                  <a:gd name="T103" fmla="*/ 8 h 39"/>
                  <a:gd name="T104" fmla="*/ 43 w 52"/>
                  <a:gd name="T105" fmla="*/ 8 h 39"/>
                  <a:gd name="T106" fmla="*/ 43 w 52"/>
                  <a:gd name="T107" fmla="*/ 10 h 39"/>
                  <a:gd name="T108" fmla="*/ 46 w 52"/>
                  <a:gd name="T109" fmla="*/ 10 h 39"/>
                  <a:gd name="T110" fmla="*/ 49 w 52"/>
                  <a:gd name="T111" fmla="*/ 11 h 39"/>
                  <a:gd name="T112" fmla="*/ 50 w 52"/>
                  <a:gd name="T113" fmla="*/ 12 h 39"/>
                  <a:gd name="T114" fmla="*/ 50 w 52"/>
                  <a:gd name="T115" fmla="*/ 14 h 39"/>
                  <a:gd name="T116" fmla="*/ 49 w 52"/>
                  <a:gd name="T117" fmla="*/ 15 h 39"/>
                  <a:gd name="T118" fmla="*/ 51 w 52"/>
                  <a:gd name="T119" fmla="*/ 17 h 39"/>
                  <a:gd name="T120" fmla="*/ 51 w 52"/>
                  <a:gd name="T121" fmla="*/ 19 h 39"/>
                  <a:gd name="T122" fmla="*/ 51 w 52"/>
                  <a:gd name="T123" fmla="*/ 20 h 39"/>
                  <a:gd name="T124" fmla="*/ 51 w 52"/>
                  <a:gd name="T12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" h="39">
                    <a:moveTo>
                      <a:pt x="52" y="22"/>
                    </a:moveTo>
                    <a:lnTo>
                      <a:pt x="52" y="23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2" y="24"/>
                    </a:lnTo>
                    <a:lnTo>
                      <a:pt x="52" y="25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49" y="24"/>
                    </a:lnTo>
                    <a:lnTo>
                      <a:pt x="50" y="23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47" y="24"/>
                    </a:lnTo>
                    <a:lnTo>
                      <a:pt x="47" y="25"/>
                    </a:lnTo>
                    <a:lnTo>
                      <a:pt x="48" y="25"/>
                    </a:lnTo>
                    <a:lnTo>
                      <a:pt x="48" y="26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49" y="28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0" y="29"/>
                    </a:lnTo>
                    <a:lnTo>
                      <a:pt x="49" y="30"/>
                    </a:lnTo>
                    <a:lnTo>
                      <a:pt x="49" y="31"/>
                    </a:lnTo>
                    <a:lnTo>
                      <a:pt x="52" y="31"/>
                    </a:lnTo>
                    <a:lnTo>
                      <a:pt x="52" y="33"/>
                    </a:lnTo>
                    <a:lnTo>
                      <a:pt x="52" y="39"/>
                    </a:lnTo>
                    <a:lnTo>
                      <a:pt x="47" y="39"/>
                    </a:lnTo>
                    <a:lnTo>
                      <a:pt x="42" y="39"/>
                    </a:lnTo>
                    <a:lnTo>
                      <a:pt x="41" y="35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4" y="34"/>
                    </a:lnTo>
                    <a:lnTo>
                      <a:pt x="33" y="32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28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0" y="28"/>
                    </a:lnTo>
                    <a:lnTo>
                      <a:pt x="18" y="27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4" y="8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8" y="8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5" y="10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0" y="14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9" y="15"/>
                    </a:lnTo>
                    <a:lnTo>
                      <a:pt x="50" y="15"/>
                    </a:lnTo>
                    <a:lnTo>
                      <a:pt x="50" y="16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51" y="18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20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51" y="22"/>
                    </a:lnTo>
                    <a:lnTo>
                      <a:pt x="51" y="22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IQ-D077_2"/>
              <p:cNvSpPr>
                <a:spLocks/>
              </p:cNvSpPr>
              <p:nvPr/>
            </p:nvSpPr>
            <p:spPr bwMode="auto">
              <a:xfrm>
                <a:off x="5221923" y="3078480"/>
                <a:ext cx="510540" cy="594360"/>
              </a:xfrm>
              <a:custGeom>
                <a:avLst/>
                <a:gdLst>
                  <a:gd name="T0" fmla="*/ 14 w 67"/>
                  <a:gd name="T1" fmla="*/ 77 h 78"/>
                  <a:gd name="T2" fmla="*/ 16 w 67"/>
                  <a:gd name="T3" fmla="*/ 77 h 78"/>
                  <a:gd name="T4" fmla="*/ 16 w 67"/>
                  <a:gd name="T5" fmla="*/ 75 h 78"/>
                  <a:gd name="T6" fmla="*/ 16 w 67"/>
                  <a:gd name="T7" fmla="*/ 73 h 78"/>
                  <a:gd name="T8" fmla="*/ 17 w 67"/>
                  <a:gd name="T9" fmla="*/ 71 h 78"/>
                  <a:gd name="T10" fmla="*/ 16 w 67"/>
                  <a:gd name="T11" fmla="*/ 70 h 78"/>
                  <a:gd name="T12" fmla="*/ 16 w 67"/>
                  <a:gd name="T13" fmla="*/ 69 h 78"/>
                  <a:gd name="T14" fmla="*/ 17 w 67"/>
                  <a:gd name="T15" fmla="*/ 68 h 78"/>
                  <a:gd name="T16" fmla="*/ 18 w 67"/>
                  <a:gd name="T17" fmla="*/ 67 h 78"/>
                  <a:gd name="T18" fmla="*/ 18 w 67"/>
                  <a:gd name="T19" fmla="*/ 65 h 78"/>
                  <a:gd name="T20" fmla="*/ 17 w 67"/>
                  <a:gd name="T21" fmla="*/ 64 h 78"/>
                  <a:gd name="T22" fmla="*/ 18 w 67"/>
                  <a:gd name="T23" fmla="*/ 63 h 78"/>
                  <a:gd name="T24" fmla="*/ 18 w 67"/>
                  <a:gd name="T25" fmla="*/ 62 h 78"/>
                  <a:gd name="T26" fmla="*/ 17 w 67"/>
                  <a:gd name="T27" fmla="*/ 61 h 78"/>
                  <a:gd name="T28" fmla="*/ 15 w 67"/>
                  <a:gd name="T29" fmla="*/ 60 h 78"/>
                  <a:gd name="T30" fmla="*/ 14 w 67"/>
                  <a:gd name="T31" fmla="*/ 61 h 78"/>
                  <a:gd name="T32" fmla="*/ 12 w 67"/>
                  <a:gd name="T33" fmla="*/ 60 h 78"/>
                  <a:gd name="T34" fmla="*/ 11 w 67"/>
                  <a:gd name="T35" fmla="*/ 60 h 78"/>
                  <a:gd name="T36" fmla="*/ 9 w 67"/>
                  <a:gd name="T37" fmla="*/ 60 h 78"/>
                  <a:gd name="T38" fmla="*/ 7 w 67"/>
                  <a:gd name="T39" fmla="*/ 59 h 78"/>
                  <a:gd name="T40" fmla="*/ 5 w 67"/>
                  <a:gd name="T41" fmla="*/ 60 h 78"/>
                  <a:gd name="T42" fmla="*/ 4 w 67"/>
                  <a:gd name="T43" fmla="*/ 58 h 78"/>
                  <a:gd name="T44" fmla="*/ 2 w 67"/>
                  <a:gd name="T45" fmla="*/ 58 h 78"/>
                  <a:gd name="T46" fmla="*/ 1 w 67"/>
                  <a:gd name="T47" fmla="*/ 56 h 78"/>
                  <a:gd name="T48" fmla="*/ 0 w 67"/>
                  <a:gd name="T49" fmla="*/ 55 h 78"/>
                  <a:gd name="T50" fmla="*/ 0 w 67"/>
                  <a:gd name="T51" fmla="*/ 54 h 78"/>
                  <a:gd name="T52" fmla="*/ 4 w 67"/>
                  <a:gd name="T53" fmla="*/ 51 h 78"/>
                  <a:gd name="T54" fmla="*/ 6 w 67"/>
                  <a:gd name="T55" fmla="*/ 45 h 78"/>
                  <a:gd name="T56" fmla="*/ 5 w 67"/>
                  <a:gd name="T57" fmla="*/ 41 h 78"/>
                  <a:gd name="T58" fmla="*/ 6 w 67"/>
                  <a:gd name="T59" fmla="*/ 36 h 78"/>
                  <a:gd name="T60" fmla="*/ 7 w 67"/>
                  <a:gd name="T61" fmla="*/ 32 h 78"/>
                  <a:gd name="T62" fmla="*/ 6 w 67"/>
                  <a:gd name="T63" fmla="*/ 26 h 78"/>
                  <a:gd name="T64" fmla="*/ 8 w 67"/>
                  <a:gd name="T65" fmla="*/ 18 h 78"/>
                  <a:gd name="T66" fmla="*/ 12 w 67"/>
                  <a:gd name="T67" fmla="*/ 9 h 78"/>
                  <a:gd name="T68" fmla="*/ 17 w 67"/>
                  <a:gd name="T69" fmla="*/ 3 h 78"/>
                  <a:gd name="T70" fmla="*/ 17 w 67"/>
                  <a:gd name="T71" fmla="*/ 0 h 78"/>
                  <a:gd name="T72" fmla="*/ 19 w 67"/>
                  <a:gd name="T73" fmla="*/ 2 h 78"/>
                  <a:gd name="T74" fmla="*/ 21 w 67"/>
                  <a:gd name="T75" fmla="*/ 3 h 78"/>
                  <a:gd name="T76" fmla="*/ 23 w 67"/>
                  <a:gd name="T77" fmla="*/ 4 h 78"/>
                  <a:gd name="T78" fmla="*/ 26 w 67"/>
                  <a:gd name="T79" fmla="*/ 5 h 78"/>
                  <a:gd name="T80" fmla="*/ 28 w 67"/>
                  <a:gd name="T81" fmla="*/ 6 h 78"/>
                  <a:gd name="T82" fmla="*/ 30 w 67"/>
                  <a:gd name="T83" fmla="*/ 7 h 78"/>
                  <a:gd name="T84" fmla="*/ 31 w 67"/>
                  <a:gd name="T85" fmla="*/ 8 h 78"/>
                  <a:gd name="T86" fmla="*/ 32 w 67"/>
                  <a:gd name="T87" fmla="*/ 10 h 78"/>
                  <a:gd name="T88" fmla="*/ 34 w 67"/>
                  <a:gd name="T89" fmla="*/ 12 h 78"/>
                  <a:gd name="T90" fmla="*/ 37 w 67"/>
                  <a:gd name="T91" fmla="*/ 13 h 78"/>
                  <a:gd name="T92" fmla="*/ 38 w 67"/>
                  <a:gd name="T93" fmla="*/ 15 h 78"/>
                  <a:gd name="T94" fmla="*/ 40 w 67"/>
                  <a:gd name="T95" fmla="*/ 17 h 78"/>
                  <a:gd name="T96" fmla="*/ 43 w 67"/>
                  <a:gd name="T97" fmla="*/ 19 h 78"/>
                  <a:gd name="T98" fmla="*/ 46 w 67"/>
                  <a:gd name="T99" fmla="*/ 21 h 78"/>
                  <a:gd name="T100" fmla="*/ 50 w 67"/>
                  <a:gd name="T101" fmla="*/ 23 h 78"/>
                  <a:gd name="T102" fmla="*/ 53 w 67"/>
                  <a:gd name="T103" fmla="*/ 25 h 78"/>
                  <a:gd name="T104" fmla="*/ 55 w 67"/>
                  <a:gd name="T105" fmla="*/ 27 h 78"/>
                  <a:gd name="T106" fmla="*/ 57 w 67"/>
                  <a:gd name="T107" fmla="*/ 28 h 78"/>
                  <a:gd name="T108" fmla="*/ 59 w 67"/>
                  <a:gd name="T109" fmla="*/ 29 h 78"/>
                  <a:gd name="T110" fmla="*/ 61 w 67"/>
                  <a:gd name="T111" fmla="*/ 31 h 78"/>
                  <a:gd name="T112" fmla="*/ 62 w 67"/>
                  <a:gd name="T113" fmla="*/ 32 h 78"/>
                  <a:gd name="T114" fmla="*/ 66 w 67"/>
                  <a:gd name="T115" fmla="*/ 33 h 78"/>
                  <a:gd name="T116" fmla="*/ 65 w 67"/>
                  <a:gd name="T117" fmla="*/ 39 h 78"/>
                  <a:gd name="T118" fmla="*/ 54 w 67"/>
                  <a:gd name="T119" fmla="*/ 59 h 78"/>
                  <a:gd name="T120" fmla="*/ 37 w 67"/>
                  <a:gd name="T121" fmla="*/ 71 h 78"/>
                  <a:gd name="T122" fmla="*/ 22 w 67"/>
                  <a:gd name="T123" fmla="*/ 7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" h="78">
                    <a:moveTo>
                      <a:pt x="14" y="78"/>
                    </a:move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6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6" y="73"/>
                    </a:lnTo>
                    <a:lnTo>
                      <a:pt x="16" y="73"/>
                    </a:lnTo>
                    <a:lnTo>
                      <a:pt x="16" y="73"/>
                    </a:lnTo>
                    <a:lnTo>
                      <a:pt x="16" y="73"/>
                    </a:lnTo>
                    <a:lnTo>
                      <a:pt x="16" y="73"/>
                    </a:lnTo>
                    <a:lnTo>
                      <a:pt x="17" y="72"/>
                    </a:lnTo>
                    <a:lnTo>
                      <a:pt x="17" y="72"/>
                    </a:lnTo>
                    <a:lnTo>
                      <a:pt x="17" y="72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7" y="70"/>
                    </a:lnTo>
                    <a:lnTo>
                      <a:pt x="17" y="70"/>
                    </a:lnTo>
                    <a:lnTo>
                      <a:pt x="17" y="70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6" y="69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1"/>
                    </a:lnTo>
                    <a:lnTo>
                      <a:pt x="18" y="61"/>
                    </a:lnTo>
                    <a:lnTo>
                      <a:pt x="18" y="61"/>
                    </a:lnTo>
                    <a:lnTo>
                      <a:pt x="18" y="61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16" y="61"/>
                    </a:lnTo>
                    <a:lnTo>
                      <a:pt x="16" y="61"/>
                    </a:lnTo>
                    <a:lnTo>
                      <a:pt x="16" y="61"/>
                    </a:lnTo>
                    <a:lnTo>
                      <a:pt x="15" y="61"/>
                    </a:lnTo>
                    <a:lnTo>
                      <a:pt x="15" y="61"/>
                    </a:lnTo>
                    <a:lnTo>
                      <a:pt x="15" y="60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4" y="61"/>
                    </a:lnTo>
                    <a:lnTo>
                      <a:pt x="14" y="61"/>
                    </a:lnTo>
                    <a:lnTo>
                      <a:pt x="14" y="61"/>
                    </a:lnTo>
                    <a:lnTo>
                      <a:pt x="14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3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1"/>
                    </a:lnTo>
                    <a:lnTo>
                      <a:pt x="12" y="61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1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5" y="60"/>
                    </a:lnTo>
                    <a:lnTo>
                      <a:pt x="5" y="60"/>
                    </a:lnTo>
                    <a:lnTo>
                      <a:pt x="4" y="60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3" y="57"/>
                    </a:lnTo>
                    <a:lnTo>
                      <a:pt x="3" y="57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2" y="53"/>
                    </a:lnTo>
                    <a:lnTo>
                      <a:pt x="3" y="52"/>
                    </a:lnTo>
                    <a:lnTo>
                      <a:pt x="4" y="51"/>
                    </a:lnTo>
                    <a:lnTo>
                      <a:pt x="4" y="49"/>
                    </a:lnTo>
                    <a:lnTo>
                      <a:pt x="5" y="48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7" y="43"/>
                    </a:lnTo>
                    <a:lnTo>
                      <a:pt x="7" y="42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5" y="40"/>
                    </a:lnTo>
                    <a:lnTo>
                      <a:pt x="4" y="39"/>
                    </a:lnTo>
                    <a:lnTo>
                      <a:pt x="3" y="39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5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6" y="34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7" y="22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3" y="10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2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39" y="17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5" y="20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7" y="21"/>
                    </a:lnTo>
                    <a:lnTo>
                      <a:pt x="47" y="21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2" y="24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54" y="25"/>
                    </a:lnTo>
                    <a:lnTo>
                      <a:pt x="54" y="25"/>
                    </a:lnTo>
                    <a:lnTo>
                      <a:pt x="54" y="26"/>
                    </a:lnTo>
                    <a:lnTo>
                      <a:pt x="55" y="26"/>
                    </a:lnTo>
                    <a:lnTo>
                      <a:pt x="55" y="27"/>
                    </a:lnTo>
                    <a:lnTo>
                      <a:pt x="55" y="27"/>
                    </a:lnTo>
                    <a:lnTo>
                      <a:pt x="55" y="27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9"/>
                    </a:lnTo>
                    <a:lnTo>
                      <a:pt x="57" y="29"/>
                    </a:lnTo>
                    <a:lnTo>
                      <a:pt x="58" y="29"/>
                    </a:lnTo>
                    <a:lnTo>
                      <a:pt x="58" y="29"/>
                    </a:lnTo>
                    <a:lnTo>
                      <a:pt x="58" y="29"/>
                    </a:lnTo>
                    <a:lnTo>
                      <a:pt x="58" y="29"/>
                    </a:lnTo>
                    <a:lnTo>
                      <a:pt x="59" y="29"/>
                    </a:lnTo>
                    <a:lnTo>
                      <a:pt x="59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4" y="32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6" y="33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6" y="37"/>
                    </a:lnTo>
                    <a:lnTo>
                      <a:pt x="65" y="39"/>
                    </a:lnTo>
                    <a:lnTo>
                      <a:pt x="62" y="42"/>
                    </a:lnTo>
                    <a:lnTo>
                      <a:pt x="61" y="45"/>
                    </a:lnTo>
                    <a:lnTo>
                      <a:pt x="61" y="47"/>
                    </a:lnTo>
                    <a:lnTo>
                      <a:pt x="58" y="49"/>
                    </a:lnTo>
                    <a:lnTo>
                      <a:pt x="58" y="52"/>
                    </a:lnTo>
                    <a:lnTo>
                      <a:pt x="56" y="56"/>
                    </a:lnTo>
                    <a:lnTo>
                      <a:pt x="54" y="59"/>
                    </a:lnTo>
                    <a:lnTo>
                      <a:pt x="52" y="62"/>
                    </a:lnTo>
                    <a:lnTo>
                      <a:pt x="51" y="64"/>
                    </a:lnTo>
                    <a:lnTo>
                      <a:pt x="49" y="66"/>
                    </a:lnTo>
                    <a:lnTo>
                      <a:pt x="48" y="68"/>
                    </a:lnTo>
                    <a:lnTo>
                      <a:pt x="48" y="70"/>
                    </a:lnTo>
                    <a:lnTo>
                      <a:pt x="45" y="70"/>
                    </a:lnTo>
                    <a:lnTo>
                      <a:pt x="37" y="71"/>
                    </a:lnTo>
                    <a:lnTo>
                      <a:pt x="36" y="73"/>
                    </a:lnTo>
                    <a:lnTo>
                      <a:pt x="34" y="73"/>
                    </a:lnTo>
                    <a:lnTo>
                      <a:pt x="33" y="74"/>
                    </a:lnTo>
                    <a:lnTo>
                      <a:pt x="31" y="75"/>
                    </a:lnTo>
                    <a:lnTo>
                      <a:pt x="29" y="74"/>
                    </a:lnTo>
                    <a:lnTo>
                      <a:pt x="23" y="74"/>
                    </a:lnTo>
                    <a:lnTo>
                      <a:pt x="22" y="76"/>
                    </a:lnTo>
                    <a:lnTo>
                      <a:pt x="20" y="77"/>
                    </a:lnTo>
                    <a:lnTo>
                      <a:pt x="16" y="77"/>
                    </a:lnTo>
                    <a:lnTo>
                      <a:pt x="14" y="78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IQ-D078_2"/>
              <p:cNvSpPr>
                <a:spLocks/>
              </p:cNvSpPr>
              <p:nvPr/>
            </p:nvSpPr>
            <p:spPr bwMode="auto">
              <a:xfrm>
                <a:off x="5145723" y="3314700"/>
                <a:ext cx="1066800" cy="563880"/>
              </a:xfrm>
              <a:custGeom>
                <a:avLst/>
                <a:gdLst>
                  <a:gd name="T0" fmla="*/ 7 w 140"/>
                  <a:gd name="T1" fmla="*/ 45 h 74"/>
                  <a:gd name="T2" fmla="*/ 10 w 140"/>
                  <a:gd name="T3" fmla="*/ 45 h 74"/>
                  <a:gd name="T4" fmla="*/ 13 w 140"/>
                  <a:gd name="T5" fmla="*/ 44 h 74"/>
                  <a:gd name="T6" fmla="*/ 17 w 140"/>
                  <a:gd name="T7" fmla="*/ 44 h 74"/>
                  <a:gd name="T8" fmla="*/ 20 w 140"/>
                  <a:gd name="T9" fmla="*/ 44 h 74"/>
                  <a:gd name="T10" fmla="*/ 22 w 140"/>
                  <a:gd name="T11" fmla="*/ 47 h 74"/>
                  <a:gd name="T12" fmla="*/ 32 w 140"/>
                  <a:gd name="T13" fmla="*/ 45 h 74"/>
                  <a:gd name="T14" fmla="*/ 58 w 140"/>
                  <a:gd name="T15" fmla="*/ 39 h 74"/>
                  <a:gd name="T16" fmla="*/ 71 w 140"/>
                  <a:gd name="T17" fmla="*/ 16 h 74"/>
                  <a:gd name="T18" fmla="*/ 78 w 140"/>
                  <a:gd name="T19" fmla="*/ 4 h 74"/>
                  <a:gd name="T20" fmla="*/ 81 w 140"/>
                  <a:gd name="T21" fmla="*/ 4 h 74"/>
                  <a:gd name="T22" fmla="*/ 84 w 140"/>
                  <a:gd name="T23" fmla="*/ 4 h 74"/>
                  <a:gd name="T24" fmla="*/ 86 w 140"/>
                  <a:gd name="T25" fmla="*/ 3 h 74"/>
                  <a:gd name="T26" fmla="*/ 88 w 140"/>
                  <a:gd name="T27" fmla="*/ 1 h 74"/>
                  <a:gd name="T28" fmla="*/ 91 w 140"/>
                  <a:gd name="T29" fmla="*/ 1 h 74"/>
                  <a:gd name="T30" fmla="*/ 93 w 140"/>
                  <a:gd name="T31" fmla="*/ 2 h 74"/>
                  <a:gd name="T32" fmla="*/ 96 w 140"/>
                  <a:gd name="T33" fmla="*/ 3 h 74"/>
                  <a:gd name="T34" fmla="*/ 99 w 140"/>
                  <a:gd name="T35" fmla="*/ 4 h 74"/>
                  <a:gd name="T36" fmla="*/ 101 w 140"/>
                  <a:gd name="T37" fmla="*/ 7 h 74"/>
                  <a:gd name="T38" fmla="*/ 104 w 140"/>
                  <a:gd name="T39" fmla="*/ 10 h 74"/>
                  <a:gd name="T40" fmla="*/ 104 w 140"/>
                  <a:gd name="T41" fmla="*/ 12 h 74"/>
                  <a:gd name="T42" fmla="*/ 103 w 140"/>
                  <a:gd name="T43" fmla="*/ 14 h 74"/>
                  <a:gd name="T44" fmla="*/ 104 w 140"/>
                  <a:gd name="T45" fmla="*/ 17 h 74"/>
                  <a:gd name="T46" fmla="*/ 108 w 140"/>
                  <a:gd name="T47" fmla="*/ 18 h 74"/>
                  <a:gd name="T48" fmla="*/ 110 w 140"/>
                  <a:gd name="T49" fmla="*/ 18 h 74"/>
                  <a:gd name="T50" fmla="*/ 108 w 140"/>
                  <a:gd name="T51" fmla="*/ 20 h 74"/>
                  <a:gd name="T52" fmla="*/ 111 w 140"/>
                  <a:gd name="T53" fmla="*/ 24 h 74"/>
                  <a:gd name="T54" fmla="*/ 114 w 140"/>
                  <a:gd name="T55" fmla="*/ 24 h 74"/>
                  <a:gd name="T56" fmla="*/ 114 w 140"/>
                  <a:gd name="T57" fmla="*/ 27 h 74"/>
                  <a:gd name="T58" fmla="*/ 113 w 140"/>
                  <a:gd name="T59" fmla="*/ 28 h 74"/>
                  <a:gd name="T60" fmla="*/ 111 w 140"/>
                  <a:gd name="T61" fmla="*/ 30 h 74"/>
                  <a:gd name="T62" fmla="*/ 112 w 140"/>
                  <a:gd name="T63" fmla="*/ 33 h 74"/>
                  <a:gd name="T64" fmla="*/ 115 w 140"/>
                  <a:gd name="T65" fmla="*/ 34 h 74"/>
                  <a:gd name="T66" fmla="*/ 118 w 140"/>
                  <a:gd name="T67" fmla="*/ 35 h 74"/>
                  <a:gd name="T68" fmla="*/ 120 w 140"/>
                  <a:gd name="T69" fmla="*/ 36 h 74"/>
                  <a:gd name="T70" fmla="*/ 122 w 140"/>
                  <a:gd name="T71" fmla="*/ 38 h 74"/>
                  <a:gd name="T72" fmla="*/ 123 w 140"/>
                  <a:gd name="T73" fmla="*/ 40 h 74"/>
                  <a:gd name="T74" fmla="*/ 125 w 140"/>
                  <a:gd name="T75" fmla="*/ 42 h 74"/>
                  <a:gd name="T76" fmla="*/ 125 w 140"/>
                  <a:gd name="T77" fmla="*/ 43 h 74"/>
                  <a:gd name="T78" fmla="*/ 126 w 140"/>
                  <a:gd name="T79" fmla="*/ 43 h 74"/>
                  <a:gd name="T80" fmla="*/ 126 w 140"/>
                  <a:gd name="T81" fmla="*/ 45 h 74"/>
                  <a:gd name="T82" fmla="*/ 127 w 140"/>
                  <a:gd name="T83" fmla="*/ 46 h 74"/>
                  <a:gd name="T84" fmla="*/ 128 w 140"/>
                  <a:gd name="T85" fmla="*/ 48 h 74"/>
                  <a:gd name="T86" fmla="*/ 129 w 140"/>
                  <a:gd name="T87" fmla="*/ 50 h 74"/>
                  <a:gd name="T88" fmla="*/ 131 w 140"/>
                  <a:gd name="T89" fmla="*/ 53 h 74"/>
                  <a:gd name="T90" fmla="*/ 133 w 140"/>
                  <a:gd name="T91" fmla="*/ 53 h 74"/>
                  <a:gd name="T92" fmla="*/ 136 w 140"/>
                  <a:gd name="T93" fmla="*/ 55 h 74"/>
                  <a:gd name="T94" fmla="*/ 134 w 140"/>
                  <a:gd name="T95" fmla="*/ 57 h 74"/>
                  <a:gd name="T96" fmla="*/ 136 w 140"/>
                  <a:gd name="T97" fmla="*/ 59 h 74"/>
                  <a:gd name="T98" fmla="*/ 139 w 140"/>
                  <a:gd name="T99" fmla="*/ 61 h 74"/>
                  <a:gd name="T100" fmla="*/ 126 w 140"/>
                  <a:gd name="T101" fmla="*/ 68 h 74"/>
                  <a:gd name="T102" fmla="*/ 110 w 140"/>
                  <a:gd name="T103" fmla="*/ 69 h 74"/>
                  <a:gd name="T104" fmla="*/ 86 w 140"/>
                  <a:gd name="T105" fmla="*/ 71 h 74"/>
                  <a:gd name="T106" fmla="*/ 70 w 140"/>
                  <a:gd name="T107" fmla="*/ 63 h 74"/>
                  <a:gd name="T108" fmla="*/ 53 w 140"/>
                  <a:gd name="T109" fmla="*/ 67 h 74"/>
                  <a:gd name="T110" fmla="*/ 30 w 140"/>
                  <a:gd name="T111" fmla="*/ 67 h 74"/>
                  <a:gd name="T112" fmla="*/ 5 w 140"/>
                  <a:gd name="T113" fmla="*/ 56 h 74"/>
                  <a:gd name="T114" fmla="*/ 5 w 140"/>
                  <a:gd name="T115" fmla="*/ 4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0" h="74">
                    <a:moveTo>
                      <a:pt x="5" y="47"/>
                    </a:moveTo>
                    <a:lnTo>
                      <a:pt x="6" y="46"/>
                    </a:lnTo>
                    <a:lnTo>
                      <a:pt x="6" y="46"/>
                    </a:lnTo>
                    <a:lnTo>
                      <a:pt x="7" y="46"/>
                    </a:lnTo>
                    <a:lnTo>
                      <a:pt x="7" y="46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8" y="44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20" y="44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1" y="46"/>
                    </a:lnTo>
                    <a:lnTo>
                      <a:pt x="21" y="46"/>
                    </a:lnTo>
                    <a:lnTo>
                      <a:pt x="21" y="47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6"/>
                    </a:lnTo>
                    <a:lnTo>
                      <a:pt x="23" y="46"/>
                    </a:lnTo>
                    <a:lnTo>
                      <a:pt x="23" y="47"/>
                    </a:lnTo>
                    <a:lnTo>
                      <a:pt x="24" y="47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2" y="45"/>
                    </a:lnTo>
                    <a:lnTo>
                      <a:pt x="33" y="43"/>
                    </a:lnTo>
                    <a:lnTo>
                      <a:pt x="39" y="43"/>
                    </a:lnTo>
                    <a:lnTo>
                      <a:pt x="41" y="44"/>
                    </a:lnTo>
                    <a:lnTo>
                      <a:pt x="43" y="43"/>
                    </a:lnTo>
                    <a:lnTo>
                      <a:pt x="44" y="42"/>
                    </a:lnTo>
                    <a:lnTo>
                      <a:pt x="46" y="42"/>
                    </a:lnTo>
                    <a:lnTo>
                      <a:pt x="47" y="40"/>
                    </a:lnTo>
                    <a:lnTo>
                      <a:pt x="55" y="39"/>
                    </a:lnTo>
                    <a:lnTo>
                      <a:pt x="58" y="39"/>
                    </a:lnTo>
                    <a:lnTo>
                      <a:pt x="58" y="37"/>
                    </a:lnTo>
                    <a:lnTo>
                      <a:pt x="59" y="35"/>
                    </a:lnTo>
                    <a:lnTo>
                      <a:pt x="61" y="33"/>
                    </a:lnTo>
                    <a:lnTo>
                      <a:pt x="62" y="31"/>
                    </a:lnTo>
                    <a:lnTo>
                      <a:pt x="64" y="28"/>
                    </a:lnTo>
                    <a:lnTo>
                      <a:pt x="66" y="25"/>
                    </a:lnTo>
                    <a:lnTo>
                      <a:pt x="68" y="21"/>
                    </a:lnTo>
                    <a:lnTo>
                      <a:pt x="68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2" y="11"/>
                    </a:lnTo>
                    <a:lnTo>
                      <a:pt x="75" y="8"/>
                    </a:lnTo>
                    <a:lnTo>
                      <a:pt x="76" y="6"/>
                    </a:lnTo>
                    <a:lnTo>
                      <a:pt x="77" y="3"/>
                    </a:lnTo>
                    <a:lnTo>
                      <a:pt x="77" y="3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4" y="3"/>
                    </a:lnTo>
                    <a:lnTo>
                      <a:pt x="84" y="4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2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88" y="1"/>
                    </a:lnTo>
                    <a:lnTo>
                      <a:pt x="88" y="1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1" y="1"/>
                    </a:lnTo>
                    <a:lnTo>
                      <a:pt x="91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3"/>
                    </a:lnTo>
                    <a:lnTo>
                      <a:pt x="93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5" y="3"/>
                    </a:lnTo>
                    <a:lnTo>
                      <a:pt x="95" y="3"/>
                    </a:lnTo>
                    <a:lnTo>
                      <a:pt x="96" y="3"/>
                    </a:lnTo>
                    <a:lnTo>
                      <a:pt x="96" y="3"/>
                    </a:lnTo>
                    <a:lnTo>
                      <a:pt x="96" y="3"/>
                    </a:lnTo>
                    <a:lnTo>
                      <a:pt x="97" y="3"/>
                    </a:lnTo>
                    <a:lnTo>
                      <a:pt x="97" y="2"/>
                    </a:lnTo>
                    <a:lnTo>
                      <a:pt x="97" y="3"/>
                    </a:lnTo>
                    <a:lnTo>
                      <a:pt x="98" y="3"/>
                    </a:lnTo>
                    <a:lnTo>
                      <a:pt x="98" y="3"/>
                    </a:lnTo>
                    <a:lnTo>
                      <a:pt x="98" y="3"/>
                    </a:lnTo>
                    <a:lnTo>
                      <a:pt x="98" y="4"/>
                    </a:lnTo>
                    <a:lnTo>
                      <a:pt x="99" y="4"/>
                    </a:lnTo>
                    <a:lnTo>
                      <a:pt x="99" y="4"/>
                    </a:lnTo>
                    <a:lnTo>
                      <a:pt x="99" y="4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0" y="6"/>
                    </a:lnTo>
                    <a:lnTo>
                      <a:pt x="100" y="6"/>
                    </a:lnTo>
                    <a:lnTo>
                      <a:pt x="100" y="6"/>
                    </a:lnTo>
                    <a:lnTo>
                      <a:pt x="101" y="6"/>
                    </a:lnTo>
                    <a:lnTo>
                      <a:pt x="101" y="7"/>
                    </a:lnTo>
                    <a:lnTo>
                      <a:pt x="101" y="7"/>
                    </a:lnTo>
                    <a:lnTo>
                      <a:pt x="102" y="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3" y="8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4" y="9"/>
                    </a:lnTo>
                    <a:lnTo>
                      <a:pt x="104" y="10"/>
                    </a:lnTo>
                    <a:lnTo>
                      <a:pt x="104" y="10"/>
                    </a:lnTo>
                    <a:lnTo>
                      <a:pt x="105" y="10"/>
                    </a:lnTo>
                    <a:lnTo>
                      <a:pt x="105" y="10"/>
                    </a:lnTo>
                    <a:lnTo>
                      <a:pt x="104" y="11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04" y="12"/>
                    </a:lnTo>
                    <a:lnTo>
                      <a:pt x="104" y="12"/>
                    </a:lnTo>
                    <a:lnTo>
                      <a:pt x="104" y="12"/>
                    </a:lnTo>
                    <a:lnTo>
                      <a:pt x="104" y="12"/>
                    </a:lnTo>
                    <a:lnTo>
                      <a:pt x="104" y="13"/>
                    </a:lnTo>
                    <a:lnTo>
                      <a:pt x="103" y="13"/>
                    </a:lnTo>
                    <a:lnTo>
                      <a:pt x="103" y="13"/>
                    </a:lnTo>
                    <a:lnTo>
                      <a:pt x="102" y="13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103" y="14"/>
                    </a:lnTo>
                    <a:lnTo>
                      <a:pt x="103" y="14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4" y="15"/>
                    </a:lnTo>
                    <a:lnTo>
                      <a:pt x="104" y="15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104" y="17"/>
                    </a:lnTo>
                    <a:lnTo>
                      <a:pt x="105" y="17"/>
                    </a:lnTo>
                    <a:lnTo>
                      <a:pt x="105" y="17"/>
                    </a:lnTo>
                    <a:lnTo>
                      <a:pt x="106" y="17"/>
                    </a:lnTo>
                    <a:lnTo>
                      <a:pt x="106" y="17"/>
                    </a:lnTo>
                    <a:lnTo>
                      <a:pt x="106" y="17"/>
                    </a:lnTo>
                    <a:lnTo>
                      <a:pt x="106" y="17"/>
                    </a:lnTo>
                    <a:lnTo>
                      <a:pt x="107" y="17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09" y="18"/>
                    </a:lnTo>
                    <a:lnTo>
                      <a:pt x="109" y="18"/>
                    </a:lnTo>
                    <a:lnTo>
                      <a:pt x="110" y="18"/>
                    </a:lnTo>
                    <a:lnTo>
                      <a:pt x="110" y="18"/>
                    </a:lnTo>
                    <a:lnTo>
                      <a:pt x="110" y="18"/>
                    </a:lnTo>
                    <a:lnTo>
                      <a:pt x="110" y="18"/>
                    </a:lnTo>
                    <a:lnTo>
                      <a:pt x="110" y="18"/>
                    </a:lnTo>
                    <a:lnTo>
                      <a:pt x="110" y="18"/>
                    </a:lnTo>
                    <a:lnTo>
                      <a:pt x="110" y="19"/>
                    </a:lnTo>
                    <a:lnTo>
                      <a:pt x="110" y="19"/>
                    </a:lnTo>
                    <a:lnTo>
                      <a:pt x="110" y="19"/>
                    </a:lnTo>
                    <a:lnTo>
                      <a:pt x="109" y="19"/>
                    </a:lnTo>
                    <a:lnTo>
                      <a:pt x="109" y="19"/>
                    </a:lnTo>
                    <a:lnTo>
                      <a:pt x="109" y="20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9" y="21"/>
                    </a:lnTo>
                    <a:lnTo>
                      <a:pt x="109" y="21"/>
                    </a:lnTo>
                    <a:lnTo>
                      <a:pt x="110" y="22"/>
                    </a:lnTo>
                    <a:lnTo>
                      <a:pt x="110" y="22"/>
                    </a:lnTo>
                    <a:lnTo>
                      <a:pt x="110" y="22"/>
                    </a:lnTo>
                    <a:lnTo>
                      <a:pt x="110" y="23"/>
                    </a:lnTo>
                    <a:lnTo>
                      <a:pt x="111" y="23"/>
                    </a:lnTo>
                    <a:lnTo>
                      <a:pt x="111" y="24"/>
                    </a:lnTo>
                    <a:lnTo>
                      <a:pt x="111" y="24"/>
                    </a:lnTo>
                    <a:lnTo>
                      <a:pt x="111" y="24"/>
                    </a:lnTo>
                    <a:lnTo>
                      <a:pt x="112" y="24"/>
                    </a:lnTo>
                    <a:lnTo>
                      <a:pt x="112" y="24"/>
                    </a:lnTo>
                    <a:lnTo>
                      <a:pt x="112" y="24"/>
                    </a:lnTo>
                    <a:lnTo>
                      <a:pt x="112" y="24"/>
                    </a:lnTo>
                    <a:lnTo>
                      <a:pt x="113" y="24"/>
                    </a:lnTo>
                    <a:lnTo>
                      <a:pt x="113" y="24"/>
                    </a:lnTo>
                    <a:lnTo>
                      <a:pt x="114" y="24"/>
                    </a:lnTo>
                    <a:lnTo>
                      <a:pt x="114" y="25"/>
                    </a:lnTo>
                    <a:lnTo>
                      <a:pt x="114" y="25"/>
                    </a:lnTo>
                    <a:lnTo>
                      <a:pt x="114" y="25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14" y="27"/>
                    </a:lnTo>
                    <a:lnTo>
                      <a:pt x="114" y="27"/>
                    </a:lnTo>
                    <a:lnTo>
                      <a:pt x="114" y="27"/>
                    </a:lnTo>
                    <a:lnTo>
                      <a:pt x="114" y="28"/>
                    </a:lnTo>
                    <a:lnTo>
                      <a:pt x="114" y="28"/>
                    </a:lnTo>
                    <a:lnTo>
                      <a:pt x="114" y="28"/>
                    </a:lnTo>
                    <a:lnTo>
                      <a:pt x="114" y="28"/>
                    </a:lnTo>
                    <a:lnTo>
                      <a:pt x="113" y="28"/>
                    </a:lnTo>
                    <a:lnTo>
                      <a:pt x="113" y="28"/>
                    </a:lnTo>
                    <a:lnTo>
                      <a:pt x="113" y="28"/>
                    </a:lnTo>
                    <a:lnTo>
                      <a:pt x="112" y="29"/>
                    </a:lnTo>
                    <a:lnTo>
                      <a:pt x="112" y="29"/>
                    </a:lnTo>
                    <a:lnTo>
                      <a:pt x="112" y="29"/>
                    </a:lnTo>
                    <a:lnTo>
                      <a:pt x="111" y="29"/>
                    </a:lnTo>
                    <a:lnTo>
                      <a:pt x="111" y="30"/>
                    </a:lnTo>
                    <a:lnTo>
                      <a:pt x="110" y="30"/>
                    </a:lnTo>
                    <a:lnTo>
                      <a:pt x="110" y="30"/>
                    </a:lnTo>
                    <a:lnTo>
                      <a:pt x="111" y="30"/>
                    </a:lnTo>
                    <a:lnTo>
                      <a:pt x="111" y="30"/>
                    </a:lnTo>
                    <a:lnTo>
                      <a:pt x="111" y="31"/>
                    </a:lnTo>
                    <a:lnTo>
                      <a:pt x="111" y="31"/>
                    </a:lnTo>
                    <a:lnTo>
                      <a:pt x="111" y="31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2" y="33"/>
                    </a:lnTo>
                    <a:lnTo>
                      <a:pt x="112" y="33"/>
                    </a:lnTo>
                    <a:lnTo>
                      <a:pt x="113" y="34"/>
                    </a:lnTo>
                    <a:lnTo>
                      <a:pt x="113" y="34"/>
                    </a:lnTo>
                    <a:lnTo>
                      <a:pt x="113" y="34"/>
                    </a:lnTo>
                    <a:lnTo>
                      <a:pt x="114" y="34"/>
                    </a:lnTo>
                    <a:lnTo>
                      <a:pt x="114" y="34"/>
                    </a:lnTo>
                    <a:lnTo>
                      <a:pt x="114" y="34"/>
                    </a:lnTo>
                    <a:lnTo>
                      <a:pt x="115" y="34"/>
                    </a:lnTo>
                    <a:lnTo>
                      <a:pt x="115" y="34"/>
                    </a:lnTo>
                    <a:lnTo>
                      <a:pt x="115" y="34"/>
                    </a:lnTo>
                    <a:lnTo>
                      <a:pt x="116" y="34"/>
                    </a:lnTo>
                    <a:lnTo>
                      <a:pt x="116" y="34"/>
                    </a:lnTo>
                    <a:lnTo>
                      <a:pt x="116" y="34"/>
                    </a:lnTo>
                    <a:lnTo>
                      <a:pt x="116" y="34"/>
                    </a:lnTo>
                    <a:lnTo>
                      <a:pt x="117" y="34"/>
                    </a:lnTo>
                    <a:lnTo>
                      <a:pt x="117" y="34"/>
                    </a:lnTo>
                    <a:lnTo>
                      <a:pt x="117" y="34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8" y="36"/>
                    </a:lnTo>
                    <a:lnTo>
                      <a:pt x="119" y="36"/>
                    </a:lnTo>
                    <a:lnTo>
                      <a:pt x="119" y="36"/>
                    </a:lnTo>
                    <a:lnTo>
                      <a:pt x="119" y="36"/>
                    </a:lnTo>
                    <a:lnTo>
                      <a:pt x="119" y="36"/>
                    </a:lnTo>
                    <a:lnTo>
                      <a:pt x="120" y="36"/>
                    </a:lnTo>
                    <a:lnTo>
                      <a:pt x="120" y="37"/>
                    </a:lnTo>
                    <a:lnTo>
                      <a:pt x="120" y="37"/>
                    </a:lnTo>
                    <a:lnTo>
                      <a:pt x="120" y="37"/>
                    </a:lnTo>
                    <a:lnTo>
                      <a:pt x="121" y="37"/>
                    </a:lnTo>
                    <a:lnTo>
                      <a:pt x="121" y="37"/>
                    </a:lnTo>
                    <a:lnTo>
                      <a:pt x="121" y="38"/>
                    </a:lnTo>
                    <a:lnTo>
                      <a:pt x="122" y="38"/>
                    </a:lnTo>
                    <a:lnTo>
                      <a:pt x="122" y="38"/>
                    </a:lnTo>
                    <a:lnTo>
                      <a:pt x="122" y="38"/>
                    </a:lnTo>
                    <a:lnTo>
                      <a:pt x="122" y="39"/>
                    </a:lnTo>
                    <a:lnTo>
                      <a:pt x="121" y="39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22" y="40"/>
                    </a:lnTo>
                    <a:lnTo>
                      <a:pt x="122" y="40"/>
                    </a:lnTo>
                    <a:lnTo>
                      <a:pt x="122" y="40"/>
                    </a:lnTo>
                    <a:lnTo>
                      <a:pt x="122" y="40"/>
                    </a:lnTo>
                    <a:lnTo>
                      <a:pt x="123" y="40"/>
                    </a:lnTo>
                    <a:lnTo>
                      <a:pt x="123" y="41"/>
                    </a:lnTo>
                    <a:lnTo>
                      <a:pt x="123" y="41"/>
                    </a:lnTo>
                    <a:lnTo>
                      <a:pt x="123" y="41"/>
                    </a:lnTo>
                    <a:lnTo>
                      <a:pt x="123" y="42"/>
                    </a:lnTo>
                    <a:lnTo>
                      <a:pt x="123" y="42"/>
                    </a:lnTo>
                    <a:lnTo>
                      <a:pt x="124" y="42"/>
                    </a:lnTo>
                    <a:lnTo>
                      <a:pt x="124" y="42"/>
                    </a:lnTo>
                    <a:lnTo>
                      <a:pt x="124" y="42"/>
                    </a:lnTo>
                    <a:lnTo>
                      <a:pt x="125" y="42"/>
                    </a:lnTo>
                    <a:lnTo>
                      <a:pt x="125" y="42"/>
                    </a:lnTo>
                    <a:lnTo>
                      <a:pt x="124" y="42"/>
                    </a:lnTo>
                    <a:lnTo>
                      <a:pt x="124" y="43"/>
                    </a:lnTo>
                    <a:lnTo>
                      <a:pt x="124" y="43"/>
                    </a:lnTo>
                    <a:lnTo>
                      <a:pt x="125" y="43"/>
                    </a:lnTo>
                    <a:lnTo>
                      <a:pt x="125" y="44"/>
                    </a:lnTo>
                    <a:lnTo>
                      <a:pt x="125" y="44"/>
                    </a:lnTo>
                    <a:lnTo>
                      <a:pt x="125" y="43"/>
                    </a:lnTo>
                    <a:lnTo>
                      <a:pt x="125" y="43"/>
                    </a:lnTo>
                    <a:lnTo>
                      <a:pt x="126" y="43"/>
                    </a:lnTo>
                    <a:lnTo>
                      <a:pt x="126" y="43"/>
                    </a:lnTo>
                    <a:lnTo>
                      <a:pt x="126" y="43"/>
                    </a:lnTo>
                    <a:lnTo>
                      <a:pt x="126" y="43"/>
                    </a:lnTo>
                    <a:lnTo>
                      <a:pt x="127" y="43"/>
                    </a:lnTo>
                    <a:lnTo>
                      <a:pt x="127" y="44"/>
                    </a:lnTo>
                    <a:lnTo>
                      <a:pt x="126" y="44"/>
                    </a:lnTo>
                    <a:lnTo>
                      <a:pt x="126" y="43"/>
                    </a:lnTo>
                    <a:lnTo>
                      <a:pt x="126" y="43"/>
                    </a:lnTo>
                    <a:lnTo>
                      <a:pt x="126" y="44"/>
                    </a:lnTo>
                    <a:lnTo>
                      <a:pt x="126" y="44"/>
                    </a:lnTo>
                    <a:lnTo>
                      <a:pt x="126" y="44"/>
                    </a:lnTo>
                    <a:lnTo>
                      <a:pt x="126" y="44"/>
                    </a:lnTo>
                    <a:lnTo>
                      <a:pt x="126" y="44"/>
                    </a:lnTo>
                    <a:lnTo>
                      <a:pt x="126" y="44"/>
                    </a:lnTo>
                    <a:lnTo>
                      <a:pt x="126" y="44"/>
                    </a:lnTo>
                    <a:lnTo>
                      <a:pt x="126" y="44"/>
                    </a:lnTo>
                    <a:lnTo>
                      <a:pt x="126" y="45"/>
                    </a:lnTo>
                    <a:lnTo>
                      <a:pt x="127" y="45"/>
                    </a:lnTo>
                    <a:lnTo>
                      <a:pt x="127" y="45"/>
                    </a:lnTo>
                    <a:lnTo>
                      <a:pt x="127" y="45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6" y="46"/>
                    </a:lnTo>
                    <a:lnTo>
                      <a:pt x="127" y="46"/>
                    </a:lnTo>
                    <a:lnTo>
                      <a:pt x="127" y="46"/>
                    </a:lnTo>
                    <a:lnTo>
                      <a:pt x="127" y="46"/>
                    </a:lnTo>
                    <a:lnTo>
                      <a:pt x="127" y="46"/>
                    </a:lnTo>
                    <a:lnTo>
                      <a:pt x="127" y="47"/>
                    </a:lnTo>
                    <a:lnTo>
                      <a:pt x="127" y="47"/>
                    </a:lnTo>
                    <a:lnTo>
                      <a:pt x="127" y="48"/>
                    </a:lnTo>
                    <a:lnTo>
                      <a:pt x="127" y="48"/>
                    </a:lnTo>
                    <a:lnTo>
                      <a:pt x="127" y="48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28" y="50"/>
                    </a:lnTo>
                    <a:lnTo>
                      <a:pt x="128" y="50"/>
                    </a:lnTo>
                    <a:lnTo>
                      <a:pt x="128" y="50"/>
                    </a:lnTo>
                    <a:lnTo>
                      <a:pt x="129" y="50"/>
                    </a:lnTo>
                    <a:lnTo>
                      <a:pt x="129" y="51"/>
                    </a:lnTo>
                    <a:lnTo>
                      <a:pt x="129" y="51"/>
                    </a:lnTo>
                    <a:lnTo>
                      <a:pt x="130" y="51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31" y="52"/>
                    </a:lnTo>
                    <a:lnTo>
                      <a:pt x="131" y="52"/>
                    </a:lnTo>
                    <a:lnTo>
                      <a:pt x="131" y="53"/>
                    </a:lnTo>
                    <a:lnTo>
                      <a:pt x="131" y="52"/>
                    </a:lnTo>
                    <a:lnTo>
                      <a:pt x="132" y="52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3" y="53"/>
                    </a:lnTo>
                    <a:lnTo>
                      <a:pt x="133" y="53"/>
                    </a:lnTo>
                    <a:lnTo>
                      <a:pt x="133" y="53"/>
                    </a:lnTo>
                    <a:lnTo>
                      <a:pt x="133" y="54"/>
                    </a:lnTo>
                    <a:lnTo>
                      <a:pt x="133" y="54"/>
                    </a:lnTo>
                    <a:lnTo>
                      <a:pt x="134" y="55"/>
                    </a:lnTo>
                    <a:lnTo>
                      <a:pt x="134" y="55"/>
                    </a:lnTo>
                    <a:lnTo>
                      <a:pt x="134" y="55"/>
                    </a:lnTo>
                    <a:lnTo>
                      <a:pt x="134" y="55"/>
                    </a:lnTo>
                    <a:lnTo>
                      <a:pt x="135" y="55"/>
                    </a:lnTo>
                    <a:lnTo>
                      <a:pt x="135" y="55"/>
                    </a:lnTo>
                    <a:lnTo>
                      <a:pt x="136" y="55"/>
                    </a:lnTo>
                    <a:lnTo>
                      <a:pt x="136" y="56"/>
                    </a:lnTo>
                    <a:lnTo>
                      <a:pt x="135" y="56"/>
                    </a:lnTo>
                    <a:lnTo>
                      <a:pt x="135" y="56"/>
                    </a:lnTo>
                    <a:lnTo>
                      <a:pt x="136" y="56"/>
                    </a:lnTo>
                    <a:lnTo>
                      <a:pt x="135" y="56"/>
                    </a:lnTo>
                    <a:lnTo>
                      <a:pt x="135" y="56"/>
                    </a:lnTo>
                    <a:lnTo>
                      <a:pt x="135" y="56"/>
                    </a:lnTo>
                    <a:lnTo>
                      <a:pt x="134" y="56"/>
                    </a:lnTo>
                    <a:lnTo>
                      <a:pt x="134" y="57"/>
                    </a:lnTo>
                    <a:lnTo>
                      <a:pt x="135" y="57"/>
                    </a:lnTo>
                    <a:lnTo>
                      <a:pt x="135" y="57"/>
                    </a:lnTo>
                    <a:lnTo>
                      <a:pt x="134" y="57"/>
                    </a:lnTo>
                    <a:lnTo>
                      <a:pt x="134" y="58"/>
                    </a:lnTo>
                    <a:lnTo>
                      <a:pt x="135" y="58"/>
                    </a:lnTo>
                    <a:lnTo>
                      <a:pt x="135" y="58"/>
                    </a:lnTo>
                    <a:lnTo>
                      <a:pt x="135" y="58"/>
                    </a:lnTo>
                    <a:lnTo>
                      <a:pt x="135" y="59"/>
                    </a:lnTo>
                    <a:lnTo>
                      <a:pt x="136" y="59"/>
                    </a:lnTo>
                    <a:lnTo>
                      <a:pt x="136" y="59"/>
                    </a:lnTo>
                    <a:lnTo>
                      <a:pt x="136" y="59"/>
                    </a:lnTo>
                    <a:lnTo>
                      <a:pt x="136" y="59"/>
                    </a:lnTo>
                    <a:lnTo>
                      <a:pt x="137" y="59"/>
                    </a:lnTo>
                    <a:lnTo>
                      <a:pt x="137" y="60"/>
                    </a:lnTo>
                    <a:lnTo>
                      <a:pt x="137" y="60"/>
                    </a:lnTo>
                    <a:lnTo>
                      <a:pt x="138" y="61"/>
                    </a:lnTo>
                    <a:lnTo>
                      <a:pt x="139" y="61"/>
                    </a:lnTo>
                    <a:lnTo>
                      <a:pt x="139" y="61"/>
                    </a:lnTo>
                    <a:lnTo>
                      <a:pt x="140" y="61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40" y="64"/>
                    </a:lnTo>
                    <a:lnTo>
                      <a:pt x="138" y="64"/>
                    </a:lnTo>
                    <a:lnTo>
                      <a:pt x="133" y="66"/>
                    </a:lnTo>
                    <a:lnTo>
                      <a:pt x="127" y="66"/>
                    </a:lnTo>
                    <a:lnTo>
                      <a:pt x="126" y="68"/>
                    </a:lnTo>
                    <a:lnTo>
                      <a:pt x="125" y="70"/>
                    </a:lnTo>
                    <a:lnTo>
                      <a:pt x="123" y="71"/>
                    </a:lnTo>
                    <a:lnTo>
                      <a:pt x="122" y="73"/>
                    </a:lnTo>
                    <a:lnTo>
                      <a:pt x="118" y="73"/>
                    </a:lnTo>
                    <a:lnTo>
                      <a:pt x="116" y="72"/>
                    </a:lnTo>
                    <a:lnTo>
                      <a:pt x="114" y="74"/>
                    </a:lnTo>
                    <a:lnTo>
                      <a:pt x="113" y="72"/>
                    </a:lnTo>
                    <a:lnTo>
                      <a:pt x="111" y="71"/>
                    </a:lnTo>
                    <a:lnTo>
                      <a:pt x="110" y="69"/>
                    </a:lnTo>
                    <a:lnTo>
                      <a:pt x="108" y="67"/>
                    </a:lnTo>
                    <a:lnTo>
                      <a:pt x="106" y="68"/>
                    </a:lnTo>
                    <a:lnTo>
                      <a:pt x="104" y="67"/>
                    </a:lnTo>
                    <a:lnTo>
                      <a:pt x="103" y="66"/>
                    </a:lnTo>
                    <a:lnTo>
                      <a:pt x="98" y="66"/>
                    </a:lnTo>
                    <a:lnTo>
                      <a:pt x="94" y="64"/>
                    </a:lnTo>
                    <a:lnTo>
                      <a:pt x="92" y="64"/>
                    </a:lnTo>
                    <a:lnTo>
                      <a:pt x="88" y="72"/>
                    </a:lnTo>
                    <a:lnTo>
                      <a:pt x="86" y="71"/>
                    </a:lnTo>
                    <a:lnTo>
                      <a:pt x="86" y="71"/>
                    </a:lnTo>
                    <a:lnTo>
                      <a:pt x="85" y="68"/>
                    </a:lnTo>
                    <a:lnTo>
                      <a:pt x="83" y="67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5" y="66"/>
                    </a:lnTo>
                    <a:lnTo>
                      <a:pt x="73" y="66"/>
                    </a:lnTo>
                    <a:lnTo>
                      <a:pt x="72" y="63"/>
                    </a:lnTo>
                    <a:lnTo>
                      <a:pt x="70" y="63"/>
                    </a:lnTo>
                    <a:lnTo>
                      <a:pt x="68" y="64"/>
                    </a:lnTo>
                    <a:lnTo>
                      <a:pt x="67" y="66"/>
                    </a:lnTo>
                    <a:lnTo>
                      <a:pt x="65" y="66"/>
                    </a:lnTo>
                    <a:lnTo>
                      <a:pt x="62" y="66"/>
                    </a:lnTo>
                    <a:lnTo>
                      <a:pt x="61" y="68"/>
                    </a:lnTo>
                    <a:lnTo>
                      <a:pt x="59" y="69"/>
                    </a:lnTo>
                    <a:lnTo>
                      <a:pt x="58" y="68"/>
                    </a:lnTo>
                    <a:lnTo>
                      <a:pt x="56" y="67"/>
                    </a:lnTo>
                    <a:lnTo>
                      <a:pt x="53" y="67"/>
                    </a:lnTo>
                    <a:lnTo>
                      <a:pt x="51" y="68"/>
                    </a:lnTo>
                    <a:lnTo>
                      <a:pt x="49" y="69"/>
                    </a:lnTo>
                    <a:lnTo>
                      <a:pt x="43" y="68"/>
                    </a:lnTo>
                    <a:lnTo>
                      <a:pt x="42" y="66"/>
                    </a:lnTo>
                    <a:lnTo>
                      <a:pt x="40" y="64"/>
                    </a:lnTo>
                    <a:lnTo>
                      <a:pt x="36" y="63"/>
                    </a:lnTo>
                    <a:lnTo>
                      <a:pt x="32" y="64"/>
                    </a:lnTo>
                    <a:lnTo>
                      <a:pt x="32" y="67"/>
                    </a:lnTo>
                    <a:lnTo>
                      <a:pt x="30" y="67"/>
                    </a:lnTo>
                    <a:lnTo>
                      <a:pt x="13" y="66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11" y="64"/>
                    </a:lnTo>
                    <a:lnTo>
                      <a:pt x="8" y="61"/>
                    </a:lnTo>
                    <a:lnTo>
                      <a:pt x="6" y="58"/>
                    </a:lnTo>
                    <a:lnTo>
                      <a:pt x="5" y="56"/>
                    </a:lnTo>
                    <a:lnTo>
                      <a:pt x="3" y="53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9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6" y="48"/>
                    </a:lnTo>
                    <a:lnTo>
                      <a:pt x="5" y="47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IQ-D054_2"/>
              <p:cNvSpPr>
                <a:spLocks/>
              </p:cNvSpPr>
              <p:nvPr/>
            </p:nvSpPr>
            <p:spPr bwMode="auto">
              <a:xfrm>
                <a:off x="4749483" y="3649980"/>
                <a:ext cx="495300" cy="457200"/>
              </a:xfrm>
              <a:custGeom>
                <a:avLst/>
                <a:gdLst>
                  <a:gd name="T0" fmla="*/ 58 w 65"/>
                  <a:gd name="T1" fmla="*/ 4 h 60"/>
                  <a:gd name="T2" fmla="*/ 52 w 65"/>
                  <a:gd name="T3" fmla="*/ 5 h 60"/>
                  <a:gd name="T4" fmla="*/ 60 w 65"/>
                  <a:gd name="T5" fmla="*/ 17 h 60"/>
                  <a:gd name="T6" fmla="*/ 63 w 65"/>
                  <a:gd name="T7" fmla="*/ 22 h 60"/>
                  <a:gd name="T8" fmla="*/ 65 w 65"/>
                  <a:gd name="T9" fmla="*/ 29 h 60"/>
                  <a:gd name="T10" fmla="*/ 52 w 65"/>
                  <a:gd name="T11" fmla="*/ 38 h 60"/>
                  <a:gd name="T12" fmla="*/ 40 w 65"/>
                  <a:gd name="T13" fmla="*/ 47 h 60"/>
                  <a:gd name="T14" fmla="*/ 33 w 65"/>
                  <a:gd name="T15" fmla="*/ 49 h 60"/>
                  <a:gd name="T16" fmla="*/ 22 w 65"/>
                  <a:gd name="T17" fmla="*/ 56 h 60"/>
                  <a:gd name="T18" fmla="*/ 13 w 65"/>
                  <a:gd name="T19" fmla="*/ 59 h 60"/>
                  <a:gd name="T20" fmla="*/ 0 w 65"/>
                  <a:gd name="T21" fmla="*/ 60 h 60"/>
                  <a:gd name="T22" fmla="*/ 8 w 65"/>
                  <a:gd name="T23" fmla="*/ 50 h 60"/>
                  <a:gd name="T24" fmla="*/ 9 w 65"/>
                  <a:gd name="T25" fmla="*/ 48 h 60"/>
                  <a:gd name="T26" fmla="*/ 9 w 65"/>
                  <a:gd name="T27" fmla="*/ 47 h 60"/>
                  <a:gd name="T28" fmla="*/ 10 w 65"/>
                  <a:gd name="T29" fmla="*/ 46 h 60"/>
                  <a:gd name="T30" fmla="*/ 10 w 65"/>
                  <a:gd name="T31" fmla="*/ 44 h 60"/>
                  <a:gd name="T32" fmla="*/ 10 w 65"/>
                  <a:gd name="T33" fmla="*/ 42 h 60"/>
                  <a:gd name="T34" fmla="*/ 8 w 65"/>
                  <a:gd name="T35" fmla="*/ 43 h 60"/>
                  <a:gd name="T36" fmla="*/ 8 w 65"/>
                  <a:gd name="T37" fmla="*/ 44 h 60"/>
                  <a:gd name="T38" fmla="*/ 6 w 65"/>
                  <a:gd name="T39" fmla="*/ 43 h 60"/>
                  <a:gd name="T40" fmla="*/ 6 w 65"/>
                  <a:gd name="T41" fmla="*/ 42 h 60"/>
                  <a:gd name="T42" fmla="*/ 7 w 65"/>
                  <a:gd name="T43" fmla="*/ 40 h 60"/>
                  <a:gd name="T44" fmla="*/ 8 w 65"/>
                  <a:gd name="T45" fmla="*/ 39 h 60"/>
                  <a:gd name="T46" fmla="*/ 9 w 65"/>
                  <a:gd name="T47" fmla="*/ 40 h 60"/>
                  <a:gd name="T48" fmla="*/ 10 w 65"/>
                  <a:gd name="T49" fmla="*/ 40 h 60"/>
                  <a:gd name="T50" fmla="*/ 11 w 65"/>
                  <a:gd name="T51" fmla="*/ 40 h 60"/>
                  <a:gd name="T52" fmla="*/ 11 w 65"/>
                  <a:gd name="T53" fmla="*/ 38 h 60"/>
                  <a:gd name="T54" fmla="*/ 11 w 65"/>
                  <a:gd name="T55" fmla="*/ 38 h 60"/>
                  <a:gd name="T56" fmla="*/ 11 w 65"/>
                  <a:gd name="T57" fmla="*/ 36 h 60"/>
                  <a:gd name="T58" fmla="*/ 11 w 65"/>
                  <a:gd name="T59" fmla="*/ 35 h 60"/>
                  <a:gd name="T60" fmla="*/ 10 w 65"/>
                  <a:gd name="T61" fmla="*/ 35 h 60"/>
                  <a:gd name="T62" fmla="*/ 10 w 65"/>
                  <a:gd name="T63" fmla="*/ 34 h 60"/>
                  <a:gd name="T64" fmla="*/ 8 w 65"/>
                  <a:gd name="T65" fmla="*/ 33 h 60"/>
                  <a:gd name="T66" fmla="*/ 7 w 65"/>
                  <a:gd name="T67" fmla="*/ 31 h 60"/>
                  <a:gd name="T68" fmla="*/ 5 w 65"/>
                  <a:gd name="T69" fmla="*/ 20 h 60"/>
                  <a:gd name="T70" fmla="*/ 1 w 65"/>
                  <a:gd name="T71" fmla="*/ 8 h 60"/>
                  <a:gd name="T72" fmla="*/ 13 w 65"/>
                  <a:gd name="T73" fmla="*/ 6 h 60"/>
                  <a:gd name="T74" fmla="*/ 16 w 65"/>
                  <a:gd name="T75" fmla="*/ 4 h 60"/>
                  <a:gd name="T76" fmla="*/ 18 w 65"/>
                  <a:gd name="T77" fmla="*/ 4 h 60"/>
                  <a:gd name="T78" fmla="*/ 19 w 65"/>
                  <a:gd name="T79" fmla="*/ 3 h 60"/>
                  <a:gd name="T80" fmla="*/ 19 w 65"/>
                  <a:gd name="T81" fmla="*/ 4 h 60"/>
                  <a:gd name="T82" fmla="*/ 20 w 65"/>
                  <a:gd name="T83" fmla="*/ 4 h 60"/>
                  <a:gd name="T84" fmla="*/ 20 w 65"/>
                  <a:gd name="T85" fmla="*/ 5 h 60"/>
                  <a:gd name="T86" fmla="*/ 20 w 65"/>
                  <a:gd name="T87" fmla="*/ 4 h 60"/>
                  <a:gd name="T88" fmla="*/ 21 w 65"/>
                  <a:gd name="T89" fmla="*/ 4 h 60"/>
                  <a:gd name="T90" fmla="*/ 22 w 65"/>
                  <a:gd name="T91" fmla="*/ 4 h 60"/>
                  <a:gd name="T92" fmla="*/ 23 w 65"/>
                  <a:gd name="T93" fmla="*/ 3 h 60"/>
                  <a:gd name="T94" fmla="*/ 23 w 65"/>
                  <a:gd name="T95" fmla="*/ 3 h 60"/>
                  <a:gd name="T96" fmla="*/ 24 w 65"/>
                  <a:gd name="T97" fmla="*/ 3 h 60"/>
                  <a:gd name="T98" fmla="*/ 25 w 65"/>
                  <a:gd name="T99" fmla="*/ 3 h 60"/>
                  <a:gd name="T100" fmla="*/ 27 w 65"/>
                  <a:gd name="T101" fmla="*/ 3 h 60"/>
                  <a:gd name="T102" fmla="*/ 28 w 65"/>
                  <a:gd name="T103" fmla="*/ 2 h 60"/>
                  <a:gd name="T104" fmla="*/ 32 w 65"/>
                  <a:gd name="T105" fmla="*/ 1 h 60"/>
                  <a:gd name="T106" fmla="*/ 40 w 65"/>
                  <a:gd name="T107" fmla="*/ 0 h 60"/>
                  <a:gd name="T108" fmla="*/ 48 w 65"/>
                  <a:gd name="T10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5" h="60">
                    <a:moveTo>
                      <a:pt x="55" y="1"/>
                    </a:moveTo>
                    <a:lnTo>
                      <a:pt x="55" y="1"/>
                    </a:lnTo>
                    <a:lnTo>
                      <a:pt x="56" y="2"/>
                    </a:lnTo>
                    <a:lnTo>
                      <a:pt x="57" y="3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4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5" y="9"/>
                    </a:lnTo>
                    <a:lnTo>
                      <a:pt x="57" y="12"/>
                    </a:lnTo>
                    <a:lnTo>
                      <a:pt x="58" y="14"/>
                    </a:lnTo>
                    <a:lnTo>
                      <a:pt x="60" y="17"/>
                    </a:lnTo>
                    <a:lnTo>
                      <a:pt x="63" y="20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3" y="25"/>
                    </a:lnTo>
                    <a:lnTo>
                      <a:pt x="64" y="28"/>
                    </a:lnTo>
                    <a:lnTo>
                      <a:pt x="65" y="29"/>
                    </a:lnTo>
                    <a:lnTo>
                      <a:pt x="64" y="39"/>
                    </a:lnTo>
                    <a:lnTo>
                      <a:pt x="60" y="39"/>
                    </a:lnTo>
                    <a:lnTo>
                      <a:pt x="58" y="38"/>
                    </a:lnTo>
                    <a:lnTo>
                      <a:pt x="56" y="39"/>
                    </a:lnTo>
                    <a:lnTo>
                      <a:pt x="52" y="38"/>
                    </a:lnTo>
                    <a:lnTo>
                      <a:pt x="49" y="39"/>
                    </a:lnTo>
                    <a:lnTo>
                      <a:pt x="48" y="40"/>
                    </a:lnTo>
                    <a:lnTo>
                      <a:pt x="46" y="43"/>
                    </a:lnTo>
                    <a:lnTo>
                      <a:pt x="40" y="44"/>
                    </a:lnTo>
                    <a:lnTo>
                      <a:pt x="40" y="47"/>
                    </a:lnTo>
                    <a:lnTo>
                      <a:pt x="37" y="44"/>
                    </a:lnTo>
                    <a:lnTo>
                      <a:pt x="34" y="44"/>
                    </a:lnTo>
                    <a:lnTo>
                      <a:pt x="33" y="46"/>
                    </a:lnTo>
                    <a:lnTo>
                      <a:pt x="32" y="47"/>
                    </a:lnTo>
                    <a:lnTo>
                      <a:pt x="33" y="49"/>
                    </a:lnTo>
                    <a:lnTo>
                      <a:pt x="33" y="52"/>
                    </a:lnTo>
                    <a:lnTo>
                      <a:pt x="30" y="55"/>
                    </a:lnTo>
                    <a:lnTo>
                      <a:pt x="30" y="59"/>
                    </a:lnTo>
                    <a:lnTo>
                      <a:pt x="19" y="58"/>
                    </a:lnTo>
                    <a:lnTo>
                      <a:pt x="22" y="56"/>
                    </a:lnTo>
                    <a:lnTo>
                      <a:pt x="21" y="55"/>
                    </a:lnTo>
                    <a:lnTo>
                      <a:pt x="17" y="54"/>
                    </a:lnTo>
                    <a:lnTo>
                      <a:pt x="15" y="55"/>
                    </a:lnTo>
                    <a:lnTo>
                      <a:pt x="14" y="56"/>
                    </a:lnTo>
                    <a:lnTo>
                      <a:pt x="13" y="59"/>
                    </a:lnTo>
                    <a:lnTo>
                      <a:pt x="10" y="59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" y="59"/>
                    </a:lnTo>
                    <a:lnTo>
                      <a:pt x="2" y="57"/>
                    </a:lnTo>
                    <a:lnTo>
                      <a:pt x="5" y="54"/>
                    </a:lnTo>
                    <a:lnTo>
                      <a:pt x="6" y="52"/>
                    </a:lnTo>
                    <a:lnTo>
                      <a:pt x="8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9" y="39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6" y="27"/>
                    </a:lnTo>
                    <a:lnTo>
                      <a:pt x="6" y="24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3" y="16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7" y="6"/>
                    </a:lnTo>
                    <a:lnTo>
                      <a:pt x="11" y="7"/>
                    </a:lnTo>
                    <a:lnTo>
                      <a:pt x="13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IQ-D094_2"/>
              <p:cNvSpPr>
                <a:spLocks/>
              </p:cNvSpPr>
              <p:nvPr/>
            </p:nvSpPr>
            <p:spPr bwMode="auto">
              <a:xfrm>
                <a:off x="4688523" y="3375660"/>
                <a:ext cx="487680" cy="327660"/>
              </a:xfrm>
              <a:custGeom>
                <a:avLst/>
                <a:gdLst>
                  <a:gd name="T0" fmla="*/ 12 w 64"/>
                  <a:gd name="T1" fmla="*/ 0 h 43"/>
                  <a:gd name="T2" fmla="*/ 22 w 64"/>
                  <a:gd name="T3" fmla="*/ 1 h 43"/>
                  <a:gd name="T4" fmla="*/ 30 w 64"/>
                  <a:gd name="T5" fmla="*/ 3 h 43"/>
                  <a:gd name="T6" fmla="*/ 35 w 64"/>
                  <a:gd name="T7" fmla="*/ 7 h 43"/>
                  <a:gd name="T8" fmla="*/ 45 w 64"/>
                  <a:gd name="T9" fmla="*/ 10 h 43"/>
                  <a:gd name="T10" fmla="*/ 47 w 64"/>
                  <a:gd name="T11" fmla="*/ 16 h 43"/>
                  <a:gd name="T12" fmla="*/ 57 w 64"/>
                  <a:gd name="T13" fmla="*/ 18 h 43"/>
                  <a:gd name="T14" fmla="*/ 63 w 64"/>
                  <a:gd name="T15" fmla="*/ 25 h 43"/>
                  <a:gd name="T16" fmla="*/ 62 w 64"/>
                  <a:gd name="T17" fmla="*/ 36 h 43"/>
                  <a:gd name="T18" fmla="*/ 56 w 64"/>
                  <a:gd name="T19" fmla="*/ 36 h 43"/>
                  <a:gd name="T20" fmla="*/ 51 w 64"/>
                  <a:gd name="T21" fmla="*/ 36 h 43"/>
                  <a:gd name="T22" fmla="*/ 47 w 64"/>
                  <a:gd name="T23" fmla="*/ 36 h 43"/>
                  <a:gd name="T24" fmla="*/ 42 w 64"/>
                  <a:gd name="T25" fmla="*/ 36 h 43"/>
                  <a:gd name="T26" fmla="*/ 39 w 64"/>
                  <a:gd name="T27" fmla="*/ 36 h 43"/>
                  <a:gd name="T28" fmla="*/ 36 w 64"/>
                  <a:gd name="T29" fmla="*/ 38 h 43"/>
                  <a:gd name="T30" fmla="*/ 36 w 64"/>
                  <a:gd name="T31" fmla="*/ 38 h 43"/>
                  <a:gd name="T32" fmla="*/ 34 w 64"/>
                  <a:gd name="T33" fmla="*/ 39 h 43"/>
                  <a:gd name="T34" fmla="*/ 33 w 64"/>
                  <a:gd name="T35" fmla="*/ 39 h 43"/>
                  <a:gd name="T36" fmla="*/ 33 w 64"/>
                  <a:gd name="T37" fmla="*/ 39 h 43"/>
                  <a:gd name="T38" fmla="*/ 32 w 64"/>
                  <a:gd name="T39" fmla="*/ 39 h 43"/>
                  <a:gd name="T40" fmla="*/ 32 w 64"/>
                  <a:gd name="T41" fmla="*/ 39 h 43"/>
                  <a:gd name="T42" fmla="*/ 31 w 64"/>
                  <a:gd name="T43" fmla="*/ 39 h 43"/>
                  <a:gd name="T44" fmla="*/ 31 w 64"/>
                  <a:gd name="T45" fmla="*/ 39 h 43"/>
                  <a:gd name="T46" fmla="*/ 30 w 64"/>
                  <a:gd name="T47" fmla="*/ 39 h 43"/>
                  <a:gd name="T48" fmla="*/ 30 w 64"/>
                  <a:gd name="T49" fmla="*/ 40 h 43"/>
                  <a:gd name="T50" fmla="*/ 29 w 64"/>
                  <a:gd name="T51" fmla="*/ 40 h 43"/>
                  <a:gd name="T52" fmla="*/ 29 w 64"/>
                  <a:gd name="T53" fmla="*/ 40 h 43"/>
                  <a:gd name="T54" fmla="*/ 28 w 64"/>
                  <a:gd name="T55" fmla="*/ 40 h 43"/>
                  <a:gd name="T56" fmla="*/ 28 w 64"/>
                  <a:gd name="T57" fmla="*/ 40 h 43"/>
                  <a:gd name="T58" fmla="*/ 28 w 64"/>
                  <a:gd name="T59" fmla="*/ 41 h 43"/>
                  <a:gd name="T60" fmla="*/ 28 w 64"/>
                  <a:gd name="T61" fmla="*/ 41 h 43"/>
                  <a:gd name="T62" fmla="*/ 27 w 64"/>
                  <a:gd name="T63" fmla="*/ 40 h 43"/>
                  <a:gd name="T64" fmla="*/ 27 w 64"/>
                  <a:gd name="T65" fmla="*/ 40 h 43"/>
                  <a:gd name="T66" fmla="*/ 27 w 64"/>
                  <a:gd name="T67" fmla="*/ 39 h 43"/>
                  <a:gd name="T68" fmla="*/ 27 w 64"/>
                  <a:gd name="T69" fmla="*/ 39 h 43"/>
                  <a:gd name="T70" fmla="*/ 26 w 64"/>
                  <a:gd name="T71" fmla="*/ 40 h 43"/>
                  <a:gd name="T72" fmla="*/ 25 w 64"/>
                  <a:gd name="T73" fmla="*/ 40 h 43"/>
                  <a:gd name="T74" fmla="*/ 25 w 64"/>
                  <a:gd name="T75" fmla="*/ 40 h 43"/>
                  <a:gd name="T76" fmla="*/ 24 w 64"/>
                  <a:gd name="T77" fmla="*/ 40 h 43"/>
                  <a:gd name="T78" fmla="*/ 21 w 64"/>
                  <a:gd name="T79" fmla="*/ 42 h 43"/>
                  <a:gd name="T80" fmla="*/ 11 w 64"/>
                  <a:gd name="T81" fmla="*/ 42 h 43"/>
                  <a:gd name="T82" fmla="*/ 8 w 64"/>
                  <a:gd name="T83" fmla="*/ 38 h 43"/>
                  <a:gd name="T84" fmla="*/ 6 w 64"/>
                  <a:gd name="T85" fmla="*/ 34 h 43"/>
                  <a:gd name="T86" fmla="*/ 6 w 64"/>
                  <a:gd name="T87" fmla="*/ 32 h 43"/>
                  <a:gd name="T88" fmla="*/ 8 w 64"/>
                  <a:gd name="T89" fmla="*/ 31 h 43"/>
                  <a:gd name="T90" fmla="*/ 6 w 64"/>
                  <a:gd name="T91" fmla="*/ 31 h 43"/>
                  <a:gd name="T92" fmla="*/ 1 w 64"/>
                  <a:gd name="T93" fmla="*/ 30 h 43"/>
                  <a:gd name="T94" fmla="*/ 1 w 64"/>
                  <a:gd name="T95" fmla="*/ 27 h 43"/>
                  <a:gd name="T96" fmla="*/ 5 w 64"/>
                  <a:gd name="T97" fmla="*/ 22 h 43"/>
                  <a:gd name="T98" fmla="*/ 8 w 64"/>
                  <a:gd name="T99" fmla="*/ 11 h 43"/>
                  <a:gd name="T100" fmla="*/ 6 w 64"/>
                  <a:gd name="T101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43">
                    <a:moveTo>
                      <a:pt x="6" y="0"/>
                    </a:moveTo>
                    <a:lnTo>
                      <a:pt x="11" y="2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18" y="2"/>
                    </a:lnTo>
                    <a:lnTo>
                      <a:pt x="22" y="1"/>
                    </a:lnTo>
                    <a:lnTo>
                      <a:pt x="24" y="2"/>
                    </a:lnTo>
                    <a:lnTo>
                      <a:pt x="25" y="4"/>
                    </a:lnTo>
                    <a:lnTo>
                      <a:pt x="30" y="3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5" y="7"/>
                    </a:lnTo>
                    <a:lnTo>
                      <a:pt x="37" y="8"/>
                    </a:lnTo>
                    <a:lnTo>
                      <a:pt x="44" y="8"/>
                    </a:lnTo>
                    <a:lnTo>
                      <a:pt x="45" y="10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7" y="16"/>
                    </a:lnTo>
                    <a:lnTo>
                      <a:pt x="50" y="16"/>
                    </a:lnTo>
                    <a:lnTo>
                      <a:pt x="52" y="17"/>
                    </a:lnTo>
                    <a:lnTo>
                      <a:pt x="57" y="18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3" y="25"/>
                    </a:lnTo>
                    <a:lnTo>
                      <a:pt x="64" y="34"/>
                    </a:lnTo>
                    <a:lnTo>
                      <a:pt x="63" y="37"/>
                    </a:lnTo>
                    <a:lnTo>
                      <a:pt x="62" y="36"/>
                    </a:lnTo>
                    <a:lnTo>
                      <a:pt x="58" y="36"/>
                    </a:lnTo>
                    <a:lnTo>
                      <a:pt x="57" y="36"/>
                    </a:lnTo>
                    <a:lnTo>
                      <a:pt x="56" y="36"/>
                    </a:lnTo>
                    <a:lnTo>
                      <a:pt x="54" y="36"/>
                    </a:lnTo>
                    <a:lnTo>
                      <a:pt x="52" y="36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6"/>
                    </a:lnTo>
                    <a:lnTo>
                      <a:pt x="43" y="36"/>
                    </a:lnTo>
                    <a:lnTo>
                      <a:pt x="42" y="36"/>
                    </a:lnTo>
                    <a:lnTo>
                      <a:pt x="40" y="37"/>
                    </a:lnTo>
                    <a:lnTo>
                      <a:pt x="40" y="37"/>
                    </a:lnTo>
                    <a:lnTo>
                      <a:pt x="39" y="36"/>
                    </a:lnTo>
                    <a:lnTo>
                      <a:pt x="37" y="37"/>
                    </a:lnTo>
                    <a:lnTo>
                      <a:pt x="36" y="37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1" y="42"/>
                    </a:lnTo>
                    <a:lnTo>
                      <a:pt x="19" y="43"/>
                    </a:lnTo>
                    <a:lnTo>
                      <a:pt x="15" y="42"/>
                    </a:lnTo>
                    <a:lnTo>
                      <a:pt x="11" y="42"/>
                    </a:lnTo>
                    <a:lnTo>
                      <a:pt x="10" y="42"/>
                    </a:lnTo>
                    <a:lnTo>
                      <a:pt x="9" y="40"/>
                    </a:lnTo>
                    <a:lnTo>
                      <a:pt x="8" y="38"/>
                    </a:lnTo>
                    <a:lnTo>
                      <a:pt x="8" y="37"/>
                    </a:lnTo>
                    <a:lnTo>
                      <a:pt x="7" y="36"/>
                    </a:lnTo>
                    <a:lnTo>
                      <a:pt x="6" y="34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1"/>
                    </a:lnTo>
                    <a:lnTo>
                      <a:pt x="8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3" y="30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7"/>
                    </a:lnTo>
                    <a:lnTo>
                      <a:pt x="1" y="24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IQ-D020_2"/>
              <p:cNvSpPr>
                <a:spLocks/>
              </p:cNvSpPr>
              <p:nvPr/>
            </p:nvSpPr>
            <p:spPr bwMode="auto">
              <a:xfrm>
                <a:off x="4299903" y="3406140"/>
                <a:ext cx="502920" cy="502920"/>
              </a:xfrm>
              <a:custGeom>
                <a:avLst/>
                <a:gdLst>
                  <a:gd name="T0" fmla="*/ 25 w 66"/>
                  <a:gd name="T1" fmla="*/ 0 h 66"/>
                  <a:gd name="T2" fmla="*/ 29 w 66"/>
                  <a:gd name="T3" fmla="*/ 3 h 66"/>
                  <a:gd name="T4" fmla="*/ 32 w 66"/>
                  <a:gd name="T5" fmla="*/ 3 h 66"/>
                  <a:gd name="T6" fmla="*/ 31 w 66"/>
                  <a:gd name="T7" fmla="*/ 4 h 66"/>
                  <a:gd name="T8" fmla="*/ 30 w 66"/>
                  <a:gd name="T9" fmla="*/ 7 h 66"/>
                  <a:gd name="T10" fmla="*/ 29 w 66"/>
                  <a:gd name="T11" fmla="*/ 9 h 66"/>
                  <a:gd name="T12" fmla="*/ 29 w 66"/>
                  <a:gd name="T13" fmla="*/ 9 h 66"/>
                  <a:gd name="T14" fmla="*/ 31 w 66"/>
                  <a:gd name="T15" fmla="*/ 11 h 66"/>
                  <a:gd name="T16" fmla="*/ 35 w 66"/>
                  <a:gd name="T17" fmla="*/ 14 h 66"/>
                  <a:gd name="T18" fmla="*/ 40 w 66"/>
                  <a:gd name="T19" fmla="*/ 18 h 66"/>
                  <a:gd name="T20" fmla="*/ 42 w 66"/>
                  <a:gd name="T21" fmla="*/ 19 h 66"/>
                  <a:gd name="T22" fmla="*/ 43 w 66"/>
                  <a:gd name="T23" fmla="*/ 22 h 66"/>
                  <a:gd name="T24" fmla="*/ 43 w 66"/>
                  <a:gd name="T25" fmla="*/ 23 h 66"/>
                  <a:gd name="T26" fmla="*/ 49 w 66"/>
                  <a:gd name="T27" fmla="*/ 24 h 66"/>
                  <a:gd name="T28" fmla="*/ 52 w 66"/>
                  <a:gd name="T29" fmla="*/ 26 h 66"/>
                  <a:gd name="T30" fmla="*/ 57 w 66"/>
                  <a:gd name="T31" fmla="*/ 27 h 66"/>
                  <a:gd name="T32" fmla="*/ 58 w 66"/>
                  <a:gd name="T33" fmla="*/ 27 h 66"/>
                  <a:gd name="T34" fmla="*/ 59 w 66"/>
                  <a:gd name="T35" fmla="*/ 27 h 66"/>
                  <a:gd name="T36" fmla="*/ 57 w 66"/>
                  <a:gd name="T37" fmla="*/ 28 h 66"/>
                  <a:gd name="T38" fmla="*/ 56 w 66"/>
                  <a:gd name="T39" fmla="*/ 29 h 66"/>
                  <a:gd name="T40" fmla="*/ 57 w 66"/>
                  <a:gd name="T41" fmla="*/ 30 h 66"/>
                  <a:gd name="T42" fmla="*/ 59 w 66"/>
                  <a:gd name="T43" fmla="*/ 33 h 66"/>
                  <a:gd name="T44" fmla="*/ 60 w 66"/>
                  <a:gd name="T45" fmla="*/ 36 h 66"/>
                  <a:gd name="T46" fmla="*/ 60 w 66"/>
                  <a:gd name="T47" fmla="*/ 40 h 66"/>
                  <a:gd name="T48" fmla="*/ 61 w 66"/>
                  <a:gd name="T49" fmla="*/ 45 h 66"/>
                  <a:gd name="T50" fmla="*/ 64 w 66"/>
                  <a:gd name="T51" fmla="*/ 51 h 66"/>
                  <a:gd name="T52" fmla="*/ 65 w 66"/>
                  <a:gd name="T53" fmla="*/ 56 h 66"/>
                  <a:gd name="T54" fmla="*/ 66 w 66"/>
                  <a:gd name="T55" fmla="*/ 60 h 66"/>
                  <a:gd name="T56" fmla="*/ 66 w 66"/>
                  <a:gd name="T57" fmla="*/ 63 h 66"/>
                  <a:gd name="T58" fmla="*/ 66 w 66"/>
                  <a:gd name="T59" fmla="*/ 64 h 66"/>
                  <a:gd name="T60" fmla="*/ 65 w 66"/>
                  <a:gd name="T61" fmla="*/ 65 h 66"/>
                  <a:gd name="T62" fmla="*/ 62 w 66"/>
                  <a:gd name="T63" fmla="*/ 66 h 66"/>
                  <a:gd name="T64" fmla="*/ 59 w 66"/>
                  <a:gd name="T65" fmla="*/ 65 h 66"/>
                  <a:gd name="T66" fmla="*/ 53 w 66"/>
                  <a:gd name="T67" fmla="*/ 63 h 66"/>
                  <a:gd name="T68" fmla="*/ 48 w 66"/>
                  <a:gd name="T69" fmla="*/ 62 h 66"/>
                  <a:gd name="T70" fmla="*/ 43 w 66"/>
                  <a:gd name="T71" fmla="*/ 60 h 66"/>
                  <a:gd name="T72" fmla="*/ 39 w 66"/>
                  <a:gd name="T73" fmla="*/ 60 h 66"/>
                  <a:gd name="T74" fmla="*/ 36 w 66"/>
                  <a:gd name="T75" fmla="*/ 59 h 66"/>
                  <a:gd name="T76" fmla="*/ 31 w 66"/>
                  <a:gd name="T77" fmla="*/ 59 h 66"/>
                  <a:gd name="T78" fmla="*/ 25 w 66"/>
                  <a:gd name="T79" fmla="*/ 58 h 66"/>
                  <a:gd name="T80" fmla="*/ 23 w 66"/>
                  <a:gd name="T81" fmla="*/ 57 h 66"/>
                  <a:gd name="T82" fmla="*/ 17 w 66"/>
                  <a:gd name="T83" fmla="*/ 57 h 66"/>
                  <a:gd name="T84" fmla="*/ 15 w 66"/>
                  <a:gd name="T85" fmla="*/ 58 h 66"/>
                  <a:gd name="T86" fmla="*/ 14 w 66"/>
                  <a:gd name="T87" fmla="*/ 56 h 66"/>
                  <a:gd name="T88" fmla="*/ 12 w 66"/>
                  <a:gd name="T89" fmla="*/ 52 h 66"/>
                  <a:gd name="T90" fmla="*/ 11 w 66"/>
                  <a:gd name="T91" fmla="*/ 46 h 66"/>
                  <a:gd name="T92" fmla="*/ 9 w 66"/>
                  <a:gd name="T93" fmla="*/ 42 h 66"/>
                  <a:gd name="T94" fmla="*/ 7 w 66"/>
                  <a:gd name="T95" fmla="*/ 39 h 66"/>
                  <a:gd name="T96" fmla="*/ 4 w 66"/>
                  <a:gd name="T97" fmla="*/ 35 h 66"/>
                  <a:gd name="T98" fmla="*/ 2 w 66"/>
                  <a:gd name="T99" fmla="*/ 25 h 66"/>
                  <a:gd name="T100" fmla="*/ 7 w 66"/>
                  <a:gd name="T101" fmla="*/ 24 h 66"/>
                  <a:gd name="T102" fmla="*/ 11 w 66"/>
                  <a:gd name="T103" fmla="*/ 19 h 66"/>
                  <a:gd name="T104" fmla="*/ 13 w 66"/>
                  <a:gd name="T105" fmla="*/ 16 h 66"/>
                  <a:gd name="T106" fmla="*/ 17 w 66"/>
                  <a:gd name="T107" fmla="*/ 13 h 66"/>
                  <a:gd name="T108" fmla="*/ 19 w 66"/>
                  <a:gd name="T109" fmla="*/ 9 h 66"/>
                  <a:gd name="T110" fmla="*/ 21 w 66"/>
                  <a:gd name="T111" fmla="*/ 6 h 66"/>
                  <a:gd name="T112" fmla="*/ 22 w 66"/>
                  <a:gd name="T1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66">
                    <a:moveTo>
                      <a:pt x="22" y="0"/>
                    </a:moveTo>
                    <a:lnTo>
                      <a:pt x="25" y="0"/>
                    </a:lnTo>
                    <a:lnTo>
                      <a:pt x="29" y="0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0" y="7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31" y="11"/>
                    </a:lnTo>
                    <a:lnTo>
                      <a:pt x="33" y="12"/>
                    </a:lnTo>
                    <a:lnTo>
                      <a:pt x="35" y="14"/>
                    </a:lnTo>
                    <a:lnTo>
                      <a:pt x="39" y="16"/>
                    </a:lnTo>
                    <a:lnTo>
                      <a:pt x="40" y="18"/>
                    </a:lnTo>
                    <a:lnTo>
                      <a:pt x="41" y="18"/>
                    </a:lnTo>
                    <a:lnTo>
                      <a:pt x="42" y="19"/>
                    </a:lnTo>
                    <a:lnTo>
                      <a:pt x="43" y="20"/>
                    </a:lnTo>
                    <a:lnTo>
                      <a:pt x="43" y="22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4" y="23"/>
                    </a:lnTo>
                    <a:lnTo>
                      <a:pt x="49" y="24"/>
                    </a:lnTo>
                    <a:lnTo>
                      <a:pt x="51" y="25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7" y="27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9" y="27"/>
                    </a:lnTo>
                    <a:lnTo>
                      <a:pt x="58" y="27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7" y="30"/>
                    </a:lnTo>
                    <a:lnTo>
                      <a:pt x="58" y="32"/>
                    </a:lnTo>
                    <a:lnTo>
                      <a:pt x="59" y="33"/>
                    </a:lnTo>
                    <a:lnTo>
                      <a:pt x="59" y="34"/>
                    </a:lnTo>
                    <a:lnTo>
                      <a:pt x="60" y="36"/>
                    </a:lnTo>
                    <a:lnTo>
                      <a:pt x="61" y="38"/>
                    </a:lnTo>
                    <a:lnTo>
                      <a:pt x="60" y="40"/>
                    </a:lnTo>
                    <a:lnTo>
                      <a:pt x="59" y="42"/>
                    </a:lnTo>
                    <a:lnTo>
                      <a:pt x="61" y="45"/>
                    </a:lnTo>
                    <a:lnTo>
                      <a:pt x="62" y="48"/>
                    </a:lnTo>
                    <a:lnTo>
                      <a:pt x="64" y="51"/>
                    </a:lnTo>
                    <a:lnTo>
                      <a:pt x="64" y="52"/>
                    </a:lnTo>
                    <a:lnTo>
                      <a:pt x="65" y="56"/>
                    </a:lnTo>
                    <a:lnTo>
                      <a:pt x="65" y="59"/>
                    </a:lnTo>
                    <a:lnTo>
                      <a:pt x="66" y="60"/>
                    </a:lnTo>
                    <a:lnTo>
                      <a:pt x="66" y="62"/>
                    </a:lnTo>
                    <a:lnTo>
                      <a:pt x="66" y="63"/>
                    </a:lnTo>
                    <a:lnTo>
                      <a:pt x="66" y="64"/>
                    </a:lnTo>
                    <a:lnTo>
                      <a:pt x="66" y="64"/>
                    </a:lnTo>
                    <a:lnTo>
                      <a:pt x="65" y="64"/>
                    </a:lnTo>
                    <a:lnTo>
                      <a:pt x="65" y="65"/>
                    </a:lnTo>
                    <a:lnTo>
                      <a:pt x="64" y="65"/>
                    </a:lnTo>
                    <a:lnTo>
                      <a:pt x="62" y="66"/>
                    </a:lnTo>
                    <a:lnTo>
                      <a:pt x="61" y="66"/>
                    </a:lnTo>
                    <a:lnTo>
                      <a:pt x="59" y="65"/>
                    </a:lnTo>
                    <a:lnTo>
                      <a:pt x="56" y="64"/>
                    </a:lnTo>
                    <a:lnTo>
                      <a:pt x="53" y="63"/>
                    </a:lnTo>
                    <a:lnTo>
                      <a:pt x="51" y="63"/>
                    </a:lnTo>
                    <a:lnTo>
                      <a:pt x="48" y="62"/>
                    </a:lnTo>
                    <a:lnTo>
                      <a:pt x="45" y="61"/>
                    </a:lnTo>
                    <a:lnTo>
                      <a:pt x="43" y="60"/>
                    </a:lnTo>
                    <a:lnTo>
                      <a:pt x="41" y="60"/>
                    </a:lnTo>
                    <a:lnTo>
                      <a:pt x="39" y="60"/>
                    </a:lnTo>
                    <a:lnTo>
                      <a:pt x="38" y="60"/>
                    </a:lnTo>
                    <a:lnTo>
                      <a:pt x="36" y="59"/>
                    </a:lnTo>
                    <a:lnTo>
                      <a:pt x="33" y="59"/>
                    </a:lnTo>
                    <a:lnTo>
                      <a:pt x="31" y="59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4" y="57"/>
                    </a:lnTo>
                    <a:lnTo>
                      <a:pt x="23" y="57"/>
                    </a:lnTo>
                    <a:lnTo>
                      <a:pt x="19" y="57"/>
                    </a:lnTo>
                    <a:lnTo>
                      <a:pt x="17" y="57"/>
                    </a:lnTo>
                    <a:lnTo>
                      <a:pt x="15" y="57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4" y="56"/>
                    </a:lnTo>
                    <a:lnTo>
                      <a:pt x="12" y="55"/>
                    </a:lnTo>
                    <a:lnTo>
                      <a:pt x="12" y="52"/>
                    </a:lnTo>
                    <a:lnTo>
                      <a:pt x="11" y="51"/>
                    </a:lnTo>
                    <a:lnTo>
                      <a:pt x="11" y="46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6" y="36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5" y="25"/>
                    </a:lnTo>
                    <a:lnTo>
                      <a:pt x="7" y="24"/>
                    </a:lnTo>
                    <a:lnTo>
                      <a:pt x="7" y="19"/>
                    </a:lnTo>
                    <a:lnTo>
                      <a:pt x="11" y="19"/>
                    </a:lnTo>
                    <a:lnTo>
                      <a:pt x="12" y="18"/>
                    </a:lnTo>
                    <a:lnTo>
                      <a:pt x="13" y="16"/>
                    </a:lnTo>
                    <a:lnTo>
                      <a:pt x="14" y="13"/>
                    </a:lnTo>
                    <a:lnTo>
                      <a:pt x="17" y="13"/>
                    </a:lnTo>
                    <a:lnTo>
                      <a:pt x="18" y="11"/>
                    </a:lnTo>
                    <a:lnTo>
                      <a:pt x="19" y="9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1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IQ-D021_2"/>
              <p:cNvSpPr>
                <a:spLocks/>
              </p:cNvSpPr>
              <p:nvPr/>
            </p:nvSpPr>
            <p:spPr bwMode="auto">
              <a:xfrm>
                <a:off x="3957003" y="3375660"/>
                <a:ext cx="510540" cy="457200"/>
              </a:xfrm>
              <a:custGeom>
                <a:avLst/>
                <a:gdLst>
                  <a:gd name="T0" fmla="*/ 64 w 67"/>
                  <a:gd name="T1" fmla="*/ 1 h 60"/>
                  <a:gd name="T2" fmla="*/ 66 w 67"/>
                  <a:gd name="T3" fmla="*/ 10 h 60"/>
                  <a:gd name="T4" fmla="*/ 62 w 67"/>
                  <a:gd name="T5" fmla="*/ 17 h 60"/>
                  <a:gd name="T6" fmla="*/ 56 w 67"/>
                  <a:gd name="T7" fmla="*/ 23 h 60"/>
                  <a:gd name="T8" fmla="*/ 47 w 67"/>
                  <a:gd name="T9" fmla="*/ 29 h 60"/>
                  <a:gd name="T10" fmla="*/ 52 w 67"/>
                  <a:gd name="T11" fmla="*/ 43 h 60"/>
                  <a:gd name="T12" fmla="*/ 56 w 67"/>
                  <a:gd name="T13" fmla="*/ 50 h 60"/>
                  <a:gd name="T14" fmla="*/ 44 w 67"/>
                  <a:gd name="T15" fmla="*/ 51 h 60"/>
                  <a:gd name="T16" fmla="*/ 36 w 67"/>
                  <a:gd name="T17" fmla="*/ 47 h 60"/>
                  <a:gd name="T18" fmla="*/ 21 w 67"/>
                  <a:gd name="T19" fmla="*/ 56 h 60"/>
                  <a:gd name="T20" fmla="*/ 14 w 67"/>
                  <a:gd name="T21" fmla="*/ 53 h 60"/>
                  <a:gd name="T22" fmla="*/ 8 w 67"/>
                  <a:gd name="T23" fmla="*/ 46 h 60"/>
                  <a:gd name="T24" fmla="*/ 1 w 67"/>
                  <a:gd name="T25" fmla="*/ 38 h 60"/>
                  <a:gd name="T26" fmla="*/ 1 w 67"/>
                  <a:gd name="T27" fmla="*/ 34 h 60"/>
                  <a:gd name="T28" fmla="*/ 6 w 67"/>
                  <a:gd name="T29" fmla="*/ 32 h 60"/>
                  <a:gd name="T30" fmla="*/ 7 w 67"/>
                  <a:gd name="T31" fmla="*/ 31 h 60"/>
                  <a:gd name="T32" fmla="*/ 4 w 67"/>
                  <a:gd name="T33" fmla="*/ 29 h 60"/>
                  <a:gd name="T34" fmla="*/ 4 w 67"/>
                  <a:gd name="T35" fmla="*/ 27 h 60"/>
                  <a:gd name="T36" fmla="*/ 5 w 67"/>
                  <a:gd name="T37" fmla="*/ 27 h 60"/>
                  <a:gd name="T38" fmla="*/ 6 w 67"/>
                  <a:gd name="T39" fmla="*/ 27 h 60"/>
                  <a:gd name="T40" fmla="*/ 7 w 67"/>
                  <a:gd name="T41" fmla="*/ 26 h 60"/>
                  <a:gd name="T42" fmla="*/ 8 w 67"/>
                  <a:gd name="T43" fmla="*/ 24 h 60"/>
                  <a:gd name="T44" fmla="*/ 9 w 67"/>
                  <a:gd name="T45" fmla="*/ 24 h 60"/>
                  <a:gd name="T46" fmla="*/ 12 w 67"/>
                  <a:gd name="T47" fmla="*/ 26 h 60"/>
                  <a:gd name="T48" fmla="*/ 12 w 67"/>
                  <a:gd name="T49" fmla="*/ 26 h 60"/>
                  <a:gd name="T50" fmla="*/ 15 w 67"/>
                  <a:gd name="T51" fmla="*/ 28 h 60"/>
                  <a:gd name="T52" fmla="*/ 16 w 67"/>
                  <a:gd name="T53" fmla="*/ 28 h 60"/>
                  <a:gd name="T54" fmla="*/ 20 w 67"/>
                  <a:gd name="T55" fmla="*/ 25 h 60"/>
                  <a:gd name="T56" fmla="*/ 23 w 67"/>
                  <a:gd name="T57" fmla="*/ 24 h 60"/>
                  <a:gd name="T58" fmla="*/ 24 w 67"/>
                  <a:gd name="T59" fmla="*/ 24 h 60"/>
                  <a:gd name="T60" fmla="*/ 24 w 67"/>
                  <a:gd name="T61" fmla="*/ 24 h 60"/>
                  <a:gd name="T62" fmla="*/ 25 w 67"/>
                  <a:gd name="T63" fmla="*/ 24 h 60"/>
                  <a:gd name="T64" fmla="*/ 25 w 67"/>
                  <a:gd name="T65" fmla="*/ 23 h 60"/>
                  <a:gd name="T66" fmla="*/ 25 w 67"/>
                  <a:gd name="T67" fmla="*/ 22 h 60"/>
                  <a:gd name="T68" fmla="*/ 25 w 67"/>
                  <a:gd name="T69" fmla="*/ 22 h 60"/>
                  <a:gd name="T70" fmla="*/ 25 w 67"/>
                  <a:gd name="T71" fmla="*/ 21 h 60"/>
                  <a:gd name="T72" fmla="*/ 25 w 67"/>
                  <a:gd name="T73" fmla="*/ 20 h 60"/>
                  <a:gd name="T74" fmla="*/ 24 w 67"/>
                  <a:gd name="T75" fmla="*/ 20 h 60"/>
                  <a:gd name="T76" fmla="*/ 24 w 67"/>
                  <a:gd name="T77" fmla="*/ 21 h 60"/>
                  <a:gd name="T78" fmla="*/ 23 w 67"/>
                  <a:gd name="T79" fmla="*/ 21 h 60"/>
                  <a:gd name="T80" fmla="*/ 23 w 67"/>
                  <a:gd name="T81" fmla="*/ 20 h 60"/>
                  <a:gd name="T82" fmla="*/ 23 w 67"/>
                  <a:gd name="T83" fmla="*/ 20 h 60"/>
                  <a:gd name="T84" fmla="*/ 23 w 67"/>
                  <a:gd name="T85" fmla="*/ 19 h 60"/>
                  <a:gd name="T86" fmla="*/ 24 w 67"/>
                  <a:gd name="T87" fmla="*/ 19 h 60"/>
                  <a:gd name="T88" fmla="*/ 23 w 67"/>
                  <a:gd name="T89" fmla="*/ 18 h 60"/>
                  <a:gd name="T90" fmla="*/ 22 w 67"/>
                  <a:gd name="T91" fmla="*/ 18 h 60"/>
                  <a:gd name="T92" fmla="*/ 22 w 67"/>
                  <a:gd name="T93" fmla="*/ 18 h 60"/>
                  <a:gd name="T94" fmla="*/ 22 w 67"/>
                  <a:gd name="T95" fmla="*/ 17 h 60"/>
                  <a:gd name="T96" fmla="*/ 22 w 67"/>
                  <a:gd name="T97" fmla="*/ 17 h 60"/>
                  <a:gd name="T98" fmla="*/ 23 w 67"/>
                  <a:gd name="T99" fmla="*/ 16 h 60"/>
                  <a:gd name="T100" fmla="*/ 23 w 67"/>
                  <a:gd name="T101" fmla="*/ 16 h 60"/>
                  <a:gd name="T102" fmla="*/ 24 w 67"/>
                  <a:gd name="T103" fmla="*/ 16 h 60"/>
                  <a:gd name="T104" fmla="*/ 24 w 67"/>
                  <a:gd name="T105" fmla="*/ 16 h 60"/>
                  <a:gd name="T106" fmla="*/ 25 w 67"/>
                  <a:gd name="T107" fmla="*/ 16 h 60"/>
                  <a:gd name="T108" fmla="*/ 28 w 67"/>
                  <a:gd name="T109" fmla="*/ 18 h 60"/>
                  <a:gd name="T110" fmla="*/ 33 w 67"/>
                  <a:gd name="T111" fmla="*/ 14 h 60"/>
                  <a:gd name="T112" fmla="*/ 36 w 67"/>
                  <a:gd name="T113" fmla="*/ 14 h 60"/>
                  <a:gd name="T114" fmla="*/ 40 w 67"/>
                  <a:gd name="T115" fmla="*/ 12 h 60"/>
                  <a:gd name="T116" fmla="*/ 44 w 67"/>
                  <a:gd name="T117" fmla="*/ 8 h 60"/>
                  <a:gd name="T118" fmla="*/ 48 w 67"/>
                  <a:gd name="T119" fmla="*/ 5 h 60"/>
                  <a:gd name="T120" fmla="*/ 52 w 67"/>
                  <a:gd name="T121" fmla="*/ 3 h 60"/>
                  <a:gd name="T122" fmla="*/ 59 w 67"/>
                  <a:gd name="T12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" h="60">
                    <a:moveTo>
                      <a:pt x="59" y="0"/>
                    </a:moveTo>
                    <a:lnTo>
                      <a:pt x="61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5"/>
                    </a:lnTo>
                    <a:lnTo>
                      <a:pt x="67" y="4"/>
                    </a:lnTo>
                    <a:lnTo>
                      <a:pt x="66" y="7"/>
                    </a:lnTo>
                    <a:lnTo>
                      <a:pt x="66" y="10"/>
                    </a:lnTo>
                    <a:lnTo>
                      <a:pt x="66" y="11"/>
                    </a:lnTo>
                    <a:lnTo>
                      <a:pt x="64" y="13"/>
                    </a:lnTo>
                    <a:lnTo>
                      <a:pt x="63" y="15"/>
                    </a:lnTo>
                    <a:lnTo>
                      <a:pt x="62" y="17"/>
                    </a:lnTo>
                    <a:lnTo>
                      <a:pt x="59" y="17"/>
                    </a:lnTo>
                    <a:lnTo>
                      <a:pt x="58" y="20"/>
                    </a:lnTo>
                    <a:lnTo>
                      <a:pt x="57" y="22"/>
                    </a:lnTo>
                    <a:lnTo>
                      <a:pt x="56" y="23"/>
                    </a:lnTo>
                    <a:lnTo>
                      <a:pt x="52" y="23"/>
                    </a:lnTo>
                    <a:lnTo>
                      <a:pt x="52" y="28"/>
                    </a:lnTo>
                    <a:lnTo>
                      <a:pt x="50" y="29"/>
                    </a:lnTo>
                    <a:lnTo>
                      <a:pt x="47" y="29"/>
                    </a:lnTo>
                    <a:lnTo>
                      <a:pt x="45" y="31"/>
                    </a:lnTo>
                    <a:lnTo>
                      <a:pt x="49" y="39"/>
                    </a:lnTo>
                    <a:lnTo>
                      <a:pt x="51" y="40"/>
                    </a:lnTo>
                    <a:lnTo>
                      <a:pt x="52" y="43"/>
                    </a:lnTo>
                    <a:lnTo>
                      <a:pt x="54" y="43"/>
                    </a:lnTo>
                    <a:lnTo>
                      <a:pt x="54" y="46"/>
                    </a:lnTo>
                    <a:lnTo>
                      <a:pt x="56" y="46"/>
                    </a:lnTo>
                    <a:lnTo>
                      <a:pt x="56" y="50"/>
                    </a:lnTo>
                    <a:lnTo>
                      <a:pt x="54" y="51"/>
                    </a:lnTo>
                    <a:lnTo>
                      <a:pt x="50" y="52"/>
                    </a:lnTo>
                    <a:lnTo>
                      <a:pt x="47" y="51"/>
                    </a:lnTo>
                    <a:lnTo>
                      <a:pt x="44" y="51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38" y="48"/>
                    </a:lnTo>
                    <a:lnTo>
                      <a:pt x="36" y="47"/>
                    </a:lnTo>
                    <a:lnTo>
                      <a:pt x="35" y="49"/>
                    </a:lnTo>
                    <a:lnTo>
                      <a:pt x="33" y="50"/>
                    </a:lnTo>
                    <a:lnTo>
                      <a:pt x="24" y="51"/>
                    </a:lnTo>
                    <a:lnTo>
                      <a:pt x="21" y="56"/>
                    </a:lnTo>
                    <a:lnTo>
                      <a:pt x="18" y="60"/>
                    </a:lnTo>
                    <a:lnTo>
                      <a:pt x="17" y="58"/>
                    </a:lnTo>
                    <a:lnTo>
                      <a:pt x="15" y="58"/>
                    </a:lnTo>
                    <a:lnTo>
                      <a:pt x="14" y="53"/>
                    </a:lnTo>
                    <a:lnTo>
                      <a:pt x="12" y="52"/>
                    </a:lnTo>
                    <a:lnTo>
                      <a:pt x="12" y="48"/>
                    </a:lnTo>
                    <a:lnTo>
                      <a:pt x="9" y="47"/>
                    </a:lnTo>
                    <a:lnTo>
                      <a:pt x="8" y="46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6" y="39"/>
                    </a:lnTo>
                    <a:lnTo>
                      <a:pt x="1" y="38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" y="34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5" y="30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5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6" y="28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20" y="25"/>
                    </a:lnTo>
                    <a:lnTo>
                      <a:pt x="21" y="24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6" y="18"/>
                    </a:lnTo>
                    <a:lnTo>
                      <a:pt x="27" y="19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30" y="17"/>
                    </a:lnTo>
                    <a:lnTo>
                      <a:pt x="31" y="16"/>
                    </a:lnTo>
                    <a:lnTo>
                      <a:pt x="33" y="14"/>
                    </a:lnTo>
                    <a:lnTo>
                      <a:pt x="34" y="13"/>
                    </a:lnTo>
                    <a:lnTo>
                      <a:pt x="34" y="14"/>
                    </a:lnTo>
                    <a:lnTo>
                      <a:pt x="35" y="14"/>
                    </a:lnTo>
                    <a:lnTo>
                      <a:pt x="36" y="14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39" y="13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2" y="10"/>
                    </a:lnTo>
                    <a:lnTo>
                      <a:pt x="42" y="9"/>
                    </a:lnTo>
                    <a:lnTo>
                      <a:pt x="44" y="8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8" y="5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IQ-D034_2"/>
              <p:cNvSpPr>
                <a:spLocks/>
              </p:cNvSpPr>
              <p:nvPr/>
            </p:nvSpPr>
            <p:spPr bwMode="auto">
              <a:xfrm>
                <a:off x="3865563" y="3314700"/>
                <a:ext cx="541020" cy="274320"/>
              </a:xfrm>
              <a:custGeom>
                <a:avLst/>
                <a:gdLst>
                  <a:gd name="T0" fmla="*/ 69 w 71"/>
                  <a:gd name="T1" fmla="*/ 9 h 36"/>
                  <a:gd name="T2" fmla="*/ 63 w 71"/>
                  <a:gd name="T3" fmla="*/ 12 h 36"/>
                  <a:gd name="T4" fmla="*/ 60 w 71"/>
                  <a:gd name="T5" fmla="*/ 14 h 36"/>
                  <a:gd name="T6" fmla="*/ 54 w 71"/>
                  <a:gd name="T7" fmla="*/ 17 h 36"/>
                  <a:gd name="T8" fmla="*/ 51 w 71"/>
                  <a:gd name="T9" fmla="*/ 21 h 36"/>
                  <a:gd name="T10" fmla="*/ 47 w 71"/>
                  <a:gd name="T11" fmla="*/ 22 h 36"/>
                  <a:gd name="T12" fmla="*/ 43 w 71"/>
                  <a:gd name="T13" fmla="*/ 24 h 36"/>
                  <a:gd name="T14" fmla="*/ 39 w 71"/>
                  <a:gd name="T15" fmla="*/ 27 h 36"/>
                  <a:gd name="T16" fmla="*/ 36 w 71"/>
                  <a:gd name="T17" fmla="*/ 24 h 36"/>
                  <a:gd name="T18" fmla="*/ 36 w 71"/>
                  <a:gd name="T19" fmla="*/ 24 h 36"/>
                  <a:gd name="T20" fmla="*/ 36 w 71"/>
                  <a:gd name="T21" fmla="*/ 24 h 36"/>
                  <a:gd name="T22" fmla="*/ 35 w 71"/>
                  <a:gd name="T23" fmla="*/ 24 h 36"/>
                  <a:gd name="T24" fmla="*/ 35 w 71"/>
                  <a:gd name="T25" fmla="*/ 24 h 36"/>
                  <a:gd name="T26" fmla="*/ 34 w 71"/>
                  <a:gd name="T27" fmla="*/ 25 h 36"/>
                  <a:gd name="T28" fmla="*/ 34 w 71"/>
                  <a:gd name="T29" fmla="*/ 25 h 36"/>
                  <a:gd name="T30" fmla="*/ 34 w 71"/>
                  <a:gd name="T31" fmla="*/ 26 h 36"/>
                  <a:gd name="T32" fmla="*/ 34 w 71"/>
                  <a:gd name="T33" fmla="*/ 26 h 36"/>
                  <a:gd name="T34" fmla="*/ 35 w 71"/>
                  <a:gd name="T35" fmla="*/ 27 h 36"/>
                  <a:gd name="T36" fmla="*/ 36 w 71"/>
                  <a:gd name="T37" fmla="*/ 27 h 36"/>
                  <a:gd name="T38" fmla="*/ 35 w 71"/>
                  <a:gd name="T39" fmla="*/ 28 h 36"/>
                  <a:gd name="T40" fmla="*/ 35 w 71"/>
                  <a:gd name="T41" fmla="*/ 28 h 36"/>
                  <a:gd name="T42" fmla="*/ 35 w 71"/>
                  <a:gd name="T43" fmla="*/ 28 h 36"/>
                  <a:gd name="T44" fmla="*/ 35 w 71"/>
                  <a:gd name="T45" fmla="*/ 29 h 36"/>
                  <a:gd name="T46" fmla="*/ 36 w 71"/>
                  <a:gd name="T47" fmla="*/ 29 h 36"/>
                  <a:gd name="T48" fmla="*/ 36 w 71"/>
                  <a:gd name="T49" fmla="*/ 28 h 36"/>
                  <a:gd name="T50" fmla="*/ 37 w 71"/>
                  <a:gd name="T51" fmla="*/ 29 h 36"/>
                  <a:gd name="T52" fmla="*/ 37 w 71"/>
                  <a:gd name="T53" fmla="*/ 29 h 36"/>
                  <a:gd name="T54" fmla="*/ 37 w 71"/>
                  <a:gd name="T55" fmla="*/ 30 h 36"/>
                  <a:gd name="T56" fmla="*/ 37 w 71"/>
                  <a:gd name="T57" fmla="*/ 30 h 36"/>
                  <a:gd name="T58" fmla="*/ 37 w 71"/>
                  <a:gd name="T59" fmla="*/ 31 h 36"/>
                  <a:gd name="T60" fmla="*/ 37 w 71"/>
                  <a:gd name="T61" fmla="*/ 32 h 36"/>
                  <a:gd name="T62" fmla="*/ 36 w 71"/>
                  <a:gd name="T63" fmla="*/ 32 h 36"/>
                  <a:gd name="T64" fmla="*/ 36 w 71"/>
                  <a:gd name="T65" fmla="*/ 32 h 36"/>
                  <a:gd name="T66" fmla="*/ 35 w 71"/>
                  <a:gd name="T67" fmla="*/ 32 h 36"/>
                  <a:gd name="T68" fmla="*/ 31 w 71"/>
                  <a:gd name="T69" fmla="*/ 34 h 36"/>
                  <a:gd name="T70" fmla="*/ 27 w 71"/>
                  <a:gd name="T71" fmla="*/ 36 h 36"/>
                  <a:gd name="T72" fmla="*/ 26 w 71"/>
                  <a:gd name="T73" fmla="*/ 36 h 36"/>
                  <a:gd name="T74" fmla="*/ 24 w 71"/>
                  <a:gd name="T75" fmla="*/ 34 h 36"/>
                  <a:gd name="T76" fmla="*/ 23 w 71"/>
                  <a:gd name="T77" fmla="*/ 34 h 36"/>
                  <a:gd name="T78" fmla="*/ 20 w 71"/>
                  <a:gd name="T79" fmla="*/ 32 h 36"/>
                  <a:gd name="T80" fmla="*/ 17 w 71"/>
                  <a:gd name="T81" fmla="*/ 30 h 36"/>
                  <a:gd name="T82" fmla="*/ 12 w 71"/>
                  <a:gd name="T83" fmla="*/ 29 h 36"/>
                  <a:gd name="T84" fmla="*/ 11 w 71"/>
                  <a:gd name="T85" fmla="*/ 28 h 36"/>
                  <a:gd name="T86" fmla="*/ 10 w 71"/>
                  <a:gd name="T87" fmla="*/ 26 h 36"/>
                  <a:gd name="T88" fmla="*/ 10 w 71"/>
                  <a:gd name="T89" fmla="*/ 26 h 36"/>
                  <a:gd name="T90" fmla="*/ 4 w 71"/>
                  <a:gd name="T91" fmla="*/ 19 h 36"/>
                  <a:gd name="T92" fmla="*/ 0 w 71"/>
                  <a:gd name="T93" fmla="*/ 9 h 36"/>
                  <a:gd name="T94" fmla="*/ 4 w 71"/>
                  <a:gd name="T95" fmla="*/ 7 h 36"/>
                  <a:gd name="T96" fmla="*/ 12 w 71"/>
                  <a:gd name="T97" fmla="*/ 4 h 36"/>
                  <a:gd name="T98" fmla="*/ 18 w 71"/>
                  <a:gd name="T99" fmla="*/ 3 h 36"/>
                  <a:gd name="T100" fmla="*/ 39 w 71"/>
                  <a:gd name="T101" fmla="*/ 6 h 36"/>
                  <a:gd name="T102" fmla="*/ 54 w 71"/>
                  <a:gd name="T103" fmla="*/ 4 h 36"/>
                  <a:gd name="T104" fmla="*/ 64 w 71"/>
                  <a:gd name="T105" fmla="*/ 6 h 36"/>
                  <a:gd name="T106" fmla="*/ 69 w 71"/>
                  <a:gd name="T107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" h="36">
                    <a:moveTo>
                      <a:pt x="69" y="7"/>
                    </a:moveTo>
                    <a:lnTo>
                      <a:pt x="70" y="8"/>
                    </a:lnTo>
                    <a:lnTo>
                      <a:pt x="71" y="8"/>
                    </a:lnTo>
                    <a:lnTo>
                      <a:pt x="69" y="9"/>
                    </a:lnTo>
                    <a:lnTo>
                      <a:pt x="68" y="9"/>
                    </a:lnTo>
                    <a:lnTo>
                      <a:pt x="67" y="10"/>
                    </a:lnTo>
                    <a:lnTo>
                      <a:pt x="64" y="11"/>
                    </a:lnTo>
                    <a:lnTo>
                      <a:pt x="63" y="12"/>
                    </a:lnTo>
                    <a:lnTo>
                      <a:pt x="62" y="12"/>
                    </a:lnTo>
                    <a:lnTo>
                      <a:pt x="61" y="12"/>
                    </a:lnTo>
                    <a:lnTo>
                      <a:pt x="60" y="13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6" y="16"/>
                    </a:lnTo>
                    <a:lnTo>
                      <a:pt x="54" y="17"/>
                    </a:lnTo>
                    <a:lnTo>
                      <a:pt x="54" y="18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1" y="21"/>
                    </a:lnTo>
                    <a:lnTo>
                      <a:pt x="50" y="21"/>
                    </a:lnTo>
                    <a:lnTo>
                      <a:pt x="49" y="21"/>
                    </a:lnTo>
                    <a:lnTo>
                      <a:pt x="48" y="22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6" y="21"/>
                    </a:lnTo>
                    <a:lnTo>
                      <a:pt x="45" y="22"/>
                    </a:lnTo>
                    <a:lnTo>
                      <a:pt x="43" y="24"/>
                    </a:lnTo>
                    <a:lnTo>
                      <a:pt x="42" y="25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39" y="27"/>
                    </a:lnTo>
                    <a:lnTo>
                      <a:pt x="38" y="26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4" y="24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5" y="26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5" y="27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5" y="32"/>
                    </a:lnTo>
                    <a:lnTo>
                      <a:pt x="35" y="32"/>
                    </a:lnTo>
                    <a:lnTo>
                      <a:pt x="35" y="32"/>
                    </a:lnTo>
                    <a:lnTo>
                      <a:pt x="35" y="33"/>
                    </a:lnTo>
                    <a:lnTo>
                      <a:pt x="33" y="32"/>
                    </a:lnTo>
                    <a:lnTo>
                      <a:pt x="32" y="33"/>
                    </a:lnTo>
                    <a:lnTo>
                      <a:pt x="31" y="34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28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5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3" y="34"/>
                    </a:lnTo>
                    <a:lnTo>
                      <a:pt x="22" y="33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0" y="32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18" y="31"/>
                    </a:lnTo>
                    <a:lnTo>
                      <a:pt x="17" y="30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4" y="19"/>
                    </a:lnTo>
                    <a:lnTo>
                      <a:pt x="3" y="15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9" y="6"/>
                    </a:lnTo>
                    <a:lnTo>
                      <a:pt x="12" y="4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1"/>
                    </a:lnTo>
                    <a:lnTo>
                      <a:pt x="18" y="3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3" y="6"/>
                    </a:lnTo>
                    <a:lnTo>
                      <a:pt x="39" y="6"/>
                    </a:lnTo>
                    <a:lnTo>
                      <a:pt x="47" y="4"/>
                    </a:lnTo>
                    <a:lnTo>
                      <a:pt x="50" y="4"/>
                    </a:lnTo>
                    <a:lnTo>
                      <a:pt x="53" y="3"/>
                    </a:lnTo>
                    <a:lnTo>
                      <a:pt x="54" y="4"/>
                    </a:lnTo>
                    <a:lnTo>
                      <a:pt x="56" y="4"/>
                    </a:lnTo>
                    <a:lnTo>
                      <a:pt x="58" y="6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5" y="8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69" y="7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IQ-D098_2"/>
              <p:cNvSpPr>
                <a:spLocks/>
              </p:cNvSpPr>
              <p:nvPr/>
            </p:nvSpPr>
            <p:spPr bwMode="auto">
              <a:xfrm>
                <a:off x="3796983" y="3512820"/>
                <a:ext cx="220980" cy="190500"/>
              </a:xfrm>
              <a:custGeom>
                <a:avLst/>
                <a:gdLst>
                  <a:gd name="T0" fmla="*/ 12 w 29"/>
                  <a:gd name="T1" fmla="*/ 24 h 25"/>
                  <a:gd name="T2" fmla="*/ 7 w 29"/>
                  <a:gd name="T3" fmla="*/ 22 h 25"/>
                  <a:gd name="T4" fmla="*/ 4 w 29"/>
                  <a:gd name="T5" fmla="*/ 18 h 25"/>
                  <a:gd name="T6" fmla="*/ 3 w 29"/>
                  <a:gd name="T7" fmla="*/ 14 h 25"/>
                  <a:gd name="T8" fmla="*/ 1 w 29"/>
                  <a:gd name="T9" fmla="*/ 11 h 25"/>
                  <a:gd name="T10" fmla="*/ 5 w 29"/>
                  <a:gd name="T11" fmla="*/ 4 h 25"/>
                  <a:gd name="T12" fmla="*/ 6 w 29"/>
                  <a:gd name="T13" fmla="*/ 6 h 25"/>
                  <a:gd name="T14" fmla="*/ 7 w 29"/>
                  <a:gd name="T15" fmla="*/ 5 h 25"/>
                  <a:gd name="T16" fmla="*/ 8 w 29"/>
                  <a:gd name="T17" fmla="*/ 4 h 25"/>
                  <a:gd name="T18" fmla="*/ 9 w 29"/>
                  <a:gd name="T19" fmla="*/ 3 h 25"/>
                  <a:gd name="T20" fmla="*/ 11 w 29"/>
                  <a:gd name="T21" fmla="*/ 2 h 25"/>
                  <a:gd name="T22" fmla="*/ 11 w 29"/>
                  <a:gd name="T23" fmla="*/ 2 h 25"/>
                  <a:gd name="T24" fmla="*/ 12 w 29"/>
                  <a:gd name="T25" fmla="*/ 2 h 25"/>
                  <a:gd name="T26" fmla="*/ 12 w 29"/>
                  <a:gd name="T27" fmla="*/ 3 h 25"/>
                  <a:gd name="T28" fmla="*/ 13 w 29"/>
                  <a:gd name="T29" fmla="*/ 3 h 25"/>
                  <a:gd name="T30" fmla="*/ 13 w 29"/>
                  <a:gd name="T31" fmla="*/ 2 h 25"/>
                  <a:gd name="T32" fmla="*/ 14 w 29"/>
                  <a:gd name="T33" fmla="*/ 1 h 25"/>
                  <a:gd name="T34" fmla="*/ 15 w 29"/>
                  <a:gd name="T35" fmla="*/ 1 h 25"/>
                  <a:gd name="T36" fmla="*/ 16 w 29"/>
                  <a:gd name="T37" fmla="*/ 0 h 25"/>
                  <a:gd name="T38" fmla="*/ 17 w 29"/>
                  <a:gd name="T39" fmla="*/ 0 h 25"/>
                  <a:gd name="T40" fmla="*/ 19 w 29"/>
                  <a:gd name="T41" fmla="*/ 0 h 25"/>
                  <a:gd name="T42" fmla="*/ 19 w 29"/>
                  <a:gd name="T43" fmla="*/ 0 h 25"/>
                  <a:gd name="T44" fmla="*/ 19 w 29"/>
                  <a:gd name="T45" fmla="*/ 0 h 25"/>
                  <a:gd name="T46" fmla="*/ 20 w 29"/>
                  <a:gd name="T47" fmla="*/ 2 h 25"/>
                  <a:gd name="T48" fmla="*/ 20 w 29"/>
                  <a:gd name="T49" fmla="*/ 2 h 25"/>
                  <a:gd name="T50" fmla="*/ 21 w 29"/>
                  <a:gd name="T51" fmla="*/ 3 h 25"/>
                  <a:gd name="T52" fmla="*/ 21 w 29"/>
                  <a:gd name="T53" fmla="*/ 3 h 25"/>
                  <a:gd name="T54" fmla="*/ 24 w 29"/>
                  <a:gd name="T55" fmla="*/ 4 h 25"/>
                  <a:gd name="T56" fmla="*/ 26 w 29"/>
                  <a:gd name="T57" fmla="*/ 4 h 25"/>
                  <a:gd name="T58" fmla="*/ 29 w 29"/>
                  <a:gd name="T59" fmla="*/ 5 h 25"/>
                  <a:gd name="T60" fmla="*/ 29 w 29"/>
                  <a:gd name="T61" fmla="*/ 6 h 25"/>
                  <a:gd name="T62" fmla="*/ 29 w 29"/>
                  <a:gd name="T63" fmla="*/ 6 h 25"/>
                  <a:gd name="T64" fmla="*/ 28 w 29"/>
                  <a:gd name="T65" fmla="*/ 7 h 25"/>
                  <a:gd name="T66" fmla="*/ 28 w 29"/>
                  <a:gd name="T67" fmla="*/ 8 h 25"/>
                  <a:gd name="T68" fmla="*/ 27 w 29"/>
                  <a:gd name="T69" fmla="*/ 9 h 25"/>
                  <a:gd name="T70" fmla="*/ 27 w 29"/>
                  <a:gd name="T71" fmla="*/ 9 h 25"/>
                  <a:gd name="T72" fmla="*/ 27 w 29"/>
                  <a:gd name="T73" fmla="*/ 9 h 25"/>
                  <a:gd name="T74" fmla="*/ 26 w 29"/>
                  <a:gd name="T75" fmla="*/ 9 h 25"/>
                  <a:gd name="T76" fmla="*/ 25 w 29"/>
                  <a:gd name="T77" fmla="*/ 9 h 25"/>
                  <a:gd name="T78" fmla="*/ 25 w 29"/>
                  <a:gd name="T79" fmla="*/ 10 h 25"/>
                  <a:gd name="T80" fmla="*/ 25 w 29"/>
                  <a:gd name="T81" fmla="*/ 10 h 25"/>
                  <a:gd name="T82" fmla="*/ 25 w 29"/>
                  <a:gd name="T83" fmla="*/ 12 h 25"/>
                  <a:gd name="T84" fmla="*/ 27 w 29"/>
                  <a:gd name="T85" fmla="*/ 13 h 25"/>
                  <a:gd name="T86" fmla="*/ 28 w 29"/>
                  <a:gd name="T87" fmla="*/ 13 h 25"/>
                  <a:gd name="T88" fmla="*/ 28 w 29"/>
                  <a:gd name="T89" fmla="*/ 14 h 25"/>
                  <a:gd name="T90" fmla="*/ 27 w 29"/>
                  <a:gd name="T91" fmla="*/ 14 h 25"/>
                  <a:gd name="T92" fmla="*/ 23 w 29"/>
                  <a:gd name="T93" fmla="*/ 15 h 25"/>
                  <a:gd name="T94" fmla="*/ 21 w 29"/>
                  <a:gd name="T95" fmla="*/ 16 h 25"/>
                  <a:gd name="T96" fmla="*/ 21 w 29"/>
                  <a:gd name="T97" fmla="*/ 17 h 25"/>
                  <a:gd name="T98" fmla="*/ 20 w 29"/>
                  <a:gd name="T99" fmla="*/ 17 h 25"/>
                  <a:gd name="T100" fmla="*/ 20 w 29"/>
                  <a:gd name="T101" fmla="*/ 17 h 25"/>
                  <a:gd name="T102" fmla="*/ 19 w 29"/>
                  <a:gd name="T103" fmla="*/ 17 h 25"/>
                  <a:gd name="T104" fmla="*/ 19 w 29"/>
                  <a:gd name="T105" fmla="*/ 17 h 25"/>
                  <a:gd name="T106" fmla="*/ 19 w 29"/>
                  <a:gd name="T107" fmla="*/ 18 h 25"/>
                  <a:gd name="T108" fmla="*/ 19 w 29"/>
                  <a:gd name="T109" fmla="*/ 19 h 25"/>
                  <a:gd name="T110" fmla="*/ 18 w 29"/>
                  <a:gd name="T111" fmla="*/ 20 h 25"/>
                  <a:gd name="T112" fmla="*/ 18 w 29"/>
                  <a:gd name="T113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" h="25">
                    <a:moveTo>
                      <a:pt x="17" y="23"/>
                    </a:moveTo>
                    <a:lnTo>
                      <a:pt x="12" y="24"/>
                    </a:lnTo>
                    <a:lnTo>
                      <a:pt x="8" y="25"/>
                    </a:lnTo>
                    <a:lnTo>
                      <a:pt x="7" y="22"/>
                    </a:lnTo>
                    <a:lnTo>
                      <a:pt x="5" y="20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4" y="15"/>
                    </a:lnTo>
                    <a:lnTo>
                      <a:pt x="23" y="15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21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IQ-D099_2"/>
              <p:cNvSpPr>
                <a:spLocks/>
              </p:cNvSpPr>
              <p:nvPr/>
            </p:nvSpPr>
            <p:spPr bwMode="auto">
              <a:xfrm>
                <a:off x="3758883" y="3688080"/>
                <a:ext cx="198120" cy="236220"/>
              </a:xfrm>
              <a:custGeom>
                <a:avLst/>
                <a:gdLst>
                  <a:gd name="T0" fmla="*/ 13 w 26"/>
                  <a:gd name="T1" fmla="*/ 2 h 31"/>
                  <a:gd name="T2" fmla="*/ 17 w 26"/>
                  <a:gd name="T3" fmla="*/ 1 h 31"/>
                  <a:gd name="T4" fmla="*/ 22 w 26"/>
                  <a:gd name="T5" fmla="*/ 0 h 31"/>
                  <a:gd name="T6" fmla="*/ 23 w 26"/>
                  <a:gd name="T7" fmla="*/ 1 h 31"/>
                  <a:gd name="T8" fmla="*/ 23 w 26"/>
                  <a:gd name="T9" fmla="*/ 3 h 31"/>
                  <a:gd name="T10" fmla="*/ 24 w 26"/>
                  <a:gd name="T11" fmla="*/ 5 h 31"/>
                  <a:gd name="T12" fmla="*/ 24 w 26"/>
                  <a:gd name="T13" fmla="*/ 7 h 31"/>
                  <a:gd name="T14" fmla="*/ 25 w 26"/>
                  <a:gd name="T15" fmla="*/ 10 h 31"/>
                  <a:gd name="T16" fmla="*/ 25 w 26"/>
                  <a:gd name="T17" fmla="*/ 11 h 31"/>
                  <a:gd name="T18" fmla="*/ 26 w 26"/>
                  <a:gd name="T19" fmla="*/ 11 h 31"/>
                  <a:gd name="T20" fmla="*/ 26 w 26"/>
                  <a:gd name="T21" fmla="*/ 14 h 31"/>
                  <a:gd name="T22" fmla="*/ 25 w 26"/>
                  <a:gd name="T23" fmla="*/ 17 h 31"/>
                  <a:gd name="T24" fmla="*/ 24 w 26"/>
                  <a:gd name="T25" fmla="*/ 19 h 31"/>
                  <a:gd name="T26" fmla="*/ 25 w 26"/>
                  <a:gd name="T27" fmla="*/ 21 h 31"/>
                  <a:gd name="T28" fmla="*/ 25 w 26"/>
                  <a:gd name="T29" fmla="*/ 22 h 31"/>
                  <a:gd name="T30" fmla="*/ 26 w 26"/>
                  <a:gd name="T31" fmla="*/ 23 h 31"/>
                  <a:gd name="T32" fmla="*/ 26 w 26"/>
                  <a:gd name="T33" fmla="*/ 25 h 31"/>
                  <a:gd name="T34" fmla="*/ 26 w 26"/>
                  <a:gd name="T35" fmla="*/ 27 h 31"/>
                  <a:gd name="T36" fmla="*/ 26 w 26"/>
                  <a:gd name="T37" fmla="*/ 28 h 31"/>
                  <a:gd name="T38" fmla="*/ 26 w 26"/>
                  <a:gd name="T39" fmla="*/ 30 h 31"/>
                  <a:gd name="T40" fmla="*/ 26 w 26"/>
                  <a:gd name="T41" fmla="*/ 31 h 31"/>
                  <a:gd name="T42" fmla="*/ 25 w 26"/>
                  <a:gd name="T43" fmla="*/ 31 h 31"/>
                  <a:gd name="T44" fmla="*/ 23 w 26"/>
                  <a:gd name="T45" fmla="*/ 30 h 31"/>
                  <a:gd name="T46" fmla="*/ 20 w 26"/>
                  <a:gd name="T47" fmla="*/ 27 h 31"/>
                  <a:gd name="T48" fmla="*/ 19 w 26"/>
                  <a:gd name="T49" fmla="*/ 28 h 31"/>
                  <a:gd name="T50" fmla="*/ 16 w 26"/>
                  <a:gd name="T51" fmla="*/ 30 h 31"/>
                  <a:gd name="T52" fmla="*/ 14 w 26"/>
                  <a:gd name="T53" fmla="*/ 29 h 31"/>
                  <a:gd name="T54" fmla="*/ 13 w 26"/>
                  <a:gd name="T55" fmla="*/ 22 h 31"/>
                  <a:gd name="T56" fmla="*/ 12 w 26"/>
                  <a:gd name="T57" fmla="*/ 20 h 31"/>
                  <a:gd name="T58" fmla="*/ 11 w 26"/>
                  <a:gd name="T59" fmla="*/ 18 h 31"/>
                  <a:gd name="T60" fmla="*/ 10 w 26"/>
                  <a:gd name="T61" fmla="*/ 15 h 31"/>
                  <a:gd name="T62" fmla="*/ 8 w 26"/>
                  <a:gd name="T63" fmla="*/ 15 h 31"/>
                  <a:gd name="T64" fmla="*/ 8 w 26"/>
                  <a:gd name="T65" fmla="*/ 12 h 31"/>
                  <a:gd name="T66" fmla="*/ 5 w 26"/>
                  <a:gd name="T67" fmla="*/ 12 h 31"/>
                  <a:gd name="T68" fmla="*/ 3 w 26"/>
                  <a:gd name="T69" fmla="*/ 11 h 31"/>
                  <a:gd name="T70" fmla="*/ 2 w 26"/>
                  <a:gd name="T71" fmla="*/ 9 h 31"/>
                  <a:gd name="T72" fmla="*/ 0 w 26"/>
                  <a:gd name="T73" fmla="*/ 8 h 31"/>
                  <a:gd name="T74" fmla="*/ 1 w 26"/>
                  <a:gd name="T75" fmla="*/ 6 h 31"/>
                  <a:gd name="T76" fmla="*/ 2 w 26"/>
                  <a:gd name="T77" fmla="*/ 3 h 31"/>
                  <a:gd name="T78" fmla="*/ 7 w 26"/>
                  <a:gd name="T79" fmla="*/ 3 h 31"/>
                  <a:gd name="T80" fmla="*/ 8 w 26"/>
                  <a:gd name="T81" fmla="*/ 1 h 31"/>
                  <a:gd name="T82" fmla="*/ 9 w 26"/>
                  <a:gd name="T83" fmla="*/ 0 h 31"/>
                  <a:gd name="T84" fmla="*/ 13 w 26"/>
                  <a:gd name="T85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31">
                    <a:moveTo>
                      <a:pt x="13" y="2"/>
                    </a:moveTo>
                    <a:lnTo>
                      <a:pt x="17" y="1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3" y="3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6" y="14"/>
                    </a:lnTo>
                    <a:lnTo>
                      <a:pt x="25" y="17"/>
                    </a:lnTo>
                    <a:lnTo>
                      <a:pt x="24" y="19"/>
                    </a:lnTo>
                    <a:lnTo>
                      <a:pt x="25" y="21"/>
                    </a:lnTo>
                    <a:lnTo>
                      <a:pt x="25" y="22"/>
                    </a:lnTo>
                    <a:lnTo>
                      <a:pt x="26" y="23"/>
                    </a:lnTo>
                    <a:lnTo>
                      <a:pt x="26" y="25"/>
                    </a:lnTo>
                    <a:lnTo>
                      <a:pt x="26" y="27"/>
                    </a:lnTo>
                    <a:lnTo>
                      <a:pt x="26" y="28"/>
                    </a:lnTo>
                    <a:lnTo>
                      <a:pt x="26" y="30"/>
                    </a:lnTo>
                    <a:lnTo>
                      <a:pt x="26" y="31"/>
                    </a:lnTo>
                    <a:lnTo>
                      <a:pt x="25" y="31"/>
                    </a:lnTo>
                    <a:lnTo>
                      <a:pt x="23" y="30"/>
                    </a:lnTo>
                    <a:lnTo>
                      <a:pt x="20" y="27"/>
                    </a:lnTo>
                    <a:lnTo>
                      <a:pt x="19" y="28"/>
                    </a:lnTo>
                    <a:lnTo>
                      <a:pt x="16" y="30"/>
                    </a:lnTo>
                    <a:lnTo>
                      <a:pt x="14" y="29"/>
                    </a:lnTo>
                    <a:lnTo>
                      <a:pt x="13" y="22"/>
                    </a:lnTo>
                    <a:lnTo>
                      <a:pt x="12" y="20"/>
                    </a:lnTo>
                    <a:lnTo>
                      <a:pt x="11" y="18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7" y="3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IQ-D035_2"/>
              <p:cNvSpPr>
                <a:spLocks/>
              </p:cNvSpPr>
              <p:nvPr/>
            </p:nvSpPr>
            <p:spPr bwMode="auto">
              <a:xfrm>
                <a:off x="3743643" y="3284220"/>
                <a:ext cx="182880" cy="274320"/>
              </a:xfrm>
              <a:custGeom>
                <a:avLst/>
                <a:gdLst>
                  <a:gd name="T0" fmla="*/ 23 w 24"/>
                  <a:gd name="T1" fmla="*/ 30 h 36"/>
                  <a:gd name="T2" fmla="*/ 21 w 24"/>
                  <a:gd name="T3" fmla="*/ 31 h 36"/>
                  <a:gd name="T4" fmla="*/ 20 w 24"/>
                  <a:gd name="T5" fmla="*/ 33 h 36"/>
                  <a:gd name="T6" fmla="*/ 19 w 24"/>
                  <a:gd name="T7" fmla="*/ 32 h 36"/>
                  <a:gd name="T8" fmla="*/ 18 w 24"/>
                  <a:gd name="T9" fmla="*/ 32 h 36"/>
                  <a:gd name="T10" fmla="*/ 15 w 24"/>
                  <a:gd name="T11" fmla="*/ 34 h 36"/>
                  <a:gd name="T12" fmla="*/ 13 w 24"/>
                  <a:gd name="T13" fmla="*/ 36 h 36"/>
                  <a:gd name="T14" fmla="*/ 12 w 24"/>
                  <a:gd name="T15" fmla="*/ 34 h 36"/>
                  <a:gd name="T16" fmla="*/ 11 w 24"/>
                  <a:gd name="T17" fmla="*/ 33 h 36"/>
                  <a:gd name="T18" fmla="*/ 8 w 24"/>
                  <a:gd name="T19" fmla="*/ 29 h 36"/>
                  <a:gd name="T20" fmla="*/ 7 w 24"/>
                  <a:gd name="T21" fmla="*/ 26 h 36"/>
                  <a:gd name="T22" fmla="*/ 8 w 24"/>
                  <a:gd name="T23" fmla="*/ 26 h 36"/>
                  <a:gd name="T24" fmla="*/ 11 w 24"/>
                  <a:gd name="T25" fmla="*/ 25 h 36"/>
                  <a:gd name="T26" fmla="*/ 11 w 24"/>
                  <a:gd name="T27" fmla="*/ 24 h 36"/>
                  <a:gd name="T28" fmla="*/ 10 w 24"/>
                  <a:gd name="T29" fmla="*/ 24 h 36"/>
                  <a:gd name="T30" fmla="*/ 10 w 24"/>
                  <a:gd name="T31" fmla="*/ 24 h 36"/>
                  <a:gd name="T32" fmla="*/ 9 w 24"/>
                  <a:gd name="T33" fmla="*/ 23 h 36"/>
                  <a:gd name="T34" fmla="*/ 9 w 24"/>
                  <a:gd name="T35" fmla="*/ 22 h 36"/>
                  <a:gd name="T36" fmla="*/ 8 w 24"/>
                  <a:gd name="T37" fmla="*/ 22 h 36"/>
                  <a:gd name="T38" fmla="*/ 8 w 24"/>
                  <a:gd name="T39" fmla="*/ 21 h 36"/>
                  <a:gd name="T40" fmla="*/ 8 w 24"/>
                  <a:gd name="T41" fmla="*/ 21 h 36"/>
                  <a:gd name="T42" fmla="*/ 8 w 24"/>
                  <a:gd name="T43" fmla="*/ 20 h 36"/>
                  <a:gd name="T44" fmla="*/ 8 w 24"/>
                  <a:gd name="T45" fmla="*/ 20 h 36"/>
                  <a:gd name="T46" fmla="*/ 8 w 24"/>
                  <a:gd name="T47" fmla="*/ 19 h 36"/>
                  <a:gd name="T48" fmla="*/ 8 w 24"/>
                  <a:gd name="T49" fmla="*/ 18 h 36"/>
                  <a:gd name="T50" fmla="*/ 7 w 24"/>
                  <a:gd name="T51" fmla="*/ 18 h 36"/>
                  <a:gd name="T52" fmla="*/ 6 w 24"/>
                  <a:gd name="T53" fmla="*/ 17 h 36"/>
                  <a:gd name="T54" fmla="*/ 6 w 24"/>
                  <a:gd name="T55" fmla="*/ 16 h 36"/>
                  <a:gd name="T56" fmla="*/ 6 w 24"/>
                  <a:gd name="T57" fmla="*/ 14 h 36"/>
                  <a:gd name="T58" fmla="*/ 6 w 24"/>
                  <a:gd name="T59" fmla="*/ 14 h 36"/>
                  <a:gd name="T60" fmla="*/ 5 w 24"/>
                  <a:gd name="T61" fmla="*/ 13 h 36"/>
                  <a:gd name="T62" fmla="*/ 6 w 24"/>
                  <a:gd name="T63" fmla="*/ 12 h 36"/>
                  <a:gd name="T64" fmla="*/ 6 w 24"/>
                  <a:gd name="T65" fmla="*/ 12 h 36"/>
                  <a:gd name="T66" fmla="*/ 6 w 24"/>
                  <a:gd name="T67" fmla="*/ 10 h 36"/>
                  <a:gd name="T68" fmla="*/ 7 w 24"/>
                  <a:gd name="T69" fmla="*/ 10 h 36"/>
                  <a:gd name="T70" fmla="*/ 6 w 24"/>
                  <a:gd name="T71" fmla="*/ 9 h 36"/>
                  <a:gd name="T72" fmla="*/ 6 w 24"/>
                  <a:gd name="T73" fmla="*/ 8 h 36"/>
                  <a:gd name="T74" fmla="*/ 6 w 24"/>
                  <a:gd name="T75" fmla="*/ 8 h 36"/>
                  <a:gd name="T76" fmla="*/ 5 w 24"/>
                  <a:gd name="T77" fmla="*/ 7 h 36"/>
                  <a:gd name="T78" fmla="*/ 4 w 24"/>
                  <a:gd name="T79" fmla="*/ 6 h 36"/>
                  <a:gd name="T80" fmla="*/ 3 w 24"/>
                  <a:gd name="T81" fmla="*/ 5 h 36"/>
                  <a:gd name="T82" fmla="*/ 2 w 24"/>
                  <a:gd name="T83" fmla="*/ 3 h 36"/>
                  <a:gd name="T84" fmla="*/ 1 w 24"/>
                  <a:gd name="T85" fmla="*/ 2 h 36"/>
                  <a:gd name="T86" fmla="*/ 0 w 24"/>
                  <a:gd name="T87" fmla="*/ 0 h 36"/>
                  <a:gd name="T88" fmla="*/ 1 w 24"/>
                  <a:gd name="T89" fmla="*/ 0 h 36"/>
                  <a:gd name="T90" fmla="*/ 8 w 24"/>
                  <a:gd name="T91" fmla="*/ 1 h 36"/>
                  <a:gd name="T92" fmla="*/ 12 w 24"/>
                  <a:gd name="T93" fmla="*/ 3 h 36"/>
                  <a:gd name="T94" fmla="*/ 12 w 24"/>
                  <a:gd name="T95" fmla="*/ 6 h 36"/>
                  <a:gd name="T96" fmla="*/ 12 w 24"/>
                  <a:gd name="T97" fmla="*/ 8 h 36"/>
                  <a:gd name="T98" fmla="*/ 12 w 24"/>
                  <a:gd name="T99" fmla="*/ 10 h 36"/>
                  <a:gd name="T100" fmla="*/ 16 w 24"/>
                  <a:gd name="T101" fmla="*/ 13 h 36"/>
                  <a:gd name="T102" fmla="*/ 22 w 24"/>
                  <a:gd name="T103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" h="36">
                    <a:moveTo>
                      <a:pt x="24" y="30"/>
                    </a:moveTo>
                    <a:lnTo>
                      <a:pt x="24" y="30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2" y="35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1" y="34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4" y="11"/>
                    </a:lnTo>
                    <a:lnTo>
                      <a:pt x="15" y="12"/>
                    </a:lnTo>
                    <a:lnTo>
                      <a:pt x="16" y="13"/>
                    </a:lnTo>
                    <a:lnTo>
                      <a:pt x="18" y="14"/>
                    </a:lnTo>
                    <a:lnTo>
                      <a:pt x="19" y="19"/>
                    </a:lnTo>
                    <a:lnTo>
                      <a:pt x="20" y="23"/>
                    </a:lnTo>
                    <a:lnTo>
                      <a:pt x="22" y="24"/>
                    </a:lnTo>
                    <a:lnTo>
                      <a:pt x="24" y="28"/>
                    </a:lnTo>
                    <a:lnTo>
                      <a:pt x="24" y="3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IQ-D023_2"/>
              <p:cNvSpPr>
                <a:spLocks/>
              </p:cNvSpPr>
              <p:nvPr/>
            </p:nvSpPr>
            <p:spPr bwMode="auto">
              <a:xfrm>
                <a:off x="3926523" y="3642360"/>
                <a:ext cx="167640" cy="289560"/>
              </a:xfrm>
              <a:custGeom>
                <a:avLst/>
                <a:gdLst>
                  <a:gd name="T0" fmla="*/ 0 w 22"/>
                  <a:gd name="T1" fmla="*/ 6 h 38"/>
                  <a:gd name="T2" fmla="*/ 1 w 22"/>
                  <a:gd name="T3" fmla="*/ 4 h 38"/>
                  <a:gd name="T4" fmla="*/ 1 w 22"/>
                  <a:gd name="T5" fmla="*/ 3 h 38"/>
                  <a:gd name="T6" fmla="*/ 1 w 22"/>
                  <a:gd name="T7" fmla="*/ 3 h 38"/>
                  <a:gd name="T8" fmla="*/ 1 w 22"/>
                  <a:gd name="T9" fmla="*/ 2 h 38"/>
                  <a:gd name="T10" fmla="*/ 2 w 22"/>
                  <a:gd name="T11" fmla="*/ 2 h 38"/>
                  <a:gd name="T12" fmla="*/ 2 w 22"/>
                  <a:gd name="T13" fmla="*/ 1 h 38"/>
                  <a:gd name="T14" fmla="*/ 2 w 22"/>
                  <a:gd name="T15" fmla="*/ 1 h 38"/>
                  <a:gd name="T16" fmla="*/ 2 w 22"/>
                  <a:gd name="T17" fmla="*/ 1 h 38"/>
                  <a:gd name="T18" fmla="*/ 2 w 22"/>
                  <a:gd name="T19" fmla="*/ 0 h 38"/>
                  <a:gd name="T20" fmla="*/ 2 w 22"/>
                  <a:gd name="T21" fmla="*/ 0 h 38"/>
                  <a:gd name="T22" fmla="*/ 2 w 22"/>
                  <a:gd name="T23" fmla="*/ 0 h 38"/>
                  <a:gd name="T24" fmla="*/ 3 w 22"/>
                  <a:gd name="T25" fmla="*/ 0 h 38"/>
                  <a:gd name="T26" fmla="*/ 3 w 22"/>
                  <a:gd name="T27" fmla="*/ 0 h 38"/>
                  <a:gd name="T28" fmla="*/ 3 w 22"/>
                  <a:gd name="T29" fmla="*/ 0 h 38"/>
                  <a:gd name="T30" fmla="*/ 3 w 22"/>
                  <a:gd name="T31" fmla="*/ 0 h 38"/>
                  <a:gd name="T32" fmla="*/ 4 w 22"/>
                  <a:gd name="T33" fmla="*/ 0 h 38"/>
                  <a:gd name="T34" fmla="*/ 4 w 22"/>
                  <a:gd name="T35" fmla="*/ 0 h 38"/>
                  <a:gd name="T36" fmla="*/ 5 w 22"/>
                  <a:gd name="T37" fmla="*/ 3 h 38"/>
                  <a:gd name="T38" fmla="*/ 10 w 22"/>
                  <a:gd name="T39" fmla="*/ 4 h 38"/>
                  <a:gd name="T40" fmla="*/ 10 w 22"/>
                  <a:gd name="T41" fmla="*/ 7 h 38"/>
                  <a:gd name="T42" fmla="*/ 10 w 22"/>
                  <a:gd name="T43" fmla="*/ 9 h 38"/>
                  <a:gd name="T44" fmla="*/ 12 w 22"/>
                  <a:gd name="T45" fmla="*/ 11 h 38"/>
                  <a:gd name="T46" fmla="*/ 13 w 22"/>
                  <a:gd name="T47" fmla="*/ 12 h 38"/>
                  <a:gd name="T48" fmla="*/ 16 w 22"/>
                  <a:gd name="T49" fmla="*/ 13 h 38"/>
                  <a:gd name="T50" fmla="*/ 16 w 22"/>
                  <a:gd name="T51" fmla="*/ 17 h 38"/>
                  <a:gd name="T52" fmla="*/ 18 w 22"/>
                  <a:gd name="T53" fmla="*/ 18 h 38"/>
                  <a:gd name="T54" fmla="*/ 19 w 22"/>
                  <a:gd name="T55" fmla="*/ 23 h 38"/>
                  <a:gd name="T56" fmla="*/ 21 w 22"/>
                  <a:gd name="T57" fmla="*/ 23 h 38"/>
                  <a:gd name="T58" fmla="*/ 22 w 22"/>
                  <a:gd name="T59" fmla="*/ 25 h 38"/>
                  <a:gd name="T60" fmla="*/ 21 w 22"/>
                  <a:gd name="T61" fmla="*/ 32 h 38"/>
                  <a:gd name="T62" fmla="*/ 19 w 22"/>
                  <a:gd name="T63" fmla="*/ 33 h 38"/>
                  <a:gd name="T64" fmla="*/ 17 w 22"/>
                  <a:gd name="T65" fmla="*/ 33 h 38"/>
                  <a:gd name="T66" fmla="*/ 16 w 22"/>
                  <a:gd name="T67" fmla="*/ 37 h 38"/>
                  <a:gd name="T68" fmla="*/ 10 w 22"/>
                  <a:gd name="T69" fmla="*/ 37 h 38"/>
                  <a:gd name="T70" fmla="*/ 6 w 22"/>
                  <a:gd name="T71" fmla="*/ 38 h 38"/>
                  <a:gd name="T72" fmla="*/ 3 w 22"/>
                  <a:gd name="T73" fmla="*/ 37 h 38"/>
                  <a:gd name="T74" fmla="*/ 4 w 22"/>
                  <a:gd name="T75" fmla="*/ 37 h 38"/>
                  <a:gd name="T76" fmla="*/ 4 w 22"/>
                  <a:gd name="T77" fmla="*/ 36 h 38"/>
                  <a:gd name="T78" fmla="*/ 4 w 22"/>
                  <a:gd name="T79" fmla="*/ 34 h 38"/>
                  <a:gd name="T80" fmla="*/ 4 w 22"/>
                  <a:gd name="T81" fmla="*/ 33 h 38"/>
                  <a:gd name="T82" fmla="*/ 4 w 22"/>
                  <a:gd name="T83" fmla="*/ 31 h 38"/>
                  <a:gd name="T84" fmla="*/ 4 w 22"/>
                  <a:gd name="T85" fmla="*/ 29 h 38"/>
                  <a:gd name="T86" fmla="*/ 3 w 22"/>
                  <a:gd name="T87" fmla="*/ 28 h 38"/>
                  <a:gd name="T88" fmla="*/ 3 w 22"/>
                  <a:gd name="T89" fmla="*/ 27 h 38"/>
                  <a:gd name="T90" fmla="*/ 2 w 22"/>
                  <a:gd name="T91" fmla="*/ 25 h 38"/>
                  <a:gd name="T92" fmla="*/ 3 w 22"/>
                  <a:gd name="T93" fmla="*/ 23 h 38"/>
                  <a:gd name="T94" fmla="*/ 4 w 22"/>
                  <a:gd name="T95" fmla="*/ 20 h 38"/>
                  <a:gd name="T96" fmla="*/ 4 w 22"/>
                  <a:gd name="T97" fmla="*/ 17 h 38"/>
                  <a:gd name="T98" fmla="*/ 3 w 22"/>
                  <a:gd name="T99" fmla="*/ 17 h 38"/>
                  <a:gd name="T100" fmla="*/ 3 w 22"/>
                  <a:gd name="T101" fmla="*/ 16 h 38"/>
                  <a:gd name="T102" fmla="*/ 2 w 22"/>
                  <a:gd name="T103" fmla="*/ 13 h 38"/>
                  <a:gd name="T104" fmla="*/ 2 w 22"/>
                  <a:gd name="T105" fmla="*/ 11 h 38"/>
                  <a:gd name="T106" fmla="*/ 1 w 22"/>
                  <a:gd name="T107" fmla="*/ 9 h 38"/>
                  <a:gd name="T108" fmla="*/ 1 w 22"/>
                  <a:gd name="T109" fmla="*/ 7 h 38"/>
                  <a:gd name="T110" fmla="*/ 0 w 22"/>
                  <a:gd name="T111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2" h="38">
                    <a:moveTo>
                      <a:pt x="0" y="6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3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2" y="11"/>
                    </a:lnTo>
                    <a:lnTo>
                      <a:pt x="13" y="12"/>
                    </a:lnTo>
                    <a:lnTo>
                      <a:pt x="16" y="13"/>
                    </a:lnTo>
                    <a:lnTo>
                      <a:pt x="16" y="17"/>
                    </a:lnTo>
                    <a:lnTo>
                      <a:pt x="18" y="18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2" y="25"/>
                    </a:lnTo>
                    <a:lnTo>
                      <a:pt x="21" y="32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6" y="37"/>
                    </a:lnTo>
                    <a:lnTo>
                      <a:pt x="10" y="37"/>
                    </a:lnTo>
                    <a:lnTo>
                      <a:pt x="6" y="38"/>
                    </a:lnTo>
                    <a:lnTo>
                      <a:pt x="3" y="37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4" y="20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" name="IQ-D022_2"/>
              <p:cNvSpPr>
                <a:spLocks/>
              </p:cNvSpPr>
              <p:nvPr/>
            </p:nvSpPr>
            <p:spPr bwMode="auto">
              <a:xfrm>
                <a:off x="3865563" y="3733800"/>
                <a:ext cx="548640" cy="426720"/>
              </a:xfrm>
              <a:custGeom>
                <a:avLst/>
                <a:gdLst>
                  <a:gd name="T0" fmla="*/ 11 w 72"/>
                  <a:gd name="T1" fmla="*/ 25 h 56"/>
                  <a:gd name="T2" fmla="*/ 27 w 72"/>
                  <a:gd name="T3" fmla="*/ 21 h 56"/>
                  <a:gd name="T4" fmla="*/ 45 w 72"/>
                  <a:gd name="T5" fmla="*/ 3 h 56"/>
                  <a:gd name="T6" fmla="*/ 54 w 72"/>
                  <a:gd name="T7" fmla="*/ 3 h 56"/>
                  <a:gd name="T8" fmla="*/ 68 w 72"/>
                  <a:gd name="T9" fmla="*/ 3 h 56"/>
                  <a:gd name="T10" fmla="*/ 72 w 72"/>
                  <a:gd name="T11" fmla="*/ 15 h 56"/>
                  <a:gd name="T12" fmla="*/ 58 w 72"/>
                  <a:gd name="T13" fmla="*/ 18 h 56"/>
                  <a:gd name="T14" fmla="*/ 54 w 72"/>
                  <a:gd name="T15" fmla="*/ 19 h 56"/>
                  <a:gd name="T16" fmla="*/ 54 w 72"/>
                  <a:gd name="T17" fmla="*/ 20 h 56"/>
                  <a:gd name="T18" fmla="*/ 55 w 72"/>
                  <a:gd name="T19" fmla="*/ 20 h 56"/>
                  <a:gd name="T20" fmla="*/ 55 w 72"/>
                  <a:gd name="T21" fmla="*/ 20 h 56"/>
                  <a:gd name="T22" fmla="*/ 55 w 72"/>
                  <a:gd name="T23" fmla="*/ 20 h 56"/>
                  <a:gd name="T24" fmla="*/ 55 w 72"/>
                  <a:gd name="T25" fmla="*/ 20 h 56"/>
                  <a:gd name="T26" fmla="*/ 56 w 72"/>
                  <a:gd name="T27" fmla="*/ 21 h 56"/>
                  <a:gd name="T28" fmla="*/ 56 w 72"/>
                  <a:gd name="T29" fmla="*/ 21 h 56"/>
                  <a:gd name="T30" fmla="*/ 56 w 72"/>
                  <a:gd name="T31" fmla="*/ 21 h 56"/>
                  <a:gd name="T32" fmla="*/ 57 w 72"/>
                  <a:gd name="T33" fmla="*/ 21 h 56"/>
                  <a:gd name="T34" fmla="*/ 58 w 72"/>
                  <a:gd name="T35" fmla="*/ 21 h 56"/>
                  <a:gd name="T36" fmla="*/ 58 w 72"/>
                  <a:gd name="T37" fmla="*/ 21 h 56"/>
                  <a:gd name="T38" fmla="*/ 58 w 72"/>
                  <a:gd name="T39" fmla="*/ 22 h 56"/>
                  <a:gd name="T40" fmla="*/ 58 w 72"/>
                  <a:gd name="T41" fmla="*/ 22 h 56"/>
                  <a:gd name="T42" fmla="*/ 58 w 72"/>
                  <a:gd name="T43" fmla="*/ 22 h 56"/>
                  <a:gd name="T44" fmla="*/ 58 w 72"/>
                  <a:gd name="T45" fmla="*/ 23 h 56"/>
                  <a:gd name="T46" fmla="*/ 59 w 72"/>
                  <a:gd name="T47" fmla="*/ 22 h 56"/>
                  <a:gd name="T48" fmla="*/ 59 w 72"/>
                  <a:gd name="T49" fmla="*/ 22 h 56"/>
                  <a:gd name="T50" fmla="*/ 59 w 72"/>
                  <a:gd name="T51" fmla="*/ 23 h 56"/>
                  <a:gd name="T52" fmla="*/ 60 w 72"/>
                  <a:gd name="T53" fmla="*/ 23 h 56"/>
                  <a:gd name="T54" fmla="*/ 60 w 72"/>
                  <a:gd name="T55" fmla="*/ 23 h 56"/>
                  <a:gd name="T56" fmla="*/ 60 w 72"/>
                  <a:gd name="T57" fmla="*/ 23 h 56"/>
                  <a:gd name="T58" fmla="*/ 60 w 72"/>
                  <a:gd name="T59" fmla="*/ 23 h 56"/>
                  <a:gd name="T60" fmla="*/ 60 w 72"/>
                  <a:gd name="T61" fmla="*/ 24 h 56"/>
                  <a:gd name="T62" fmla="*/ 61 w 72"/>
                  <a:gd name="T63" fmla="*/ 24 h 56"/>
                  <a:gd name="T64" fmla="*/ 61 w 72"/>
                  <a:gd name="T65" fmla="*/ 24 h 56"/>
                  <a:gd name="T66" fmla="*/ 61 w 72"/>
                  <a:gd name="T67" fmla="*/ 24 h 56"/>
                  <a:gd name="T68" fmla="*/ 61 w 72"/>
                  <a:gd name="T69" fmla="*/ 25 h 56"/>
                  <a:gd name="T70" fmla="*/ 62 w 72"/>
                  <a:gd name="T71" fmla="*/ 24 h 56"/>
                  <a:gd name="T72" fmla="*/ 62 w 72"/>
                  <a:gd name="T73" fmla="*/ 25 h 56"/>
                  <a:gd name="T74" fmla="*/ 62 w 72"/>
                  <a:gd name="T75" fmla="*/ 25 h 56"/>
                  <a:gd name="T76" fmla="*/ 62 w 72"/>
                  <a:gd name="T77" fmla="*/ 25 h 56"/>
                  <a:gd name="T78" fmla="*/ 63 w 72"/>
                  <a:gd name="T79" fmla="*/ 26 h 56"/>
                  <a:gd name="T80" fmla="*/ 58 w 72"/>
                  <a:gd name="T81" fmla="*/ 33 h 56"/>
                  <a:gd name="T82" fmla="*/ 56 w 72"/>
                  <a:gd name="T83" fmla="*/ 41 h 56"/>
                  <a:gd name="T84" fmla="*/ 55 w 72"/>
                  <a:gd name="T85" fmla="*/ 43 h 56"/>
                  <a:gd name="T86" fmla="*/ 55 w 72"/>
                  <a:gd name="T87" fmla="*/ 43 h 56"/>
                  <a:gd name="T88" fmla="*/ 54 w 72"/>
                  <a:gd name="T89" fmla="*/ 43 h 56"/>
                  <a:gd name="T90" fmla="*/ 54 w 72"/>
                  <a:gd name="T91" fmla="*/ 44 h 56"/>
                  <a:gd name="T92" fmla="*/ 53 w 72"/>
                  <a:gd name="T93" fmla="*/ 44 h 56"/>
                  <a:gd name="T94" fmla="*/ 53 w 72"/>
                  <a:gd name="T95" fmla="*/ 45 h 56"/>
                  <a:gd name="T96" fmla="*/ 53 w 72"/>
                  <a:gd name="T97" fmla="*/ 47 h 56"/>
                  <a:gd name="T98" fmla="*/ 52 w 72"/>
                  <a:gd name="T99" fmla="*/ 49 h 56"/>
                  <a:gd name="T100" fmla="*/ 48 w 72"/>
                  <a:gd name="T101" fmla="*/ 55 h 56"/>
                  <a:gd name="T102" fmla="*/ 32 w 72"/>
                  <a:gd name="T103" fmla="*/ 45 h 56"/>
                  <a:gd name="T104" fmla="*/ 22 w 72"/>
                  <a:gd name="T105" fmla="*/ 41 h 56"/>
                  <a:gd name="T106" fmla="*/ 10 w 72"/>
                  <a:gd name="T107" fmla="*/ 36 h 56"/>
                  <a:gd name="T108" fmla="*/ 2 w 72"/>
                  <a:gd name="T109" fmla="*/ 2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2" h="56">
                    <a:moveTo>
                      <a:pt x="2" y="24"/>
                    </a:moveTo>
                    <a:lnTo>
                      <a:pt x="5" y="22"/>
                    </a:lnTo>
                    <a:lnTo>
                      <a:pt x="6" y="21"/>
                    </a:lnTo>
                    <a:lnTo>
                      <a:pt x="9" y="24"/>
                    </a:lnTo>
                    <a:lnTo>
                      <a:pt x="11" y="25"/>
                    </a:lnTo>
                    <a:lnTo>
                      <a:pt x="14" y="26"/>
                    </a:lnTo>
                    <a:lnTo>
                      <a:pt x="18" y="25"/>
                    </a:lnTo>
                    <a:lnTo>
                      <a:pt x="24" y="25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9" y="20"/>
                    </a:lnTo>
                    <a:lnTo>
                      <a:pt x="30" y="13"/>
                    </a:lnTo>
                    <a:lnTo>
                      <a:pt x="33" y="9"/>
                    </a:lnTo>
                    <a:lnTo>
                      <a:pt x="36" y="4"/>
                    </a:lnTo>
                    <a:lnTo>
                      <a:pt x="45" y="3"/>
                    </a:lnTo>
                    <a:lnTo>
                      <a:pt x="47" y="2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2" y="2"/>
                    </a:lnTo>
                    <a:lnTo>
                      <a:pt x="54" y="3"/>
                    </a:lnTo>
                    <a:lnTo>
                      <a:pt x="56" y="4"/>
                    </a:lnTo>
                    <a:lnTo>
                      <a:pt x="59" y="4"/>
                    </a:lnTo>
                    <a:lnTo>
                      <a:pt x="62" y="5"/>
                    </a:lnTo>
                    <a:lnTo>
                      <a:pt x="66" y="4"/>
                    </a:lnTo>
                    <a:lnTo>
                      <a:pt x="68" y="3"/>
                    </a:lnTo>
                    <a:lnTo>
                      <a:pt x="68" y="8"/>
                    </a:lnTo>
                    <a:lnTo>
                      <a:pt x="69" y="9"/>
                    </a:lnTo>
                    <a:lnTo>
                      <a:pt x="69" y="12"/>
                    </a:lnTo>
                    <a:lnTo>
                      <a:pt x="71" y="13"/>
                    </a:lnTo>
                    <a:lnTo>
                      <a:pt x="72" y="15"/>
                    </a:lnTo>
                    <a:lnTo>
                      <a:pt x="70" y="16"/>
                    </a:lnTo>
                    <a:lnTo>
                      <a:pt x="68" y="16"/>
                    </a:lnTo>
                    <a:lnTo>
                      <a:pt x="66" y="17"/>
                    </a:lnTo>
                    <a:lnTo>
                      <a:pt x="63" y="17"/>
                    </a:lnTo>
                    <a:lnTo>
                      <a:pt x="58" y="18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2" y="25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3" y="25"/>
                    </a:lnTo>
                    <a:lnTo>
                      <a:pt x="63" y="25"/>
                    </a:lnTo>
                    <a:lnTo>
                      <a:pt x="63" y="26"/>
                    </a:lnTo>
                    <a:lnTo>
                      <a:pt x="63" y="27"/>
                    </a:lnTo>
                    <a:lnTo>
                      <a:pt x="62" y="28"/>
                    </a:lnTo>
                    <a:lnTo>
                      <a:pt x="62" y="30"/>
                    </a:lnTo>
                    <a:lnTo>
                      <a:pt x="60" y="33"/>
                    </a:lnTo>
                    <a:lnTo>
                      <a:pt x="58" y="33"/>
                    </a:lnTo>
                    <a:lnTo>
                      <a:pt x="58" y="35"/>
                    </a:lnTo>
                    <a:lnTo>
                      <a:pt x="57" y="38"/>
                    </a:lnTo>
                    <a:lnTo>
                      <a:pt x="56" y="39"/>
                    </a:lnTo>
                    <a:lnTo>
                      <a:pt x="56" y="40"/>
                    </a:lnTo>
                    <a:lnTo>
                      <a:pt x="56" y="41"/>
                    </a:lnTo>
                    <a:lnTo>
                      <a:pt x="55" y="42"/>
                    </a:lnTo>
                    <a:lnTo>
                      <a:pt x="55" y="42"/>
                    </a:lnTo>
                    <a:lnTo>
                      <a:pt x="55" y="42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3" y="44"/>
                    </a:lnTo>
                    <a:lnTo>
                      <a:pt x="53" y="44"/>
                    </a:lnTo>
                    <a:lnTo>
                      <a:pt x="53" y="44"/>
                    </a:lnTo>
                    <a:lnTo>
                      <a:pt x="53" y="44"/>
                    </a:lnTo>
                    <a:lnTo>
                      <a:pt x="53" y="44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3" y="47"/>
                    </a:lnTo>
                    <a:lnTo>
                      <a:pt x="53" y="47"/>
                    </a:lnTo>
                    <a:lnTo>
                      <a:pt x="53" y="47"/>
                    </a:lnTo>
                    <a:lnTo>
                      <a:pt x="53" y="47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2" y="49"/>
                    </a:lnTo>
                    <a:lnTo>
                      <a:pt x="52" y="52"/>
                    </a:lnTo>
                    <a:lnTo>
                      <a:pt x="51" y="54"/>
                    </a:lnTo>
                    <a:lnTo>
                      <a:pt x="51" y="56"/>
                    </a:lnTo>
                    <a:lnTo>
                      <a:pt x="49" y="56"/>
                    </a:lnTo>
                    <a:lnTo>
                      <a:pt x="48" y="55"/>
                    </a:lnTo>
                    <a:lnTo>
                      <a:pt x="44" y="53"/>
                    </a:lnTo>
                    <a:lnTo>
                      <a:pt x="41" y="51"/>
                    </a:lnTo>
                    <a:lnTo>
                      <a:pt x="38" y="49"/>
                    </a:lnTo>
                    <a:lnTo>
                      <a:pt x="35" y="47"/>
                    </a:lnTo>
                    <a:lnTo>
                      <a:pt x="32" y="45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2" y="41"/>
                    </a:lnTo>
                    <a:lnTo>
                      <a:pt x="19" y="39"/>
                    </a:lnTo>
                    <a:lnTo>
                      <a:pt x="16" y="38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6" y="33"/>
                    </a:lnTo>
                    <a:lnTo>
                      <a:pt x="4" y="31"/>
                    </a:lnTo>
                    <a:lnTo>
                      <a:pt x="0" y="26"/>
                    </a:lnTo>
                    <a:lnTo>
                      <a:pt x="2" y="25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IQ-D018_2"/>
              <p:cNvSpPr>
                <a:spLocks/>
              </p:cNvSpPr>
              <p:nvPr/>
            </p:nvSpPr>
            <p:spPr bwMode="auto">
              <a:xfrm>
                <a:off x="3484563" y="4061460"/>
                <a:ext cx="1973580" cy="1592580"/>
              </a:xfrm>
              <a:custGeom>
                <a:avLst/>
                <a:gdLst>
                  <a:gd name="T0" fmla="*/ 8 w 259"/>
                  <a:gd name="T1" fmla="*/ 127 h 209"/>
                  <a:gd name="T2" fmla="*/ 19 w 259"/>
                  <a:gd name="T3" fmla="*/ 110 h 209"/>
                  <a:gd name="T4" fmla="*/ 22 w 259"/>
                  <a:gd name="T5" fmla="*/ 99 h 209"/>
                  <a:gd name="T6" fmla="*/ 27 w 259"/>
                  <a:gd name="T7" fmla="*/ 88 h 209"/>
                  <a:gd name="T8" fmla="*/ 34 w 259"/>
                  <a:gd name="T9" fmla="*/ 73 h 209"/>
                  <a:gd name="T10" fmla="*/ 34 w 259"/>
                  <a:gd name="T11" fmla="*/ 70 h 209"/>
                  <a:gd name="T12" fmla="*/ 36 w 259"/>
                  <a:gd name="T13" fmla="*/ 68 h 209"/>
                  <a:gd name="T14" fmla="*/ 37 w 259"/>
                  <a:gd name="T15" fmla="*/ 65 h 209"/>
                  <a:gd name="T16" fmla="*/ 37 w 259"/>
                  <a:gd name="T17" fmla="*/ 64 h 209"/>
                  <a:gd name="T18" fmla="*/ 39 w 259"/>
                  <a:gd name="T19" fmla="*/ 63 h 209"/>
                  <a:gd name="T20" fmla="*/ 44 w 259"/>
                  <a:gd name="T21" fmla="*/ 59 h 209"/>
                  <a:gd name="T22" fmla="*/ 49 w 259"/>
                  <a:gd name="T23" fmla="*/ 57 h 209"/>
                  <a:gd name="T24" fmla="*/ 51 w 259"/>
                  <a:gd name="T25" fmla="*/ 56 h 209"/>
                  <a:gd name="T26" fmla="*/ 53 w 259"/>
                  <a:gd name="T27" fmla="*/ 55 h 209"/>
                  <a:gd name="T28" fmla="*/ 55 w 259"/>
                  <a:gd name="T29" fmla="*/ 53 h 209"/>
                  <a:gd name="T30" fmla="*/ 56 w 259"/>
                  <a:gd name="T31" fmla="*/ 51 h 209"/>
                  <a:gd name="T32" fmla="*/ 57 w 259"/>
                  <a:gd name="T33" fmla="*/ 49 h 209"/>
                  <a:gd name="T34" fmla="*/ 57 w 259"/>
                  <a:gd name="T35" fmla="*/ 47 h 209"/>
                  <a:gd name="T36" fmla="*/ 60 w 259"/>
                  <a:gd name="T37" fmla="*/ 46 h 209"/>
                  <a:gd name="T38" fmla="*/ 61 w 259"/>
                  <a:gd name="T39" fmla="*/ 47 h 209"/>
                  <a:gd name="T40" fmla="*/ 61 w 259"/>
                  <a:gd name="T41" fmla="*/ 46 h 209"/>
                  <a:gd name="T42" fmla="*/ 62 w 259"/>
                  <a:gd name="T43" fmla="*/ 44 h 209"/>
                  <a:gd name="T44" fmla="*/ 72 w 259"/>
                  <a:gd name="T45" fmla="*/ 36 h 209"/>
                  <a:gd name="T46" fmla="*/ 76 w 259"/>
                  <a:gd name="T47" fmla="*/ 14 h 209"/>
                  <a:gd name="T48" fmla="*/ 85 w 259"/>
                  <a:gd name="T49" fmla="*/ 4 h 209"/>
                  <a:gd name="T50" fmla="*/ 101 w 259"/>
                  <a:gd name="T51" fmla="*/ 13 h 209"/>
                  <a:gd name="T52" fmla="*/ 112 w 259"/>
                  <a:gd name="T53" fmla="*/ 20 h 209"/>
                  <a:gd name="T54" fmla="*/ 125 w 259"/>
                  <a:gd name="T55" fmla="*/ 28 h 209"/>
                  <a:gd name="T56" fmla="*/ 139 w 259"/>
                  <a:gd name="T57" fmla="*/ 37 h 209"/>
                  <a:gd name="T58" fmla="*/ 150 w 259"/>
                  <a:gd name="T59" fmla="*/ 45 h 209"/>
                  <a:gd name="T60" fmla="*/ 189 w 259"/>
                  <a:gd name="T61" fmla="*/ 53 h 209"/>
                  <a:gd name="T62" fmla="*/ 230 w 259"/>
                  <a:gd name="T63" fmla="*/ 64 h 209"/>
                  <a:gd name="T64" fmla="*/ 242 w 259"/>
                  <a:gd name="T65" fmla="*/ 80 h 209"/>
                  <a:gd name="T66" fmla="*/ 246 w 259"/>
                  <a:gd name="T67" fmla="*/ 92 h 209"/>
                  <a:gd name="T68" fmla="*/ 251 w 259"/>
                  <a:gd name="T69" fmla="*/ 101 h 209"/>
                  <a:gd name="T70" fmla="*/ 259 w 259"/>
                  <a:gd name="T71" fmla="*/ 113 h 209"/>
                  <a:gd name="T72" fmla="*/ 256 w 259"/>
                  <a:gd name="T73" fmla="*/ 132 h 209"/>
                  <a:gd name="T74" fmla="*/ 250 w 259"/>
                  <a:gd name="T75" fmla="*/ 159 h 209"/>
                  <a:gd name="T76" fmla="*/ 250 w 259"/>
                  <a:gd name="T77" fmla="*/ 170 h 209"/>
                  <a:gd name="T78" fmla="*/ 246 w 259"/>
                  <a:gd name="T79" fmla="*/ 181 h 209"/>
                  <a:gd name="T80" fmla="*/ 243 w 259"/>
                  <a:gd name="T81" fmla="*/ 196 h 209"/>
                  <a:gd name="T82" fmla="*/ 236 w 259"/>
                  <a:gd name="T83" fmla="*/ 207 h 209"/>
                  <a:gd name="T84" fmla="*/ 219 w 259"/>
                  <a:gd name="T85" fmla="*/ 208 h 209"/>
                  <a:gd name="T86" fmla="*/ 199 w 259"/>
                  <a:gd name="T87" fmla="*/ 206 h 209"/>
                  <a:gd name="T88" fmla="*/ 176 w 259"/>
                  <a:gd name="T89" fmla="*/ 204 h 209"/>
                  <a:gd name="T90" fmla="*/ 160 w 259"/>
                  <a:gd name="T91" fmla="*/ 203 h 209"/>
                  <a:gd name="T92" fmla="*/ 137 w 259"/>
                  <a:gd name="T93" fmla="*/ 201 h 209"/>
                  <a:gd name="T94" fmla="*/ 120 w 259"/>
                  <a:gd name="T95" fmla="*/ 200 h 209"/>
                  <a:gd name="T96" fmla="*/ 100 w 259"/>
                  <a:gd name="T97" fmla="*/ 198 h 209"/>
                  <a:gd name="T98" fmla="*/ 78 w 259"/>
                  <a:gd name="T99" fmla="*/ 196 h 209"/>
                  <a:gd name="T100" fmla="*/ 64 w 259"/>
                  <a:gd name="T101" fmla="*/ 186 h 209"/>
                  <a:gd name="T102" fmla="*/ 49 w 259"/>
                  <a:gd name="T103" fmla="*/ 175 h 209"/>
                  <a:gd name="T104" fmla="*/ 29 w 259"/>
                  <a:gd name="T105" fmla="*/ 160 h 209"/>
                  <a:gd name="T106" fmla="*/ 13 w 259"/>
                  <a:gd name="T107" fmla="*/ 148 h 209"/>
                  <a:gd name="T108" fmla="*/ 0 w 259"/>
                  <a:gd name="T109" fmla="*/ 13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9" h="209">
                    <a:moveTo>
                      <a:pt x="0" y="139"/>
                    </a:moveTo>
                    <a:lnTo>
                      <a:pt x="0" y="138"/>
                    </a:lnTo>
                    <a:lnTo>
                      <a:pt x="1" y="137"/>
                    </a:lnTo>
                    <a:lnTo>
                      <a:pt x="3" y="135"/>
                    </a:lnTo>
                    <a:lnTo>
                      <a:pt x="5" y="132"/>
                    </a:lnTo>
                    <a:lnTo>
                      <a:pt x="7" y="129"/>
                    </a:lnTo>
                    <a:lnTo>
                      <a:pt x="8" y="127"/>
                    </a:lnTo>
                    <a:lnTo>
                      <a:pt x="10" y="125"/>
                    </a:lnTo>
                    <a:lnTo>
                      <a:pt x="11" y="124"/>
                    </a:lnTo>
                    <a:lnTo>
                      <a:pt x="15" y="118"/>
                    </a:lnTo>
                    <a:lnTo>
                      <a:pt x="17" y="114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9" y="110"/>
                    </a:lnTo>
                    <a:lnTo>
                      <a:pt x="20" y="109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2" y="104"/>
                    </a:lnTo>
                    <a:lnTo>
                      <a:pt x="22" y="102"/>
                    </a:lnTo>
                    <a:lnTo>
                      <a:pt x="22" y="100"/>
                    </a:lnTo>
                    <a:lnTo>
                      <a:pt x="22" y="99"/>
                    </a:lnTo>
                    <a:lnTo>
                      <a:pt x="24" y="97"/>
                    </a:lnTo>
                    <a:lnTo>
                      <a:pt x="24" y="95"/>
                    </a:lnTo>
                    <a:lnTo>
                      <a:pt x="24" y="94"/>
                    </a:lnTo>
                    <a:lnTo>
                      <a:pt x="25" y="92"/>
                    </a:lnTo>
                    <a:lnTo>
                      <a:pt x="26" y="90"/>
                    </a:lnTo>
                    <a:lnTo>
                      <a:pt x="27" y="89"/>
                    </a:lnTo>
                    <a:lnTo>
                      <a:pt x="27" y="88"/>
                    </a:lnTo>
                    <a:lnTo>
                      <a:pt x="28" y="87"/>
                    </a:lnTo>
                    <a:lnTo>
                      <a:pt x="28" y="86"/>
                    </a:lnTo>
                    <a:lnTo>
                      <a:pt x="28" y="84"/>
                    </a:lnTo>
                    <a:lnTo>
                      <a:pt x="29" y="84"/>
                    </a:lnTo>
                    <a:lnTo>
                      <a:pt x="32" y="78"/>
                    </a:lnTo>
                    <a:lnTo>
                      <a:pt x="33" y="74"/>
                    </a:lnTo>
                    <a:lnTo>
                      <a:pt x="34" y="73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34" y="71"/>
                    </a:lnTo>
                    <a:lnTo>
                      <a:pt x="34" y="71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35" y="70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6" y="67"/>
                    </a:lnTo>
                    <a:lnTo>
                      <a:pt x="36" y="67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7" y="65"/>
                    </a:lnTo>
                    <a:lnTo>
                      <a:pt x="37" y="65"/>
                    </a:lnTo>
                    <a:lnTo>
                      <a:pt x="37" y="65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8" y="63"/>
                    </a:lnTo>
                    <a:lnTo>
                      <a:pt x="38" y="63"/>
                    </a:lnTo>
                    <a:lnTo>
                      <a:pt x="38" y="63"/>
                    </a:lnTo>
                    <a:lnTo>
                      <a:pt x="38" y="63"/>
                    </a:lnTo>
                    <a:lnTo>
                      <a:pt x="39" y="63"/>
                    </a:lnTo>
                    <a:lnTo>
                      <a:pt x="39" y="63"/>
                    </a:lnTo>
                    <a:lnTo>
                      <a:pt x="39" y="63"/>
                    </a:lnTo>
                    <a:lnTo>
                      <a:pt x="40" y="63"/>
                    </a:lnTo>
                    <a:lnTo>
                      <a:pt x="40" y="63"/>
                    </a:lnTo>
                    <a:lnTo>
                      <a:pt x="40" y="62"/>
                    </a:lnTo>
                    <a:lnTo>
                      <a:pt x="41" y="62"/>
                    </a:lnTo>
                    <a:lnTo>
                      <a:pt x="43" y="60"/>
                    </a:lnTo>
                    <a:lnTo>
                      <a:pt x="44" y="59"/>
                    </a:lnTo>
                    <a:lnTo>
                      <a:pt x="45" y="58"/>
                    </a:lnTo>
                    <a:lnTo>
                      <a:pt x="46" y="58"/>
                    </a:lnTo>
                    <a:lnTo>
                      <a:pt x="47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9" y="57"/>
                    </a:lnTo>
                    <a:lnTo>
                      <a:pt x="49" y="56"/>
                    </a:lnTo>
                    <a:lnTo>
                      <a:pt x="49" y="56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51" y="56"/>
                    </a:lnTo>
                    <a:lnTo>
                      <a:pt x="51" y="56"/>
                    </a:lnTo>
                    <a:lnTo>
                      <a:pt x="52" y="56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3" y="55"/>
                    </a:lnTo>
                    <a:lnTo>
                      <a:pt x="53" y="55"/>
                    </a:lnTo>
                    <a:lnTo>
                      <a:pt x="53" y="55"/>
                    </a:lnTo>
                    <a:lnTo>
                      <a:pt x="54" y="55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5" y="53"/>
                    </a:lnTo>
                    <a:lnTo>
                      <a:pt x="55" y="53"/>
                    </a:lnTo>
                    <a:lnTo>
                      <a:pt x="55" y="53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6" y="51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7" y="50"/>
                    </a:lnTo>
                    <a:lnTo>
                      <a:pt x="57" y="49"/>
                    </a:lnTo>
                    <a:lnTo>
                      <a:pt x="57" y="49"/>
                    </a:lnTo>
                    <a:lnTo>
                      <a:pt x="57" y="49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7" y="46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59" y="46"/>
                    </a:lnTo>
                    <a:lnTo>
                      <a:pt x="59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1" y="47"/>
                    </a:lnTo>
                    <a:lnTo>
                      <a:pt x="61" y="47"/>
                    </a:lnTo>
                    <a:lnTo>
                      <a:pt x="61" y="46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1" y="46"/>
                    </a:lnTo>
                    <a:lnTo>
                      <a:pt x="61" y="46"/>
                    </a:lnTo>
                    <a:lnTo>
                      <a:pt x="61" y="46"/>
                    </a:lnTo>
                    <a:lnTo>
                      <a:pt x="61" y="45"/>
                    </a:lnTo>
                    <a:lnTo>
                      <a:pt x="61" y="45"/>
                    </a:lnTo>
                    <a:lnTo>
                      <a:pt x="61" y="45"/>
                    </a:lnTo>
                    <a:lnTo>
                      <a:pt x="62" y="45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3" y="43"/>
                    </a:lnTo>
                    <a:lnTo>
                      <a:pt x="63" y="43"/>
                    </a:lnTo>
                    <a:lnTo>
                      <a:pt x="66" y="42"/>
                    </a:lnTo>
                    <a:lnTo>
                      <a:pt x="71" y="38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32"/>
                    </a:lnTo>
                    <a:lnTo>
                      <a:pt x="73" y="28"/>
                    </a:lnTo>
                    <a:lnTo>
                      <a:pt x="74" y="25"/>
                    </a:lnTo>
                    <a:lnTo>
                      <a:pt x="74" y="23"/>
                    </a:lnTo>
                    <a:lnTo>
                      <a:pt x="75" y="20"/>
                    </a:lnTo>
                    <a:lnTo>
                      <a:pt x="75" y="18"/>
                    </a:lnTo>
                    <a:lnTo>
                      <a:pt x="76" y="14"/>
                    </a:lnTo>
                    <a:lnTo>
                      <a:pt x="76" y="10"/>
                    </a:lnTo>
                    <a:lnTo>
                      <a:pt x="77" y="6"/>
                    </a:lnTo>
                    <a:lnTo>
                      <a:pt x="78" y="4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5" y="4"/>
                    </a:lnTo>
                    <a:lnTo>
                      <a:pt x="88" y="6"/>
                    </a:lnTo>
                    <a:lnTo>
                      <a:pt x="91" y="8"/>
                    </a:lnTo>
                    <a:lnTo>
                      <a:pt x="94" y="10"/>
                    </a:lnTo>
                    <a:lnTo>
                      <a:pt x="98" y="12"/>
                    </a:lnTo>
                    <a:lnTo>
                      <a:pt x="99" y="13"/>
                    </a:lnTo>
                    <a:lnTo>
                      <a:pt x="101" y="13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4" y="14"/>
                    </a:lnTo>
                    <a:lnTo>
                      <a:pt x="106" y="13"/>
                    </a:lnTo>
                    <a:lnTo>
                      <a:pt x="106" y="16"/>
                    </a:lnTo>
                    <a:lnTo>
                      <a:pt x="108" y="17"/>
                    </a:lnTo>
                    <a:lnTo>
                      <a:pt x="109" y="19"/>
                    </a:lnTo>
                    <a:lnTo>
                      <a:pt x="112" y="20"/>
                    </a:lnTo>
                    <a:lnTo>
                      <a:pt x="113" y="22"/>
                    </a:lnTo>
                    <a:lnTo>
                      <a:pt x="116" y="22"/>
                    </a:lnTo>
                    <a:lnTo>
                      <a:pt x="118" y="24"/>
                    </a:lnTo>
                    <a:lnTo>
                      <a:pt x="119" y="25"/>
                    </a:lnTo>
                    <a:lnTo>
                      <a:pt x="121" y="26"/>
                    </a:lnTo>
                    <a:lnTo>
                      <a:pt x="122" y="28"/>
                    </a:lnTo>
                    <a:lnTo>
                      <a:pt x="125" y="28"/>
                    </a:lnTo>
                    <a:lnTo>
                      <a:pt x="127" y="29"/>
                    </a:lnTo>
                    <a:lnTo>
                      <a:pt x="128" y="30"/>
                    </a:lnTo>
                    <a:lnTo>
                      <a:pt x="130" y="32"/>
                    </a:lnTo>
                    <a:lnTo>
                      <a:pt x="134" y="33"/>
                    </a:lnTo>
                    <a:lnTo>
                      <a:pt x="136" y="34"/>
                    </a:lnTo>
                    <a:lnTo>
                      <a:pt x="137" y="36"/>
                    </a:lnTo>
                    <a:lnTo>
                      <a:pt x="139" y="37"/>
                    </a:lnTo>
                    <a:lnTo>
                      <a:pt x="140" y="38"/>
                    </a:lnTo>
                    <a:lnTo>
                      <a:pt x="142" y="40"/>
                    </a:lnTo>
                    <a:lnTo>
                      <a:pt x="143" y="40"/>
                    </a:lnTo>
                    <a:lnTo>
                      <a:pt x="145" y="41"/>
                    </a:lnTo>
                    <a:lnTo>
                      <a:pt x="147" y="42"/>
                    </a:lnTo>
                    <a:lnTo>
                      <a:pt x="149" y="43"/>
                    </a:lnTo>
                    <a:lnTo>
                      <a:pt x="150" y="45"/>
                    </a:lnTo>
                    <a:lnTo>
                      <a:pt x="154" y="45"/>
                    </a:lnTo>
                    <a:lnTo>
                      <a:pt x="157" y="47"/>
                    </a:lnTo>
                    <a:lnTo>
                      <a:pt x="159" y="50"/>
                    </a:lnTo>
                    <a:lnTo>
                      <a:pt x="167" y="50"/>
                    </a:lnTo>
                    <a:lnTo>
                      <a:pt x="174" y="51"/>
                    </a:lnTo>
                    <a:lnTo>
                      <a:pt x="182" y="52"/>
                    </a:lnTo>
                    <a:lnTo>
                      <a:pt x="189" y="53"/>
                    </a:lnTo>
                    <a:lnTo>
                      <a:pt x="198" y="54"/>
                    </a:lnTo>
                    <a:lnTo>
                      <a:pt x="202" y="54"/>
                    </a:lnTo>
                    <a:lnTo>
                      <a:pt x="211" y="56"/>
                    </a:lnTo>
                    <a:lnTo>
                      <a:pt x="212" y="56"/>
                    </a:lnTo>
                    <a:lnTo>
                      <a:pt x="222" y="56"/>
                    </a:lnTo>
                    <a:lnTo>
                      <a:pt x="226" y="57"/>
                    </a:lnTo>
                    <a:lnTo>
                      <a:pt x="230" y="64"/>
                    </a:lnTo>
                    <a:lnTo>
                      <a:pt x="234" y="74"/>
                    </a:lnTo>
                    <a:lnTo>
                      <a:pt x="237" y="78"/>
                    </a:lnTo>
                    <a:lnTo>
                      <a:pt x="237" y="78"/>
                    </a:lnTo>
                    <a:lnTo>
                      <a:pt x="238" y="79"/>
                    </a:lnTo>
                    <a:lnTo>
                      <a:pt x="239" y="81"/>
                    </a:lnTo>
                    <a:lnTo>
                      <a:pt x="240" y="80"/>
                    </a:lnTo>
                    <a:lnTo>
                      <a:pt x="242" y="80"/>
                    </a:lnTo>
                    <a:lnTo>
                      <a:pt x="243" y="79"/>
                    </a:lnTo>
                    <a:lnTo>
                      <a:pt x="244" y="80"/>
                    </a:lnTo>
                    <a:lnTo>
                      <a:pt x="244" y="82"/>
                    </a:lnTo>
                    <a:lnTo>
                      <a:pt x="245" y="84"/>
                    </a:lnTo>
                    <a:lnTo>
                      <a:pt x="245" y="86"/>
                    </a:lnTo>
                    <a:lnTo>
                      <a:pt x="245" y="89"/>
                    </a:lnTo>
                    <a:lnTo>
                      <a:pt x="246" y="92"/>
                    </a:lnTo>
                    <a:lnTo>
                      <a:pt x="246" y="94"/>
                    </a:lnTo>
                    <a:lnTo>
                      <a:pt x="246" y="95"/>
                    </a:lnTo>
                    <a:lnTo>
                      <a:pt x="246" y="96"/>
                    </a:lnTo>
                    <a:lnTo>
                      <a:pt x="247" y="96"/>
                    </a:lnTo>
                    <a:lnTo>
                      <a:pt x="248" y="98"/>
                    </a:lnTo>
                    <a:lnTo>
                      <a:pt x="249" y="99"/>
                    </a:lnTo>
                    <a:lnTo>
                      <a:pt x="251" y="101"/>
                    </a:lnTo>
                    <a:lnTo>
                      <a:pt x="253" y="103"/>
                    </a:lnTo>
                    <a:lnTo>
                      <a:pt x="255" y="106"/>
                    </a:lnTo>
                    <a:lnTo>
                      <a:pt x="256" y="107"/>
                    </a:lnTo>
                    <a:lnTo>
                      <a:pt x="257" y="109"/>
                    </a:lnTo>
                    <a:lnTo>
                      <a:pt x="258" y="111"/>
                    </a:lnTo>
                    <a:lnTo>
                      <a:pt x="258" y="112"/>
                    </a:lnTo>
                    <a:lnTo>
                      <a:pt x="259" y="113"/>
                    </a:lnTo>
                    <a:lnTo>
                      <a:pt x="259" y="114"/>
                    </a:lnTo>
                    <a:lnTo>
                      <a:pt x="259" y="117"/>
                    </a:lnTo>
                    <a:lnTo>
                      <a:pt x="258" y="120"/>
                    </a:lnTo>
                    <a:lnTo>
                      <a:pt x="258" y="122"/>
                    </a:lnTo>
                    <a:lnTo>
                      <a:pt x="257" y="125"/>
                    </a:lnTo>
                    <a:lnTo>
                      <a:pt x="257" y="126"/>
                    </a:lnTo>
                    <a:lnTo>
                      <a:pt x="256" y="132"/>
                    </a:lnTo>
                    <a:lnTo>
                      <a:pt x="255" y="138"/>
                    </a:lnTo>
                    <a:lnTo>
                      <a:pt x="254" y="142"/>
                    </a:lnTo>
                    <a:lnTo>
                      <a:pt x="252" y="147"/>
                    </a:lnTo>
                    <a:lnTo>
                      <a:pt x="251" y="152"/>
                    </a:lnTo>
                    <a:lnTo>
                      <a:pt x="250" y="155"/>
                    </a:lnTo>
                    <a:lnTo>
                      <a:pt x="250" y="157"/>
                    </a:lnTo>
                    <a:lnTo>
                      <a:pt x="250" y="159"/>
                    </a:lnTo>
                    <a:lnTo>
                      <a:pt x="250" y="160"/>
                    </a:lnTo>
                    <a:lnTo>
                      <a:pt x="250" y="162"/>
                    </a:lnTo>
                    <a:lnTo>
                      <a:pt x="250" y="164"/>
                    </a:lnTo>
                    <a:lnTo>
                      <a:pt x="250" y="164"/>
                    </a:lnTo>
                    <a:lnTo>
                      <a:pt x="250" y="166"/>
                    </a:lnTo>
                    <a:lnTo>
                      <a:pt x="250" y="168"/>
                    </a:lnTo>
                    <a:lnTo>
                      <a:pt x="250" y="170"/>
                    </a:lnTo>
                    <a:lnTo>
                      <a:pt x="250" y="172"/>
                    </a:lnTo>
                    <a:lnTo>
                      <a:pt x="250" y="173"/>
                    </a:lnTo>
                    <a:lnTo>
                      <a:pt x="250" y="175"/>
                    </a:lnTo>
                    <a:lnTo>
                      <a:pt x="249" y="176"/>
                    </a:lnTo>
                    <a:lnTo>
                      <a:pt x="249" y="177"/>
                    </a:lnTo>
                    <a:lnTo>
                      <a:pt x="247" y="179"/>
                    </a:lnTo>
                    <a:lnTo>
                      <a:pt x="246" y="181"/>
                    </a:lnTo>
                    <a:lnTo>
                      <a:pt x="244" y="183"/>
                    </a:lnTo>
                    <a:lnTo>
                      <a:pt x="244" y="185"/>
                    </a:lnTo>
                    <a:lnTo>
                      <a:pt x="244" y="189"/>
                    </a:lnTo>
                    <a:lnTo>
                      <a:pt x="244" y="191"/>
                    </a:lnTo>
                    <a:lnTo>
                      <a:pt x="244" y="192"/>
                    </a:lnTo>
                    <a:lnTo>
                      <a:pt x="243" y="194"/>
                    </a:lnTo>
                    <a:lnTo>
                      <a:pt x="243" y="196"/>
                    </a:lnTo>
                    <a:lnTo>
                      <a:pt x="243" y="200"/>
                    </a:lnTo>
                    <a:lnTo>
                      <a:pt x="242" y="202"/>
                    </a:lnTo>
                    <a:lnTo>
                      <a:pt x="242" y="204"/>
                    </a:lnTo>
                    <a:lnTo>
                      <a:pt x="242" y="205"/>
                    </a:lnTo>
                    <a:lnTo>
                      <a:pt x="242" y="205"/>
                    </a:lnTo>
                    <a:lnTo>
                      <a:pt x="238" y="207"/>
                    </a:lnTo>
                    <a:lnTo>
                      <a:pt x="236" y="207"/>
                    </a:lnTo>
                    <a:lnTo>
                      <a:pt x="232" y="208"/>
                    </a:lnTo>
                    <a:lnTo>
                      <a:pt x="231" y="208"/>
                    </a:lnTo>
                    <a:lnTo>
                      <a:pt x="230" y="209"/>
                    </a:lnTo>
                    <a:lnTo>
                      <a:pt x="229" y="209"/>
                    </a:lnTo>
                    <a:lnTo>
                      <a:pt x="225" y="208"/>
                    </a:lnTo>
                    <a:lnTo>
                      <a:pt x="220" y="208"/>
                    </a:lnTo>
                    <a:lnTo>
                      <a:pt x="219" y="208"/>
                    </a:lnTo>
                    <a:lnTo>
                      <a:pt x="218" y="208"/>
                    </a:lnTo>
                    <a:lnTo>
                      <a:pt x="214" y="208"/>
                    </a:lnTo>
                    <a:lnTo>
                      <a:pt x="211" y="207"/>
                    </a:lnTo>
                    <a:lnTo>
                      <a:pt x="206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9" y="206"/>
                    </a:lnTo>
                    <a:lnTo>
                      <a:pt x="196" y="206"/>
                    </a:lnTo>
                    <a:lnTo>
                      <a:pt x="191" y="206"/>
                    </a:lnTo>
                    <a:lnTo>
                      <a:pt x="190" y="206"/>
                    </a:lnTo>
                    <a:lnTo>
                      <a:pt x="186" y="205"/>
                    </a:lnTo>
                    <a:lnTo>
                      <a:pt x="184" y="205"/>
                    </a:lnTo>
                    <a:lnTo>
                      <a:pt x="179" y="204"/>
                    </a:lnTo>
                    <a:lnTo>
                      <a:pt x="176" y="204"/>
                    </a:lnTo>
                    <a:lnTo>
                      <a:pt x="174" y="204"/>
                    </a:lnTo>
                    <a:lnTo>
                      <a:pt x="172" y="204"/>
                    </a:lnTo>
                    <a:lnTo>
                      <a:pt x="168" y="204"/>
                    </a:lnTo>
                    <a:lnTo>
                      <a:pt x="166" y="204"/>
                    </a:lnTo>
                    <a:lnTo>
                      <a:pt x="162" y="203"/>
                    </a:lnTo>
                    <a:lnTo>
                      <a:pt x="162" y="203"/>
                    </a:lnTo>
                    <a:lnTo>
                      <a:pt x="160" y="203"/>
                    </a:lnTo>
                    <a:lnTo>
                      <a:pt x="155" y="203"/>
                    </a:lnTo>
                    <a:lnTo>
                      <a:pt x="152" y="202"/>
                    </a:lnTo>
                    <a:lnTo>
                      <a:pt x="149" y="202"/>
                    </a:lnTo>
                    <a:lnTo>
                      <a:pt x="146" y="202"/>
                    </a:lnTo>
                    <a:lnTo>
                      <a:pt x="142" y="202"/>
                    </a:lnTo>
                    <a:lnTo>
                      <a:pt x="140" y="202"/>
                    </a:lnTo>
                    <a:lnTo>
                      <a:pt x="137" y="201"/>
                    </a:lnTo>
                    <a:lnTo>
                      <a:pt x="135" y="201"/>
                    </a:lnTo>
                    <a:lnTo>
                      <a:pt x="132" y="201"/>
                    </a:lnTo>
                    <a:lnTo>
                      <a:pt x="129" y="200"/>
                    </a:lnTo>
                    <a:lnTo>
                      <a:pt x="127" y="200"/>
                    </a:lnTo>
                    <a:lnTo>
                      <a:pt x="124" y="200"/>
                    </a:lnTo>
                    <a:lnTo>
                      <a:pt x="122" y="200"/>
                    </a:lnTo>
                    <a:lnTo>
                      <a:pt x="120" y="200"/>
                    </a:lnTo>
                    <a:lnTo>
                      <a:pt x="116" y="200"/>
                    </a:lnTo>
                    <a:lnTo>
                      <a:pt x="114" y="199"/>
                    </a:lnTo>
                    <a:lnTo>
                      <a:pt x="110" y="199"/>
                    </a:lnTo>
                    <a:lnTo>
                      <a:pt x="108" y="199"/>
                    </a:lnTo>
                    <a:lnTo>
                      <a:pt x="105" y="199"/>
                    </a:lnTo>
                    <a:lnTo>
                      <a:pt x="103" y="198"/>
                    </a:lnTo>
                    <a:lnTo>
                      <a:pt x="100" y="198"/>
                    </a:lnTo>
                    <a:lnTo>
                      <a:pt x="96" y="198"/>
                    </a:lnTo>
                    <a:lnTo>
                      <a:pt x="93" y="198"/>
                    </a:lnTo>
                    <a:lnTo>
                      <a:pt x="90" y="198"/>
                    </a:lnTo>
                    <a:lnTo>
                      <a:pt x="86" y="197"/>
                    </a:lnTo>
                    <a:lnTo>
                      <a:pt x="82" y="197"/>
                    </a:lnTo>
                    <a:lnTo>
                      <a:pt x="78" y="197"/>
                    </a:lnTo>
                    <a:lnTo>
                      <a:pt x="78" y="196"/>
                    </a:lnTo>
                    <a:lnTo>
                      <a:pt x="77" y="196"/>
                    </a:lnTo>
                    <a:lnTo>
                      <a:pt x="75" y="194"/>
                    </a:lnTo>
                    <a:lnTo>
                      <a:pt x="73" y="193"/>
                    </a:lnTo>
                    <a:lnTo>
                      <a:pt x="72" y="192"/>
                    </a:lnTo>
                    <a:lnTo>
                      <a:pt x="70" y="190"/>
                    </a:lnTo>
                    <a:lnTo>
                      <a:pt x="66" y="188"/>
                    </a:lnTo>
                    <a:lnTo>
                      <a:pt x="64" y="186"/>
                    </a:lnTo>
                    <a:lnTo>
                      <a:pt x="62" y="185"/>
                    </a:lnTo>
                    <a:lnTo>
                      <a:pt x="60" y="183"/>
                    </a:lnTo>
                    <a:lnTo>
                      <a:pt x="58" y="182"/>
                    </a:lnTo>
                    <a:lnTo>
                      <a:pt x="56" y="180"/>
                    </a:lnTo>
                    <a:lnTo>
                      <a:pt x="54" y="179"/>
                    </a:lnTo>
                    <a:lnTo>
                      <a:pt x="52" y="178"/>
                    </a:lnTo>
                    <a:lnTo>
                      <a:pt x="49" y="175"/>
                    </a:lnTo>
                    <a:lnTo>
                      <a:pt x="46" y="173"/>
                    </a:lnTo>
                    <a:lnTo>
                      <a:pt x="45" y="172"/>
                    </a:lnTo>
                    <a:lnTo>
                      <a:pt x="43" y="170"/>
                    </a:lnTo>
                    <a:lnTo>
                      <a:pt x="39" y="168"/>
                    </a:lnTo>
                    <a:lnTo>
                      <a:pt x="36" y="165"/>
                    </a:lnTo>
                    <a:lnTo>
                      <a:pt x="32" y="162"/>
                    </a:lnTo>
                    <a:lnTo>
                      <a:pt x="29" y="160"/>
                    </a:lnTo>
                    <a:lnTo>
                      <a:pt x="28" y="159"/>
                    </a:lnTo>
                    <a:lnTo>
                      <a:pt x="24" y="157"/>
                    </a:lnTo>
                    <a:lnTo>
                      <a:pt x="22" y="155"/>
                    </a:lnTo>
                    <a:lnTo>
                      <a:pt x="19" y="153"/>
                    </a:lnTo>
                    <a:lnTo>
                      <a:pt x="18" y="152"/>
                    </a:lnTo>
                    <a:lnTo>
                      <a:pt x="14" y="149"/>
                    </a:lnTo>
                    <a:lnTo>
                      <a:pt x="13" y="148"/>
                    </a:lnTo>
                    <a:lnTo>
                      <a:pt x="10" y="146"/>
                    </a:lnTo>
                    <a:lnTo>
                      <a:pt x="7" y="144"/>
                    </a:lnTo>
                    <a:lnTo>
                      <a:pt x="5" y="142"/>
                    </a:lnTo>
                    <a:lnTo>
                      <a:pt x="3" y="141"/>
                    </a:lnTo>
                    <a:lnTo>
                      <a:pt x="2" y="140"/>
                    </a:lnTo>
                    <a:lnTo>
                      <a:pt x="0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D9D9D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IQ-D071_2"/>
              <p:cNvSpPr>
                <a:spLocks/>
              </p:cNvSpPr>
              <p:nvPr/>
            </p:nvSpPr>
            <p:spPr bwMode="auto">
              <a:xfrm>
                <a:off x="3621723" y="3116580"/>
                <a:ext cx="182880" cy="350520"/>
              </a:xfrm>
              <a:custGeom>
                <a:avLst/>
                <a:gdLst>
                  <a:gd name="T0" fmla="*/ 23 w 24"/>
                  <a:gd name="T1" fmla="*/ 42 h 46"/>
                  <a:gd name="T2" fmla="*/ 21 w 24"/>
                  <a:gd name="T3" fmla="*/ 44 h 46"/>
                  <a:gd name="T4" fmla="*/ 20 w 24"/>
                  <a:gd name="T5" fmla="*/ 43 h 46"/>
                  <a:gd name="T6" fmla="*/ 18 w 24"/>
                  <a:gd name="T7" fmla="*/ 44 h 46"/>
                  <a:gd name="T8" fmla="*/ 14 w 24"/>
                  <a:gd name="T9" fmla="*/ 44 h 46"/>
                  <a:gd name="T10" fmla="*/ 8 w 24"/>
                  <a:gd name="T11" fmla="*/ 42 h 46"/>
                  <a:gd name="T12" fmla="*/ 2 w 24"/>
                  <a:gd name="T13" fmla="*/ 35 h 46"/>
                  <a:gd name="T14" fmla="*/ 1 w 24"/>
                  <a:gd name="T15" fmla="*/ 22 h 46"/>
                  <a:gd name="T16" fmla="*/ 9 w 24"/>
                  <a:gd name="T17" fmla="*/ 16 h 46"/>
                  <a:gd name="T18" fmla="*/ 3 w 24"/>
                  <a:gd name="T19" fmla="*/ 7 h 46"/>
                  <a:gd name="T20" fmla="*/ 7 w 24"/>
                  <a:gd name="T21" fmla="*/ 1 h 46"/>
                  <a:gd name="T22" fmla="*/ 11 w 24"/>
                  <a:gd name="T23" fmla="*/ 2 h 46"/>
                  <a:gd name="T24" fmla="*/ 14 w 24"/>
                  <a:gd name="T25" fmla="*/ 2 h 46"/>
                  <a:gd name="T26" fmla="*/ 15 w 24"/>
                  <a:gd name="T27" fmla="*/ 2 h 46"/>
                  <a:gd name="T28" fmla="*/ 18 w 24"/>
                  <a:gd name="T29" fmla="*/ 3 h 46"/>
                  <a:gd name="T30" fmla="*/ 20 w 24"/>
                  <a:gd name="T31" fmla="*/ 5 h 46"/>
                  <a:gd name="T32" fmla="*/ 20 w 24"/>
                  <a:gd name="T33" fmla="*/ 6 h 46"/>
                  <a:gd name="T34" fmla="*/ 20 w 24"/>
                  <a:gd name="T35" fmla="*/ 6 h 46"/>
                  <a:gd name="T36" fmla="*/ 20 w 24"/>
                  <a:gd name="T37" fmla="*/ 8 h 46"/>
                  <a:gd name="T38" fmla="*/ 19 w 24"/>
                  <a:gd name="T39" fmla="*/ 8 h 46"/>
                  <a:gd name="T40" fmla="*/ 19 w 24"/>
                  <a:gd name="T41" fmla="*/ 9 h 46"/>
                  <a:gd name="T42" fmla="*/ 18 w 24"/>
                  <a:gd name="T43" fmla="*/ 10 h 46"/>
                  <a:gd name="T44" fmla="*/ 18 w 24"/>
                  <a:gd name="T45" fmla="*/ 11 h 46"/>
                  <a:gd name="T46" fmla="*/ 17 w 24"/>
                  <a:gd name="T47" fmla="*/ 12 h 46"/>
                  <a:gd name="T48" fmla="*/ 17 w 24"/>
                  <a:gd name="T49" fmla="*/ 13 h 46"/>
                  <a:gd name="T50" fmla="*/ 17 w 24"/>
                  <a:gd name="T51" fmla="*/ 14 h 46"/>
                  <a:gd name="T52" fmla="*/ 17 w 24"/>
                  <a:gd name="T53" fmla="*/ 14 h 46"/>
                  <a:gd name="T54" fmla="*/ 16 w 24"/>
                  <a:gd name="T55" fmla="*/ 15 h 46"/>
                  <a:gd name="T56" fmla="*/ 16 w 24"/>
                  <a:gd name="T57" fmla="*/ 16 h 46"/>
                  <a:gd name="T58" fmla="*/ 16 w 24"/>
                  <a:gd name="T59" fmla="*/ 17 h 46"/>
                  <a:gd name="T60" fmla="*/ 15 w 24"/>
                  <a:gd name="T61" fmla="*/ 19 h 46"/>
                  <a:gd name="T62" fmla="*/ 14 w 24"/>
                  <a:gd name="T63" fmla="*/ 20 h 46"/>
                  <a:gd name="T64" fmla="*/ 14 w 24"/>
                  <a:gd name="T65" fmla="*/ 20 h 46"/>
                  <a:gd name="T66" fmla="*/ 15 w 24"/>
                  <a:gd name="T67" fmla="*/ 21 h 46"/>
                  <a:gd name="T68" fmla="*/ 16 w 24"/>
                  <a:gd name="T69" fmla="*/ 22 h 46"/>
                  <a:gd name="T70" fmla="*/ 16 w 24"/>
                  <a:gd name="T71" fmla="*/ 23 h 46"/>
                  <a:gd name="T72" fmla="*/ 17 w 24"/>
                  <a:gd name="T73" fmla="*/ 24 h 46"/>
                  <a:gd name="T74" fmla="*/ 18 w 24"/>
                  <a:gd name="T75" fmla="*/ 26 h 46"/>
                  <a:gd name="T76" fmla="*/ 20 w 24"/>
                  <a:gd name="T77" fmla="*/ 27 h 46"/>
                  <a:gd name="T78" fmla="*/ 20 w 24"/>
                  <a:gd name="T79" fmla="*/ 28 h 46"/>
                  <a:gd name="T80" fmla="*/ 21 w 24"/>
                  <a:gd name="T81" fmla="*/ 29 h 46"/>
                  <a:gd name="T82" fmla="*/ 22 w 24"/>
                  <a:gd name="T83" fmla="*/ 30 h 46"/>
                  <a:gd name="T84" fmla="*/ 22 w 24"/>
                  <a:gd name="T85" fmla="*/ 31 h 46"/>
                  <a:gd name="T86" fmla="*/ 22 w 24"/>
                  <a:gd name="T87" fmla="*/ 31 h 46"/>
                  <a:gd name="T88" fmla="*/ 22 w 24"/>
                  <a:gd name="T89" fmla="*/ 32 h 46"/>
                  <a:gd name="T90" fmla="*/ 22 w 24"/>
                  <a:gd name="T91" fmla="*/ 33 h 46"/>
                  <a:gd name="T92" fmla="*/ 22 w 24"/>
                  <a:gd name="T93" fmla="*/ 34 h 46"/>
                  <a:gd name="T94" fmla="*/ 22 w 24"/>
                  <a:gd name="T95" fmla="*/ 35 h 46"/>
                  <a:gd name="T96" fmla="*/ 21 w 24"/>
                  <a:gd name="T97" fmla="*/ 35 h 46"/>
                  <a:gd name="T98" fmla="*/ 22 w 24"/>
                  <a:gd name="T99" fmla="*/ 36 h 46"/>
                  <a:gd name="T100" fmla="*/ 22 w 24"/>
                  <a:gd name="T101" fmla="*/ 37 h 46"/>
                  <a:gd name="T102" fmla="*/ 22 w 24"/>
                  <a:gd name="T103" fmla="*/ 38 h 46"/>
                  <a:gd name="T104" fmla="*/ 22 w 24"/>
                  <a:gd name="T105" fmla="*/ 39 h 46"/>
                  <a:gd name="T106" fmla="*/ 23 w 24"/>
                  <a:gd name="T107" fmla="*/ 40 h 46"/>
                  <a:gd name="T108" fmla="*/ 24 w 24"/>
                  <a:gd name="T109" fmla="*/ 40 h 46"/>
                  <a:gd name="T110" fmla="*/ 24 w 24"/>
                  <a:gd name="T111" fmla="*/ 4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" h="46">
                    <a:moveTo>
                      <a:pt x="24" y="42"/>
                    </a:moveTo>
                    <a:lnTo>
                      <a:pt x="24" y="42"/>
                    </a:lnTo>
                    <a:lnTo>
                      <a:pt x="24" y="42"/>
                    </a:lnTo>
                    <a:lnTo>
                      <a:pt x="23" y="42"/>
                    </a:lnTo>
                    <a:lnTo>
                      <a:pt x="23" y="43"/>
                    </a:lnTo>
                    <a:lnTo>
                      <a:pt x="23" y="44"/>
                    </a:lnTo>
                    <a:lnTo>
                      <a:pt x="22" y="45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9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6" y="44"/>
                    </a:lnTo>
                    <a:lnTo>
                      <a:pt x="15" y="44"/>
                    </a:lnTo>
                    <a:lnTo>
                      <a:pt x="14" y="44"/>
                    </a:lnTo>
                    <a:lnTo>
                      <a:pt x="13" y="45"/>
                    </a:lnTo>
                    <a:lnTo>
                      <a:pt x="10" y="46"/>
                    </a:lnTo>
                    <a:lnTo>
                      <a:pt x="9" y="44"/>
                    </a:lnTo>
                    <a:lnTo>
                      <a:pt x="8" y="42"/>
                    </a:lnTo>
                    <a:lnTo>
                      <a:pt x="5" y="40"/>
                    </a:lnTo>
                    <a:lnTo>
                      <a:pt x="3" y="39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1" y="32"/>
                    </a:lnTo>
                    <a:lnTo>
                      <a:pt x="1" y="27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2" y="21"/>
                    </a:lnTo>
                    <a:lnTo>
                      <a:pt x="4" y="20"/>
                    </a:lnTo>
                    <a:lnTo>
                      <a:pt x="8" y="18"/>
                    </a:lnTo>
                    <a:lnTo>
                      <a:pt x="9" y="16"/>
                    </a:lnTo>
                    <a:lnTo>
                      <a:pt x="10" y="12"/>
                    </a:lnTo>
                    <a:lnTo>
                      <a:pt x="8" y="11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1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2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4" y="42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IQ-D017_2"/>
              <p:cNvSpPr>
                <a:spLocks/>
              </p:cNvSpPr>
              <p:nvPr/>
            </p:nvSpPr>
            <p:spPr bwMode="auto">
              <a:xfrm>
                <a:off x="4254183" y="3840480"/>
                <a:ext cx="548640" cy="327660"/>
              </a:xfrm>
              <a:custGeom>
                <a:avLst/>
                <a:gdLst>
                  <a:gd name="T0" fmla="*/ 25 w 72"/>
                  <a:gd name="T1" fmla="*/ 0 h 43"/>
                  <a:gd name="T2" fmla="*/ 37 w 72"/>
                  <a:gd name="T3" fmla="*/ 2 h 43"/>
                  <a:gd name="T4" fmla="*/ 47 w 72"/>
                  <a:gd name="T5" fmla="*/ 3 h 43"/>
                  <a:gd name="T6" fmla="*/ 59 w 72"/>
                  <a:gd name="T7" fmla="*/ 6 h 43"/>
                  <a:gd name="T8" fmla="*/ 70 w 72"/>
                  <a:gd name="T9" fmla="*/ 8 h 43"/>
                  <a:gd name="T10" fmla="*/ 72 w 72"/>
                  <a:gd name="T11" fmla="*/ 7 h 43"/>
                  <a:gd name="T12" fmla="*/ 65 w 72"/>
                  <a:gd name="T13" fmla="*/ 10 h 43"/>
                  <a:gd name="T14" fmla="*/ 57 w 72"/>
                  <a:gd name="T15" fmla="*/ 21 h 43"/>
                  <a:gd name="T16" fmla="*/ 50 w 72"/>
                  <a:gd name="T17" fmla="*/ 28 h 43"/>
                  <a:gd name="T18" fmla="*/ 43 w 72"/>
                  <a:gd name="T19" fmla="*/ 33 h 43"/>
                  <a:gd name="T20" fmla="*/ 25 w 72"/>
                  <a:gd name="T21" fmla="*/ 33 h 43"/>
                  <a:gd name="T22" fmla="*/ 17 w 72"/>
                  <a:gd name="T23" fmla="*/ 33 h 43"/>
                  <a:gd name="T24" fmla="*/ 11 w 72"/>
                  <a:gd name="T25" fmla="*/ 38 h 43"/>
                  <a:gd name="T26" fmla="*/ 1 w 72"/>
                  <a:gd name="T27" fmla="*/ 42 h 43"/>
                  <a:gd name="T28" fmla="*/ 1 w 72"/>
                  <a:gd name="T29" fmla="*/ 35 h 43"/>
                  <a:gd name="T30" fmla="*/ 2 w 72"/>
                  <a:gd name="T31" fmla="*/ 33 h 43"/>
                  <a:gd name="T32" fmla="*/ 2 w 72"/>
                  <a:gd name="T33" fmla="*/ 31 h 43"/>
                  <a:gd name="T34" fmla="*/ 2 w 72"/>
                  <a:gd name="T35" fmla="*/ 30 h 43"/>
                  <a:gd name="T36" fmla="*/ 3 w 72"/>
                  <a:gd name="T37" fmla="*/ 30 h 43"/>
                  <a:gd name="T38" fmla="*/ 3 w 72"/>
                  <a:gd name="T39" fmla="*/ 29 h 43"/>
                  <a:gd name="T40" fmla="*/ 4 w 72"/>
                  <a:gd name="T41" fmla="*/ 29 h 43"/>
                  <a:gd name="T42" fmla="*/ 4 w 72"/>
                  <a:gd name="T43" fmla="*/ 29 h 43"/>
                  <a:gd name="T44" fmla="*/ 5 w 72"/>
                  <a:gd name="T45" fmla="*/ 27 h 43"/>
                  <a:gd name="T46" fmla="*/ 7 w 72"/>
                  <a:gd name="T47" fmla="*/ 19 h 43"/>
                  <a:gd name="T48" fmla="*/ 12 w 72"/>
                  <a:gd name="T49" fmla="*/ 12 h 43"/>
                  <a:gd name="T50" fmla="*/ 11 w 72"/>
                  <a:gd name="T51" fmla="*/ 11 h 43"/>
                  <a:gd name="T52" fmla="*/ 11 w 72"/>
                  <a:gd name="T53" fmla="*/ 11 h 43"/>
                  <a:gd name="T54" fmla="*/ 11 w 72"/>
                  <a:gd name="T55" fmla="*/ 11 h 43"/>
                  <a:gd name="T56" fmla="*/ 11 w 72"/>
                  <a:gd name="T57" fmla="*/ 10 h 43"/>
                  <a:gd name="T58" fmla="*/ 10 w 72"/>
                  <a:gd name="T59" fmla="*/ 11 h 43"/>
                  <a:gd name="T60" fmla="*/ 10 w 72"/>
                  <a:gd name="T61" fmla="*/ 10 h 43"/>
                  <a:gd name="T62" fmla="*/ 10 w 72"/>
                  <a:gd name="T63" fmla="*/ 10 h 43"/>
                  <a:gd name="T64" fmla="*/ 10 w 72"/>
                  <a:gd name="T65" fmla="*/ 10 h 43"/>
                  <a:gd name="T66" fmla="*/ 9 w 72"/>
                  <a:gd name="T67" fmla="*/ 10 h 43"/>
                  <a:gd name="T68" fmla="*/ 9 w 72"/>
                  <a:gd name="T69" fmla="*/ 9 h 43"/>
                  <a:gd name="T70" fmla="*/ 9 w 72"/>
                  <a:gd name="T71" fmla="*/ 9 h 43"/>
                  <a:gd name="T72" fmla="*/ 9 w 72"/>
                  <a:gd name="T73" fmla="*/ 9 h 43"/>
                  <a:gd name="T74" fmla="*/ 9 w 72"/>
                  <a:gd name="T75" fmla="*/ 9 h 43"/>
                  <a:gd name="T76" fmla="*/ 8 w 72"/>
                  <a:gd name="T77" fmla="*/ 9 h 43"/>
                  <a:gd name="T78" fmla="*/ 8 w 72"/>
                  <a:gd name="T79" fmla="*/ 8 h 43"/>
                  <a:gd name="T80" fmla="*/ 8 w 72"/>
                  <a:gd name="T81" fmla="*/ 8 h 43"/>
                  <a:gd name="T82" fmla="*/ 7 w 72"/>
                  <a:gd name="T83" fmla="*/ 9 h 43"/>
                  <a:gd name="T84" fmla="*/ 7 w 72"/>
                  <a:gd name="T85" fmla="*/ 8 h 43"/>
                  <a:gd name="T86" fmla="*/ 7 w 72"/>
                  <a:gd name="T87" fmla="*/ 8 h 43"/>
                  <a:gd name="T88" fmla="*/ 7 w 72"/>
                  <a:gd name="T89" fmla="*/ 8 h 43"/>
                  <a:gd name="T90" fmla="*/ 7 w 72"/>
                  <a:gd name="T91" fmla="*/ 7 h 43"/>
                  <a:gd name="T92" fmla="*/ 7 w 72"/>
                  <a:gd name="T93" fmla="*/ 7 h 43"/>
                  <a:gd name="T94" fmla="*/ 6 w 72"/>
                  <a:gd name="T95" fmla="*/ 7 h 43"/>
                  <a:gd name="T96" fmla="*/ 5 w 72"/>
                  <a:gd name="T97" fmla="*/ 7 h 43"/>
                  <a:gd name="T98" fmla="*/ 5 w 72"/>
                  <a:gd name="T99" fmla="*/ 7 h 43"/>
                  <a:gd name="T100" fmla="*/ 5 w 72"/>
                  <a:gd name="T101" fmla="*/ 7 h 43"/>
                  <a:gd name="T102" fmla="*/ 4 w 72"/>
                  <a:gd name="T103" fmla="*/ 6 h 43"/>
                  <a:gd name="T104" fmla="*/ 4 w 72"/>
                  <a:gd name="T105" fmla="*/ 6 h 43"/>
                  <a:gd name="T106" fmla="*/ 4 w 72"/>
                  <a:gd name="T107" fmla="*/ 6 h 43"/>
                  <a:gd name="T108" fmla="*/ 4 w 72"/>
                  <a:gd name="T109" fmla="*/ 6 h 43"/>
                  <a:gd name="T110" fmla="*/ 3 w 72"/>
                  <a:gd name="T111" fmla="*/ 6 h 43"/>
                  <a:gd name="T112" fmla="*/ 3 w 72"/>
                  <a:gd name="T113" fmla="*/ 5 h 43"/>
                  <a:gd name="T114" fmla="*/ 7 w 72"/>
                  <a:gd name="T115" fmla="*/ 4 h 43"/>
                  <a:gd name="T116" fmla="*/ 21 w 72"/>
                  <a:gd name="T117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" h="43">
                    <a:moveTo>
                      <a:pt x="21" y="1"/>
                    </a:moveTo>
                    <a:lnTo>
                      <a:pt x="21" y="1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2" y="2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51" y="4"/>
                    </a:lnTo>
                    <a:lnTo>
                      <a:pt x="54" y="5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62" y="7"/>
                    </a:lnTo>
                    <a:lnTo>
                      <a:pt x="65" y="8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70" y="8"/>
                    </a:lnTo>
                    <a:lnTo>
                      <a:pt x="71" y="8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1" y="8"/>
                    </a:lnTo>
                    <a:lnTo>
                      <a:pt x="70" y="9"/>
                    </a:lnTo>
                    <a:lnTo>
                      <a:pt x="69" y="10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62" y="14"/>
                    </a:lnTo>
                    <a:lnTo>
                      <a:pt x="60" y="15"/>
                    </a:lnTo>
                    <a:lnTo>
                      <a:pt x="59" y="17"/>
                    </a:lnTo>
                    <a:lnTo>
                      <a:pt x="58" y="19"/>
                    </a:lnTo>
                    <a:lnTo>
                      <a:pt x="57" y="21"/>
                    </a:lnTo>
                    <a:lnTo>
                      <a:pt x="55" y="21"/>
                    </a:lnTo>
                    <a:lnTo>
                      <a:pt x="54" y="24"/>
                    </a:lnTo>
                    <a:lnTo>
                      <a:pt x="53" y="25"/>
                    </a:lnTo>
                    <a:lnTo>
                      <a:pt x="51" y="26"/>
                    </a:lnTo>
                    <a:lnTo>
                      <a:pt x="50" y="28"/>
                    </a:lnTo>
                    <a:lnTo>
                      <a:pt x="49" y="30"/>
                    </a:lnTo>
                    <a:lnTo>
                      <a:pt x="48" y="31"/>
                    </a:lnTo>
                    <a:lnTo>
                      <a:pt x="46" y="33"/>
                    </a:lnTo>
                    <a:lnTo>
                      <a:pt x="45" y="35"/>
                    </a:lnTo>
                    <a:lnTo>
                      <a:pt x="43" y="33"/>
                    </a:lnTo>
                    <a:lnTo>
                      <a:pt x="39" y="34"/>
                    </a:lnTo>
                    <a:lnTo>
                      <a:pt x="36" y="33"/>
                    </a:lnTo>
                    <a:lnTo>
                      <a:pt x="31" y="33"/>
                    </a:lnTo>
                    <a:lnTo>
                      <a:pt x="27" y="33"/>
                    </a:lnTo>
                    <a:lnTo>
                      <a:pt x="25" y="33"/>
                    </a:lnTo>
                    <a:lnTo>
                      <a:pt x="23" y="31"/>
                    </a:lnTo>
                    <a:lnTo>
                      <a:pt x="22" y="28"/>
                    </a:lnTo>
                    <a:lnTo>
                      <a:pt x="18" y="28"/>
                    </a:lnTo>
                    <a:lnTo>
                      <a:pt x="17" y="31"/>
                    </a:lnTo>
                    <a:lnTo>
                      <a:pt x="17" y="33"/>
                    </a:lnTo>
                    <a:lnTo>
                      <a:pt x="17" y="35"/>
                    </a:lnTo>
                    <a:lnTo>
                      <a:pt x="17" y="37"/>
                    </a:lnTo>
                    <a:lnTo>
                      <a:pt x="15" y="39"/>
                    </a:lnTo>
                    <a:lnTo>
                      <a:pt x="12" y="40"/>
                    </a:lnTo>
                    <a:lnTo>
                      <a:pt x="11" y="38"/>
                    </a:lnTo>
                    <a:lnTo>
                      <a:pt x="8" y="39"/>
                    </a:lnTo>
                    <a:lnTo>
                      <a:pt x="5" y="40"/>
                    </a:lnTo>
                    <a:lnTo>
                      <a:pt x="5" y="42"/>
                    </a:lnTo>
                    <a:lnTo>
                      <a:pt x="3" y="43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1" y="35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6" y="24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7" y="4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IQ-D081_2"/>
              <p:cNvSpPr>
                <a:spLocks/>
              </p:cNvSpPr>
              <p:nvPr/>
            </p:nvSpPr>
            <p:spPr bwMode="auto">
              <a:xfrm>
                <a:off x="5671503" y="3825240"/>
                <a:ext cx="190500" cy="388620"/>
              </a:xfrm>
              <a:custGeom>
                <a:avLst/>
                <a:gdLst>
                  <a:gd name="T0" fmla="*/ 9 w 25"/>
                  <a:gd name="T1" fmla="*/ 0 h 51"/>
                  <a:gd name="T2" fmla="*/ 11 w 25"/>
                  <a:gd name="T3" fmla="*/ 0 h 51"/>
                  <a:gd name="T4" fmla="*/ 14 w 25"/>
                  <a:gd name="T5" fmla="*/ 0 h 51"/>
                  <a:gd name="T6" fmla="*/ 16 w 25"/>
                  <a:gd name="T7" fmla="*/ 1 h 51"/>
                  <a:gd name="T8" fmla="*/ 17 w 25"/>
                  <a:gd name="T9" fmla="*/ 4 h 51"/>
                  <a:gd name="T10" fmla="*/ 17 w 25"/>
                  <a:gd name="T11" fmla="*/ 4 h 51"/>
                  <a:gd name="T12" fmla="*/ 18 w 25"/>
                  <a:gd name="T13" fmla="*/ 5 h 51"/>
                  <a:gd name="T14" fmla="*/ 17 w 25"/>
                  <a:gd name="T15" fmla="*/ 6 h 51"/>
                  <a:gd name="T16" fmla="*/ 18 w 25"/>
                  <a:gd name="T17" fmla="*/ 11 h 51"/>
                  <a:gd name="T18" fmla="*/ 18 w 25"/>
                  <a:gd name="T19" fmla="*/ 11 h 51"/>
                  <a:gd name="T20" fmla="*/ 19 w 25"/>
                  <a:gd name="T21" fmla="*/ 14 h 51"/>
                  <a:gd name="T22" fmla="*/ 18 w 25"/>
                  <a:gd name="T23" fmla="*/ 17 h 51"/>
                  <a:gd name="T24" fmla="*/ 19 w 25"/>
                  <a:gd name="T25" fmla="*/ 20 h 51"/>
                  <a:gd name="T26" fmla="*/ 21 w 25"/>
                  <a:gd name="T27" fmla="*/ 22 h 51"/>
                  <a:gd name="T28" fmla="*/ 24 w 25"/>
                  <a:gd name="T29" fmla="*/ 25 h 51"/>
                  <a:gd name="T30" fmla="*/ 25 w 25"/>
                  <a:gd name="T31" fmla="*/ 27 h 51"/>
                  <a:gd name="T32" fmla="*/ 25 w 25"/>
                  <a:gd name="T33" fmla="*/ 43 h 51"/>
                  <a:gd name="T34" fmla="*/ 24 w 25"/>
                  <a:gd name="T35" fmla="*/ 43 h 51"/>
                  <a:gd name="T36" fmla="*/ 23 w 25"/>
                  <a:gd name="T37" fmla="*/ 43 h 51"/>
                  <a:gd name="T38" fmla="*/ 21 w 25"/>
                  <a:gd name="T39" fmla="*/ 43 h 51"/>
                  <a:gd name="T40" fmla="*/ 18 w 25"/>
                  <a:gd name="T41" fmla="*/ 44 h 51"/>
                  <a:gd name="T42" fmla="*/ 17 w 25"/>
                  <a:gd name="T43" fmla="*/ 44 h 51"/>
                  <a:gd name="T44" fmla="*/ 15 w 25"/>
                  <a:gd name="T45" fmla="*/ 45 h 51"/>
                  <a:gd name="T46" fmla="*/ 13 w 25"/>
                  <a:gd name="T47" fmla="*/ 45 h 51"/>
                  <a:gd name="T48" fmla="*/ 11 w 25"/>
                  <a:gd name="T49" fmla="*/ 46 h 51"/>
                  <a:gd name="T50" fmla="*/ 11 w 25"/>
                  <a:gd name="T51" fmla="*/ 46 h 51"/>
                  <a:gd name="T52" fmla="*/ 10 w 25"/>
                  <a:gd name="T53" fmla="*/ 47 h 51"/>
                  <a:gd name="T54" fmla="*/ 9 w 25"/>
                  <a:gd name="T55" fmla="*/ 47 h 51"/>
                  <a:gd name="T56" fmla="*/ 8 w 25"/>
                  <a:gd name="T57" fmla="*/ 47 h 51"/>
                  <a:gd name="T58" fmla="*/ 7 w 25"/>
                  <a:gd name="T59" fmla="*/ 48 h 51"/>
                  <a:gd name="T60" fmla="*/ 7 w 25"/>
                  <a:gd name="T61" fmla="*/ 49 h 51"/>
                  <a:gd name="T62" fmla="*/ 7 w 25"/>
                  <a:gd name="T63" fmla="*/ 49 h 51"/>
                  <a:gd name="T64" fmla="*/ 7 w 25"/>
                  <a:gd name="T65" fmla="*/ 50 h 51"/>
                  <a:gd name="T66" fmla="*/ 6 w 25"/>
                  <a:gd name="T67" fmla="*/ 51 h 51"/>
                  <a:gd name="T68" fmla="*/ 4 w 25"/>
                  <a:gd name="T69" fmla="*/ 47 h 51"/>
                  <a:gd name="T70" fmla="*/ 1 w 25"/>
                  <a:gd name="T71" fmla="*/ 35 h 51"/>
                  <a:gd name="T72" fmla="*/ 0 w 25"/>
                  <a:gd name="T73" fmla="*/ 25 h 51"/>
                  <a:gd name="T74" fmla="*/ 4 w 25"/>
                  <a:gd name="T75" fmla="*/ 15 h 51"/>
                  <a:gd name="T76" fmla="*/ 5 w 25"/>
                  <a:gd name="T77" fmla="*/ 8 h 51"/>
                  <a:gd name="T78" fmla="*/ 9 w 25"/>
                  <a:gd name="T79" fmla="*/ 5 h 51"/>
                  <a:gd name="T80" fmla="*/ 11 w 25"/>
                  <a:gd name="T81" fmla="*/ 3 h 51"/>
                  <a:gd name="T82" fmla="*/ 11 w 25"/>
                  <a:gd name="T83" fmla="*/ 1 h 51"/>
                  <a:gd name="T84" fmla="*/ 9 w 25"/>
                  <a:gd name="T8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51">
                    <a:moveTo>
                      <a:pt x="9" y="0"/>
                    </a:moveTo>
                    <a:lnTo>
                      <a:pt x="11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9" y="14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21" y="22"/>
                    </a:lnTo>
                    <a:lnTo>
                      <a:pt x="24" y="25"/>
                    </a:lnTo>
                    <a:lnTo>
                      <a:pt x="25" y="27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0" y="47"/>
                    </a:lnTo>
                    <a:lnTo>
                      <a:pt x="9" y="47"/>
                    </a:lnTo>
                    <a:lnTo>
                      <a:pt x="8" y="47"/>
                    </a:lnTo>
                    <a:lnTo>
                      <a:pt x="7" y="48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7" y="50"/>
                    </a:lnTo>
                    <a:lnTo>
                      <a:pt x="6" y="51"/>
                    </a:lnTo>
                    <a:lnTo>
                      <a:pt x="4" y="47"/>
                    </a:lnTo>
                    <a:lnTo>
                      <a:pt x="1" y="35"/>
                    </a:lnTo>
                    <a:lnTo>
                      <a:pt x="0" y="25"/>
                    </a:lnTo>
                    <a:lnTo>
                      <a:pt x="4" y="15"/>
                    </a:lnTo>
                    <a:lnTo>
                      <a:pt x="5" y="8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IQ-D080_2"/>
              <p:cNvSpPr>
                <a:spLocks/>
              </p:cNvSpPr>
              <p:nvPr/>
            </p:nvSpPr>
            <p:spPr bwMode="auto">
              <a:xfrm>
                <a:off x="5229543" y="3794760"/>
                <a:ext cx="525780" cy="449580"/>
              </a:xfrm>
              <a:custGeom>
                <a:avLst/>
                <a:gdLst>
                  <a:gd name="T0" fmla="*/ 2 w 69"/>
                  <a:gd name="T1" fmla="*/ 3 h 59"/>
                  <a:gd name="T2" fmla="*/ 21 w 69"/>
                  <a:gd name="T3" fmla="*/ 4 h 59"/>
                  <a:gd name="T4" fmla="*/ 25 w 69"/>
                  <a:gd name="T5" fmla="*/ 0 h 59"/>
                  <a:gd name="T6" fmla="*/ 31 w 69"/>
                  <a:gd name="T7" fmla="*/ 3 h 59"/>
                  <a:gd name="T8" fmla="*/ 38 w 69"/>
                  <a:gd name="T9" fmla="*/ 6 h 59"/>
                  <a:gd name="T10" fmla="*/ 42 w 69"/>
                  <a:gd name="T11" fmla="*/ 4 h 59"/>
                  <a:gd name="T12" fmla="*/ 47 w 69"/>
                  <a:gd name="T13" fmla="*/ 5 h 59"/>
                  <a:gd name="T14" fmla="*/ 50 w 69"/>
                  <a:gd name="T15" fmla="*/ 5 h 59"/>
                  <a:gd name="T16" fmla="*/ 54 w 69"/>
                  <a:gd name="T17" fmla="*/ 3 h 59"/>
                  <a:gd name="T18" fmla="*/ 57 w 69"/>
                  <a:gd name="T19" fmla="*/ 1 h 59"/>
                  <a:gd name="T20" fmla="*/ 61 w 69"/>
                  <a:gd name="T21" fmla="*/ 0 h 59"/>
                  <a:gd name="T22" fmla="*/ 64 w 69"/>
                  <a:gd name="T23" fmla="*/ 3 h 59"/>
                  <a:gd name="T24" fmla="*/ 69 w 69"/>
                  <a:gd name="T25" fmla="*/ 5 h 59"/>
                  <a:gd name="T26" fmla="*/ 67 w 69"/>
                  <a:gd name="T27" fmla="*/ 9 h 59"/>
                  <a:gd name="T28" fmla="*/ 62 w 69"/>
                  <a:gd name="T29" fmla="*/ 19 h 59"/>
                  <a:gd name="T30" fmla="*/ 59 w 69"/>
                  <a:gd name="T31" fmla="*/ 39 h 59"/>
                  <a:gd name="T32" fmla="*/ 64 w 69"/>
                  <a:gd name="T33" fmla="*/ 55 h 59"/>
                  <a:gd name="T34" fmla="*/ 64 w 69"/>
                  <a:gd name="T35" fmla="*/ 57 h 59"/>
                  <a:gd name="T36" fmla="*/ 63 w 69"/>
                  <a:gd name="T37" fmla="*/ 59 h 59"/>
                  <a:gd name="T38" fmla="*/ 58 w 69"/>
                  <a:gd name="T39" fmla="*/ 59 h 59"/>
                  <a:gd name="T40" fmla="*/ 52 w 69"/>
                  <a:gd name="T41" fmla="*/ 59 h 59"/>
                  <a:gd name="T42" fmla="*/ 48 w 69"/>
                  <a:gd name="T43" fmla="*/ 59 h 59"/>
                  <a:gd name="T44" fmla="*/ 46 w 69"/>
                  <a:gd name="T45" fmla="*/ 59 h 59"/>
                  <a:gd name="T46" fmla="*/ 41 w 69"/>
                  <a:gd name="T47" fmla="*/ 59 h 59"/>
                  <a:gd name="T48" fmla="*/ 37 w 69"/>
                  <a:gd name="T49" fmla="*/ 59 h 59"/>
                  <a:gd name="T50" fmla="*/ 35 w 69"/>
                  <a:gd name="T51" fmla="*/ 57 h 59"/>
                  <a:gd name="T52" fmla="*/ 33 w 69"/>
                  <a:gd name="T53" fmla="*/ 55 h 59"/>
                  <a:gd name="T54" fmla="*/ 30 w 69"/>
                  <a:gd name="T55" fmla="*/ 54 h 59"/>
                  <a:gd name="T56" fmla="*/ 29 w 69"/>
                  <a:gd name="T57" fmla="*/ 53 h 59"/>
                  <a:gd name="T58" fmla="*/ 29 w 69"/>
                  <a:gd name="T59" fmla="*/ 51 h 59"/>
                  <a:gd name="T60" fmla="*/ 29 w 69"/>
                  <a:gd name="T61" fmla="*/ 49 h 59"/>
                  <a:gd name="T62" fmla="*/ 29 w 69"/>
                  <a:gd name="T63" fmla="*/ 47 h 59"/>
                  <a:gd name="T64" fmla="*/ 29 w 69"/>
                  <a:gd name="T65" fmla="*/ 45 h 59"/>
                  <a:gd name="T66" fmla="*/ 29 w 69"/>
                  <a:gd name="T67" fmla="*/ 44 h 59"/>
                  <a:gd name="T68" fmla="*/ 29 w 69"/>
                  <a:gd name="T69" fmla="*/ 43 h 59"/>
                  <a:gd name="T70" fmla="*/ 27 w 69"/>
                  <a:gd name="T71" fmla="*/ 42 h 59"/>
                  <a:gd name="T72" fmla="*/ 26 w 69"/>
                  <a:gd name="T73" fmla="*/ 41 h 59"/>
                  <a:gd name="T74" fmla="*/ 24 w 69"/>
                  <a:gd name="T75" fmla="*/ 39 h 59"/>
                  <a:gd name="T76" fmla="*/ 21 w 69"/>
                  <a:gd name="T77" fmla="*/ 39 h 59"/>
                  <a:gd name="T78" fmla="*/ 19 w 69"/>
                  <a:gd name="T79" fmla="*/ 37 h 59"/>
                  <a:gd name="T80" fmla="*/ 17 w 69"/>
                  <a:gd name="T81" fmla="*/ 36 h 59"/>
                  <a:gd name="T82" fmla="*/ 17 w 69"/>
                  <a:gd name="T83" fmla="*/ 36 h 59"/>
                  <a:gd name="T84" fmla="*/ 16 w 69"/>
                  <a:gd name="T85" fmla="*/ 34 h 59"/>
                  <a:gd name="T86" fmla="*/ 15 w 69"/>
                  <a:gd name="T87" fmla="*/ 32 h 59"/>
                  <a:gd name="T88" fmla="*/ 16 w 69"/>
                  <a:gd name="T89" fmla="*/ 30 h 59"/>
                  <a:gd name="T90" fmla="*/ 17 w 69"/>
                  <a:gd name="T91" fmla="*/ 29 h 59"/>
                  <a:gd name="T92" fmla="*/ 17 w 69"/>
                  <a:gd name="T93" fmla="*/ 27 h 59"/>
                  <a:gd name="T94" fmla="*/ 18 w 69"/>
                  <a:gd name="T95" fmla="*/ 25 h 59"/>
                  <a:gd name="T96" fmla="*/ 17 w 69"/>
                  <a:gd name="T97" fmla="*/ 23 h 59"/>
                  <a:gd name="T98" fmla="*/ 15 w 69"/>
                  <a:gd name="T99" fmla="*/ 21 h 59"/>
                  <a:gd name="T100" fmla="*/ 11 w 69"/>
                  <a:gd name="T101" fmla="*/ 19 h 59"/>
                  <a:gd name="T102" fmla="*/ 9 w 69"/>
                  <a:gd name="T103" fmla="*/ 16 h 59"/>
                  <a:gd name="T104" fmla="*/ 9 w 69"/>
                  <a:gd name="T105" fmla="*/ 15 h 59"/>
                  <a:gd name="T106" fmla="*/ 8 w 69"/>
                  <a:gd name="T107" fmla="*/ 14 h 59"/>
                  <a:gd name="T108" fmla="*/ 5 w 69"/>
                  <a:gd name="T109" fmla="*/ 13 h 59"/>
                  <a:gd name="T110" fmla="*/ 3 w 69"/>
                  <a:gd name="T111" fmla="*/ 13 h 59"/>
                  <a:gd name="T112" fmla="*/ 2 w 69"/>
                  <a:gd name="T113" fmla="*/ 10 h 59"/>
                  <a:gd name="T114" fmla="*/ 0 w 69"/>
                  <a:gd name="T115" fmla="*/ 6 h 59"/>
                  <a:gd name="T116" fmla="*/ 0 w 69"/>
                  <a:gd name="T117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9" h="59">
                    <a:moveTo>
                      <a:pt x="0" y="3"/>
                    </a:moveTo>
                    <a:lnTo>
                      <a:pt x="2" y="3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1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1" y="3"/>
                    </a:lnTo>
                    <a:lnTo>
                      <a:pt x="32" y="5"/>
                    </a:lnTo>
                    <a:lnTo>
                      <a:pt x="38" y="6"/>
                    </a:lnTo>
                    <a:lnTo>
                      <a:pt x="40" y="5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5"/>
                    </a:lnTo>
                    <a:lnTo>
                      <a:pt x="48" y="6"/>
                    </a:lnTo>
                    <a:lnTo>
                      <a:pt x="50" y="5"/>
                    </a:lnTo>
                    <a:lnTo>
                      <a:pt x="51" y="3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7" y="1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2" y="3"/>
                    </a:lnTo>
                    <a:lnTo>
                      <a:pt x="64" y="3"/>
                    </a:lnTo>
                    <a:lnTo>
                      <a:pt x="67" y="4"/>
                    </a:lnTo>
                    <a:lnTo>
                      <a:pt x="69" y="5"/>
                    </a:lnTo>
                    <a:lnTo>
                      <a:pt x="69" y="7"/>
                    </a:lnTo>
                    <a:lnTo>
                      <a:pt x="67" y="9"/>
                    </a:lnTo>
                    <a:lnTo>
                      <a:pt x="63" y="12"/>
                    </a:lnTo>
                    <a:lnTo>
                      <a:pt x="62" y="19"/>
                    </a:lnTo>
                    <a:lnTo>
                      <a:pt x="58" y="29"/>
                    </a:lnTo>
                    <a:lnTo>
                      <a:pt x="59" y="39"/>
                    </a:lnTo>
                    <a:lnTo>
                      <a:pt x="62" y="51"/>
                    </a:lnTo>
                    <a:lnTo>
                      <a:pt x="64" y="55"/>
                    </a:lnTo>
                    <a:lnTo>
                      <a:pt x="64" y="55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3" y="59"/>
                    </a:lnTo>
                    <a:lnTo>
                      <a:pt x="63" y="59"/>
                    </a:lnTo>
                    <a:lnTo>
                      <a:pt x="58" y="59"/>
                    </a:lnTo>
                    <a:lnTo>
                      <a:pt x="54" y="59"/>
                    </a:lnTo>
                    <a:lnTo>
                      <a:pt x="52" y="59"/>
                    </a:lnTo>
                    <a:lnTo>
                      <a:pt x="50" y="59"/>
                    </a:lnTo>
                    <a:lnTo>
                      <a:pt x="48" y="59"/>
                    </a:lnTo>
                    <a:lnTo>
                      <a:pt x="47" y="59"/>
                    </a:lnTo>
                    <a:lnTo>
                      <a:pt x="46" y="59"/>
                    </a:lnTo>
                    <a:lnTo>
                      <a:pt x="43" y="59"/>
                    </a:lnTo>
                    <a:lnTo>
                      <a:pt x="41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58"/>
                    </a:lnTo>
                    <a:lnTo>
                      <a:pt x="35" y="57"/>
                    </a:lnTo>
                    <a:lnTo>
                      <a:pt x="34" y="56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30" y="54"/>
                    </a:lnTo>
                    <a:lnTo>
                      <a:pt x="30" y="53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9" y="51"/>
                    </a:lnTo>
                    <a:lnTo>
                      <a:pt x="29" y="51"/>
                    </a:lnTo>
                    <a:lnTo>
                      <a:pt x="29" y="49"/>
                    </a:lnTo>
                    <a:lnTo>
                      <a:pt x="29" y="49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9" y="44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5" y="40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20" y="38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6" y="35"/>
                    </a:lnTo>
                    <a:lnTo>
                      <a:pt x="16" y="34"/>
                    </a:lnTo>
                    <a:lnTo>
                      <a:pt x="15" y="33"/>
                    </a:lnTo>
                    <a:lnTo>
                      <a:pt x="15" y="32"/>
                    </a:lnTo>
                    <a:lnTo>
                      <a:pt x="15" y="31"/>
                    </a:lnTo>
                    <a:lnTo>
                      <a:pt x="16" y="30"/>
                    </a:lnTo>
                    <a:lnTo>
                      <a:pt x="16" y="29"/>
                    </a:lnTo>
                    <a:lnTo>
                      <a:pt x="17" y="29"/>
                    </a:lnTo>
                    <a:lnTo>
                      <a:pt x="17" y="28"/>
                    </a:lnTo>
                    <a:lnTo>
                      <a:pt x="17" y="27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7" y="24"/>
                    </a:lnTo>
                    <a:lnTo>
                      <a:pt x="17" y="23"/>
                    </a:lnTo>
                    <a:lnTo>
                      <a:pt x="16" y="22"/>
                    </a:lnTo>
                    <a:lnTo>
                      <a:pt x="15" y="21"/>
                    </a:lnTo>
                    <a:lnTo>
                      <a:pt x="13" y="20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D9D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IQ-D079_2"/>
              <p:cNvSpPr>
                <a:spLocks/>
              </p:cNvSpPr>
              <p:nvPr/>
            </p:nvSpPr>
            <p:spPr bwMode="auto">
              <a:xfrm>
                <a:off x="5801043" y="3802380"/>
                <a:ext cx="411480" cy="205740"/>
              </a:xfrm>
              <a:custGeom>
                <a:avLst/>
                <a:gdLst>
                  <a:gd name="T0" fmla="*/ 0 w 54"/>
                  <a:gd name="T1" fmla="*/ 7 h 27"/>
                  <a:gd name="T2" fmla="*/ 2 w 54"/>
                  <a:gd name="T3" fmla="*/ 8 h 27"/>
                  <a:gd name="T4" fmla="*/ 6 w 54"/>
                  <a:gd name="T5" fmla="*/ 0 h 27"/>
                  <a:gd name="T6" fmla="*/ 8 w 54"/>
                  <a:gd name="T7" fmla="*/ 0 h 27"/>
                  <a:gd name="T8" fmla="*/ 12 w 54"/>
                  <a:gd name="T9" fmla="*/ 2 h 27"/>
                  <a:gd name="T10" fmla="*/ 17 w 54"/>
                  <a:gd name="T11" fmla="*/ 2 h 27"/>
                  <a:gd name="T12" fmla="*/ 18 w 54"/>
                  <a:gd name="T13" fmla="*/ 3 h 27"/>
                  <a:gd name="T14" fmla="*/ 20 w 54"/>
                  <a:gd name="T15" fmla="*/ 4 h 27"/>
                  <a:gd name="T16" fmla="*/ 22 w 54"/>
                  <a:gd name="T17" fmla="*/ 3 h 27"/>
                  <a:gd name="T18" fmla="*/ 24 w 54"/>
                  <a:gd name="T19" fmla="*/ 5 h 27"/>
                  <a:gd name="T20" fmla="*/ 25 w 54"/>
                  <a:gd name="T21" fmla="*/ 7 h 27"/>
                  <a:gd name="T22" fmla="*/ 27 w 54"/>
                  <a:gd name="T23" fmla="*/ 8 h 27"/>
                  <a:gd name="T24" fmla="*/ 28 w 54"/>
                  <a:gd name="T25" fmla="*/ 10 h 27"/>
                  <a:gd name="T26" fmla="*/ 30 w 54"/>
                  <a:gd name="T27" fmla="*/ 8 h 27"/>
                  <a:gd name="T28" fmla="*/ 32 w 54"/>
                  <a:gd name="T29" fmla="*/ 9 h 27"/>
                  <a:gd name="T30" fmla="*/ 36 w 54"/>
                  <a:gd name="T31" fmla="*/ 9 h 27"/>
                  <a:gd name="T32" fmla="*/ 37 w 54"/>
                  <a:gd name="T33" fmla="*/ 7 h 27"/>
                  <a:gd name="T34" fmla="*/ 39 w 54"/>
                  <a:gd name="T35" fmla="*/ 6 h 27"/>
                  <a:gd name="T36" fmla="*/ 40 w 54"/>
                  <a:gd name="T37" fmla="*/ 4 h 27"/>
                  <a:gd name="T38" fmla="*/ 41 w 54"/>
                  <a:gd name="T39" fmla="*/ 2 h 27"/>
                  <a:gd name="T40" fmla="*/ 47 w 54"/>
                  <a:gd name="T41" fmla="*/ 2 h 27"/>
                  <a:gd name="T42" fmla="*/ 52 w 54"/>
                  <a:gd name="T43" fmla="*/ 0 h 27"/>
                  <a:gd name="T44" fmla="*/ 54 w 54"/>
                  <a:gd name="T45" fmla="*/ 0 h 27"/>
                  <a:gd name="T46" fmla="*/ 53 w 54"/>
                  <a:gd name="T47" fmla="*/ 3 h 27"/>
                  <a:gd name="T48" fmla="*/ 44 w 54"/>
                  <a:gd name="T49" fmla="*/ 22 h 27"/>
                  <a:gd name="T50" fmla="*/ 42 w 54"/>
                  <a:gd name="T51" fmla="*/ 26 h 27"/>
                  <a:gd name="T52" fmla="*/ 42 w 54"/>
                  <a:gd name="T53" fmla="*/ 27 h 27"/>
                  <a:gd name="T54" fmla="*/ 41 w 54"/>
                  <a:gd name="T55" fmla="*/ 26 h 27"/>
                  <a:gd name="T56" fmla="*/ 40 w 54"/>
                  <a:gd name="T57" fmla="*/ 24 h 27"/>
                  <a:gd name="T58" fmla="*/ 38 w 54"/>
                  <a:gd name="T59" fmla="*/ 24 h 27"/>
                  <a:gd name="T60" fmla="*/ 36 w 54"/>
                  <a:gd name="T61" fmla="*/ 23 h 27"/>
                  <a:gd name="T62" fmla="*/ 33 w 54"/>
                  <a:gd name="T63" fmla="*/ 22 h 27"/>
                  <a:gd name="T64" fmla="*/ 32 w 54"/>
                  <a:gd name="T65" fmla="*/ 21 h 27"/>
                  <a:gd name="T66" fmla="*/ 29 w 54"/>
                  <a:gd name="T67" fmla="*/ 20 h 27"/>
                  <a:gd name="T68" fmla="*/ 26 w 54"/>
                  <a:gd name="T69" fmla="*/ 19 h 27"/>
                  <a:gd name="T70" fmla="*/ 24 w 54"/>
                  <a:gd name="T71" fmla="*/ 18 h 27"/>
                  <a:gd name="T72" fmla="*/ 21 w 54"/>
                  <a:gd name="T73" fmla="*/ 18 h 27"/>
                  <a:gd name="T74" fmla="*/ 20 w 54"/>
                  <a:gd name="T75" fmla="*/ 17 h 27"/>
                  <a:gd name="T76" fmla="*/ 17 w 54"/>
                  <a:gd name="T77" fmla="*/ 17 h 27"/>
                  <a:gd name="T78" fmla="*/ 15 w 54"/>
                  <a:gd name="T79" fmla="*/ 18 h 27"/>
                  <a:gd name="T80" fmla="*/ 11 w 54"/>
                  <a:gd name="T81" fmla="*/ 19 h 27"/>
                  <a:gd name="T82" fmla="*/ 10 w 54"/>
                  <a:gd name="T83" fmla="*/ 21 h 27"/>
                  <a:gd name="T84" fmla="*/ 8 w 54"/>
                  <a:gd name="T85" fmla="*/ 21 h 27"/>
                  <a:gd name="T86" fmla="*/ 5 w 54"/>
                  <a:gd name="T87" fmla="*/ 20 h 27"/>
                  <a:gd name="T88" fmla="*/ 4 w 54"/>
                  <a:gd name="T89" fmla="*/ 18 h 27"/>
                  <a:gd name="T90" fmla="*/ 2 w 54"/>
                  <a:gd name="T91" fmla="*/ 17 h 27"/>
                  <a:gd name="T92" fmla="*/ 1 w 54"/>
                  <a:gd name="T93" fmla="*/ 14 h 27"/>
                  <a:gd name="T94" fmla="*/ 1 w 54"/>
                  <a:gd name="T95" fmla="*/ 14 h 27"/>
                  <a:gd name="T96" fmla="*/ 0 w 54"/>
                  <a:gd name="T97" fmla="*/ 9 h 27"/>
                  <a:gd name="T98" fmla="*/ 1 w 54"/>
                  <a:gd name="T99" fmla="*/ 8 h 27"/>
                  <a:gd name="T100" fmla="*/ 0 w 54"/>
                  <a:gd name="T101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" h="27">
                    <a:moveTo>
                      <a:pt x="0" y="7"/>
                    </a:moveTo>
                    <a:lnTo>
                      <a:pt x="2" y="8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20" y="4"/>
                    </a:lnTo>
                    <a:lnTo>
                      <a:pt x="22" y="3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7" y="8"/>
                    </a:lnTo>
                    <a:lnTo>
                      <a:pt x="28" y="10"/>
                    </a:lnTo>
                    <a:lnTo>
                      <a:pt x="30" y="8"/>
                    </a:lnTo>
                    <a:lnTo>
                      <a:pt x="32" y="9"/>
                    </a:lnTo>
                    <a:lnTo>
                      <a:pt x="36" y="9"/>
                    </a:lnTo>
                    <a:lnTo>
                      <a:pt x="37" y="7"/>
                    </a:lnTo>
                    <a:lnTo>
                      <a:pt x="39" y="6"/>
                    </a:lnTo>
                    <a:lnTo>
                      <a:pt x="40" y="4"/>
                    </a:lnTo>
                    <a:lnTo>
                      <a:pt x="41" y="2"/>
                    </a:lnTo>
                    <a:lnTo>
                      <a:pt x="47" y="2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3" y="3"/>
                    </a:lnTo>
                    <a:lnTo>
                      <a:pt x="44" y="22"/>
                    </a:lnTo>
                    <a:lnTo>
                      <a:pt x="42" y="26"/>
                    </a:lnTo>
                    <a:lnTo>
                      <a:pt x="42" y="27"/>
                    </a:lnTo>
                    <a:lnTo>
                      <a:pt x="41" y="26"/>
                    </a:lnTo>
                    <a:lnTo>
                      <a:pt x="40" y="24"/>
                    </a:lnTo>
                    <a:lnTo>
                      <a:pt x="38" y="24"/>
                    </a:lnTo>
                    <a:lnTo>
                      <a:pt x="36" y="23"/>
                    </a:lnTo>
                    <a:lnTo>
                      <a:pt x="33" y="22"/>
                    </a:lnTo>
                    <a:lnTo>
                      <a:pt x="32" y="21"/>
                    </a:lnTo>
                    <a:lnTo>
                      <a:pt x="29" y="20"/>
                    </a:lnTo>
                    <a:lnTo>
                      <a:pt x="26" y="19"/>
                    </a:lnTo>
                    <a:lnTo>
                      <a:pt x="24" y="18"/>
                    </a:lnTo>
                    <a:lnTo>
                      <a:pt x="21" y="18"/>
                    </a:lnTo>
                    <a:lnTo>
                      <a:pt x="20" y="17"/>
                    </a:lnTo>
                    <a:lnTo>
                      <a:pt x="17" y="17"/>
                    </a:lnTo>
                    <a:lnTo>
                      <a:pt x="15" y="18"/>
                    </a:lnTo>
                    <a:lnTo>
                      <a:pt x="11" y="19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5" y="20"/>
                    </a:lnTo>
                    <a:lnTo>
                      <a:pt x="4" y="18"/>
                    </a:lnTo>
                    <a:lnTo>
                      <a:pt x="2" y="17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" name="IQ-D082_2"/>
              <p:cNvSpPr>
                <a:spLocks/>
              </p:cNvSpPr>
              <p:nvPr/>
            </p:nvSpPr>
            <p:spPr bwMode="auto">
              <a:xfrm>
                <a:off x="5808663" y="3931920"/>
                <a:ext cx="312420" cy="243840"/>
              </a:xfrm>
              <a:custGeom>
                <a:avLst/>
                <a:gdLst>
                  <a:gd name="T0" fmla="*/ 7 w 41"/>
                  <a:gd name="T1" fmla="*/ 29 h 32"/>
                  <a:gd name="T2" fmla="*/ 7 w 41"/>
                  <a:gd name="T3" fmla="*/ 13 h 32"/>
                  <a:gd name="T4" fmla="*/ 6 w 41"/>
                  <a:gd name="T5" fmla="*/ 11 h 32"/>
                  <a:gd name="T6" fmla="*/ 3 w 41"/>
                  <a:gd name="T7" fmla="*/ 8 h 32"/>
                  <a:gd name="T8" fmla="*/ 1 w 41"/>
                  <a:gd name="T9" fmla="*/ 6 h 32"/>
                  <a:gd name="T10" fmla="*/ 0 w 41"/>
                  <a:gd name="T11" fmla="*/ 3 h 32"/>
                  <a:gd name="T12" fmla="*/ 1 w 41"/>
                  <a:gd name="T13" fmla="*/ 0 h 32"/>
                  <a:gd name="T14" fmla="*/ 3 w 41"/>
                  <a:gd name="T15" fmla="*/ 1 h 32"/>
                  <a:gd name="T16" fmla="*/ 4 w 41"/>
                  <a:gd name="T17" fmla="*/ 3 h 32"/>
                  <a:gd name="T18" fmla="*/ 7 w 41"/>
                  <a:gd name="T19" fmla="*/ 4 h 32"/>
                  <a:gd name="T20" fmla="*/ 9 w 41"/>
                  <a:gd name="T21" fmla="*/ 4 h 32"/>
                  <a:gd name="T22" fmla="*/ 10 w 41"/>
                  <a:gd name="T23" fmla="*/ 2 h 32"/>
                  <a:gd name="T24" fmla="*/ 14 w 41"/>
                  <a:gd name="T25" fmla="*/ 1 h 32"/>
                  <a:gd name="T26" fmla="*/ 16 w 41"/>
                  <a:gd name="T27" fmla="*/ 0 h 32"/>
                  <a:gd name="T28" fmla="*/ 19 w 41"/>
                  <a:gd name="T29" fmla="*/ 0 h 32"/>
                  <a:gd name="T30" fmla="*/ 20 w 41"/>
                  <a:gd name="T31" fmla="*/ 1 h 32"/>
                  <a:gd name="T32" fmla="*/ 23 w 41"/>
                  <a:gd name="T33" fmla="*/ 1 h 32"/>
                  <a:gd name="T34" fmla="*/ 25 w 41"/>
                  <a:gd name="T35" fmla="*/ 2 h 32"/>
                  <a:gd name="T36" fmla="*/ 28 w 41"/>
                  <a:gd name="T37" fmla="*/ 3 h 32"/>
                  <a:gd name="T38" fmla="*/ 31 w 41"/>
                  <a:gd name="T39" fmla="*/ 4 h 32"/>
                  <a:gd name="T40" fmla="*/ 32 w 41"/>
                  <a:gd name="T41" fmla="*/ 5 h 32"/>
                  <a:gd name="T42" fmla="*/ 35 w 41"/>
                  <a:gd name="T43" fmla="*/ 6 h 32"/>
                  <a:gd name="T44" fmla="*/ 37 w 41"/>
                  <a:gd name="T45" fmla="*/ 7 h 32"/>
                  <a:gd name="T46" fmla="*/ 39 w 41"/>
                  <a:gd name="T47" fmla="*/ 7 h 32"/>
                  <a:gd name="T48" fmla="*/ 40 w 41"/>
                  <a:gd name="T49" fmla="*/ 9 h 32"/>
                  <a:gd name="T50" fmla="*/ 41 w 41"/>
                  <a:gd name="T51" fmla="*/ 10 h 32"/>
                  <a:gd name="T52" fmla="*/ 37 w 41"/>
                  <a:gd name="T53" fmla="*/ 18 h 32"/>
                  <a:gd name="T54" fmla="*/ 37 w 41"/>
                  <a:gd name="T55" fmla="*/ 31 h 32"/>
                  <a:gd name="T56" fmla="*/ 37 w 41"/>
                  <a:gd name="T57" fmla="*/ 32 h 32"/>
                  <a:gd name="T58" fmla="*/ 34 w 41"/>
                  <a:gd name="T59" fmla="*/ 31 h 32"/>
                  <a:gd name="T60" fmla="*/ 31 w 41"/>
                  <a:gd name="T61" fmla="*/ 30 h 32"/>
                  <a:gd name="T62" fmla="*/ 27 w 41"/>
                  <a:gd name="T63" fmla="*/ 30 h 32"/>
                  <a:gd name="T64" fmla="*/ 25 w 41"/>
                  <a:gd name="T65" fmla="*/ 29 h 32"/>
                  <a:gd name="T66" fmla="*/ 22 w 41"/>
                  <a:gd name="T67" fmla="*/ 29 h 32"/>
                  <a:gd name="T68" fmla="*/ 19 w 41"/>
                  <a:gd name="T69" fmla="*/ 28 h 32"/>
                  <a:gd name="T70" fmla="*/ 16 w 41"/>
                  <a:gd name="T71" fmla="*/ 28 h 32"/>
                  <a:gd name="T72" fmla="*/ 14 w 41"/>
                  <a:gd name="T73" fmla="*/ 28 h 32"/>
                  <a:gd name="T74" fmla="*/ 11 w 41"/>
                  <a:gd name="T75" fmla="*/ 28 h 32"/>
                  <a:gd name="T76" fmla="*/ 9 w 41"/>
                  <a:gd name="T77" fmla="*/ 28 h 32"/>
                  <a:gd name="T78" fmla="*/ 7 w 41"/>
                  <a:gd name="T7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" h="32">
                    <a:moveTo>
                      <a:pt x="7" y="29"/>
                    </a:moveTo>
                    <a:lnTo>
                      <a:pt x="7" y="13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8" y="3"/>
                    </a:lnTo>
                    <a:lnTo>
                      <a:pt x="31" y="4"/>
                    </a:lnTo>
                    <a:lnTo>
                      <a:pt x="32" y="5"/>
                    </a:lnTo>
                    <a:lnTo>
                      <a:pt x="35" y="6"/>
                    </a:lnTo>
                    <a:lnTo>
                      <a:pt x="37" y="7"/>
                    </a:lnTo>
                    <a:lnTo>
                      <a:pt x="39" y="7"/>
                    </a:lnTo>
                    <a:lnTo>
                      <a:pt x="40" y="9"/>
                    </a:lnTo>
                    <a:lnTo>
                      <a:pt x="41" y="10"/>
                    </a:lnTo>
                    <a:lnTo>
                      <a:pt x="37" y="18"/>
                    </a:lnTo>
                    <a:lnTo>
                      <a:pt x="37" y="31"/>
                    </a:lnTo>
                    <a:lnTo>
                      <a:pt x="37" y="32"/>
                    </a:lnTo>
                    <a:lnTo>
                      <a:pt x="34" y="31"/>
                    </a:lnTo>
                    <a:lnTo>
                      <a:pt x="31" y="30"/>
                    </a:lnTo>
                    <a:lnTo>
                      <a:pt x="27" y="30"/>
                    </a:lnTo>
                    <a:lnTo>
                      <a:pt x="25" y="29"/>
                    </a:lnTo>
                    <a:lnTo>
                      <a:pt x="22" y="29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7" y="29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IQ-D012_2"/>
              <p:cNvSpPr>
                <a:spLocks/>
              </p:cNvSpPr>
              <p:nvPr/>
            </p:nvSpPr>
            <p:spPr bwMode="auto">
              <a:xfrm>
                <a:off x="5686743" y="4145280"/>
                <a:ext cx="274320" cy="403860"/>
              </a:xfrm>
              <a:custGeom>
                <a:avLst/>
                <a:gdLst>
                  <a:gd name="T0" fmla="*/ 5 w 36"/>
                  <a:gd name="T1" fmla="*/ 8 h 53"/>
                  <a:gd name="T2" fmla="*/ 5 w 36"/>
                  <a:gd name="T3" fmla="*/ 7 h 53"/>
                  <a:gd name="T4" fmla="*/ 6 w 36"/>
                  <a:gd name="T5" fmla="*/ 5 h 53"/>
                  <a:gd name="T6" fmla="*/ 8 w 36"/>
                  <a:gd name="T7" fmla="*/ 5 h 53"/>
                  <a:gd name="T8" fmla="*/ 9 w 36"/>
                  <a:gd name="T9" fmla="*/ 4 h 53"/>
                  <a:gd name="T10" fmla="*/ 13 w 36"/>
                  <a:gd name="T11" fmla="*/ 3 h 53"/>
                  <a:gd name="T12" fmla="*/ 16 w 36"/>
                  <a:gd name="T13" fmla="*/ 2 h 53"/>
                  <a:gd name="T14" fmla="*/ 21 w 36"/>
                  <a:gd name="T15" fmla="*/ 1 h 53"/>
                  <a:gd name="T16" fmla="*/ 23 w 36"/>
                  <a:gd name="T17" fmla="*/ 1 h 53"/>
                  <a:gd name="T18" fmla="*/ 27 w 36"/>
                  <a:gd name="T19" fmla="*/ 0 h 53"/>
                  <a:gd name="T20" fmla="*/ 30 w 36"/>
                  <a:gd name="T21" fmla="*/ 0 h 53"/>
                  <a:gd name="T22" fmla="*/ 31 w 36"/>
                  <a:gd name="T23" fmla="*/ 2 h 53"/>
                  <a:gd name="T24" fmla="*/ 31 w 36"/>
                  <a:gd name="T25" fmla="*/ 9 h 53"/>
                  <a:gd name="T26" fmla="*/ 31 w 36"/>
                  <a:gd name="T27" fmla="*/ 10 h 53"/>
                  <a:gd name="T28" fmla="*/ 31 w 36"/>
                  <a:gd name="T29" fmla="*/ 11 h 53"/>
                  <a:gd name="T30" fmla="*/ 31 w 36"/>
                  <a:gd name="T31" fmla="*/ 12 h 53"/>
                  <a:gd name="T32" fmla="*/ 30 w 36"/>
                  <a:gd name="T33" fmla="*/ 13 h 53"/>
                  <a:gd name="T34" fmla="*/ 30 w 36"/>
                  <a:gd name="T35" fmla="*/ 16 h 53"/>
                  <a:gd name="T36" fmla="*/ 30 w 36"/>
                  <a:gd name="T37" fmla="*/ 19 h 53"/>
                  <a:gd name="T38" fmla="*/ 30 w 36"/>
                  <a:gd name="T39" fmla="*/ 21 h 53"/>
                  <a:gd name="T40" fmla="*/ 30 w 36"/>
                  <a:gd name="T41" fmla="*/ 23 h 53"/>
                  <a:gd name="T42" fmla="*/ 29 w 36"/>
                  <a:gd name="T43" fmla="*/ 24 h 53"/>
                  <a:gd name="T44" fmla="*/ 29 w 36"/>
                  <a:gd name="T45" fmla="*/ 25 h 53"/>
                  <a:gd name="T46" fmla="*/ 30 w 36"/>
                  <a:gd name="T47" fmla="*/ 25 h 53"/>
                  <a:gd name="T48" fmla="*/ 31 w 36"/>
                  <a:gd name="T49" fmla="*/ 25 h 53"/>
                  <a:gd name="T50" fmla="*/ 33 w 36"/>
                  <a:gd name="T51" fmla="*/ 25 h 53"/>
                  <a:gd name="T52" fmla="*/ 34 w 36"/>
                  <a:gd name="T53" fmla="*/ 25 h 53"/>
                  <a:gd name="T54" fmla="*/ 35 w 36"/>
                  <a:gd name="T55" fmla="*/ 26 h 53"/>
                  <a:gd name="T56" fmla="*/ 35 w 36"/>
                  <a:gd name="T57" fmla="*/ 27 h 53"/>
                  <a:gd name="T58" fmla="*/ 35 w 36"/>
                  <a:gd name="T59" fmla="*/ 27 h 53"/>
                  <a:gd name="T60" fmla="*/ 35 w 36"/>
                  <a:gd name="T61" fmla="*/ 27 h 53"/>
                  <a:gd name="T62" fmla="*/ 35 w 36"/>
                  <a:gd name="T63" fmla="*/ 29 h 53"/>
                  <a:gd name="T64" fmla="*/ 35 w 36"/>
                  <a:gd name="T65" fmla="*/ 29 h 53"/>
                  <a:gd name="T66" fmla="*/ 35 w 36"/>
                  <a:gd name="T67" fmla="*/ 31 h 53"/>
                  <a:gd name="T68" fmla="*/ 36 w 36"/>
                  <a:gd name="T69" fmla="*/ 32 h 53"/>
                  <a:gd name="T70" fmla="*/ 33 w 36"/>
                  <a:gd name="T71" fmla="*/ 32 h 53"/>
                  <a:gd name="T72" fmla="*/ 23 w 36"/>
                  <a:gd name="T73" fmla="*/ 34 h 53"/>
                  <a:gd name="T74" fmla="*/ 20 w 36"/>
                  <a:gd name="T75" fmla="*/ 37 h 53"/>
                  <a:gd name="T76" fmla="*/ 17 w 36"/>
                  <a:gd name="T77" fmla="*/ 34 h 53"/>
                  <a:gd name="T78" fmla="*/ 14 w 36"/>
                  <a:gd name="T79" fmla="*/ 39 h 53"/>
                  <a:gd name="T80" fmla="*/ 12 w 36"/>
                  <a:gd name="T81" fmla="*/ 46 h 53"/>
                  <a:gd name="T82" fmla="*/ 9 w 36"/>
                  <a:gd name="T83" fmla="*/ 49 h 53"/>
                  <a:gd name="T84" fmla="*/ 5 w 36"/>
                  <a:gd name="T85" fmla="*/ 48 h 53"/>
                  <a:gd name="T86" fmla="*/ 0 w 36"/>
                  <a:gd name="T87" fmla="*/ 51 h 53"/>
                  <a:gd name="T88" fmla="*/ 2 w 36"/>
                  <a:gd name="T89" fmla="*/ 47 h 53"/>
                  <a:gd name="T90" fmla="*/ 3 w 36"/>
                  <a:gd name="T91" fmla="*/ 40 h 53"/>
                  <a:gd name="T92" fmla="*/ 3 w 36"/>
                  <a:gd name="T93" fmla="*/ 33 h 53"/>
                  <a:gd name="T94" fmla="*/ 4 w 36"/>
                  <a:gd name="T95" fmla="*/ 31 h 53"/>
                  <a:gd name="T96" fmla="*/ 5 w 36"/>
                  <a:gd name="T97" fmla="*/ 25 h 53"/>
                  <a:gd name="T98" fmla="*/ 4 w 36"/>
                  <a:gd name="T99" fmla="*/ 21 h 53"/>
                  <a:gd name="T100" fmla="*/ 4 w 36"/>
                  <a:gd name="T101" fmla="*/ 16 h 53"/>
                  <a:gd name="T102" fmla="*/ 3 w 36"/>
                  <a:gd name="T103" fmla="*/ 14 h 53"/>
                  <a:gd name="T104" fmla="*/ 3 w 36"/>
                  <a:gd name="T105" fmla="*/ 13 h 53"/>
                  <a:gd name="T106" fmla="*/ 4 w 36"/>
                  <a:gd name="T107" fmla="*/ 11 h 53"/>
                  <a:gd name="T108" fmla="*/ 4 w 36"/>
                  <a:gd name="T109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" h="53">
                    <a:moveTo>
                      <a:pt x="4" y="9"/>
                    </a:moveTo>
                    <a:lnTo>
                      <a:pt x="5" y="8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0" y="16"/>
                    </a:lnTo>
                    <a:lnTo>
                      <a:pt x="30" y="17"/>
                    </a:lnTo>
                    <a:lnTo>
                      <a:pt x="30" y="19"/>
                    </a:lnTo>
                    <a:lnTo>
                      <a:pt x="31" y="21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3" y="25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4" y="28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5" y="30"/>
                    </a:lnTo>
                    <a:lnTo>
                      <a:pt x="35" y="31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5" y="33"/>
                    </a:lnTo>
                    <a:lnTo>
                      <a:pt x="33" y="32"/>
                    </a:lnTo>
                    <a:lnTo>
                      <a:pt x="27" y="33"/>
                    </a:lnTo>
                    <a:lnTo>
                      <a:pt x="23" y="34"/>
                    </a:lnTo>
                    <a:lnTo>
                      <a:pt x="21" y="36"/>
                    </a:lnTo>
                    <a:lnTo>
                      <a:pt x="20" y="37"/>
                    </a:lnTo>
                    <a:lnTo>
                      <a:pt x="19" y="35"/>
                    </a:lnTo>
                    <a:lnTo>
                      <a:pt x="17" y="34"/>
                    </a:lnTo>
                    <a:lnTo>
                      <a:pt x="16" y="38"/>
                    </a:lnTo>
                    <a:lnTo>
                      <a:pt x="14" y="39"/>
                    </a:lnTo>
                    <a:lnTo>
                      <a:pt x="13" y="43"/>
                    </a:lnTo>
                    <a:lnTo>
                      <a:pt x="12" y="46"/>
                    </a:lnTo>
                    <a:lnTo>
                      <a:pt x="11" y="47"/>
                    </a:lnTo>
                    <a:lnTo>
                      <a:pt x="9" y="49"/>
                    </a:lnTo>
                    <a:lnTo>
                      <a:pt x="9" y="51"/>
                    </a:lnTo>
                    <a:lnTo>
                      <a:pt x="5" y="48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1" y="49"/>
                    </a:lnTo>
                    <a:lnTo>
                      <a:pt x="2" y="47"/>
                    </a:lnTo>
                    <a:lnTo>
                      <a:pt x="3" y="43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4" y="31"/>
                    </a:lnTo>
                    <a:lnTo>
                      <a:pt x="4" y="26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4" y="21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IQ-D013_2"/>
              <p:cNvSpPr>
                <a:spLocks/>
              </p:cNvSpPr>
              <p:nvPr/>
            </p:nvSpPr>
            <p:spPr bwMode="auto">
              <a:xfrm>
                <a:off x="5755323" y="4145280"/>
                <a:ext cx="449580" cy="464820"/>
              </a:xfrm>
              <a:custGeom>
                <a:avLst/>
                <a:gdLst>
                  <a:gd name="T0" fmla="*/ 26 w 59"/>
                  <a:gd name="T1" fmla="*/ 0 h 61"/>
                  <a:gd name="T2" fmla="*/ 34 w 59"/>
                  <a:gd name="T3" fmla="*/ 2 h 61"/>
                  <a:gd name="T4" fmla="*/ 44 w 59"/>
                  <a:gd name="T5" fmla="*/ 4 h 61"/>
                  <a:gd name="T6" fmla="*/ 45 w 59"/>
                  <a:gd name="T7" fmla="*/ 14 h 61"/>
                  <a:gd name="T8" fmla="*/ 44 w 59"/>
                  <a:gd name="T9" fmla="*/ 15 h 61"/>
                  <a:gd name="T10" fmla="*/ 43 w 59"/>
                  <a:gd name="T11" fmla="*/ 16 h 61"/>
                  <a:gd name="T12" fmla="*/ 43 w 59"/>
                  <a:gd name="T13" fmla="*/ 21 h 61"/>
                  <a:gd name="T14" fmla="*/ 43 w 59"/>
                  <a:gd name="T15" fmla="*/ 25 h 61"/>
                  <a:gd name="T16" fmla="*/ 46 w 59"/>
                  <a:gd name="T17" fmla="*/ 25 h 61"/>
                  <a:gd name="T18" fmla="*/ 51 w 59"/>
                  <a:gd name="T19" fmla="*/ 25 h 61"/>
                  <a:gd name="T20" fmla="*/ 55 w 59"/>
                  <a:gd name="T21" fmla="*/ 25 h 61"/>
                  <a:gd name="T22" fmla="*/ 59 w 59"/>
                  <a:gd name="T23" fmla="*/ 25 h 61"/>
                  <a:gd name="T24" fmla="*/ 53 w 59"/>
                  <a:gd name="T25" fmla="*/ 31 h 61"/>
                  <a:gd name="T26" fmla="*/ 50 w 59"/>
                  <a:gd name="T27" fmla="*/ 37 h 61"/>
                  <a:gd name="T28" fmla="*/ 45 w 59"/>
                  <a:gd name="T29" fmla="*/ 41 h 61"/>
                  <a:gd name="T30" fmla="*/ 38 w 59"/>
                  <a:gd name="T31" fmla="*/ 44 h 61"/>
                  <a:gd name="T32" fmla="*/ 34 w 59"/>
                  <a:gd name="T33" fmla="*/ 49 h 61"/>
                  <a:gd name="T34" fmla="*/ 24 w 59"/>
                  <a:gd name="T35" fmla="*/ 51 h 61"/>
                  <a:gd name="T36" fmla="*/ 16 w 59"/>
                  <a:gd name="T37" fmla="*/ 59 h 61"/>
                  <a:gd name="T38" fmla="*/ 6 w 59"/>
                  <a:gd name="T39" fmla="*/ 58 h 61"/>
                  <a:gd name="T40" fmla="*/ 2 w 59"/>
                  <a:gd name="T41" fmla="*/ 53 h 61"/>
                  <a:gd name="T42" fmla="*/ 0 w 59"/>
                  <a:gd name="T43" fmla="*/ 49 h 61"/>
                  <a:gd name="T44" fmla="*/ 4 w 59"/>
                  <a:gd name="T45" fmla="*/ 43 h 61"/>
                  <a:gd name="T46" fmla="*/ 8 w 59"/>
                  <a:gd name="T47" fmla="*/ 34 h 61"/>
                  <a:gd name="T48" fmla="*/ 12 w 59"/>
                  <a:gd name="T49" fmla="*/ 36 h 61"/>
                  <a:gd name="T50" fmla="*/ 24 w 59"/>
                  <a:gd name="T51" fmla="*/ 32 h 61"/>
                  <a:gd name="T52" fmla="*/ 27 w 59"/>
                  <a:gd name="T53" fmla="*/ 32 h 61"/>
                  <a:gd name="T54" fmla="*/ 26 w 59"/>
                  <a:gd name="T55" fmla="*/ 29 h 61"/>
                  <a:gd name="T56" fmla="*/ 25 w 59"/>
                  <a:gd name="T57" fmla="*/ 28 h 61"/>
                  <a:gd name="T58" fmla="*/ 26 w 59"/>
                  <a:gd name="T59" fmla="*/ 27 h 61"/>
                  <a:gd name="T60" fmla="*/ 26 w 59"/>
                  <a:gd name="T61" fmla="*/ 26 h 61"/>
                  <a:gd name="T62" fmla="*/ 25 w 59"/>
                  <a:gd name="T63" fmla="*/ 25 h 61"/>
                  <a:gd name="T64" fmla="*/ 23 w 59"/>
                  <a:gd name="T65" fmla="*/ 25 h 61"/>
                  <a:gd name="T66" fmla="*/ 21 w 59"/>
                  <a:gd name="T67" fmla="*/ 25 h 61"/>
                  <a:gd name="T68" fmla="*/ 20 w 59"/>
                  <a:gd name="T69" fmla="*/ 25 h 61"/>
                  <a:gd name="T70" fmla="*/ 21 w 59"/>
                  <a:gd name="T71" fmla="*/ 23 h 61"/>
                  <a:gd name="T72" fmla="*/ 22 w 59"/>
                  <a:gd name="T73" fmla="*/ 21 h 61"/>
                  <a:gd name="T74" fmla="*/ 21 w 59"/>
                  <a:gd name="T75" fmla="*/ 16 h 61"/>
                  <a:gd name="T76" fmla="*/ 21 w 59"/>
                  <a:gd name="T77" fmla="*/ 12 h 61"/>
                  <a:gd name="T78" fmla="*/ 22 w 59"/>
                  <a:gd name="T79" fmla="*/ 11 h 61"/>
                  <a:gd name="T80" fmla="*/ 22 w 59"/>
                  <a:gd name="T81" fmla="*/ 9 h 61"/>
                  <a:gd name="T82" fmla="*/ 22 w 59"/>
                  <a:gd name="T83" fmla="*/ 2 h 61"/>
                  <a:gd name="T84" fmla="*/ 21 w 59"/>
                  <a:gd name="T8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9" h="61">
                    <a:moveTo>
                      <a:pt x="21" y="0"/>
                    </a:moveTo>
                    <a:lnTo>
                      <a:pt x="23" y="0"/>
                    </a:lnTo>
                    <a:lnTo>
                      <a:pt x="26" y="0"/>
                    </a:lnTo>
                    <a:lnTo>
                      <a:pt x="29" y="1"/>
                    </a:lnTo>
                    <a:lnTo>
                      <a:pt x="32" y="1"/>
                    </a:lnTo>
                    <a:lnTo>
                      <a:pt x="34" y="2"/>
                    </a:lnTo>
                    <a:lnTo>
                      <a:pt x="38" y="2"/>
                    </a:lnTo>
                    <a:lnTo>
                      <a:pt x="41" y="3"/>
                    </a:lnTo>
                    <a:lnTo>
                      <a:pt x="44" y="4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5" y="14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3" y="15"/>
                    </a:lnTo>
                    <a:lnTo>
                      <a:pt x="43" y="16"/>
                    </a:lnTo>
                    <a:lnTo>
                      <a:pt x="42" y="16"/>
                    </a:lnTo>
                    <a:lnTo>
                      <a:pt x="43" y="17"/>
                    </a:lnTo>
                    <a:lnTo>
                      <a:pt x="43" y="21"/>
                    </a:lnTo>
                    <a:lnTo>
                      <a:pt x="43" y="23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4" y="25"/>
                    </a:lnTo>
                    <a:lnTo>
                      <a:pt x="46" y="25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55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8" y="29"/>
                    </a:lnTo>
                    <a:lnTo>
                      <a:pt x="56" y="30"/>
                    </a:lnTo>
                    <a:lnTo>
                      <a:pt x="53" y="31"/>
                    </a:lnTo>
                    <a:lnTo>
                      <a:pt x="52" y="33"/>
                    </a:lnTo>
                    <a:lnTo>
                      <a:pt x="51" y="35"/>
                    </a:lnTo>
                    <a:lnTo>
                      <a:pt x="50" y="37"/>
                    </a:lnTo>
                    <a:lnTo>
                      <a:pt x="48" y="38"/>
                    </a:lnTo>
                    <a:lnTo>
                      <a:pt x="47" y="39"/>
                    </a:lnTo>
                    <a:lnTo>
                      <a:pt x="45" y="41"/>
                    </a:lnTo>
                    <a:lnTo>
                      <a:pt x="43" y="42"/>
                    </a:lnTo>
                    <a:lnTo>
                      <a:pt x="42" y="44"/>
                    </a:lnTo>
                    <a:lnTo>
                      <a:pt x="38" y="44"/>
                    </a:lnTo>
                    <a:lnTo>
                      <a:pt x="36" y="46"/>
                    </a:lnTo>
                    <a:lnTo>
                      <a:pt x="35" y="47"/>
                    </a:lnTo>
                    <a:lnTo>
                      <a:pt x="34" y="49"/>
                    </a:lnTo>
                    <a:lnTo>
                      <a:pt x="31" y="50"/>
                    </a:lnTo>
                    <a:lnTo>
                      <a:pt x="26" y="51"/>
                    </a:lnTo>
                    <a:lnTo>
                      <a:pt x="24" y="51"/>
                    </a:lnTo>
                    <a:lnTo>
                      <a:pt x="23" y="53"/>
                    </a:lnTo>
                    <a:lnTo>
                      <a:pt x="18" y="54"/>
                    </a:lnTo>
                    <a:lnTo>
                      <a:pt x="16" y="59"/>
                    </a:lnTo>
                    <a:lnTo>
                      <a:pt x="11" y="61"/>
                    </a:lnTo>
                    <a:lnTo>
                      <a:pt x="7" y="60"/>
                    </a:lnTo>
                    <a:lnTo>
                      <a:pt x="6" y="58"/>
                    </a:lnTo>
                    <a:lnTo>
                      <a:pt x="4" y="57"/>
                    </a:lnTo>
                    <a:lnTo>
                      <a:pt x="4" y="54"/>
                    </a:lnTo>
                    <a:lnTo>
                      <a:pt x="2" y="53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2" y="47"/>
                    </a:lnTo>
                    <a:lnTo>
                      <a:pt x="3" y="46"/>
                    </a:lnTo>
                    <a:lnTo>
                      <a:pt x="4" y="43"/>
                    </a:lnTo>
                    <a:lnTo>
                      <a:pt x="5" y="39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10" y="35"/>
                    </a:lnTo>
                    <a:lnTo>
                      <a:pt x="11" y="37"/>
                    </a:lnTo>
                    <a:lnTo>
                      <a:pt x="12" y="36"/>
                    </a:lnTo>
                    <a:lnTo>
                      <a:pt x="14" y="34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6" y="33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6" y="31"/>
                    </a:lnTo>
                    <a:lnTo>
                      <a:pt x="26" y="30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5" y="28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1"/>
                    </a:lnTo>
                    <a:lnTo>
                      <a:pt x="22" y="21"/>
                    </a:lnTo>
                    <a:lnTo>
                      <a:pt x="21" y="19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1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" name="IQ-D019_2"/>
              <p:cNvSpPr>
                <a:spLocks/>
              </p:cNvSpPr>
              <p:nvPr/>
            </p:nvSpPr>
            <p:spPr bwMode="auto">
              <a:xfrm>
                <a:off x="4292283" y="4053840"/>
                <a:ext cx="304800" cy="259080"/>
              </a:xfrm>
              <a:custGeom>
                <a:avLst/>
                <a:gdLst>
                  <a:gd name="T0" fmla="*/ 0 w 40"/>
                  <a:gd name="T1" fmla="*/ 14 h 34"/>
                  <a:gd name="T2" fmla="*/ 0 w 40"/>
                  <a:gd name="T3" fmla="*/ 12 h 34"/>
                  <a:gd name="T4" fmla="*/ 3 w 40"/>
                  <a:gd name="T5" fmla="*/ 11 h 34"/>
                  <a:gd name="T6" fmla="*/ 6 w 40"/>
                  <a:gd name="T7" fmla="*/ 10 h 34"/>
                  <a:gd name="T8" fmla="*/ 7 w 40"/>
                  <a:gd name="T9" fmla="*/ 12 h 34"/>
                  <a:gd name="T10" fmla="*/ 10 w 40"/>
                  <a:gd name="T11" fmla="*/ 11 h 34"/>
                  <a:gd name="T12" fmla="*/ 12 w 40"/>
                  <a:gd name="T13" fmla="*/ 9 h 34"/>
                  <a:gd name="T14" fmla="*/ 12 w 40"/>
                  <a:gd name="T15" fmla="*/ 7 h 34"/>
                  <a:gd name="T16" fmla="*/ 12 w 40"/>
                  <a:gd name="T17" fmla="*/ 5 h 34"/>
                  <a:gd name="T18" fmla="*/ 12 w 40"/>
                  <a:gd name="T19" fmla="*/ 3 h 34"/>
                  <a:gd name="T20" fmla="*/ 13 w 40"/>
                  <a:gd name="T21" fmla="*/ 0 h 34"/>
                  <a:gd name="T22" fmla="*/ 17 w 40"/>
                  <a:gd name="T23" fmla="*/ 0 h 34"/>
                  <a:gd name="T24" fmla="*/ 18 w 40"/>
                  <a:gd name="T25" fmla="*/ 3 h 34"/>
                  <a:gd name="T26" fmla="*/ 20 w 40"/>
                  <a:gd name="T27" fmla="*/ 5 h 34"/>
                  <a:gd name="T28" fmla="*/ 22 w 40"/>
                  <a:gd name="T29" fmla="*/ 5 h 34"/>
                  <a:gd name="T30" fmla="*/ 26 w 40"/>
                  <a:gd name="T31" fmla="*/ 5 h 34"/>
                  <a:gd name="T32" fmla="*/ 31 w 40"/>
                  <a:gd name="T33" fmla="*/ 5 h 34"/>
                  <a:gd name="T34" fmla="*/ 34 w 40"/>
                  <a:gd name="T35" fmla="*/ 6 h 34"/>
                  <a:gd name="T36" fmla="*/ 38 w 40"/>
                  <a:gd name="T37" fmla="*/ 5 h 34"/>
                  <a:gd name="T38" fmla="*/ 40 w 40"/>
                  <a:gd name="T39" fmla="*/ 7 h 34"/>
                  <a:gd name="T40" fmla="*/ 39 w 40"/>
                  <a:gd name="T41" fmla="*/ 11 h 34"/>
                  <a:gd name="T42" fmla="*/ 38 w 40"/>
                  <a:gd name="T43" fmla="*/ 13 h 34"/>
                  <a:gd name="T44" fmla="*/ 33 w 40"/>
                  <a:gd name="T45" fmla="*/ 14 h 34"/>
                  <a:gd name="T46" fmla="*/ 33 w 40"/>
                  <a:gd name="T47" fmla="*/ 18 h 34"/>
                  <a:gd name="T48" fmla="*/ 32 w 40"/>
                  <a:gd name="T49" fmla="*/ 22 h 34"/>
                  <a:gd name="T50" fmla="*/ 30 w 40"/>
                  <a:gd name="T51" fmla="*/ 23 h 34"/>
                  <a:gd name="T52" fmla="*/ 29 w 40"/>
                  <a:gd name="T53" fmla="*/ 25 h 34"/>
                  <a:gd name="T54" fmla="*/ 28 w 40"/>
                  <a:gd name="T55" fmla="*/ 30 h 34"/>
                  <a:gd name="T56" fmla="*/ 28 w 40"/>
                  <a:gd name="T57" fmla="*/ 34 h 34"/>
                  <a:gd name="T58" fmla="*/ 24 w 40"/>
                  <a:gd name="T59" fmla="*/ 33 h 34"/>
                  <a:gd name="T60" fmla="*/ 22 w 40"/>
                  <a:gd name="T61" fmla="*/ 31 h 34"/>
                  <a:gd name="T62" fmla="*/ 21 w 40"/>
                  <a:gd name="T63" fmla="*/ 30 h 34"/>
                  <a:gd name="T64" fmla="*/ 19 w 40"/>
                  <a:gd name="T65" fmla="*/ 29 h 34"/>
                  <a:gd name="T66" fmla="*/ 16 w 40"/>
                  <a:gd name="T67" fmla="*/ 29 h 34"/>
                  <a:gd name="T68" fmla="*/ 15 w 40"/>
                  <a:gd name="T69" fmla="*/ 27 h 34"/>
                  <a:gd name="T70" fmla="*/ 13 w 40"/>
                  <a:gd name="T71" fmla="*/ 26 h 34"/>
                  <a:gd name="T72" fmla="*/ 12 w 40"/>
                  <a:gd name="T73" fmla="*/ 25 h 34"/>
                  <a:gd name="T74" fmla="*/ 10 w 40"/>
                  <a:gd name="T75" fmla="*/ 23 h 34"/>
                  <a:gd name="T76" fmla="*/ 7 w 40"/>
                  <a:gd name="T77" fmla="*/ 23 h 34"/>
                  <a:gd name="T78" fmla="*/ 6 w 40"/>
                  <a:gd name="T79" fmla="*/ 21 h 34"/>
                  <a:gd name="T80" fmla="*/ 3 w 40"/>
                  <a:gd name="T81" fmla="*/ 20 h 34"/>
                  <a:gd name="T82" fmla="*/ 2 w 40"/>
                  <a:gd name="T83" fmla="*/ 18 h 34"/>
                  <a:gd name="T84" fmla="*/ 0 w 40"/>
                  <a:gd name="T85" fmla="*/ 17 h 34"/>
                  <a:gd name="T86" fmla="*/ 0 w 40"/>
                  <a:gd name="T87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" h="34">
                    <a:moveTo>
                      <a:pt x="0" y="14"/>
                    </a:moveTo>
                    <a:lnTo>
                      <a:pt x="0" y="12"/>
                    </a:lnTo>
                    <a:lnTo>
                      <a:pt x="3" y="11"/>
                    </a:lnTo>
                    <a:lnTo>
                      <a:pt x="6" y="10"/>
                    </a:lnTo>
                    <a:lnTo>
                      <a:pt x="7" y="12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8" y="3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6" y="5"/>
                    </a:lnTo>
                    <a:lnTo>
                      <a:pt x="31" y="5"/>
                    </a:lnTo>
                    <a:lnTo>
                      <a:pt x="34" y="6"/>
                    </a:lnTo>
                    <a:lnTo>
                      <a:pt x="38" y="5"/>
                    </a:lnTo>
                    <a:lnTo>
                      <a:pt x="40" y="7"/>
                    </a:lnTo>
                    <a:lnTo>
                      <a:pt x="39" y="11"/>
                    </a:lnTo>
                    <a:lnTo>
                      <a:pt x="38" y="13"/>
                    </a:lnTo>
                    <a:lnTo>
                      <a:pt x="33" y="14"/>
                    </a:lnTo>
                    <a:lnTo>
                      <a:pt x="33" y="18"/>
                    </a:lnTo>
                    <a:lnTo>
                      <a:pt x="32" y="22"/>
                    </a:lnTo>
                    <a:lnTo>
                      <a:pt x="30" y="23"/>
                    </a:lnTo>
                    <a:lnTo>
                      <a:pt x="29" y="25"/>
                    </a:lnTo>
                    <a:lnTo>
                      <a:pt x="28" y="30"/>
                    </a:lnTo>
                    <a:lnTo>
                      <a:pt x="28" y="34"/>
                    </a:lnTo>
                    <a:lnTo>
                      <a:pt x="24" y="33"/>
                    </a:lnTo>
                    <a:lnTo>
                      <a:pt x="22" y="31"/>
                    </a:lnTo>
                    <a:lnTo>
                      <a:pt x="21" y="30"/>
                    </a:lnTo>
                    <a:lnTo>
                      <a:pt x="19" y="29"/>
                    </a:lnTo>
                    <a:lnTo>
                      <a:pt x="16" y="29"/>
                    </a:lnTo>
                    <a:lnTo>
                      <a:pt x="15" y="27"/>
                    </a:lnTo>
                    <a:lnTo>
                      <a:pt x="13" y="26"/>
                    </a:lnTo>
                    <a:lnTo>
                      <a:pt x="12" y="25"/>
                    </a:lnTo>
                    <a:lnTo>
                      <a:pt x="10" y="23"/>
                    </a:lnTo>
                    <a:lnTo>
                      <a:pt x="7" y="23"/>
                    </a:lnTo>
                    <a:lnTo>
                      <a:pt x="6" y="21"/>
                    </a:lnTo>
                    <a:lnTo>
                      <a:pt x="3" y="20"/>
                    </a:lnTo>
                    <a:lnTo>
                      <a:pt x="2" y="18"/>
                    </a:lnTo>
                    <a:lnTo>
                      <a:pt x="0" y="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IQ-D016_2"/>
              <p:cNvSpPr>
                <a:spLocks/>
              </p:cNvSpPr>
              <p:nvPr/>
            </p:nvSpPr>
            <p:spPr bwMode="auto">
              <a:xfrm>
                <a:off x="4505643" y="3893820"/>
                <a:ext cx="335280" cy="548640"/>
              </a:xfrm>
              <a:custGeom>
                <a:avLst/>
                <a:gdLst>
                  <a:gd name="T0" fmla="*/ 16 w 44"/>
                  <a:gd name="T1" fmla="*/ 23 h 72"/>
                  <a:gd name="T2" fmla="*/ 21 w 44"/>
                  <a:gd name="T3" fmla="*/ 17 h 72"/>
                  <a:gd name="T4" fmla="*/ 26 w 44"/>
                  <a:gd name="T5" fmla="*/ 10 h 72"/>
                  <a:gd name="T6" fmla="*/ 32 w 44"/>
                  <a:gd name="T7" fmla="*/ 3 h 72"/>
                  <a:gd name="T8" fmla="*/ 39 w 44"/>
                  <a:gd name="T9" fmla="*/ 0 h 72"/>
                  <a:gd name="T10" fmla="*/ 40 w 44"/>
                  <a:gd name="T11" fmla="*/ 1 h 72"/>
                  <a:gd name="T12" fmla="*/ 42 w 44"/>
                  <a:gd name="T13" fmla="*/ 2 h 72"/>
                  <a:gd name="T14" fmla="*/ 42 w 44"/>
                  <a:gd name="T15" fmla="*/ 3 h 72"/>
                  <a:gd name="T16" fmla="*/ 44 w 44"/>
                  <a:gd name="T17" fmla="*/ 3 h 72"/>
                  <a:gd name="T18" fmla="*/ 43 w 44"/>
                  <a:gd name="T19" fmla="*/ 4 h 72"/>
                  <a:gd name="T20" fmla="*/ 42 w 44"/>
                  <a:gd name="T21" fmla="*/ 4 h 72"/>
                  <a:gd name="T22" fmla="*/ 43 w 44"/>
                  <a:gd name="T23" fmla="*/ 6 h 72"/>
                  <a:gd name="T24" fmla="*/ 43 w 44"/>
                  <a:gd name="T25" fmla="*/ 6 h 72"/>
                  <a:gd name="T26" fmla="*/ 43 w 44"/>
                  <a:gd name="T27" fmla="*/ 7 h 72"/>
                  <a:gd name="T28" fmla="*/ 43 w 44"/>
                  <a:gd name="T29" fmla="*/ 8 h 72"/>
                  <a:gd name="T30" fmla="*/ 42 w 44"/>
                  <a:gd name="T31" fmla="*/ 8 h 72"/>
                  <a:gd name="T32" fmla="*/ 41 w 44"/>
                  <a:gd name="T33" fmla="*/ 8 h 72"/>
                  <a:gd name="T34" fmla="*/ 40 w 44"/>
                  <a:gd name="T35" fmla="*/ 7 h 72"/>
                  <a:gd name="T36" fmla="*/ 40 w 44"/>
                  <a:gd name="T37" fmla="*/ 8 h 72"/>
                  <a:gd name="T38" fmla="*/ 39 w 44"/>
                  <a:gd name="T39" fmla="*/ 8 h 72"/>
                  <a:gd name="T40" fmla="*/ 38 w 44"/>
                  <a:gd name="T41" fmla="*/ 10 h 72"/>
                  <a:gd name="T42" fmla="*/ 38 w 44"/>
                  <a:gd name="T43" fmla="*/ 11 h 72"/>
                  <a:gd name="T44" fmla="*/ 39 w 44"/>
                  <a:gd name="T45" fmla="*/ 12 h 72"/>
                  <a:gd name="T46" fmla="*/ 40 w 44"/>
                  <a:gd name="T47" fmla="*/ 11 h 72"/>
                  <a:gd name="T48" fmla="*/ 41 w 44"/>
                  <a:gd name="T49" fmla="*/ 10 h 72"/>
                  <a:gd name="T50" fmla="*/ 42 w 44"/>
                  <a:gd name="T51" fmla="*/ 10 h 72"/>
                  <a:gd name="T52" fmla="*/ 42 w 44"/>
                  <a:gd name="T53" fmla="*/ 12 h 72"/>
                  <a:gd name="T54" fmla="*/ 42 w 44"/>
                  <a:gd name="T55" fmla="*/ 13 h 72"/>
                  <a:gd name="T56" fmla="*/ 41 w 44"/>
                  <a:gd name="T57" fmla="*/ 15 h 72"/>
                  <a:gd name="T58" fmla="*/ 41 w 44"/>
                  <a:gd name="T59" fmla="*/ 16 h 72"/>
                  <a:gd name="T60" fmla="*/ 41 w 44"/>
                  <a:gd name="T61" fmla="*/ 17 h 72"/>
                  <a:gd name="T62" fmla="*/ 40 w 44"/>
                  <a:gd name="T63" fmla="*/ 18 h 72"/>
                  <a:gd name="T64" fmla="*/ 33 w 44"/>
                  <a:gd name="T65" fmla="*/ 27 h 72"/>
                  <a:gd name="T66" fmla="*/ 41 w 44"/>
                  <a:gd name="T67" fmla="*/ 28 h 72"/>
                  <a:gd name="T68" fmla="*/ 38 w 44"/>
                  <a:gd name="T69" fmla="*/ 35 h 72"/>
                  <a:gd name="T70" fmla="*/ 35 w 44"/>
                  <a:gd name="T71" fmla="*/ 41 h 72"/>
                  <a:gd name="T72" fmla="*/ 36 w 44"/>
                  <a:gd name="T73" fmla="*/ 43 h 72"/>
                  <a:gd name="T74" fmla="*/ 38 w 44"/>
                  <a:gd name="T75" fmla="*/ 43 h 72"/>
                  <a:gd name="T76" fmla="*/ 38 w 44"/>
                  <a:gd name="T77" fmla="*/ 44 h 72"/>
                  <a:gd name="T78" fmla="*/ 39 w 44"/>
                  <a:gd name="T79" fmla="*/ 44 h 72"/>
                  <a:gd name="T80" fmla="*/ 40 w 44"/>
                  <a:gd name="T81" fmla="*/ 44 h 72"/>
                  <a:gd name="T82" fmla="*/ 41 w 44"/>
                  <a:gd name="T83" fmla="*/ 46 h 72"/>
                  <a:gd name="T84" fmla="*/ 40 w 44"/>
                  <a:gd name="T85" fmla="*/ 48 h 72"/>
                  <a:gd name="T86" fmla="*/ 39 w 44"/>
                  <a:gd name="T87" fmla="*/ 51 h 72"/>
                  <a:gd name="T88" fmla="*/ 34 w 44"/>
                  <a:gd name="T89" fmla="*/ 49 h 72"/>
                  <a:gd name="T90" fmla="*/ 33 w 44"/>
                  <a:gd name="T91" fmla="*/ 54 h 72"/>
                  <a:gd name="T92" fmla="*/ 31 w 44"/>
                  <a:gd name="T93" fmla="*/ 58 h 72"/>
                  <a:gd name="T94" fmla="*/ 20 w 44"/>
                  <a:gd name="T95" fmla="*/ 67 h 72"/>
                  <a:gd name="T96" fmla="*/ 11 w 44"/>
                  <a:gd name="T97" fmla="*/ 63 h 72"/>
                  <a:gd name="T98" fmla="*/ 5 w 44"/>
                  <a:gd name="T99" fmla="*/ 59 h 72"/>
                  <a:gd name="T100" fmla="*/ 0 w 44"/>
                  <a:gd name="T101" fmla="*/ 51 h 72"/>
                  <a:gd name="T102" fmla="*/ 5 w 44"/>
                  <a:gd name="T103" fmla="*/ 39 h 72"/>
                  <a:gd name="T104" fmla="*/ 12 w 44"/>
                  <a:gd name="T105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4" h="72">
                    <a:moveTo>
                      <a:pt x="12" y="28"/>
                    </a:moveTo>
                    <a:lnTo>
                      <a:pt x="13" y="26"/>
                    </a:lnTo>
                    <a:lnTo>
                      <a:pt x="15" y="24"/>
                    </a:lnTo>
                    <a:lnTo>
                      <a:pt x="16" y="23"/>
                    </a:lnTo>
                    <a:lnTo>
                      <a:pt x="17" y="21"/>
                    </a:lnTo>
                    <a:lnTo>
                      <a:pt x="18" y="19"/>
                    </a:lnTo>
                    <a:lnTo>
                      <a:pt x="20" y="18"/>
                    </a:lnTo>
                    <a:lnTo>
                      <a:pt x="21" y="17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5" y="12"/>
                    </a:lnTo>
                    <a:lnTo>
                      <a:pt x="26" y="10"/>
                    </a:lnTo>
                    <a:lnTo>
                      <a:pt x="27" y="8"/>
                    </a:lnTo>
                    <a:lnTo>
                      <a:pt x="29" y="7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6" y="3"/>
                    </a:lnTo>
                    <a:lnTo>
                      <a:pt x="37" y="2"/>
                    </a:lnTo>
                    <a:lnTo>
                      <a:pt x="38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0" y="18"/>
                    </a:lnTo>
                    <a:lnTo>
                      <a:pt x="38" y="20"/>
                    </a:lnTo>
                    <a:lnTo>
                      <a:pt x="37" y="22"/>
                    </a:lnTo>
                    <a:lnTo>
                      <a:pt x="34" y="25"/>
                    </a:lnTo>
                    <a:lnTo>
                      <a:pt x="33" y="27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7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0" y="30"/>
                    </a:lnTo>
                    <a:lnTo>
                      <a:pt x="39" y="33"/>
                    </a:lnTo>
                    <a:lnTo>
                      <a:pt x="38" y="35"/>
                    </a:lnTo>
                    <a:lnTo>
                      <a:pt x="36" y="39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5" y="41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6" y="42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1" y="45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1" y="47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39" y="50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38" y="51"/>
                    </a:lnTo>
                    <a:lnTo>
                      <a:pt x="35" y="50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51"/>
                    </a:lnTo>
                    <a:lnTo>
                      <a:pt x="33" y="54"/>
                    </a:lnTo>
                    <a:lnTo>
                      <a:pt x="33" y="56"/>
                    </a:lnTo>
                    <a:lnTo>
                      <a:pt x="32" y="57"/>
                    </a:lnTo>
                    <a:lnTo>
                      <a:pt x="32" y="58"/>
                    </a:lnTo>
                    <a:lnTo>
                      <a:pt x="31" y="58"/>
                    </a:lnTo>
                    <a:lnTo>
                      <a:pt x="33" y="72"/>
                    </a:lnTo>
                    <a:lnTo>
                      <a:pt x="25" y="72"/>
                    </a:lnTo>
                    <a:lnTo>
                      <a:pt x="23" y="69"/>
                    </a:lnTo>
                    <a:lnTo>
                      <a:pt x="20" y="67"/>
                    </a:lnTo>
                    <a:lnTo>
                      <a:pt x="16" y="67"/>
                    </a:lnTo>
                    <a:lnTo>
                      <a:pt x="15" y="65"/>
                    </a:lnTo>
                    <a:lnTo>
                      <a:pt x="13" y="64"/>
                    </a:lnTo>
                    <a:lnTo>
                      <a:pt x="11" y="63"/>
                    </a:lnTo>
                    <a:lnTo>
                      <a:pt x="9" y="62"/>
                    </a:lnTo>
                    <a:lnTo>
                      <a:pt x="8" y="62"/>
                    </a:lnTo>
                    <a:lnTo>
                      <a:pt x="6" y="60"/>
                    </a:lnTo>
                    <a:lnTo>
                      <a:pt x="5" y="59"/>
                    </a:lnTo>
                    <a:lnTo>
                      <a:pt x="3" y="58"/>
                    </a:lnTo>
                    <a:lnTo>
                      <a:pt x="2" y="56"/>
                    </a:lnTo>
                    <a:lnTo>
                      <a:pt x="0" y="55"/>
                    </a:lnTo>
                    <a:lnTo>
                      <a:pt x="0" y="51"/>
                    </a:lnTo>
                    <a:lnTo>
                      <a:pt x="1" y="46"/>
                    </a:lnTo>
                    <a:lnTo>
                      <a:pt x="2" y="44"/>
                    </a:lnTo>
                    <a:lnTo>
                      <a:pt x="4" y="43"/>
                    </a:lnTo>
                    <a:lnTo>
                      <a:pt x="5" y="39"/>
                    </a:lnTo>
                    <a:lnTo>
                      <a:pt x="5" y="35"/>
                    </a:lnTo>
                    <a:lnTo>
                      <a:pt x="10" y="34"/>
                    </a:lnTo>
                    <a:lnTo>
                      <a:pt x="11" y="32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IQ-D053_2"/>
              <p:cNvSpPr>
                <a:spLocks/>
              </p:cNvSpPr>
              <p:nvPr/>
            </p:nvSpPr>
            <p:spPr bwMode="auto">
              <a:xfrm>
                <a:off x="4741863" y="4061460"/>
                <a:ext cx="845820" cy="426720"/>
              </a:xfrm>
              <a:custGeom>
                <a:avLst/>
                <a:gdLst>
                  <a:gd name="T0" fmla="*/ 33 w 111"/>
                  <a:gd name="T1" fmla="*/ 54 h 56"/>
                  <a:gd name="T2" fmla="*/ 9 w 111"/>
                  <a:gd name="T3" fmla="*/ 51 h 56"/>
                  <a:gd name="T4" fmla="*/ 1 w 111"/>
                  <a:gd name="T5" fmla="*/ 36 h 56"/>
                  <a:gd name="T6" fmla="*/ 2 w 111"/>
                  <a:gd name="T7" fmla="*/ 32 h 56"/>
                  <a:gd name="T8" fmla="*/ 3 w 111"/>
                  <a:gd name="T9" fmla="*/ 27 h 56"/>
                  <a:gd name="T10" fmla="*/ 7 w 111"/>
                  <a:gd name="T11" fmla="*/ 29 h 56"/>
                  <a:gd name="T12" fmla="*/ 8 w 111"/>
                  <a:gd name="T13" fmla="*/ 28 h 56"/>
                  <a:gd name="T14" fmla="*/ 9 w 111"/>
                  <a:gd name="T15" fmla="*/ 26 h 56"/>
                  <a:gd name="T16" fmla="*/ 10 w 111"/>
                  <a:gd name="T17" fmla="*/ 24 h 56"/>
                  <a:gd name="T18" fmla="*/ 9 w 111"/>
                  <a:gd name="T19" fmla="*/ 22 h 56"/>
                  <a:gd name="T20" fmla="*/ 9 w 111"/>
                  <a:gd name="T21" fmla="*/ 22 h 56"/>
                  <a:gd name="T22" fmla="*/ 8 w 111"/>
                  <a:gd name="T23" fmla="*/ 22 h 56"/>
                  <a:gd name="T24" fmla="*/ 7 w 111"/>
                  <a:gd name="T25" fmla="*/ 22 h 56"/>
                  <a:gd name="T26" fmla="*/ 7 w 111"/>
                  <a:gd name="T27" fmla="*/ 22 h 56"/>
                  <a:gd name="T28" fmla="*/ 7 w 111"/>
                  <a:gd name="T29" fmla="*/ 21 h 56"/>
                  <a:gd name="T30" fmla="*/ 5 w 111"/>
                  <a:gd name="T31" fmla="*/ 21 h 56"/>
                  <a:gd name="T32" fmla="*/ 4 w 111"/>
                  <a:gd name="T33" fmla="*/ 20 h 56"/>
                  <a:gd name="T34" fmla="*/ 4 w 111"/>
                  <a:gd name="T35" fmla="*/ 18 h 56"/>
                  <a:gd name="T36" fmla="*/ 8 w 111"/>
                  <a:gd name="T37" fmla="*/ 11 h 56"/>
                  <a:gd name="T38" fmla="*/ 10 w 111"/>
                  <a:gd name="T39" fmla="*/ 6 h 56"/>
                  <a:gd name="T40" fmla="*/ 15 w 111"/>
                  <a:gd name="T41" fmla="*/ 2 h 56"/>
                  <a:gd name="T42" fmla="*/ 22 w 111"/>
                  <a:gd name="T43" fmla="*/ 1 h 56"/>
                  <a:gd name="T44" fmla="*/ 18 w 111"/>
                  <a:gd name="T45" fmla="*/ 6 h 56"/>
                  <a:gd name="T46" fmla="*/ 22 w 111"/>
                  <a:gd name="T47" fmla="*/ 11 h 56"/>
                  <a:gd name="T48" fmla="*/ 29 w 111"/>
                  <a:gd name="T49" fmla="*/ 14 h 56"/>
                  <a:gd name="T50" fmla="*/ 33 w 111"/>
                  <a:gd name="T51" fmla="*/ 22 h 56"/>
                  <a:gd name="T52" fmla="*/ 49 w 111"/>
                  <a:gd name="T53" fmla="*/ 23 h 56"/>
                  <a:gd name="T54" fmla="*/ 55 w 111"/>
                  <a:gd name="T55" fmla="*/ 18 h 56"/>
                  <a:gd name="T56" fmla="*/ 56 w 111"/>
                  <a:gd name="T57" fmla="*/ 7 h 56"/>
                  <a:gd name="T58" fmla="*/ 61 w 111"/>
                  <a:gd name="T59" fmla="*/ 11 h 56"/>
                  <a:gd name="T60" fmla="*/ 68 w 111"/>
                  <a:gd name="T61" fmla="*/ 14 h 56"/>
                  <a:gd name="T62" fmla="*/ 73 w 111"/>
                  <a:gd name="T63" fmla="*/ 16 h 56"/>
                  <a:gd name="T64" fmla="*/ 76 w 111"/>
                  <a:gd name="T65" fmla="*/ 2 h 56"/>
                  <a:gd name="T66" fmla="*/ 81 w 111"/>
                  <a:gd name="T67" fmla="*/ 1 h 56"/>
                  <a:gd name="T68" fmla="*/ 84 w 111"/>
                  <a:gd name="T69" fmla="*/ 3 h 56"/>
                  <a:gd name="T70" fmla="*/ 88 w 111"/>
                  <a:gd name="T71" fmla="*/ 4 h 56"/>
                  <a:gd name="T72" fmla="*/ 91 w 111"/>
                  <a:gd name="T73" fmla="*/ 6 h 56"/>
                  <a:gd name="T74" fmla="*/ 93 w 111"/>
                  <a:gd name="T75" fmla="*/ 8 h 56"/>
                  <a:gd name="T76" fmla="*/ 93 w 111"/>
                  <a:gd name="T77" fmla="*/ 10 h 56"/>
                  <a:gd name="T78" fmla="*/ 93 w 111"/>
                  <a:gd name="T79" fmla="*/ 12 h 56"/>
                  <a:gd name="T80" fmla="*/ 93 w 111"/>
                  <a:gd name="T81" fmla="*/ 16 h 56"/>
                  <a:gd name="T82" fmla="*/ 93 w 111"/>
                  <a:gd name="T83" fmla="*/ 18 h 56"/>
                  <a:gd name="T84" fmla="*/ 95 w 111"/>
                  <a:gd name="T85" fmla="*/ 20 h 56"/>
                  <a:gd name="T86" fmla="*/ 99 w 111"/>
                  <a:gd name="T87" fmla="*/ 22 h 56"/>
                  <a:gd name="T88" fmla="*/ 103 w 111"/>
                  <a:gd name="T89" fmla="*/ 24 h 56"/>
                  <a:gd name="T90" fmla="*/ 110 w 111"/>
                  <a:gd name="T91" fmla="*/ 24 h 56"/>
                  <a:gd name="T92" fmla="*/ 110 w 111"/>
                  <a:gd name="T93" fmla="*/ 32 h 56"/>
                  <a:gd name="T94" fmla="*/ 106 w 111"/>
                  <a:gd name="T95" fmla="*/ 35 h 56"/>
                  <a:gd name="T96" fmla="*/ 94 w 111"/>
                  <a:gd name="T97" fmla="*/ 37 h 56"/>
                  <a:gd name="T98" fmla="*/ 75 w 111"/>
                  <a:gd name="T99" fmla="*/ 34 h 56"/>
                  <a:gd name="T100" fmla="*/ 69 w 111"/>
                  <a:gd name="T101" fmla="*/ 30 h 56"/>
                  <a:gd name="T102" fmla="*/ 63 w 111"/>
                  <a:gd name="T103" fmla="*/ 31 h 56"/>
                  <a:gd name="T104" fmla="*/ 57 w 111"/>
                  <a:gd name="T105" fmla="*/ 31 h 56"/>
                  <a:gd name="T106" fmla="*/ 54 w 111"/>
                  <a:gd name="T107" fmla="*/ 38 h 56"/>
                  <a:gd name="T108" fmla="*/ 51 w 111"/>
                  <a:gd name="T109" fmla="*/ 45 h 56"/>
                  <a:gd name="T110" fmla="*/ 47 w 111"/>
                  <a:gd name="T111" fmla="*/ 5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1" h="56">
                    <a:moveTo>
                      <a:pt x="46" y="56"/>
                    </a:moveTo>
                    <a:lnTo>
                      <a:pt x="37" y="54"/>
                    </a:lnTo>
                    <a:lnTo>
                      <a:pt x="33" y="54"/>
                    </a:lnTo>
                    <a:lnTo>
                      <a:pt x="24" y="53"/>
                    </a:lnTo>
                    <a:lnTo>
                      <a:pt x="17" y="52"/>
                    </a:lnTo>
                    <a:lnTo>
                      <a:pt x="9" y="51"/>
                    </a:lnTo>
                    <a:lnTo>
                      <a:pt x="2" y="50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4" y="28"/>
                    </a:lnTo>
                    <a:lnTo>
                      <a:pt x="7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8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0" y="25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5" y="17"/>
                    </a:lnTo>
                    <a:lnTo>
                      <a:pt x="7" y="13"/>
                    </a:lnTo>
                    <a:lnTo>
                      <a:pt x="8" y="11"/>
                    </a:lnTo>
                    <a:lnTo>
                      <a:pt x="9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9" y="8"/>
                    </a:lnTo>
                    <a:lnTo>
                      <a:pt x="21" y="9"/>
                    </a:lnTo>
                    <a:lnTo>
                      <a:pt x="22" y="11"/>
                    </a:lnTo>
                    <a:lnTo>
                      <a:pt x="26" y="12"/>
                    </a:lnTo>
                    <a:lnTo>
                      <a:pt x="27" y="14"/>
                    </a:lnTo>
                    <a:lnTo>
                      <a:pt x="29" y="14"/>
                    </a:lnTo>
                    <a:lnTo>
                      <a:pt x="30" y="16"/>
                    </a:lnTo>
                    <a:lnTo>
                      <a:pt x="31" y="21"/>
                    </a:lnTo>
                    <a:lnTo>
                      <a:pt x="33" y="22"/>
                    </a:lnTo>
                    <a:lnTo>
                      <a:pt x="39" y="23"/>
                    </a:lnTo>
                    <a:lnTo>
                      <a:pt x="46" y="23"/>
                    </a:lnTo>
                    <a:lnTo>
                      <a:pt x="49" y="23"/>
                    </a:lnTo>
                    <a:lnTo>
                      <a:pt x="50" y="21"/>
                    </a:lnTo>
                    <a:lnTo>
                      <a:pt x="55" y="21"/>
                    </a:lnTo>
                    <a:lnTo>
                      <a:pt x="55" y="18"/>
                    </a:lnTo>
                    <a:lnTo>
                      <a:pt x="53" y="16"/>
                    </a:lnTo>
                    <a:lnTo>
                      <a:pt x="55" y="11"/>
                    </a:lnTo>
                    <a:lnTo>
                      <a:pt x="56" y="7"/>
                    </a:lnTo>
                    <a:lnTo>
                      <a:pt x="58" y="8"/>
                    </a:lnTo>
                    <a:lnTo>
                      <a:pt x="59" y="10"/>
                    </a:lnTo>
                    <a:lnTo>
                      <a:pt x="61" y="11"/>
                    </a:lnTo>
                    <a:lnTo>
                      <a:pt x="65" y="12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70" y="16"/>
                    </a:lnTo>
                    <a:lnTo>
                      <a:pt x="72" y="17"/>
                    </a:lnTo>
                    <a:lnTo>
                      <a:pt x="73" y="16"/>
                    </a:lnTo>
                    <a:lnTo>
                      <a:pt x="73" y="7"/>
                    </a:lnTo>
                    <a:lnTo>
                      <a:pt x="74" y="4"/>
                    </a:lnTo>
                    <a:lnTo>
                      <a:pt x="76" y="2"/>
                    </a:lnTo>
                    <a:lnTo>
                      <a:pt x="79" y="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2" y="2"/>
                    </a:lnTo>
                    <a:lnTo>
                      <a:pt x="83" y="2"/>
                    </a:lnTo>
                    <a:lnTo>
                      <a:pt x="84" y="3"/>
                    </a:lnTo>
                    <a:lnTo>
                      <a:pt x="85" y="4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89" y="5"/>
                    </a:lnTo>
                    <a:lnTo>
                      <a:pt x="90" y="6"/>
                    </a:lnTo>
                    <a:lnTo>
                      <a:pt x="91" y="6"/>
                    </a:lnTo>
                    <a:lnTo>
                      <a:pt x="91" y="7"/>
                    </a:lnTo>
                    <a:lnTo>
                      <a:pt x="92" y="7"/>
                    </a:lnTo>
                    <a:lnTo>
                      <a:pt x="93" y="8"/>
                    </a:lnTo>
                    <a:lnTo>
                      <a:pt x="93" y="8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1"/>
                    </a:lnTo>
                    <a:lnTo>
                      <a:pt x="93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93" y="16"/>
                    </a:lnTo>
                    <a:lnTo>
                      <a:pt x="93" y="16"/>
                    </a:lnTo>
                    <a:lnTo>
                      <a:pt x="93" y="17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4" y="19"/>
                    </a:lnTo>
                    <a:lnTo>
                      <a:pt x="95" y="20"/>
                    </a:lnTo>
                    <a:lnTo>
                      <a:pt x="97" y="20"/>
                    </a:lnTo>
                    <a:lnTo>
                      <a:pt x="98" y="21"/>
                    </a:lnTo>
                    <a:lnTo>
                      <a:pt x="99" y="22"/>
                    </a:lnTo>
                    <a:lnTo>
                      <a:pt x="100" y="23"/>
                    </a:lnTo>
                    <a:lnTo>
                      <a:pt x="101" y="24"/>
                    </a:lnTo>
                    <a:lnTo>
                      <a:pt x="103" y="24"/>
                    </a:lnTo>
                    <a:lnTo>
                      <a:pt x="105" y="24"/>
                    </a:lnTo>
                    <a:lnTo>
                      <a:pt x="107" y="24"/>
                    </a:lnTo>
                    <a:lnTo>
                      <a:pt x="110" y="24"/>
                    </a:lnTo>
                    <a:lnTo>
                      <a:pt x="111" y="24"/>
                    </a:lnTo>
                    <a:lnTo>
                      <a:pt x="111" y="29"/>
                    </a:lnTo>
                    <a:lnTo>
                      <a:pt x="110" y="32"/>
                    </a:lnTo>
                    <a:lnTo>
                      <a:pt x="109" y="31"/>
                    </a:lnTo>
                    <a:lnTo>
                      <a:pt x="108" y="34"/>
                    </a:lnTo>
                    <a:lnTo>
                      <a:pt x="106" y="35"/>
                    </a:lnTo>
                    <a:lnTo>
                      <a:pt x="102" y="35"/>
                    </a:lnTo>
                    <a:lnTo>
                      <a:pt x="100" y="36"/>
                    </a:lnTo>
                    <a:lnTo>
                      <a:pt x="94" y="37"/>
                    </a:lnTo>
                    <a:lnTo>
                      <a:pt x="85" y="36"/>
                    </a:lnTo>
                    <a:lnTo>
                      <a:pt x="79" y="35"/>
                    </a:lnTo>
                    <a:lnTo>
                      <a:pt x="75" y="34"/>
                    </a:lnTo>
                    <a:lnTo>
                      <a:pt x="73" y="33"/>
                    </a:lnTo>
                    <a:lnTo>
                      <a:pt x="73" y="31"/>
                    </a:lnTo>
                    <a:lnTo>
                      <a:pt x="69" y="30"/>
                    </a:lnTo>
                    <a:lnTo>
                      <a:pt x="66" y="30"/>
                    </a:lnTo>
                    <a:lnTo>
                      <a:pt x="65" y="32"/>
                    </a:lnTo>
                    <a:lnTo>
                      <a:pt x="63" y="31"/>
                    </a:lnTo>
                    <a:lnTo>
                      <a:pt x="61" y="31"/>
                    </a:lnTo>
                    <a:lnTo>
                      <a:pt x="59" y="30"/>
                    </a:lnTo>
                    <a:lnTo>
                      <a:pt x="57" y="31"/>
                    </a:lnTo>
                    <a:lnTo>
                      <a:pt x="55" y="32"/>
                    </a:lnTo>
                    <a:lnTo>
                      <a:pt x="55" y="37"/>
                    </a:lnTo>
                    <a:lnTo>
                      <a:pt x="54" y="38"/>
                    </a:lnTo>
                    <a:lnTo>
                      <a:pt x="53" y="40"/>
                    </a:lnTo>
                    <a:lnTo>
                      <a:pt x="52" y="43"/>
                    </a:lnTo>
                    <a:lnTo>
                      <a:pt x="51" y="45"/>
                    </a:lnTo>
                    <a:lnTo>
                      <a:pt x="50" y="47"/>
                    </a:lnTo>
                    <a:lnTo>
                      <a:pt x="49" y="49"/>
                    </a:lnTo>
                    <a:lnTo>
                      <a:pt x="47" y="52"/>
                    </a:lnTo>
                    <a:lnTo>
                      <a:pt x="46" y="52"/>
                    </a:lnTo>
                    <a:lnTo>
                      <a:pt x="46" y="56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IQ-D056_2"/>
              <p:cNvSpPr>
                <a:spLocks/>
              </p:cNvSpPr>
              <p:nvPr/>
            </p:nvSpPr>
            <p:spPr bwMode="auto">
              <a:xfrm>
                <a:off x="5092383" y="4290060"/>
                <a:ext cx="388620" cy="388620"/>
              </a:xfrm>
              <a:custGeom>
                <a:avLst/>
                <a:gdLst>
                  <a:gd name="T0" fmla="*/ 31 w 51"/>
                  <a:gd name="T1" fmla="*/ 50 h 51"/>
                  <a:gd name="T2" fmla="*/ 29 w 51"/>
                  <a:gd name="T3" fmla="*/ 50 h 51"/>
                  <a:gd name="T4" fmla="*/ 28 w 51"/>
                  <a:gd name="T5" fmla="*/ 51 h 51"/>
                  <a:gd name="T6" fmla="*/ 27 w 51"/>
                  <a:gd name="T7" fmla="*/ 49 h 51"/>
                  <a:gd name="T8" fmla="*/ 26 w 51"/>
                  <a:gd name="T9" fmla="*/ 48 h 51"/>
                  <a:gd name="T10" fmla="*/ 26 w 51"/>
                  <a:gd name="T11" fmla="*/ 48 h 51"/>
                  <a:gd name="T12" fmla="*/ 23 w 51"/>
                  <a:gd name="T13" fmla="*/ 44 h 51"/>
                  <a:gd name="T14" fmla="*/ 19 w 51"/>
                  <a:gd name="T15" fmla="*/ 34 h 51"/>
                  <a:gd name="T16" fmla="*/ 15 w 51"/>
                  <a:gd name="T17" fmla="*/ 27 h 51"/>
                  <a:gd name="T18" fmla="*/ 11 w 51"/>
                  <a:gd name="T19" fmla="*/ 26 h 51"/>
                  <a:gd name="T20" fmla="*/ 1 w 51"/>
                  <a:gd name="T21" fmla="*/ 26 h 51"/>
                  <a:gd name="T22" fmla="*/ 0 w 51"/>
                  <a:gd name="T23" fmla="*/ 26 h 51"/>
                  <a:gd name="T24" fmla="*/ 0 w 51"/>
                  <a:gd name="T25" fmla="*/ 22 h 51"/>
                  <a:gd name="T26" fmla="*/ 1 w 51"/>
                  <a:gd name="T27" fmla="*/ 22 h 51"/>
                  <a:gd name="T28" fmla="*/ 3 w 51"/>
                  <a:gd name="T29" fmla="*/ 19 h 51"/>
                  <a:gd name="T30" fmla="*/ 4 w 51"/>
                  <a:gd name="T31" fmla="*/ 17 h 51"/>
                  <a:gd name="T32" fmla="*/ 5 w 51"/>
                  <a:gd name="T33" fmla="*/ 15 h 51"/>
                  <a:gd name="T34" fmla="*/ 6 w 51"/>
                  <a:gd name="T35" fmla="*/ 13 h 51"/>
                  <a:gd name="T36" fmla="*/ 7 w 51"/>
                  <a:gd name="T37" fmla="*/ 10 h 51"/>
                  <a:gd name="T38" fmla="*/ 8 w 51"/>
                  <a:gd name="T39" fmla="*/ 8 h 51"/>
                  <a:gd name="T40" fmla="*/ 9 w 51"/>
                  <a:gd name="T41" fmla="*/ 7 h 51"/>
                  <a:gd name="T42" fmla="*/ 9 w 51"/>
                  <a:gd name="T43" fmla="*/ 2 h 51"/>
                  <a:gd name="T44" fmla="*/ 11 w 51"/>
                  <a:gd name="T45" fmla="*/ 1 h 51"/>
                  <a:gd name="T46" fmla="*/ 13 w 51"/>
                  <a:gd name="T47" fmla="*/ 0 h 51"/>
                  <a:gd name="T48" fmla="*/ 15 w 51"/>
                  <a:gd name="T49" fmla="*/ 1 h 51"/>
                  <a:gd name="T50" fmla="*/ 17 w 51"/>
                  <a:gd name="T51" fmla="*/ 1 h 51"/>
                  <a:gd name="T52" fmla="*/ 19 w 51"/>
                  <a:gd name="T53" fmla="*/ 2 h 51"/>
                  <a:gd name="T54" fmla="*/ 20 w 51"/>
                  <a:gd name="T55" fmla="*/ 0 h 51"/>
                  <a:gd name="T56" fmla="*/ 23 w 51"/>
                  <a:gd name="T57" fmla="*/ 0 h 51"/>
                  <a:gd name="T58" fmla="*/ 27 w 51"/>
                  <a:gd name="T59" fmla="*/ 1 h 51"/>
                  <a:gd name="T60" fmla="*/ 27 w 51"/>
                  <a:gd name="T61" fmla="*/ 3 h 51"/>
                  <a:gd name="T62" fmla="*/ 29 w 51"/>
                  <a:gd name="T63" fmla="*/ 4 h 51"/>
                  <a:gd name="T64" fmla="*/ 33 w 51"/>
                  <a:gd name="T65" fmla="*/ 5 h 51"/>
                  <a:gd name="T66" fmla="*/ 39 w 51"/>
                  <a:gd name="T67" fmla="*/ 6 h 51"/>
                  <a:gd name="T68" fmla="*/ 48 w 51"/>
                  <a:gd name="T69" fmla="*/ 7 h 51"/>
                  <a:gd name="T70" fmla="*/ 48 w 51"/>
                  <a:gd name="T71" fmla="*/ 10 h 51"/>
                  <a:gd name="T72" fmla="*/ 50 w 51"/>
                  <a:gd name="T73" fmla="*/ 11 h 51"/>
                  <a:gd name="T74" fmla="*/ 51 w 51"/>
                  <a:gd name="T75" fmla="*/ 15 h 51"/>
                  <a:gd name="T76" fmla="*/ 49 w 51"/>
                  <a:gd name="T77" fmla="*/ 20 h 51"/>
                  <a:gd name="T78" fmla="*/ 47 w 51"/>
                  <a:gd name="T79" fmla="*/ 22 h 51"/>
                  <a:gd name="T80" fmla="*/ 46 w 51"/>
                  <a:gd name="T81" fmla="*/ 23 h 51"/>
                  <a:gd name="T82" fmla="*/ 44 w 51"/>
                  <a:gd name="T83" fmla="*/ 25 h 51"/>
                  <a:gd name="T84" fmla="*/ 44 w 51"/>
                  <a:gd name="T85" fmla="*/ 28 h 51"/>
                  <a:gd name="T86" fmla="*/ 42 w 51"/>
                  <a:gd name="T87" fmla="*/ 30 h 51"/>
                  <a:gd name="T88" fmla="*/ 40 w 51"/>
                  <a:gd name="T89" fmla="*/ 31 h 51"/>
                  <a:gd name="T90" fmla="*/ 39 w 51"/>
                  <a:gd name="T91" fmla="*/ 32 h 51"/>
                  <a:gd name="T92" fmla="*/ 38 w 51"/>
                  <a:gd name="T93" fmla="*/ 34 h 51"/>
                  <a:gd name="T94" fmla="*/ 37 w 51"/>
                  <a:gd name="T95" fmla="*/ 36 h 51"/>
                  <a:gd name="T96" fmla="*/ 35 w 51"/>
                  <a:gd name="T97" fmla="*/ 37 h 51"/>
                  <a:gd name="T98" fmla="*/ 34 w 51"/>
                  <a:gd name="T99" fmla="*/ 39 h 51"/>
                  <a:gd name="T100" fmla="*/ 32 w 51"/>
                  <a:gd name="T101" fmla="*/ 40 h 51"/>
                  <a:gd name="T102" fmla="*/ 31 w 51"/>
                  <a:gd name="T103" fmla="*/ 44 h 51"/>
                  <a:gd name="T104" fmla="*/ 31 w 51"/>
                  <a:gd name="T105" fmla="*/ 44 h 51"/>
                  <a:gd name="T106" fmla="*/ 30 w 51"/>
                  <a:gd name="T107" fmla="*/ 44 h 51"/>
                  <a:gd name="T108" fmla="*/ 30 w 51"/>
                  <a:gd name="T109" fmla="*/ 47 h 51"/>
                  <a:gd name="T110" fmla="*/ 31 w 51"/>
                  <a:gd name="T111" fmla="*/ 48 h 51"/>
                  <a:gd name="T112" fmla="*/ 31 w 51"/>
                  <a:gd name="T1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" h="51">
                    <a:moveTo>
                      <a:pt x="31" y="50"/>
                    </a:moveTo>
                    <a:lnTo>
                      <a:pt x="29" y="50"/>
                    </a:lnTo>
                    <a:lnTo>
                      <a:pt x="28" y="51"/>
                    </a:lnTo>
                    <a:lnTo>
                      <a:pt x="27" y="49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3" y="44"/>
                    </a:lnTo>
                    <a:lnTo>
                      <a:pt x="19" y="34"/>
                    </a:lnTo>
                    <a:lnTo>
                      <a:pt x="15" y="27"/>
                    </a:lnTo>
                    <a:lnTo>
                      <a:pt x="11" y="26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3" y="19"/>
                    </a:lnTo>
                    <a:lnTo>
                      <a:pt x="4" y="17"/>
                    </a:lnTo>
                    <a:lnTo>
                      <a:pt x="5" y="15"/>
                    </a:lnTo>
                    <a:lnTo>
                      <a:pt x="6" y="13"/>
                    </a:lnTo>
                    <a:lnTo>
                      <a:pt x="7" y="10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2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9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27" y="3"/>
                    </a:lnTo>
                    <a:lnTo>
                      <a:pt x="29" y="4"/>
                    </a:lnTo>
                    <a:lnTo>
                      <a:pt x="33" y="5"/>
                    </a:lnTo>
                    <a:lnTo>
                      <a:pt x="39" y="6"/>
                    </a:lnTo>
                    <a:lnTo>
                      <a:pt x="48" y="7"/>
                    </a:lnTo>
                    <a:lnTo>
                      <a:pt x="48" y="10"/>
                    </a:lnTo>
                    <a:lnTo>
                      <a:pt x="50" y="11"/>
                    </a:lnTo>
                    <a:lnTo>
                      <a:pt x="51" y="15"/>
                    </a:lnTo>
                    <a:lnTo>
                      <a:pt x="49" y="20"/>
                    </a:lnTo>
                    <a:lnTo>
                      <a:pt x="47" y="22"/>
                    </a:lnTo>
                    <a:lnTo>
                      <a:pt x="46" y="23"/>
                    </a:lnTo>
                    <a:lnTo>
                      <a:pt x="44" y="25"/>
                    </a:lnTo>
                    <a:lnTo>
                      <a:pt x="44" y="28"/>
                    </a:lnTo>
                    <a:lnTo>
                      <a:pt x="42" y="30"/>
                    </a:lnTo>
                    <a:lnTo>
                      <a:pt x="40" y="31"/>
                    </a:lnTo>
                    <a:lnTo>
                      <a:pt x="39" y="32"/>
                    </a:lnTo>
                    <a:lnTo>
                      <a:pt x="38" y="34"/>
                    </a:lnTo>
                    <a:lnTo>
                      <a:pt x="37" y="36"/>
                    </a:lnTo>
                    <a:lnTo>
                      <a:pt x="35" y="37"/>
                    </a:lnTo>
                    <a:lnTo>
                      <a:pt x="34" y="39"/>
                    </a:lnTo>
                    <a:lnTo>
                      <a:pt x="32" y="40"/>
                    </a:lnTo>
                    <a:lnTo>
                      <a:pt x="31" y="44"/>
                    </a:lnTo>
                    <a:lnTo>
                      <a:pt x="31" y="44"/>
                    </a:lnTo>
                    <a:lnTo>
                      <a:pt x="30" y="44"/>
                    </a:lnTo>
                    <a:lnTo>
                      <a:pt x="30" y="47"/>
                    </a:lnTo>
                    <a:lnTo>
                      <a:pt x="31" y="48"/>
                    </a:lnTo>
                    <a:lnTo>
                      <a:pt x="31" y="50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" name="IQ-D052_2"/>
              <p:cNvSpPr>
                <a:spLocks/>
              </p:cNvSpPr>
              <p:nvPr/>
            </p:nvSpPr>
            <p:spPr bwMode="auto">
              <a:xfrm>
                <a:off x="5320983" y="4244340"/>
                <a:ext cx="403860" cy="426720"/>
              </a:xfrm>
              <a:custGeom>
                <a:avLst/>
                <a:gdLst>
                  <a:gd name="T0" fmla="*/ 1 w 53"/>
                  <a:gd name="T1" fmla="*/ 56 h 56"/>
                  <a:gd name="T2" fmla="*/ 0 w 53"/>
                  <a:gd name="T3" fmla="*/ 53 h 56"/>
                  <a:gd name="T4" fmla="*/ 1 w 53"/>
                  <a:gd name="T5" fmla="*/ 50 h 56"/>
                  <a:gd name="T6" fmla="*/ 2 w 53"/>
                  <a:gd name="T7" fmla="*/ 46 h 56"/>
                  <a:gd name="T8" fmla="*/ 5 w 53"/>
                  <a:gd name="T9" fmla="*/ 43 h 56"/>
                  <a:gd name="T10" fmla="*/ 8 w 53"/>
                  <a:gd name="T11" fmla="*/ 40 h 56"/>
                  <a:gd name="T12" fmla="*/ 10 w 53"/>
                  <a:gd name="T13" fmla="*/ 37 h 56"/>
                  <a:gd name="T14" fmla="*/ 14 w 53"/>
                  <a:gd name="T15" fmla="*/ 34 h 56"/>
                  <a:gd name="T16" fmla="*/ 16 w 53"/>
                  <a:gd name="T17" fmla="*/ 29 h 56"/>
                  <a:gd name="T18" fmla="*/ 19 w 53"/>
                  <a:gd name="T19" fmla="*/ 26 h 56"/>
                  <a:gd name="T20" fmla="*/ 20 w 53"/>
                  <a:gd name="T21" fmla="*/ 17 h 56"/>
                  <a:gd name="T22" fmla="*/ 18 w 53"/>
                  <a:gd name="T23" fmla="*/ 13 h 56"/>
                  <a:gd name="T24" fmla="*/ 26 w 53"/>
                  <a:gd name="T25" fmla="*/ 11 h 56"/>
                  <a:gd name="T26" fmla="*/ 32 w 53"/>
                  <a:gd name="T27" fmla="*/ 10 h 56"/>
                  <a:gd name="T28" fmla="*/ 34 w 53"/>
                  <a:gd name="T29" fmla="*/ 8 h 56"/>
                  <a:gd name="T30" fmla="*/ 35 w 53"/>
                  <a:gd name="T31" fmla="*/ 0 h 56"/>
                  <a:gd name="T32" fmla="*/ 38 w 53"/>
                  <a:gd name="T33" fmla="*/ 0 h 56"/>
                  <a:gd name="T34" fmla="*/ 42 w 53"/>
                  <a:gd name="T35" fmla="*/ 0 h 56"/>
                  <a:gd name="T36" fmla="*/ 51 w 53"/>
                  <a:gd name="T37" fmla="*/ 0 h 56"/>
                  <a:gd name="T38" fmla="*/ 52 w 53"/>
                  <a:gd name="T39" fmla="*/ 2 h 56"/>
                  <a:gd name="T40" fmla="*/ 52 w 53"/>
                  <a:gd name="T41" fmla="*/ 5 h 56"/>
                  <a:gd name="T42" fmla="*/ 53 w 53"/>
                  <a:gd name="T43" fmla="*/ 10 h 56"/>
                  <a:gd name="T44" fmla="*/ 52 w 53"/>
                  <a:gd name="T45" fmla="*/ 13 h 56"/>
                  <a:gd name="T46" fmla="*/ 51 w 53"/>
                  <a:gd name="T47" fmla="*/ 20 h 56"/>
                  <a:gd name="T48" fmla="*/ 51 w 53"/>
                  <a:gd name="T49" fmla="*/ 25 h 56"/>
                  <a:gd name="T50" fmla="*/ 51 w 53"/>
                  <a:gd name="T51" fmla="*/ 30 h 56"/>
                  <a:gd name="T52" fmla="*/ 49 w 53"/>
                  <a:gd name="T53" fmla="*/ 36 h 56"/>
                  <a:gd name="T54" fmla="*/ 48 w 53"/>
                  <a:gd name="T55" fmla="*/ 40 h 56"/>
                  <a:gd name="T56" fmla="*/ 49 w 53"/>
                  <a:gd name="T57" fmla="*/ 48 h 56"/>
                  <a:gd name="T58" fmla="*/ 49 w 53"/>
                  <a:gd name="T59" fmla="*/ 52 h 56"/>
                  <a:gd name="T60" fmla="*/ 42 w 53"/>
                  <a:gd name="T61" fmla="*/ 50 h 56"/>
                  <a:gd name="T62" fmla="*/ 37 w 53"/>
                  <a:gd name="T63" fmla="*/ 49 h 56"/>
                  <a:gd name="T64" fmla="*/ 33 w 53"/>
                  <a:gd name="T65" fmla="*/ 48 h 56"/>
                  <a:gd name="T66" fmla="*/ 30 w 53"/>
                  <a:gd name="T67" fmla="*/ 48 h 56"/>
                  <a:gd name="T68" fmla="*/ 27 w 53"/>
                  <a:gd name="T69" fmla="*/ 49 h 56"/>
                  <a:gd name="T70" fmla="*/ 25 w 53"/>
                  <a:gd name="T71" fmla="*/ 49 h 56"/>
                  <a:gd name="T72" fmla="*/ 21 w 53"/>
                  <a:gd name="T73" fmla="*/ 50 h 56"/>
                  <a:gd name="T74" fmla="*/ 16 w 53"/>
                  <a:gd name="T75" fmla="*/ 52 h 56"/>
                  <a:gd name="T76" fmla="*/ 10 w 53"/>
                  <a:gd name="T77" fmla="*/ 53 h 56"/>
                  <a:gd name="T78" fmla="*/ 5 w 53"/>
                  <a:gd name="T79" fmla="*/ 55 h 56"/>
                  <a:gd name="T80" fmla="*/ 2 w 53"/>
                  <a:gd name="T81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56">
                    <a:moveTo>
                      <a:pt x="2" y="55"/>
                    </a:moveTo>
                    <a:lnTo>
                      <a:pt x="1" y="56"/>
                    </a:lnTo>
                    <a:lnTo>
                      <a:pt x="1" y="54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2" y="46"/>
                    </a:lnTo>
                    <a:lnTo>
                      <a:pt x="4" y="45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9" y="38"/>
                    </a:lnTo>
                    <a:lnTo>
                      <a:pt x="10" y="37"/>
                    </a:lnTo>
                    <a:lnTo>
                      <a:pt x="12" y="36"/>
                    </a:lnTo>
                    <a:lnTo>
                      <a:pt x="14" y="34"/>
                    </a:lnTo>
                    <a:lnTo>
                      <a:pt x="14" y="31"/>
                    </a:lnTo>
                    <a:lnTo>
                      <a:pt x="16" y="29"/>
                    </a:lnTo>
                    <a:lnTo>
                      <a:pt x="17" y="28"/>
                    </a:lnTo>
                    <a:lnTo>
                      <a:pt x="19" y="26"/>
                    </a:lnTo>
                    <a:lnTo>
                      <a:pt x="21" y="21"/>
                    </a:lnTo>
                    <a:lnTo>
                      <a:pt x="20" y="17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24" y="12"/>
                    </a:lnTo>
                    <a:lnTo>
                      <a:pt x="26" y="11"/>
                    </a:lnTo>
                    <a:lnTo>
                      <a:pt x="30" y="11"/>
                    </a:lnTo>
                    <a:lnTo>
                      <a:pt x="32" y="10"/>
                    </a:lnTo>
                    <a:lnTo>
                      <a:pt x="33" y="7"/>
                    </a:lnTo>
                    <a:lnTo>
                      <a:pt x="34" y="8"/>
                    </a:lnTo>
                    <a:lnTo>
                      <a:pt x="35" y="5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51" y="1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2" y="5"/>
                    </a:lnTo>
                    <a:lnTo>
                      <a:pt x="52" y="8"/>
                    </a:lnTo>
                    <a:lnTo>
                      <a:pt x="53" y="10"/>
                    </a:lnTo>
                    <a:lnTo>
                      <a:pt x="53" y="12"/>
                    </a:lnTo>
                    <a:lnTo>
                      <a:pt x="52" y="13"/>
                    </a:lnTo>
                    <a:lnTo>
                      <a:pt x="52" y="18"/>
                    </a:lnTo>
                    <a:lnTo>
                      <a:pt x="51" y="20"/>
                    </a:lnTo>
                    <a:lnTo>
                      <a:pt x="51" y="20"/>
                    </a:lnTo>
                    <a:lnTo>
                      <a:pt x="51" y="25"/>
                    </a:lnTo>
                    <a:lnTo>
                      <a:pt x="51" y="27"/>
                    </a:lnTo>
                    <a:lnTo>
                      <a:pt x="51" y="30"/>
                    </a:lnTo>
                    <a:lnTo>
                      <a:pt x="50" y="34"/>
                    </a:lnTo>
                    <a:lnTo>
                      <a:pt x="49" y="36"/>
                    </a:lnTo>
                    <a:lnTo>
                      <a:pt x="48" y="38"/>
                    </a:lnTo>
                    <a:lnTo>
                      <a:pt x="48" y="40"/>
                    </a:lnTo>
                    <a:lnTo>
                      <a:pt x="48" y="44"/>
                    </a:lnTo>
                    <a:lnTo>
                      <a:pt x="49" y="48"/>
                    </a:lnTo>
                    <a:lnTo>
                      <a:pt x="50" y="52"/>
                    </a:lnTo>
                    <a:lnTo>
                      <a:pt x="49" y="52"/>
                    </a:lnTo>
                    <a:lnTo>
                      <a:pt x="46" y="51"/>
                    </a:lnTo>
                    <a:lnTo>
                      <a:pt x="42" y="50"/>
                    </a:lnTo>
                    <a:lnTo>
                      <a:pt x="39" y="50"/>
                    </a:lnTo>
                    <a:lnTo>
                      <a:pt x="37" y="49"/>
                    </a:lnTo>
                    <a:lnTo>
                      <a:pt x="35" y="49"/>
                    </a:lnTo>
                    <a:lnTo>
                      <a:pt x="33" y="48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9" y="49"/>
                    </a:lnTo>
                    <a:lnTo>
                      <a:pt x="27" y="49"/>
                    </a:lnTo>
                    <a:lnTo>
                      <a:pt x="26" y="49"/>
                    </a:lnTo>
                    <a:lnTo>
                      <a:pt x="25" y="49"/>
                    </a:lnTo>
                    <a:lnTo>
                      <a:pt x="24" y="50"/>
                    </a:lnTo>
                    <a:lnTo>
                      <a:pt x="21" y="50"/>
                    </a:lnTo>
                    <a:lnTo>
                      <a:pt x="18" y="51"/>
                    </a:lnTo>
                    <a:lnTo>
                      <a:pt x="16" y="52"/>
                    </a:lnTo>
                    <a:lnTo>
                      <a:pt x="13" y="52"/>
                    </a:lnTo>
                    <a:lnTo>
                      <a:pt x="10" y="53"/>
                    </a:lnTo>
                    <a:lnTo>
                      <a:pt x="7" y="54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2" y="55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" name="IQ-D015_2"/>
              <p:cNvSpPr>
                <a:spLocks/>
              </p:cNvSpPr>
              <p:nvPr/>
            </p:nvSpPr>
            <p:spPr bwMode="auto">
              <a:xfrm>
                <a:off x="5328603" y="4511040"/>
                <a:ext cx="944880" cy="1112520"/>
              </a:xfrm>
              <a:custGeom>
                <a:avLst/>
                <a:gdLst>
                  <a:gd name="T0" fmla="*/ 1 w 124"/>
                  <a:gd name="T1" fmla="*/ 137 h 146"/>
                  <a:gd name="T2" fmla="*/ 2 w 124"/>
                  <a:gd name="T3" fmla="*/ 126 h 146"/>
                  <a:gd name="T4" fmla="*/ 7 w 124"/>
                  <a:gd name="T5" fmla="*/ 117 h 146"/>
                  <a:gd name="T6" fmla="*/ 8 w 124"/>
                  <a:gd name="T7" fmla="*/ 109 h 146"/>
                  <a:gd name="T8" fmla="*/ 8 w 124"/>
                  <a:gd name="T9" fmla="*/ 101 h 146"/>
                  <a:gd name="T10" fmla="*/ 10 w 124"/>
                  <a:gd name="T11" fmla="*/ 88 h 146"/>
                  <a:gd name="T12" fmla="*/ 15 w 124"/>
                  <a:gd name="T13" fmla="*/ 66 h 146"/>
                  <a:gd name="T14" fmla="*/ 17 w 124"/>
                  <a:gd name="T15" fmla="*/ 54 h 146"/>
                  <a:gd name="T16" fmla="*/ 13 w 124"/>
                  <a:gd name="T17" fmla="*/ 47 h 146"/>
                  <a:gd name="T18" fmla="*/ 5 w 124"/>
                  <a:gd name="T19" fmla="*/ 37 h 146"/>
                  <a:gd name="T20" fmla="*/ 3 w 124"/>
                  <a:gd name="T21" fmla="*/ 30 h 146"/>
                  <a:gd name="T22" fmla="*/ 1 w 124"/>
                  <a:gd name="T23" fmla="*/ 20 h 146"/>
                  <a:gd name="T24" fmla="*/ 12 w 124"/>
                  <a:gd name="T25" fmla="*/ 17 h 146"/>
                  <a:gd name="T26" fmla="*/ 24 w 124"/>
                  <a:gd name="T27" fmla="*/ 14 h 146"/>
                  <a:gd name="T28" fmla="*/ 31 w 124"/>
                  <a:gd name="T29" fmla="*/ 13 h 146"/>
                  <a:gd name="T30" fmla="*/ 41 w 124"/>
                  <a:gd name="T31" fmla="*/ 15 h 146"/>
                  <a:gd name="T32" fmla="*/ 47 w 124"/>
                  <a:gd name="T33" fmla="*/ 9 h 146"/>
                  <a:gd name="T34" fmla="*/ 58 w 124"/>
                  <a:gd name="T35" fmla="*/ 5 h 146"/>
                  <a:gd name="T36" fmla="*/ 67 w 124"/>
                  <a:gd name="T37" fmla="*/ 13 h 146"/>
                  <a:gd name="T38" fmla="*/ 78 w 124"/>
                  <a:gd name="T39" fmla="*/ 19 h 146"/>
                  <a:gd name="T40" fmla="*/ 92 w 124"/>
                  <a:gd name="T41" fmla="*/ 26 h 146"/>
                  <a:gd name="T42" fmla="*/ 104 w 124"/>
                  <a:gd name="T43" fmla="*/ 31 h 146"/>
                  <a:gd name="T44" fmla="*/ 109 w 124"/>
                  <a:gd name="T45" fmla="*/ 41 h 146"/>
                  <a:gd name="T46" fmla="*/ 116 w 124"/>
                  <a:gd name="T47" fmla="*/ 50 h 146"/>
                  <a:gd name="T48" fmla="*/ 120 w 124"/>
                  <a:gd name="T49" fmla="*/ 55 h 146"/>
                  <a:gd name="T50" fmla="*/ 123 w 124"/>
                  <a:gd name="T51" fmla="*/ 57 h 146"/>
                  <a:gd name="T52" fmla="*/ 124 w 124"/>
                  <a:gd name="T53" fmla="*/ 63 h 146"/>
                  <a:gd name="T54" fmla="*/ 123 w 124"/>
                  <a:gd name="T55" fmla="*/ 65 h 146"/>
                  <a:gd name="T56" fmla="*/ 121 w 124"/>
                  <a:gd name="T57" fmla="*/ 64 h 146"/>
                  <a:gd name="T58" fmla="*/ 114 w 124"/>
                  <a:gd name="T59" fmla="*/ 61 h 146"/>
                  <a:gd name="T60" fmla="*/ 107 w 124"/>
                  <a:gd name="T61" fmla="*/ 59 h 146"/>
                  <a:gd name="T62" fmla="*/ 101 w 124"/>
                  <a:gd name="T63" fmla="*/ 57 h 146"/>
                  <a:gd name="T64" fmla="*/ 96 w 124"/>
                  <a:gd name="T65" fmla="*/ 57 h 146"/>
                  <a:gd name="T66" fmla="*/ 91 w 124"/>
                  <a:gd name="T67" fmla="*/ 57 h 146"/>
                  <a:gd name="T68" fmla="*/ 87 w 124"/>
                  <a:gd name="T69" fmla="*/ 57 h 146"/>
                  <a:gd name="T70" fmla="*/ 82 w 124"/>
                  <a:gd name="T71" fmla="*/ 57 h 146"/>
                  <a:gd name="T72" fmla="*/ 78 w 124"/>
                  <a:gd name="T73" fmla="*/ 57 h 146"/>
                  <a:gd name="T74" fmla="*/ 74 w 124"/>
                  <a:gd name="T75" fmla="*/ 57 h 146"/>
                  <a:gd name="T76" fmla="*/ 71 w 124"/>
                  <a:gd name="T77" fmla="*/ 58 h 146"/>
                  <a:gd name="T78" fmla="*/ 65 w 124"/>
                  <a:gd name="T79" fmla="*/ 61 h 146"/>
                  <a:gd name="T80" fmla="*/ 60 w 124"/>
                  <a:gd name="T81" fmla="*/ 62 h 146"/>
                  <a:gd name="T82" fmla="*/ 53 w 124"/>
                  <a:gd name="T83" fmla="*/ 66 h 146"/>
                  <a:gd name="T84" fmla="*/ 48 w 124"/>
                  <a:gd name="T85" fmla="*/ 73 h 146"/>
                  <a:gd name="T86" fmla="*/ 46 w 124"/>
                  <a:gd name="T87" fmla="*/ 81 h 146"/>
                  <a:gd name="T88" fmla="*/ 44 w 124"/>
                  <a:gd name="T89" fmla="*/ 84 h 146"/>
                  <a:gd name="T90" fmla="*/ 40 w 124"/>
                  <a:gd name="T91" fmla="*/ 91 h 146"/>
                  <a:gd name="T92" fmla="*/ 37 w 124"/>
                  <a:gd name="T93" fmla="*/ 99 h 146"/>
                  <a:gd name="T94" fmla="*/ 33 w 124"/>
                  <a:gd name="T95" fmla="*/ 106 h 146"/>
                  <a:gd name="T96" fmla="*/ 29 w 124"/>
                  <a:gd name="T97" fmla="*/ 113 h 146"/>
                  <a:gd name="T98" fmla="*/ 24 w 124"/>
                  <a:gd name="T99" fmla="*/ 120 h 146"/>
                  <a:gd name="T100" fmla="*/ 18 w 124"/>
                  <a:gd name="T101" fmla="*/ 127 h 146"/>
                  <a:gd name="T102" fmla="*/ 13 w 124"/>
                  <a:gd name="T103" fmla="*/ 133 h 146"/>
                  <a:gd name="T104" fmla="*/ 7 w 124"/>
                  <a:gd name="T105" fmla="*/ 139 h 146"/>
                  <a:gd name="T106" fmla="*/ 1 w 124"/>
                  <a:gd name="T107" fmla="*/ 14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4" h="146">
                    <a:moveTo>
                      <a:pt x="0" y="146"/>
                    </a:moveTo>
                    <a:lnTo>
                      <a:pt x="0" y="145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1" y="137"/>
                    </a:lnTo>
                    <a:lnTo>
                      <a:pt x="1" y="135"/>
                    </a:lnTo>
                    <a:lnTo>
                      <a:pt x="2" y="133"/>
                    </a:lnTo>
                    <a:lnTo>
                      <a:pt x="2" y="132"/>
                    </a:lnTo>
                    <a:lnTo>
                      <a:pt x="2" y="130"/>
                    </a:lnTo>
                    <a:lnTo>
                      <a:pt x="2" y="126"/>
                    </a:lnTo>
                    <a:lnTo>
                      <a:pt x="2" y="124"/>
                    </a:lnTo>
                    <a:lnTo>
                      <a:pt x="4" y="122"/>
                    </a:lnTo>
                    <a:lnTo>
                      <a:pt x="5" y="120"/>
                    </a:lnTo>
                    <a:lnTo>
                      <a:pt x="7" y="118"/>
                    </a:lnTo>
                    <a:lnTo>
                      <a:pt x="7" y="117"/>
                    </a:lnTo>
                    <a:lnTo>
                      <a:pt x="8" y="116"/>
                    </a:lnTo>
                    <a:lnTo>
                      <a:pt x="8" y="114"/>
                    </a:lnTo>
                    <a:lnTo>
                      <a:pt x="8" y="113"/>
                    </a:lnTo>
                    <a:lnTo>
                      <a:pt x="8" y="111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8" y="105"/>
                    </a:lnTo>
                    <a:lnTo>
                      <a:pt x="8" y="105"/>
                    </a:lnTo>
                    <a:lnTo>
                      <a:pt x="8" y="103"/>
                    </a:lnTo>
                    <a:lnTo>
                      <a:pt x="8" y="101"/>
                    </a:lnTo>
                    <a:lnTo>
                      <a:pt x="8" y="100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9" y="93"/>
                    </a:lnTo>
                    <a:lnTo>
                      <a:pt x="10" y="88"/>
                    </a:lnTo>
                    <a:lnTo>
                      <a:pt x="12" y="83"/>
                    </a:lnTo>
                    <a:lnTo>
                      <a:pt x="13" y="79"/>
                    </a:lnTo>
                    <a:lnTo>
                      <a:pt x="14" y="73"/>
                    </a:lnTo>
                    <a:lnTo>
                      <a:pt x="15" y="67"/>
                    </a:lnTo>
                    <a:lnTo>
                      <a:pt x="15" y="66"/>
                    </a:lnTo>
                    <a:lnTo>
                      <a:pt x="16" y="63"/>
                    </a:lnTo>
                    <a:lnTo>
                      <a:pt x="16" y="61"/>
                    </a:lnTo>
                    <a:lnTo>
                      <a:pt x="17" y="58"/>
                    </a:lnTo>
                    <a:lnTo>
                      <a:pt x="17" y="55"/>
                    </a:lnTo>
                    <a:lnTo>
                      <a:pt x="17" y="54"/>
                    </a:lnTo>
                    <a:lnTo>
                      <a:pt x="16" y="53"/>
                    </a:lnTo>
                    <a:lnTo>
                      <a:pt x="16" y="52"/>
                    </a:lnTo>
                    <a:lnTo>
                      <a:pt x="15" y="50"/>
                    </a:lnTo>
                    <a:lnTo>
                      <a:pt x="14" y="48"/>
                    </a:lnTo>
                    <a:lnTo>
                      <a:pt x="13" y="47"/>
                    </a:lnTo>
                    <a:lnTo>
                      <a:pt x="11" y="44"/>
                    </a:lnTo>
                    <a:lnTo>
                      <a:pt x="9" y="42"/>
                    </a:lnTo>
                    <a:lnTo>
                      <a:pt x="7" y="40"/>
                    </a:lnTo>
                    <a:lnTo>
                      <a:pt x="6" y="39"/>
                    </a:lnTo>
                    <a:lnTo>
                      <a:pt x="5" y="37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3" y="30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1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6" y="19"/>
                    </a:lnTo>
                    <a:lnTo>
                      <a:pt x="9" y="18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7" y="16"/>
                    </a:lnTo>
                    <a:lnTo>
                      <a:pt x="20" y="15"/>
                    </a:lnTo>
                    <a:lnTo>
                      <a:pt x="23" y="15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8" y="14"/>
                    </a:lnTo>
                    <a:lnTo>
                      <a:pt x="29" y="13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8" y="15"/>
                    </a:lnTo>
                    <a:lnTo>
                      <a:pt x="41" y="15"/>
                    </a:lnTo>
                    <a:lnTo>
                      <a:pt x="45" y="16"/>
                    </a:lnTo>
                    <a:lnTo>
                      <a:pt x="48" y="17"/>
                    </a:lnTo>
                    <a:lnTo>
                      <a:pt x="49" y="17"/>
                    </a:lnTo>
                    <a:lnTo>
                      <a:pt x="48" y="13"/>
                    </a:lnTo>
                    <a:lnTo>
                      <a:pt x="47" y="9"/>
                    </a:lnTo>
                    <a:lnTo>
                      <a:pt x="47" y="5"/>
                    </a:lnTo>
                    <a:lnTo>
                      <a:pt x="52" y="0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60" y="6"/>
                    </a:lnTo>
                    <a:lnTo>
                      <a:pt x="60" y="9"/>
                    </a:lnTo>
                    <a:lnTo>
                      <a:pt x="62" y="10"/>
                    </a:lnTo>
                    <a:lnTo>
                      <a:pt x="63" y="12"/>
                    </a:lnTo>
                    <a:lnTo>
                      <a:pt x="67" y="13"/>
                    </a:lnTo>
                    <a:lnTo>
                      <a:pt x="72" y="11"/>
                    </a:lnTo>
                    <a:lnTo>
                      <a:pt x="74" y="15"/>
                    </a:lnTo>
                    <a:lnTo>
                      <a:pt x="75" y="17"/>
                    </a:lnTo>
                    <a:lnTo>
                      <a:pt x="76" y="18"/>
                    </a:lnTo>
                    <a:lnTo>
                      <a:pt x="78" y="19"/>
                    </a:lnTo>
                    <a:lnTo>
                      <a:pt x="79" y="21"/>
                    </a:lnTo>
                    <a:lnTo>
                      <a:pt x="80" y="22"/>
                    </a:lnTo>
                    <a:lnTo>
                      <a:pt x="82" y="23"/>
                    </a:lnTo>
                    <a:lnTo>
                      <a:pt x="84" y="26"/>
                    </a:lnTo>
                    <a:lnTo>
                      <a:pt x="92" y="26"/>
                    </a:lnTo>
                    <a:lnTo>
                      <a:pt x="97" y="26"/>
                    </a:lnTo>
                    <a:lnTo>
                      <a:pt x="100" y="27"/>
                    </a:lnTo>
                    <a:lnTo>
                      <a:pt x="102" y="27"/>
                    </a:lnTo>
                    <a:lnTo>
                      <a:pt x="104" y="29"/>
                    </a:lnTo>
                    <a:lnTo>
                      <a:pt x="104" y="31"/>
                    </a:lnTo>
                    <a:lnTo>
                      <a:pt x="106" y="33"/>
                    </a:lnTo>
                    <a:lnTo>
                      <a:pt x="106" y="36"/>
                    </a:lnTo>
                    <a:lnTo>
                      <a:pt x="107" y="37"/>
                    </a:lnTo>
                    <a:lnTo>
                      <a:pt x="108" y="39"/>
                    </a:lnTo>
                    <a:lnTo>
                      <a:pt x="109" y="41"/>
                    </a:lnTo>
                    <a:lnTo>
                      <a:pt x="110" y="43"/>
                    </a:lnTo>
                    <a:lnTo>
                      <a:pt x="112" y="44"/>
                    </a:lnTo>
                    <a:lnTo>
                      <a:pt x="114" y="46"/>
                    </a:lnTo>
                    <a:lnTo>
                      <a:pt x="115" y="48"/>
                    </a:lnTo>
                    <a:lnTo>
                      <a:pt x="116" y="50"/>
                    </a:lnTo>
                    <a:lnTo>
                      <a:pt x="119" y="49"/>
                    </a:lnTo>
                    <a:lnTo>
                      <a:pt x="119" y="51"/>
                    </a:lnTo>
                    <a:lnTo>
                      <a:pt x="119" y="52"/>
                    </a:lnTo>
                    <a:lnTo>
                      <a:pt x="120" y="54"/>
                    </a:lnTo>
                    <a:lnTo>
                      <a:pt x="120" y="55"/>
                    </a:lnTo>
                    <a:lnTo>
                      <a:pt x="120" y="56"/>
                    </a:lnTo>
                    <a:lnTo>
                      <a:pt x="121" y="56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23" y="57"/>
                    </a:lnTo>
                    <a:lnTo>
                      <a:pt x="124" y="59"/>
                    </a:lnTo>
                    <a:lnTo>
                      <a:pt x="124" y="60"/>
                    </a:lnTo>
                    <a:lnTo>
                      <a:pt x="124" y="61"/>
                    </a:lnTo>
                    <a:lnTo>
                      <a:pt x="124" y="63"/>
                    </a:lnTo>
                    <a:lnTo>
                      <a:pt x="124" y="63"/>
                    </a:lnTo>
                    <a:lnTo>
                      <a:pt x="124" y="64"/>
                    </a:lnTo>
                    <a:lnTo>
                      <a:pt x="124" y="65"/>
                    </a:lnTo>
                    <a:lnTo>
                      <a:pt x="124" y="65"/>
                    </a:lnTo>
                    <a:lnTo>
                      <a:pt x="124" y="65"/>
                    </a:lnTo>
                    <a:lnTo>
                      <a:pt x="123" y="65"/>
                    </a:lnTo>
                    <a:lnTo>
                      <a:pt x="123" y="65"/>
                    </a:lnTo>
                    <a:lnTo>
                      <a:pt x="123" y="65"/>
                    </a:lnTo>
                    <a:lnTo>
                      <a:pt x="122" y="65"/>
                    </a:lnTo>
                    <a:lnTo>
                      <a:pt x="122" y="64"/>
                    </a:lnTo>
                    <a:lnTo>
                      <a:pt x="121" y="64"/>
                    </a:lnTo>
                    <a:lnTo>
                      <a:pt x="120" y="63"/>
                    </a:lnTo>
                    <a:lnTo>
                      <a:pt x="118" y="63"/>
                    </a:lnTo>
                    <a:lnTo>
                      <a:pt x="116" y="62"/>
                    </a:lnTo>
                    <a:lnTo>
                      <a:pt x="115" y="62"/>
                    </a:lnTo>
                    <a:lnTo>
                      <a:pt x="114" y="61"/>
                    </a:lnTo>
                    <a:lnTo>
                      <a:pt x="112" y="61"/>
                    </a:lnTo>
                    <a:lnTo>
                      <a:pt x="111" y="60"/>
                    </a:lnTo>
                    <a:lnTo>
                      <a:pt x="110" y="60"/>
                    </a:lnTo>
                    <a:lnTo>
                      <a:pt x="108" y="59"/>
                    </a:lnTo>
                    <a:lnTo>
                      <a:pt x="107" y="59"/>
                    </a:lnTo>
                    <a:lnTo>
                      <a:pt x="106" y="58"/>
                    </a:lnTo>
                    <a:lnTo>
                      <a:pt x="104" y="58"/>
                    </a:lnTo>
                    <a:lnTo>
                      <a:pt x="103" y="57"/>
                    </a:lnTo>
                    <a:lnTo>
                      <a:pt x="102" y="57"/>
                    </a:lnTo>
                    <a:lnTo>
                      <a:pt x="101" y="57"/>
                    </a:lnTo>
                    <a:lnTo>
                      <a:pt x="100" y="57"/>
                    </a:lnTo>
                    <a:lnTo>
                      <a:pt x="98" y="57"/>
                    </a:lnTo>
                    <a:lnTo>
                      <a:pt x="97" y="57"/>
                    </a:lnTo>
                    <a:lnTo>
                      <a:pt x="97" y="57"/>
                    </a:lnTo>
                    <a:lnTo>
                      <a:pt x="96" y="57"/>
                    </a:lnTo>
                    <a:lnTo>
                      <a:pt x="95" y="57"/>
                    </a:lnTo>
                    <a:lnTo>
                      <a:pt x="94" y="57"/>
                    </a:lnTo>
                    <a:lnTo>
                      <a:pt x="93" y="57"/>
                    </a:lnTo>
                    <a:lnTo>
                      <a:pt x="92" y="57"/>
                    </a:lnTo>
                    <a:lnTo>
                      <a:pt x="91" y="57"/>
                    </a:lnTo>
                    <a:lnTo>
                      <a:pt x="90" y="57"/>
                    </a:lnTo>
                    <a:lnTo>
                      <a:pt x="89" y="57"/>
                    </a:lnTo>
                    <a:lnTo>
                      <a:pt x="88" y="57"/>
                    </a:lnTo>
                    <a:lnTo>
                      <a:pt x="88" y="57"/>
                    </a:lnTo>
                    <a:lnTo>
                      <a:pt x="87" y="57"/>
                    </a:lnTo>
                    <a:lnTo>
                      <a:pt x="86" y="57"/>
                    </a:lnTo>
                    <a:lnTo>
                      <a:pt x="85" y="57"/>
                    </a:lnTo>
                    <a:lnTo>
                      <a:pt x="84" y="57"/>
                    </a:lnTo>
                    <a:lnTo>
                      <a:pt x="83" y="57"/>
                    </a:lnTo>
                    <a:lnTo>
                      <a:pt x="82" y="57"/>
                    </a:lnTo>
                    <a:lnTo>
                      <a:pt x="82" y="57"/>
                    </a:lnTo>
                    <a:lnTo>
                      <a:pt x="81" y="57"/>
                    </a:lnTo>
                    <a:lnTo>
                      <a:pt x="80" y="57"/>
                    </a:lnTo>
                    <a:lnTo>
                      <a:pt x="80" y="57"/>
                    </a:lnTo>
                    <a:lnTo>
                      <a:pt x="78" y="57"/>
                    </a:lnTo>
                    <a:lnTo>
                      <a:pt x="78" y="57"/>
                    </a:lnTo>
                    <a:lnTo>
                      <a:pt x="77" y="57"/>
                    </a:lnTo>
                    <a:lnTo>
                      <a:pt x="76" y="57"/>
                    </a:lnTo>
                    <a:lnTo>
                      <a:pt x="74" y="57"/>
                    </a:lnTo>
                    <a:lnTo>
                      <a:pt x="74" y="57"/>
                    </a:lnTo>
                    <a:lnTo>
                      <a:pt x="73" y="57"/>
                    </a:lnTo>
                    <a:lnTo>
                      <a:pt x="72" y="57"/>
                    </a:lnTo>
                    <a:lnTo>
                      <a:pt x="72" y="57"/>
                    </a:lnTo>
                    <a:lnTo>
                      <a:pt x="72" y="57"/>
                    </a:lnTo>
                    <a:lnTo>
                      <a:pt x="71" y="58"/>
                    </a:lnTo>
                    <a:lnTo>
                      <a:pt x="70" y="58"/>
                    </a:lnTo>
                    <a:lnTo>
                      <a:pt x="69" y="58"/>
                    </a:lnTo>
                    <a:lnTo>
                      <a:pt x="68" y="59"/>
                    </a:lnTo>
                    <a:lnTo>
                      <a:pt x="66" y="60"/>
                    </a:lnTo>
                    <a:lnTo>
                      <a:pt x="65" y="61"/>
                    </a:lnTo>
                    <a:lnTo>
                      <a:pt x="64" y="61"/>
                    </a:lnTo>
                    <a:lnTo>
                      <a:pt x="63" y="61"/>
                    </a:lnTo>
                    <a:lnTo>
                      <a:pt x="61" y="62"/>
                    </a:lnTo>
                    <a:lnTo>
                      <a:pt x="61" y="62"/>
                    </a:lnTo>
                    <a:lnTo>
                      <a:pt x="60" y="62"/>
                    </a:lnTo>
                    <a:lnTo>
                      <a:pt x="58" y="63"/>
                    </a:lnTo>
                    <a:lnTo>
                      <a:pt x="56" y="64"/>
                    </a:lnTo>
                    <a:lnTo>
                      <a:pt x="55" y="65"/>
                    </a:lnTo>
                    <a:lnTo>
                      <a:pt x="54" y="66"/>
                    </a:lnTo>
                    <a:lnTo>
                      <a:pt x="53" y="66"/>
                    </a:lnTo>
                    <a:lnTo>
                      <a:pt x="52" y="67"/>
                    </a:lnTo>
                    <a:lnTo>
                      <a:pt x="51" y="69"/>
                    </a:lnTo>
                    <a:lnTo>
                      <a:pt x="50" y="70"/>
                    </a:lnTo>
                    <a:lnTo>
                      <a:pt x="49" y="72"/>
                    </a:lnTo>
                    <a:lnTo>
                      <a:pt x="48" y="73"/>
                    </a:lnTo>
                    <a:lnTo>
                      <a:pt x="48" y="75"/>
                    </a:lnTo>
                    <a:lnTo>
                      <a:pt x="48" y="76"/>
                    </a:lnTo>
                    <a:lnTo>
                      <a:pt x="47" y="78"/>
                    </a:lnTo>
                    <a:lnTo>
                      <a:pt x="46" y="79"/>
                    </a:lnTo>
                    <a:lnTo>
                      <a:pt x="46" y="81"/>
                    </a:lnTo>
                    <a:lnTo>
                      <a:pt x="46" y="81"/>
                    </a:lnTo>
                    <a:lnTo>
                      <a:pt x="46" y="81"/>
                    </a:lnTo>
                    <a:lnTo>
                      <a:pt x="45" y="82"/>
                    </a:lnTo>
                    <a:lnTo>
                      <a:pt x="44" y="83"/>
                    </a:lnTo>
                    <a:lnTo>
                      <a:pt x="44" y="84"/>
                    </a:lnTo>
                    <a:lnTo>
                      <a:pt x="44" y="85"/>
                    </a:lnTo>
                    <a:lnTo>
                      <a:pt x="43" y="87"/>
                    </a:lnTo>
                    <a:lnTo>
                      <a:pt x="42" y="88"/>
                    </a:lnTo>
                    <a:lnTo>
                      <a:pt x="41" y="89"/>
                    </a:lnTo>
                    <a:lnTo>
                      <a:pt x="40" y="91"/>
                    </a:lnTo>
                    <a:lnTo>
                      <a:pt x="40" y="93"/>
                    </a:lnTo>
                    <a:lnTo>
                      <a:pt x="40" y="95"/>
                    </a:lnTo>
                    <a:lnTo>
                      <a:pt x="39" y="96"/>
                    </a:lnTo>
                    <a:lnTo>
                      <a:pt x="38" y="97"/>
                    </a:lnTo>
                    <a:lnTo>
                      <a:pt x="37" y="99"/>
                    </a:lnTo>
                    <a:lnTo>
                      <a:pt x="37" y="100"/>
                    </a:lnTo>
                    <a:lnTo>
                      <a:pt x="35" y="101"/>
                    </a:lnTo>
                    <a:lnTo>
                      <a:pt x="34" y="103"/>
                    </a:lnTo>
                    <a:lnTo>
                      <a:pt x="34" y="105"/>
                    </a:lnTo>
                    <a:lnTo>
                      <a:pt x="33" y="106"/>
                    </a:lnTo>
                    <a:lnTo>
                      <a:pt x="32" y="107"/>
                    </a:lnTo>
                    <a:lnTo>
                      <a:pt x="31" y="109"/>
                    </a:lnTo>
                    <a:lnTo>
                      <a:pt x="30" y="110"/>
                    </a:lnTo>
                    <a:lnTo>
                      <a:pt x="30" y="112"/>
                    </a:lnTo>
                    <a:lnTo>
                      <a:pt x="29" y="113"/>
                    </a:lnTo>
                    <a:lnTo>
                      <a:pt x="28" y="115"/>
                    </a:lnTo>
                    <a:lnTo>
                      <a:pt x="27" y="116"/>
                    </a:lnTo>
                    <a:lnTo>
                      <a:pt x="26" y="118"/>
                    </a:lnTo>
                    <a:lnTo>
                      <a:pt x="25" y="119"/>
                    </a:lnTo>
                    <a:lnTo>
                      <a:pt x="24" y="120"/>
                    </a:lnTo>
                    <a:lnTo>
                      <a:pt x="23" y="121"/>
                    </a:lnTo>
                    <a:lnTo>
                      <a:pt x="21" y="123"/>
                    </a:lnTo>
                    <a:lnTo>
                      <a:pt x="20" y="124"/>
                    </a:lnTo>
                    <a:lnTo>
                      <a:pt x="19" y="125"/>
                    </a:lnTo>
                    <a:lnTo>
                      <a:pt x="18" y="127"/>
                    </a:lnTo>
                    <a:lnTo>
                      <a:pt x="17" y="128"/>
                    </a:lnTo>
                    <a:lnTo>
                      <a:pt x="16" y="129"/>
                    </a:lnTo>
                    <a:lnTo>
                      <a:pt x="15" y="131"/>
                    </a:lnTo>
                    <a:lnTo>
                      <a:pt x="14" y="132"/>
                    </a:lnTo>
                    <a:lnTo>
                      <a:pt x="13" y="133"/>
                    </a:lnTo>
                    <a:lnTo>
                      <a:pt x="12" y="135"/>
                    </a:lnTo>
                    <a:lnTo>
                      <a:pt x="11" y="136"/>
                    </a:lnTo>
                    <a:lnTo>
                      <a:pt x="10" y="137"/>
                    </a:lnTo>
                    <a:lnTo>
                      <a:pt x="9" y="138"/>
                    </a:lnTo>
                    <a:lnTo>
                      <a:pt x="7" y="139"/>
                    </a:lnTo>
                    <a:lnTo>
                      <a:pt x="6" y="140"/>
                    </a:lnTo>
                    <a:lnTo>
                      <a:pt x="4" y="141"/>
                    </a:lnTo>
                    <a:lnTo>
                      <a:pt x="3" y="142"/>
                    </a:lnTo>
                    <a:lnTo>
                      <a:pt x="2" y="143"/>
                    </a:lnTo>
                    <a:lnTo>
                      <a:pt x="1" y="145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" name="IQ-D014_2"/>
              <p:cNvSpPr>
                <a:spLocks/>
              </p:cNvSpPr>
              <p:nvPr/>
            </p:nvSpPr>
            <p:spPr bwMode="auto">
              <a:xfrm>
                <a:off x="6075363" y="4335780"/>
                <a:ext cx="251460" cy="365760"/>
              </a:xfrm>
              <a:custGeom>
                <a:avLst/>
                <a:gdLst>
                  <a:gd name="T0" fmla="*/ 1 w 33"/>
                  <a:gd name="T1" fmla="*/ 17 h 48"/>
                  <a:gd name="T2" fmla="*/ 5 w 33"/>
                  <a:gd name="T3" fmla="*/ 14 h 48"/>
                  <a:gd name="T4" fmla="*/ 8 w 33"/>
                  <a:gd name="T5" fmla="*/ 12 h 48"/>
                  <a:gd name="T6" fmla="*/ 10 w 33"/>
                  <a:gd name="T7" fmla="*/ 8 h 48"/>
                  <a:gd name="T8" fmla="*/ 14 w 33"/>
                  <a:gd name="T9" fmla="*/ 5 h 48"/>
                  <a:gd name="T10" fmla="*/ 17 w 33"/>
                  <a:gd name="T11" fmla="*/ 0 h 48"/>
                  <a:gd name="T12" fmla="*/ 20 w 33"/>
                  <a:gd name="T13" fmla="*/ 0 h 48"/>
                  <a:gd name="T14" fmla="*/ 24 w 33"/>
                  <a:gd name="T15" fmla="*/ 0 h 48"/>
                  <a:gd name="T16" fmla="*/ 28 w 33"/>
                  <a:gd name="T17" fmla="*/ 0 h 48"/>
                  <a:gd name="T18" fmla="*/ 30 w 33"/>
                  <a:gd name="T19" fmla="*/ 0 h 48"/>
                  <a:gd name="T20" fmla="*/ 33 w 33"/>
                  <a:gd name="T21" fmla="*/ 15 h 48"/>
                  <a:gd name="T22" fmla="*/ 33 w 33"/>
                  <a:gd name="T23" fmla="*/ 28 h 48"/>
                  <a:gd name="T24" fmla="*/ 33 w 33"/>
                  <a:gd name="T25" fmla="*/ 42 h 48"/>
                  <a:gd name="T26" fmla="*/ 32 w 33"/>
                  <a:gd name="T27" fmla="*/ 46 h 48"/>
                  <a:gd name="T28" fmla="*/ 32 w 33"/>
                  <a:gd name="T29" fmla="*/ 46 h 48"/>
                  <a:gd name="T30" fmla="*/ 32 w 33"/>
                  <a:gd name="T31" fmla="*/ 47 h 48"/>
                  <a:gd name="T32" fmla="*/ 30 w 33"/>
                  <a:gd name="T33" fmla="*/ 48 h 48"/>
                  <a:gd name="T34" fmla="*/ 26 w 33"/>
                  <a:gd name="T35" fmla="*/ 48 h 48"/>
                  <a:gd name="T36" fmla="*/ 23 w 33"/>
                  <a:gd name="T37" fmla="*/ 47 h 48"/>
                  <a:gd name="T38" fmla="*/ 20 w 33"/>
                  <a:gd name="T39" fmla="*/ 46 h 48"/>
                  <a:gd name="T40" fmla="*/ 18 w 33"/>
                  <a:gd name="T41" fmla="*/ 44 h 48"/>
                  <a:gd name="T42" fmla="*/ 16 w 33"/>
                  <a:gd name="T43" fmla="*/ 42 h 48"/>
                  <a:gd name="T44" fmla="*/ 14 w 33"/>
                  <a:gd name="T45" fmla="*/ 40 h 48"/>
                  <a:gd name="T46" fmla="*/ 12 w 33"/>
                  <a:gd name="T47" fmla="*/ 39 h 48"/>
                  <a:gd name="T48" fmla="*/ 10 w 33"/>
                  <a:gd name="T49" fmla="*/ 38 h 48"/>
                  <a:gd name="T50" fmla="*/ 10 w 33"/>
                  <a:gd name="T51" fmla="*/ 36 h 48"/>
                  <a:gd name="T52" fmla="*/ 9 w 33"/>
                  <a:gd name="T53" fmla="*/ 33 h 48"/>
                  <a:gd name="T54" fmla="*/ 9 w 33"/>
                  <a:gd name="T55" fmla="*/ 31 h 48"/>
                  <a:gd name="T56" fmla="*/ 9 w 33"/>
                  <a:gd name="T57" fmla="*/ 28 h 48"/>
                  <a:gd name="T58" fmla="*/ 8 w 33"/>
                  <a:gd name="T59" fmla="*/ 26 h 48"/>
                  <a:gd name="T60" fmla="*/ 8 w 33"/>
                  <a:gd name="T61" fmla="*/ 24 h 48"/>
                  <a:gd name="T62" fmla="*/ 6 w 33"/>
                  <a:gd name="T63" fmla="*/ 23 h 48"/>
                  <a:gd name="T64" fmla="*/ 3 w 33"/>
                  <a:gd name="T65" fmla="*/ 2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" h="48">
                    <a:moveTo>
                      <a:pt x="0" y="19"/>
                    </a:moveTo>
                    <a:lnTo>
                      <a:pt x="1" y="17"/>
                    </a:lnTo>
                    <a:lnTo>
                      <a:pt x="3" y="16"/>
                    </a:lnTo>
                    <a:lnTo>
                      <a:pt x="5" y="14"/>
                    </a:lnTo>
                    <a:lnTo>
                      <a:pt x="6" y="13"/>
                    </a:lnTo>
                    <a:lnTo>
                      <a:pt x="8" y="12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4" y="5"/>
                    </a:lnTo>
                    <a:lnTo>
                      <a:pt x="16" y="4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3" y="15"/>
                    </a:lnTo>
                    <a:lnTo>
                      <a:pt x="33" y="22"/>
                    </a:lnTo>
                    <a:lnTo>
                      <a:pt x="33" y="28"/>
                    </a:lnTo>
                    <a:lnTo>
                      <a:pt x="33" y="33"/>
                    </a:lnTo>
                    <a:lnTo>
                      <a:pt x="33" y="42"/>
                    </a:lnTo>
                    <a:lnTo>
                      <a:pt x="32" y="45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8" y="48"/>
                    </a:lnTo>
                    <a:lnTo>
                      <a:pt x="26" y="48"/>
                    </a:lnTo>
                    <a:lnTo>
                      <a:pt x="24" y="48"/>
                    </a:lnTo>
                    <a:lnTo>
                      <a:pt x="23" y="47"/>
                    </a:lnTo>
                    <a:lnTo>
                      <a:pt x="22" y="47"/>
                    </a:lnTo>
                    <a:lnTo>
                      <a:pt x="20" y="46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6" y="42"/>
                    </a:lnTo>
                    <a:lnTo>
                      <a:pt x="15" y="41"/>
                    </a:lnTo>
                    <a:lnTo>
                      <a:pt x="14" y="40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10" y="37"/>
                    </a:lnTo>
                    <a:lnTo>
                      <a:pt x="10" y="36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2"/>
                    </a:lnTo>
                    <a:lnTo>
                      <a:pt x="3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" name="IQ-D010_2"/>
              <p:cNvSpPr>
                <a:spLocks/>
              </p:cNvSpPr>
              <p:nvPr/>
            </p:nvSpPr>
            <p:spPr bwMode="auto">
              <a:xfrm>
                <a:off x="5877243" y="4480560"/>
                <a:ext cx="335280" cy="251460"/>
              </a:xfrm>
              <a:custGeom>
                <a:avLst/>
                <a:gdLst>
                  <a:gd name="T0" fmla="*/ 0 w 44"/>
                  <a:gd name="T1" fmla="*/ 15 h 33"/>
                  <a:gd name="T2" fmla="*/ 2 w 44"/>
                  <a:gd name="T3" fmla="*/ 10 h 33"/>
                  <a:gd name="T4" fmla="*/ 7 w 44"/>
                  <a:gd name="T5" fmla="*/ 9 h 33"/>
                  <a:gd name="T6" fmla="*/ 8 w 44"/>
                  <a:gd name="T7" fmla="*/ 7 h 33"/>
                  <a:gd name="T8" fmla="*/ 10 w 44"/>
                  <a:gd name="T9" fmla="*/ 7 h 33"/>
                  <a:gd name="T10" fmla="*/ 15 w 44"/>
                  <a:gd name="T11" fmla="*/ 6 h 33"/>
                  <a:gd name="T12" fmla="*/ 18 w 44"/>
                  <a:gd name="T13" fmla="*/ 5 h 33"/>
                  <a:gd name="T14" fmla="*/ 19 w 44"/>
                  <a:gd name="T15" fmla="*/ 3 h 33"/>
                  <a:gd name="T16" fmla="*/ 20 w 44"/>
                  <a:gd name="T17" fmla="*/ 2 h 33"/>
                  <a:gd name="T18" fmla="*/ 22 w 44"/>
                  <a:gd name="T19" fmla="*/ 0 h 33"/>
                  <a:gd name="T20" fmla="*/ 26 w 44"/>
                  <a:gd name="T21" fmla="*/ 0 h 33"/>
                  <a:gd name="T22" fmla="*/ 29 w 44"/>
                  <a:gd name="T23" fmla="*/ 2 h 33"/>
                  <a:gd name="T24" fmla="*/ 32 w 44"/>
                  <a:gd name="T25" fmla="*/ 3 h 33"/>
                  <a:gd name="T26" fmla="*/ 32 w 44"/>
                  <a:gd name="T27" fmla="*/ 4 h 33"/>
                  <a:gd name="T28" fmla="*/ 32 w 44"/>
                  <a:gd name="T29" fmla="*/ 4 h 33"/>
                  <a:gd name="T30" fmla="*/ 34 w 44"/>
                  <a:gd name="T31" fmla="*/ 5 h 33"/>
                  <a:gd name="T32" fmla="*/ 34 w 44"/>
                  <a:gd name="T33" fmla="*/ 5 h 33"/>
                  <a:gd name="T34" fmla="*/ 34 w 44"/>
                  <a:gd name="T35" fmla="*/ 7 h 33"/>
                  <a:gd name="T36" fmla="*/ 34 w 44"/>
                  <a:gd name="T37" fmla="*/ 7 h 33"/>
                  <a:gd name="T38" fmla="*/ 35 w 44"/>
                  <a:gd name="T39" fmla="*/ 9 h 33"/>
                  <a:gd name="T40" fmla="*/ 35 w 44"/>
                  <a:gd name="T41" fmla="*/ 11 h 33"/>
                  <a:gd name="T42" fmla="*/ 35 w 44"/>
                  <a:gd name="T43" fmla="*/ 12 h 33"/>
                  <a:gd name="T44" fmla="*/ 35 w 44"/>
                  <a:gd name="T45" fmla="*/ 14 h 33"/>
                  <a:gd name="T46" fmla="*/ 35 w 44"/>
                  <a:gd name="T47" fmla="*/ 14 h 33"/>
                  <a:gd name="T48" fmla="*/ 35 w 44"/>
                  <a:gd name="T49" fmla="*/ 15 h 33"/>
                  <a:gd name="T50" fmla="*/ 36 w 44"/>
                  <a:gd name="T51" fmla="*/ 17 h 33"/>
                  <a:gd name="T52" fmla="*/ 36 w 44"/>
                  <a:gd name="T53" fmla="*/ 18 h 33"/>
                  <a:gd name="T54" fmla="*/ 36 w 44"/>
                  <a:gd name="T55" fmla="*/ 19 h 33"/>
                  <a:gd name="T56" fmla="*/ 37 w 44"/>
                  <a:gd name="T57" fmla="*/ 19 h 33"/>
                  <a:gd name="T58" fmla="*/ 38 w 44"/>
                  <a:gd name="T59" fmla="*/ 20 h 33"/>
                  <a:gd name="T60" fmla="*/ 38 w 44"/>
                  <a:gd name="T61" fmla="*/ 20 h 33"/>
                  <a:gd name="T62" fmla="*/ 40 w 44"/>
                  <a:gd name="T63" fmla="*/ 21 h 33"/>
                  <a:gd name="T64" fmla="*/ 41 w 44"/>
                  <a:gd name="T65" fmla="*/ 22 h 33"/>
                  <a:gd name="T66" fmla="*/ 42 w 44"/>
                  <a:gd name="T67" fmla="*/ 23 h 33"/>
                  <a:gd name="T68" fmla="*/ 43 w 44"/>
                  <a:gd name="T69" fmla="*/ 25 h 33"/>
                  <a:gd name="T70" fmla="*/ 44 w 44"/>
                  <a:gd name="T71" fmla="*/ 25 h 33"/>
                  <a:gd name="T72" fmla="*/ 42 w 44"/>
                  <a:gd name="T73" fmla="*/ 27 h 33"/>
                  <a:gd name="T74" fmla="*/ 42 w 44"/>
                  <a:gd name="T75" fmla="*/ 27 h 33"/>
                  <a:gd name="T76" fmla="*/ 40 w 44"/>
                  <a:gd name="T77" fmla="*/ 28 h 33"/>
                  <a:gd name="T78" fmla="*/ 39 w 44"/>
                  <a:gd name="T79" fmla="*/ 30 h 33"/>
                  <a:gd name="T80" fmla="*/ 37 w 44"/>
                  <a:gd name="T81" fmla="*/ 31 h 33"/>
                  <a:gd name="T82" fmla="*/ 34 w 44"/>
                  <a:gd name="T83" fmla="*/ 31 h 33"/>
                  <a:gd name="T84" fmla="*/ 32 w 44"/>
                  <a:gd name="T85" fmla="*/ 33 h 33"/>
                  <a:gd name="T86" fmla="*/ 30 w 44"/>
                  <a:gd name="T87" fmla="*/ 31 h 33"/>
                  <a:gd name="T88" fmla="*/ 28 w 44"/>
                  <a:gd name="T89" fmla="*/ 31 h 33"/>
                  <a:gd name="T90" fmla="*/ 25 w 44"/>
                  <a:gd name="T91" fmla="*/ 30 h 33"/>
                  <a:gd name="T92" fmla="*/ 20 w 44"/>
                  <a:gd name="T93" fmla="*/ 30 h 33"/>
                  <a:gd name="T94" fmla="*/ 12 w 44"/>
                  <a:gd name="T95" fmla="*/ 30 h 33"/>
                  <a:gd name="T96" fmla="*/ 10 w 44"/>
                  <a:gd name="T97" fmla="*/ 27 h 33"/>
                  <a:gd name="T98" fmla="*/ 8 w 44"/>
                  <a:gd name="T99" fmla="*/ 26 h 33"/>
                  <a:gd name="T100" fmla="*/ 7 w 44"/>
                  <a:gd name="T101" fmla="*/ 25 h 33"/>
                  <a:gd name="T102" fmla="*/ 6 w 44"/>
                  <a:gd name="T103" fmla="*/ 23 h 33"/>
                  <a:gd name="T104" fmla="*/ 4 w 44"/>
                  <a:gd name="T105" fmla="*/ 22 h 33"/>
                  <a:gd name="T106" fmla="*/ 3 w 44"/>
                  <a:gd name="T107" fmla="*/ 21 h 33"/>
                  <a:gd name="T108" fmla="*/ 2 w 44"/>
                  <a:gd name="T109" fmla="*/ 19 h 33"/>
                  <a:gd name="T110" fmla="*/ 0 w 44"/>
                  <a:gd name="T111" fmla="*/ 1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4" h="33">
                    <a:moveTo>
                      <a:pt x="0" y="15"/>
                    </a:moveTo>
                    <a:lnTo>
                      <a:pt x="2" y="10"/>
                    </a:lnTo>
                    <a:lnTo>
                      <a:pt x="7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5" y="6"/>
                    </a:lnTo>
                    <a:lnTo>
                      <a:pt x="18" y="5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9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36" y="17"/>
                    </a:lnTo>
                    <a:lnTo>
                      <a:pt x="36" y="18"/>
                    </a:lnTo>
                    <a:lnTo>
                      <a:pt x="36" y="19"/>
                    </a:lnTo>
                    <a:lnTo>
                      <a:pt x="37" y="19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40" y="21"/>
                    </a:lnTo>
                    <a:lnTo>
                      <a:pt x="41" y="22"/>
                    </a:lnTo>
                    <a:lnTo>
                      <a:pt x="42" y="23"/>
                    </a:lnTo>
                    <a:lnTo>
                      <a:pt x="43" y="25"/>
                    </a:lnTo>
                    <a:lnTo>
                      <a:pt x="44" y="25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0" y="28"/>
                    </a:lnTo>
                    <a:lnTo>
                      <a:pt x="39" y="30"/>
                    </a:lnTo>
                    <a:lnTo>
                      <a:pt x="37" y="31"/>
                    </a:lnTo>
                    <a:lnTo>
                      <a:pt x="34" y="31"/>
                    </a:lnTo>
                    <a:lnTo>
                      <a:pt x="32" y="33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25" y="30"/>
                    </a:lnTo>
                    <a:lnTo>
                      <a:pt x="20" y="30"/>
                    </a:lnTo>
                    <a:lnTo>
                      <a:pt x="12" y="30"/>
                    </a:lnTo>
                    <a:lnTo>
                      <a:pt x="10" y="27"/>
                    </a:lnTo>
                    <a:lnTo>
                      <a:pt x="8" y="26"/>
                    </a:lnTo>
                    <a:lnTo>
                      <a:pt x="7" y="25"/>
                    </a:lnTo>
                    <a:lnTo>
                      <a:pt x="6" y="23"/>
                    </a:lnTo>
                    <a:lnTo>
                      <a:pt x="4" y="22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26CB6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" name="IQ-D009_2"/>
              <p:cNvSpPr>
                <a:spLocks/>
              </p:cNvSpPr>
              <p:nvPr/>
            </p:nvSpPr>
            <p:spPr bwMode="auto">
              <a:xfrm>
                <a:off x="6121083" y="4671060"/>
                <a:ext cx="434340" cy="220980"/>
              </a:xfrm>
              <a:custGeom>
                <a:avLst/>
                <a:gdLst>
                  <a:gd name="T0" fmla="*/ 14 w 57"/>
                  <a:gd name="T1" fmla="*/ 2 h 29"/>
                  <a:gd name="T2" fmla="*/ 18 w 57"/>
                  <a:gd name="T3" fmla="*/ 4 h 29"/>
                  <a:gd name="T4" fmla="*/ 24 w 57"/>
                  <a:gd name="T5" fmla="*/ 4 h 29"/>
                  <a:gd name="T6" fmla="*/ 26 w 57"/>
                  <a:gd name="T7" fmla="*/ 3 h 29"/>
                  <a:gd name="T8" fmla="*/ 28 w 57"/>
                  <a:gd name="T9" fmla="*/ 3 h 29"/>
                  <a:gd name="T10" fmla="*/ 28 w 57"/>
                  <a:gd name="T11" fmla="*/ 3 h 29"/>
                  <a:gd name="T12" fmla="*/ 30 w 57"/>
                  <a:gd name="T13" fmla="*/ 4 h 29"/>
                  <a:gd name="T14" fmla="*/ 30 w 57"/>
                  <a:gd name="T15" fmla="*/ 4 h 29"/>
                  <a:gd name="T16" fmla="*/ 31 w 57"/>
                  <a:gd name="T17" fmla="*/ 4 h 29"/>
                  <a:gd name="T18" fmla="*/ 32 w 57"/>
                  <a:gd name="T19" fmla="*/ 4 h 29"/>
                  <a:gd name="T20" fmla="*/ 34 w 57"/>
                  <a:gd name="T21" fmla="*/ 5 h 29"/>
                  <a:gd name="T22" fmla="*/ 34 w 57"/>
                  <a:gd name="T23" fmla="*/ 5 h 29"/>
                  <a:gd name="T24" fmla="*/ 34 w 57"/>
                  <a:gd name="T25" fmla="*/ 5 h 29"/>
                  <a:gd name="T26" fmla="*/ 35 w 57"/>
                  <a:gd name="T27" fmla="*/ 5 h 29"/>
                  <a:gd name="T28" fmla="*/ 36 w 57"/>
                  <a:gd name="T29" fmla="*/ 6 h 29"/>
                  <a:gd name="T30" fmla="*/ 38 w 57"/>
                  <a:gd name="T31" fmla="*/ 7 h 29"/>
                  <a:gd name="T32" fmla="*/ 40 w 57"/>
                  <a:gd name="T33" fmla="*/ 8 h 29"/>
                  <a:gd name="T34" fmla="*/ 40 w 57"/>
                  <a:gd name="T35" fmla="*/ 9 h 29"/>
                  <a:gd name="T36" fmla="*/ 41 w 57"/>
                  <a:gd name="T37" fmla="*/ 10 h 29"/>
                  <a:gd name="T38" fmla="*/ 41 w 57"/>
                  <a:gd name="T39" fmla="*/ 12 h 29"/>
                  <a:gd name="T40" fmla="*/ 41 w 57"/>
                  <a:gd name="T41" fmla="*/ 14 h 29"/>
                  <a:gd name="T42" fmla="*/ 42 w 57"/>
                  <a:gd name="T43" fmla="*/ 15 h 29"/>
                  <a:gd name="T44" fmla="*/ 42 w 57"/>
                  <a:gd name="T45" fmla="*/ 16 h 29"/>
                  <a:gd name="T46" fmla="*/ 43 w 57"/>
                  <a:gd name="T47" fmla="*/ 17 h 29"/>
                  <a:gd name="T48" fmla="*/ 44 w 57"/>
                  <a:gd name="T49" fmla="*/ 17 h 29"/>
                  <a:gd name="T50" fmla="*/ 44 w 57"/>
                  <a:gd name="T51" fmla="*/ 17 h 29"/>
                  <a:gd name="T52" fmla="*/ 45 w 57"/>
                  <a:gd name="T53" fmla="*/ 16 h 29"/>
                  <a:gd name="T54" fmla="*/ 46 w 57"/>
                  <a:gd name="T55" fmla="*/ 16 h 29"/>
                  <a:gd name="T56" fmla="*/ 46 w 57"/>
                  <a:gd name="T57" fmla="*/ 15 h 29"/>
                  <a:gd name="T58" fmla="*/ 48 w 57"/>
                  <a:gd name="T59" fmla="*/ 15 h 29"/>
                  <a:gd name="T60" fmla="*/ 49 w 57"/>
                  <a:gd name="T61" fmla="*/ 16 h 29"/>
                  <a:gd name="T62" fmla="*/ 50 w 57"/>
                  <a:gd name="T63" fmla="*/ 17 h 29"/>
                  <a:gd name="T64" fmla="*/ 52 w 57"/>
                  <a:gd name="T65" fmla="*/ 19 h 29"/>
                  <a:gd name="T66" fmla="*/ 54 w 57"/>
                  <a:gd name="T67" fmla="*/ 20 h 29"/>
                  <a:gd name="T68" fmla="*/ 56 w 57"/>
                  <a:gd name="T69" fmla="*/ 23 h 29"/>
                  <a:gd name="T70" fmla="*/ 57 w 57"/>
                  <a:gd name="T71" fmla="*/ 24 h 29"/>
                  <a:gd name="T72" fmla="*/ 42 w 57"/>
                  <a:gd name="T73" fmla="*/ 26 h 29"/>
                  <a:gd name="T74" fmla="*/ 12 w 57"/>
                  <a:gd name="T75" fmla="*/ 29 h 29"/>
                  <a:gd name="T76" fmla="*/ 8 w 57"/>
                  <a:gd name="T77" fmla="*/ 23 h 29"/>
                  <a:gd name="T78" fmla="*/ 4 w 57"/>
                  <a:gd name="T79" fmla="*/ 18 h 29"/>
                  <a:gd name="T80" fmla="*/ 2 w 57"/>
                  <a:gd name="T81" fmla="*/ 12 h 29"/>
                  <a:gd name="T82" fmla="*/ 2 w 57"/>
                  <a:gd name="T83" fmla="*/ 6 h 29"/>
                  <a:gd name="T84" fmla="*/ 8 w 57"/>
                  <a:gd name="T85" fmla="*/ 3 h 29"/>
                  <a:gd name="T86" fmla="*/ 12 w 57"/>
                  <a:gd name="T8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7" h="29">
                    <a:moveTo>
                      <a:pt x="12" y="0"/>
                    </a:moveTo>
                    <a:lnTo>
                      <a:pt x="12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2" y="14"/>
                    </a:lnTo>
                    <a:lnTo>
                      <a:pt x="42" y="15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7"/>
                    </a:lnTo>
                    <a:lnTo>
                      <a:pt x="43" y="17"/>
                    </a:lnTo>
                    <a:lnTo>
                      <a:pt x="43" y="17"/>
                    </a:lnTo>
                    <a:lnTo>
                      <a:pt x="43" y="17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7" y="15"/>
                    </a:lnTo>
                    <a:lnTo>
                      <a:pt x="47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50" y="16"/>
                    </a:lnTo>
                    <a:lnTo>
                      <a:pt x="50" y="17"/>
                    </a:lnTo>
                    <a:lnTo>
                      <a:pt x="51" y="17"/>
                    </a:lnTo>
                    <a:lnTo>
                      <a:pt x="51" y="18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4" y="21"/>
                    </a:lnTo>
                    <a:lnTo>
                      <a:pt x="55" y="22"/>
                    </a:lnTo>
                    <a:lnTo>
                      <a:pt x="56" y="23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6" y="24"/>
                    </a:lnTo>
                    <a:lnTo>
                      <a:pt x="51" y="22"/>
                    </a:lnTo>
                    <a:lnTo>
                      <a:pt x="42" y="26"/>
                    </a:lnTo>
                    <a:lnTo>
                      <a:pt x="36" y="27"/>
                    </a:lnTo>
                    <a:lnTo>
                      <a:pt x="24" y="28"/>
                    </a:lnTo>
                    <a:lnTo>
                      <a:pt x="12" y="29"/>
                    </a:lnTo>
                    <a:lnTo>
                      <a:pt x="11" y="27"/>
                    </a:lnTo>
                    <a:lnTo>
                      <a:pt x="10" y="25"/>
                    </a:lnTo>
                    <a:lnTo>
                      <a:pt x="8" y="23"/>
                    </a:lnTo>
                    <a:lnTo>
                      <a:pt x="6" y="22"/>
                    </a:lnTo>
                    <a:lnTo>
                      <a:pt x="5" y="20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7" y="5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" name="IQ-D011_2"/>
              <p:cNvSpPr>
                <a:spLocks/>
              </p:cNvSpPr>
              <p:nvPr/>
            </p:nvSpPr>
            <p:spPr bwMode="auto">
              <a:xfrm>
                <a:off x="6212523" y="4838700"/>
                <a:ext cx="518160" cy="259080"/>
              </a:xfrm>
              <a:custGeom>
                <a:avLst/>
                <a:gdLst>
                  <a:gd name="T0" fmla="*/ 8 w 68"/>
                  <a:gd name="T1" fmla="*/ 20 h 34"/>
                  <a:gd name="T2" fmla="*/ 8 w 68"/>
                  <a:gd name="T3" fmla="*/ 17 h 34"/>
                  <a:gd name="T4" fmla="*/ 6 w 68"/>
                  <a:gd name="T5" fmla="*/ 14 h 34"/>
                  <a:gd name="T6" fmla="*/ 4 w 68"/>
                  <a:gd name="T7" fmla="*/ 13 h 34"/>
                  <a:gd name="T8" fmla="*/ 3 w 68"/>
                  <a:gd name="T9" fmla="*/ 9 h 34"/>
                  <a:gd name="T10" fmla="*/ 0 w 68"/>
                  <a:gd name="T11" fmla="*/ 7 h 34"/>
                  <a:gd name="T12" fmla="*/ 30 w 68"/>
                  <a:gd name="T13" fmla="*/ 4 h 34"/>
                  <a:gd name="T14" fmla="*/ 45 w 68"/>
                  <a:gd name="T15" fmla="*/ 2 h 34"/>
                  <a:gd name="T16" fmla="*/ 46 w 68"/>
                  <a:gd name="T17" fmla="*/ 3 h 34"/>
                  <a:gd name="T18" fmla="*/ 48 w 68"/>
                  <a:gd name="T19" fmla="*/ 4 h 34"/>
                  <a:gd name="T20" fmla="*/ 49 w 68"/>
                  <a:gd name="T21" fmla="*/ 6 h 34"/>
                  <a:gd name="T22" fmla="*/ 50 w 68"/>
                  <a:gd name="T23" fmla="*/ 7 h 34"/>
                  <a:gd name="T24" fmla="*/ 49 w 68"/>
                  <a:gd name="T25" fmla="*/ 9 h 34"/>
                  <a:gd name="T26" fmla="*/ 47 w 68"/>
                  <a:gd name="T27" fmla="*/ 10 h 34"/>
                  <a:gd name="T28" fmla="*/ 46 w 68"/>
                  <a:gd name="T29" fmla="*/ 12 h 34"/>
                  <a:gd name="T30" fmla="*/ 47 w 68"/>
                  <a:gd name="T31" fmla="*/ 13 h 34"/>
                  <a:gd name="T32" fmla="*/ 50 w 68"/>
                  <a:gd name="T33" fmla="*/ 15 h 34"/>
                  <a:gd name="T34" fmla="*/ 51 w 68"/>
                  <a:gd name="T35" fmla="*/ 16 h 34"/>
                  <a:gd name="T36" fmla="*/ 52 w 68"/>
                  <a:gd name="T37" fmla="*/ 18 h 34"/>
                  <a:gd name="T38" fmla="*/ 52 w 68"/>
                  <a:gd name="T39" fmla="*/ 20 h 34"/>
                  <a:gd name="T40" fmla="*/ 52 w 68"/>
                  <a:gd name="T41" fmla="*/ 22 h 34"/>
                  <a:gd name="T42" fmla="*/ 54 w 68"/>
                  <a:gd name="T43" fmla="*/ 24 h 34"/>
                  <a:gd name="T44" fmla="*/ 56 w 68"/>
                  <a:gd name="T45" fmla="*/ 26 h 34"/>
                  <a:gd name="T46" fmla="*/ 58 w 68"/>
                  <a:gd name="T47" fmla="*/ 27 h 34"/>
                  <a:gd name="T48" fmla="*/ 62 w 68"/>
                  <a:gd name="T49" fmla="*/ 28 h 34"/>
                  <a:gd name="T50" fmla="*/ 64 w 68"/>
                  <a:gd name="T51" fmla="*/ 28 h 34"/>
                  <a:gd name="T52" fmla="*/ 66 w 68"/>
                  <a:gd name="T53" fmla="*/ 29 h 34"/>
                  <a:gd name="T54" fmla="*/ 68 w 68"/>
                  <a:gd name="T55" fmla="*/ 30 h 34"/>
                  <a:gd name="T56" fmla="*/ 68 w 68"/>
                  <a:gd name="T57" fmla="*/ 32 h 34"/>
                  <a:gd name="T58" fmla="*/ 66 w 68"/>
                  <a:gd name="T59" fmla="*/ 34 h 34"/>
                  <a:gd name="T60" fmla="*/ 56 w 68"/>
                  <a:gd name="T61" fmla="*/ 33 h 34"/>
                  <a:gd name="T62" fmla="*/ 47 w 68"/>
                  <a:gd name="T63" fmla="*/ 31 h 34"/>
                  <a:gd name="T64" fmla="*/ 36 w 68"/>
                  <a:gd name="T65" fmla="*/ 25 h 34"/>
                  <a:gd name="T66" fmla="*/ 31 w 68"/>
                  <a:gd name="T67" fmla="*/ 22 h 34"/>
                  <a:gd name="T68" fmla="*/ 26 w 68"/>
                  <a:gd name="T69" fmla="*/ 21 h 34"/>
                  <a:gd name="T70" fmla="*/ 22 w 68"/>
                  <a:gd name="T71" fmla="*/ 21 h 34"/>
                  <a:gd name="T72" fmla="*/ 19 w 68"/>
                  <a:gd name="T73" fmla="*/ 21 h 34"/>
                  <a:gd name="T74" fmla="*/ 16 w 68"/>
                  <a:gd name="T75" fmla="*/ 22 h 34"/>
                  <a:gd name="T76" fmla="*/ 14 w 68"/>
                  <a:gd name="T77" fmla="*/ 24 h 34"/>
                  <a:gd name="T78" fmla="*/ 12 w 68"/>
                  <a:gd name="T79" fmla="*/ 24 h 34"/>
                  <a:gd name="T80" fmla="*/ 12 w 68"/>
                  <a:gd name="T81" fmla="*/ 24 h 34"/>
                  <a:gd name="T82" fmla="*/ 10 w 68"/>
                  <a:gd name="T83" fmla="*/ 24 h 34"/>
                  <a:gd name="T84" fmla="*/ 9 w 68"/>
                  <a:gd name="T85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34">
                    <a:moveTo>
                      <a:pt x="8" y="22"/>
                    </a:moveTo>
                    <a:lnTo>
                      <a:pt x="8" y="21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0" y="7"/>
                    </a:lnTo>
                    <a:lnTo>
                      <a:pt x="12" y="6"/>
                    </a:lnTo>
                    <a:lnTo>
                      <a:pt x="24" y="5"/>
                    </a:lnTo>
                    <a:lnTo>
                      <a:pt x="30" y="4"/>
                    </a:lnTo>
                    <a:lnTo>
                      <a:pt x="39" y="0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5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7" y="13"/>
                    </a:lnTo>
                    <a:lnTo>
                      <a:pt x="47" y="13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2" y="17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9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2" y="21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3" y="23"/>
                    </a:lnTo>
                    <a:lnTo>
                      <a:pt x="53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6" y="25"/>
                    </a:lnTo>
                    <a:lnTo>
                      <a:pt x="56" y="26"/>
                    </a:lnTo>
                    <a:lnTo>
                      <a:pt x="57" y="26"/>
                    </a:lnTo>
                    <a:lnTo>
                      <a:pt x="58" y="26"/>
                    </a:lnTo>
                    <a:lnTo>
                      <a:pt x="58" y="27"/>
                    </a:lnTo>
                    <a:lnTo>
                      <a:pt x="59" y="27"/>
                    </a:lnTo>
                    <a:lnTo>
                      <a:pt x="60" y="27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5" y="28"/>
                    </a:lnTo>
                    <a:lnTo>
                      <a:pt x="65" y="28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7" y="30"/>
                    </a:lnTo>
                    <a:lnTo>
                      <a:pt x="68" y="30"/>
                    </a:lnTo>
                    <a:lnTo>
                      <a:pt x="68" y="31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68" y="33"/>
                    </a:lnTo>
                    <a:lnTo>
                      <a:pt x="68" y="34"/>
                    </a:lnTo>
                    <a:lnTo>
                      <a:pt x="66" y="34"/>
                    </a:lnTo>
                    <a:lnTo>
                      <a:pt x="64" y="34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2" y="32"/>
                    </a:lnTo>
                    <a:lnTo>
                      <a:pt x="50" y="32"/>
                    </a:lnTo>
                    <a:lnTo>
                      <a:pt x="47" y="31"/>
                    </a:lnTo>
                    <a:lnTo>
                      <a:pt x="42" y="28"/>
                    </a:lnTo>
                    <a:lnTo>
                      <a:pt x="40" y="27"/>
                    </a:lnTo>
                    <a:lnTo>
                      <a:pt x="36" y="25"/>
                    </a:lnTo>
                    <a:lnTo>
                      <a:pt x="34" y="24"/>
                    </a:lnTo>
                    <a:lnTo>
                      <a:pt x="32" y="23"/>
                    </a:lnTo>
                    <a:lnTo>
                      <a:pt x="31" y="22"/>
                    </a:lnTo>
                    <a:lnTo>
                      <a:pt x="29" y="22"/>
                    </a:lnTo>
                    <a:lnTo>
                      <a:pt x="28" y="21"/>
                    </a:lnTo>
                    <a:lnTo>
                      <a:pt x="26" y="21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2" y="21"/>
                    </a:lnTo>
                    <a:lnTo>
                      <a:pt x="21" y="20"/>
                    </a:lnTo>
                    <a:lnTo>
                      <a:pt x="20" y="20"/>
                    </a:lnTo>
                    <a:lnTo>
                      <a:pt x="19" y="21"/>
                    </a:lnTo>
                    <a:lnTo>
                      <a:pt x="18" y="21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5" y="23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" name="IQ-D042_2"/>
              <p:cNvSpPr>
                <a:spLocks/>
              </p:cNvSpPr>
              <p:nvPr/>
            </p:nvSpPr>
            <p:spPr bwMode="auto">
              <a:xfrm>
                <a:off x="3918903" y="2689860"/>
                <a:ext cx="327660" cy="289560"/>
              </a:xfrm>
              <a:custGeom>
                <a:avLst/>
                <a:gdLst>
                  <a:gd name="T0" fmla="*/ 8 w 43"/>
                  <a:gd name="T1" fmla="*/ 0 h 38"/>
                  <a:gd name="T2" fmla="*/ 10 w 43"/>
                  <a:gd name="T3" fmla="*/ 0 h 38"/>
                  <a:gd name="T4" fmla="*/ 43 w 43"/>
                  <a:gd name="T5" fmla="*/ 0 h 38"/>
                  <a:gd name="T6" fmla="*/ 41 w 43"/>
                  <a:gd name="T7" fmla="*/ 9 h 38"/>
                  <a:gd name="T8" fmla="*/ 35 w 43"/>
                  <a:gd name="T9" fmla="*/ 22 h 38"/>
                  <a:gd name="T10" fmla="*/ 30 w 43"/>
                  <a:gd name="T11" fmla="*/ 26 h 38"/>
                  <a:gd name="T12" fmla="*/ 28 w 43"/>
                  <a:gd name="T13" fmla="*/ 27 h 38"/>
                  <a:gd name="T14" fmla="*/ 24 w 43"/>
                  <a:gd name="T15" fmla="*/ 29 h 38"/>
                  <a:gd name="T16" fmla="*/ 23 w 43"/>
                  <a:gd name="T17" fmla="*/ 31 h 38"/>
                  <a:gd name="T18" fmla="*/ 22 w 43"/>
                  <a:gd name="T19" fmla="*/ 35 h 38"/>
                  <a:gd name="T20" fmla="*/ 21 w 43"/>
                  <a:gd name="T21" fmla="*/ 36 h 38"/>
                  <a:gd name="T22" fmla="*/ 18 w 43"/>
                  <a:gd name="T23" fmla="*/ 37 h 38"/>
                  <a:gd name="T24" fmla="*/ 15 w 43"/>
                  <a:gd name="T25" fmla="*/ 38 h 38"/>
                  <a:gd name="T26" fmla="*/ 13 w 43"/>
                  <a:gd name="T27" fmla="*/ 35 h 38"/>
                  <a:gd name="T28" fmla="*/ 13 w 43"/>
                  <a:gd name="T29" fmla="*/ 33 h 38"/>
                  <a:gd name="T30" fmla="*/ 13 w 43"/>
                  <a:gd name="T31" fmla="*/ 31 h 38"/>
                  <a:gd name="T32" fmla="*/ 11 w 43"/>
                  <a:gd name="T33" fmla="*/ 30 h 38"/>
                  <a:gd name="T34" fmla="*/ 10 w 43"/>
                  <a:gd name="T35" fmla="*/ 32 h 38"/>
                  <a:gd name="T36" fmla="*/ 9 w 43"/>
                  <a:gd name="T37" fmla="*/ 34 h 38"/>
                  <a:gd name="T38" fmla="*/ 8 w 43"/>
                  <a:gd name="T39" fmla="*/ 35 h 38"/>
                  <a:gd name="T40" fmla="*/ 8 w 43"/>
                  <a:gd name="T41" fmla="*/ 33 h 38"/>
                  <a:gd name="T42" fmla="*/ 8 w 43"/>
                  <a:gd name="T43" fmla="*/ 32 h 38"/>
                  <a:gd name="T44" fmla="*/ 8 w 43"/>
                  <a:gd name="T45" fmla="*/ 30 h 38"/>
                  <a:gd name="T46" fmla="*/ 6 w 43"/>
                  <a:gd name="T47" fmla="*/ 28 h 38"/>
                  <a:gd name="T48" fmla="*/ 7 w 43"/>
                  <a:gd name="T49" fmla="*/ 27 h 38"/>
                  <a:gd name="T50" fmla="*/ 7 w 43"/>
                  <a:gd name="T51" fmla="*/ 25 h 38"/>
                  <a:gd name="T52" fmla="*/ 6 w 43"/>
                  <a:gd name="T53" fmla="*/ 24 h 38"/>
                  <a:gd name="T54" fmla="*/ 3 w 43"/>
                  <a:gd name="T55" fmla="*/ 23 h 38"/>
                  <a:gd name="T56" fmla="*/ 0 w 43"/>
                  <a:gd name="T57" fmla="*/ 23 h 38"/>
                  <a:gd name="T58" fmla="*/ 0 w 43"/>
                  <a:gd name="T59" fmla="*/ 21 h 38"/>
                  <a:gd name="T60" fmla="*/ 1 w 43"/>
                  <a:gd name="T61" fmla="*/ 20 h 38"/>
                  <a:gd name="T62" fmla="*/ 2 w 43"/>
                  <a:gd name="T63" fmla="*/ 18 h 38"/>
                  <a:gd name="T64" fmla="*/ 3 w 43"/>
                  <a:gd name="T65" fmla="*/ 17 h 38"/>
                  <a:gd name="T66" fmla="*/ 4 w 43"/>
                  <a:gd name="T67" fmla="*/ 15 h 38"/>
                  <a:gd name="T68" fmla="*/ 3 w 43"/>
                  <a:gd name="T69" fmla="*/ 15 h 38"/>
                  <a:gd name="T70" fmla="*/ 3 w 43"/>
                  <a:gd name="T71" fmla="*/ 14 h 38"/>
                  <a:gd name="T72" fmla="*/ 4 w 43"/>
                  <a:gd name="T73" fmla="*/ 13 h 38"/>
                  <a:gd name="T74" fmla="*/ 4 w 43"/>
                  <a:gd name="T75" fmla="*/ 14 h 38"/>
                  <a:gd name="T76" fmla="*/ 3 w 43"/>
                  <a:gd name="T77" fmla="*/ 14 h 38"/>
                  <a:gd name="T78" fmla="*/ 4 w 43"/>
                  <a:gd name="T79" fmla="*/ 14 h 38"/>
                  <a:gd name="T80" fmla="*/ 5 w 43"/>
                  <a:gd name="T81" fmla="*/ 13 h 38"/>
                  <a:gd name="T82" fmla="*/ 5 w 43"/>
                  <a:gd name="T83" fmla="*/ 12 h 38"/>
                  <a:gd name="T84" fmla="*/ 5 w 43"/>
                  <a:gd name="T85" fmla="*/ 10 h 38"/>
                  <a:gd name="T86" fmla="*/ 5 w 43"/>
                  <a:gd name="T87" fmla="*/ 10 h 38"/>
                  <a:gd name="T88" fmla="*/ 5 w 43"/>
                  <a:gd name="T89" fmla="*/ 9 h 38"/>
                  <a:gd name="T90" fmla="*/ 4 w 43"/>
                  <a:gd name="T91" fmla="*/ 8 h 38"/>
                  <a:gd name="T92" fmla="*/ 5 w 43"/>
                  <a:gd name="T93" fmla="*/ 8 h 38"/>
                  <a:gd name="T94" fmla="*/ 5 w 43"/>
                  <a:gd name="T95" fmla="*/ 8 h 38"/>
                  <a:gd name="T96" fmla="*/ 4 w 43"/>
                  <a:gd name="T97" fmla="*/ 7 h 38"/>
                  <a:gd name="T98" fmla="*/ 5 w 43"/>
                  <a:gd name="T99" fmla="*/ 7 h 38"/>
                  <a:gd name="T100" fmla="*/ 5 w 43"/>
                  <a:gd name="T101" fmla="*/ 6 h 38"/>
                  <a:gd name="T102" fmla="*/ 5 w 43"/>
                  <a:gd name="T103" fmla="*/ 5 h 38"/>
                  <a:gd name="T104" fmla="*/ 5 w 43"/>
                  <a:gd name="T105" fmla="*/ 5 h 38"/>
                  <a:gd name="T106" fmla="*/ 6 w 43"/>
                  <a:gd name="T107" fmla="*/ 6 h 38"/>
                  <a:gd name="T108" fmla="*/ 6 w 43"/>
                  <a:gd name="T109" fmla="*/ 5 h 38"/>
                  <a:gd name="T110" fmla="*/ 7 w 43"/>
                  <a:gd name="T111" fmla="*/ 5 h 38"/>
                  <a:gd name="T112" fmla="*/ 7 w 43"/>
                  <a:gd name="T113" fmla="*/ 4 h 38"/>
                  <a:gd name="T114" fmla="*/ 6 w 43"/>
                  <a:gd name="T115" fmla="*/ 4 h 38"/>
                  <a:gd name="T116" fmla="*/ 7 w 43"/>
                  <a:gd name="T117" fmla="*/ 3 h 38"/>
                  <a:gd name="T118" fmla="*/ 7 w 43"/>
                  <a:gd name="T119" fmla="*/ 2 h 38"/>
                  <a:gd name="T120" fmla="*/ 7 w 43"/>
                  <a:gd name="T121" fmla="*/ 2 h 38"/>
                  <a:gd name="T122" fmla="*/ 7 w 43"/>
                  <a:gd name="T123" fmla="*/ 2 h 38"/>
                  <a:gd name="T124" fmla="*/ 7 w 43"/>
                  <a:gd name="T12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3" h="38">
                    <a:moveTo>
                      <a:pt x="7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21" y="0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3" y="4"/>
                    </a:lnTo>
                    <a:lnTo>
                      <a:pt x="41" y="9"/>
                    </a:lnTo>
                    <a:lnTo>
                      <a:pt x="38" y="18"/>
                    </a:lnTo>
                    <a:lnTo>
                      <a:pt x="36" y="22"/>
                    </a:lnTo>
                    <a:lnTo>
                      <a:pt x="35" y="22"/>
                    </a:lnTo>
                    <a:lnTo>
                      <a:pt x="35" y="26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8"/>
                    </a:lnTo>
                    <a:lnTo>
                      <a:pt x="25" y="28"/>
                    </a:lnTo>
                    <a:lnTo>
                      <a:pt x="24" y="29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4" y="32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1" y="35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8" y="37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5" y="38"/>
                    </a:lnTo>
                    <a:lnTo>
                      <a:pt x="15" y="37"/>
                    </a:lnTo>
                    <a:lnTo>
                      <a:pt x="14" y="36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1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0" y="31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9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" name="IQ-D055_2"/>
              <p:cNvSpPr>
                <a:spLocks/>
              </p:cNvSpPr>
              <p:nvPr/>
            </p:nvSpPr>
            <p:spPr bwMode="auto">
              <a:xfrm>
                <a:off x="4879023" y="3870960"/>
                <a:ext cx="487680" cy="365760"/>
              </a:xfrm>
              <a:custGeom>
                <a:avLst/>
                <a:gdLst>
                  <a:gd name="T0" fmla="*/ 49 w 64"/>
                  <a:gd name="T1" fmla="*/ 1 h 48"/>
                  <a:gd name="T2" fmla="*/ 50 w 64"/>
                  <a:gd name="T3" fmla="*/ 3 h 48"/>
                  <a:gd name="T4" fmla="*/ 53 w 64"/>
                  <a:gd name="T5" fmla="*/ 3 h 48"/>
                  <a:gd name="T6" fmla="*/ 54 w 64"/>
                  <a:gd name="T7" fmla="*/ 4 h 48"/>
                  <a:gd name="T8" fmla="*/ 55 w 64"/>
                  <a:gd name="T9" fmla="*/ 5 h 48"/>
                  <a:gd name="T10" fmla="*/ 56 w 64"/>
                  <a:gd name="T11" fmla="*/ 8 h 48"/>
                  <a:gd name="T12" fmla="*/ 59 w 64"/>
                  <a:gd name="T13" fmla="*/ 10 h 48"/>
                  <a:gd name="T14" fmla="*/ 62 w 64"/>
                  <a:gd name="T15" fmla="*/ 12 h 48"/>
                  <a:gd name="T16" fmla="*/ 63 w 64"/>
                  <a:gd name="T17" fmla="*/ 14 h 48"/>
                  <a:gd name="T18" fmla="*/ 64 w 64"/>
                  <a:gd name="T19" fmla="*/ 16 h 48"/>
                  <a:gd name="T20" fmla="*/ 63 w 64"/>
                  <a:gd name="T21" fmla="*/ 18 h 48"/>
                  <a:gd name="T22" fmla="*/ 62 w 64"/>
                  <a:gd name="T23" fmla="*/ 19 h 48"/>
                  <a:gd name="T24" fmla="*/ 61 w 64"/>
                  <a:gd name="T25" fmla="*/ 21 h 48"/>
                  <a:gd name="T26" fmla="*/ 61 w 64"/>
                  <a:gd name="T27" fmla="*/ 23 h 48"/>
                  <a:gd name="T28" fmla="*/ 62 w 64"/>
                  <a:gd name="T29" fmla="*/ 25 h 48"/>
                  <a:gd name="T30" fmla="*/ 63 w 64"/>
                  <a:gd name="T31" fmla="*/ 26 h 48"/>
                  <a:gd name="T32" fmla="*/ 58 w 64"/>
                  <a:gd name="T33" fmla="*/ 27 h 48"/>
                  <a:gd name="T34" fmla="*/ 55 w 64"/>
                  <a:gd name="T35" fmla="*/ 32 h 48"/>
                  <a:gd name="T36" fmla="*/ 54 w 64"/>
                  <a:gd name="T37" fmla="*/ 42 h 48"/>
                  <a:gd name="T38" fmla="*/ 50 w 64"/>
                  <a:gd name="T39" fmla="*/ 39 h 48"/>
                  <a:gd name="T40" fmla="*/ 47 w 64"/>
                  <a:gd name="T41" fmla="*/ 37 h 48"/>
                  <a:gd name="T42" fmla="*/ 41 w 64"/>
                  <a:gd name="T43" fmla="*/ 35 h 48"/>
                  <a:gd name="T44" fmla="*/ 38 w 64"/>
                  <a:gd name="T45" fmla="*/ 32 h 48"/>
                  <a:gd name="T46" fmla="*/ 35 w 64"/>
                  <a:gd name="T47" fmla="*/ 41 h 48"/>
                  <a:gd name="T48" fmla="*/ 37 w 64"/>
                  <a:gd name="T49" fmla="*/ 46 h 48"/>
                  <a:gd name="T50" fmla="*/ 31 w 64"/>
                  <a:gd name="T51" fmla="*/ 48 h 48"/>
                  <a:gd name="T52" fmla="*/ 21 w 64"/>
                  <a:gd name="T53" fmla="*/ 48 h 48"/>
                  <a:gd name="T54" fmla="*/ 13 w 64"/>
                  <a:gd name="T55" fmla="*/ 46 h 48"/>
                  <a:gd name="T56" fmla="*/ 11 w 64"/>
                  <a:gd name="T57" fmla="*/ 39 h 48"/>
                  <a:gd name="T58" fmla="*/ 8 w 64"/>
                  <a:gd name="T59" fmla="*/ 37 h 48"/>
                  <a:gd name="T60" fmla="*/ 3 w 64"/>
                  <a:gd name="T61" fmla="*/ 34 h 48"/>
                  <a:gd name="T62" fmla="*/ 0 w 64"/>
                  <a:gd name="T63" fmla="*/ 31 h 48"/>
                  <a:gd name="T64" fmla="*/ 13 w 64"/>
                  <a:gd name="T65" fmla="*/ 30 h 48"/>
                  <a:gd name="T66" fmla="*/ 16 w 64"/>
                  <a:gd name="T67" fmla="*/ 23 h 48"/>
                  <a:gd name="T68" fmla="*/ 15 w 64"/>
                  <a:gd name="T69" fmla="*/ 18 h 48"/>
                  <a:gd name="T70" fmla="*/ 17 w 64"/>
                  <a:gd name="T71" fmla="*/ 15 h 48"/>
                  <a:gd name="T72" fmla="*/ 23 w 64"/>
                  <a:gd name="T73" fmla="*/ 18 h 48"/>
                  <a:gd name="T74" fmla="*/ 29 w 64"/>
                  <a:gd name="T75" fmla="*/ 14 h 48"/>
                  <a:gd name="T76" fmla="*/ 32 w 64"/>
                  <a:gd name="T77" fmla="*/ 10 h 48"/>
                  <a:gd name="T78" fmla="*/ 39 w 64"/>
                  <a:gd name="T79" fmla="*/ 10 h 48"/>
                  <a:gd name="T80" fmla="*/ 43 w 64"/>
                  <a:gd name="T81" fmla="*/ 10 h 48"/>
                  <a:gd name="T82" fmla="*/ 48 w 64"/>
                  <a:gd name="T8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4" h="48">
                    <a:moveTo>
                      <a:pt x="48" y="0"/>
                    </a:moveTo>
                    <a:lnTo>
                      <a:pt x="49" y="1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6"/>
                    </a:lnTo>
                    <a:lnTo>
                      <a:pt x="56" y="8"/>
                    </a:lnTo>
                    <a:lnTo>
                      <a:pt x="57" y="9"/>
                    </a:lnTo>
                    <a:lnTo>
                      <a:pt x="59" y="10"/>
                    </a:lnTo>
                    <a:lnTo>
                      <a:pt x="61" y="11"/>
                    </a:lnTo>
                    <a:lnTo>
                      <a:pt x="62" y="12"/>
                    </a:lnTo>
                    <a:lnTo>
                      <a:pt x="63" y="13"/>
                    </a:lnTo>
                    <a:lnTo>
                      <a:pt x="63" y="14"/>
                    </a:lnTo>
                    <a:lnTo>
                      <a:pt x="64" y="15"/>
                    </a:lnTo>
                    <a:lnTo>
                      <a:pt x="64" y="16"/>
                    </a:lnTo>
                    <a:lnTo>
                      <a:pt x="63" y="17"/>
                    </a:lnTo>
                    <a:lnTo>
                      <a:pt x="63" y="18"/>
                    </a:lnTo>
                    <a:lnTo>
                      <a:pt x="63" y="19"/>
                    </a:lnTo>
                    <a:lnTo>
                      <a:pt x="62" y="19"/>
                    </a:lnTo>
                    <a:lnTo>
                      <a:pt x="62" y="20"/>
                    </a:lnTo>
                    <a:lnTo>
                      <a:pt x="61" y="21"/>
                    </a:lnTo>
                    <a:lnTo>
                      <a:pt x="61" y="22"/>
                    </a:lnTo>
                    <a:lnTo>
                      <a:pt x="61" y="23"/>
                    </a:lnTo>
                    <a:lnTo>
                      <a:pt x="62" y="24"/>
                    </a:lnTo>
                    <a:lnTo>
                      <a:pt x="62" y="25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61" y="27"/>
                    </a:lnTo>
                    <a:lnTo>
                      <a:pt x="58" y="27"/>
                    </a:lnTo>
                    <a:lnTo>
                      <a:pt x="56" y="29"/>
                    </a:lnTo>
                    <a:lnTo>
                      <a:pt x="55" y="32"/>
                    </a:lnTo>
                    <a:lnTo>
                      <a:pt x="55" y="41"/>
                    </a:lnTo>
                    <a:lnTo>
                      <a:pt x="54" y="42"/>
                    </a:lnTo>
                    <a:lnTo>
                      <a:pt x="52" y="41"/>
                    </a:lnTo>
                    <a:lnTo>
                      <a:pt x="50" y="39"/>
                    </a:lnTo>
                    <a:lnTo>
                      <a:pt x="48" y="39"/>
                    </a:lnTo>
                    <a:lnTo>
                      <a:pt x="47" y="37"/>
                    </a:lnTo>
                    <a:lnTo>
                      <a:pt x="43" y="36"/>
                    </a:lnTo>
                    <a:lnTo>
                      <a:pt x="41" y="35"/>
                    </a:lnTo>
                    <a:lnTo>
                      <a:pt x="40" y="33"/>
                    </a:lnTo>
                    <a:lnTo>
                      <a:pt x="38" y="32"/>
                    </a:lnTo>
                    <a:lnTo>
                      <a:pt x="37" y="36"/>
                    </a:lnTo>
                    <a:lnTo>
                      <a:pt x="35" y="41"/>
                    </a:lnTo>
                    <a:lnTo>
                      <a:pt x="37" y="43"/>
                    </a:lnTo>
                    <a:lnTo>
                      <a:pt x="37" y="46"/>
                    </a:lnTo>
                    <a:lnTo>
                      <a:pt x="32" y="46"/>
                    </a:lnTo>
                    <a:lnTo>
                      <a:pt x="31" y="48"/>
                    </a:lnTo>
                    <a:lnTo>
                      <a:pt x="28" y="48"/>
                    </a:lnTo>
                    <a:lnTo>
                      <a:pt x="21" y="48"/>
                    </a:lnTo>
                    <a:lnTo>
                      <a:pt x="15" y="47"/>
                    </a:lnTo>
                    <a:lnTo>
                      <a:pt x="13" y="46"/>
                    </a:lnTo>
                    <a:lnTo>
                      <a:pt x="12" y="41"/>
                    </a:lnTo>
                    <a:lnTo>
                      <a:pt x="11" y="39"/>
                    </a:lnTo>
                    <a:lnTo>
                      <a:pt x="9" y="39"/>
                    </a:lnTo>
                    <a:lnTo>
                      <a:pt x="8" y="37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1" y="33"/>
                    </a:lnTo>
                    <a:lnTo>
                      <a:pt x="0" y="31"/>
                    </a:lnTo>
                    <a:lnTo>
                      <a:pt x="2" y="29"/>
                    </a:lnTo>
                    <a:lnTo>
                      <a:pt x="13" y="30"/>
                    </a:lnTo>
                    <a:lnTo>
                      <a:pt x="13" y="26"/>
                    </a:lnTo>
                    <a:lnTo>
                      <a:pt x="16" y="23"/>
                    </a:lnTo>
                    <a:lnTo>
                      <a:pt x="16" y="20"/>
                    </a:lnTo>
                    <a:lnTo>
                      <a:pt x="15" y="18"/>
                    </a:lnTo>
                    <a:lnTo>
                      <a:pt x="16" y="17"/>
                    </a:lnTo>
                    <a:lnTo>
                      <a:pt x="17" y="15"/>
                    </a:lnTo>
                    <a:lnTo>
                      <a:pt x="20" y="15"/>
                    </a:lnTo>
                    <a:lnTo>
                      <a:pt x="23" y="18"/>
                    </a:lnTo>
                    <a:lnTo>
                      <a:pt x="23" y="15"/>
                    </a:lnTo>
                    <a:lnTo>
                      <a:pt x="29" y="14"/>
                    </a:lnTo>
                    <a:lnTo>
                      <a:pt x="31" y="11"/>
                    </a:lnTo>
                    <a:lnTo>
                      <a:pt x="32" y="10"/>
                    </a:lnTo>
                    <a:lnTo>
                      <a:pt x="35" y="9"/>
                    </a:lnTo>
                    <a:lnTo>
                      <a:pt x="39" y="10"/>
                    </a:lnTo>
                    <a:lnTo>
                      <a:pt x="41" y="9"/>
                    </a:lnTo>
                    <a:lnTo>
                      <a:pt x="43" y="10"/>
                    </a:lnTo>
                    <a:lnTo>
                      <a:pt x="47" y="1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" name="IQ-D075_2"/>
              <p:cNvSpPr>
                <a:spLocks/>
              </p:cNvSpPr>
              <p:nvPr/>
            </p:nvSpPr>
            <p:spPr bwMode="auto">
              <a:xfrm>
                <a:off x="3088323" y="1249680"/>
                <a:ext cx="586740" cy="411480"/>
              </a:xfrm>
              <a:custGeom>
                <a:avLst/>
                <a:gdLst>
                  <a:gd name="T0" fmla="*/ 60 w 77"/>
                  <a:gd name="T1" fmla="*/ 15 h 54"/>
                  <a:gd name="T2" fmla="*/ 77 w 77"/>
                  <a:gd name="T3" fmla="*/ 26 h 54"/>
                  <a:gd name="T4" fmla="*/ 62 w 77"/>
                  <a:gd name="T5" fmla="*/ 40 h 54"/>
                  <a:gd name="T6" fmla="*/ 52 w 77"/>
                  <a:gd name="T7" fmla="*/ 54 h 54"/>
                  <a:gd name="T8" fmla="*/ 48 w 77"/>
                  <a:gd name="T9" fmla="*/ 53 h 54"/>
                  <a:gd name="T10" fmla="*/ 46 w 77"/>
                  <a:gd name="T11" fmla="*/ 51 h 54"/>
                  <a:gd name="T12" fmla="*/ 44 w 77"/>
                  <a:gd name="T13" fmla="*/ 50 h 54"/>
                  <a:gd name="T14" fmla="*/ 42 w 77"/>
                  <a:gd name="T15" fmla="*/ 49 h 54"/>
                  <a:gd name="T16" fmla="*/ 40 w 77"/>
                  <a:gd name="T17" fmla="*/ 47 h 54"/>
                  <a:gd name="T18" fmla="*/ 38 w 77"/>
                  <a:gd name="T19" fmla="*/ 47 h 54"/>
                  <a:gd name="T20" fmla="*/ 36 w 77"/>
                  <a:gd name="T21" fmla="*/ 47 h 54"/>
                  <a:gd name="T22" fmla="*/ 35 w 77"/>
                  <a:gd name="T23" fmla="*/ 46 h 54"/>
                  <a:gd name="T24" fmla="*/ 33 w 77"/>
                  <a:gd name="T25" fmla="*/ 45 h 54"/>
                  <a:gd name="T26" fmla="*/ 27 w 77"/>
                  <a:gd name="T27" fmla="*/ 44 h 54"/>
                  <a:gd name="T28" fmla="*/ 24 w 77"/>
                  <a:gd name="T29" fmla="*/ 43 h 54"/>
                  <a:gd name="T30" fmla="*/ 25 w 77"/>
                  <a:gd name="T31" fmla="*/ 41 h 54"/>
                  <a:gd name="T32" fmla="*/ 23 w 77"/>
                  <a:gd name="T33" fmla="*/ 39 h 54"/>
                  <a:gd name="T34" fmla="*/ 21 w 77"/>
                  <a:gd name="T35" fmla="*/ 39 h 54"/>
                  <a:gd name="T36" fmla="*/ 20 w 77"/>
                  <a:gd name="T37" fmla="*/ 38 h 54"/>
                  <a:gd name="T38" fmla="*/ 18 w 77"/>
                  <a:gd name="T39" fmla="*/ 37 h 54"/>
                  <a:gd name="T40" fmla="*/ 17 w 77"/>
                  <a:gd name="T41" fmla="*/ 35 h 54"/>
                  <a:gd name="T42" fmla="*/ 15 w 77"/>
                  <a:gd name="T43" fmla="*/ 34 h 54"/>
                  <a:gd name="T44" fmla="*/ 14 w 77"/>
                  <a:gd name="T45" fmla="*/ 33 h 54"/>
                  <a:gd name="T46" fmla="*/ 12 w 77"/>
                  <a:gd name="T47" fmla="*/ 31 h 54"/>
                  <a:gd name="T48" fmla="*/ 11 w 77"/>
                  <a:gd name="T49" fmla="*/ 29 h 54"/>
                  <a:gd name="T50" fmla="*/ 13 w 77"/>
                  <a:gd name="T51" fmla="*/ 27 h 54"/>
                  <a:gd name="T52" fmla="*/ 15 w 77"/>
                  <a:gd name="T53" fmla="*/ 27 h 54"/>
                  <a:gd name="T54" fmla="*/ 15 w 77"/>
                  <a:gd name="T55" fmla="*/ 25 h 54"/>
                  <a:gd name="T56" fmla="*/ 12 w 77"/>
                  <a:gd name="T57" fmla="*/ 25 h 54"/>
                  <a:gd name="T58" fmla="*/ 10 w 77"/>
                  <a:gd name="T59" fmla="*/ 24 h 54"/>
                  <a:gd name="T60" fmla="*/ 8 w 77"/>
                  <a:gd name="T61" fmla="*/ 24 h 54"/>
                  <a:gd name="T62" fmla="*/ 8 w 77"/>
                  <a:gd name="T63" fmla="*/ 22 h 54"/>
                  <a:gd name="T64" fmla="*/ 8 w 77"/>
                  <a:gd name="T65" fmla="*/ 20 h 54"/>
                  <a:gd name="T66" fmla="*/ 10 w 77"/>
                  <a:gd name="T67" fmla="*/ 19 h 54"/>
                  <a:gd name="T68" fmla="*/ 9 w 77"/>
                  <a:gd name="T69" fmla="*/ 17 h 54"/>
                  <a:gd name="T70" fmla="*/ 6 w 77"/>
                  <a:gd name="T71" fmla="*/ 17 h 54"/>
                  <a:gd name="T72" fmla="*/ 4 w 77"/>
                  <a:gd name="T73" fmla="*/ 15 h 54"/>
                  <a:gd name="T74" fmla="*/ 3 w 77"/>
                  <a:gd name="T75" fmla="*/ 14 h 54"/>
                  <a:gd name="T76" fmla="*/ 2 w 77"/>
                  <a:gd name="T77" fmla="*/ 13 h 54"/>
                  <a:gd name="T78" fmla="*/ 0 w 77"/>
                  <a:gd name="T79" fmla="*/ 11 h 54"/>
                  <a:gd name="T80" fmla="*/ 1 w 77"/>
                  <a:gd name="T81" fmla="*/ 10 h 54"/>
                  <a:gd name="T82" fmla="*/ 1 w 77"/>
                  <a:gd name="T83" fmla="*/ 8 h 54"/>
                  <a:gd name="T84" fmla="*/ 1 w 77"/>
                  <a:gd name="T85" fmla="*/ 7 h 54"/>
                  <a:gd name="T86" fmla="*/ 3 w 77"/>
                  <a:gd name="T87" fmla="*/ 7 h 54"/>
                  <a:gd name="T88" fmla="*/ 4 w 77"/>
                  <a:gd name="T89" fmla="*/ 8 h 54"/>
                  <a:gd name="T90" fmla="*/ 4 w 77"/>
                  <a:gd name="T91" fmla="*/ 10 h 54"/>
                  <a:gd name="T92" fmla="*/ 6 w 77"/>
                  <a:gd name="T93" fmla="*/ 11 h 54"/>
                  <a:gd name="T94" fmla="*/ 6 w 77"/>
                  <a:gd name="T95" fmla="*/ 9 h 54"/>
                  <a:gd name="T96" fmla="*/ 11 w 77"/>
                  <a:gd name="T97" fmla="*/ 9 h 54"/>
                  <a:gd name="T98" fmla="*/ 17 w 77"/>
                  <a:gd name="T99" fmla="*/ 11 h 54"/>
                  <a:gd name="T100" fmla="*/ 18 w 77"/>
                  <a:gd name="T101" fmla="*/ 9 h 54"/>
                  <a:gd name="T102" fmla="*/ 21 w 77"/>
                  <a:gd name="T103" fmla="*/ 8 h 54"/>
                  <a:gd name="T104" fmla="*/ 23 w 77"/>
                  <a:gd name="T105" fmla="*/ 9 h 54"/>
                  <a:gd name="T106" fmla="*/ 36 w 77"/>
                  <a:gd name="T107" fmla="*/ 5 h 54"/>
                  <a:gd name="T108" fmla="*/ 45 w 77"/>
                  <a:gd name="T109" fmla="*/ 5 h 54"/>
                  <a:gd name="T110" fmla="*/ 50 w 77"/>
                  <a:gd name="T111" fmla="*/ 5 h 54"/>
                  <a:gd name="T112" fmla="*/ 51 w 77"/>
                  <a:gd name="T113" fmla="*/ 3 h 54"/>
                  <a:gd name="T114" fmla="*/ 52 w 77"/>
                  <a:gd name="T115" fmla="*/ 2 h 54"/>
                  <a:gd name="T116" fmla="*/ 53 w 77"/>
                  <a:gd name="T117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7" h="54">
                    <a:moveTo>
                      <a:pt x="55" y="0"/>
                    </a:moveTo>
                    <a:lnTo>
                      <a:pt x="55" y="1"/>
                    </a:lnTo>
                    <a:lnTo>
                      <a:pt x="56" y="5"/>
                    </a:lnTo>
                    <a:lnTo>
                      <a:pt x="56" y="8"/>
                    </a:lnTo>
                    <a:lnTo>
                      <a:pt x="55" y="9"/>
                    </a:lnTo>
                    <a:lnTo>
                      <a:pt x="56" y="11"/>
                    </a:lnTo>
                    <a:lnTo>
                      <a:pt x="60" y="13"/>
                    </a:lnTo>
                    <a:lnTo>
                      <a:pt x="60" y="15"/>
                    </a:lnTo>
                    <a:lnTo>
                      <a:pt x="64" y="17"/>
                    </a:lnTo>
                    <a:lnTo>
                      <a:pt x="66" y="20"/>
                    </a:lnTo>
                    <a:lnTo>
                      <a:pt x="69" y="20"/>
                    </a:lnTo>
                    <a:lnTo>
                      <a:pt x="72" y="20"/>
                    </a:lnTo>
                    <a:lnTo>
                      <a:pt x="73" y="21"/>
                    </a:lnTo>
                    <a:lnTo>
                      <a:pt x="74" y="23"/>
                    </a:lnTo>
                    <a:lnTo>
                      <a:pt x="76" y="24"/>
                    </a:lnTo>
                    <a:lnTo>
                      <a:pt x="77" y="26"/>
                    </a:lnTo>
                    <a:lnTo>
                      <a:pt x="75" y="27"/>
                    </a:lnTo>
                    <a:lnTo>
                      <a:pt x="72" y="27"/>
                    </a:lnTo>
                    <a:lnTo>
                      <a:pt x="72" y="29"/>
                    </a:lnTo>
                    <a:lnTo>
                      <a:pt x="68" y="31"/>
                    </a:lnTo>
                    <a:lnTo>
                      <a:pt x="66" y="33"/>
                    </a:lnTo>
                    <a:lnTo>
                      <a:pt x="65" y="35"/>
                    </a:lnTo>
                    <a:lnTo>
                      <a:pt x="62" y="35"/>
                    </a:lnTo>
                    <a:lnTo>
                      <a:pt x="62" y="40"/>
                    </a:lnTo>
                    <a:lnTo>
                      <a:pt x="60" y="44"/>
                    </a:lnTo>
                    <a:lnTo>
                      <a:pt x="56" y="49"/>
                    </a:lnTo>
                    <a:lnTo>
                      <a:pt x="54" y="50"/>
                    </a:lnTo>
                    <a:lnTo>
                      <a:pt x="53" y="52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1" y="53"/>
                    </a:lnTo>
                    <a:lnTo>
                      <a:pt x="51" y="53"/>
                    </a:lnTo>
                    <a:lnTo>
                      <a:pt x="50" y="53"/>
                    </a:lnTo>
                    <a:lnTo>
                      <a:pt x="50" y="53"/>
                    </a:lnTo>
                    <a:lnTo>
                      <a:pt x="50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8" y="53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47" y="52"/>
                    </a:lnTo>
                    <a:lnTo>
                      <a:pt x="47" y="51"/>
                    </a:lnTo>
                    <a:lnTo>
                      <a:pt x="46" y="51"/>
                    </a:lnTo>
                    <a:lnTo>
                      <a:pt x="46" y="51"/>
                    </a:lnTo>
                    <a:lnTo>
                      <a:pt x="46" y="51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3" y="49"/>
                    </a:lnTo>
                    <a:lnTo>
                      <a:pt x="43" y="49"/>
                    </a:lnTo>
                    <a:lnTo>
                      <a:pt x="43" y="49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40" y="48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6" y="47"/>
                    </a:lnTo>
                    <a:lnTo>
                      <a:pt x="36" y="47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0" y="44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5" y="42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8" y="8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2" y="6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" name="IQ-D074_2"/>
              <p:cNvSpPr>
                <a:spLocks/>
              </p:cNvSpPr>
              <p:nvPr/>
            </p:nvSpPr>
            <p:spPr bwMode="auto">
              <a:xfrm>
                <a:off x="3576003" y="1211580"/>
                <a:ext cx="594360" cy="624840"/>
              </a:xfrm>
              <a:custGeom>
                <a:avLst/>
                <a:gdLst>
                  <a:gd name="T0" fmla="*/ 8 w 78"/>
                  <a:gd name="T1" fmla="*/ 53 h 82"/>
                  <a:gd name="T2" fmla="*/ 23 w 78"/>
                  <a:gd name="T3" fmla="*/ 38 h 82"/>
                  <a:gd name="T4" fmla="*/ 34 w 78"/>
                  <a:gd name="T5" fmla="*/ 22 h 82"/>
                  <a:gd name="T6" fmla="*/ 43 w 78"/>
                  <a:gd name="T7" fmla="*/ 10 h 82"/>
                  <a:gd name="T8" fmla="*/ 69 w 78"/>
                  <a:gd name="T9" fmla="*/ 0 h 82"/>
                  <a:gd name="T10" fmla="*/ 69 w 78"/>
                  <a:gd name="T11" fmla="*/ 6 h 82"/>
                  <a:gd name="T12" fmla="*/ 71 w 78"/>
                  <a:gd name="T13" fmla="*/ 12 h 82"/>
                  <a:gd name="T14" fmla="*/ 74 w 78"/>
                  <a:gd name="T15" fmla="*/ 18 h 82"/>
                  <a:gd name="T16" fmla="*/ 74 w 78"/>
                  <a:gd name="T17" fmla="*/ 25 h 82"/>
                  <a:gd name="T18" fmla="*/ 66 w 78"/>
                  <a:gd name="T19" fmla="*/ 30 h 82"/>
                  <a:gd name="T20" fmla="*/ 65 w 78"/>
                  <a:gd name="T21" fmla="*/ 31 h 82"/>
                  <a:gd name="T22" fmla="*/ 64 w 78"/>
                  <a:gd name="T23" fmla="*/ 32 h 82"/>
                  <a:gd name="T24" fmla="*/ 63 w 78"/>
                  <a:gd name="T25" fmla="*/ 33 h 82"/>
                  <a:gd name="T26" fmla="*/ 62 w 78"/>
                  <a:gd name="T27" fmla="*/ 35 h 82"/>
                  <a:gd name="T28" fmla="*/ 60 w 78"/>
                  <a:gd name="T29" fmla="*/ 36 h 82"/>
                  <a:gd name="T30" fmla="*/ 59 w 78"/>
                  <a:gd name="T31" fmla="*/ 37 h 82"/>
                  <a:gd name="T32" fmla="*/ 58 w 78"/>
                  <a:gd name="T33" fmla="*/ 38 h 82"/>
                  <a:gd name="T34" fmla="*/ 56 w 78"/>
                  <a:gd name="T35" fmla="*/ 39 h 82"/>
                  <a:gd name="T36" fmla="*/ 54 w 78"/>
                  <a:gd name="T37" fmla="*/ 40 h 82"/>
                  <a:gd name="T38" fmla="*/ 53 w 78"/>
                  <a:gd name="T39" fmla="*/ 41 h 82"/>
                  <a:gd name="T40" fmla="*/ 50 w 78"/>
                  <a:gd name="T41" fmla="*/ 44 h 82"/>
                  <a:gd name="T42" fmla="*/ 49 w 78"/>
                  <a:gd name="T43" fmla="*/ 46 h 82"/>
                  <a:gd name="T44" fmla="*/ 48 w 78"/>
                  <a:gd name="T45" fmla="*/ 47 h 82"/>
                  <a:gd name="T46" fmla="*/ 48 w 78"/>
                  <a:gd name="T47" fmla="*/ 49 h 82"/>
                  <a:gd name="T48" fmla="*/ 50 w 78"/>
                  <a:gd name="T49" fmla="*/ 50 h 82"/>
                  <a:gd name="T50" fmla="*/ 50 w 78"/>
                  <a:gd name="T51" fmla="*/ 52 h 82"/>
                  <a:gd name="T52" fmla="*/ 48 w 78"/>
                  <a:gd name="T53" fmla="*/ 54 h 82"/>
                  <a:gd name="T54" fmla="*/ 47 w 78"/>
                  <a:gd name="T55" fmla="*/ 55 h 82"/>
                  <a:gd name="T56" fmla="*/ 45 w 78"/>
                  <a:gd name="T57" fmla="*/ 55 h 82"/>
                  <a:gd name="T58" fmla="*/ 43 w 78"/>
                  <a:gd name="T59" fmla="*/ 56 h 82"/>
                  <a:gd name="T60" fmla="*/ 42 w 78"/>
                  <a:gd name="T61" fmla="*/ 57 h 82"/>
                  <a:gd name="T62" fmla="*/ 42 w 78"/>
                  <a:gd name="T63" fmla="*/ 58 h 82"/>
                  <a:gd name="T64" fmla="*/ 41 w 78"/>
                  <a:gd name="T65" fmla="*/ 59 h 82"/>
                  <a:gd name="T66" fmla="*/ 40 w 78"/>
                  <a:gd name="T67" fmla="*/ 59 h 82"/>
                  <a:gd name="T68" fmla="*/ 39 w 78"/>
                  <a:gd name="T69" fmla="*/ 60 h 82"/>
                  <a:gd name="T70" fmla="*/ 38 w 78"/>
                  <a:gd name="T71" fmla="*/ 61 h 82"/>
                  <a:gd name="T72" fmla="*/ 38 w 78"/>
                  <a:gd name="T73" fmla="*/ 62 h 82"/>
                  <a:gd name="T74" fmla="*/ 38 w 78"/>
                  <a:gd name="T75" fmla="*/ 64 h 82"/>
                  <a:gd name="T76" fmla="*/ 37 w 78"/>
                  <a:gd name="T77" fmla="*/ 65 h 82"/>
                  <a:gd name="T78" fmla="*/ 36 w 78"/>
                  <a:gd name="T79" fmla="*/ 67 h 82"/>
                  <a:gd name="T80" fmla="*/ 35 w 78"/>
                  <a:gd name="T81" fmla="*/ 68 h 82"/>
                  <a:gd name="T82" fmla="*/ 34 w 78"/>
                  <a:gd name="T83" fmla="*/ 68 h 82"/>
                  <a:gd name="T84" fmla="*/ 33 w 78"/>
                  <a:gd name="T85" fmla="*/ 70 h 82"/>
                  <a:gd name="T86" fmla="*/ 32 w 78"/>
                  <a:gd name="T87" fmla="*/ 72 h 82"/>
                  <a:gd name="T88" fmla="*/ 31 w 78"/>
                  <a:gd name="T89" fmla="*/ 73 h 82"/>
                  <a:gd name="T90" fmla="*/ 30 w 78"/>
                  <a:gd name="T91" fmla="*/ 74 h 82"/>
                  <a:gd name="T92" fmla="*/ 30 w 78"/>
                  <a:gd name="T93" fmla="*/ 76 h 82"/>
                  <a:gd name="T94" fmla="*/ 31 w 78"/>
                  <a:gd name="T95" fmla="*/ 76 h 82"/>
                  <a:gd name="T96" fmla="*/ 31 w 78"/>
                  <a:gd name="T97" fmla="*/ 78 h 82"/>
                  <a:gd name="T98" fmla="*/ 33 w 78"/>
                  <a:gd name="T99" fmla="*/ 77 h 82"/>
                  <a:gd name="T100" fmla="*/ 32 w 78"/>
                  <a:gd name="T101" fmla="*/ 78 h 82"/>
                  <a:gd name="T102" fmla="*/ 31 w 78"/>
                  <a:gd name="T103" fmla="*/ 79 h 82"/>
                  <a:gd name="T104" fmla="*/ 30 w 78"/>
                  <a:gd name="T105" fmla="*/ 80 h 82"/>
                  <a:gd name="T106" fmla="*/ 28 w 78"/>
                  <a:gd name="T107" fmla="*/ 81 h 82"/>
                  <a:gd name="T108" fmla="*/ 26 w 78"/>
                  <a:gd name="T109" fmla="*/ 80 h 82"/>
                  <a:gd name="T110" fmla="*/ 22 w 78"/>
                  <a:gd name="T111" fmla="*/ 78 h 82"/>
                  <a:gd name="T112" fmla="*/ 20 w 78"/>
                  <a:gd name="T113" fmla="*/ 76 h 82"/>
                  <a:gd name="T114" fmla="*/ 17 w 78"/>
                  <a:gd name="T115" fmla="*/ 74 h 82"/>
                  <a:gd name="T116" fmla="*/ 14 w 78"/>
                  <a:gd name="T117" fmla="*/ 71 h 82"/>
                  <a:gd name="T118" fmla="*/ 10 w 78"/>
                  <a:gd name="T119" fmla="*/ 68 h 82"/>
                  <a:gd name="T120" fmla="*/ 6 w 78"/>
                  <a:gd name="T121" fmla="*/ 66 h 82"/>
                  <a:gd name="T122" fmla="*/ 2 w 78"/>
                  <a:gd name="T123" fmla="*/ 6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8" h="82">
                    <a:moveTo>
                      <a:pt x="0" y="64"/>
                    </a:moveTo>
                    <a:lnTo>
                      <a:pt x="0" y="61"/>
                    </a:lnTo>
                    <a:lnTo>
                      <a:pt x="1" y="58"/>
                    </a:lnTo>
                    <a:lnTo>
                      <a:pt x="3" y="57"/>
                    </a:lnTo>
                    <a:lnTo>
                      <a:pt x="8" y="57"/>
                    </a:lnTo>
                    <a:lnTo>
                      <a:pt x="8" y="53"/>
                    </a:lnTo>
                    <a:lnTo>
                      <a:pt x="13" y="50"/>
                    </a:lnTo>
                    <a:lnTo>
                      <a:pt x="17" y="47"/>
                    </a:lnTo>
                    <a:lnTo>
                      <a:pt x="18" y="45"/>
                    </a:lnTo>
                    <a:lnTo>
                      <a:pt x="21" y="42"/>
                    </a:lnTo>
                    <a:lnTo>
                      <a:pt x="22" y="40"/>
                    </a:lnTo>
                    <a:lnTo>
                      <a:pt x="23" y="38"/>
                    </a:lnTo>
                    <a:lnTo>
                      <a:pt x="23" y="31"/>
                    </a:lnTo>
                    <a:lnTo>
                      <a:pt x="23" y="26"/>
                    </a:lnTo>
                    <a:lnTo>
                      <a:pt x="25" y="25"/>
                    </a:lnTo>
                    <a:lnTo>
                      <a:pt x="30" y="24"/>
                    </a:lnTo>
                    <a:lnTo>
                      <a:pt x="31" y="22"/>
                    </a:lnTo>
                    <a:lnTo>
                      <a:pt x="34" y="22"/>
                    </a:lnTo>
                    <a:lnTo>
                      <a:pt x="36" y="20"/>
                    </a:lnTo>
                    <a:lnTo>
                      <a:pt x="45" y="19"/>
                    </a:lnTo>
                    <a:lnTo>
                      <a:pt x="45" y="17"/>
                    </a:lnTo>
                    <a:lnTo>
                      <a:pt x="43" y="14"/>
                    </a:lnTo>
                    <a:lnTo>
                      <a:pt x="42" y="12"/>
                    </a:lnTo>
                    <a:lnTo>
                      <a:pt x="43" y="10"/>
                    </a:lnTo>
                    <a:lnTo>
                      <a:pt x="44" y="8"/>
                    </a:lnTo>
                    <a:lnTo>
                      <a:pt x="47" y="8"/>
                    </a:lnTo>
                    <a:lnTo>
                      <a:pt x="48" y="6"/>
                    </a:lnTo>
                    <a:lnTo>
                      <a:pt x="56" y="5"/>
                    </a:lnTo>
                    <a:lnTo>
                      <a:pt x="59" y="5"/>
                    </a:lnTo>
                    <a:lnTo>
                      <a:pt x="69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69" y="2"/>
                    </a:lnTo>
                    <a:lnTo>
                      <a:pt x="68" y="2"/>
                    </a:lnTo>
                    <a:lnTo>
                      <a:pt x="68" y="4"/>
                    </a:lnTo>
                    <a:lnTo>
                      <a:pt x="69" y="6"/>
                    </a:lnTo>
                    <a:lnTo>
                      <a:pt x="68" y="6"/>
                    </a:lnTo>
                    <a:lnTo>
                      <a:pt x="68" y="7"/>
                    </a:lnTo>
                    <a:lnTo>
                      <a:pt x="68" y="8"/>
                    </a:lnTo>
                    <a:lnTo>
                      <a:pt x="69" y="10"/>
                    </a:lnTo>
                    <a:lnTo>
                      <a:pt x="69" y="11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4" y="13"/>
                    </a:lnTo>
                    <a:lnTo>
                      <a:pt x="74" y="14"/>
                    </a:lnTo>
                    <a:lnTo>
                      <a:pt x="74" y="15"/>
                    </a:lnTo>
                    <a:lnTo>
                      <a:pt x="74" y="16"/>
                    </a:lnTo>
                    <a:lnTo>
                      <a:pt x="74" y="18"/>
                    </a:lnTo>
                    <a:lnTo>
                      <a:pt x="74" y="19"/>
                    </a:lnTo>
                    <a:lnTo>
                      <a:pt x="76" y="21"/>
                    </a:lnTo>
                    <a:lnTo>
                      <a:pt x="78" y="22"/>
                    </a:lnTo>
                    <a:lnTo>
                      <a:pt x="78" y="24"/>
                    </a:lnTo>
                    <a:lnTo>
                      <a:pt x="77" y="23"/>
                    </a:lnTo>
                    <a:lnTo>
                      <a:pt x="74" y="25"/>
                    </a:lnTo>
                    <a:lnTo>
                      <a:pt x="73" y="27"/>
                    </a:lnTo>
                    <a:lnTo>
                      <a:pt x="70" y="28"/>
                    </a:lnTo>
                    <a:lnTo>
                      <a:pt x="69" y="30"/>
                    </a:lnTo>
                    <a:lnTo>
                      <a:pt x="67" y="30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1"/>
                    </a:lnTo>
                    <a:lnTo>
                      <a:pt x="66" y="30"/>
                    </a:lnTo>
                    <a:lnTo>
                      <a:pt x="66" y="31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3"/>
                    </a:lnTo>
                    <a:lnTo>
                      <a:pt x="63" y="33"/>
                    </a:lnTo>
                    <a:lnTo>
                      <a:pt x="63" y="33"/>
                    </a:lnTo>
                    <a:lnTo>
                      <a:pt x="62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9" y="36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58" y="37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5" y="39"/>
                    </a:lnTo>
                    <a:lnTo>
                      <a:pt x="55" y="39"/>
                    </a:lnTo>
                    <a:lnTo>
                      <a:pt x="55" y="39"/>
                    </a:lnTo>
                    <a:lnTo>
                      <a:pt x="54" y="39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3" y="40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2" y="42"/>
                    </a:lnTo>
                    <a:lnTo>
                      <a:pt x="51" y="42"/>
                    </a:lnTo>
                    <a:lnTo>
                      <a:pt x="51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5"/>
                    </a:lnTo>
                    <a:lnTo>
                      <a:pt x="49" y="45"/>
                    </a:lnTo>
                    <a:lnTo>
                      <a:pt x="49" y="46"/>
                    </a:lnTo>
                    <a:lnTo>
                      <a:pt x="49" y="46"/>
                    </a:lnTo>
                    <a:lnTo>
                      <a:pt x="49" y="46"/>
                    </a:lnTo>
                    <a:lnTo>
                      <a:pt x="48" y="46"/>
                    </a:lnTo>
                    <a:lnTo>
                      <a:pt x="48" y="46"/>
                    </a:lnTo>
                    <a:lnTo>
                      <a:pt x="48" y="47"/>
                    </a:lnTo>
                    <a:lnTo>
                      <a:pt x="48" y="47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9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50" y="51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9" y="54"/>
                    </a:lnTo>
                    <a:lnTo>
                      <a:pt x="49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5"/>
                    </a:lnTo>
                    <a:lnTo>
                      <a:pt x="47" y="55"/>
                    </a:lnTo>
                    <a:lnTo>
                      <a:pt x="47" y="55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45" y="55"/>
                    </a:lnTo>
                    <a:lnTo>
                      <a:pt x="45" y="56"/>
                    </a:lnTo>
                    <a:lnTo>
                      <a:pt x="45" y="55"/>
                    </a:lnTo>
                    <a:lnTo>
                      <a:pt x="44" y="55"/>
                    </a:lnTo>
                    <a:lnTo>
                      <a:pt x="44" y="55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3" y="56"/>
                    </a:lnTo>
                    <a:lnTo>
                      <a:pt x="43" y="56"/>
                    </a:lnTo>
                    <a:lnTo>
                      <a:pt x="43" y="56"/>
                    </a:lnTo>
                    <a:lnTo>
                      <a:pt x="43" y="56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2" y="57"/>
                    </a:lnTo>
                    <a:lnTo>
                      <a:pt x="42" y="57"/>
                    </a:lnTo>
                    <a:lnTo>
                      <a:pt x="42" y="57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1" y="58"/>
                    </a:lnTo>
                    <a:lnTo>
                      <a:pt x="42" y="58"/>
                    </a:lnTo>
                    <a:lnTo>
                      <a:pt x="42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40" y="59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38" y="60"/>
                    </a:lnTo>
                    <a:lnTo>
                      <a:pt x="38" y="61"/>
                    </a:lnTo>
                    <a:lnTo>
                      <a:pt x="38" y="61"/>
                    </a:lnTo>
                    <a:lnTo>
                      <a:pt x="38" y="61"/>
                    </a:lnTo>
                    <a:lnTo>
                      <a:pt x="38" y="61"/>
                    </a:lnTo>
                    <a:lnTo>
                      <a:pt x="38" y="61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8" y="63"/>
                    </a:lnTo>
                    <a:lnTo>
                      <a:pt x="38" y="63"/>
                    </a:lnTo>
                    <a:lnTo>
                      <a:pt x="37" y="63"/>
                    </a:lnTo>
                    <a:lnTo>
                      <a:pt x="38" y="63"/>
                    </a:lnTo>
                    <a:lnTo>
                      <a:pt x="38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5"/>
                    </a:lnTo>
                    <a:lnTo>
                      <a:pt x="37" y="65"/>
                    </a:lnTo>
                    <a:lnTo>
                      <a:pt x="37" y="66"/>
                    </a:lnTo>
                    <a:lnTo>
                      <a:pt x="37" y="66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6" y="67"/>
                    </a:lnTo>
                    <a:lnTo>
                      <a:pt x="36" y="67"/>
                    </a:lnTo>
                    <a:lnTo>
                      <a:pt x="36" y="67"/>
                    </a:lnTo>
                    <a:lnTo>
                      <a:pt x="36" y="67"/>
                    </a:lnTo>
                    <a:lnTo>
                      <a:pt x="36" y="67"/>
                    </a:lnTo>
                    <a:lnTo>
                      <a:pt x="36" y="68"/>
                    </a:lnTo>
                    <a:lnTo>
                      <a:pt x="35" y="68"/>
                    </a:lnTo>
                    <a:lnTo>
                      <a:pt x="35" y="68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33" y="69"/>
                    </a:lnTo>
                    <a:lnTo>
                      <a:pt x="33" y="70"/>
                    </a:lnTo>
                    <a:lnTo>
                      <a:pt x="33" y="70"/>
                    </a:lnTo>
                    <a:lnTo>
                      <a:pt x="33" y="70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33" y="72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1" y="72"/>
                    </a:lnTo>
                    <a:lnTo>
                      <a:pt x="31" y="72"/>
                    </a:lnTo>
                    <a:lnTo>
                      <a:pt x="31" y="73"/>
                    </a:lnTo>
                    <a:lnTo>
                      <a:pt x="31" y="73"/>
                    </a:lnTo>
                    <a:lnTo>
                      <a:pt x="31" y="74"/>
                    </a:lnTo>
                    <a:lnTo>
                      <a:pt x="31" y="74"/>
                    </a:lnTo>
                    <a:lnTo>
                      <a:pt x="31" y="74"/>
                    </a:lnTo>
                    <a:lnTo>
                      <a:pt x="31" y="74"/>
                    </a:lnTo>
                    <a:lnTo>
                      <a:pt x="31" y="74"/>
                    </a:lnTo>
                    <a:lnTo>
                      <a:pt x="30" y="74"/>
                    </a:lnTo>
                    <a:lnTo>
                      <a:pt x="30" y="75"/>
                    </a:lnTo>
                    <a:lnTo>
                      <a:pt x="30" y="75"/>
                    </a:lnTo>
                    <a:lnTo>
                      <a:pt x="30" y="75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0" y="77"/>
                    </a:lnTo>
                    <a:lnTo>
                      <a:pt x="31" y="77"/>
                    </a:lnTo>
                    <a:lnTo>
                      <a:pt x="31" y="77"/>
                    </a:lnTo>
                    <a:lnTo>
                      <a:pt x="31" y="78"/>
                    </a:lnTo>
                    <a:lnTo>
                      <a:pt x="32" y="78"/>
                    </a:lnTo>
                    <a:lnTo>
                      <a:pt x="32" y="77"/>
                    </a:lnTo>
                    <a:lnTo>
                      <a:pt x="32" y="77"/>
                    </a:lnTo>
                    <a:lnTo>
                      <a:pt x="32" y="78"/>
                    </a:lnTo>
                    <a:lnTo>
                      <a:pt x="32" y="77"/>
                    </a:lnTo>
                    <a:lnTo>
                      <a:pt x="33" y="77"/>
                    </a:lnTo>
                    <a:lnTo>
                      <a:pt x="33" y="77"/>
                    </a:lnTo>
                    <a:lnTo>
                      <a:pt x="33" y="78"/>
                    </a:lnTo>
                    <a:lnTo>
                      <a:pt x="33" y="78"/>
                    </a:lnTo>
                    <a:lnTo>
                      <a:pt x="33" y="78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33" y="78"/>
                    </a:lnTo>
                    <a:lnTo>
                      <a:pt x="33" y="79"/>
                    </a:lnTo>
                    <a:lnTo>
                      <a:pt x="32" y="79"/>
                    </a:lnTo>
                    <a:lnTo>
                      <a:pt x="32" y="79"/>
                    </a:lnTo>
                    <a:lnTo>
                      <a:pt x="32" y="79"/>
                    </a:lnTo>
                    <a:lnTo>
                      <a:pt x="31" y="79"/>
                    </a:lnTo>
                    <a:lnTo>
                      <a:pt x="31" y="79"/>
                    </a:lnTo>
                    <a:lnTo>
                      <a:pt x="31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1"/>
                    </a:lnTo>
                    <a:lnTo>
                      <a:pt x="29" y="81"/>
                    </a:lnTo>
                    <a:lnTo>
                      <a:pt x="29" y="81"/>
                    </a:lnTo>
                    <a:lnTo>
                      <a:pt x="29" y="82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7" y="80"/>
                    </a:lnTo>
                    <a:lnTo>
                      <a:pt x="27" y="80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5" y="80"/>
                    </a:lnTo>
                    <a:lnTo>
                      <a:pt x="25" y="80"/>
                    </a:lnTo>
                    <a:lnTo>
                      <a:pt x="24" y="79"/>
                    </a:lnTo>
                    <a:lnTo>
                      <a:pt x="24" y="79"/>
                    </a:lnTo>
                    <a:lnTo>
                      <a:pt x="23" y="78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1" y="77"/>
                    </a:lnTo>
                    <a:lnTo>
                      <a:pt x="20" y="77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9" y="76"/>
                    </a:lnTo>
                    <a:lnTo>
                      <a:pt x="19" y="75"/>
                    </a:lnTo>
                    <a:lnTo>
                      <a:pt x="18" y="75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6" y="73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15" y="72"/>
                    </a:lnTo>
                    <a:lnTo>
                      <a:pt x="14" y="71"/>
                    </a:lnTo>
                    <a:lnTo>
                      <a:pt x="14" y="71"/>
                    </a:lnTo>
                    <a:lnTo>
                      <a:pt x="13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1" y="69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8" y="67"/>
                    </a:lnTo>
                    <a:lnTo>
                      <a:pt x="8" y="66"/>
                    </a:lnTo>
                    <a:lnTo>
                      <a:pt x="7" y="66"/>
                    </a:lnTo>
                    <a:lnTo>
                      <a:pt x="6" y="66"/>
                    </a:lnTo>
                    <a:lnTo>
                      <a:pt x="6" y="65"/>
                    </a:lnTo>
                    <a:lnTo>
                      <a:pt x="5" y="65"/>
                    </a:lnTo>
                    <a:lnTo>
                      <a:pt x="4" y="65"/>
                    </a:lnTo>
                    <a:lnTo>
                      <a:pt x="3" y="65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26CB6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" name="IQ-D037_2"/>
              <p:cNvSpPr>
                <a:spLocks/>
              </p:cNvSpPr>
              <p:nvPr/>
            </p:nvSpPr>
            <p:spPr bwMode="auto">
              <a:xfrm>
                <a:off x="3621723" y="2887980"/>
                <a:ext cx="297180" cy="495300"/>
              </a:xfrm>
              <a:custGeom>
                <a:avLst/>
                <a:gdLst>
                  <a:gd name="T0" fmla="*/ 8 w 39"/>
                  <a:gd name="T1" fmla="*/ 24 h 65"/>
                  <a:gd name="T2" fmla="*/ 8 w 39"/>
                  <a:gd name="T3" fmla="*/ 20 h 65"/>
                  <a:gd name="T4" fmla="*/ 5 w 39"/>
                  <a:gd name="T5" fmla="*/ 13 h 65"/>
                  <a:gd name="T6" fmla="*/ 3 w 39"/>
                  <a:gd name="T7" fmla="*/ 12 h 65"/>
                  <a:gd name="T8" fmla="*/ 4 w 39"/>
                  <a:gd name="T9" fmla="*/ 9 h 65"/>
                  <a:gd name="T10" fmla="*/ 3 w 39"/>
                  <a:gd name="T11" fmla="*/ 5 h 65"/>
                  <a:gd name="T12" fmla="*/ 0 w 39"/>
                  <a:gd name="T13" fmla="*/ 0 h 65"/>
                  <a:gd name="T14" fmla="*/ 2 w 39"/>
                  <a:gd name="T15" fmla="*/ 2 h 65"/>
                  <a:gd name="T16" fmla="*/ 5 w 39"/>
                  <a:gd name="T17" fmla="*/ 4 h 65"/>
                  <a:gd name="T18" fmla="*/ 6 w 39"/>
                  <a:gd name="T19" fmla="*/ 7 h 65"/>
                  <a:gd name="T20" fmla="*/ 9 w 39"/>
                  <a:gd name="T21" fmla="*/ 10 h 65"/>
                  <a:gd name="T22" fmla="*/ 12 w 39"/>
                  <a:gd name="T23" fmla="*/ 10 h 65"/>
                  <a:gd name="T24" fmla="*/ 10 w 39"/>
                  <a:gd name="T25" fmla="*/ 12 h 65"/>
                  <a:gd name="T26" fmla="*/ 13 w 39"/>
                  <a:gd name="T27" fmla="*/ 14 h 65"/>
                  <a:gd name="T28" fmla="*/ 12 w 39"/>
                  <a:gd name="T29" fmla="*/ 16 h 65"/>
                  <a:gd name="T30" fmla="*/ 13 w 39"/>
                  <a:gd name="T31" fmla="*/ 19 h 65"/>
                  <a:gd name="T32" fmla="*/ 14 w 39"/>
                  <a:gd name="T33" fmla="*/ 20 h 65"/>
                  <a:gd name="T34" fmla="*/ 15 w 39"/>
                  <a:gd name="T35" fmla="*/ 23 h 65"/>
                  <a:gd name="T36" fmla="*/ 20 w 39"/>
                  <a:gd name="T37" fmla="*/ 25 h 65"/>
                  <a:gd name="T38" fmla="*/ 21 w 39"/>
                  <a:gd name="T39" fmla="*/ 30 h 65"/>
                  <a:gd name="T40" fmla="*/ 26 w 39"/>
                  <a:gd name="T41" fmla="*/ 31 h 65"/>
                  <a:gd name="T42" fmla="*/ 30 w 39"/>
                  <a:gd name="T43" fmla="*/ 31 h 65"/>
                  <a:gd name="T44" fmla="*/ 32 w 39"/>
                  <a:gd name="T45" fmla="*/ 32 h 65"/>
                  <a:gd name="T46" fmla="*/ 32 w 39"/>
                  <a:gd name="T47" fmla="*/ 41 h 65"/>
                  <a:gd name="T48" fmla="*/ 32 w 39"/>
                  <a:gd name="T49" fmla="*/ 46 h 65"/>
                  <a:gd name="T50" fmla="*/ 32 w 39"/>
                  <a:gd name="T51" fmla="*/ 49 h 65"/>
                  <a:gd name="T52" fmla="*/ 31 w 39"/>
                  <a:gd name="T53" fmla="*/ 51 h 65"/>
                  <a:gd name="T54" fmla="*/ 33 w 39"/>
                  <a:gd name="T55" fmla="*/ 52 h 65"/>
                  <a:gd name="T56" fmla="*/ 33 w 39"/>
                  <a:gd name="T57" fmla="*/ 53 h 65"/>
                  <a:gd name="T58" fmla="*/ 35 w 39"/>
                  <a:gd name="T59" fmla="*/ 55 h 65"/>
                  <a:gd name="T60" fmla="*/ 35 w 39"/>
                  <a:gd name="T61" fmla="*/ 57 h 65"/>
                  <a:gd name="T62" fmla="*/ 36 w 39"/>
                  <a:gd name="T63" fmla="*/ 62 h 65"/>
                  <a:gd name="T64" fmla="*/ 39 w 39"/>
                  <a:gd name="T65" fmla="*/ 63 h 65"/>
                  <a:gd name="T66" fmla="*/ 33 w 39"/>
                  <a:gd name="T67" fmla="*/ 62 h 65"/>
                  <a:gd name="T68" fmla="*/ 29 w 39"/>
                  <a:gd name="T69" fmla="*/ 62 h 65"/>
                  <a:gd name="T70" fmla="*/ 28 w 39"/>
                  <a:gd name="T71" fmla="*/ 60 h 65"/>
                  <a:gd name="T72" fmla="*/ 28 w 39"/>
                  <a:gd name="T73" fmla="*/ 58 h 65"/>
                  <a:gd name="T74" fmla="*/ 27 w 39"/>
                  <a:gd name="T75" fmla="*/ 53 h 65"/>
                  <a:gd name="T76" fmla="*/ 18 w 39"/>
                  <a:gd name="T77" fmla="*/ 52 h 65"/>
                  <a:gd name="T78" fmla="*/ 16 w 39"/>
                  <a:gd name="T79" fmla="*/ 52 h 65"/>
                  <a:gd name="T80" fmla="*/ 15 w 39"/>
                  <a:gd name="T81" fmla="*/ 51 h 65"/>
                  <a:gd name="T82" fmla="*/ 14 w 39"/>
                  <a:gd name="T83" fmla="*/ 50 h 65"/>
                  <a:gd name="T84" fmla="*/ 15 w 39"/>
                  <a:gd name="T85" fmla="*/ 49 h 65"/>
                  <a:gd name="T86" fmla="*/ 16 w 39"/>
                  <a:gd name="T87" fmla="*/ 48 h 65"/>
                  <a:gd name="T88" fmla="*/ 16 w 39"/>
                  <a:gd name="T89" fmla="*/ 46 h 65"/>
                  <a:gd name="T90" fmla="*/ 17 w 39"/>
                  <a:gd name="T91" fmla="*/ 45 h 65"/>
                  <a:gd name="T92" fmla="*/ 17 w 39"/>
                  <a:gd name="T93" fmla="*/ 44 h 65"/>
                  <a:gd name="T94" fmla="*/ 17 w 39"/>
                  <a:gd name="T95" fmla="*/ 44 h 65"/>
                  <a:gd name="T96" fmla="*/ 17 w 39"/>
                  <a:gd name="T97" fmla="*/ 42 h 65"/>
                  <a:gd name="T98" fmla="*/ 18 w 39"/>
                  <a:gd name="T99" fmla="*/ 41 h 65"/>
                  <a:gd name="T100" fmla="*/ 18 w 39"/>
                  <a:gd name="T101" fmla="*/ 40 h 65"/>
                  <a:gd name="T102" fmla="*/ 19 w 39"/>
                  <a:gd name="T103" fmla="*/ 38 h 65"/>
                  <a:gd name="T104" fmla="*/ 20 w 39"/>
                  <a:gd name="T105" fmla="*/ 38 h 65"/>
                  <a:gd name="T106" fmla="*/ 20 w 39"/>
                  <a:gd name="T107" fmla="*/ 36 h 65"/>
                  <a:gd name="T108" fmla="*/ 20 w 39"/>
                  <a:gd name="T109" fmla="*/ 35 h 65"/>
                  <a:gd name="T110" fmla="*/ 18 w 39"/>
                  <a:gd name="T111" fmla="*/ 34 h 65"/>
                  <a:gd name="T112" fmla="*/ 15 w 39"/>
                  <a:gd name="T113" fmla="*/ 32 h 65"/>
                  <a:gd name="T114" fmla="*/ 13 w 39"/>
                  <a:gd name="T115" fmla="*/ 32 h 65"/>
                  <a:gd name="T116" fmla="*/ 8 w 39"/>
                  <a:gd name="T117" fmla="*/ 3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9" h="65">
                    <a:moveTo>
                      <a:pt x="7" y="31"/>
                    </a:moveTo>
                    <a:lnTo>
                      <a:pt x="8" y="30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9" y="24"/>
                    </a:lnTo>
                    <a:lnTo>
                      <a:pt x="20" y="24"/>
                    </a:lnTo>
                    <a:lnTo>
                      <a:pt x="20" y="25"/>
                    </a:lnTo>
                    <a:lnTo>
                      <a:pt x="20" y="27"/>
                    </a:lnTo>
                    <a:lnTo>
                      <a:pt x="20" y="28"/>
                    </a:lnTo>
                    <a:lnTo>
                      <a:pt x="20" y="29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2" y="30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1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3"/>
                    </a:lnTo>
                    <a:lnTo>
                      <a:pt x="32" y="35"/>
                    </a:lnTo>
                    <a:lnTo>
                      <a:pt x="32" y="37"/>
                    </a:lnTo>
                    <a:lnTo>
                      <a:pt x="32" y="39"/>
                    </a:lnTo>
                    <a:lnTo>
                      <a:pt x="32" y="41"/>
                    </a:lnTo>
                    <a:lnTo>
                      <a:pt x="31" y="41"/>
                    </a:lnTo>
                    <a:lnTo>
                      <a:pt x="32" y="42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7"/>
                    </a:lnTo>
                    <a:lnTo>
                      <a:pt x="31" y="48"/>
                    </a:lnTo>
                    <a:lnTo>
                      <a:pt x="32" y="48"/>
                    </a:lnTo>
                    <a:lnTo>
                      <a:pt x="32" y="49"/>
                    </a:lnTo>
                    <a:lnTo>
                      <a:pt x="32" y="49"/>
                    </a:lnTo>
                    <a:lnTo>
                      <a:pt x="32" y="50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51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3" y="51"/>
                    </a:lnTo>
                    <a:lnTo>
                      <a:pt x="34" y="51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3" y="54"/>
                    </a:lnTo>
                    <a:lnTo>
                      <a:pt x="33" y="55"/>
                    </a:lnTo>
                    <a:lnTo>
                      <a:pt x="34" y="55"/>
                    </a:lnTo>
                    <a:lnTo>
                      <a:pt x="34" y="55"/>
                    </a:lnTo>
                    <a:lnTo>
                      <a:pt x="35" y="55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4" y="57"/>
                    </a:lnTo>
                    <a:lnTo>
                      <a:pt x="35" y="57"/>
                    </a:lnTo>
                    <a:lnTo>
                      <a:pt x="35" y="58"/>
                    </a:lnTo>
                    <a:lnTo>
                      <a:pt x="35" y="59"/>
                    </a:lnTo>
                    <a:lnTo>
                      <a:pt x="35" y="60"/>
                    </a:lnTo>
                    <a:lnTo>
                      <a:pt x="36" y="61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9" y="63"/>
                    </a:lnTo>
                    <a:lnTo>
                      <a:pt x="39" y="63"/>
                    </a:lnTo>
                    <a:lnTo>
                      <a:pt x="36" y="63"/>
                    </a:lnTo>
                    <a:lnTo>
                      <a:pt x="34" y="62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2" y="65"/>
                    </a:lnTo>
                    <a:lnTo>
                      <a:pt x="32" y="65"/>
                    </a:lnTo>
                    <a:lnTo>
                      <a:pt x="31" y="64"/>
                    </a:lnTo>
                    <a:lnTo>
                      <a:pt x="30" y="63"/>
                    </a:lnTo>
                    <a:lnTo>
                      <a:pt x="29" y="62"/>
                    </a:lnTo>
                    <a:lnTo>
                      <a:pt x="28" y="62"/>
                    </a:lnTo>
                    <a:lnTo>
                      <a:pt x="28" y="61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59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8" y="55"/>
                    </a:lnTo>
                    <a:lnTo>
                      <a:pt x="28" y="54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4" y="53"/>
                    </a:lnTo>
                    <a:lnTo>
                      <a:pt x="22" y="53"/>
                    </a:lnTo>
                    <a:lnTo>
                      <a:pt x="20" y="52"/>
                    </a:lnTo>
                    <a:lnTo>
                      <a:pt x="18" y="52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5" y="52"/>
                    </a:lnTo>
                    <a:lnTo>
                      <a:pt x="15" y="52"/>
                    </a:lnTo>
                    <a:lnTo>
                      <a:pt x="15" y="51"/>
                    </a:lnTo>
                    <a:lnTo>
                      <a:pt x="15" y="51"/>
                    </a:lnTo>
                    <a:lnTo>
                      <a:pt x="15" y="51"/>
                    </a:lnTo>
                    <a:lnTo>
                      <a:pt x="15" y="51"/>
                    </a:lnTo>
                    <a:lnTo>
                      <a:pt x="14" y="51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6" y="47"/>
                    </a:lnTo>
                    <a:lnTo>
                      <a:pt x="16" y="47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5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19" y="34"/>
                    </a:lnTo>
                    <a:lnTo>
                      <a:pt x="18" y="34"/>
                    </a:lnTo>
                    <a:lnTo>
                      <a:pt x="18" y="33"/>
                    </a:lnTo>
                    <a:lnTo>
                      <a:pt x="17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3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8" y="31"/>
                    </a:lnTo>
                    <a:lnTo>
                      <a:pt x="7" y="31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" name="IQ-D066_2"/>
              <p:cNvSpPr>
                <a:spLocks/>
              </p:cNvSpPr>
              <p:nvPr/>
            </p:nvSpPr>
            <p:spPr bwMode="auto">
              <a:xfrm>
                <a:off x="3126423" y="792480"/>
                <a:ext cx="556260" cy="541020"/>
              </a:xfrm>
              <a:custGeom>
                <a:avLst/>
                <a:gdLst>
                  <a:gd name="T0" fmla="*/ 5 w 73"/>
                  <a:gd name="T1" fmla="*/ 66 h 71"/>
                  <a:gd name="T2" fmla="*/ 5 w 73"/>
                  <a:gd name="T3" fmla="*/ 63 h 71"/>
                  <a:gd name="T4" fmla="*/ 5 w 73"/>
                  <a:gd name="T5" fmla="*/ 59 h 71"/>
                  <a:gd name="T6" fmla="*/ 5 w 73"/>
                  <a:gd name="T7" fmla="*/ 57 h 71"/>
                  <a:gd name="T8" fmla="*/ 5 w 73"/>
                  <a:gd name="T9" fmla="*/ 57 h 71"/>
                  <a:gd name="T10" fmla="*/ 5 w 73"/>
                  <a:gd name="T11" fmla="*/ 55 h 71"/>
                  <a:gd name="T12" fmla="*/ 5 w 73"/>
                  <a:gd name="T13" fmla="*/ 54 h 71"/>
                  <a:gd name="T14" fmla="*/ 4 w 73"/>
                  <a:gd name="T15" fmla="*/ 53 h 71"/>
                  <a:gd name="T16" fmla="*/ 2 w 73"/>
                  <a:gd name="T17" fmla="*/ 52 h 71"/>
                  <a:gd name="T18" fmla="*/ 1 w 73"/>
                  <a:gd name="T19" fmla="*/ 48 h 71"/>
                  <a:gd name="T20" fmla="*/ 1 w 73"/>
                  <a:gd name="T21" fmla="*/ 47 h 71"/>
                  <a:gd name="T22" fmla="*/ 1 w 73"/>
                  <a:gd name="T23" fmla="*/ 43 h 71"/>
                  <a:gd name="T24" fmla="*/ 0 w 73"/>
                  <a:gd name="T25" fmla="*/ 39 h 71"/>
                  <a:gd name="T26" fmla="*/ 1 w 73"/>
                  <a:gd name="T27" fmla="*/ 37 h 71"/>
                  <a:gd name="T28" fmla="*/ 7 w 73"/>
                  <a:gd name="T29" fmla="*/ 29 h 71"/>
                  <a:gd name="T30" fmla="*/ 3 w 73"/>
                  <a:gd name="T31" fmla="*/ 22 h 71"/>
                  <a:gd name="T32" fmla="*/ 3 w 73"/>
                  <a:gd name="T33" fmla="*/ 20 h 71"/>
                  <a:gd name="T34" fmla="*/ 6 w 73"/>
                  <a:gd name="T35" fmla="*/ 19 h 71"/>
                  <a:gd name="T36" fmla="*/ 9 w 73"/>
                  <a:gd name="T37" fmla="*/ 18 h 71"/>
                  <a:gd name="T38" fmla="*/ 11 w 73"/>
                  <a:gd name="T39" fmla="*/ 17 h 71"/>
                  <a:gd name="T40" fmla="*/ 14 w 73"/>
                  <a:gd name="T41" fmla="*/ 15 h 71"/>
                  <a:gd name="T42" fmla="*/ 16 w 73"/>
                  <a:gd name="T43" fmla="*/ 14 h 71"/>
                  <a:gd name="T44" fmla="*/ 17 w 73"/>
                  <a:gd name="T45" fmla="*/ 12 h 71"/>
                  <a:gd name="T46" fmla="*/ 17 w 73"/>
                  <a:gd name="T47" fmla="*/ 9 h 71"/>
                  <a:gd name="T48" fmla="*/ 18 w 73"/>
                  <a:gd name="T49" fmla="*/ 7 h 71"/>
                  <a:gd name="T50" fmla="*/ 19 w 73"/>
                  <a:gd name="T51" fmla="*/ 5 h 71"/>
                  <a:gd name="T52" fmla="*/ 22 w 73"/>
                  <a:gd name="T53" fmla="*/ 3 h 71"/>
                  <a:gd name="T54" fmla="*/ 23 w 73"/>
                  <a:gd name="T55" fmla="*/ 2 h 71"/>
                  <a:gd name="T56" fmla="*/ 28 w 73"/>
                  <a:gd name="T57" fmla="*/ 1 h 71"/>
                  <a:gd name="T58" fmla="*/ 35 w 73"/>
                  <a:gd name="T59" fmla="*/ 1 h 71"/>
                  <a:gd name="T60" fmla="*/ 41 w 73"/>
                  <a:gd name="T61" fmla="*/ 4 h 71"/>
                  <a:gd name="T62" fmla="*/ 41 w 73"/>
                  <a:gd name="T63" fmla="*/ 8 h 71"/>
                  <a:gd name="T64" fmla="*/ 43 w 73"/>
                  <a:gd name="T65" fmla="*/ 11 h 71"/>
                  <a:gd name="T66" fmla="*/ 39 w 73"/>
                  <a:gd name="T67" fmla="*/ 14 h 71"/>
                  <a:gd name="T68" fmla="*/ 41 w 73"/>
                  <a:gd name="T69" fmla="*/ 23 h 71"/>
                  <a:gd name="T70" fmla="*/ 66 w 73"/>
                  <a:gd name="T71" fmla="*/ 39 h 71"/>
                  <a:gd name="T72" fmla="*/ 71 w 73"/>
                  <a:gd name="T73" fmla="*/ 47 h 71"/>
                  <a:gd name="T74" fmla="*/ 69 w 73"/>
                  <a:gd name="T75" fmla="*/ 47 h 71"/>
                  <a:gd name="T76" fmla="*/ 67 w 73"/>
                  <a:gd name="T77" fmla="*/ 47 h 71"/>
                  <a:gd name="T78" fmla="*/ 66 w 73"/>
                  <a:gd name="T79" fmla="*/ 48 h 71"/>
                  <a:gd name="T80" fmla="*/ 66 w 73"/>
                  <a:gd name="T81" fmla="*/ 50 h 71"/>
                  <a:gd name="T82" fmla="*/ 64 w 73"/>
                  <a:gd name="T83" fmla="*/ 51 h 71"/>
                  <a:gd name="T84" fmla="*/ 61 w 73"/>
                  <a:gd name="T85" fmla="*/ 51 h 71"/>
                  <a:gd name="T86" fmla="*/ 61 w 73"/>
                  <a:gd name="T87" fmla="*/ 52 h 71"/>
                  <a:gd name="T88" fmla="*/ 59 w 73"/>
                  <a:gd name="T89" fmla="*/ 53 h 71"/>
                  <a:gd name="T90" fmla="*/ 57 w 73"/>
                  <a:gd name="T91" fmla="*/ 55 h 71"/>
                  <a:gd name="T92" fmla="*/ 55 w 73"/>
                  <a:gd name="T93" fmla="*/ 55 h 71"/>
                  <a:gd name="T94" fmla="*/ 55 w 73"/>
                  <a:gd name="T95" fmla="*/ 56 h 71"/>
                  <a:gd name="T96" fmla="*/ 53 w 73"/>
                  <a:gd name="T97" fmla="*/ 58 h 71"/>
                  <a:gd name="T98" fmla="*/ 51 w 73"/>
                  <a:gd name="T99" fmla="*/ 59 h 71"/>
                  <a:gd name="T100" fmla="*/ 49 w 73"/>
                  <a:gd name="T101" fmla="*/ 61 h 71"/>
                  <a:gd name="T102" fmla="*/ 47 w 73"/>
                  <a:gd name="T103" fmla="*/ 61 h 71"/>
                  <a:gd name="T104" fmla="*/ 46 w 73"/>
                  <a:gd name="T105" fmla="*/ 63 h 71"/>
                  <a:gd name="T106" fmla="*/ 45 w 73"/>
                  <a:gd name="T107" fmla="*/ 64 h 71"/>
                  <a:gd name="T108" fmla="*/ 43 w 73"/>
                  <a:gd name="T109" fmla="*/ 65 h 71"/>
                  <a:gd name="T110" fmla="*/ 36 w 73"/>
                  <a:gd name="T111" fmla="*/ 65 h 71"/>
                  <a:gd name="T112" fmla="*/ 23 w 73"/>
                  <a:gd name="T113" fmla="*/ 68 h 71"/>
                  <a:gd name="T114" fmla="*/ 17 w 73"/>
                  <a:gd name="T115" fmla="*/ 69 h 71"/>
                  <a:gd name="T116" fmla="*/ 14 w 73"/>
                  <a:gd name="T117" fmla="*/ 69 h 71"/>
                  <a:gd name="T118" fmla="*/ 13 w 73"/>
                  <a:gd name="T119" fmla="*/ 70 h 71"/>
                  <a:gd name="T120" fmla="*/ 8 w 73"/>
                  <a:gd name="T121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3" h="71">
                    <a:moveTo>
                      <a:pt x="3" y="67"/>
                    </a:moveTo>
                    <a:lnTo>
                      <a:pt x="4" y="67"/>
                    </a:lnTo>
                    <a:lnTo>
                      <a:pt x="4" y="67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1"/>
                    </a:lnTo>
                    <a:lnTo>
                      <a:pt x="5" y="61"/>
                    </a:lnTo>
                    <a:lnTo>
                      <a:pt x="5" y="61"/>
                    </a:lnTo>
                    <a:lnTo>
                      <a:pt x="5" y="60"/>
                    </a:lnTo>
                    <a:lnTo>
                      <a:pt x="5" y="60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2" y="33"/>
                    </a:lnTo>
                    <a:lnTo>
                      <a:pt x="3" y="31"/>
                    </a:lnTo>
                    <a:lnTo>
                      <a:pt x="5" y="31"/>
                    </a:lnTo>
                    <a:lnTo>
                      <a:pt x="7" y="29"/>
                    </a:lnTo>
                    <a:lnTo>
                      <a:pt x="8" y="28"/>
                    </a:lnTo>
                    <a:lnTo>
                      <a:pt x="8" y="27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7" y="2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4" y="6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2" y="8"/>
                    </a:lnTo>
                    <a:lnTo>
                      <a:pt x="41" y="8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0" y="10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3" y="13"/>
                    </a:lnTo>
                    <a:lnTo>
                      <a:pt x="41" y="13"/>
                    </a:lnTo>
                    <a:lnTo>
                      <a:pt x="39" y="13"/>
                    </a:lnTo>
                    <a:lnTo>
                      <a:pt x="39" y="14"/>
                    </a:lnTo>
                    <a:lnTo>
                      <a:pt x="37" y="15"/>
                    </a:lnTo>
                    <a:lnTo>
                      <a:pt x="35" y="16"/>
                    </a:lnTo>
                    <a:lnTo>
                      <a:pt x="35" y="18"/>
                    </a:lnTo>
                    <a:lnTo>
                      <a:pt x="37" y="19"/>
                    </a:lnTo>
                    <a:lnTo>
                      <a:pt x="38" y="20"/>
                    </a:lnTo>
                    <a:lnTo>
                      <a:pt x="39" y="21"/>
                    </a:lnTo>
                    <a:lnTo>
                      <a:pt x="39" y="22"/>
                    </a:lnTo>
                    <a:lnTo>
                      <a:pt x="41" y="23"/>
                    </a:lnTo>
                    <a:lnTo>
                      <a:pt x="43" y="25"/>
                    </a:lnTo>
                    <a:lnTo>
                      <a:pt x="45" y="27"/>
                    </a:lnTo>
                    <a:lnTo>
                      <a:pt x="47" y="28"/>
                    </a:lnTo>
                    <a:lnTo>
                      <a:pt x="50" y="29"/>
                    </a:lnTo>
                    <a:lnTo>
                      <a:pt x="55" y="33"/>
                    </a:lnTo>
                    <a:lnTo>
                      <a:pt x="60" y="35"/>
                    </a:lnTo>
                    <a:lnTo>
                      <a:pt x="64" y="37"/>
                    </a:lnTo>
                    <a:lnTo>
                      <a:pt x="66" y="39"/>
                    </a:lnTo>
                    <a:lnTo>
                      <a:pt x="70" y="41"/>
                    </a:lnTo>
                    <a:lnTo>
                      <a:pt x="71" y="42"/>
                    </a:lnTo>
                    <a:lnTo>
                      <a:pt x="73" y="43"/>
                    </a:lnTo>
                    <a:lnTo>
                      <a:pt x="72" y="43"/>
                    </a:lnTo>
                    <a:lnTo>
                      <a:pt x="71" y="45"/>
                    </a:lnTo>
                    <a:lnTo>
                      <a:pt x="70" y="46"/>
                    </a:lnTo>
                    <a:lnTo>
                      <a:pt x="71" y="47"/>
                    </a:lnTo>
                    <a:lnTo>
                      <a:pt x="71" y="47"/>
                    </a:lnTo>
                    <a:lnTo>
                      <a:pt x="70" y="47"/>
                    </a:lnTo>
                    <a:lnTo>
                      <a:pt x="70" y="47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9" y="48"/>
                    </a:lnTo>
                    <a:lnTo>
                      <a:pt x="68" y="48"/>
                    </a:lnTo>
                    <a:lnTo>
                      <a:pt x="68" y="48"/>
                    </a:lnTo>
                    <a:lnTo>
                      <a:pt x="68" y="48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6" y="47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5" y="50"/>
                    </a:lnTo>
                    <a:lnTo>
                      <a:pt x="65" y="50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4" y="51"/>
                    </a:lnTo>
                    <a:lnTo>
                      <a:pt x="64" y="51"/>
                    </a:lnTo>
                    <a:lnTo>
                      <a:pt x="63" y="51"/>
                    </a:lnTo>
                    <a:lnTo>
                      <a:pt x="63" y="51"/>
                    </a:lnTo>
                    <a:lnTo>
                      <a:pt x="63" y="51"/>
                    </a:lnTo>
                    <a:lnTo>
                      <a:pt x="62" y="51"/>
                    </a:lnTo>
                    <a:lnTo>
                      <a:pt x="62" y="51"/>
                    </a:lnTo>
                    <a:lnTo>
                      <a:pt x="62" y="51"/>
                    </a:lnTo>
                    <a:lnTo>
                      <a:pt x="61" y="51"/>
                    </a:lnTo>
                    <a:lnTo>
                      <a:pt x="61" y="51"/>
                    </a:lnTo>
                    <a:lnTo>
                      <a:pt x="61" y="51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0" y="52"/>
                    </a:lnTo>
                    <a:lnTo>
                      <a:pt x="60" y="52"/>
                    </a:lnTo>
                    <a:lnTo>
                      <a:pt x="59" y="52"/>
                    </a:lnTo>
                    <a:lnTo>
                      <a:pt x="59" y="53"/>
                    </a:lnTo>
                    <a:lnTo>
                      <a:pt x="59" y="53"/>
                    </a:lnTo>
                    <a:lnTo>
                      <a:pt x="59" y="53"/>
                    </a:lnTo>
                    <a:lnTo>
                      <a:pt x="59" y="53"/>
                    </a:lnTo>
                    <a:lnTo>
                      <a:pt x="58" y="53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7" y="55"/>
                    </a:lnTo>
                    <a:lnTo>
                      <a:pt x="57" y="55"/>
                    </a:lnTo>
                    <a:lnTo>
                      <a:pt x="57" y="55"/>
                    </a:lnTo>
                    <a:lnTo>
                      <a:pt x="57" y="55"/>
                    </a:lnTo>
                    <a:lnTo>
                      <a:pt x="57" y="55"/>
                    </a:lnTo>
                    <a:lnTo>
                      <a:pt x="57" y="55"/>
                    </a:lnTo>
                    <a:lnTo>
                      <a:pt x="57" y="55"/>
                    </a:lnTo>
                    <a:lnTo>
                      <a:pt x="56" y="55"/>
                    </a:lnTo>
                    <a:lnTo>
                      <a:pt x="56" y="55"/>
                    </a:lnTo>
                    <a:lnTo>
                      <a:pt x="56" y="55"/>
                    </a:lnTo>
                    <a:lnTo>
                      <a:pt x="55" y="55"/>
                    </a:lnTo>
                    <a:lnTo>
                      <a:pt x="55" y="55"/>
                    </a:lnTo>
                    <a:lnTo>
                      <a:pt x="55" y="55"/>
                    </a:lnTo>
                    <a:lnTo>
                      <a:pt x="55" y="55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4" y="56"/>
                    </a:lnTo>
                    <a:lnTo>
                      <a:pt x="54" y="56"/>
                    </a:lnTo>
                    <a:lnTo>
                      <a:pt x="53" y="57"/>
                    </a:lnTo>
                    <a:lnTo>
                      <a:pt x="53" y="57"/>
                    </a:lnTo>
                    <a:lnTo>
                      <a:pt x="53" y="57"/>
                    </a:lnTo>
                    <a:lnTo>
                      <a:pt x="53" y="57"/>
                    </a:lnTo>
                    <a:lnTo>
                      <a:pt x="53" y="57"/>
                    </a:lnTo>
                    <a:lnTo>
                      <a:pt x="53" y="58"/>
                    </a:lnTo>
                    <a:lnTo>
                      <a:pt x="53" y="58"/>
                    </a:lnTo>
                    <a:lnTo>
                      <a:pt x="53" y="59"/>
                    </a:lnTo>
                    <a:lnTo>
                      <a:pt x="53" y="59"/>
                    </a:lnTo>
                    <a:lnTo>
                      <a:pt x="53" y="59"/>
                    </a:lnTo>
                    <a:lnTo>
                      <a:pt x="53" y="59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1" y="59"/>
                    </a:lnTo>
                    <a:lnTo>
                      <a:pt x="51" y="59"/>
                    </a:lnTo>
                    <a:lnTo>
                      <a:pt x="51" y="59"/>
                    </a:lnTo>
                    <a:lnTo>
                      <a:pt x="51" y="60"/>
                    </a:lnTo>
                    <a:lnTo>
                      <a:pt x="50" y="60"/>
                    </a:lnTo>
                    <a:lnTo>
                      <a:pt x="50" y="60"/>
                    </a:lnTo>
                    <a:lnTo>
                      <a:pt x="50" y="60"/>
                    </a:lnTo>
                    <a:lnTo>
                      <a:pt x="49" y="61"/>
                    </a:lnTo>
                    <a:lnTo>
                      <a:pt x="49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7" y="61"/>
                    </a:lnTo>
                    <a:lnTo>
                      <a:pt x="47" y="61"/>
                    </a:lnTo>
                    <a:lnTo>
                      <a:pt x="47" y="61"/>
                    </a:lnTo>
                    <a:lnTo>
                      <a:pt x="47" y="62"/>
                    </a:lnTo>
                    <a:lnTo>
                      <a:pt x="47" y="62"/>
                    </a:lnTo>
                    <a:lnTo>
                      <a:pt x="47" y="62"/>
                    </a:lnTo>
                    <a:lnTo>
                      <a:pt x="47" y="62"/>
                    </a:lnTo>
                    <a:lnTo>
                      <a:pt x="47" y="63"/>
                    </a:lnTo>
                    <a:lnTo>
                      <a:pt x="47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5" y="64"/>
                    </a:lnTo>
                    <a:lnTo>
                      <a:pt x="44" y="64"/>
                    </a:lnTo>
                    <a:lnTo>
                      <a:pt x="44" y="64"/>
                    </a:lnTo>
                    <a:lnTo>
                      <a:pt x="45" y="65"/>
                    </a:lnTo>
                    <a:lnTo>
                      <a:pt x="44" y="65"/>
                    </a:lnTo>
                    <a:lnTo>
                      <a:pt x="44" y="65"/>
                    </a:lnTo>
                    <a:lnTo>
                      <a:pt x="44" y="65"/>
                    </a:lnTo>
                    <a:lnTo>
                      <a:pt x="43" y="65"/>
                    </a:lnTo>
                    <a:lnTo>
                      <a:pt x="43" y="65"/>
                    </a:lnTo>
                    <a:lnTo>
                      <a:pt x="43" y="65"/>
                    </a:lnTo>
                    <a:lnTo>
                      <a:pt x="41" y="65"/>
                    </a:lnTo>
                    <a:lnTo>
                      <a:pt x="40" y="65"/>
                    </a:lnTo>
                    <a:lnTo>
                      <a:pt x="39" y="65"/>
                    </a:lnTo>
                    <a:lnTo>
                      <a:pt x="39" y="65"/>
                    </a:lnTo>
                    <a:lnTo>
                      <a:pt x="38" y="65"/>
                    </a:lnTo>
                    <a:lnTo>
                      <a:pt x="37" y="65"/>
                    </a:lnTo>
                    <a:lnTo>
                      <a:pt x="36" y="65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1" y="65"/>
                    </a:lnTo>
                    <a:lnTo>
                      <a:pt x="30" y="65"/>
                    </a:lnTo>
                    <a:lnTo>
                      <a:pt x="27" y="66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23" y="68"/>
                    </a:lnTo>
                    <a:lnTo>
                      <a:pt x="21" y="69"/>
                    </a:lnTo>
                    <a:lnTo>
                      <a:pt x="20" y="69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17" y="68"/>
                    </a:lnTo>
                    <a:lnTo>
                      <a:pt x="16" y="68"/>
                    </a:lnTo>
                    <a:lnTo>
                      <a:pt x="16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3" y="70"/>
                    </a:lnTo>
                    <a:lnTo>
                      <a:pt x="13" y="70"/>
                    </a:lnTo>
                    <a:lnTo>
                      <a:pt x="13" y="70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1" y="71"/>
                    </a:lnTo>
                    <a:lnTo>
                      <a:pt x="10" y="71"/>
                    </a:lnTo>
                    <a:lnTo>
                      <a:pt x="9" y="70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7" y="69"/>
                    </a:lnTo>
                    <a:lnTo>
                      <a:pt x="6" y="69"/>
                    </a:lnTo>
                    <a:lnTo>
                      <a:pt x="6" y="69"/>
                    </a:lnTo>
                    <a:lnTo>
                      <a:pt x="5" y="68"/>
                    </a:lnTo>
                    <a:lnTo>
                      <a:pt x="4" y="68"/>
                    </a:lnTo>
                    <a:lnTo>
                      <a:pt x="3" y="67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" name="IQ-D024_2"/>
              <p:cNvSpPr>
                <a:spLocks/>
              </p:cNvSpPr>
              <p:nvPr/>
            </p:nvSpPr>
            <p:spPr bwMode="auto">
              <a:xfrm>
                <a:off x="4002723" y="1013460"/>
                <a:ext cx="563880" cy="632460"/>
              </a:xfrm>
              <a:custGeom>
                <a:avLst/>
                <a:gdLst>
                  <a:gd name="T0" fmla="*/ 29 w 74"/>
                  <a:gd name="T1" fmla="*/ 81 h 83"/>
                  <a:gd name="T2" fmla="*/ 26 w 74"/>
                  <a:gd name="T3" fmla="*/ 80 h 83"/>
                  <a:gd name="T4" fmla="*/ 24 w 74"/>
                  <a:gd name="T5" fmla="*/ 78 h 83"/>
                  <a:gd name="T6" fmla="*/ 23 w 74"/>
                  <a:gd name="T7" fmla="*/ 77 h 83"/>
                  <a:gd name="T8" fmla="*/ 20 w 74"/>
                  <a:gd name="T9" fmla="*/ 74 h 83"/>
                  <a:gd name="T10" fmla="*/ 17 w 74"/>
                  <a:gd name="T11" fmla="*/ 72 h 83"/>
                  <a:gd name="T12" fmla="*/ 14 w 74"/>
                  <a:gd name="T13" fmla="*/ 71 h 83"/>
                  <a:gd name="T14" fmla="*/ 8 w 74"/>
                  <a:gd name="T15" fmla="*/ 70 h 83"/>
                  <a:gd name="T16" fmla="*/ 4 w 74"/>
                  <a:gd name="T17" fmla="*/ 67 h 83"/>
                  <a:gd name="T18" fmla="*/ 2 w 74"/>
                  <a:gd name="T19" fmla="*/ 64 h 83"/>
                  <a:gd name="T20" fmla="*/ 4 w 74"/>
                  <a:gd name="T21" fmla="*/ 62 h 83"/>
                  <a:gd name="T22" fmla="*/ 6 w 74"/>
                  <a:gd name="T23" fmla="*/ 61 h 83"/>
                  <a:gd name="T24" fmla="*/ 7 w 74"/>
                  <a:gd name="T25" fmla="*/ 59 h 83"/>
                  <a:gd name="T26" fmla="*/ 8 w 74"/>
                  <a:gd name="T27" fmla="*/ 57 h 83"/>
                  <a:gd name="T28" fmla="*/ 10 w 74"/>
                  <a:gd name="T29" fmla="*/ 56 h 83"/>
                  <a:gd name="T30" fmla="*/ 22 w 74"/>
                  <a:gd name="T31" fmla="*/ 50 h 83"/>
                  <a:gd name="T32" fmla="*/ 18 w 74"/>
                  <a:gd name="T33" fmla="*/ 39 h 83"/>
                  <a:gd name="T34" fmla="*/ 13 w 74"/>
                  <a:gd name="T35" fmla="*/ 32 h 83"/>
                  <a:gd name="T36" fmla="*/ 12 w 74"/>
                  <a:gd name="T37" fmla="*/ 25 h 83"/>
                  <a:gd name="T38" fmla="*/ 14 w 74"/>
                  <a:gd name="T39" fmla="*/ 22 h 83"/>
                  <a:gd name="T40" fmla="*/ 14 w 74"/>
                  <a:gd name="T41" fmla="*/ 18 h 83"/>
                  <a:gd name="T42" fmla="*/ 10 w 74"/>
                  <a:gd name="T43" fmla="*/ 14 h 83"/>
                  <a:gd name="T44" fmla="*/ 4 w 74"/>
                  <a:gd name="T45" fmla="*/ 11 h 83"/>
                  <a:gd name="T46" fmla="*/ 4 w 74"/>
                  <a:gd name="T47" fmla="*/ 5 h 83"/>
                  <a:gd name="T48" fmla="*/ 2 w 74"/>
                  <a:gd name="T49" fmla="*/ 1 h 83"/>
                  <a:gd name="T50" fmla="*/ 4 w 74"/>
                  <a:gd name="T51" fmla="*/ 0 h 83"/>
                  <a:gd name="T52" fmla="*/ 6 w 74"/>
                  <a:gd name="T53" fmla="*/ 0 h 83"/>
                  <a:gd name="T54" fmla="*/ 7 w 74"/>
                  <a:gd name="T55" fmla="*/ 2 h 83"/>
                  <a:gd name="T56" fmla="*/ 10 w 74"/>
                  <a:gd name="T57" fmla="*/ 1 h 83"/>
                  <a:gd name="T58" fmla="*/ 12 w 74"/>
                  <a:gd name="T59" fmla="*/ 2 h 83"/>
                  <a:gd name="T60" fmla="*/ 14 w 74"/>
                  <a:gd name="T61" fmla="*/ 2 h 83"/>
                  <a:gd name="T62" fmla="*/ 16 w 74"/>
                  <a:gd name="T63" fmla="*/ 2 h 83"/>
                  <a:gd name="T64" fmla="*/ 18 w 74"/>
                  <a:gd name="T65" fmla="*/ 3 h 83"/>
                  <a:gd name="T66" fmla="*/ 19 w 74"/>
                  <a:gd name="T67" fmla="*/ 1 h 83"/>
                  <a:gd name="T68" fmla="*/ 20 w 74"/>
                  <a:gd name="T69" fmla="*/ 4 h 83"/>
                  <a:gd name="T70" fmla="*/ 22 w 74"/>
                  <a:gd name="T71" fmla="*/ 2 h 83"/>
                  <a:gd name="T72" fmla="*/ 23 w 74"/>
                  <a:gd name="T73" fmla="*/ 2 h 83"/>
                  <a:gd name="T74" fmla="*/ 22 w 74"/>
                  <a:gd name="T75" fmla="*/ 0 h 83"/>
                  <a:gd name="T76" fmla="*/ 24 w 74"/>
                  <a:gd name="T77" fmla="*/ 0 h 83"/>
                  <a:gd name="T78" fmla="*/ 26 w 74"/>
                  <a:gd name="T79" fmla="*/ 0 h 83"/>
                  <a:gd name="T80" fmla="*/ 28 w 74"/>
                  <a:gd name="T81" fmla="*/ 2 h 83"/>
                  <a:gd name="T82" fmla="*/ 32 w 74"/>
                  <a:gd name="T83" fmla="*/ 8 h 83"/>
                  <a:gd name="T84" fmla="*/ 33 w 74"/>
                  <a:gd name="T85" fmla="*/ 13 h 83"/>
                  <a:gd name="T86" fmla="*/ 38 w 74"/>
                  <a:gd name="T87" fmla="*/ 12 h 83"/>
                  <a:gd name="T88" fmla="*/ 37 w 74"/>
                  <a:gd name="T89" fmla="*/ 15 h 83"/>
                  <a:gd name="T90" fmla="*/ 33 w 74"/>
                  <a:gd name="T91" fmla="*/ 19 h 83"/>
                  <a:gd name="T92" fmla="*/ 37 w 74"/>
                  <a:gd name="T93" fmla="*/ 26 h 83"/>
                  <a:gd name="T94" fmla="*/ 48 w 74"/>
                  <a:gd name="T95" fmla="*/ 36 h 83"/>
                  <a:gd name="T96" fmla="*/ 60 w 74"/>
                  <a:gd name="T97" fmla="*/ 52 h 83"/>
                  <a:gd name="T98" fmla="*/ 71 w 74"/>
                  <a:gd name="T99" fmla="*/ 66 h 83"/>
                  <a:gd name="T100" fmla="*/ 52 w 74"/>
                  <a:gd name="T101" fmla="*/ 71 h 83"/>
                  <a:gd name="T102" fmla="*/ 50 w 74"/>
                  <a:gd name="T103" fmla="*/ 72 h 83"/>
                  <a:gd name="T104" fmla="*/ 49 w 74"/>
                  <a:gd name="T105" fmla="*/ 72 h 83"/>
                  <a:gd name="T106" fmla="*/ 48 w 74"/>
                  <a:gd name="T107" fmla="*/ 74 h 83"/>
                  <a:gd name="T108" fmla="*/ 47 w 74"/>
                  <a:gd name="T109" fmla="*/ 75 h 83"/>
                  <a:gd name="T110" fmla="*/ 45 w 74"/>
                  <a:gd name="T111" fmla="*/ 76 h 83"/>
                  <a:gd name="T112" fmla="*/ 43 w 74"/>
                  <a:gd name="T113" fmla="*/ 78 h 83"/>
                  <a:gd name="T114" fmla="*/ 40 w 74"/>
                  <a:gd name="T115" fmla="*/ 78 h 83"/>
                  <a:gd name="T116" fmla="*/ 39 w 74"/>
                  <a:gd name="T117" fmla="*/ 80 h 83"/>
                  <a:gd name="T118" fmla="*/ 38 w 74"/>
                  <a:gd name="T119" fmla="*/ 82 h 83"/>
                  <a:gd name="T120" fmla="*/ 35 w 74"/>
                  <a:gd name="T121" fmla="*/ 83 h 83"/>
                  <a:gd name="T122" fmla="*/ 33 w 74"/>
                  <a:gd name="T123" fmla="*/ 83 h 83"/>
                  <a:gd name="T124" fmla="*/ 31 w 74"/>
                  <a:gd name="T125" fmla="*/ 8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" h="83">
                    <a:moveTo>
                      <a:pt x="31" y="82"/>
                    </a:move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81"/>
                    </a:lnTo>
                    <a:lnTo>
                      <a:pt x="29" y="81"/>
                    </a:lnTo>
                    <a:lnTo>
                      <a:pt x="29" y="81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7" y="81"/>
                    </a:lnTo>
                    <a:lnTo>
                      <a:pt x="27" y="80"/>
                    </a:lnTo>
                    <a:lnTo>
                      <a:pt x="27" y="80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5" y="79"/>
                    </a:lnTo>
                    <a:lnTo>
                      <a:pt x="25" y="79"/>
                    </a:lnTo>
                    <a:lnTo>
                      <a:pt x="25" y="79"/>
                    </a:lnTo>
                    <a:lnTo>
                      <a:pt x="24" y="79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23" y="78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2" y="77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7" y="72"/>
                    </a:lnTo>
                    <a:lnTo>
                      <a:pt x="17" y="72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15" y="71"/>
                    </a:lnTo>
                    <a:lnTo>
                      <a:pt x="14" y="71"/>
                    </a:lnTo>
                    <a:lnTo>
                      <a:pt x="14" y="71"/>
                    </a:lnTo>
                    <a:lnTo>
                      <a:pt x="14" y="71"/>
                    </a:lnTo>
                    <a:lnTo>
                      <a:pt x="13" y="70"/>
                    </a:lnTo>
                    <a:lnTo>
                      <a:pt x="12" y="71"/>
                    </a:lnTo>
                    <a:lnTo>
                      <a:pt x="12" y="70"/>
                    </a:lnTo>
                    <a:lnTo>
                      <a:pt x="11" y="70"/>
                    </a:lnTo>
                    <a:lnTo>
                      <a:pt x="11" y="70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6" y="69"/>
                    </a:lnTo>
                    <a:lnTo>
                      <a:pt x="6" y="69"/>
                    </a:lnTo>
                    <a:lnTo>
                      <a:pt x="6" y="69"/>
                    </a:lnTo>
                    <a:lnTo>
                      <a:pt x="5" y="68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7"/>
                    </a:lnTo>
                    <a:lnTo>
                      <a:pt x="3" y="67"/>
                    </a:lnTo>
                    <a:lnTo>
                      <a:pt x="3" y="67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5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3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3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6" y="62"/>
                    </a:lnTo>
                    <a:lnTo>
                      <a:pt x="6" y="61"/>
                    </a:lnTo>
                    <a:lnTo>
                      <a:pt x="6" y="61"/>
                    </a:lnTo>
                    <a:lnTo>
                      <a:pt x="6" y="61"/>
                    </a:lnTo>
                    <a:lnTo>
                      <a:pt x="6" y="61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6" y="60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7" y="58"/>
                    </a:lnTo>
                    <a:lnTo>
                      <a:pt x="7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3" y="56"/>
                    </a:lnTo>
                    <a:lnTo>
                      <a:pt x="14" y="54"/>
                    </a:lnTo>
                    <a:lnTo>
                      <a:pt x="17" y="53"/>
                    </a:lnTo>
                    <a:lnTo>
                      <a:pt x="18" y="51"/>
                    </a:lnTo>
                    <a:lnTo>
                      <a:pt x="21" y="49"/>
                    </a:lnTo>
                    <a:lnTo>
                      <a:pt x="22" y="50"/>
                    </a:lnTo>
                    <a:lnTo>
                      <a:pt x="22" y="48"/>
                    </a:lnTo>
                    <a:lnTo>
                      <a:pt x="20" y="47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8" y="42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7" y="38"/>
                    </a:lnTo>
                    <a:lnTo>
                      <a:pt x="15" y="38"/>
                    </a:lnTo>
                    <a:lnTo>
                      <a:pt x="13" y="37"/>
                    </a:lnTo>
                    <a:lnTo>
                      <a:pt x="13" y="36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3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3" y="28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3" y="21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4" y="16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9" y="4"/>
                    </a:lnTo>
                    <a:lnTo>
                      <a:pt x="30" y="5"/>
                    </a:lnTo>
                    <a:lnTo>
                      <a:pt x="30" y="7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3" y="13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6" y="13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7" y="11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39" y="13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6"/>
                    </a:lnTo>
                    <a:lnTo>
                      <a:pt x="38" y="15"/>
                    </a:lnTo>
                    <a:lnTo>
                      <a:pt x="37" y="15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8"/>
                    </a:lnTo>
                    <a:lnTo>
                      <a:pt x="33" y="19"/>
                    </a:lnTo>
                    <a:lnTo>
                      <a:pt x="32" y="20"/>
                    </a:lnTo>
                    <a:lnTo>
                      <a:pt x="31" y="20"/>
                    </a:lnTo>
                    <a:lnTo>
                      <a:pt x="31" y="21"/>
                    </a:lnTo>
                    <a:lnTo>
                      <a:pt x="32" y="22"/>
                    </a:lnTo>
                    <a:lnTo>
                      <a:pt x="34" y="23"/>
                    </a:lnTo>
                    <a:lnTo>
                      <a:pt x="35" y="24"/>
                    </a:lnTo>
                    <a:lnTo>
                      <a:pt x="36" y="25"/>
                    </a:lnTo>
                    <a:lnTo>
                      <a:pt x="37" y="26"/>
                    </a:lnTo>
                    <a:lnTo>
                      <a:pt x="38" y="27"/>
                    </a:lnTo>
                    <a:lnTo>
                      <a:pt x="40" y="28"/>
                    </a:lnTo>
                    <a:lnTo>
                      <a:pt x="41" y="30"/>
                    </a:lnTo>
                    <a:lnTo>
                      <a:pt x="42" y="31"/>
                    </a:lnTo>
                    <a:lnTo>
                      <a:pt x="44" y="32"/>
                    </a:lnTo>
                    <a:lnTo>
                      <a:pt x="45" y="34"/>
                    </a:lnTo>
                    <a:lnTo>
                      <a:pt x="47" y="35"/>
                    </a:lnTo>
                    <a:lnTo>
                      <a:pt x="48" y="36"/>
                    </a:lnTo>
                    <a:lnTo>
                      <a:pt x="49" y="37"/>
                    </a:lnTo>
                    <a:lnTo>
                      <a:pt x="51" y="39"/>
                    </a:lnTo>
                    <a:lnTo>
                      <a:pt x="54" y="42"/>
                    </a:lnTo>
                    <a:lnTo>
                      <a:pt x="55" y="44"/>
                    </a:lnTo>
                    <a:lnTo>
                      <a:pt x="58" y="48"/>
                    </a:lnTo>
                    <a:lnTo>
                      <a:pt x="58" y="50"/>
                    </a:lnTo>
                    <a:lnTo>
                      <a:pt x="59" y="51"/>
                    </a:lnTo>
                    <a:lnTo>
                      <a:pt x="60" y="52"/>
                    </a:lnTo>
                    <a:lnTo>
                      <a:pt x="61" y="52"/>
                    </a:lnTo>
                    <a:lnTo>
                      <a:pt x="62" y="54"/>
                    </a:lnTo>
                    <a:lnTo>
                      <a:pt x="65" y="56"/>
                    </a:lnTo>
                    <a:lnTo>
                      <a:pt x="68" y="59"/>
                    </a:lnTo>
                    <a:lnTo>
                      <a:pt x="71" y="62"/>
                    </a:lnTo>
                    <a:lnTo>
                      <a:pt x="74" y="64"/>
                    </a:lnTo>
                    <a:lnTo>
                      <a:pt x="72" y="65"/>
                    </a:lnTo>
                    <a:lnTo>
                      <a:pt x="71" y="66"/>
                    </a:lnTo>
                    <a:lnTo>
                      <a:pt x="70" y="67"/>
                    </a:lnTo>
                    <a:lnTo>
                      <a:pt x="70" y="68"/>
                    </a:lnTo>
                    <a:lnTo>
                      <a:pt x="69" y="69"/>
                    </a:lnTo>
                    <a:lnTo>
                      <a:pt x="63" y="70"/>
                    </a:lnTo>
                    <a:lnTo>
                      <a:pt x="60" y="70"/>
                    </a:lnTo>
                    <a:lnTo>
                      <a:pt x="58" y="70"/>
                    </a:lnTo>
                    <a:lnTo>
                      <a:pt x="54" y="70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1" y="71"/>
                    </a:lnTo>
                    <a:lnTo>
                      <a:pt x="51" y="71"/>
                    </a:lnTo>
                    <a:lnTo>
                      <a:pt x="51" y="72"/>
                    </a:lnTo>
                    <a:lnTo>
                      <a:pt x="51" y="71"/>
                    </a:lnTo>
                    <a:lnTo>
                      <a:pt x="51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49" y="72"/>
                    </a:lnTo>
                    <a:lnTo>
                      <a:pt x="49" y="72"/>
                    </a:lnTo>
                    <a:lnTo>
                      <a:pt x="49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7" y="74"/>
                    </a:lnTo>
                    <a:lnTo>
                      <a:pt x="47" y="74"/>
                    </a:lnTo>
                    <a:lnTo>
                      <a:pt x="48" y="75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6" y="75"/>
                    </a:lnTo>
                    <a:lnTo>
                      <a:pt x="46" y="75"/>
                    </a:lnTo>
                    <a:lnTo>
                      <a:pt x="46" y="75"/>
                    </a:lnTo>
                    <a:lnTo>
                      <a:pt x="46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4" y="76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1" y="78"/>
                    </a:lnTo>
                    <a:lnTo>
                      <a:pt x="41" y="78"/>
                    </a:lnTo>
                    <a:lnTo>
                      <a:pt x="41" y="78"/>
                    </a:lnTo>
                    <a:lnTo>
                      <a:pt x="40" y="78"/>
                    </a:lnTo>
                    <a:lnTo>
                      <a:pt x="41" y="78"/>
                    </a:lnTo>
                    <a:lnTo>
                      <a:pt x="41" y="79"/>
                    </a:lnTo>
                    <a:lnTo>
                      <a:pt x="41" y="79"/>
                    </a:lnTo>
                    <a:lnTo>
                      <a:pt x="40" y="79"/>
                    </a:lnTo>
                    <a:lnTo>
                      <a:pt x="40" y="79"/>
                    </a:lnTo>
                    <a:lnTo>
                      <a:pt x="40" y="79"/>
                    </a:lnTo>
                    <a:lnTo>
                      <a:pt x="40" y="80"/>
                    </a:lnTo>
                    <a:lnTo>
                      <a:pt x="39" y="80"/>
                    </a:lnTo>
                    <a:lnTo>
                      <a:pt x="39" y="80"/>
                    </a:lnTo>
                    <a:lnTo>
                      <a:pt x="39" y="80"/>
                    </a:lnTo>
                    <a:lnTo>
                      <a:pt x="39" y="81"/>
                    </a:lnTo>
                    <a:lnTo>
                      <a:pt x="38" y="81"/>
                    </a:lnTo>
                    <a:lnTo>
                      <a:pt x="38" y="81"/>
                    </a:lnTo>
                    <a:lnTo>
                      <a:pt x="38" y="81"/>
                    </a:lnTo>
                    <a:lnTo>
                      <a:pt x="39" y="82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37" y="82"/>
                    </a:lnTo>
                    <a:lnTo>
                      <a:pt x="36" y="82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5" y="83"/>
                    </a:lnTo>
                    <a:lnTo>
                      <a:pt x="35" y="83"/>
                    </a:lnTo>
                    <a:lnTo>
                      <a:pt x="35" y="83"/>
                    </a:lnTo>
                    <a:lnTo>
                      <a:pt x="35" y="82"/>
                    </a:lnTo>
                    <a:lnTo>
                      <a:pt x="34" y="82"/>
                    </a:lnTo>
                    <a:lnTo>
                      <a:pt x="34" y="83"/>
                    </a:lnTo>
                    <a:lnTo>
                      <a:pt x="34" y="83"/>
                    </a:lnTo>
                    <a:lnTo>
                      <a:pt x="34" y="82"/>
                    </a:lnTo>
                    <a:lnTo>
                      <a:pt x="33" y="82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33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1" y="83"/>
                    </a:lnTo>
                    <a:lnTo>
                      <a:pt x="31" y="82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" name="IQ-D067_2"/>
              <p:cNvSpPr>
                <a:spLocks/>
              </p:cNvSpPr>
              <p:nvPr/>
            </p:nvSpPr>
            <p:spPr bwMode="auto">
              <a:xfrm>
                <a:off x="3469323" y="38100"/>
                <a:ext cx="457200" cy="396240"/>
              </a:xfrm>
              <a:custGeom>
                <a:avLst/>
                <a:gdLst>
                  <a:gd name="T0" fmla="*/ 39 w 60"/>
                  <a:gd name="T1" fmla="*/ 49 h 52"/>
                  <a:gd name="T2" fmla="*/ 38 w 60"/>
                  <a:gd name="T3" fmla="*/ 47 h 52"/>
                  <a:gd name="T4" fmla="*/ 35 w 60"/>
                  <a:gd name="T5" fmla="*/ 46 h 52"/>
                  <a:gd name="T6" fmla="*/ 32 w 60"/>
                  <a:gd name="T7" fmla="*/ 44 h 52"/>
                  <a:gd name="T8" fmla="*/ 29 w 60"/>
                  <a:gd name="T9" fmla="*/ 43 h 52"/>
                  <a:gd name="T10" fmla="*/ 26 w 60"/>
                  <a:gd name="T11" fmla="*/ 42 h 52"/>
                  <a:gd name="T12" fmla="*/ 23 w 60"/>
                  <a:gd name="T13" fmla="*/ 42 h 52"/>
                  <a:gd name="T14" fmla="*/ 21 w 60"/>
                  <a:gd name="T15" fmla="*/ 41 h 52"/>
                  <a:gd name="T16" fmla="*/ 20 w 60"/>
                  <a:gd name="T17" fmla="*/ 38 h 52"/>
                  <a:gd name="T18" fmla="*/ 17 w 60"/>
                  <a:gd name="T19" fmla="*/ 38 h 52"/>
                  <a:gd name="T20" fmla="*/ 18 w 60"/>
                  <a:gd name="T21" fmla="*/ 36 h 52"/>
                  <a:gd name="T22" fmla="*/ 16 w 60"/>
                  <a:gd name="T23" fmla="*/ 35 h 52"/>
                  <a:gd name="T24" fmla="*/ 13 w 60"/>
                  <a:gd name="T25" fmla="*/ 34 h 52"/>
                  <a:gd name="T26" fmla="*/ 11 w 60"/>
                  <a:gd name="T27" fmla="*/ 32 h 52"/>
                  <a:gd name="T28" fmla="*/ 8 w 60"/>
                  <a:gd name="T29" fmla="*/ 31 h 52"/>
                  <a:gd name="T30" fmla="*/ 5 w 60"/>
                  <a:gd name="T31" fmla="*/ 30 h 52"/>
                  <a:gd name="T32" fmla="*/ 3 w 60"/>
                  <a:gd name="T33" fmla="*/ 29 h 52"/>
                  <a:gd name="T34" fmla="*/ 1 w 60"/>
                  <a:gd name="T35" fmla="*/ 28 h 52"/>
                  <a:gd name="T36" fmla="*/ 3 w 60"/>
                  <a:gd name="T37" fmla="*/ 26 h 52"/>
                  <a:gd name="T38" fmla="*/ 6 w 60"/>
                  <a:gd name="T39" fmla="*/ 24 h 52"/>
                  <a:gd name="T40" fmla="*/ 8 w 60"/>
                  <a:gd name="T41" fmla="*/ 22 h 52"/>
                  <a:gd name="T42" fmla="*/ 11 w 60"/>
                  <a:gd name="T43" fmla="*/ 21 h 52"/>
                  <a:gd name="T44" fmla="*/ 12 w 60"/>
                  <a:gd name="T45" fmla="*/ 20 h 52"/>
                  <a:gd name="T46" fmla="*/ 14 w 60"/>
                  <a:gd name="T47" fmla="*/ 19 h 52"/>
                  <a:gd name="T48" fmla="*/ 16 w 60"/>
                  <a:gd name="T49" fmla="*/ 17 h 52"/>
                  <a:gd name="T50" fmla="*/ 19 w 60"/>
                  <a:gd name="T51" fmla="*/ 15 h 52"/>
                  <a:gd name="T52" fmla="*/ 20 w 60"/>
                  <a:gd name="T53" fmla="*/ 14 h 52"/>
                  <a:gd name="T54" fmla="*/ 22 w 60"/>
                  <a:gd name="T55" fmla="*/ 12 h 52"/>
                  <a:gd name="T56" fmla="*/ 24 w 60"/>
                  <a:gd name="T57" fmla="*/ 11 h 52"/>
                  <a:gd name="T58" fmla="*/ 24 w 60"/>
                  <a:gd name="T59" fmla="*/ 9 h 52"/>
                  <a:gd name="T60" fmla="*/ 23 w 60"/>
                  <a:gd name="T61" fmla="*/ 6 h 52"/>
                  <a:gd name="T62" fmla="*/ 23 w 60"/>
                  <a:gd name="T63" fmla="*/ 4 h 52"/>
                  <a:gd name="T64" fmla="*/ 21 w 60"/>
                  <a:gd name="T65" fmla="*/ 2 h 52"/>
                  <a:gd name="T66" fmla="*/ 23 w 60"/>
                  <a:gd name="T67" fmla="*/ 1 h 52"/>
                  <a:gd name="T68" fmla="*/ 26 w 60"/>
                  <a:gd name="T69" fmla="*/ 0 h 52"/>
                  <a:gd name="T70" fmla="*/ 29 w 60"/>
                  <a:gd name="T71" fmla="*/ 2 h 52"/>
                  <a:gd name="T72" fmla="*/ 32 w 60"/>
                  <a:gd name="T73" fmla="*/ 3 h 52"/>
                  <a:gd name="T74" fmla="*/ 34 w 60"/>
                  <a:gd name="T75" fmla="*/ 4 h 52"/>
                  <a:gd name="T76" fmla="*/ 37 w 60"/>
                  <a:gd name="T77" fmla="*/ 5 h 52"/>
                  <a:gd name="T78" fmla="*/ 38 w 60"/>
                  <a:gd name="T79" fmla="*/ 7 h 52"/>
                  <a:gd name="T80" fmla="*/ 40 w 60"/>
                  <a:gd name="T81" fmla="*/ 9 h 52"/>
                  <a:gd name="T82" fmla="*/ 40 w 60"/>
                  <a:gd name="T83" fmla="*/ 12 h 52"/>
                  <a:gd name="T84" fmla="*/ 40 w 60"/>
                  <a:gd name="T85" fmla="*/ 14 h 52"/>
                  <a:gd name="T86" fmla="*/ 38 w 60"/>
                  <a:gd name="T87" fmla="*/ 15 h 52"/>
                  <a:gd name="T88" fmla="*/ 35 w 60"/>
                  <a:gd name="T89" fmla="*/ 16 h 52"/>
                  <a:gd name="T90" fmla="*/ 34 w 60"/>
                  <a:gd name="T91" fmla="*/ 19 h 52"/>
                  <a:gd name="T92" fmla="*/ 33 w 60"/>
                  <a:gd name="T93" fmla="*/ 21 h 52"/>
                  <a:gd name="T94" fmla="*/ 34 w 60"/>
                  <a:gd name="T95" fmla="*/ 23 h 52"/>
                  <a:gd name="T96" fmla="*/ 37 w 60"/>
                  <a:gd name="T97" fmla="*/ 25 h 52"/>
                  <a:gd name="T98" fmla="*/ 36 w 60"/>
                  <a:gd name="T99" fmla="*/ 27 h 52"/>
                  <a:gd name="T100" fmla="*/ 38 w 60"/>
                  <a:gd name="T101" fmla="*/ 29 h 52"/>
                  <a:gd name="T102" fmla="*/ 39 w 60"/>
                  <a:gd name="T103" fmla="*/ 31 h 52"/>
                  <a:gd name="T104" fmla="*/ 42 w 60"/>
                  <a:gd name="T105" fmla="*/ 32 h 52"/>
                  <a:gd name="T106" fmla="*/ 43 w 60"/>
                  <a:gd name="T107" fmla="*/ 31 h 52"/>
                  <a:gd name="T108" fmla="*/ 45 w 60"/>
                  <a:gd name="T109" fmla="*/ 29 h 52"/>
                  <a:gd name="T110" fmla="*/ 53 w 60"/>
                  <a:gd name="T111" fmla="*/ 33 h 52"/>
                  <a:gd name="T112" fmla="*/ 60 w 60"/>
                  <a:gd name="T113" fmla="*/ 37 h 52"/>
                  <a:gd name="T114" fmla="*/ 58 w 60"/>
                  <a:gd name="T115" fmla="*/ 44 h 52"/>
                  <a:gd name="T116" fmla="*/ 54 w 60"/>
                  <a:gd name="T117" fmla="*/ 49 h 52"/>
                  <a:gd name="T118" fmla="*/ 46 w 60"/>
                  <a:gd name="T119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" h="52">
                    <a:moveTo>
                      <a:pt x="41" y="51"/>
                    </a:moveTo>
                    <a:lnTo>
                      <a:pt x="41" y="51"/>
                    </a:lnTo>
                    <a:lnTo>
                      <a:pt x="40" y="51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39" y="50"/>
                    </a:lnTo>
                    <a:lnTo>
                      <a:pt x="39" y="49"/>
                    </a:lnTo>
                    <a:lnTo>
                      <a:pt x="39" y="49"/>
                    </a:lnTo>
                    <a:lnTo>
                      <a:pt x="40" y="49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39" y="48"/>
                    </a:lnTo>
                    <a:lnTo>
                      <a:pt x="39" y="48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8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3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1" y="44"/>
                    </a:lnTo>
                    <a:lnTo>
                      <a:pt x="31" y="44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5" y="41"/>
                    </a:lnTo>
                    <a:lnTo>
                      <a:pt x="25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3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0" y="41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5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2" y="33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4" y="10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39" y="11"/>
                    </a:lnTo>
                    <a:lnTo>
                      <a:pt x="40" y="11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4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7" y="25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39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43" y="31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5" y="29"/>
                    </a:lnTo>
                    <a:lnTo>
                      <a:pt x="46" y="29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9" y="31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2" y="33"/>
                    </a:lnTo>
                    <a:lnTo>
                      <a:pt x="53" y="33"/>
                    </a:lnTo>
                    <a:lnTo>
                      <a:pt x="54" y="33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56" y="35"/>
                    </a:lnTo>
                    <a:lnTo>
                      <a:pt x="58" y="35"/>
                    </a:lnTo>
                    <a:lnTo>
                      <a:pt x="59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0" y="37"/>
                    </a:lnTo>
                    <a:lnTo>
                      <a:pt x="60" y="37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59" y="38"/>
                    </a:lnTo>
                    <a:lnTo>
                      <a:pt x="59" y="39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4"/>
                    </a:lnTo>
                    <a:lnTo>
                      <a:pt x="58" y="45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58" y="47"/>
                    </a:lnTo>
                    <a:lnTo>
                      <a:pt x="58" y="48"/>
                    </a:lnTo>
                    <a:lnTo>
                      <a:pt x="57" y="48"/>
                    </a:lnTo>
                    <a:lnTo>
                      <a:pt x="56" y="49"/>
                    </a:lnTo>
                    <a:lnTo>
                      <a:pt x="55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50"/>
                    </a:lnTo>
                    <a:lnTo>
                      <a:pt x="53" y="50"/>
                    </a:lnTo>
                    <a:lnTo>
                      <a:pt x="53" y="51"/>
                    </a:lnTo>
                    <a:lnTo>
                      <a:pt x="52" y="52"/>
                    </a:lnTo>
                    <a:lnTo>
                      <a:pt x="51" y="52"/>
                    </a:lnTo>
                    <a:lnTo>
                      <a:pt x="50" y="52"/>
                    </a:lnTo>
                    <a:lnTo>
                      <a:pt x="49" y="51"/>
                    </a:lnTo>
                    <a:lnTo>
                      <a:pt x="47" y="50"/>
                    </a:lnTo>
                    <a:lnTo>
                      <a:pt x="47" y="50"/>
                    </a:lnTo>
                    <a:lnTo>
                      <a:pt x="46" y="50"/>
                    </a:lnTo>
                    <a:lnTo>
                      <a:pt x="44" y="50"/>
                    </a:lnTo>
                    <a:lnTo>
                      <a:pt x="43" y="50"/>
                    </a:lnTo>
                    <a:lnTo>
                      <a:pt x="42" y="51"/>
                    </a:lnTo>
                    <a:lnTo>
                      <a:pt x="41" y="51"/>
                    </a:lnTo>
                    <a:lnTo>
                      <a:pt x="41" y="51"/>
                    </a:lnTo>
                    <a:close/>
                  </a:path>
                </a:pathLst>
              </a:custGeom>
              <a:solidFill>
                <a:srgbClr val="D9D9D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7" name="IQ-D048_2"/>
              <p:cNvSpPr>
                <a:spLocks/>
              </p:cNvSpPr>
              <p:nvPr/>
            </p:nvSpPr>
            <p:spPr bwMode="auto">
              <a:xfrm>
                <a:off x="2958783" y="15240"/>
                <a:ext cx="701040" cy="365760"/>
              </a:xfrm>
              <a:custGeom>
                <a:avLst/>
                <a:gdLst>
                  <a:gd name="T0" fmla="*/ 63 w 92"/>
                  <a:gd name="T1" fmla="*/ 30 h 48"/>
                  <a:gd name="T2" fmla="*/ 59 w 92"/>
                  <a:gd name="T3" fmla="*/ 29 h 48"/>
                  <a:gd name="T4" fmla="*/ 53 w 92"/>
                  <a:gd name="T5" fmla="*/ 28 h 48"/>
                  <a:gd name="T6" fmla="*/ 51 w 92"/>
                  <a:gd name="T7" fmla="*/ 29 h 48"/>
                  <a:gd name="T8" fmla="*/ 51 w 92"/>
                  <a:gd name="T9" fmla="*/ 33 h 48"/>
                  <a:gd name="T10" fmla="*/ 54 w 92"/>
                  <a:gd name="T11" fmla="*/ 35 h 48"/>
                  <a:gd name="T12" fmla="*/ 58 w 92"/>
                  <a:gd name="T13" fmla="*/ 36 h 48"/>
                  <a:gd name="T14" fmla="*/ 57 w 92"/>
                  <a:gd name="T15" fmla="*/ 40 h 48"/>
                  <a:gd name="T16" fmla="*/ 57 w 92"/>
                  <a:gd name="T17" fmla="*/ 44 h 48"/>
                  <a:gd name="T18" fmla="*/ 53 w 92"/>
                  <a:gd name="T19" fmla="*/ 45 h 48"/>
                  <a:gd name="T20" fmla="*/ 50 w 92"/>
                  <a:gd name="T21" fmla="*/ 48 h 48"/>
                  <a:gd name="T22" fmla="*/ 45 w 92"/>
                  <a:gd name="T23" fmla="*/ 46 h 48"/>
                  <a:gd name="T24" fmla="*/ 40 w 92"/>
                  <a:gd name="T25" fmla="*/ 45 h 48"/>
                  <a:gd name="T26" fmla="*/ 35 w 92"/>
                  <a:gd name="T27" fmla="*/ 45 h 48"/>
                  <a:gd name="T28" fmla="*/ 31 w 92"/>
                  <a:gd name="T29" fmla="*/ 45 h 48"/>
                  <a:gd name="T30" fmla="*/ 31 w 92"/>
                  <a:gd name="T31" fmla="*/ 42 h 48"/>
                  <a:gd name="T32" fmla="*/ 26 w 92"/>
                  <a:gd name="T33" fmla="*/ 40 h 48"/>
                  <a:gd name="T34" fmla="*/ 21 w 92"/>
                  <a:gd name="T35" fmla="*/ 38 h 48"/>
                  <a:gd name="T36" fmla="*/ 19 w 92"/>
                  <a:gd name="T37" fmla="*/ 35 h 48"/>
                  <a:gd name="T38" fmla="*/ 12 w 92"/>
                  <a:gd name="T39" fmla="*/ 32 h 48"/>
                  <a:gd name="T40" fmla="*/ 7 w 92"/>
                  <a:gd name="T41" fmla="*/ 24 h 48"/>
                  <a:gd name="T42" fmla="*/ 2 w 92"/>
                  <a:gd name="T43" fmla="*/ 22 h 48"/>
                  <a:gd name="T44" fmla="*/ 1 w 92"/>
                  <a:gd name="T45" fmla="*/ 20 h 48"/>
                  <a:gd name="T46" fmla="*/ 2 w 92"/>
                  <a:gd name="T47" fmla="*/ 17 h 48"/>
                  <a:gd name="T48" fmla="*/ 8 w 92"/>
                  <a:gd name="T49" fmla="*/ 15 h 48"/>
                  <a:gd name="T50" fmla="*/ 9 w 92"/>
                  <a:gd name="T51" fmla="*/ 12 h 48"/>
                  <a:gd name="T52" fmla="*/ 5 w 92"/>
                  <a:gd name="T53" fmla="*/ 9 h 48"/>
                  <a:gd name="T54" fmla="*/ 4 w 92"/>
                  <a:gd name="T55" fmla="*/ 6 h 48"/>
                  <a:gd name="T56" fmla="*/ 7 w 92"/>
                  <a:gd name="T57" fmla="*/ 4 h 48"/>
                  <a:gd name="T58" fmla="*/ 11 w 92"/>
                  <a:gd name="T59" fmla="*/ 0 h 48"/>
                  <a:gd name="T60" fmla="*/ 14 w 92"/>
                  <a:gd name="T61" fmla="*/ 1 h 48"/>
                  <a:gd name="T62" fmla="*/ 17 w 92"/>
                  <a:gd name="T63" fmla="*/ 3 h 48"/>
                  <a:gd name="T64" fmla="*/ 22 w 92"/>
                  <a:gd name="T65" fmla="*/ 4 h 48"/>
                  <a:gd name="T66" fmla="*/ 26 w 92"/>
                  <a:gd name="T67" fmla="*/ 3 h 48"/>
                  <a:gd name="T68" fmla="*/ 30 w 92"/>
                  <a:gd name="T69" fmla="*/ 6 h 48"/>
                  <a:gd name="T70" fmla="*/ 35 w 92"/>
                  <a:gd name="T71" fmla="*/ 9 h 48"/>
                  <a:gd name="T72" fmla="*/ 39 w 92"/>
                  <a:gd name="T73" fmla="*/ 11 h 48"/>
                  <a:gd name="T74" fmla="*/ 43 w 92"/>
                  <a:gd name="T75" fmla="*/ 10 h 48"/>
                  <a:gd name="T76" fmla="*/ 47 w 92"/>
                  <a:gd name="T77" fmla="*/ 12 h 48"/>
                  <a:gd name="T78" fmla="*/ 49 w 92"/>
                  <a:gd name="T79" fmla="*/ 12 h 48"/>
                  <a:gd name="T80" fmla="*/ 53 w 92"/>
                  <a:gd name="T81" fmla="*/ 12 h 48"/>
                  <a:gd name="T82" fmla="*/ 57 w 92"/>
                  <a:gd name="T83" fmla="*/ 11 h 48"/>
                  <a:gd name="T84" fmla="*/ 62 w 92"/>
                  <a:gd name="T85" fmla="*/ 11 h 48"/>
                  <a:gd name="T86" fmla="*/ 66 w 92"/>
                  <a:gd name="T87" fmla="*/ 13 h 48"/>
                  <a:gd name="T88" fmla="*/ 69 w 92"/>
                  <a:gd name="T89" fmla="*/ 13 h 48"/>
                  <a:gd name="T90" fmla="*/ 73 w 92"/>
                  <a:gd name="T91" fmla="*/ 13 h 48"/>
                  <a:gd name="T92" fmla="*/ 77 w 92"/>
                  <a:gd name="T93" fmla="*/ 10 h 48"/>
                  <a:gd name="T94" fmla="*/ 79 w 92"/>
                  <a:gd name="T95" fmla="*/ 8 h 48"/>
                  <a:gd name="T96" fmla="*/ 81 w 92"/>
                  <a:gd name="T97" fmla="*/ 6 h 48"/>
                  <a:gd name="T98" fmla="*/ 85 w 92"/>
                  <a:gd name="T99" fmla="*/ 3 h 48"/>
                  <a:gd name="T100" fmla="*/ 88 w 92"/>
                  <a:gd name="T101" fmla="*/ 4 h 48"/>
                  <a:gd name="T102" fmla="*/ 90 w 92"/>
                  <a:gd name="T103" fmla="*/ 7 h 48"/>
                  <a:gd name="T104" fmla="*/ 90 w 92"/>
                  <a:gd name="T105" fmla="*/ 11 h 48"/>
                  <a:gd name="T106" fmla="*/ 92 w 92"/>
                  <a:gd name="T107" fmla="*/ 14 h 48"/>
                  <a:gd name="T108" fmla="*/ 88 w 92"/>
                  <a:gd name="T109" fmla="*/ 15 h 48"/>
                  <a:gd name="T110" fmla="*/ 87 w 92"/>
                  <a:gd name="T111" fmla="*/ 18 h 48"/>
                  <a:gd name="T112" fmla="*/ 83 w 92"/>
                  <a:gd name="T113" fmla="*/ 21 h 48"/>
                  <a:gd name="T114" fmla="*/ 79 w 92"/>
                  <a:gd name="T115" fmla="*/ 24 h 48"/>
                  <a:gd name="T116" fmla="*/ 77 w 92"/>
                  <a:gd name="T117" fmla="*/ 25 h 48"/>
                  <a:gd name="T118" fmla="*/ 72 w 92"/>
                  <a:gd name="T119" fmla="*/ 27 h 48"/>
                  <a:gd name="T120" fmla="*/ 69 w 92"/>
                  <a:gd name="T12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2" h="48">
                    <a:moveTo>
                      <a:pt x="67" y="31"/>
                    </a:moveTo>
                    <a:lnTo>
                      <a:pt x="67" y="31"/>
                    </a:lnTo>
                    <a:lnTo>
                      <a:pt x="67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9"/>
                    </a:lnTo>
                    <a:lnTo>
                      <a:pt x="62" y="29"/>
                    </a:lnTo>
                    <a:lnTo>
                      <a:pt x="62" y="29"/>
                    </a:lnTo>
                    <a:lnTo>
                      <a:pt x="62" y="29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58" y="29"/>
                    </a:lnTo>
                    <a:lnTo>
                      <a:pt x="58" y="29"/>
                    </a:lnTo>
                    <a:lnTo>
                      <a:pt x="57" y="29"/>
                    </a:lnTo>
                    <a:lnTo>
                      <a:pt x="57" y="29"/>
                    </a:lnTo>
                    <a:lnTo>
                      <a:pt x="57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5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3" y="28"/>
                    </a:lnTo>
                    <a:lnTo>
                      <a:pt x="53" y="28"/>
                    </a:lnTo>
                    <a:lnTo>
                      <a:pt x="53" y="28"/>
                    </a:lnTo>
                    <a:lnTo>
                      <a:pt x="53" y="27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51" y="28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51" y="32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4"/>
                    </a:lnTo>
                    <a:lnTo>
                      <a:pt x="50" y="34"/>
                    </a:lnTo>
                    <a:lnTo>
                      <a:pt x="51" y="34"/>
                    </a:lnTo>
                    <a:lnTo>
                      <a:pt x="51" y="34"/>
                    </a:lnTo>
                    <a:lnTo>
                      <a:pt x="51" y="34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3" y="35"/>
                    </a:lnTo>
                    <a:lnTo>
                      <a:pt x="53" y="35"/>
                    </a:lnTo>
                    <a:lnTo>
                      <a:pt x="53" y="35"/>
                    </a:lnTo>
                    <a:lnTo>
                      <a:pt x="54" y="35"/>
                    </a:lnTo>
                    <a:lnTo>
                      <a:pt x="54" y="35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6" y="35"/>
                    </a:lnTo>
                    <a:lnTo>
                      <a:pt x="56" y="35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58" y="36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8" y="36"/>
                    </a:lnTo>
                    <a:lnTo>
                      <a:pt x="59" y="36"/>
                    </a:lnTo>
                    <a:lnTo>
                      <a:pt x="59" y="37"/>
                    </a:lnTo>
                    <a:lnTo>
                      <a:pt x="58" y="37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8" y="40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6" y="40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7" y="41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7" y="44"/>
                    </a:lnTo>
                    <a:lnTo>
                      <a:pt x="57" y="44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6"/>
                    </a:lnTo>
                    <a:lnTo>
                      <a:pt x="56" y="46"/>
                    </a:lnTo>
                    <a:lnTo>
                      <a:pt x="56" y="46"/>
                    </a:lnTo>
                    <a:lnTo>
                      <a:pt x="55" y="46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1" y="48"/>
                    </a:lnTo>
                    <a:lnTo>
                      <a:pt x="51" y="48"/>
                    </a:lnTo>
                    <a:lnTo>
                      <a:pt x="51" y="48"/>
                    </a:lnTo>
                    <a:lnTo>
                      <a:pt x="50" y="48"/>
                    </a:lnTo>
                    <a:lnTo>
                      <a:pt x="50" y="48"/>
                    </a:lnTo>
                    <a:lnTo>
                      <a:pt x="49" y="48"/>
                    </a:lnTo>
                    <a:lnTo>
                      <a:pt x="49" y="47"/>
                    </a:lnTo>
                    <a:lnTo>
                      <a:pt x="49" y="47"/>
                    </a:lnTo>
                    <a:lnTo>
                      <a:pt x="48" y="47"/>
                    </a:lnTo>
                    <a:lnTo>
                      <a:pt x="48" y="47"/>
                    </a:lnTo>
                    <a:lnTo>
                      <a:pt x="48" y="47"/>
                    </a:lnTo>
                    <a:lnTo>
                      <a:pt x="47" y="47"/>
                    </a:lnTo>
                    <a:lnTo>
                      <a:pt x="47" y="47"/>
                    </a:lnTo>
                    <a:lnTo>
                      <a:pt x="47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3" y="46"/>
                    </a:lnTo>
                    <a:lnTo>
                      <a:pt x="43" y="46"/>
                    </a:lnTo>
                    <a:lnTo>
                      <a:pt x="43" y="45"/>
                    </a:lnTo>
                    <a:lnTo>
                      <a:pt x="42" y="45"/>
                    </a:lnTo>
                    <a:lnTo>
                      <a:pt x="42" y="45"/>
                    </a:lnTo>
                    <a:lnTo>
                      <a:pt x="41" y="45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0" y="46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39" y="45"/>
                    </a:lnTo>
                    <a:lnTo>
                      <a:pt x="39" y="45"/>
                    </a:lnTo>
                    <a:lnTo>
                      <a:pt x="39" y="45"/>
                    </a:lnTo>
                    <a:lnTo>
                      <a:pt x="39" y="45"/>
                    </a:lnTo>
                    <a:lnTo>
                      <a:pt x="39" y="45"/>
                    </a:lnTo>
                    <a:lnTo>
                      <a:pt x="38" y="45"/>
                    </a:lnTo>
                    <a:lnTo>
                      <a:pt x="37" y="45"/>
                    </a:lnTo>
                    <a:lnTo>
                      <a:pt x="37" y="45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0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2" y="45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1" y="37"/>
                    </a:lnTo>
                    <a:lnTo>
                      <a:pt x="20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8" y="35"/>
                    </a:lnTo>
                    <a:lnTo>
                      <a:pt x="17" y="35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3" y="36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9" y="26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3"/>
                    </a:lnTo>
                    <a:lnTo>
                      <a:pt x="48" y="12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6" y="11"/>
                    </a:lnTo>
                    <a:lnTo>
                      <a:pt x="56" y="11"/>
                    </a:lnTo>
                    <a:lnTo>
                      <a:pt x="56" y="11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11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5" y="12"/>
                    </a:lnTo>
                    <a:lnTo>
                      <a:pt x="65" y="12"/>
                    </a:lnTo>
                    <a:lnTo>
                      <a:pt x="65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7" y="13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68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69" y="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3" y="12"/>
                    </a:lnTo>
                    <a:lnTo>
                      <a:pt x="73" y="12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74" y="12"/>
                    </a:lnTo>
                    <a:lnTo>
                      <a:pt x="74" y="12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7" y="11"/>
                    </a:lnTo>
                    <a:lnTo>
                      <a:pt x="77" y="11"/>
                    </a:lnTo>
                    <a:lnTo>
                      <a:pt x="77" y="11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8" y="10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4" y="3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88" y="4"/>
                    </a:lnTo>
                    <a:lnTo>
                      <a:pt x="88" y="3"/>
                    </a:lnTo>
                    <a:lnTo>
                      <a:pt x="89" y="4"/>
                    </a:lnTo>
                    <a:lnTo>
                      <a:pt x="89" y="4"/>
                    </a:lnTo>
                    <a:lnTo>
                      <a:pt x="89" y="5"/>
                    </a:lnTo>
                    <a:lnTo>
                      <a:pt x="89" y="5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88" y="6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90" y="6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91" y="8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0" y="10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0" y="11"/>
                    </a:lnTo>
                    <a:lnTo>
                      <a:pt x="90" y="11"/>
                    </a:lnTo>
                    <a:lnTo>
                      <a:pt x="90" y="11"/>
                    </a:lnTo>
                    <a:lnTo>
                      <a:pt x="90" y="12"/>
                    </a:lnTo>
                    <a:lnTo>
                      <a:pt x="91" y="12"/>
                    </a:lnTo>
                    <a:lnTo>
                      <a:pt x="91" y="12"/>
                    </a:lnTo>
                    <a:lnTo>
                      <a:pt x="91" y="12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1" y="12"/>
                    </a:lnTo>
                    <a:lnTo>
                      <a:pt x="92" y="12"/>
                    </a:lnTo>
                    <a:lnTo>
                      <a:pt x="91" y="13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2" y="14"/>
                    </a:lnTo>
                    <a:lnTo>
                      <a:pt x="91" y="14"/>
                    </a:lnTo>
                    <a:lnTo>
                      <a:pt x="91" y="13"/>
                    </a:lnTo>
                    <a:lnTo>
                      <a:pt x="91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8" y="15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7" y="16"/>
                    </a:lnTo>
                    <a:lnTo>
                      <a:pt x="87" y="16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8" y="17"/>
                    </a:lnTo>
                    <a:lnTo>
                      <a:pt x="88" y="17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7" y="18"/>
                    </a:lnTo>
                    <a:lnTo>
                      <a:pt x="87" y="18"/>
                    </a:lnTo>
                    <a:lnTo>
                      <a:pt x="87" y="18"/>
                    </a:lnTo>
                    <a:lnTo>
                      <a:pt x="86" y="18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4" y="19"/>
                    </a:lnTo>
                    <a:lnTo>
                      <a:pt x="84" y="19"/>
                    </a:lnTo>
                    <a:lnTo>
                      <a:pt x="84" y="20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83" y="21"/>
                    </a:lnTo>
                    <a:lnTo>
                      <a:pt x="83" y="21"/>
                    </a:lnTo>
                    <a:lnTo>
                      <a:pt x="82" y="21"/>
                    </a:lnTo>
                    <a:lnTo>
                      <a:pt x="82" y="21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81" y="22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79" y="24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78" y="24"/>
                    </a:lnTo>
                    <a:lnTo>
                      <a:pt x="79" y="24"/>
                    </a:lnTo>
                    <a:lnTo>
                      <a:pt x="79" y="24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77" y="24"/>
                    </a:lnTo>
                    <a:lnTo>
                      <a:pt x="77" y="24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6" y="25"/>
                    </a:lnTo>
                    <a:lnTo>
                      <a:pt x="76" y="25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5" y="26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2" y="26"/>
                    </a:lnTo>
                    <a:lnTo>
                      <a:pt x="72" y="27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2" y="27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2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68" y="30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7" y="31"/>
                    </a:lnTo>
                    <a:lnTo>
                      <a:pt x="67" y="31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" name="IQ-D069_2"/>
              <p:cNvSpPr>
                <a:spLocks/>
              </p:cNvSpPr>
              <p:nvPr/>
            </p:nvSpPr>
            <p:spPr bwMode="auto">
              <a:xfrm>
                <a:off x="3743643" y="129540"/>
                <a:ext cx="464820" cy="525780"/>
              </a:xfrm>
              <a:custGeom>
                <a:avLst/>
                <a:gdLst>
                  <a:gd name="T0" fmla="*/ 14 w 61"/>
                  <a:gd name="T1" fmla="*/ 40 h 69"/>
                  <a:gd name="T2" fmla="*/ 21 w 61"/>
                  <a:gd name="T3" fmla="*/ 36 h 69"/>
                  <a:gd name="T4" fmla="*/ 22 w 61"/>
                  <a:gd name="T5" fmla="*/ 28 h 69"/>
                  <a:gd name="T6" fmla="*/ 23 w 61"/>
                  <a:gd name="T7" fmla="*/ 24 h 69"/>
                  <a:gd name="T8" fmla="*/ 13 w 61"/>
                  <a:gd name="T9" fmla="*/ 19 h 69"/>
                  <a:gd name="T10" fmla="*/ 11 w 61"/>
                  <a:gd name="T11" fmla="*/ 16 h 69"/>
                  <a:gd name="T12" fmla="*/ 11 w 61"/>
                  <a:gd name="T13" fmla="*/ 14 h 69"/>
                  <a:gd name="T14" fmla="*/ 12 w 61"/>
                  <a:gd name="T15" fmla="*/ 12 h 69"/>
                  <a:gd name="T16" fmla="*/ 15 w 61"/>
                  <a:gd name="T17" fmla="*/ 12 h 69"/>
                  <a:gd name="T18" fmla="*/ 18 w 61"/>
                  <a:gd name="T19" fmla="*/ 12 h 69"/>
                  <a:gd name="T20" fmla="*/ 21 w 61"/>
                  <a:gd name="T21" fmla="*/ 11 h 69"/>
                  <a:gd name="T22" fmla="*/ 23 w 61"/>
                  <a:gd name="T23" fmla="*/ 9 h 69"/>
                  <a:gd name="T24" fmla="*/ 25 w 61"/>
                  <a:gd name="T25" fmla="*/ 8 h 69"/>
                  <a:gd name="T26" fmla="*/ 26 w 61"/>
                  <a:gd name="T27" fmla="*/ 7 h 69"/>
                  <a:gd name="T28" fmla="*/ 28 w 61"/>
                  <a:gd name="T29" fmla="*/ 6 h 69"/>
                  <a:gd name="T30" fmla="*/ 30 w 61"/>
                  <a:gd name="T31" fmla="*/ 4 h 69"/>
                  <a:gd name="T32" fmla="*/ 32 w 61"/>
                  <a:gd name="T33" fmla="*/ 2 h 69"/>
                  <a:gd name="T34" fmla="*/ 34 w 61"/>
                  <a:gd name="T35" fmla="*/ 1 h 69"/>
                  <a:gd name="T36" fmla="*/ 36 w 61"/>
                  <a:gd name="T37" fmla="*/ 0 h 69"/>
                  <a:gd name="T38" fmla="*/ 39 w 61"/>
                  <a:gd name="T39" fmla="*/ 1 h 69"/>
                  <a:gd name="T40" fmla="*/ 42 w 61"/>
                  <a:gd name="T41" fmla="*/ 1 h 69"/>
                  <a:gd name="T42" fmla="*/ 46 w 61"/>
                  <a:gd name="T43" fmla="*/ 2 h 69"/>
                  <a:gd name="T44" fmla="*/ 48 w 61"/>
                  <a:gd name="T45" fmla="*/ 2 h 69"/>
                  <a:gd name="T46" fmla="*/ 49 w 61"/>
                  <a:gd name="T47" fmla="*/ 4 h 69"/>
                  <a:gd name="T48" fmla="*/ 47 w 61"/>
                  <a:gd name="T49" fmla="*/ 7 h 69"/>
                  <a:gd name="T50" fmla="*/ 50 w 61"/>
                  <a:gd name="T51" fmla="*/ 9 h 69"/>
                  <a:gd name="T52" fmla="*/ 50 w 61"/>
                  <a:gd name="T53" fmla="*/ 11 h 69"/>
                  <a:gd name="T54" fmla="*/ 52 w 61"/>
                  <a:gd name="T55" fmla="*/ 13 h 69"/>
                  <a:gd name="T56" fmla="*/ 55 w 61"/>
                  <a:gd name="T57" fmla="*/ 13 h 69"/>
                  <a:gd name="T58" fmla="*/ 57 w 61"/>
                  <a:gd name="T59" fmla="*/ 14 h 69"/>
                  <a:gd name="T60" fmla="*/ 60 w 61"/>
                  <a:gd name="T61" fmla="*/ 16 h 69"/>
                  <a:gd name="T62" fmla="*/ 60 w 61"/>
                  <a:gd name="T63" fmla="*/ 18 h 69"/>
                  <a:gd name="T64" fmla="*/ 59 w 61"/>
                  <a:gd name="T65" fmla="*/ 21 h 69"/>
                  <a:gd name="T66" fmla="*/ 61 w 61"/>
                  <a:gd name="T67" fmla="*/ 24 h 69"/>
                  <a:gd name="T68" fmla="*/ 60 w 61"/>
                  <a:gd name="T69" fmla="*/ 27 h 69"/>
                  <a:gd name="T70" fmla="*/ 60 w 61"/>
                  <a:gd name="T71" fmla="*/ 30 h 69"/>
                  <a:gd name="T72" fmla="*/ 56 w 61"/>
                  <a:gd name="T73" fmla="*/ 31 h 69"/>
                  <a:gd name="T74" fmla="*/ 56 w 61"/>
                  <a:gd name="T75" fmla="*/ 32 h 69"/>
                  <a:gd name="T76" fmla="*/ 54 w 61"/>
                  <a:gd name="T77" fmla="*/ 36 h 69"/>
                  <a:gd name="T78" fmla="*/ 51 w 61"/>
                  <a:gd name="T79" fmla="*/ 39 h 69"/>
                  <a:gd name="T80" fmla="*/ 39 w 61"/>
                  <a:gd name="T81" fmla="*/ 42 h 69"/>
                  <a:gd name="T82" fmla="*/ 42 w 61"/>
                  <a:gd name="T83" fmla="*/ 49 h 69"/>
                  <a:gd name="T84" fmla="*/ 48 w 61"/>
                  <a:gd name="T85" fmla="*/ 54 h 69"/>
                  <a:gd name="T86" fmla="*/ 52 w 61"/>
                  <a:gd name="T87" fmla="*/ 59 h 69"/>
                  <a:gd name="T88" fmla="*/ 54 w 61"/>
                  <a:gd name="T89" fmla="*/ 64 h 69"/>
                  <a:gd name="T90" fmla="*/ 51 w 61"/>
                  <a:gd name="T91" fmla="*/ 64 h 69"/>
                  <a:gd name="T92" fmla="*/ 49 w 61"/>
                  <a:gd name="T93" fmla="*/ 66 h 69"/>
                  <a:gd name="T94" fmla="*/ 46 w 61"/>
                  <a:gd name="T95" fmla="*/ 66 h 69"/>
                  <a:gd name="T96" fmla="*/ 42 w 61"/>
                  <a:gd name="T97" fmla="*/ 68 h 69"/>
                  <a:gd name="T98" fmla="*/ 39 w 61"/>
                  <a:gd name="T99" fmla="*/ 69 h 69"/>
                  <a:gd name="T100" fmla="*/ 36 w 61"/>
                  <a:gd name="T101" fmla="*/ 68 h 69"/>
                  <a:gd name="T102" fmla="*/ 32 w 61"/>
                  <a:gd name="T103" fmla="*/ 67 h 69"/>
                  <a:gd name="T104" fmla="*/ 22 w 61"/>
                  <a:gd name="T105" fmla="*/ 67 h 69"/>
                  <a:gd name="T106" fmla="*/ 14 w 61"/>
                  <a:gd name="T107" fmla="*/ 57 h 69"/>
                  <a:gd name="T108" fmla="*/ 6 w 61"/>
                  <a:gd name="T109" fmla="*/ 50 h 69"/>
                  <a:gd name="T110" fmla="*/ 1 w 61"/>
                  <a:gd name="T111" fmla="*/ 46 h 69"/>
                  <a:gd name="T112" fmla="*/ 4 w 61"/>
                  <a:gd name="T113" fmla="*/ 44 h 69"/>
                  <a:gd name="T114" fmla="*/ 5 w 61"/>
                  <a:gd name="T115" fmla="*/ 42 h 69"/>
                  <a:gd name="T116" fmla="*/ 7 w 61"/>
                  <a:gd name="T117" fmla="*/ 40 h 69"/>
                  <a:gd name="T118" fmla="*/ 5 w 61"/>
                  <a:gd name="T119" fmla="*/ 3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1" h="69">
                    <a:moveTo>
                      <a:pt x="5" y="39"/>
                    </a:moveTo>
                    <a:lnTo>
                      <a:pt x="5" y="39"/>
                    </a:lnTo>
                    <a:lnTo>
                      <a:pt x="6" y="39"/>
                    </a:lnTo>
                    <a:lnTo>
                      <a:pt x="7" y="38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3" y="39"/>
                    </a:lnTo>
                    <a:lnTo>
                      <a:pt x="14" y="40"/>
                    </a:lnTo>
                    <a:lnTo>
                      <a:pt x="15" y="40"/>
                    </a:lnTo>
                    <a:lnTo>
                      <a:pt x="16" y="40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2" y="35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2" y="33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3" y="24"/>
                    </a:lnTo>
                    <a:lnTo>
                      <a:pt x="22" y="23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6" y="21"/>
                    </a:lnTo>
                    <a:lnTo>
                      <a:pt x="16" y="20"/>
                    </a:lnTo>
                    <a:lnTo>
                      <a:pt x="14" y="20"/>
                    </a:lnTo>
                    <a:lnTo>
                      <a:pt x="13" y="19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5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6" y="6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1" y="11"/>
                    </a:lnTo>
                    <a:lnTo>
                      <a:pt x="51" y="11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4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9" y="18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59" y="21"/>
                    </a:lnTo>
                    <a:lnTo>
                      <a:pt x="58" y="21"/>
                    </a:lnTo>
                    <a:lnTo>
                      <a:pt x="59" y="21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7"/>
                    </a:lnTo>
                    <a:lnTo>
                      <a:pt x="60" y="27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59" y="30"/>
                    </a:lnTo>
                    <a:lnTo>
                      <a:pt x="59" y="30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57" y="31"/>
                    </a:lnTo>
                    <a:lnTo>
                      <a:pt x="57" y="31"/>
                    </a:lnTo>
                    <a:lnTo>
                      <a:pt x="56" y="31"/>
                    </a:lnTo>
                    <a:lnTo>
                      <a:pt x="56" y="31"/>
                    </a:lnTo>
                    <a:lnTo>
                      <a:pt x="57" y="31"/>
                    </a:lnTo>
                    <a:lnTo>
                      <a:pt x="56" y="31"/>
                    </a:lnTo>
                    <a:lnTo>
                      <a:pt x="56" y="32"/>
                    </a:lnTo>
                    <a:lnTo>
                      <a:pt x="57" y="32"/>
                    </a:lnTo>
                    <a:lnTo>
                      <a:pt x="57" y="32"/>
                    </a:lnTo>
                    <a:lnTo>
                      <a:pt x="57" y="32"/>
                    </a:lnTo>
                    <a:lnTo>
                      <a:pt x="57" y="32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5" y="33"/>
                    </a:lnTo>
                    <a:lnTo>
                      <a:pt x="55" y="33"/>
                    </a:lnTo>
                    <a:lnTo>
                      <a:pt x="55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5"/>
                    </a:lnTo>
                    <a:lnTo>
                      <a:pt x="54" y="35"/>
                    </a:lnTo>
                    <a:lnTo>
                      <a:pt x="54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5" y="37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3" y="39"/>
                    </a:lnTo>
                    <a:lnTo>
                      <a:pt x="53" y="39"/>
                    </a:lnTo>
                    <a:lnTo>
                      <a:pt x="51" y="39"/>
                    </a:lnTo>
                    <a:lnTo>
                      <a:pt x="51" y="40"/>
                    </a:lnTo>
                    <a:lnTo>
                      <a:pt x="49" y="40"/>
                    </a:lnTo>
                    <a:lnTo>
                      <a:pt x="47" y="40"/>
                    </a:lnTo>
                    <a:lnTo>
                      <a:pt x="46" y="41"/>
                    </a:lnTo>
                    <a:lnTo>
                      <a:pt x="44" y="42"/>
                    </a:lnTo>
                    <a:lnTo>
                      <a:pt x="43" y="42"/>
                    </a:lnTo>
                    <a:lnTo>
                      <a:pt x="42" y="42"/>
                    </a:lnTo>
                    <a:lnTo>
                      <a:pt x="41" y="41"/>
                    </a:lnTo>
                    <a:lnTo>
                      <a:pt x="40" y="41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8" y="45"/>
                    </a:lnTo>
                    <a:lnTo>
                      <a:pt x="38" y="46"/>
                    </a:lnTo>
                    <a:lnTo>
                      <a:pt x="39" y="46"/>
                    </a:lnTo>
                    <a:lnTo>
                      <a:pt x="40" y="47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42" y="49"/>
                    </a:lnTo>
                    <a:lnTo>
                      <a:pt x="42" y="50"/>
                    </a:lnTo>
                    <a:lnTo>
                      <a:pt x="41" y="51"/>
                    </a:lnTo>
                    <a:lnTo>
                      <a:pt x="43" y="53"/>
                    </a:lnTo>
                    <a:lnTo>
                      <a:pt x="44" y="53"/>
                    </a:lnTo>
                    <a:lnTo>
                      <a:pt x="45" y="53"/>
                    </a:lnTo>
                    <a:lnTo>
                      <a:pt x="45" y="53"/>
                    </a:lnTo>
                    <a:lnTo>
                      <a:pt x="46" y="53"/>
                    </a:lnTo>
                    <a:lnTo>
                      <a:pt x="46" y="53"/>
                    </a:lnTo>
                    <a:lnTo>
                      <a:pt x="47" y="54"/>
                    </a:lnTo>
                    <a:lnTo>
                      <a:pt x="48" y="54"/>
                    </a:lnTo>
                    <a:lnTo>
                      <a:pt x="48" y="55"/>
                    </a:lnTo>
                    <a:lnTo>
                      <a:pt x="48" y="55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9" y="57"/>
                    </a:lnTo>
                    <a:lnTo>
                      <a:pt x="49" y="57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51" y="58"/>
                    </a:lnTo>
                    <a:lnTo>
                      <a:pt x="52" y="59"/>
                    </a:lnTo>
                    <a:lnTo>
                      <a:pt x="53" y="59"/>
                    </a:lnTo>
                    <a:lnTo>
                      <a:pt x="53" y="60"/>
                    </a:lnTo>
                    <a:lnTo>
                      <a:pt x="53" y="60"/>
                    </a:lnTo>
                    <a:lnTo>
                      <a:pt x="53" y="61"/>
                    </a:lnTo>
                    <a:lnTo>
                      <a:pt x="54" y="62"/>
                    </a:lnTo>
                    <a:lnTo>
                      <a:pt x="55" y="63"/>
                    </a:lnTo>
                    <a:lnTo>
                      <a:pt x="55" y="63"/>
                    </a:lnTo>
                    <a:lnTo>
                      <a:pt x="55" y="64"/>
                    </a:lnTo>
                    <a:lnTo>
                      <a:pt x="55" y="6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3" y="64"/>
                    </a:lnTo>
                    <a:lnTo>
                      <a:pt x="53" y="64"/>
                    </a:lnTo>
                    <a:lnTo>
                      <a:pt x="53" y="64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1" y="64"/>
                    </a:lnTo>
                    <a:lnTo>
                      <a:pt x="51" y="64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0" y="65"/>
                    </a:lnTo>
                    <a:lnTo>
                      <a:pt x="50" y="65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49" y="66"/>
                    </a:lnTo>
                    <a:lnTo>
                      <a:pt x="49" y="66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5" y="66"/>
                    </a:lnTo>
                    <a:lnTo>
                      <a:pt x="45" y="66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3" y="67"/>
                    </a:lnTo>
                    <a:lnTo>
                      <a:pt x="43" y="67"/>
                    </a:lnTo>
                    <a:lnTo>
                      <a:pt x="42" y="68"/>
                    </a:lnTo>
                    <a:lnTo>
                      <a:pt x="42" y="68"/>
                    </a:lnTo>
                    <a:lnTo>
                      <a:pt x="42" y="67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39" y="68"/>
                    </a:lnTo>
                    <a:lnTo>
                      <a:pt x="39" y="69"/>
                    </a:lnTo>
                    <a:lnTo>
                      <a:pt x="39" y="69"/>
                    </a:lnTo>
                    <a:lnTo>
                      <a:pt x="38" y="69"/>
                    </a:lnTo>
                    <a:lnTo>
                      <a:pt x="38" y="69"/>
                    </a:lnTo>
                    <a:lnTo>
                      <a:pt x="37" y="68"/>
                    </a:lnTo>
                    <a:lnTo>
                      <a:pt x="37" y="68"/>
                    </a:lnTo>
                    <a:lnTo>
                      <a:pt x="37" y="69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6" y="68"/>
                    </a:lnTo>
                    <a:lnTo>
                      <a:pt x="35" y="68"/>
                    </a:lnTo>
                    <a:lnTo>
                      <a:pt x="35" y="68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34" y="67"/>
                    </a:lnTo>
                    <a:lnTo>
                      <a:pt x="33" y="68"/>
                    </a:lnTo>
                    <a:lnTo>
                      <a:pt x="33" y="67"/>
                    </a:lnTo>
                    <a:lnTo>
                      <a:pt x="32" y="67"/>
                    </a:lnTo>
                    <a:lnTo>
                      <a:pt x="32" y="67"/>
                    </a:lnTo>
                    <a:lnTo>
                      <a:pt x="31" y="66"/>
                    </a:lnTo>
                    <a:lnTo>
                      <a:pt x="30" y="66"/>
                    </a:lnTo>
                    <a:lnTo>
                      <a:pt x="29" y="66"/>
                    </a:lnTo>
                    <a:lnTo>
                      <a:pt x="28" y="66"/>
                    </a:lnTo>
                    <a:lnTo>
                      <a:pt x="26" y="67"/>
                    </a:lnTo>
                    <a:lnTo>
                      <a:pt x="26" y="67"/>
                    </a:lnTo>
                    <a:lnTo>
                      <a:pt x="24" y="67"/>
                    </a:lnTo>
                    <a:lnTo>
                      <a:pt x="23" y="68"/>
                    </a:lnTo>
                    <a:lnTo>
                      <a:pt x="22" y="68"/>
                    </a:lnTo>
                    <a:lnTo>
                      <a:pt x="22" y="67"/>
                    </a:lnTo>
                    <a:lnTo>
                      <a:pt x="21" y="65"/>
                    </a:lnTo>
                    <a:lnTo>
                      <a:pt x="20" y="64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7" y="61"/>
                    </a:lnTo>
                    <a:lnTo>
                      <a:pt x="16" y="60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14" y="58"/>
                    </a:lnTo>
                    <a:lnTo>
                      <a:pt x="14" y="57"/>
                    </a:lnTo>
                    <a:lnTo>
                      <a:pt x="13" y="56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9" y="54"/>
                    </a:lnTo>
                    <a:lnTo>
                      <a:pt x="8" y="53"/>
                    </a:lnTo>
                    <a:lnTo>
                      <a:pt x="7" y="53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7" y="50"/>
                    </a:lnTo>
                    <a:lnTo>
                      <a:pt x="7" y="49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4" y="48"/>
                    </a:lnTo>
                    <a:lnTo>
                      <a:pt x="3" y="48"/>
                    </a:lnTo>
                    <a:lnTo>
                      <a:pt x="2" y="47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4" y="43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" name="IQ-D063_2"/>
              <p:cNvSpPr>
                <a:spLocks/>
              </p:cNvSpPr>
              <p:nvPr/>
            </p:nvSpPr>
            <p:spPr bwMode="auto">
              <a:xfrm>
                <a:off x="4033203" y="403860"/>
                <a:ext cx="281940" cy="228600"/>
              </a:xfrm>
              <a:custGeom>
                <a:avLst/>
                <a:gdLst>
                  <a:gd name="T0" fmla="*/ 15 w 37"/>
                  <a:gd name="T1" fmla="*/ 25 h 30"/>
                  <a:gd name="T2" fmla="*/ 14 w 37"/>
                  <a:gd name="T3" fmla="*/ 23 h 30"/>
                  <a:gd name="T4" fmla="*/ 11 w 37"/>
                  <a:gd name="T5" fmla="*/ 21 h 30"/>
                  <a:gd name="T6" fmla="*/ 10 w 37"/>
                  <a:gd name="T7" fmla="*/ 19 h 30"/>
                  <a:gd name="T8" fmla="*/ 8 w 37"/>
                  <a:gd name="T9" fmla="*/ 17 h 30"/>
                  <a:gd name="T10" fmla="*/ 6 w 37"/>
                  <a:gd name="T11" fmla="*/ 17 h 30"/>
                  <a:gd name="T12" fmla="*/ 4 w 37"/>
                  <a:gd name="T13" fmla="*/ 13 h 30"/>
                  <a:gd name="T14" fmla="*/ 1 w 37"/>
                  <a:gd name="T15" fmla="*/ 10 h 30"/>
                  <a:gd name="T16" fmla="*/ 0 w 37"/>
                  <a:gd name="T17" fmla="*/ 8 h 30"/>
                  <a:gd name="T18" fmla="*/ 3 w 37"/>
                  <a:gd name="T19" fmla="*/ 5 h 30"/>
                  <a:gd name="T20" fmla="*/ 8 w 37"/>
                  <a:gd name="T21" fmla="*/ 5 h 30"/>
                  <a:gd name="T22" fmla="*/ 13 w 37"/>
                  <a:gd name="T23" fmla="*/ 3 h 30"/>
                  <a:gd name="T24" fmla="*/ 19 w 37"/>
                  <a:gd name="T25" fmla="*/ 1 h 30"/>
                  <a:gd name="T26" fmla="*/ 20 w 37"/>
                  <a:gd name="T27" fmla="*/ 1 h 30"/>
                  <a:gd name="T28" fmla="*/ 21 w 37"/>
                  <a:gd name="T29" fmla="*/ 1 h 30"/>
                  <a:gd name="T30" fmla="*/ 23 w 37"/>
                  <a:gd name="T31" fmla="*/ 1 h 30"/>
                  <a:gd name="T32" fmla="*/ 24 w 37"/>
                  <a:gd name="T33" fmla="*/ 1 h 30"/>
                  <a:gd name="T34" fmla="*/ 24 w 37"/>
                  <a:gd name="T35" fmla="*/ 1 h 30"/>
                  <a:gd name="T36" fmla="*/ 25 w 37"/>
                  <a:gd name="T37" fmla="*/ 0 h 30"/>
                  <a:gd name="T38" fmla="*/ 26 w 37"/>
                  <a:gd name="T39" fmla="*/ 1 h 30"/>
                  <a:gd name="T40" fmla="*/ 27 w 37"/>
                  <a:gd name="T41" fmla="*/ 2 h 30"/>
                  <a:gd name="T42" fmla="*/ 28 w 37"/>
                  <a:gd name="T43" fmla="*/ 3 h 30"/>
                  <a:gd name="T44" fmla="*/ 29 w 37"/>
                  <a:gd name="T45" fmla="*/ 4 h 30"/>
                  <a:gd name="T46" fmla="*/ 30 w 37"/>
                  <a:gd name="T47" fmla="*/ 4 h 30"/>
                  <a:gd name="T48" fmla="*/ 31 w 37"/>
                  <a:gd name="T49" fmla="*/ 3 h 30"/>
                  <a:gd name="T50" fmla="*/ 32 w 37"/>
                  <a:gd name="T51" fmla="*/ 4 h 30"/>
                  <a:gd name="T52" fmla="*/ 33 w 37"/>
                  <a:gd name="T53" fmla="*/ 4 h 30"/>
                  <a:gd name="T54" fmla="*/ 34 w 37"/>
                  <a:gd name="T55" fmla="*/ 5 h 30"/>
                  <a:gd name="T56" fmla="*/ 34 w 37"/>
                  <a:gd name="T57" fmla="*/ 6 h 30"/>
                  <a:gd name="T58" fmla="*/ 35 w 37"/>
                  <a:gd name="T59" fmla="*/ 6 h 30"/>
                  <a:gd name="T60" fmla="*/ 36 w 37"/>
                  <a:gd name="T61" fmla="*/ 8 h 30"/>
                  <a:gd name="T62" fmla="*/ 37 w 37"/>
                  <a:gd name="T63" fmla="*/ 9 h 30"/>
                  <a:gd name="T64" fmla="*/ 37 w 37"/>
                  <a:gd name="T65" fmla="*/ 10 h 30"/>
                  <a:gd name="T66" fmla="*/ 37 w 37"/>
                  <a:gd name="T67" fmla="*/ 11 h 30"/>
                  <a:gd name="T68" fmla="*/ 37 w 37"/>
                  <a:gd name="T69" fmla="*/ 13 h 30"/>
                  <a:gd name="T70" fmla="*/ 37 w 37"/>
                  <a:gd name="T71" fmla="*/ 14 h 30"/>
                  <a:gd name="T72" fmla="*/ 37 w 37"/>
                  <a:gd name="T73" fmla="*/ 15 h 30"/>
                  <a:gd name="T74" fmla="*/ 36 w 37"/>
                  <a:gd name="T75" fmla="*/ 16 h 30"/>
                  <a:gd name="T76" fmla="*/ 35 w 37"/>
                  <a:gd name="T77" fmla="*/ 16 h 30"/>
                  <a:gd name="T78" fmla="*/ 34 w 37"/>
                  <a:gd name="T79" fmla="*/ 16 h 30"/>
                  <a:gd name="T80" fmla="*/ 34 w 37"/>
                  <a:gd name="T81" fmla="*/ 17 h 30"/>
                  <a:gd name="T82" fmla="*/ 34 w 37"/>
                  <a:gd name="T83" fmla="*/ 18 h 30"/>
                  <a:gd name="T84" fmla="*/ 34 w 37"/>
                  <a:gd name="T85" fmla="*/ 20 h 30"/>
                  <a:gd name="T86" fmla="*/ 34 w 37"/>
                  <a:gd name="T87" fmla="*/ 20 h 30"/>
                  <a:gd name="T88" fmla="*/ 32 w 37"/>
                  <a:gd name="T89" fmla="*/ 21 h 30"/>
                  <a:gd name="T90" fmla="*/ 31 w 37"/>
                  <a:gd name="T91" fmla="*/ 21 h 30"/>
                  <a:gd name="T92" fmla="*/ 31 w 37"/>
                  <a:gd name="T93" fmla="*/ 22 h 30"/>
                  <a:gd name="T94" fmla="*/ 32 w 37"/>
                  <a:gd name="T95" fmla="*/ 23 h 30"/>
                  <a:gd name="T96" fmla="*/ 32 w 37"/>
                  <a:gd name="T97" fmla="*/ 24 h 30"/>
                  <a:gd name="T98" fmla="*/ 30 w 37"/>
                  <a:gd name="T99" fmla="*/ 25 h 30"/>
                  <a:gd name="T100" fmla="*/ 30 w 37"/>
                  <a:gd name="T101" fmla="*/ 26 h 30"/>
                  <a:gd name="T102" fmla="*/ 30 w 37"/>
                  <a:gd name="T103" fmla="*/ 27 h 30"/>
                  <a:gd name="T104" fmla="*/ 29 w 37"/>
                  <a:gd name="T105" fmla="*/ 28 h 30"/>
                  <a:gd name="T106" fmla="*/ 28 w 37"/>
                  <a:gd name="T107" fmla="*/ 29 h 30"/>
                  <a:gd name="T108" fmla="*/ 28 w 37"/>
                  <a:gd name="T109" fmla="*/ 29 h 30"/>
                  <a:gd name="T110" fmla="*/ 26 w 37"/>
                  <a:gd name="T111" fmla="*/ 29 h 30"/>
                  <a:gd name="T112" fmla="*/ 24 w 37"/>
                  <a:gd name="T113" fmla="*/ 29 h 30"/>
                  <a:gd name="T114" fmla="*/ 23 w 37"/>
                  <a:gd name="T115" fmla="*/ 28 h 30"/>
                  <a:gd name="T116" fmla="*/ 22 w 37"/>
                  <a:gd name="T117" fmla="*/ 28 h 30"/>
                  <a:gd name="T118" fmla="*/ 20 w 37"/>
                  <a:gd name="T119" fmla="*/ 28 h 30"/>
                  <a:gd name="T120" fmla="*/ 20 w 37"/>
                  <a:gd name="T121" fmla="*/ 27 h 30"/>
                  <a:gd name="T122" fmla="*/ 18 w 37"/>
                  <a:gd name="T123" fmla="*/ 26 h 30"/>
                  <a:gd name="T124" fmla="*/ 18 w 37"/>
                  <a:gd name="T125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" h="30">
                    <a:moveTo>
                      <a:pt x="17" y="27"/>
                    </a:moveTo>
                    <a:lnTo>
                      <a:pt x="17" y="27"/>
                    </a:lnTo>
                    <a:lnTo>
                      <a:pt x="16" y="26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4" y="17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32" y="20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1" y="21"/>
                    </a:lnTo>
                    <a:lnTo>
                      <a:pt x="32" y="21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2" y="23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1" y="24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29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7" y="27"/>
                    </a:lnTo>
                    <a:close/>
                  </a:path>
                </a:pathLst>
              </a:custGeom>
              <a:solidFill>
                <a:srgbClr val="D9D9D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" name="IQ-D030_2"/>
              <p:cNvSpPr>
                <a:spLocks/>
              </p:cNvSpPr>
              <p:nvPr/>
            </p:nvSpPr>
            <p:spPr bwMode="auto">
              <a:xfrm>
                <a:off x="4139883" y="586740"/>
                <a:ext cx="388620" cy="350520"/>
              </a:xfrm>
              <a:custGeom>
                <a:avLst/>
                <a:gdLst>
                  <a:gd name="T0" fmla="*/ 3 w 51"/>
                  <a:gd name="T1" fmla="*/ 3 h 46"/>
                  <a:gd name="T2" fmla="*/ 5 w 51"/>
                  <a:gd name="T3" fmla="*/ 3 h 46"/>
                  <a:gd name="T4" fmla="*/ 8 w 51"/>
                  <a:gd name="T5" fmla="*/ 4 h 46"/>
                  <a:gd name="T6" fmla="*/ 10 w 51"/>
                  <a:gd name="T7" fmla="*/ 5 h 46"/>
                  <a:gd name="T8" fmla="*/ 13 w 51"/>
                  <a:gd name="T9" fmla="*/ 5 h 46"/>
                  <a:gd name="T10" fmla="*/ 15 w 51"/>
                  <a:gd name="T11" fmla="*/ 4 h 46"/>
                  <a:gd name="T12" fmla="*/ 16 w 51"/>
                  <a:gd name="T13" fmla="*/ 2 h 46"/>
                  <a:gd name="T14" fmla="*/ 17 w 51"/>
                  <a:gd name="T15" fmla="*/ 0 h 46"/>
                  <a:gd name="T16" fmla="*/ 20 w 51"/>
                  <a:gd name="T17" fmla="*/ 0 h 46"/>
                  <a:gd name="T18" fmla="*/ 22 w 51"/>
                  <a:gd name="T19" fmla="*/ 1 h 46"/>
                  <a:gd name="T20" fmla="*/ 22 w 51"/>
                  <a:gd name="T21" fmla="*/ 3 h 46"/>
                  <a:gd name="T22" fmla="*/ 23 w 51"/>
                  <a:gd name="T23" fmla="*/ 5 h 46"/>
                  <a:gd name="T24" fmla="*/ 24 w 51"/>
                  <a:gd name="T25" fmla="*/ 7 h 46"/>
                  <a:gd name="T26" fmla="*/ 26 w 51"/>
                  <a:gd name="T27" fmla="*/ 9 h 46"/>
                  <a:gd name="T28" fmla="*/ 28 w 51"/>
                  <a:gd name="T29" fmla="*/ 10 h 46"/>
                  <a:gd name="T30" fmla="*/ 31 w 51"/>
                  <a:gd name="T31" fmla="*/ 10 h 46"/>
                  <a:gd name="T32" fmla="*/ 33 w 51"/>
                  <a:gd name="T33" fmla="*/ 9 h 46"/>
                  <a:gd name="T34" fmla="*/ 36 w 51"/>
                  <a:gd name="T35" fmla="*/ 8 h 46"/>
                  <a:gd name="T36" fmla="*/ 38 w 51"/>
                  <a:gd name="T37" fmla="*/ 8 h 46"/>
                  <a:gd name="T38" fmla="*/ 39 w 51"/>
                  <a:gd name="T39" fmla="*/ 10 h 46"/>
                  <a:gd name="T40" fmla="*/ 41 w 51"/>
                  <a:gd name="T41" fmla="*/ 11 h 46"/>
                  <a:gd name="T42" fmla="*/ 41 w 51"/>
                  <a:gd name="T43" fmla="*/ 13 h 46"/>
                  <a:gd name="T44" fmla="*/ 42 w 51"/>
                  <a:gd name="T45" fmla="*/ 15 h 46"/>
                  <a:gd name="T46" fmla="*/ 42 w 51"/>
                  <a:gd name="T47" fmla="*/ 16 h 46"/>
                  <a:gd name="T48" fmla="*/ 40 w 51"/>
                  <a:gd name="T49" fmla="*/ 19 h 46"/>
                  <a:gd name="T50" fmla="*/ 42 w 51"/>
                  <a:gd name="T51" fmla="*/ 20 h 46"/>
                  <a:gd name="T52" fmla="*/ 43 w 51"/>
                  <a:gd name="T53" fmla="*/ 21 h 46"/>
                  <a:gd name="T54" fmla="*/ 43 w 51"/>
                  <a:gd name="T55" fmla="*/ 22 h 46"/>
                  <a:gd name="T56" fmla="*/ 41 w 51"/>
                  <a:gd name="T57" fmla="*/ 24 h 46"/>
                  <a:gd name="T58" fmla="*/ 44 w 51"/>
                  <a:gd name="T59" fmla="*/ 25 h 46"/>
                  <a:gd name="T60" fmla="*/ 45 w 51"/>
                  <a:gd name="T61" fmla="*/ 26 h 46"/>
                  <a:gd name="T62" fmla="*/ 46 w 51"/>
                  <a:gd name="T63" fmla="*/ 27 h 46"/>
                  <a:gd name="T64" fmla="*/ 47 w 51"/>
                  <a:gd name="T65" fmla="*/ 28 h 46"/>
                  <a:gd name="T66" fmla="*/ 46 w 51"/>
                  <a:gd name="T67" fmla="*/ 30 h 46"/>
                  <a:gd name="T68" fmla="*/ 46 w 51"/>
                  <a:gd name="T69" fmla="*/ 33 h 46"/>
                  <a:gd name="T70" fmla="*/ 47 w 51"/>
                  <a:gd name="T71" fmla="*/ 34 h 46"/>
                  <a:gd name="T72" fmla="*/ 48 w 51"/>
                  <a:gd name="T73" fmla="*/ 36 h 46"/>
                  <a:gd name="T74" fmla="*/ 50 w 51"/>
                  <a:gd name="T75" fmla="*/ 38 h 46"/>
                  <a:gd name="T76" fmla="*/ 50 w 51"/>
                  <a:gd name="T77" fmla="*/ 40 h 46"/>
                  <a:gd name="T78" fmla="*/ 49 w 51"/>
                  <a:gd name="T79" fmla="*/ 43 h 46"/>
                  <a:gd name="T80" fmla="*/ 48 w 51"/>
                  <a:gd name="T81" fmla="*/ 45 h 46"/>
                  <a:gd name="T82" fmla="*/ 42 w 51"/>
                  <a:gd name="T83" fmla="*/ 42 h 46"/>
                  <a:gd name="T84" fmla="*/ 39 w 51"/>
                  <a:gd name="T85" fmla="*/ 41 h 46"/>
                  <a:gd name="T86" fmla="*/ 37 w 51"/>
                  <a:gd name="T87" fmla="*/ 40 h 46"/>
                  <a:gd name="T88" fmla="*/ 35 w 51"/>
                  <a:gd name="T89" fmla="*/ 38 h 46"/>
                  <a:gd name="T90" fmla="*/ 32 w 51"/>
                  <a:gd name="T91" fmla="*/ 38 h 46"/>
                  <a:gd name="T92" fmla="*/ 32 w 51"/>
                  <a:gd name="T93" fmla="*/ 35 h 46"/>
                  <a:gd name="T94" fmla="*/ 30 w 51"/>
                  <a:gd name="T95" fmla="*/ 36 h 46"/>
                  <a:gd name="T96" fmla="*/ 29 w 51"/>
                  <a:gd name="T97" fmla="*/ 34 h 46"/>
                  <a:gd name="T98" fmla="*/ 27 w 51"/>
                  <a:gd name="T99" fmla="*/ 33 h 46"/>
                  <a:gd name="T100" fmla="*/ 25 w 51"/>
                  <a:gd name="T101" fmla="*/ 33 h 46"/>
                  <a:gd name="T102" fmla="*/ 22 w 51"/>
                  <a:gd name="T103" fmla="*/ 32 h 46"/>
                  <a:gd name="T104" fmla="*/ 20 w 51"/>
                  <a:gd name="T105" fmla="*/ 29 h 46"/>
                  <a:gd name="T106" fmla="*/ 7 w 51"/>
                  <a:gd name="T107" fmla="*/ 21 h 46"/>
                  <a:gd name="T108" fmla="*/ 1 w 51"/>
                  <a:gd name="T109" fmla="*/ 15 h 46"/>
                  <a:gd name="T110" fmla="*/ 4 w 51"/>
                  <a:gd name="T111" fmla="*/ 12 h 46"/>
                  <a:gd name="T112" fmla="*/ 0 w 51"/>
                  <a:gd name="T11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" h="46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2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0" y="18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1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4" y="22"/>
                    </a:lnTo>
                    <a:lnTo>
                      <a:pt x="44" y="21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2" y="22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1" y="23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3" y="24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8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6" y="28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48" y="35"/>
                    </a:lnTo>
                    <a:lnTo>
                      <a:pt x="48" y="36"/>
                    </a:lnTo>
                    <a:lnTo>
                      <a:pt x="48" y="35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9" y="37"/>
                    </a:lnTo>
                    <a:lnTo>
                      <a:pt x="49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1" y="38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51" y="40"/>
                    </a:lnTo>
                    <a:lnTo>
                      <a:pt x="51" y="40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49" y="42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48" y="43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48" y="45"/>
                    </a:lnTo>
                    <a:lnTo>
                      <a:pt x="48" y="45"/>
                    </a:lnTo>
                    <a:lnTo>
                      <a:pt x="48" y="45"/>
                    </a:lnTo>
                    <a:lnTo>
                      <a:pt x="48" y="45"/>
                    </a:lnTo>
                    <a:lnTo>
                      <a:pt x="48" y="46"/>
                    </a:lnTo>
                    <a:lnTo>
                      <a:pt x="46" y="46"/>
                    </a:lnTo>
                    <a:lnTo>
                      <a:pt x="44" y="44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2" y="42"/>
                    </a:lnTo>
                    <a:lnTo>
                      <a:pt x="42" y="43"/>
                    </a:lnTo>
                    <a:lnTo>
                      <a:pt x="41" y="43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0"/>
                    </a:lnTo>
                    <a:lnTo>
                      <a:pt x="39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7" y="40"/>
                    </a:lnTo>
                    <a:lnTo>
                      <a:pt x="37" y="39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2" y="37"/>
                    </a:lnTo>
                    <a:lnTo>
                      <a:pt x="33" y="37"/>
                    </a:lnTo>
                    <a:lnTo>
                      <a:pt x="33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3" y="36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5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4" y="33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18" y="28"/>
                    </a:lnTo>
                    <a:lnTo>
                      <a:pt x="17" y="27"/>
                    </a:lnTo>
                    <a:lnTo>
                      <a:pt x="16" y="27"/>
                    </a:lnTo>
                    <a:lnTo>
                      <a:pt x="15" y="26"/>
                    </a:lnTo>
                    <a:lnTo>
                      <a:pt x="13" y="25"/>
                    </a:lnTo>
                    <a:lnTo>
                      <a:pt x="11" y="24"/>
                    </a:lnTo>
                    <a:lnTo>
                      <a:pt x="9" y="23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5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" name="IQ-D031_2"/>
              <p:cNvSpPr>
                <a:spLocks/>
              </p:cNvSpPr>
              <p:nvPr/>
            </p:nvSpPr>
            <p:spPr bwMode="auto">
              <a:xfrm>
                <a:off x="3941763" y="617220"/>
                <a:ext cx="320040" cy="251460"/>
              </a:xfrm>
              <a:custGeom>
                <a:avLst/>
                <a:gdLst>
                  <a:gd name="T0" fmla="*/ 8 w 42"/>
                  <a:gd name="T1" fmla="*/ 4 h 33"/>
                  <a:gd name="T2" fmla="*/ 10 w 42"/>
                  <a:gd name="T3" fmla="*/ 5 h 33"/>
                  <a:gd name="T4" fmla="*/ 11 w 42"/>
                  <a:gd name="T5" fmla="*/ 4 h 33"/>
                  <a:gd name="T6" fmla="*/ 13 w 42"/>
                  <a:gd name="T7" fmla="*/ 4 h 33"/>
                  <a:gd name="T8" fmla="*/ 15 w 42"/>
                  <a:gd name="T9" fmla="*/ 4 h 33"/>
                  <a:gd name="T10" fmla="*/ 17 w 42"/>
                  <a:gd name="T11" fmla="*/ 3 h 33"/>
                  <a:gd name="T12" fmla="*/ 18 w 42"/>
                  <a:gd name="T13" fmla="*/ 2 h 33"/>
                  <a:gd name="T14" fmla="*/ 20 w 42"/>
                  <a:gd name="T15" fmla="*/ 2 h 33"/>
                  <a:gd name="T16" fmla="*/ 22 w 42"/>
                  <a:gd name="T17" fmla="*/ 2 h 33"/>
                  <a:gd name="T18" fmla="*/ 24 w 42"/>
                  <a:gd name="T19" fmla="*/ 2 h 33"/>
                  <a:gd name="T20" fmla="*/ 24 w 42"/>
                  <a:gd name="T21" fmla="*/ 0 h 33"/>
                  <a:gd name="T22" fmla="*/ 26 w 42"/>
                  <a:gd name="T23" fmla="*/ 0 h 33"/>
                  <a:gd name="T24" fmla="*/ 28 w 42"/>
                  <a:gd name="T25" fmla="*/ 0 h 33"/>
                  <a:gd name="T26" fmla="*/ 26 w 42"/>
                  <a:gd name="T27" fmla="*/ 4 h 33"/>
                  <a:gd name="T28" fmla="*/ 30 w 42"/>
                  <a:gd name="T29" fmla="*/ 7 h 33"/>
                  <a:gd name="T30" fmla="*/ 29 w 42"/>
                  <a:gd name="T31" fmla="*/ 10 h 33"/>
                  <a:gd name="T32" fmla="*/ 27 w 42"/>
                  <a:gd name="T33" fmla="*/ 11 h 33"/>
                  <a:gd name="T34" fmla="*/ 30 w 42"/>
                  <a:gd name="T35" fmla="*/ 15 h 33"/>
                  <a:gd name="T36" fmla="*/ 37 w 42"/>
                  <a:gd name="T37" fmla="*/ 20 h 33"/>
                  <a:gd name="T38" fmla="*/ 42 w 42"/>
                  <a:gd name="T39" fmla="*/ 24 h 33"/>
                  <a:gd name="T40" fmla="*/ 38 w 42"/>
                  <a:gd name="T41" fmla="*/ 25 h 33"/>
                  <a:gd name="T42" fmla="*/ 22 w 42"/>
                  <a:gd name="T43" fmla="*/ 28 h 33"/>
                  <a:gd name="T44" fmla="*/ 20 w 42"/>
                  <a:gd name="T45" fmla="*/ 28 h 33"/>
                  <a:gd name="T46" fmla="*/ 18 w 42"/>
                  <a:gd name="T47" fmla="*/ 28 h 33"/>
                  <a:gd name="T48" fmla="*/ 13 w 42"/>
                  <a:gd name="T49" fmla="*/ 33 h 33"/>
                  <a:gd name="T50" fmla="*/ 12 w 42"/>
                  <a:gd name="T51" fmla="*/ 32 h 33"/>
                  <a:gd name="T52" fmla="*/ 10 w 42"/>
                  <a:gd name="T53" fmla="*/ 31 h 33"/>
                  <a:gd name="T54" fmla="*/ 9 w 42"/>
                  <a:gd name="T55" fmla="*/ 30 h 33"/>
                  <a:gd name="T56" fmla="*/ 7 w 42"/>
                  <a:gd name="T57" fmla="*/ 30 h 33"/>
                  <a:gd name="T58" fmla="*/ 5 w 42"/>
                  <a:gd name="T59" fmla="*/ 29 h 33"/>
                  <a:gd name="T60" fmla="*/ 5 w 42"/>
                  <a:gd name="T61" fmla="*/ 28 h 33"/>
                  <a:gd name="T62" fmla="*/ 7 w 42"/>
                  <a:gd name="T63" fmla="*/ 27 h 33"/>
                  <a:gd name="T64" fmla="*/ 8 w 42"/>
                  <a:gd name="T65" fmla="*/ 26 h 33"/>
                  <a:gd name="T66" fmla="*/ 8 w 42"/>
                  <a:gd name="T67" fmla="*/ 25 h 33"/>
                  <a:gd name="T68" fmla="*/ 9 w 42"/>
                  <a:gd name="T69" fmla="*/ 26 h 33"/>
                  <a:gd name="T70" fmla="*/ 10 w 42"/>
                  <a:gd name="T71" fmla="*/ 27 h 33"/>
                  <a:gd name="T72" fmla="*/ 11 w 42"/>
                  <a:gd name="T73" fmla="*/ 27 h 33"/>
                  <a:gd name="T74" fmla="*/ 12 w 42"/>
                  <a:gd name="T75" fmla="*/ 26 h 33"/>
                  <a:gd name="T76" fmla="*/ 12 w 42"/>
                  <a:gd name="T77" fmla="*/ 27 h 33"/>
                  <a:gd name="T78" fmla="*/ 14 w 42"/>
                  <a:gd name="T79" fmla="*/ 27 h 33"/>
                  <a:gd name="T80" fmla="*/ 16 w 42"/>
                  <a:gd name="T81" fmla="*/ 26 h 33"/>
                  <a:gd name="T82" fmla="*/ 17 w 42"/>
                  <a:gd name="T83" fmla="*/ 26 h 33"/>
                  <a:gd name="T84" fmla="*/ 18 w 42"/>
                  <a:gd name="T85" fmla="*/ 26 h 33"/>
                  <a:gd name="T86" fmla="*/ 17 w 42"/>
                  <a:gd name="T87" fmla="*/ 24 h 33"/>
                  <a:gd name="T88" fmla="*/ 16 w 42"/>
                  <a:gd name="T89" fmla="*/ 23 h 33"/>
                  <a:gd name="T90" fmla="*/ 14 w 42"/>
                  <a:gd name="T91" fmla="*/ 22 h 33"/>
                  <a:gd name="T92" fmla="*/ 13 w 42"/>
                  <a:gd name="T93" fmla="*/ 21 h 33"/>
                  <a:gd name="T94" fmla="*/ 12 w 42"/>
                  <a:gd name="T95" fmla="*/ 20 h 33"/>
                  <a:gd name="T96" fmla="*/ 11 w 42"/>
                  <a:gd name="T97" fmla="*/ 18 h 33"/>
                  <a:gd name="T98" fmla="*/ 10 w 42"/>
                  <a:gd name="T99" fmla="*/ 17 h 33"/>
                  <a:gd name="T100" fmla="*/ 9 w 42"/>
                  <a:gd name="T101" fmla="*/ 17 h 33"/>
                  <a:gd name="T102" fmla="*/ 8 w 42"/>
                  <a:gd name="T103" fmla="*/ 16 h 33"/>
                  <a:gd name="T104" fmla="*/ 5 w 42"/>
                  <a:gd name="T105" fmla="*/ 15 h 33"/>
                  <a:gd name="T106" fmla="*/ 4 w 42"/>
                  <a:gd name="T107" fmla="*/ 14 h 33"/>
                  <a:gd name="T108" fmla="*/ 2 w 42"/>
                  <a:gd name="T109" fmla="*/ 13 h 33"/>
                  <a:gd name="T110" fmla="*/ 1 w 42"/>
                  <a:gd name="T111" fmla="*/ 11 h 33"/>
                  <a:gd name="T112" fmla="*/ 1 w 42"/>
                  <a:gd name="T113" fmla="*/ 10 h 33"/>
                  <a:gd name="T114" fmla="*/ 2 w 42"/>
                  <a:gd name="T115" fmla="*/ 9 h 33"/>
                  <a:gd name="T116" fmla="*/ 3 w 42"/>
                  <a:gd name="T117" fmla="*/ 9 h 33"/>
                  <a:gd name="T118" fmla="*/ 5 w 42"/>
                  <a:gd name="T119" fmla="*/ 9 h 33"/>
                  <a:gd name="T120" fmla="*/ 6 w 42"/>
                  <a:gd name="T121" fmla="*/ 7 h 33"/>
                  <a:gd name="T122" fmla="*/ 6 w 42"/>
                  <a:gd name="T123" fmla="*/ 6 h 33"/>
                  <a:gd name="T124" fmla="*/ 7 w 42"/>
                  <a:gd name="T125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" h="33">
                    <a:moveTo>
                      <a:pt x="7" y="4"/>
                    </a:moveTo>
                    <a:lnTo>
                      <a:pt x="8" y="3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7" y="5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7" y="11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9" y="13"/>
                    </a:lnTo>
                    <a:lnTo>
                      <a:pt x="30" y="14"/>
                    </a:lnTo>
                    <a:lnTo>
                      <a:pt x="30" y="15"/>
                    </a:lnTo>
                    <a:lnTo>
                      <a:pt x="31" y="16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5" y="19"/>
                    </a:lnTo>
                    <a:lnTo>
                      <a:pt x="37" y="20"/>
                    </a:lnTo>
                    <a:lnTo>
                      <a:pt x="39" y="21"/>
                    </a:lnTo>
                    <a:lnTo>
                      <a:pt x="41" y="22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1" y="24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38" y="25"/>
                    </a:lnTo>
                    <a:lnTo>
                      <a:pt x="31" y="27"/>
                    </a:lnTo>
                    <a:lnTo>
                      <a:pt x="27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29"/>
                    </a:lnTo>
                    <a:lnTo>
                      <a:pt x="17" y="30"/>
                    </a:lnTo>
                    <a:lnTo>
                      <a:pt x="16" y="30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8"/>
                    </a:lnTo>
                    <a:lnTo>
                      <a:pt x="6" y="28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D9D9D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" name="IQ-D068_2"/>
              <p:cNvSpPr>
                <a:spLocks/>
              </p:cNvSpPr>
              <p:nvPr/>
            </p:nvSpPr>
            <p:spPr bwMode="auto">
              <a:xfrm>
                <a:off x="3454083" y="480060"/>
                <a:ext cx="563880" cy="297180"/>
              </a:xfrm>
              <a:custGeom>
                <a:avLst/>
                <a:gdLst>
                  <a:gd name="T0" fmla="*/ 44 w 74"/>
                  <a:gd name="T1" fmla="*/ 2 h 39"/>
                  <a:gd name="T2" fmla="*/ 45 w 74"/>
                  <a:gd name="T3" fmla="*/ 6 h 39"/>
                  <a:gd name="T4" fmla="*/ 51 w 74"/>
                  <a:gd name="T5" fmla="*/ 10 h 39"/>
                  <a:gd name="T6" fmla="*/ 55 w 74"/>
                  <a:gd name="T7" fmla="*/ 15 h 39"/>
                  <a:gd name="T8" fmla="*/ 60 w 74"/>
                  <a:gd name="T9" fmla="*/ 22 h 39"/>
                  <a:gd name="T10" fmla="*/ 67 w 74"/>
                  <a:gd name="T11" fmla="*/ 20 h 39"/>
                  <a:gd name="T12" fmla="*/ 71 w 74"/>
                  <a:gd name="T13" fmla="*/ 22 h 39"/>
                  <a:gd name="T14" fmla="*/ 70 w 74"/>
                  <a:gd name="T15" fmla="*/ 24 h 39"/>
                  <a:gd name="T16" fmla="*/ 69 w 74"/>
                  <a:gd name="T17" fmla="*/ 26 h 39"/>
                  <a:gd name="T18" fmla="*/ 68 w 74"/>
                  <a:gd name="T19" fmla="*/ 28 h 39"/>
                  <a:gd name="T20" fmla="*/ 66 w 74"/>
                  <a:gd name="T21" fmla="*/ 26 h 39"/>
                  <a:gd name="T22" fmla="*/ 65 w 74"/>
                  <a:gd name="T23" fmla="*/ 28 h 39"/>
                  <a:gd name="T24" fmla="*/ 65 w 74"/>
                  <a:gd name="T25" fmla="*/ 29 h 39"/>
                  <a:gd name="T26" fmla="*/ 66 w 74"/>
                  <a:gd name="T27" fmla="*/ 31 h 39"/>
                  <a:gd name="T28" fmla="*/ 68 w 74"/>
                  <a:gd name="T29" fmla="*/ 32 h 39"/>
                  <a:gd name="T30" fmla="*/ 71 w 74"/>
                  <a:gd name="T31" fmla="*/ 34 h 39"/>
                  <a:gd name="T32" fmla="*/ 72 w 74"/>
                  <a:gd name="T33" fmla="*/ 35 h 39"/>
                  <a:gd name="T34" fmla="*/ 74 w 74"/>
                  <a:gd name="T35" fmla="*/ 35 h 39"/>
                  <a:gd name="T36" fmla="*/ 73 w 74"/>
                  <a:gd name="T37" fmla="*/ 37 h 39"/>
                  <a:gd name="T38" fmla="*/ 70 w 74"/>
                  <a:gd name="T39" fmla="*/ 38 h 39"/>
                  <a:gd name="T40" fmla="*/ 66 w 74"/>
                  <a:gd name="T41" fmla="*/ 37 h 39"/>
                  <a:gd name="T42" fmla="*/ 62 w 74"/>
                  <a:gd name="T43" fmla="*/ 39 h 39"/>
                  <a:gd name="T44" fmla="*/ 49 w 74"/>
                  <a:gd name="T45" fmla="*/ 36 h 39"/>
                  <a:gd name="T46" fmla="*/ 43 w 74"/>
                  <a:gd name="T47" fmla="*/ 36 h 39"/>
                  <a:gd name="T48" fmla="*/ 39 w 74"/>
                  <a:gd name="T49" fmla="*/ 34 h 39"/>
                  <a:gd name="T50" fmla="*/ 33 w 74"/>
                  <a:gd name="T51" fmla="*/ 31 h 39"/>
                  <a:gd name="T52" fmla="*/ 22 w 74"/>
                  <a:gd name="T53" fmla="*/ 28 h 39"/>
                  <a:gd name="T54" fmla="*/ 12 w 74"/>
                  <a:gd name="T55" fmla="*/ 23 h 39"/>
                  <a:gd name="T56" fmla="*/ 3 w 74"/>
                  <a:gd name="T57" fmla="*/ 22 h 39"/>
                  <a:gd name="T58" fmla="*/ 1 w 74"/>
                  <a:gd name="T59" fmla="*/ 22 h 39"/>
                  <a:gd name="T60" fmla="*/ 0 w 74"/>
                  <a:gd name="T61" fmla="*/ 20 h 39"/>
                  <a:gd name="T62" fmla="*/ 2 w 74"/>
                  <a:gd name="T63" fmla="*/ 20 h 39"/>
                  <a:gd name="T64" fmla="*/ 4 w 74"/>
                  <a:gd name="T65" fmla="*/ 19 h 39"/>
                  <a:gd name="T66" fmla="*/ 5 w 74"/>
                  <a:gd name="T67" fmla="*/ 18 h 39"/>
                  <a:gd name="T68" fmla="*/ 4 w 74"/>
                  <a:gd name="T69" fmla="*/ 16 h 39"/>
                  <a:gd name="T70" fmla="*/ 5 w 74"/>
                  <a:gd name="T71" fmla="*/ 15 h 39"/>
                  <a:gd name="T72" fmla="*/ 7 w 74"/>
                  <a:gd name="T73" fmla="*/ 15 h 39"/>
                  <a:gd name="T74" fmla="*/ 9 w 74"/>
                  <a:gd name="T75" fmla="*/ 15 h 39"/>
                  <a:gd name="T76" fmla="*/ 10 w 74"/>
                  <a:gd name="T77" fmla="*/ 13 h 39"/>
                  <a:gd name="T78" fmla="*/ 10 w 74"/>
                  <a:gd name="T79" fmla="*/ 12 h 39"/>
                  <a:gd name="T80" fmla="*/ 11 w 74"/>
                  <a:gd name="T81" fmla="*/ 13 h 39"/>
                  <a:gd name="T82" fmla="*/ 13 w 74"/>
                  <a:gd name="T83" fmla="*/ 12 h 39"/>
                  <a:gd name="T84" fmla="*/ 14 w 74"/>
                  <a:gd name="T85" fmla="*/ 10 h 39"/>
                  <a:gd name="T86" fmla="*/ 15 w 74"/>
                  <a:gd name="T87" fmla="*/ 9 h 39"/>
                  <a:gd name="T88" fmla="*/ 16 w 74"/>
                  <a:gd name="T89" fmla="*/ 8 h 39"/>
                  <a:gd name="T90" fmla="*/ 18 w 74"/>
                  <a:gd name="T91" fmla="*/ 7 h 39"/>
                  <a:gd name="T92" fmla="*/ 20 w 74"/>
                  <a:gd name="T93" fmla="*/ 6 h 39"/>
                  <a:gd name="T94" fmla="*/ 19 w 74"/>
                  <a:gd name="T95" fmla="*/ 4 h 39"/>
                  <a:gd name="T96" fmla="*/ 21 w 74"/>
                  <a:gd name="T97" fmla="*/ 6 h 39"/>
                  <a:gd name="T98" fmla="*/ 22 w 74"/>
                  <a:gd name="T99" fmla="*/ 6 h 39"/>
                  <a:gd name="T100" fmla="*/ 23 w 74"/>
                  <a:gd name="T101" fmla="*/ 7 h 39"/>
                  <a:gd name="T102" fmla="*/ 24 w 74"/>
                  <a:gd name="T103" fmla="*/ 8 h 39"/>
                  <a:gd name="T104" fmla="*/ 25 w 74"/>
                  <a:gd name="T105" fmla="*/ 6 h 39"/>
                  <a:gd name="T106" fmla="*/ 27 w 74"/>
                  <a:gd name="T107" fmla="*/ 6 h 39"/>
                  <a:gd name="T108" fmla="*/ 28 w 74"/>
                  <a:gd name="T109" fmla="*/ 6 h 39"/>
                  <a:gd name="T110" fmla="*/ 30 w 74"/>
                  <a:gd name="T111" fmla="*/ 7 h 39"/>
                  <a:gd name="T112" fmla="*/ 32 w 74"/>
                  <a:gd name="T113" fmla="*/ 6 h 39"/>
                  <a:gd name="T114" fmla="*/ 33 w 74"/>
                  <a:gd name="T115" fmla="*/ 4 h 39"/>
                  <a:gd name="T116" fmla="*/ 35 w 74"/>
                  <a:gd name="T117" fmla="*/ 4 h 39"/>
                  <a:gd name="T118" fmla="*/ 37 w 74"/>
                  <a:gd name="T119" fmla="*/ 3 h 39"/>
                  <a:gd name="T120" fmla="*/ 38 w 74"/>
                  <a:gd name="T121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4" h="39">
                    <a:moveTo>
                      <a:pt x="38" y="0"/>
                    </a:moveTo>
                    <a:lnTo>
                      <a:pt x="40" y="1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5" y="3"/>
                    </a:lnTo>
                    <a:lnTo>
                      <a:pt x="45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1" y="10"/>
                    </a:lnTo>
                    <a:lnTo>
                      <a:pt x="52" y="11"/>
                    </a:lnTo>
                    <a:lnTo>
                      <a:pt x="52" y="12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4" y="14"/>
                    </a:lnTo>
                    <a:lnTo>
                      <a:pt x="55" y="15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8" y="18"/>
                    </a:lnTo>
                    <a:lnTo>
                      <a:pt x="59" y="19"/>
                    </a:lnTo>
                    <a:lnTo>
                      <a:pt x="60" y="21"/>
                    </a:lnTo>
                    <a:lnTo>
                      <a:pt x="60" y="22"/>
                    </a:lnTo>
                    <a:lnTo>
                      <a:pt x="61" y="22"/>
                    </a:lnTo>
                    <a:lnTo>
                      <a:pt x="62" y="21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8" y="20"/>
                    </a:lnTo>
                    <a:lnTo>
                      <a:pt x="69" y="20"/>
                    </a:lnTo>
                    <a:lnTo>
                      <a:pt x="70" y="21"/>
                    </a:lnTo>
                    <a:lnTo>
                      <a:pt x="70" y="21"/>
                    </a:lnTo>
                    <a:lnTo>
                      <a:pt x="71" y="21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0" y="23"/>
                    </a:lnTo>
                    <a:lnTo>
                      <a:pt x="71" y="24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0" y="25"/>
                    </a:lnTo>
                    <a:lnTo>
                      <a:pt x="70" y="25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69" y="28"/>
                    </a:lnTo>
                    <a:lnTo>
                      <a:pt x="68" y="28"/>
                    </a:lnTo>
                    <a:lnTo>
                      <a:pt x="68" y="27"/>
                    </a:lnTo>
                    <a:lnTo>
                      <a:pt x="67" y="27"/>
                    </a:lnTo>
                    <a:lnTo>
                      <a:pt x="67" y="27"/>
                    </a:lnTo>
                    <a:lnTo>
                      <a:pt x="67" y="27"/>
                    </a:lnTo>
                    <a:lnTo>
                      <a:pt x="66" y="27"/>
                    </a:lnTo>
                    <a:lnTo>
                      <a:pt x="66" y="26"/>
                    </a:lnTo>
                    <a:lnTo>
                      <a:pt x="66" y="27"/>
                    </a:lnTo>
                    <a:lnTo>
                      <a:pt x="66" y="27"/>
                    </a:lnTo>
                    <a:lnTo>
                      <a:pt x="65" y="27"/>
                    </a:lnTo>
                    <a:lnTo>
                      <a:pt x="66" y="27"/>
                    </a:lnTo>
                    <a:lnTo>
                      <a:pt x="65" y="27"/>
                    </a:lnTo>
                    <a:lnTo>
                      <a:pt x="65" y="28"/>
                    </a:lnTo>
                    <a:lnTo>
                      <a:pt x="65" y="28"/>
                    </a:lnTo>
                    <a:lnTo>
                      <a:pt x="65" y="28"/>
                    </a:lnTo>
                    <a:lnTo>
                      <a:pt x="64" y="28"/>
                    </a:lnTo>
                    <a:lnTo>
                      <a:pt x="64" y="29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7" y="31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69" y="32"/>
                    </a:lnTo>
                    <a:lnTo>
                      <a:pt x="69" y="33"/>
                    </a:lnTo>
                    <a:lnTo>
                      <a:pt x="69" y="33"/>
                    </a:lnTo>
                    <a:lnTo>
                      <a:pt x="70" y="33"/>
                    </a:lnTo>
                    <a:lnTo>
                      <a:pt x="70" y="34"/>
                    </a:lnTo>
                    <a:lnTo>
                      <a:pt x="71" y="34"/>
                    </a:lnTo>
                    <a:lnTo>
                      <a:pt x="71" y="34"/>
                    </a:lnTo>
                    <a:lnTo>
                      <a:pt x="72" y="34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3" y="35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35"/>
                    </a:lnTo>
                    <a:lnTo>
                      <a:pt x="73" y="35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3" y="36"/>
                    </a:lnTo>
                    <a:lnTo>
                      <a:pt x="73" y="37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71" y="37"/>
                    </a:lnTo>
                    <a:lnTo>
                      <a:pt x="71" y="38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7"/>
                    </a:lnTo>
                    <a:lnTo>
                      <a:pt x="70" y="37"/>
                    </a:lnTo>
                    <a:lnTo>
                      <a:pt x="69" y="36"/>
                    </a:lnTo>
                    <a:lnTo>
                      <a:pt x="68" y="36"/>
                    </a:lnTo>
                    <a:lnTo>
                      <a:pt x="67" y="36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64" y="38"/>
                    </a:lnTo>
                    <a:lnTo>
                      <a:pt x="63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9"/>
                    </a:lnTo>
                    <a:lnTo>
                      <a:pt x="61" y="39"/>
                    </a:lnTo>
                    <a:lnTo>
                      <a:pt x="57" y="37"/>
                    </a:lnTo>
                    <a:lnTo>
                      <a:pt x="56" y="36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6"/>
                    </a:lnTo>
                    <a:lnTo>
                      <a:pt x="45" y="37"/>
                    </a:lnTo>
                    <a:lnTo>
                      <a:pt x="44" y="36"/>
                    </a:lnTo>
                    <a:lnTo>
                      <a:pt x="43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1" y="36"/>
                    </a:lnTo>
                    <a:lnTo>
                      <a:pt x="40" y="35"/>
                    </a:lnTo>
                    <a:lnTo>
                      <a:pt x="40" y="34"/>
                    </a:lnTo>
                    <a:lnTo>
                      <a:pt x="39" y="34"/>
                    </a:lnTo>
                    <a:lnTo>
                      <a:pt x="38" y="33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5" y="32"/>
                    </a:lnTo>
                    <a:lnTo>
                      <a:pt x="34" y="32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30" y="29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2" y="28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5" y="23"/>
                    </a:lnTo>
                    <a:lnTo>
                      <a:pt x="3" y="22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D9D9D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" name="IQ-D065_2"/>
              <p:cNvSpPr>
                <a:spLocks/>
              </p:cNvSpPr>
              <p:nvPr/>
            </p:nvSpPr>
            <p:spPr bwMode="auto">
              <a:xfrm>
                <a:off x="3758883" y="754380"/>
                <a:ext cx="480060" cy="304800"/>
              </a:xfrm>
              <a:custGeom>
                <a:avLst/>
                <a:gdLst>
                  <a:gd name="T0" fmla="*/ 58 w 63"/>
                  <a:gd name="T1" fmla="*/ 34 h 40"/>
                  <a:gd name="T2" fmla="*/ 56 w 63"/>
                  <a:gd name="T3" fmla="*/ 34 h 40"/>
                  <a:gd name="T4" fmla="*/ 54 w 63"/>
                  <a:gd name="T5" fmla="*/ 34 h 40"/>
                  <a:gd name="T6" fmla="*/ 56 w 63"/>
                  <a:gd name="T7" fmla="*/ 36 h 40"/>
                  <a:gd name="T8" fmla="*/ 53 w 63"/>
                  <a:gd name="T9" fmla="*/ 37 h 40"/>
                  <a:gd name="T10" fmla="*/ 52 w 63"/>
                  <a:gd name="T11" fmla="*/ 36 h 40"/>
                  <a:gd name="T12" fmla="*/ 50 w 63"/>
                  <a:gd name="T13" fmla="*/ 36 h 40"/>
                  <a:gd name="T14" fmla="*/ 48 w 63"/>
                  <a:gd name="T15" fmla="*/ 37 h 40"/>
                  <a:gd name="T16" fmla="*/ 46 w 63"/>
                  <a:gd name="T17" fmla="*/ 35 h 40"/>
                  <a:gd name="T18" fmla="*/ 44 w 63"/>
                  <a:gd name="T19" fmla="*/ 36 h 40"/>
                  <a:gd name="T20" fmla="*/ 42 w 63"/>
                  <a:gd name="T21" fmla="*/ 35 h 40"/>
                  <a:gd name="T22" fmla="*/ 38 w 63"/>
                  <a:gd name="T23" fmla="*/ 35 h 40"/>
                  <a:gd name="T24" fmla="*/ 37 w 63"/>
                  <a:gd name="T25" fmla="*/ 35 h 40"/>
                  <a:gd name="T26" fmla="*/ 34 w 63"/>
                  <a:gd name="T27" fmla="*/ 34 h 40"/>
                  <a:gd name="T28" fmla="*/ 34 w 63"/>
                  <a:gd name="T29" fmla="*/ 33 h 40"/>
                  <a:gd name="T30" fmla="*/ 31 w 63"/>
                  <a:gd name="T31" fmla="*/ 34 h 40"/>
                  <a:gd name="T32" fmla="*/ 29 w 63"/>
                  <a:gd name="T33" fmla="*/ 36 h 40"/>
                  <a:gd name="T34" fmla="*/ 27 w 63"/>
                  <a:gd name="T35" fmla="*/ 36 h 40"/>
                  <a:gd name="T36" fmla="*/ 27 w 63"/>
                  <a:gd name="T37" fmla="*/ 37 h 40"/>
                  <a:gd name="T38" fmla="*/ 25 w 63"/>
                  <a:gd name="T39" fmla="*/ 36 h 40"/>
                  <a:gd name="T40" fmla="*/ 22 w 63"/>
                  <a:gd name="T41" fmla="*/ 37 h 40"/>
                  <a:gd name="T42" fmla="*/ 20 w 63"/>
                  <a:gd name="T43" fmla="*/ 36 h 40"/>
                  <a:gd name="T44" fmla="*/ 18 w 63"/>
                  <a:gd name="T45" fmla="*/ 37 h 40"/>
                  <a:gd name="T46" fmla="*/ 15 w 63"/>
                  <a:gd name="T47" fmla="*/ 36 h 40"/>
                  <a:gd name="T48" fmla="*/ 13 w 63"/>
                  <a:gd name="T49" fmla="*/ 38 h 40"/>
                  <a:gd name="T50" fmla="*/ 10 w 63"/>
                  <a:gd name="T51" fmla="*/ 39 h 40"/>
                  <a:gd name="T52" fmla="*/ 8 w 63"/>
                  <a:gd name="T53" fmla="*/ 38 h 40"/>
                  <a:gd name="T54" fmla="*/ 6 w 63"/>
                  <a:gd name="T55" fmla="*/ 40 h 40"/>
                  <a:gd name="T56" fmla="*/ 2 w 63"/>
                  <a:gd name="T57" fmla="*/ 29 h 40"/>
                  <a:gd name="T58" fmla="*/ 0 w 63"/>
                  <a:gd name="T59" fmla="*/ 21 h 40"/>
                  <a:gd name="T60" fmla="*/ 3 w 63"/>
                  <a:gd name="T61" fmla="*/ 5 h 40"/>
                  <a:gd name="T62" fmla="*/ 12 w 63"/>
                  <a:gd name="T63" fmla="*/ 0 h 40"/>
                  <a:gd name="T64" fmla="*/ 25 w 63"/>
                  <a:gd name="T65" fmla="*/ 1 h 40"/>
                  <a:gd name="T66" fmla="*/ 31 w 63"/>
                  <a:gd name="T67" fmla="*/ 2 h 40"/>
                  <a:gd name="T68" fmla="*/ 35 w 63"/>
                  <a:gd name="T69" fmla="*/ 0 h 40"/>
                  <a:gd name="T70" fmla="*/ 37 w 63"/>
                  <a:gd name="T71" fmla="*/ 3 h 40"/>
                  <a:gd name="T72" fmla="*/ 39 w 63"/>
                  <a:gd name="T73" fmla="*/ 4 h 40"/>
                  <a:gd name="T74" fmla="*/ 42 w 63"/>
                  <a:gd name="T75" fmla="*/ 7 h 40"/>
                  <a:gd name="T76" fmla="*/ 40 w 63"/>
                  <a:gd name="T77" fmla="*/ 8 h 40"/>
                  <a:gd name="T78" fmla="*/ 38 w 63"/>
                  <a:gd name="T79" fmla="*/ 9 h 40"/>
                  <a:gd name="T80" fmla="*/ 36 w 63"/>
                  <a:gd name="T81" fmla="*/ 8 h 40"/>
                  <a:gd name="T82" fmla="*/ 34 w 63"/>
                  <a:gd name="T83" fmla="*/ 8 h 40"/>
                  <a:gd name="T84" fmla="*/ 33 w 63"/>
                  <a:gd name="T85" fmla="*/ 8 h 40"/>
                  <a:gd name="T86" fmla="*/ 32 w 63"/>
                  <a:gd name="T87" fmla="*/ 8 h 40"/>
                  <a:gd name="T88" fmla="*/ 29 w 63"/>
                  <a:gd name="T89" fmla="*/ 10 h 40"/>
                  <a:gd name="T90" fmla="*/ 30 w 63"/>
                  <a:gd name="T91" fmla="*/ 12 h 40"/>
                  <a:gd name="T92" fmla="*/ 34 w 63"/>
                  <a:gd name="T93" fmla="*/ 13 h 40"/>
                  <a:gd name="T94" fmla="*/ 36 w 63"/>
                  <a:gd name="T95" fmla="*/ 14 h 40"/>
                  <a:gd name="T96" fmla="*/ 39 w 63"/>
                  <a:gd name="T97" fmla="*/ 16 h 40"/>
                  <a:gd name="T98" fmla="*/ 42 w 63"/>
                  <a:gd name="T99" fmla="*/ 18 h 40"/>
                  <a:gd name="T100" fmla="*/ 45 w 63"/>
                  <a:gd name="T101" fmla="*/ 19 h 40"/>
                  <a:gd name="T102" fmla="*/ 48 w 63"/>
                  <a:gd name="T103" fmla="*/ 21 h 40"/>
                  <a:gd name="T104" fmla="*/ 50 w 63"/>
                  <a:gd name="T105" fmla="*/ 23 h 40"/>
                  <a:gd name="T106" fmla="*/ 52 w 63"/>
                  <a:gd name="T107" fmla="*/ 25 h 40"/>
                  <a:gd name="T108" fmla="*/ 54 w 63"/>
                  <a:gd name="T109" fmla="*/ 27 h 40"/>
                  <a:gd name="T110" fmla="*/ 56 w 63"/>
                  <a:gd name="T111" fmla="*/ 29 h 40"/>
                  <a:gd name="T112" fmla="*/ 59 w 63"/>
                  <a:gd name="T113" fmla="*/ 31 h 40"/>
                  <a:gd name="T114" fmla="*/ 62 w 63"/>
                  <a:gd name="T115" fmla="*/ 33 h 40"/>
                  <a:gd name="T116" fmla="*/ 63 w 63"/>
                  <a:gd name="T117" fmla="*/ 35 h 40"/>
                  <a:gd name="T118" fmla="*/ 61 w 63"/>
                  <a:gd name="T119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3" h="40">
                    <a:moveTo>
                      <a:pt x="60" y="36"/>
                    </a:moveTo>
                    <a:lnTo>
                      <a:pt x="60" y="36"/>
                    </a:lnTo>
                    <a:lnTo>
                      <a:pt x="59" y="36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59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5" y="34"/>
                    </a:lnTo>
                    <a:lnTo>
                      <a:pt x="55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5" y="35"/>
                    </a:lnTo>
                    <a:lnTo>
                      <a:pt x="54" y="35"/>
                    </a:lnTo>
                    <a:lnTo>
                      <a:pt x="54" y="35"/>
                    </a:lnTo>
                    <a:lnTo>
                      <a:pt x="54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6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3" y="36"/>
                    </a:lnTo>
                    <a:lnTo>
                      <a:pt x="53" y="37"/>
                    </a:lnTo>
                    <a:lnTo>
                      <a:pt x="53" y="37"/>
                    </a:lnTo>
                    <a:lnTo>
                      <a:pt x="53" y="37"/>
                    </a:lnTo>
                    <a:lnTo>
                      <a:pt x="52" y="37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2" y="35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49" y="37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48" y="37"/>
                    </a:lnTo>
                    <a:lnTo>
                      <a:pt x="48" y="37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7" y="36"/>
                    </a:lnTo>
                    <a:lnTo>
                      <a:pt x="47" y="35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39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7" y="34"/>
                    </a:lnTo>
                    <a:lnTo>
                      <a:pt x="37" y="35"/>
                    </a:lnTo>
                    <a:lnTo>
                      <a:pt x="37" y="35"/>
                    </a:lnTo>
                    <a:lnTo>
                      <a:pt x="36" y="35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3" y="35"/>
                    </a:lnTo>
                    <a:lnTo>
                      <a:pt x="33" y="34"/>
                    </a:lnTo>
                    <a:lnTo>
                      <a:pt x="33" y="34"/>
                    </a:lnTo>
                    <a:lnTo>
                      <a:pt x="34" y="34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8" y="36"/>
                    </a:lnTo>
                    <a:lnTo>
                      <a:pt x="28" y="37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6" y="37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8" y="39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5" y="38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3" y="13"/>
                    </a:lnTo>
                    <a:lnTo>
                      <a:pt x="33" y="13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4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40" y="16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46" y="20"/>
                    </a:lnTo>
                    <a:lnTo>
                      <a:pt x="47" y="20"/>
                    </a:lnTo>
                    <a:lnTo>
                      <a:pt x="47" y="20"/>
                    </a:lnTo>
                    <a:lnTo>
                      <a:pt x="47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2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1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3" y="26"/>
                    </a:lnTo>
                    <a:lnTo>
                      <a:pt x="53" y="26"/>
                    </a:lnTo>
                    <a:lnTo>
                      <a:pt x="53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7" y="29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2" y="32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2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36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1" y="36"/>
                    </a:lnTo>
                    <a:lnTo>
                      <a:pt x="60" y="36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" name="IQ-D026_2"/>
              <p:cNvSpPr>
                <a:spLocks/>
              </p:cNvSpPr>
              <p:nvPr/>
            </p:nvSpPr>
            <p:spPr bwMode="auto">
              <a:xfrm>
                <a:off x="4040823" y="792480"/>
                <a:ext cx="449580" cy="381000"/>
              </a:xfrm>
              <a:custGeom>
                <a:avLst/>
                <a:gdLst>
                  <a:gd name="T0" fmla="*/ 23 w 59"/>
                  <a:gd name="T1" fmla="*/ 31 h 50"/>
                  <a:gd name="T2" fmla="*/ 25 w 59"/>
                  <a:gd name="T3" fmla="*/ 31 h 50"/>
                  <a:gd name="T4" fmla="*/ 25 w 59"/>
                  <a:gd name="T5" fmla="*/ 31 h 50"/>
                  <a:gd name="T6" fmla="*/ 26 w 59"/>
                  <a:gd name="T7" fmla="*/ 30 h 50"/>
                  <a:gd name="T8" fmla="*/ 26 w 59"/>
                  <a:gd name="T9" fmla="*/ 29 h 50"/>
                  <a:gd name="T10" fmla="*/ 25 w 59"/>
                  <a:gd name="T11" fmla="*/ 28 h 50"/>
                  <a:gd name="T12" fmla="*/ 23 w 59"/>
                  <a:gd name="T13" fmla="*/ 27 h 50"/>
                  <a:gd name="T14" fmla="*/ 22 w 59"/>
                  <a:gd name="T15" fmla="*/ 26 h 50"/>
                  <a:gd name="T16" fmla="*/ 21 w 59"/>
                  <a:gd name="T17" fmla="*/ 25 h 50"/>
                  <a:gd name="T18" fmla="*/ 19 w 59"/>
                  <a:gd name="T19" fmla="*/ 24 h 50"/>
                  <a:gd name="T20" fmla="*/ 18 w 59"/>
                  <a:gd name="T21" fmla="*/ 23 h 50"/>
                  <a:gd name="T22" fmla="*/ 16 w 59"/>
                  <a:gd name="T23" fmla="*/ 22 h 50"/>
                  <a:gd name="T24" fmla="*/ 15 w 59"/>
                  <a:gd name="T25" fmla="*/ 21 h 50"/>
                  <a:gd name="T26" fmla="*/ 14 w 59"/>
                  <a:gd name="T27" fmla="*/ 19 h 50"/>
                  <a:gd name="T28" fmla="*/ 13 w 59"/>
                  <a:gd name="T29" fmla="*/ 18 h 50"/>
                  <a:gd name="T30" fmla="*/ 12 w 59"/>
                  <a:gd name="T31" fmla="*/ 17 h 50"/>
                  <a:gd name="T32" fmla="*/ 11 w 59"/>
                  <a:gd name="T33" fmla="*/ 16 h 50"/>
                  <a:gd name="T34" fmla="*/ 9 w 59"/>
                  <a:gd name="T35" fmla="*/ 15 h 50"/>
                  <a:gd name="T36" fmla="*/ 7 w 59"/>
                  <a:gd name="T37" fmla="*/ 14 h 50"/>
                  <a:gd name="T38" fmla="*/ 5 w 59"/>
                  <a:gd name="T39" fmla="*/ 13 h 50"/>
                  <a:gd name="T40" fmla="*/ 4 w 59"/>
                  <a:gd name="T41" fmla="*/ 12 h 50"/>
                  <a:gd name="T42" fmla="*/ 2 w 59"/>
                  <a:gd name="T43" fmla="*/ 11 h 50"/>
                  <a:gd name="T44" fmla="*/ 0 w 59"/>
                  <a:gd name="T45" fmla="*/ 10 h 50"/>
                  <a:gd name="T46" fmla="*/ 7 w 59"/>
                  <a:gd name="T47" fmla="*/ 5 h 50"/>
                  <a:gd name="T48" fmla="*/ 8 w 59"/>
                  <a:gd name="T49" fmla="*/ 5 h 50"/>
                  <a:gd name="T50" fmla="*/ 10 w 59"/>
                  <a:gd name="T51" fmla="*/ 5 h 50"/>
                  <a:gd name="T52" fmla="*/ 29 w 59"/>
                  <a:gd name="T53" fmla="*/ 1 h 50"/>
                  <a:gd name="T54" fmla="*/ 34 w 59"/>
                  <a:gd name="T55" fmla="*/ 3 h 50"/>
                  <a:gd name="T56" fmla="*/ 35 w 59"/>
                  <a:gd name="T57" fmla="*/ 4 h 50"/>
                  <a:gd name="T58" fmla="*/ 37 w 59"/>
                  <a:gd name="T59" fmla="*/ 5 h 50"/>
                  <a:gd name="T60" fmla="*/ 38 w 59"/>
                  <a:gd name="T61" fmla="*/ 6 h 50"/>
                  <a:gd name="T62" fmla="*/ 40 w 59"/>
                  <a:gd name="T63" fmla="*/ 5 h 50"/>
                  <a:gd name="T64" fmla="*/ 41 w 59"/>
                  <a:gd name="T65" fmla="*/ 8 h 50"/>
                  <a:gd name="T66" fmla="*/ 42 w 59"/>
                  <a:gd name="T67" fmla="*/ 8 h 50"/>
                  <a:gd name="T68" fmla="*/ 43 w 59"/>
                  <a:gd name="T69" fmla="*/ 9 h 50"/>
                  <a:gd name="T70" fmla="*/ 44 w 59"/>
                  <a:gd name="T71" fmla="*/ 9 h 50"/>
                  <a:gd name="T72" fmla="*/ 45 w 59"/>
                  <a:gd name="T73" fmla="*/ 9 h 50"/>
                  <a:gd name="T74" fmla="*/ 46 w 59"/>
                  <a:gd name="T75" fmla="*/ 9 h 50"/>
                  <a:gd name="T76" fmla="*/ 45 w 59"/>
                  <a:gd name="T77" fmla="*/ 10 h 50"/>
                  <a:gd name="T78" fmla="*/ 46 w 59"/>
                  <a:gd name="T79" fmla="*/ 11 h 50"/>
                  <a:gd name="T80" fmla="*/ 47 w 59"/>
                  <a:gd name="T81" fmla="*/ 11 h 50"/>
                  <a:gd name="T82" fmla="*/ 48 w 59"/>
                  <a:gd name="T83" fmla="*/ 12 h 50"/>
                  <a:gd name="T84" fmla="*/ 50 w 59"/>
                  <a:gd name="T85" fmla="*/ 13 h 50"/>
                  <a:gd name="T86" fmla="*/ 51 w 59"/>
                  <a:gd name="T87" fmla="*/ 13 h 50"/>
                  <a:gd name="T88" fmla="*/ 52 w 59"/>
                  <a:gd name="T89" fmla="*/ 14 h 50"/>
                  <a:gd name="T90" fmla="*/ 52 w 59"/>
                  <a:gd name="T91" fmla="*/ 14 h 50"/>
                  <a:gd name="T92" fmla="*/ 54 w 59"/>
                  <a:gd name="T93" fmla="*/ 16 h 50"/>
                  <a:gd name="T94" fmla="*/ 58 w 59"/>
                  <a:gd name="T95" fmla="*/ 19 h 50"/>
                  <a:gd name="T96" fmla="*/ 51 w 59"/>
                  <a:gd name="T97" fmla="*/ 22 h 50"/>
                  <a:gd name="T98" fmla="*/ 52 w 59"/>
                  <a:gd name="T99" fmla="*/ 29 h 50"/>
                  <a:gd name="T100" fmla="*/ 55 w 59"/>
                  <a:gd name="T101" fmla="*/ 37 h 50"/>
                  <a:gd name="T102" fmla="*/ 51 w 59"/>
                  <a:gd name="T103" fmla="*/ 41 h 50"/>
                  <a:gd name="T104" fmla="*/ 44 w 59"/>
                  <a:gd name="T105" fmla="*/ 45 h 50"/>
                  <a:gd name="T106" fmla="*/ 40 w 59"/>
                  <a:gd name="T107" fmla="*/ 49 h 50"/>
                  <a:gd name="T108" fmla="*/ 34 w 59"/>
                  <a:gd name="T109" fmla="*/ 43 h 50"/>
                  <a:gd name="T110" fmla="*/ 31 w 59"/>
                  <a:gd name="T111" fmla="*/ 42 h 50"/>
                  <a:gd name="T112" fmla="*/ 28 w 59"/>
                  <a:gd name="T113" fmla="*/ 38 h 50"/>
                  <a:gd name="T114" fmla="*/ 23 w 59"/>
                  <a:gd name="T115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9" h="50">
                    <a:moveTo>
                      <a:pt x="23" y="31"/>
                    </a:move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25" y="2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4" y="16"/>
                    </a:lnTo>
                    <a:lnTo>
                      <a:pt x="55" y="16"/>
                    </a:lnTo>
                    <a:lnTo>
                      <a:pt x="55" y="15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7" y="17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8" y="19"/>
                    </a:lnTo>
                    <a:lnTo>
                      <a:pt x="57" y="19"/>
                    </a:lnTo>
                    <a:lnTo>
                      <a:pt x="56" y="20"/>
                    </a:lnTo>
                    <a:lnTo>
                      <a:pt x="54" y="20"/>
                    </a:lnTo>
                    <a:lnTo>
                      <a:pt x="53" y="19"/>
                    </a:lnTo>
                    <a:lnTo>
                      <a:pt x="52" y="19"/>
                    </a:lnTo>
                    <a:lnTo>
                      <a:pt x="52" y="20"/>
                    </a:lnTo>
                    <a:lnTo>
                      <a:pt x="52" y="21"/>
                    </a:lnTo>
                    <a:lnTo>
                      <a:pt x="51" y="22"/>
                    </a:lnTo>
                    <a:lnTo>
                      <a:pt x="51" y="22"/>
                    </a:lnTo>
                    <a:lnTo>
                      <a:pt x="51" y="23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5" y="27"/>
                    </a:lnTo>
                    <a:lnTo>
                      <a:pt x="53" y="28"/>
                    </a:lnTo>
                    <a:lnTo>
                      <a:pt x="53" y="29"/>
                    </a:lnTo>
                    <a:lnTo>
                      <a:pt x="52" y="29"/>
                    </a:lnTo>
                    <a:lnTo>
                      <a:pt x="53" y="31"/>
                    </a:lnTo>
                    <a:lnTo>
                      <a:pt x="56" y="32"/>
                    </a:lnTo>
                    <a:lnTo>
                      <a:pt x="55" y="33"/>
                    </a:lnTo>
                    <a:lnTo>
                      <a:pt x="56" y="33"/>
                    </a:lnTo>
                    <a:lnTo>
                      <a:pt x="56" y="34"/>
                    </a:lnTo>
                    <a:lnTo>
                      <a:pt x="55" y="35"/>
                    </a:lnTo>
                    <a:lnTo>
                      <a:pt x="55" y="36"/>
                    </a:lnTo>
                    <a:lnTo>
                      <a:pt x="55" y="37"/>
                    </a:lnTo>
                    <a:lnTo>
                      <a:pt x="55" y="38"/>
                    </a:lnTo>
                    <a:lnTo>
                      <a:pt x="55" y="39"/>
                    </a:lnTo>
                    <a:lnTo>
                      <a:pt x="53" y="40"/>
                    </a:lnTo>
                    <a:lnTo>
                      <a:pt x="52" y="39"/>
                    </a:lnTo>
                    <a:lnTo>
                      <a:pt x="51" y="40"/>
                    </a:lnTo>
                    <a:lnTo>
                      <a:pt x="50" y="40"/>
                    </a:lnTo>
                    <a:lnTo>
                      <a:pt x="50" y="41"/>
                    </a:lnTo>
                    <a:lnTo>
                      <a:pt x="51" y="41"/>
                    </a:lnTo>
                    <a:lnTo>
                      <a:pt x="50" y="42"/>
                    </a:lnTo>
                    <a:lnTo>
                      <a:pt x="50" y="43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47" y="44"/>
                    </a:lnTo>
                    <a:lnTo>
                      <a:pt x="46" y="45"/>
                    </a:lnTo>
                    <a:lnTo>
                      <a:pt x="45" y="45"/>
                    </a:lnTo>
                    <a:lnTo>
                      <a:pt x="44" y="45"/>
                    </a:lnTo>
                    <a:lnTo>
                      <a:pt x="44" y="46"/>
                    </a:lnTo>
                    <a:lnTo>
                      <a:pt x="45" y="47"/>
                    </a:lnTo>
                    <a:lnTo>
                      <a:pt x="45" y="47"/>
                    </a:lnTo>
                    <a:lnTo>
                      <a:pt x="45" y="48"/>
                    </a:lnTo>
                    <a:lnTo>
                      <a:pt x="43" y="49"/>
                    </a:lnTo>
                    <a:lnTo>
                      <a:pt x="42" y="49"/>
                    </a:lnTo>
                    <a:lnTo>
                      <a:pt x="41" y="50"/>
                    </a:lnTo>
                    <a:lnTo>
                      <a:pt x="40" y="49"/>
                    </a:lnTo>
                    <a:lnTo>
                      <a:pt x="39" y="49"/>
                    </a:lnTo>
                    <a:lnTo>
                      <a:pt x="37" y="48"/>
                    </a:lnTo>
                    <a:lnTo>
                      <a:pt x="37" y="47"/>
                    </a:lnTo>
                    <a:lnTo>
                      <a:pt x="36" y="46"/>
                    </a:lnTo>
                    <a:lnTo>
                      <a:pt x="35" y="45"/>
                    </a:lnTo>
                    <a:lnTo>
                      <a:pt x="34" y="44"/>
                    </a:lnTo>
                    <a:lnTo>
                      <a:pt x="34" y="43"/>
                    </a:lnTo>
                    <a:lnTo>
                      <a:pt x="34" y="43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3" y="41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1" y="42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8" y="42"/>
                    </a:lnTo>
                    <a:lnTo>
                      <a:pt x="27" y="41"/>
                    </a:lnTo>
                    <a:lnTo>
                      <a:pt x="27" y="40"/>
                    </a:lnTo>
                    <a:lnTo>
                      <a:pt x="27" y="39"/>
                    </a:lnTo>
                    <a:lnTo>
                      <a:pt x="27" y="38"/>
                    </a:lnTo>
                    <a:lnTo>
                      <a:pt x="28" y="38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6" y="37"/>
                    </a:lnTo>
                    <a:lnTo>
                      <a:pt x="25" y="36"/>
                    </a:lnTo>
                    <a:lnTo>
                      <a:pt x="25" y="34"/>
                    </a:lnTo>
                    <a:lnTo>
                      <a:pt x="24" y="33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" name="IQ-D033_2"/>
              <p:cNvSpPr>
                <a:spLocks/>
              </p:cNvSpPr>
              <p:nvPr/>
            </p:nvSpPr>
            <p:spPr bwMode="auto">
              <a:xfrm>
                <a:off x="4238943" y="1082040"/>
                <a:ext cx="525780" cy="464820"/>
              </a:xfrm>
              <a:custGeom>
                <a:avLst/>
                <a:gdLst>
                  <a:gd name="T0" fmla="*/ 11 w 69"/>
                  <a:gd name="T1" fmla="*/ 9 h 61"/>
                  <a:gd name="T2" fmla="*/ 15 w 69"/>
                  <a:gd name="T3" fmla="*/ 12 h 61"/>
                  <a:gd name="T4" fmla="*/ 19 w 69"/>
                  <a:gd name="T5" fmla="*/ 9 h 61"/>
                  <a:gd name="T6" fmla="*/ 19 w 69"/>
                  <a:gd name="T7" fmla="*/ 7 h 61"/>
                  <a:gd name="T8" fmla="*/ 23 w 69"/>
                  <a:gd name="T9" fmla="*/ 5 h 61"/>
                  <a:gd name="T10" fmla="*/ 24 w 69"/>
                  <a:gd name="T11" fmla="*/ 3 h 61"/>
                  <a:gd name="T12" fmla="*/ 27 w 69"/>
                  <a:gd name="T13" fmla="*/ 2 h 61"/>
                  <a:gd name="T14" fmla="*/ 31 w 69"/>
                  <a:gd name="T15" fmla="*/ 2 h 61"/>
                  <a:gd name="T16" fmla="*/ 37 w 69"/>
                  <a:gd name="T17" fmla="*/ 5 h 61"/>
                  <a:gd name="T18" fmla="*/ 40 w 69"/>
                  <a:gd name="T19" fmla="*/ 7 h 61"/>
                  <a:gd name="T20" fmla="*/ 45 w 69"/>
                  <a:gd name="T21" fmla="*/ 12 h 61"/>
                  <a:gd name="T22" fmla="*/ 50 w 69"/>
                  <a:gd name="T23" fmla="*/ 20 h 61"/>
                  <a:gd name="T24" fmla="*/ 52 w 69"/>
                  <a:gd name="T25" fmla="*/ 22 h 61"/>
                  <a:gd name="T26" fmla="*/ 54 w 69"/>
                  <a:gd name="T27" fmla="*/ 23 h 61"/>
                  <a:gd name="T28" fmla="*/ 57 w 69"/>
                  <a:gd name="T29" fmla="*/ 22 h 61"/>
                  <a:gd name="T30" fmla="*/ 61 w 69"/>
                  <a:gd name="T31" fmla="*/ 27 h 61"/>
                  <a:gd name="T32" fmla="*/ 62 w 69"/>
                  <a:gd name="T33" fmla="*/ 31 h 61"/>
                  <a:gd name="T34" fmla="*/ 66 w 69"/>
                  <a:gd name="T35" fmla="*/ 33 h 61"/>
                  <a:gd name="T36" fmla="*/ 69 w 69"/>
                  <a:gd name="T37" fmla="*/ 34 h 61"/>
                  <a:gd name="T38" fmla="*/ 67 w 69"/>
                  <a:gd name="T39" fmla="*/ 35 h 61"/>
                  <a:gd name="T40" fmla="*/ 64 w 69"/>
                  <a:gd name="T41" fmla="*/ 38 h 61"/>
                  <a:gd name="T42" fmla="*/ 66 w 69"/>
                  <a:gd name="T43" fmla="*/ 40 h 61"/>
                  <a:gd name="T44" fmla="*/ 65 w 69"/>
                  <a:gd name="T45" fmla="*/ 40 h 61"/>
                  <a:gd name="T46" fmla="*/ 65 w 69"/>
                  <a:gd name="T47" fmla="*/ 40 h 61"/>
                  <a:gd name="T48" fmla="*/ 64 w 69"/>
                  <a:gd name="T49" fmla="*/ 40 h 61"/>
                  <a:gd name="T50" fmla="*/ 64 w 69"/>
                  <a:gd name="T51" fmla="*/ 40 h 61"/>
                  <a:gd name="T52" fmla="*/ 64 w 69"/>
                  <a:gd name="T53" fmla="*/ 39 h 61"/>
                  <a:gd name="T54" fmla="*/ 63 w 69"/>
                  <a:gd name="T55" fmla="*/ 39 h 61"/>
                  <a:gd name="T56" fmla="*/ 63 w 69"/>
                  <a:gd name="T57" fmla="*/ 40 h 61"/>
                  <a:gd name="T58" fmla="*/ 62 w 69"/>
                  <a:gd name="T59" fmla="*/ 39 h 61"/>
                  <a:gd name="T60" fmla="*/ 61 w 69"/>
                  <a:gd name="T61" fmla="*/ 39 h 61"/>
                  <a:gd name="T62" fmla="*/ 61 w 69"/>
                  <a:gd name="T63" fmla="*/ 39 h 61"/>
                  <a:gd name="T64" fmla="*/ 60 w 69"/>
                  <a:gd name="T65" fmla="*/ 39 h 61"/>
                  <a:gd name="T66" fmla="*/ 60 w 69"/>
                  <a:gd name="T67" fmla="*/ 39 h 61"/>
                  <a:gd name="T68" fmla="*/ 59 w 69"/>
                  <a:gd name="T69" fmla="*/ 39 h 61"/>
                  <a:gd name="T70" fmla="*/ 59 w 69"/>
                  <a:gd name="T71" fmla="*/ 39 h 61"/>
                  <a:gd name="T72" fmla="*/ 59 w 69"/>
                  <a:gd name="T73" fmla="*/ 39 h 61"/>
                  <a:gd name="T74" fmla="*/ 58 w 69"/>
                  <a:gd name="T75" fmla="*/ 39 h 61"/>
                  <a:gd name="T76" fmla="*/ 57 w 69"/>
                  <a:gd name="T77" fmla="*/ 43 h 61"/>
                  <a:gd name="T78" fmla="*/ 53 w 69"/>
                  <a:gd name="T79" fmla="*/ 47 h 61"/>
                  <a:gd name="T80" fmla="*/ 58 w 69"/>
                  <a:gd name="T81" fmla="*/ 51 h 61"/>
                  <a:gd name="T82" fmla="*/ 57 w 69"/>
                  <a:gd name="T83" fmla="*/ 51 h 61"/>
                  <a:gd name="T84" fmla="*/ 54 w 69"/>
                  <a:gd name="T85" fmla="*/ 51 h 61"/>
                  <a:gd name="T86" fmla="*/ 54 w 69"/>
                  <a:gd name="T87" fmla="*/ 53 h 61"/>
                  <a:gd name="T88" fmla="*/ 54 w 69"/>
                  <a:gd name="T89" fmla="*/ 55 h 61"/>
                  <a:gd name="T90" fmla="*/ 56 w 69"/>
                  <a:gd name="T91" fmla="*/ 59 h 61"/>
                  <a:gd name="T92" fmla="*/ 54 w 69"/>
                  <a:gd name="T93" fmla="*/ 61 h 61"/>
                  <a:gd name="T94" fmla="*/ 47 w 69"/>
                  <a:gd name="T95" fmla="*/ 59 h 61"/>
                  <a:gd name="T96" fmla="*/ 40 w 69"/>
                  <a:gd name="T97" fmla="*/ 53 h 61"/>
                  <a:gd name="T98" fmla="*/ 30 w 69"/>
                  <a:gd name="T99" fmla="*/ 43 h 61"/>
                  <a:gd name="T100" fmla="*/ 27 w 69"/>
                  <a:gd name="T101" fmla="*/ 39 h 61"/>
                  <a:gd name="T102" fmla="*/ 18 w 69"/>
                  <a:gd name="T103" fmla="*/ 28 h 61"/>
                  <a:gd name="T104" fmla="*/ 13 w 69"/>
                  <a:gd name="T105" fmla="*/ 23 h 61"/>
                  <a:gd name="T106" fmla="*/ 7 w 69"/>
                  <a:gd name="T107" fmla="*/ 18 h 61"/>
                  <a:gd name="T108" fmla="*/ 3 w 69"/>
                  <a:gd name="T109" fmla="*/ 14 h 61"/>
                  <a:gd name="T110" fmla="*/ 1 w 69"/>
                  <a:gd name="T111" fmla="*/ 11 h 61"/>
                  <a:gd name="T112" fmla="*/ 4 w 69"/>
                  <a:gd name="T113" fmla="*/ 8 h 61"/>
                  <a:gd name="T114" fmla="*/ 5 w 69"/>
                  <a:gd name="T115" fmla="*/ 7 h 61"/>
                  <a:gd name="T116" fmla="*/ 8 w 69"/>
                  <a:gd name="T117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9" h="61">
                    <a:moveTo>
                      <a:pt x="8" y="6"/>
                    </a:moveTo>
                    <a:lnTo>
                      <a:pt x="9" y="7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1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4" y="3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1" y="8"/>
                    </a:lnTo>
                    <a:lnTo>
                      <a:pt x="43" y="9"/>
                    </a:lnTo>
                    <a:lnTo>
                      <a:pt x="44" y="11"/>
                    </a:lnTo>
                    <a:lnTo>
                      <a:pt x="45" y="12"/>
                    </a:lnTo>
                    <a:lnTo>
                      <a:pt x="47" y="15"/>
                    </a:lnTo>
                    <a:lnTo>
                      <a:pt x="48" y="16"/>
                    </a:lnTo>
                    <a:lnTo>
                      <a:pt x="49" y="19"/>
                    </a:lnTo>
                    <a:lnTo>
                      <a:pt x="50" y="20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5" y="23"/>
                    </a:lnTo>
                    <a:lnTo>
                      <a:pt x="57" y="22"/>
                    </a:lnTo>
                    <a:lnTo>
                      <a:pt x="58" y="23"/>
                    </a:lnTo>
                    <a:lnTo>
                      <a:pt x="60" y="25"/>
                    </a:lnTo>
                    <a:lnTo>
                      <a:pt x="61" y="27"/>
                    </a:lnTo>
                    <a:lnTo>
                      <a:pt x="61" y="27"/>
                    </a:lnTo>
                    <a:lnTo>
                      <a:pt x="61" y="27"/>
                    </a:lnTo>
                    <a:lnTo>
                      <a:pt x="60" y="28"/>
                    </a:lnTo>
                    <a:lnTo>
                      <a:pt x="61" y="30"/>
                    </a:lnTo>
                    <a:lnTo>
                      <a:pt x="62" y="31"/>
                    </a:lnTo>
                    <a:lnTo>
                      <a:pt x="63" y="32"/>
                    </a:lnTo>
                    <a:lnTo>
                      <a:pt x="65" y="33"/>
                    </a:lnTo>
                    <a:lnTo>
                      <a:pt x="65" y="33"/>
                    </a:lnTo>
                    <a:lnTo>
                      <a:pt x="66" y="33"/>
                    </a:lnTo>
                    <a:lnTo>
                      <a:pt x="67" y="33"/>
                    </a:lnTo>
                    <a:lnTo>
                      <a:pt x="67" y="33"/>
                    </a:lnTo>
                    <a:lnTo>
                      <a:pt x="68" y="34"/>
                    </a:lnTo>
                    <a:lnTo>
                      <a:pt x="69" y="34"/>
                    </a:lnTo>
                    <a:lnTo>
                      <a:pt x="69" y="35"/>
                    </a:lnTo>
                    <a:lnTo>
                      <a:pt x="68" y="35"/>
                    </a:lnTo>
                    <a:lnTo>
                      <a:pt x="67" y="35"/>
                    </a:lnTo>
                    <a:lnTo>
                      <a:pt x="67" y="35"/>
                    </a:lnTo>
                    <a:lnTo>
                      <a:pt x="65" y="35"/>
                    </a:lnTo>
                    <a:lnTo>
                      <a:pt x="66" y="36"/>
                    </a:lnTo>
                    <a:lnTo>
                      <a:pt x="65" y="37"/>
                    </a:lnTo>
                    <a:lnTo>
                      <a:pt x="64" y="38"/>
                    </a:lnTo>
                    <a:lnTo>
                      <a:pt x="65" y="38"/>
                    </a:lnTo>
                    <a:lnTo>
                      <a:pt x="65" y="39"/>
                    </a:lnTo>
                    <a:lnTo>
                      <a:pt x="66" y="39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63" y="39"/>
                    </a:lnTo>
                    <a:lnTo>
                      <a:pt x="63" y="39"/>
                    </a:lnTo>
                    <a:lnTo>
                      <a:pt x="63" y="39"/>
                    </a:lnTo>
                    <a:lnTo>
                      <a:pt x="63" y="40"/>
                    </a:lnTo>
                    <a:lnTo>
                      <a:pt x="63" y="40"/>
                    </a:lnTo>
                    <a:lnTo>
                      <a:pt x="63" y="40"/>
                    </a:lnTo>
                    <a:lnTo>
                      <a:pt x="63" y="40"/>
                    </a:lnTo>
                    <a:lnTo>
                      <a:pt x="63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9" y="40"/>
                    </a:lnTo>
                    <a:lnTo>
                      <a:pt x="59" y="41"/>
                    </a:lnTo>
                    <a:lnTo>
                      <a:pt x="57" y="43"/>
                    </a:lnTo>
                    <a:lnTo>
                      <a:pt x="55" y="43"/>
                    </a:lnTo>
                    <a:lnTo>
                      <a:pt x="53" y="45"/>
                    </a:lnTo>
                    <a:lnTo>
                      <a:pt x="52" y="45"/>
                    </a:lnTo>
                    <a:lnTo>
                      <a:pt x="53" y="47"/>
                    </a:lnTo>
                    <a:lnTo>
                      <a:pt x="55" y="48"/>
                    </a:lnTo>
                    <a:lnTo>
                      <a:pt x="57" y="49"/>
                    </a:lnTo>
                    <a:lnTo>
                      <a:pt x="57" y="50"/>
                    </a:lnTo>
                    <a:lnTo>
                      <a:pt x="58" y="51"/>
                    </a:lnTo>
                    <a:lnTo>
                      <a:pt x="59" y="51"/>
                    </a:lnTo>
                    <a:lnTo>
                      <a:pt x="59" y="51"/>
                    </a:lnTo>
                    <a:lnTo>
                      <a:pt x="58" y="51"/>
                    </a:lnTo>
                    <a:lnTo>
                      <a:pt x="57" y="51"/>
                    </a:lnTo>
                    <a:lnTo>
                      <a:pt x="56" y="51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3" y="51"/>
                    </a:lnTo>
                    <a:lnTo>
                      <a:pt x="52" y="51"/>
                    </a:lnTo>
                    <a:lnTo>
                      <a:pt x="53" y="52"/>
                    </a:lnTo>
                    <a:lnTo>
                      <a:pt x="54" y="53"/>
                    </a:lnTo>
                    <a:lnTo>
                      <a:pt x="54" y="53"/>
                    </a:lnTo>
                    <a:lnTo>
                      <a:pt x="54" y="54"/>
                    </a:lnTo>
                    <a:lnTo>
                      <a:pt x="53" y="54"/>
                    </a:lnTo>
                    <a:lnTo>
                      <a:pt x="54" y="55"/>
                    </a:lnTo>
                    <a:lnTo>
                      <a:pt x="55" y="57"/>
                    </a:lnTo>
                    <a:lnTo>
                      <a:pt x="55" y="58"/>
                    </a:lnTo>
                    <a:lnTo>
                      <a:pt x="56" y="59"/>
                    </a:lnTo>
                    <a:lnTo>
                      <a:pt x="56" y="59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5" y="61"/>
                    </a:lnTo>
                    <a:lnTo>
                      <a:pt x="54" y="61"/>
                    </a:lnTo>
                    <a:lnTo>
                      <a:pt x="52" y="60"/>
                    </a:lnTo>
                    <a:lnTo>
                      <a:pt x="51" y="60"/>
                    </a:lnTo>
                    <a:lnTo>
                      <a:pt x="49" y="59"/>
                    </a:lnTo>
                    <a:lnTo>
                      <a:pt x="47" y="59"/>
                    </a:lnTo>
                    <a:lnTo>
                      <a:pt x="45" y="57"/>
                    </a:lnTo>
                    <a:lnTo>
                      <a:pt x="44" y="56"/>
                    </a:lnTo>
                    <a:lnTo>
                      <a:pt x="43" y="55"/>
                    </a:lnTo>
                    <a:lnTo>
                      <a:pt x="40" y="53"/>
                    </a:lnTo>
                    <a:lnTo>
                      <a:pt x="37" y="50"/>
                    </a:lnTo>
                    <a:lnTo>
                      <a:pt x="34" y="47"/>
                    </a:lnTo>
                    <a:lnTo>
                      <a:pt x="31" y="45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8" y="42"/>
                    </a:lnTo>
                    <a:lnTo>
                      <a:pt x="27" y="41"/>
                    </a:lnTo>
                    <a:lnTo>
                      <a:pt x="27" y="39"/>
                    </a:lnTo>
                    <a:lnTo>
                      <a:pt x="24" y="35"/>
                    </a:lnTo>
                    <a:lnTo>
                      <a:pt x="23" y="33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7" y="27"/>
                    </a:lnTo>
                    <a:lnTo>
                      <a:pt x="16" y="26"/>
                    </a:lnTo>
                    <a:lnTo>
                      <a:pt x="14" y="25"/>
                    </a:lnTo>
                    <a:lnTo>
                      <a:pt x="13" y="23"/>
                    </a:lnTo>
                    <a:lnTo>
                      <a:pt x="11" y="22"/>
                    </a:lnTo>
                    <a:lnTo>
                      <a:pt x="10" y="21"/>
                    </a:lnTo>
                    <a:lnTo>
                      <a:pt x="9" y="19"/>
                    </a:lnTo>
                    <a:lnTo>
                      <a:pt x="7" y="18"/>
                    </a:lnTo>
                    <a:lnTo>
                      <a:pt x="6" y="17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" name="IQ-D032_2"/>
              <p:cNvSpPr>
                <a:spLocks/>
              </p:cNvSpPr>
              <p:nvPr/>
            </p:nvSpPr>
            <p:spPr bwMode="auto">
              <a:xfrm>
                <a:off x="4429443" y="937260"/>
                <a:ext cx="441960" cy="403860"/>
              </a:xfrm>
              <a:custGeom>
                <a:avLst/>
                <a:gdLst>
                  <a:gd name="T0" fmla="*/ 41 w 58"/>
                  <a:gd name="T1" fmla="*/ 52 h 53"/>
                  <a:gd name="T2" fmla="*/ 36 w 58"/>
                  <a:gd name="T3" fmla="*/ 49 h 53"/>
                  <a:gd name="T4" fmla="*/ 35 w 58"/>
                  <a:gd name="T5" fmla="*/ 44 h 53"/>
                  <a:gd name="T6" fmla="*/ 29 w 58"/>
                  <a:gd name="T7" fmla="*/ 43 h 53"/>
                  <a:gd name="T8" fmla="*/ 27 w 58"/>
                  <a:gd name="T9" fmla="*/ 41 h 53"/>
                  <a:gd name="T10" fmla="*/ 24 w 58"/>
                  <a:gd name="T11" fmla="*/ 38 h 53"/>
                  <a:gd name="T12" fmla="*/ 18 w 58"/>
                  <a:gd name="T13" fmla="*/ 28 h 53"/>
                  <a:gd name="T14" fmla="*/ 12 w 58"/>
                  <a:gd name="T15" fmla="*/ 25 h 53"/>
                  <a:gd name="T16" fmla="*/ 6 w 58"/>
                  <a:gd name="T17" fmla="*/ 21 h 53"/>
                  <a:gd name="T18" fmla="*/ 4 w 58"/>
                  <a:gd name="T19" fmla="*/ 16 h 53"/>
                  <a:gd name="T20" fmla="*/ 2 w 58"/>
                  <a:gd name="T21" fmla="*/ 12 h 53"/>
                  <a:gd name="T22" fmla="*/ 2 w 58"/>
                  <a:gd name="T23" fmla="*/ 6 h 53"/>
                  <a:gd name="T24" fmla="*/ 1 w 58"/>
                  <a:gd name="T25" fmla="*/ 2 h 53"/>
                  <a:gd name="T26" fmla="*/ 5 w 58"/>
                  <a:gd name="T27" fmla="*/ 1 h 53"/>
                  <a:gd name="T28" fmla="*/ 10 w 58"/>
                  <a:gd name="T29" fmla="*/ 0 h 53"/>
                  <a:gd name="T30" fmla="*/ 10 w 58"/>
                  <a:gd name="T31" fmla="*/ 1 h 53"/>
                  <a:gd name="T32" fmla="*/ 10 w 58"/>
                  <a:gd name="T33" fmla="*/ 2 h 53"/>
                  <a:gd name="T34" fmla="*/ 12 w 58"/>
                  <a:gd name="T35" fmla="*/ 2 h 53"/>
                  <a:gd name="T36" fmla="*/ 12 w 58"/>
                  <a:gd name="T37" fmla="*/ 2 h 53"/>
                  <a:gd name="T38" fmla="*/ 12 w 58"/>
                  <a:gd name="T39" fmla="*/ 3 h 53"/>
                  <a:gd name="T40" fmla="*/ 14 w 58"/>
                  <a:gd name="T41" fmla="*/ 3 h 53"/>
                  <a:gd name="T42" fmla="*/ 15 w 58"/>
                  <a:gd name="T43" fmla="*/ 3 h 53"/>
                  <a:gd name="T44" fmla="*/ 16 w 58"/>
                  <a:gd name="T45" fmla="*/ 2 h 53"/>
                  <a:gd name="T46" fmla="*/ 17 w 58"/>
                  <a:gd name="T47" fmla="*/ 2 h 53"/>
                  <a:gd name="T48" fmla="*/ 18 w 58"/>
                  <a:gd name="T49" fmla="*/ 0 h 53"/>
                  <a:gd name="T50" fmla="*/ 20 w 58"/>
                  <a:gd name="T51" fmla="*/ 1 h 53"/>
                  <a:gd name="T52" fmla="*/ 21 w 58"/>
                  <a:gd name="T53" fmla="*/ 0 h 53"/>
                  <a:gd name="T54" fmla="*/ 22 w 58"/>
                  <a:gd name="T55" fmla="*/ 0 h 53"/>
                  <a:gd name="T56" fmla="*/ 24 w 58"/>
                  <a:gd name="T57" fmla="*/ 0 h 53"/>
                  <a:gd name="T58" fmla="*/ 26 w 58"/>
                  <a:gd name="T59" fmla="*/ 1 h 53"/>
                  <a:gd name="T60" fmla="*/ 27 w 58"/>
                  <a:gd name="T61" fmla="*/ 0 h 53"/>
                  <a:gd name="T62" fmla="*/ 29 w 58"/>
                  <a:gd name="T63" fmla="*/ 1 h 53"/>
                  <a:gd name="T64" fmla="*/ 30 w 58"/>
                  <a:gd name="T65" fmla="*/ 2 h 53"/>
                  <a:gd name="T66" fmla="*/ 31 w 58"/>
                  <a:gd name="T67" fmla="*/ 2 h 53"/>
                  <a:gd name="T68" fmla="*/ 32 w 58"/>
                  <a:gd name="T69" fmla="*/ 2 h 53"/>
                  <a:gd name="T70" fmla="*/ 32 w 58"/>
                  <a:gd name="T71" fmla="*/ 4 h 53"/>
                  <a:gd name="T72" fmla="*/ 34 w 58"/>
                  <a:gd name="T73" fmla="*/ 4 h 53"/>
                  <a:gd name="T74" fmla="*/ 35 w 58"/>
                  <a:gd name="T75" fmla="*/ 5 h 53"/>
                  <a:gd name="T76" fmla="*/ 36 w 58"/>
                  <a:gd name="T77" fmla="*/ 6 h 53"/>
                  <a:gd name="T78" fmla="*/ 38 w 58"/>
                  <a:gd name="T79" fmla="*/ 6 h 53"/>
                  <a:gd name="T80" fmla="*/ 39 w 58"/>
                  <a:gd name="T81" fmla="*/ 7 h 53"/>
                  <a:gd name="T82" fmla="*/ 39 w 58"/>
                  <a:gd name="T83" fmla="*/ 9 h 53"/>
                  <a:gd name="T84" fmla="*/ 41 w 58"/>
                  <a:gd name="T85" fmla="*/ 9 h 53"/>
                  <a:gd name="T86" fmla="*/ 42 w 58"/>
                  <a:gd name="T87" fmla="*/ 10 h 53"/>
                  <a:gd name="T88" fmla="*/ 43 w 58"/>
                  <a:gd name="T89" fmla="*/ 11 h 53"/>
                  <a:gd name="T90" fmla="*/ 43 w 58"/>
                  <a:gd name="T91" fmla="*/ 13 h 53"/>
                  <a:gd name="T92" fmla="*/ 44 w 58"/>
                  <a:gd name="T93" fmla="*/ 14 h 53"/>
                  <a:gd name="T94" fmla="*/ 45 w 58"/>
                  <a:gd name="T95" fmla="*/ 16 h 53"/>
                  <a:gd name="T96" fmla="*/ 46 w 58"/>
                  <a:gd name="T97" fmla="*/ 17 h 53"/>
                  <a:gd name="T98" fmla="*/ 47 w 58"/>
                  <a:gd name="T99" fmla="*/ 18 h 53"/>
                  <a:gd name="T100" fmla="*/ 50 w 58"/>
                  <a:gd name="T101" fmla="*/ 22 h 53"/>
                  <a:gd name="T102" fmla="*/ 52 w 58"/>
                  <a:gd name="T103" fmla="*/ 26 h 53"/>
                  <a:gd name="T104" fmla="*/ 55 w 58"/>
                  <a:gd name="T105" fmla="*/ 32 h 53"/>
                  <a:gd name="T106" fmla="*/ 58 w 58"/>
                  <a:gd name="T107" fmla="*/ 38 h 53"/>
                  <a:gd name="T108" fmla="*/ 54 w 58"/>
                  <a:gd name="T109" fmla="*/ 38 h 53"/>
                  <a:gd name="T110" fmla="*/ 55 w 58"/>
                  <a:gd name="T111" fmla="*/ 42 h 53"/>
                  <a:gd name="T112" fmla="*/ 52 w 58"/>
                  <a:gd name="T113" fmla="*/ 43 h 53"/>
                  <a:gd name="T114" fmla="*/ 55 w 58"/>
                  <a:gd name="T115" fmla="*/ 47 h 53"/>
                  <a:gd name="T116" fmla="*/ 54 w 58"/>
                  <a:gd name="T117" fmla="*/ 52 h 53"/>
                  <a:gd name="T118" fmla="*/ 49 w 58"/>
                  <a:gd name="T119" fmla="*/ 51 h 53"/>
                  <a:gd name="T120" fmla="*/ 46 w 58"/>
                  <a:gd name="T121" fmla="*/ 5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8" h="53">
                    <a:moveTo>
                      <a:pt x="44" y="53"/>
                    </a:moveTo>
                    <a:lnTo>
                      <a:pt x="43" y="53"/>
                    </a:lnTo>
                    <a:lnTo>
                      <a:pt x="42" y="52"/>
                    </a:lnTo>
                    <a:lnTo>
                      <a:pt x="42" y="52"/>
                    </a:lnTo>
                    <a:lnTo>
                      <a:pt x="41" y="52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8" y="51"/>
                    </a:lnTo>
                    <a:lnTo>
                      <a:pt x="37" y="50"/>
                    </a:lnTo>
                    <a:lnTo>
                      <a:pt x="36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5" y="44"/>
                    </a:lnTo>
                    <a:lnTo>
                      <a:pt x="33" y="42"/>
                    </a:lnTo>
                    <a:lnTo>
                      <a:pt x="32" y="41"/>
                    </a:lnTo>
                    <a:lnTo>
                      <a:pt x="30" y="42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5" y="39"/>
                    </a:lnTo>
                    <a:lnTo>
                      <a:pt x="24" y="38"/>
                    </a:lnTo>
                    <a:lnTo>
                      <a:pt x="23" y="35"/>
                    </a:lnTo>
                    <a:lnTo>
                      <a:pt x="22" y="34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18" y="28"/>
                    </a:lnTo>
                    <a:lnTo>
                      <a:pt x="16" y="27"/>
                    </a:lnTo>
                    <a:lnTo>
                      <a:pt x="15" y="26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9" y="22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5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3" y="13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5" y="14"/>
                    </a:lnTo>
                    <a:lnTo>
                      <a:pt x="45" y="15"/>
                    </a:lnTo>
                    <a:lnTo>
                      <a:pt x="45" y="15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8" y="19"/>
                    </a:lnTo>
                    <a:lnTo>
                      <a:pt x="49" y="20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50" y="25"/>
                    </a:lnTo>
                    <a:lnTo>
                      <a:pt x="52" y="26"/>
                    </a:lnTo>
                    <a:lnTo>
                      <a:pt x="53" y="28"/>
                    </a:lnTo>
                    <a:lnTo>
                      <a:pt x="54" y="30"/>
                    </a:lnTo>
                    <a:lnTo>
                      <a:pt x="53" y="31"/>
                    </a:lnTo>
                    <a:lnTo>
                      <a:pt x="54" y="32"/>
                    </a:lnTo>
                    <a:lnTo>
                      <a:pt x="55" y="32"/>
                    </a:lnTo>
                    <a:lnTo>
                      <a:pt x="56" y="34"/>
                    </a:lnTo>
                    <a:lnTo>
                      <a:pt x="58" y="35"/>
                    </a:lnTo>
                    <a:lnTo>
                      <a:pt x="58" y="36"/>
                    </a:lnTo>
                    <a:lnTo>
                      <a:pt x="58" y="37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6" y="38"/>
                    </a:lnTo>
                    <a:lnTo>
                      <a:pt x="55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5" y="40"/>
                    </a:lnTo>
                    <a:lnTo>
                      <a:pt x="56" y="40"/>
                    </a:lnTo>
                    <a:lnTo>
                      <a:pt x="55" y="41"/>
                    </a:lnTo>
                    <a:lnTo>
                      <a:pt x="55" y="41"/>
                    </a:lnTo>
                    <a:lnTo>
                      <a:pt x="55" y="42"/>
                    </a:lnTo>
                    <a:lnTo>
                      <a:pt x="53" y="41"/>
                    </a:lnTo>
                    <a:lnTo>
                      <a:pt x="52" y="41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3"/>
                    </a:lnTo>
                    <a:lnTo>
                      <a:pt x="53" y="44"/>
                    </a:lnTo>
                    <a:lnTo>
                      <a:pt x="53" y="45"/>
                    </a:lnTo>
                    <a:lnTo>
                      <a:pt x="54" y="46"/>
                    </a:lnTo>
                    <a:lnTo>
                      <a:pt x="55" y="46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4" y="48"/>
                    </a:lnTo>
                    <a:lnTo>
                      <a:pt x="54" y="49"/>
                    </a:lnTo>
                    <a:lnTo>
                      <a:pt x="55" y="50"/>
                    </a:lnTo>
                    <a:lnTo>
                      <a:pt x="54" y="52"/>
                    </a:lnTo>
                    <a:lnTo>
                      <a:pt x="53" y="53"/>
                    </a:lnTo>
                    <a:lnTo>
                      <a:pt x="52" y="52"/>
                    </a:lnTo>
                    <a:lnTo>
                      <a:pt x="51" y="52"/>
                    </a:lnTo>
                    <a:lnTo>
                      <a:pt x="50" y="52"/>
                    </a:lnTo>
                    <a:lnTo>
                      <a:pt x="49" y="51"/>
                    </a:lnTo>
                    <a:lnTo>
                      <a:pt x="48" y="51"/>
                    </a:lnTo>
                    <a:lnTo>
                      <a:pt x="48" y="50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6" y="51"/>
                    </a:lnTo>
                    <a:lnTo>
                      <a:pt x="45" y="52"/>
                    </a:lnTo>
                    <a:lnTo>
                      <a:pt x="44" y="53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" name="IQ-D027_2"/>
              <p:cNvSpPr>
                <a:spLocks/>
              </p:cNvSpPr>
              <p:nvPr/>
            </p:nvSpPr>
            <p:spPr bwMode="auto">
              <a:xfrm>
                <a:off x="4726623" y="1287780"/>
                <a:ext cx="358140" cy="403860"/>
              </a:xfrm>
              <a:custGeom>
                <a:avLst/>
                <a:gdLst>
                  <a:gd name="T0" fmla="*/ 3 w 47"/>
                  <a:gd name="T1" fmla="*/ 8 h 53"/>
                  <a:gd name="T2" fmla="*/ 9 w 47"/>
                  <a:gd name="T3" fmla="*/ 4 h 53"/>
                  <a:gd name="T4" fmla="*/ 15 w 47"/>
                  <a:gd name="T5" fmla="*/ 3 h 53"/>
                  <a:gd name="T6" fmla="*/ 19 w 47"/>
                  <a:gd name="T7" fmla="*/ 2 h 53"/>
                  <a:gd name="T8" fmla="*/ 27 w 47"/>
                  <a:gd name="T9" fmla="*/ 3 h 53"/>
                  <a:gd name="T10" fmla="*/ 32 w 47"/>
                  <a:gd name="T11" fmla="*/ 6 h 53"/>
                  <a:gd name="T12" fmla="*/ 33 w 47"/>
                  <a:gd name="T13" fmla="*/ 8 h 53"/>
                  <a:gd name="T14" fmla="*/ 35 w 47"/>
                  <a:gd name="T15" fmla="*/ 10 h 53"/>
                  <a:gd name="T16" fmla="*/ 37 w 47"/>
                  <a:gd name="T17" fmla="*/ 12 h 53"/>
                  <a:gd name="T18" fmla="*/ 40 w 47"/>
                  <a:gd name="T19" fmla="*/ 14 h 53"/>
                  <a:gd name="T20" fmla="*/ 42 w 47"/>
                  <a:gd name="T21" fmla="*/ 16 h 53"/>
                  <a:gd name="T22" fmla="*/ 43 w 47"/>
                  <a:gd name="T23" fmla="*/ 18 h 53"/>
                  <a:gd name="T24" fmla="*/ 41 w 47"/>
                  <a:gd name="T25" fmla="*/ 20 h 53"/>
                  <a:gd name="T26" fmla="*/ 39 w 47"/>
                  <a:gd name="T27" fmla="*/ 22 h 53"/>
                  <a:gd name="T28" fmla="*/ 40 w 47"/>
                  <a:gd name="T29" fmla="*/ 23 h 53"/>
                  <a:gd name="T30" fmla="*/ 44 w 47"/>
                  <a:gd name="T31" fmla="*/ 24 h 53"/>
                  <a:gd name="T32" fmla="*/ 45 w 47"/>
                  <a:gd name="T33" fmla="*/ 23 h 53"/>
                  <a:gd name="T34" fmla="*/ 46 w 47"/>
                  <a:gd name="T35" fmla="*/ 25 h 53"/>
                  <a:gd name="T36" fmla="*/ 46 w 47"/>
                  <a:gd name="T37" fmla="*/ 27 h 53"/>
                  <a:gd name="T38" fmla="*/ 43 w 47"/>
                  <a:gd name="T39" fmla="*/ 28 h 53"/>
                  <a:gd name="T40" fmla="*/ 43 w 47"/>
                  <a:gd name="T41" fmla="*/ 31 h 53"/>
                  <a:gd name="T42" fmla="*/ 45 w 47"/>
                  <a:gd name="T43" fmla="*/ 33 h 53"/>
                  <a:gd name="T44" fmla="*/ 45 w 47"/>
                  <a:gd name="T45" fmla="*/ 34 h 53"/>
                  <a:gd name="T46" fmla="*/ 43 w 47"/>
                  <a:gd name="T47" fmla="*/ 36 h 53"/>
                  <a:gd name="T48" fmla="*/ 39 w 47"/>
                  <a:gd name="T49" fmla="*/ 37 h 53"/>
                  <a:gd name="T50" fmla="*/ 37 w 47"/>
                  <a:gd name="T51" fmla="*/ 35 h 53"/>
                  <a:gd name="T52" fmla="*/ 35 w 47"/>
                  <a:gd name="T53" fmla="*/ 37 h 53"/>
                  <a:gd name="T54" fmla="*/ 36 w 47"/>
                  <a:gd name="T55" fmla="*/ 38 h 53"/>
                  <a:gd name="T56" fmla="*/ 34 w 47"/>
                  <a:gd name="T57" fmla="*/ 40 h 53"/>
                  <a:gd name="T58" fmla="*/ 32 w 47"/>
                  <a:gd name="T59" fmla="*/ 39 h 53"/>
                  <a:gd name="T60" fmla="*/ 29 w 47"/>
                  <a:gd name="T61" fmla="*/ 37 h 53"/>
                  <a:gd name="T62" fmla="*/ 27 w 47"/>
                  <a:gd name="T63" fmla="*/ 37 h 53"/>
                  <a:gd name="T64" fmla="*/ 25 w 47"/>
                  <a:gd name="T65" fmla="*/ 36 h 53"/>
                  <a:gd name="T66" fmla="*/ 23 w 47"/>
                  <a:gd name="T67" fmla="*/ 36 h 53"/>
                  <a:gd name="T68" fmla="*/ 22 w 47"/>
                  <a:gd name="T69" fmla="*/ 37 h 53"/>
                  <a:gd name="T70" fmla="*/ 22 w 47"/>
                  <a:gd name="T71" fmla="*/ 39 h 53"/>
                  <a:gd name="T72" fmla="*/ 18 w 47"/>
                  <a:gd name="T73" fmla="*/ 40 h 53"/>
                  <a:gd name="T74" fmla="*/ 18 w 47"/>
                  <a:gd name="T75" fmla="*/ 43 h 53"/>
                  <a:gd name="T76" fmla="*/ 19 w 47"/>
                  <a:gd name="T77" fmla="*/ 45 h 53"/>
                  <a:gd name="T78" fmla="*/ 20 w 47"/>
                  <a:gd name="T79" fmla="*/ 48 h 53"/>
                  <a:gd name="T80" fmla="*/ 18 w 47"/>
                  <a:gd name="T81" fmla="*/ 50 h 53"/>
                  <a:gd name="T82" fmla="*/ 17 w 47"/>
                  <a:gd name="T83" fmla="*/ 52 h 53"/>
                  <a:gd name="T84" fmla="*/ 14 w 47"/>
                  <a:gd name="T85" fmla="*/ 52 h 53"/>
                  <a:gd name="T86" fmla="*/ 11 w 47"/>
                  <a:gd name="T87" fmla="*/ 51 h 53"/>
                  <a:gd name="T88" fmla="*/ 9 w 47"/>
                  <a:gd name="T89" fmla="*/ 50 h 53"/>
                  <a:gd name="T90" fmla="*/ 9 w 47"/>
                  <a:gd name="T91" fmla="*/ 47 h 53"/>
                  <a:gd name="T92" fmla="*/ 9 w 47"/>
                  <a:gd name="T93" fmla="*/ 44 h 53"/>
                  <a:gd name="T94" fmla="*/ 8 w 47"/>
                  <a:gd name="T95" fmla="*/ 40 h 53"/>
                  <a:gd name="T96" fmla="*/ 5 w 47"/>
                  <a:gd name="T97" fmla="*/ 35 h 53"/>
                  <a:gd name="T98" fmla="*/ 5 w 47"/>
                  <a:gd name="T99" fmla="*/ 32 h 53"/>
                  <a:gd name="T100" fmla="*/ 8 w 47"/>
                  <a:gd name="T101" fmla="*/ 30 h 53"/>
                  <a:gd name="T102" fmla="*/ 11 w 47"/>
                  <a:gd name="T103" fmla="*/ 27 h 53"/>
                  <a:gd name="T104" fmla="*/ 13 w 47"/>
                  <a:gd name="T105" fmla="*/ 25 h 53"/>
                  <a:gd name="T106" fmla="*/ 16 w 47"/>
                  <a:gd name="T107" fmla="*/ 26 h 53"/>
                  <a:gd name="T108" fmla="*/ 17 w 47"/>
                  <a:gd name="T109" fmla="*/ 24 h 53"/>
                  <a:gd name="T110" fmla="*/ 15 w 47"/>
                  <a:gd name="T111" fmla="*/ 18 h 53"/>
                  <a:gd name="T112" fmla="*/ 13 w 47"/>
                  <a:gd name="T113" fmla="*/ 16 h 53"/>
                  <a:gd name="T114" fmla="*/ 11 w 47"/>
                  <a:gd name="T115" fmla="*/ 14 h 53"/>
                  <a:gd name="T116" fmla="*/ 9 w 47"/>
                  <a:gd name="T117" fmla="*/ 14 h 53"/>
                  <a:gd name="T118" fmla="*/ 7 w 47"/>
                  <a:gd name="T119" fmla="*/ 13 h 53"/>
                  <a:gd name="T120" fmla="*/ 5 w 47"/>
                  <a:gd name="T121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53">
                    <a:moveTo>
                      <a:pt x="2" y="13"/>
                    </a:moveTo>
                    <a:lnTo>
                      <a:pt x="2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5" y="6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3" y="17"/>
                    </a:lnTo>
                    <a:lnTo>
                      <a:pt x="43" y="17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2" y="19"/>
                    </a:lnTo>
                    <a:lnTo>
                      <a:pt x="42" y="19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40" y="23"/>
                    </a:lnTo>
                    <a:lnTo>
                      <a:pt x="40" y="22"/>
                    </a:lnTo>
                    <a:lnTo>
                      <a:pt x="41" y="22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3" y="24"/>
                    </a:lnTo>
                    <a:lnTo>
                      <a:pt x="44" y="24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4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6" y="23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47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3" y="28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3" y="30"/>
                    </a:lnTo>
                    <a:lnTo>
                      <a:pt x="43" y="30"/>
                    </a:lnTo>
                    <a:lnTo>
                      <a:pt x="43" y="30"/>
                    </a:lnTo>
                    <a:lnTo>
                      <a:pt x="43" y="30"/>
                    </a:lnTo>
                    <a:lnTo>
                      <a:pt x="43" y="31"/>
                    </a:lnTo>
                    <a:lnTo>
                      <a:pt x="43" y="31"/>
                    </a:lnTo>
                    <a:lnTo>
                      <a:pt x="43" y="31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44" y="32"/>
                    </a:lnTo>
                    <a:lnTo>
                      <a:pt x="44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4" y="35"/>
                    </a:lnTo>
                    <a:lnTo>
                      <a:pt x="44" y="35"/>
                    </a:lnTo>
                    <a:lnTo>
                      <a:pt x="44" y="35"/>
                    </a:lnTo>
                    <a:lnTo>
                      <a:pt x="43" y="35"/>
                    </a:lnTo>
                    <a:lnTo>
                      <a:pt x="43" y="36"/>
                    </a:lnTo>
                    <a:lnTo>
                      <a:pt x="43" y="36"/>
                    </a:lnTo>
                    <a:lnTo>
                      <a:pt x="43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7" y="36"/>
                    </a:lnTo>
                    <a:lnTo>
                      <a:pt x="37" y="35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6" y="37"/>
                    </a:lnTo>
                    <a:lnTo>
                      <a:pt x="35" y="37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9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4" y="39"/>
                    </a:lnTo>
                    <a:lnTo>
                      <a:pt x="34" y="39"/>
                    </a:lnTo>
                    <a:lnTo>
                      <a:pt x="34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6" y="37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19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3"/>
                    </a:lnTo>
                    <a:lnTo>
                      <a:pt x="18" y="43"/>
                    </a:lnTo>
                    <a:lnTo>
                      <a:pt x="18" y="43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20" y="46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19" y="48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50"/>
                    </a:lnTo>
                    <a:lnTo>
                      <a:pt x="17" y="50"/>
                    </a:lnTo>
                    <a:lnTo>
                      <a:pt x="17" y="50"/>
                    </a:lnTo>
                    <a:lnTo>
                      <a:pt x="17" y="50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6" y="53"/>
                    </a:lnTo>
                    <a:lnTo>
                      <a:pt x="16" y="53"/>
                    </a:lnTo>
                    <a:lnTo>
                      <a:pt x="15" y="52"/>
                    </a:lnTo>
                    <a:lnTo>
                      <a:pt x="15" y="52"/>
                    </a:lnTo>
                    <a:lnTo>
                      <a:pt x="15" y="52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8" y="47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8" y="44"/>
                    </a:lnTo>
                    <a:lnTo>
                      <a:pt x="8" y="43"/>
                    </a:lnTo>
                    <a:lnTo>
                      <a:pt x="7" y="42"/>
                    </a:lnTo>
                    <a:lnTo>
                      <a:pt x="8" y="42"/>
                    </a:lnTo>
                    <a:lnTo>
                      <a:pt x="8" y="41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7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7" y="31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3" y="26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4" y="17"/>
                    </a:lnTo>
                    <a:lnTo>
                      <a:pt x="14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" name="IQ-D029_2"/>
              <p:cNvSpPr>
                <a:spLocks/>
              </p:cNvSpPr>
              <p:nvPr/>
            </p:nvSpPr>
            <p:spPr bwMode="auto">
              <a:xfrm>
                <a:off x="4787583" y="1028700"/>
                <a:ext cx="396240" cy="289560"/>
              </a:xfrm>
              <a:custGeom>
                <a:avLst/>
                <a:gdLst>
                  <a:gd name="T0" fmla="*/ 14 w 52"/>
                  <a:gd name="T1" fmla="*/ 37 h 38"/>
                  <a:gd name="T2" fmla="*/ 8 w 52"/>
                  <a:gd name="T3" fmla="*/ 34 h 38"/>
                  <a:gd name="T4" fmla="*/ 6 w 52"/>
                  <a:gd name="T5" fmla="*/ 29 h 38"/>
                  <a:gd name="T6" fmla="*/ 8 w 52"/>
                  <a:gd name="T7" fmla="*/ 26 h 38"/>
                  <a:gd name="T8" fmla="*/ 8 w 52"/>
                  <a:gd name="T9" fmla="*/ 20 h 38"/>
                  <a:gd name="T10" fmla="*/ 3 w 52"/>
                  <a:gd name="T11" fmla="*/ 12 h 38"/>
                  <a:gd name="T12" fmla="*/ 1 w 52"/>
                  <a:gd name="T13" fmla="*/ 5 h 38"/>
                  <a:gd name="T14" fmla="*/ 3 w 52"/>
                  <a:gd name="T15" fmla="*/ 4 h 38"/>
                  <a:gd name="T16" fmla="*/ 5 w 52"/>
                  <a:gd name="T17" fmla="*/ 4 h 38"/>
                  <a:gd name="T18" fmla="*/ 7 w 52"/>
                  <a:gd name="T19" fmla="*/ 5 h 38"/>
                  <a:gd name="T20" fmla="*/ 10 w 52"/>
                  <a:gd name="T21" fmla="*/ 5 h 38"/>
                  <a:gd name="T22" fmla="*/ 11 w 52"/>
                  <a:gd name="T23" fmla="*/ 4 h 38"/>
                  <a:gd name="T24" fmla="*/ 13 w 52"/>
                  <a:gd name="T25" fmla="*/ 3 h 38"/>
                  <a:gd name="T26" fmla="*/ 15 w 52"/>
                  <a:gd name="T27" fmla="*/ 4 h 38"/>
                  <a:gd name="T28" fmla="*/ 17 w 52"/>
                  <a:gd name="T29" fmla="*/ 3 h 38"/>
                  <a:gd name="T30" fmla="*/ 19 w 52"/>
                  <a:gd name="T31" fmla="*/ 3 h 38"/>
                  <a:gd name="T32" fmla="*/ 22 w 52"/>
                  <a:gd name="T33" fmla="*/ 2 h 38"/>
                  <a:gd name="T34" fmla="*/ 25 w 52"/>
                  <a:gd name="T35" fmla="*/ 2 h 38"/>
                  <a:gd name="T36" fmla="*/ 27 w 52"/>
                  <a:gd name="T37" fmla="*/ 1 h 38"/>
                  <a:gd name="T38" fmla="*/ 29 w 52"/>
                  <a:gd name="T39" fmla="*/ 0 h 38"/>
                  <a:gd name="T40" fmla="*/ 30 w 52"/>
                  <a:gd name="T41" fmla="*/ 1 h 38"/>
                  <a:gd name="T42" fmla="*/ 33 w 52"/>
                  <a:gd name="T43" fmla="*/ 2 h 38"/>
                  <a:gd name="T44" fmla="*/ 33 w 52"/>
                  <a:gd name="T45" fmla="*/ 3 h 38"/>
                  <a:gd name="T46" fmla="*/ 35 w 52"/>
                  <a:gd name="T47" fmla="*/ 6 h 38"/>
                  <a:gd name="T48" fmla="*/ 37 w 52"/>
                  <a:gd name="T49" fmla="*/ 5 h 38"/>
                  <a:gd name="T50" fmla="*/ 39 w 52"/>
                  <a:gd name="T51" fmla="*/ 6 h 38"/>
                  <a:gd name="T52" fmla="*/ 41 w 52"/>
                  <a:gd name="T53" fmla="*/ 6 h 38"/>
                  <a:gd name="T54" fmla="*/ 43 w 52"/>
                  <a:gd name="T55" fmla="*/ 5 h 38"/>
                  <a:gd name="T56" fmla="*/ 46 w 52"/>
                  <a:gd name="T57" fmla="*/ 4 h 38"/>
                  <a:gd name="T58" fmla="*/ 49 w 52"/>
                  <a:gd name="T59" fmla="*/ 4 h 38"/>
                  <a:gd name="T60" fmla="*/ 51 w 52"/>
                  <a:gd name="T61" fmla="*/ 4 h 38"/>
                  <a:gd name="T62" fmla="*/ 52 w 52"/>
                  <a:gd name="T63" fmla="*/ 6 h 38"/>
                  <a:gd name="T64" fmla="*/ 51 w 52"/>
                  <a:gd name="T65" fmla="*/ 8 h 38"/>
                  <a:gd name="T66" fmla="*/ 51 w 52"/>
                  <a:gd name="T67" fmla="*/ 10 h 38"/>
                  <a:gd name="T68" fmla="*/ 48 w 52"/>
                  <a:gd name="T69" fmla="*/ 10 h 38"/>
                  <a:gd name="T70" fmla="*/ 46 w 52"/>
                  <a:gd name="T71" fmla="*/ 12 h 38"/>
                  <a:gd name="T72" fmla="*/ 43 w 52"/>
                  <a:gd name="T73" fmla="*/ 13 h 38"/>
                  <a:gd name="T74" fmla="*/ 41 w 52"/>
                  <a:gd name="T75" fmla="*/ 13 h 38"/>
                  <a:gd name="T76" fmla="*/ 37 w 52"/>
                  <a:gd name="T77" fmla="*/ 14 h 38"/>
                  <a:gd name="T78" fmla="*/ 36 w 52"/>
                  <a:gd name="T79" fmla="*/ 16 h 38"/>
                  <a:gd name="T80" fmla="*/ 33 w 52"/>
                  <a:gd name="T81" fmla="*/ 15 h 38"/>
                  <a:gd name="T82" fmla="*/ 30 w 52"/>
                  <a:gd name="T83" fmla="*/ 16 h 38"/>
                  <a:gd name="T84" fmla="*/ 27 w 52"/>
                  <a:gd name="T85" fmla="*/ 16 h 38"/>
                  <a:gd name="T86" fmla="*/ 25 w 52"/>
                  <a:gd name="T87" fmla="*/ 15 h 38"/>
                  <a:gd name="T88" fmla="*/ 24 w 52"/>
                  <a:gd name="T89" fmla="*/ 16 h 38"/>
                  <a:gd name="T90" fmla="*/ 22 w 52"/>
                  <a:gd name="T91" fmla="*/ 17 h 38"/>
                  <a:gd name="T92" fmla="*/ 22 w 52"/>
                  <a:gd name="T93" fmla="*/ 20 h 38"/>
                  <a:gd name="T94" fmla="*/ 21 w 52"/>
                  <a:gd name="T95" fmla="*/ 21 h 38"/>
                  <a:gd name="T96" fmla="*/ 23 w 52"/>
                  <a:gd name="T97" fmla="*/ 22 h 38"/>
                  <a:gd name="T98" fmla="*/ 23 w 52"/>
                  <a:gd name="T99" fmla="*/ 25 h 38"/>
                  <a:gd name="T100" fmla="*/ 22 w 52"/>
                  <a:gd name="T101" fmla="*/ 26 h 38"/>
                  <a:gd name="T102" fmla="*/ 19 w 52"/>
                  <a:gd name="T103" fmla="*/ 25 h 38"/>
                  <a:gd name="T104" fmla="*/ 19 w 52"/>
                  <a:gd name="T105" fmla="*/ 27 h 38"/>
                  <a:gd name="T106" fmla="*/ 21 w 52"/>
                  <a:gd name="T107" fmla="*/ 29 h 38"/>
                  <a:gd name="T108" fmla="*/ 23 w 52"/>
                  <a:gd name="T109" fmla="*/ 31 h 38"/>
                  <a:gd name="T110" fmla="*/ 20 w 52"/>
                  <a:gd name="T111" fmla="*/ 33 h 38"/>
                  <a:gd name="T112" fmla="*/ 21 w 52"/>
                  <a:gd name="T113" fmla="*/ 35 h 38"/>
                  <a:gd name="T114" fmla="*/ 22 w 52"/>
                  <a:gd name="T1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2" h="38">
                    <a:moveTo>
                      <a:pt x="22" y="38"/>
                    </a:moveTo>
                    <a:lnTo>
                      <a:pt x="19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6" y="37"/>
                    </a:lnTo>
                    <a:lnTo>
                      <a:pt x="14" y="37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7" y="34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9" y="22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6" y="19"/>
                    </a:lnTo>
                    <a:lnTo>
                      <a:pt x="7" y="18"/>
                    </a:lnTo>
                    <a:lnTo>
                      <a:pt x="6" y="16"/>
                    </a:lnTo>
                    <a:lnTo>
                      <a:pt x="5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1" y="10"/>
                    </a:lnTo>
                    <a:lnTo>
                      <a:pt x="51" y="10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4" y="12"/>
                    </a:lnTo>
                    <a:lnTo>
                      <a:pt x="44" y="13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3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1" y="14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4" y="16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9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1" y="34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D9D9D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" name="IQ-D025_2"/>
              <p:cNvSpPr>
                <a:spLocks/>
              </p:cNvSpPr>
              <p:nvPr/>
            </p:nvSpPr>
            <p:spPr bwMode="auto">
              <a:xfrm>
                <a:off x="4635183" y="1379220"/>
                <a:ext cx="220980" cy="213360"/>
              </a:xfrm>
              <a:custGeom>
                <a:avLst/>
                <a:gdLst>
                  <a:gd name="T0" fmla="*/ 6 w 29"/>
                  <a:gd name="T1" fmla="*/ 26 h 28"/>
                  <a:gd name="T2" fmla="*/ 4 w 29"/>
                  <a:gd name="T3" fmla="*/ 21 h 28"/>
                  <a:gd name="T4" fmla="*/ 2 w 29"/>
                  <a:gd name="T5" fmla="*/ 15 h 28"/>
                  <a:gd name="T6" fmla="*/ 3 w 29"/>
                  <a:gd name="T7" fmla="*/ 12 h 28"/>
                  <a:gd name="T8" fmla="*/ 6 w 29"/>
                  <a:gd name="T9" fmla="*/ 12 h 28"/>
                  <a:gd name="T10" fmla="*/ 3 w 29"/>
                  <a:gd name="T11" fmla="*/ 4 h 28"/>
                  <a:gd name="T12" fmla="*/ 6 w 29"/>
                  <a:gd name="T13" fmla="*/ 0 h 28"/>
                  <a:gd name="T14" fmla="*/ 7 w 29"/>
                  <a:gd name="T15" fmla="*/ 0 h 28"/>
                  <a:gd name="T16" fmla="*/ 8 w 29"/>
                  <a:gd name="T17" fmla="*/ 0 h 28"/>
                  <a:gd name="T18" fmla="*/ 9 w 29"/>
                  <a:gd name="T19" fmla="*/ 0 h 28"/>
                  <a:gd name="T20" fmla="*/ 10 w 29"/>
                  <a:gd name="T21" fmla="*/ 0 h 28"/>
                  <a:gd name="T22" fmla="*/ 11 w 29"/>
                  <a:gd name="T23" fmla="*/ 1 h 28"/>
                  <a:gd name="T24" fmla="*/ 12 w 29"/>
                  <a:gd name="T25" fmla="*/ 0 h 28"/>
                  <a:gd name="T26" fmla="*/ 12 w 29"/>
                  <a:gd name="T27" fmla="*/ 1 h 28"/>
                  <a:gd name="T28" fmla="*/ 13 w 29"/>
                  <a:gd name="T29" fmla="*/ 1 h 28"/>
                  <a:gd name="T30" fmla="*/ 14 w 29"/>
                  <a:gd name="T31" fmla="*/ 1 h 28"/>
                  <a:gd name="T32" fmla="*/ 15 w 29"/>
                  <a:gd name="T33" fmla="*/ 1 h 28"/>
                  <a:gd name="T34" fmla="*/ 15 w 29"/>
                  <a:gd name="T35" fmla="*/ 1 h 28"/>
                  <a:gd name="T36" fmla="*/ 16 w 29"/>
                  <a:gd name="T37" fmla="*/ 1 h 28"/>
                  <a:gd name="T38" fmla="*/ 17 w 29"/>
                  <a:gd name="T39" fmla="*/ 1 h 28"/>
                  <a:gd name="T40" fmla="*/ 18 w 29"/>
                  <a:gd name="T41" fmla="*/ 1 h 28"/>
                  <a:gd name="T42" fmla="*/ 19 w 29"/>
                  <a:gd name="T43" fmla="*/ 1 h 28"/>
                  <a:gd name="T44" fmla="*/ 19 w 29"/>
                  <a:gd name="T45" fmla="*/ 2 h 28"/>
                  <a:gd name="T46" fmla="*/ 20 w 29"/>
                  <a:gd name="T47" fmla="*/ 2 h 28"/>
                  <a:gd name="T48" fmla="*/ 21 w 29"/>
                  <a:gd name="T49" fmla="*/ 2 h 28"/>
                  <a:gd name="T50" fmla="*/ 21 w 29"/>
                  <a:gd name="T51" fmla="*/ 2 h 28"/>
                  <a:gd name="T52" fmla="*/ 22 w 29"/>
                  <a:gd name="T53" fmla="*/ 2 h 28"/>
                  <a:gd name="T54" fmla="*/ 23 w 29"/>
                  <a:gd name="T55" fmla="*/ 2 h 28"/>
                  <a:gd name="T56" fmla="*/ 23 w 29"/>
                  <a:gd name="T57" fmla="*/ 3 h 28"/>
                  <a:gd name="T58" fmla="*/ 23 w 29"/>
                  <a:gd name="T59" fmla="*/ 2 h 28"/>
                  <a:gd name="T60" fmla="*/ 25 w 29"/>
                  <a:gd name="T61" fmla="*/ 3 h 28"/>
                  <a:gd name="T62" fmla="*/ 25 w 29"/>
                  <a:gd name="T63" fmla="*/ 4 h 28"/>
                  <a:gd name="T64" fmla="*/ 25 w 29"/>
                  <a:gd name="T65" fmla="*/ 4 h 28"/>
                  <a:gd name="T66" fmla="*/ 26 w 29"/>
                  <a:gd name="T67" fmla="*/ 6 h 28"/>
                  <a:gd name="T68" fmla="*/ 29 w 29"/>
                  <a:gd name="T69" fmla="*/ 10 h 28"/>
                  <a:gd name="T70" fmla="*/ 29 w 29"/>
                  <a:gd name="T71" fmla="*/ 12 h 28"/>
                  <a:gd name="T72" fmla="*/ 28 w 29"/>
                  <a:gd name="T73" fmla="*/ 13 h 28"/>
                  <a:gd name="T74" fmla="*/ 27 w 29"/>
                  <a:gd name="T75" fmla="*/ 14 h 28"/>
                  <a:gd name="T76" fmla="*/ 25 w 29"/>
                  <a:gd name="T77" fmla="*/ 13 h 28"/>
                  <a:gd name="T78" fmla="*/ 23 w 29"/>
                  <a:gd name="T79" fmla="*/ 14 h 28"/>
                  <a:gd name="T80" fmla="*/ 23 w 29"/>
                  <a:gd name="T81" fmla="*/ 16 h 28"/>
                  <a:gd name="T82" fmla="*/ 19 w 29"/>
                  <a:gd name="T83" fmla="*/ 19 h 28"/>
                  <a:gd name="T84" fmla="*/ 17 w 29"/>
                  <a:gd name="T85" fmla="*/ 20 h 28"/>
                  <a:gd name="T86" fmla="*/ 15 w 29"/>
                  <a:gd name="T87" fmla="*/ 21 h 28"/>
                  <a:gd name="T88" fmla="*/ 15 w 29"/>
                  <a:gd name="T89" fmla="*/ 22 h 28"/>
                  <a:gd name="T90" fmla="*/ 13 w 29"/>
                  <a:gd name="T91" fmla="*/ 23 h 28"/>
                  <a:gd name="T92" fmla="*/ 14 w 29"/>
                  <a:gd name="T93" fmla="*/ 24 h 28"/>
                  <a:gd name="T94" fmla="*/ 13 w 29"/>
                  <a:gd name="T95" fmla="*/ 25 h 28"/>
                  <a:gd name="T96" fmla="*/ 13 w 29"/>
                  <a:gd name="T97" fmla="*/ 25 h 28"/>
                  <a:gd name="T98" fmla="*/ 12 w 29"/>
                  <a:gd name="T99" fmla="*/ 26 h 28"/>
                  <a:gd name="T100" fmla="*/ 11 w 29"/>
                  <a:gd name="T101" fmla="*/ 26 h 28"/>
                  <a:gd name="T102" fmla="*/ 11 w 29"/>
                  <a:gd name="T103" fmla="*/ 28 h 28"/>
                  <a:gd name="T104" fmla="*/ 10 w 29"/>
                  <a:gd name="T105" fmla="*/ 28 h 28"/>
                  <a:gd name="T106" fmla="*/ 9 w 29"/>
                  <a:gd name="T107" fmla="*/ 28 h 28"/>
                  <a:gd name="T108" fmla="*/ 9 w 29"/>
                  <a:gd name="T109" fmla="*/ 28 h 28"/>
                  <a:gd name="T110" fmla="*/ 9 w 29"/>
                  <a:gd name="T1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" h="28">
                    <a:moveTo>
                      <a:pt x="8" y="28"/>
                    </a:moveTo>
                    <a:lnTo>
                      <a:pt x="8" y="28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5" y="25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8" y="12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7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8" y="28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" name="IQ-D038_2"/>
              <p:cNvSpPr>
                <a:spLocks/>
              </p:cNvSpPr>
              <p:nvPr/>
            </p:nvSpPr>
            <p:spPr bwMode="auto">
              <a:xfrm>
                <a:off x="3484563" y="2689860"/>
                <a:ext cx="243840" cy="182880"/>
              </a:xfrm>
              <a:custGeom>
                <a:avLst/>
                <a:gdLst>
                  <a:gd name="T0" fmla="*/ 27 w 32"/>
                  <a:gd name="T1" fmla="*/ 0 h 24"/>
                  <a:gd name="T2" fmla="*/ 30 w 32"/>
                  <a:gd name="T3" fmla="*/ 0 h 24"/>
                  <a:gd name="T4" fmla="*/ 30 w 32"/>
                  <a:gd name="T5" fmla="*/ 5 h 24"/>
                  <a:gd name="T6" fmla="*/ 32 w 32"/>
                  <a:gd name="T7" fmla="*/ 7 h 24"/>
                  <a:gd name="T8" fmla="*/ 32 w 32"/>
                  <a:gd name="T9" fmla="*/ 9 h 24"/>
                  <a:gd name="T10" fmla="*/ 32 w 32"/>
                  <a:gd name="T11" fmla="*/ 10 h 24"/>
                  <a:gd name="T12" fmla="*/ 30 w 32"/>
                  <a:gd name="T13" fmla="*/ 11 h 24"/>
                  <a:gd name="T14" fmla="*/ 30 w 32"/>
                  <a:gd name="T15" fmla="*/ 13 h 24"/>
                  <a:gd name="T16" fmla="*/ 28 w 32"/>
                  <a:gd name="T17" fmla="*/ 13 h 24"/>
                  <a:gd name="T18" fmla="*/ 26 w 32"/>
                  <a:gd name="T19" fmla="*/ 13 h 24"/>
                  <a:gd name="T20" fmla="*/ 26 w 32"/>
                  <a:gd name="T21" fmla="*/ 14 h 24"/>
                  <a:gd name="T22" fmla="*/ 26 w 32"/>
                  <a:gd name="T23" fmla="*/ 14 h 24"/>
                  <a:gd name="T24" fmla="*/ 27 w 32"/>
                  <a:gd name="T25" fmla="*/ 15 h 24"/>
                  <a:gd name="T26" fmla="*/ 25 w 32"/>
                  <a:gd name="T27" fmla="*/ 15 h 24"/>
                  <a:gd name="T28" fmla="*/ 22 w 32"/>
                  <a:gd name="T29" fmla="*/ 15 h 24"/>
                  <a:gd name="T30" fmla="*/ 19 w 32"/>
                  <a:gd name="T31" fmla="*/ 14 h 24"/>
                  <a:gd name="T32" fmla="*/ 16 w 32"/>
                  <a:gd name="T33" fmla="*/ 16 h 24"/>
                  <a:gd name="T34" fmla="*/ 16 w 32"/>
                  <a:gd name="T35" fmla="*/ 20 h 24"/>
                  <a:gd name="T36" fmla="*/ 14 w 32"/>
                  <a:gd name="T37" fmla="*/ 23 h 24"/>
                  <a:gd name="T38" fmla="*/ 12 w 32"/>
                  <a:gd name="T39" fmla="*/ 24 h 24"/>
                  <a:gd name="T40" fmla="*/ 9 w 32"/>
                  <a:gd name="T41" fmla="*/ 23 h 24"/>
                  <a:gd name="T42" fmla="*/ 8 w 32"/>
                  <a:gd name="T43" fmla="*/ 21 h 24"/>
                  <a:gd name="T44" fmla="*/ 7 w 32"/>
                  <a:gd name="T45" fmla="*/ 19 h 24"/>
                  <a:gd name="T46" fmla="*/ 4 w 32"/>
                  <a:gd name="T47" fmla="*/ 19 h 24"/>
                  <a:gd name="T48" fmla="*/ 3 w 32"/>
                  <a:gd name="T49" fmla="*/ 20 h 24"/>
                  <a:gd name="T50" fmla="*/ 4 w 32"/>
                  <a:gd name="T51" fmla="*/ 20 h 24"/>
                  <a:gd name="T52" fmla="*/ 4 w 32"/>
                  <a:gd name="T53" fmla="*/ 22 h 24"/>
                  <a:gd name="T54" fmla="*/ 2 w 32"/>
                  <a:gd name="T55" fmla="*/ 22 h 24"/>
                  <a:gd name="T56" fmla="*/ 0 w 32"/>
                  <a:gd name="T57" fmla="*/ 20 h 24"/>
                  <a:gd name="T58" fmla="*/ 0 w 32"/>
                  <a:gd name="T59" fmla="*/ 18 h 24"/>
                  <a:gd name="T60" fmla="*/ 0 w 32"/>
                  <a:gd name="T61" fmla="*/ 16 h 24"/>
                  <a:gd name="T62" fmla="*/ 2 w 32"/>
                  <a:gd name="T63" fmla="*/ 14 h 24"/>
                  <a:gd name="T64" fmla="*/ 5 w 32"/>
                  <a:gd name="T65" fmla="*/ 16 h 24"/>
                  <a:gd name="T66" fmla="*/ 8 w 32"/>
                  <a:gd name="T67" fmla="*/ 17 h 24"/>
                  <a:gd name="T68" fmla="*/ 11 w 32"/>
                  <a:gd name="T69" fmla="*/ 18 h 24"/>
                  <a:gd name="T70" fmla="*/ 11 w 32"/>
                  <a:gd name="T71" fmla="*/ 17 h 24"/>
                  <a:gd name="T72" fmla="*/ 11 w 32"/>
                  <a:gd name="T73" fmla="*/ 16 h 24"/>
                  <a:gd name="T74" fmla="*/ 8 w 32"/>
                  <a:gd name="T75" fmla="*/ 14 h 24"/>
                  <a:gd name="T76" fmla="*/ 2 w 32"/>
                  <a:gd name="T77" fmla="*/ 10 h 24"/>
                  <a:gd name="T78" fmla="*/ 2 w 32"/>
                  <a:gd name="T79" fmla="*/ 8 h 24"/>
                  <a:gd name="T80" fmla="*/ 2 w 32"/>
                  <a:gd name="T81" fmla="*/ 6 h 24"/>
                  <a:gd name="T82" fmla="*/ 8 w 32"/>
                  <a:gd name="T83" fmla="*/ 6 h 24"/>
                  <a:gd name="T84" fmla="*/ 12 w 32"/>
                  <a:gd name="T85" fmla="*/ 7 h 24"/>
                  <a:gd name="T86" fmla="*/ 16 w 32"/>
                  <a:gd name="T87" fmla="*/ 3 h 24"/>
                  <a:gd name="T88" fmla="*/ 18 w 32"/>
                  <a:gd name="T89" fmla="*/ 0 h 24"/>
                  <a:gd name="T90" fmla="*/ 22 w 32"/>
                  <a:gd name="T91" fmla="*/ 2 h 24"/>
                  <a:gd name="T92" fmla="*/ 23 w 32"/>
                  <a:gd name="T93" fmla="*/ 2 h 24"/>
                  <a:gd name="T94" fmla="*/ 22 w 32"/>
                  <a:gd name="T9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" h="24">
                    <a:moveTo>
                      <a:pt x="22" y="0"/>
                    </a:move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8" y="15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5" y="21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5" y="21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2" y="22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2" y="17"/>
                    </a:lnTo>
                    <a:lnTo>
                      <a:pt x="11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9" y="15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1" name="IQ-D040_2"/>
              <p:cNvSpPr>
                <a:spLocks/>
              </p:cNvSpPr>
              <p:nvPr/>
            </p:nvSpPr>
            <p:spPr bwMode="auto">
              <a:xfrm>
                <a:off x="3636963" y="2567940"/>
                <a:ext cx="213360" cy="198120"/>
              </a:xfrm>
              <a:custGeom>
                <a:avLst/>
                <a:gdLst>
                  <a:gd name="T0" fmla="*/ 0 w 28"/>
                  <a:gd name="T1" fmla="*/ 13 h 26"/>
                  <a:gd name="T2" fmla="*/ 1 w 28"/>
                  <a:gd name="T3" fmla="*/ 12 h 26"/>
                  <a:gd name="T4" fmla="*/ 5 w 28"/>
                  <a:gd name="T5" fmla="*/ 12 h 26"/>
                  <a:gd name="T6" fmla="*/ 8 w 28"/>
                  <a:gd name="T7" fmla="*/ 11 h 26"/>
                  <a:gd name="T8" fmla="*/ 8 w 28"/>
                  <a:gd name="T9" fmla="*/ 7 h 26"/>
                  <a:gd name="T10" fmla="*/ 6 w 28"/>
                  <a:gd name="T11" fmla="*/ 4 h 26"/>
                  <a:gd name="T12" fmla="*/ 14 w 28"/>
                  <a:gd name="T13" fmla="*/ 0 h 26"/>
                  <a:gd name="T14" fmla="*/ 14 w 28"/>
                  <a:gd name="T15" fmla="*/ 2 h 26"/>
                  <a:gd name="T16" fmla="*/ 23 w 28"/>
                  <a:gd name="T17" fmla="*/ 4 h 26"/>
                  <a:gd name="T18" fmla="*/ 24 w 28"/>
                  <a:gd name="T19" fmla="*/ 5 h 26"/>
                  <a:gd name="T20" fmla="*/ 25 w 28"/>
                  <a:gd name="T21" fmla="*/ 6 h 26"/>
                  <a:gd name="T22" fmla="*/ 23 w 28"/>
                  <a:gd name="T23" fmla="*/ 6 h 26"/>
                  <a:gd name="T24" fmla="*/ 21 w 28"/>
                  <a:gd name="T25" fmla="*/ 6 h 26"/>
                  <a:gd name="T26" fmla="*/ 21 w 28"/>
                  <a:gd name="T27" fmla="*/ 6 h 26"/>
                  <a:gd name="T28" fmla="*/ 22 w 28"/>
                  <a:gd name="T29" fmla="*/ 9 h 26"/>
                  <a:gd name="T30" fmla="*/ 21 w 28"/>
                  <a:gd name="T31" fmla="*/ 11 h 26"/>
                  <a:gd name="T32" fmla="*/ 20 w 28"/>
                  <a:gd name="T33" fmla="*/ 12 h 26"/>
                  <a:gd name="T34" fmla="*/ 21 w 28"/>
                  <a:gd name="T35" fmla="*/ 12 h 26"/>
                  <a:gd name="T36" fmla="*/ 23 w 28"/>
                  <a:gd name="T37" fmla="*/ 13 h 26"/>
                  <a:gd name="T38" fmla="*/ 24 w 28"/>
                  <a:gd name="T39" fmla="*/ 14 h 26"/>
                  <a:gd name="T40" fmla="*/ 25 w 28"/>
                  <a:gd name="T41" fmla="*/ 16 h 26"/>
                  <a:gd name="T42" fmla="*/ 24 w 28"/>
                  <a:gd name="T43" fmla="*/ 18 h 26"/>
                  <a:gd name="T44" fmla="*/ 23 w 28"/>
                  <a:gd name="T45" fmla="*/ 19 h 26"/>
                  <a:gd name="T46" fmla="*/ 24 w 28"/>
                  <a:gd name="T47" fmla="*/ 19 h 26"/>
                  <a:gd name="T48" fmla="*/ 26 w 28"/>
                  <a:gd name="T49" fmla="*/ 19 h 26"/>
                  <a:gd name="T50" fmla="*/ 26 w 28"/>
                  <a:gd name="T51" fmla="*/ 20 h 26"/>
                  <a:gd name="T52" fmla="*/ 26 w 28"/>
                  <a:gd name="T53" fmla="*/ 20 h 26"/>
                  <a:gd name="T54" fmla="*/ 25 w 28"/>
                  <a:gd name="T55" fmla="*/ 21 h 26"/>
                  <a:gd name="T56" fmla="*/ 25 w 28"/>
                  <a:gd name="T57" fmla="*/ 22 h 26"/>
                  <a:gd name="T58" fmla="*/ 26 w 28"/>
                  <a:gd name="T59" fmla="*/ 22 h 26"/>
                  <a:gd name="T60" fmla="*/ 27 w 28"/>
                  <a:gd name="T61" fmla="*/ 22 h 26"/>
                  <a:gd name="T62" fmla="*/ 27 w 28"/>
                  <a:gd name="T63" fmla="*/ 22 h 26"/>
                  <a:gd name="T64" fmla="*/ 27 w 28"/>
                  <a:gd name="T65" fmla="*/ 23 h 26"/>
                  <a:gd name="T66" fmla="*/ 27 w 28"/>
                  <a:gd name="T67" fmla="*/ 23 h 26"/>
                  <a:gd name="T68" fmla="*/ 28 w 28"/>
                  <a:gd name="T69" fmla="*/ 23 h 26"/>
                  <a:gd name="T70" fmla="*/ 28 w 28"/>
                  <a:gd name="T71" fmla="*/ 24 h 26"/>
                  <a:gd name="T72" fmla="*/ 28 w 28"/>
                  <a:gd name="T73" fmla="*/ 25 h 26"/>
                  <a:gd name="T74" fmla="*/ 26 w 28"/>
                  <a:gd name="T75" fmla="*/ 26 h 26"/>
                  <a:gd name="T76" fmla="*/ 26 w 28"/>
                  <a:gd name="T77" fmla="*/ 25 h 26"/>
                  <a:gd name="T78" fmla="*/ 26 w 28"/>
                  <a:gd name="T79" fmla="*/ 25 h 26"/>
                  <a:gd name="T80" fmla="*/ 26 w 28"/>
                  <a:gd name="T81" fmla="*/ 25 h 26"/>
                  <a:gd name="T82" fmla="*/ 26 w 28"/>
                  <a:gd name="T83" fmla="*/ 25 h 26"/>
                  <a:gd name="T84" fmla="*/ 26 w 28"/>
                  <a:gd name="T85" fmla="*/ 24 h 26"/>
                  <a:gd name="T86" fmla="*/ 25 w 28"/>
                  <a:gd name="T87" fmla="*/ 24 h 26"/>
                  <a:gd name="T88" fmla="*/ 24 w 28"/>
                  <a:gd name="T89" fmla="*/ 23 h 26"/>
                  <a:gd name="T90" fmla="*/ 24 w 28"/>
                  <a:gd name="T91" fmla="*/ 23 h 26"/>
                  <a:gd name="T92" fmla="*/ 23 w 28"/>
                  <a:gd name="T93" fmla="*/ 23 h 26"/>
                  <a:gd name="T94" fmla="*/ 21 w 28"/>
                  <a:gd name="T95" fmla="*/ 24 h 26"/>
                  <a:gd name="T96" fmla="*/ 20 w 28"/>
                  <a:gd name="T97" fmla="*/ 23 h 26"/>
                  <a:gd name="T98" fmla="*/ 20 w 28"/>
                  <a:gd name="T99" fmla="*/ 22 h 26"/>
                  <a:gd name="T100" fmla="*/ 18 w 28"/>
                  <a:gd name="T101" fmla="*/ 22 h 26"/>
                  <a:gd name="T102" fmla="*/ 16 w 28"/>
                  <a:gd name="T103" fmla="*/ 21 h 26"/>
                  <a:gd name="T104" fmla="*/ 16 w 28"/>
                  <a:gd name="T105" fmla="*/ 21 h 26"/>
                  <a:gd name="T106" fmla="*/ 12 w 28"/>
                  <a:gd name="T107" fmla="*/ 21 h 26"/>
                  <a:gd name="T108" fmla="*/ 10 w 28"/>
                  <a:gd name="T109" fmla="*/ 18 h 26"/>
                  <a:gd name="T110" fmla="*/ 9 w 28"/>
                  <a:gd name="T111" fmla="*/ 16 h 26"/>
                  <a:gd name="T112" fmla="*/ 6 w 28"/>
                  <a:gd name="T113" fmla="*/ 16 h 26"/>
                  <a:gd name="T114" fmla="*/ 1 w 28"/>
                  <a:gd name="T115" fmla="*/ 15 h 26"/>
                  <a:gd name="T116" fmla="*/ 0 w 28"/>
                  <a:gd name="T117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" h="26">
                    <a:moveTo>
                      <a:pt x="0" y="15"/>
                    </a:moveTo>
                    <a:lnTo>
                      <a:pt x="0" y="14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3" y="6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7"/>
                    </a:lnTo>
                    <a:lnTo>
                      <a:pt x="21" y="8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1" y="10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5" y="16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4" y="24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3" y="23"/>
                    </a:lnTo>
                    <a:lnTo>
                      <a:pt x="22" y="23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" name="IQ-D039_2"/>
              <p:cNvSpPr>
                <a:spLocks/>
              </p:cNvSpPr>
              <p:nvPr/>
            </p:nvSpPr>
            <p:spPr bwMode="auto">
              <a:xfrm>
                <a:off x="3789363" y="2552700"/>
                <a:ext cx="129540" cy="182880"/>
              </a:xfrm>
              <a:custGeom>
                <a:avLst/>
                <a:gdLst>
                  <a:gd name="T0" fmla="*/ 0 w 17"/>
                  <a:gd name="T1" fmla="*/ 13 h 24"/>
                  <a:gd name="T2" fmla="*/ 2 w 17"/>
                  <a:gd name="T3" fmla="*/ 11 h 24"/>
                  <a:gd name="T4" fmla="*/ 1 w 17"/>
                  <a:gd name="T5" fmla="*/ 9 h 24"/>
                  <a:gd name="T6" fmla="*/ 1 w 17"/>
                  <a:gd name="T7" fmla="*/ 8 h 24"/>
                  <a:gd name="T8" fmla="*/ 2 w 17"/>
                  <a:gd name="T9" fmla="*/ 7 h 24"/>
                  <a:gd name="T10" fmla="*/ 4 w 17"/>
                  <a:gd name="T11" fmla="*/ 8 h 24"/>
                  <a:gd name="T12" fmla="*/ 5 w 17"/>
                  <a:gd name="T13" fmla="*/ 8 h 24"/>
                  <a:gd name="T14" fmla="*/ 3 w 17"/>
                  <a:gd name="T15" fmla="*/ 6 h 24"/>
                  <a:gd name="T16" fmla="*/ 2 w 17"/>
                  <a:gd name="T17" fmla="*/ 4 h 24"/>
                  <a:gd name="T18" fmla="*/ 3 w 17"/>
                  <a:gd name="T19" fmla="*/ 4 h 24"/>
                  <a:gd name="T20" fmla="*/ 4 w 17"/>
                  <a:gd name="T21" fmla="*/ 2 h 24"/>
                  <a:gd name="T22" fmla="*/ 5 w 17"/>
                  <a:gd name="T23" fmla="*/ 0 h 24"/>
                  <a:gd name="T24" fmla="*/ 6 w 17"/>
                  <a:gd name="T25" fmla="*/ 0 h 24"/>
                  <a:gd name="T26" fmla="*/ 7 w 17"/>
                  <a:gd name="T27" fmla="*/ 0 h 24"/>
                  <a:gd name="T28" fmla="*/ 8 w 17"/>
                  <a:gd name="T29" fmla="*/ 3 h 24"/>
                  <a:gd name="T30" fmla="*/ 11 w 17"/>
                  <a:gd name="T31" fmla="*/ 6 h 24"/>
                  <a:gd name="T32" fmla="*/ 17 w 17"/>
                  <a:gd name="T33" fmla="*/ 5 h 24"/>
                  <a:gd name="T34" fmla="*/ 14 w 17"/>
                  <a:gd name="T35" fmla="*/ 8 h 24"/>
                  <a:gd name="T36" fmla="*/ 14 w 17"/>
                  <a:gd name="T37" fmla="*/ 8 h 24"/>
                  <a:gd name="T38" fmla="*/ 10 w 17"/>
                  <a:gd name="T39" fmla="*/ 9 h 24"/>
                  <a:gd name="T40" fmla="*/ 8 w 17"/>
                  <a:gd name="T41" fmla="*/ 10 h 24"/>
                  <a:gd name="T42" fmla="*/ 8 w 17"/>
                  <a:gd name="T43" fmla="*/ 14 h 24"/>
                  <a:gd name="T44" fmla="*/ 15 w 17"/>
                  <a:gd name="T45" fmla="*/ 18 h 24"/>
                  <a:gd name="T46" fmla="*/ 13 w 17"/>
                  <a:gd name="T47" fmla="*/ 19 h 24"/>
                  <a:gd name="T48" fmla="*/ 10 w 17"/>
                  <a:gd name="T49" fmla="*/ 23 h 24"/>
                  <a:gd name="T50" fmla="*/ 9 w 17"/>
                  <a:gd name="T51" fmla="*/ 24 h 24"/>
                  <a:gd name="T52" fmla="*/ 8 w 17"/>
                  <a:gd name="T53" fmla="*/ 24 h 24"/>
                  <a:gd name="T54" fmla="*/ 7 w 17"/>
                  <a:gd name="T55" fmla="*/ 24 h 24"/>
                  <a:gd name="T56" fmla="*/ 7 w 17"/>
                  <a:gd name="T57" fmla="*/ 24 h 24"/>
                  <a:gd name="T58" fmla="*/ 6 w 17"/>
                  <a:gd name="T59" fmla="*/ 24 h 24"/>
                  <a:gd name="T60" fmla="*/ 5 w 17"/>
                  <a:gd name="T61" fmla="*/ 24 h 24"/>
                  <a:gd name="T62" fmla="*/ 5 w 17"/>
                  <a:gd name="T63" fmla="*/ 23 h 24"/>
                  <a:gd name="T64" fmla="*/ 6 w 17"/>
                  <a:gd name="T65" fmla="*/ 22 h 24"/>
                  <a:gd name="T66" fmla="*/ 6 w 17"/>
                  <a:gd name="T67" fmla="*/ 22 h 24"/>
                  <a:gd name="T68" fmla="*/ 6 w 17"/>
                  <a:gd name="T69" fmla="*/ 21 h 24"/>
                  <a:gd name="T70" fmla="*/ 4 w 17"/>
                  <a:gd name="T71" fmla="*/ 21 h 24"/>
                  <a:gd name="T72" fmla="*/ 3 w 17"/>
                  <a:gd name="T73" fmla="*/ 21 h 24"/>
                  <a:gd name="T74" fmla="*/ 4 w 17"/>
                  <a:gd name="T75" fmla="*/ 20 h 24"/>
                  <a:gd name="T76" fmla="*/ 5 w 17"/>
                  <a:gd name="T77" fmla="*/ 18 h 24"/>
                  <a:gd name="T78" fmla="*/ 4 w 17"/>
                  <a:gd name="T79" fmla="*/ 16 h 24"/>
                  <a:gd name="T80" fmla="*/ 3 w 17"/>
                  <a:gd name="T81" fmla="*/ 15 h 24"/>
                  <a:gd name="T82" fmla="*/ 1 w 17"/>
                  <a:gd name="T83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" h="24">
                    <a:moveTo>
                      <a:pt x="0" y="14"/>
                    </a:moveTo>
                    <a:lnTo>
                      <a:pt x="0" y="14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14" y="16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2" y="21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" name="IQ-D047_2"/>
              <p:cNvSpPr>
                <a:spLocks/>
              </p:cNvSpPr>
              <p:nvPr/>
            </p:nvSpPr>
            <p:spPr bwMode="auto">
              <a:xfrm>
                <a:off x="3865563" y="2674620"/>
                <a:ext cx="68580" cy="53340"/>
              </a:xfrm>
              <a:custGeom>
                <a:avLst/>
                <a:gdLst>
                  <a:gd name="T0" fmla="*/ 0 w 9"/>
                  <a:gd name="T1" fmla="*/ 6 h 7"/>
                  <a:gd name="T2" fmla="*/ 2 w 9"/>
                  <a:gd name="T3" fmla="*/ 5 h 7"/>
                  <a:gd name="T4" fmla="*/ 3 w 9"/>
                  <a:gd name="T5" fmla="*/ 3 h 7"/>
                  <a:gd name="T6" fmla="*/ 5 w 9"/>
                  <a:gd name="T7" fmla="*/ 2 h 7"/>
                  <a:gd name="T8" fmla="*/ 5 w 9"/>
                  <a:gd name="T9" fmla="*/ 2 h 7"/>
                  <a:gd name="T10" fmla="*/ 8 w 9"/>
                  <a:gd name="T11" fmla="*/ 0 h 7"/>
                  <a:gd name="T12" fmla="*/ 9 w 9"/>
                  <a:gd name="T13" fmla="*/ 1 h 7"/>
                  <a:gd name="T14" fmla="*/ 6 w 9"/>
                  <a:gd name="T15" fmla="*/ 4 h 7"/>
                  <a:gd name="T16" fmla="*/ 5 w 9"/>
                  <a:gd name="T17" fmla="*/ 4 h 7"/>
                  <a:gd name="T18" fmla="*/ 4 w 9"/>
                  <a:gd name="T19" fmla="*/ 5 h 7"/>
                  <a:gd name="T20" fmla="*/ 3 w 9"/>
                  <a:gd name="T21" fmla="*/ 7 h 7"/>
                  <a:gd name="T22" fmla="*/ 2 w 9"/>
                  <a:gd name="T23" fmla="*/ 7 h 7"/>
                  <a:gd name="T24" fmla="*/ 0 w 9"/>
                  <a:gd name="T2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7">
                    <a:moveTo>
                      <a:pt x="0" y="6"/>
                    </a:moveTo>
                    <a:lnTo>
                      <a:pt x="2" y="5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4" name="IQ-D046_2"/>
              <p:cNvSpPr>
                <a:spLocks/>
              </p:cNvSpPr>
              <p:nvPr/>
            </p:nvSpPr>
            <p:spPr bwMode="auto">
              <a:xfrm>
                <a:off x="3880803" y="2682240"/>
                <a:ext cx="83820" cy="53340"/>
              </a:xfrm>
              <a:custGeom>
                <a:avLst/>
                <a:gdLst>
                  <a:gd name="T0" fmla="*/ 0 w 11"/>
                  <a:gd name="T1" fmla="*/ 6 h 7"/>
                  <a:gd name="T2" fmla="*/ 1 w 11"/>
                  <a:gd name="T3" fmla="*/ 6 h 7"/>
                  <a:gd name="T4" fmla="*/ 2 w 11"/>
                  <a:gd name="T5" fmla="*/ 4 h 7"/>
                  <a:gd name="T6" fmla="*/ 3 w 11"/>
                  <a:gd name="T7" fmla="*/ 3 h 7"/>
                  <a:gd name="T8" fmla="*/ 4 w 11"/>
                  <a:gd name="T9" fmla="*/ 3 h 7"/>
                  <a:gd name="T10" fmla="*/ 7 w 11"/>
                  <a:gd name="T11" fmla="*/ 0 h 7"/>
                  <a:gd name="T12" fmla="*/ 8 w 11"/>
                  <a:gd name="T13" fmla="*/ 1 h 7"/>
                  <a:gd name="T14" fmla="*/ 9 w 11"/>
                  <a:gd name="T15" fmla="*/ 0 h 7"/>
                  <a:gd name="T16" fmla="*/ 10 w 11"/>
                  <a:gd name="T17" fmla="*/ 0 h 7"/>
                  <a:gd name="T18" fmla="*/ 10 w 11"/>
                  <a:gd name="T19" fmla="*/ 0 h 7"/>
                  <a:gd name="T20" fmla="*/ 10 w 11"/>
                  <a:gd name="T21" fmla="*/ 0 h 7"/>
                  <a:gd name="T22" fmla="*/ 11 w 11"/>
                  <a:gd name="T23" fmla="*/ 0 h 7"/>
                  <a:gd name="T24" fmla="*/ 11 w 11"/>
                  <a:gd name="T25" fmla="*/ 0 h 7"/>
                  <a:gd name="T26" fmla="*/ 9 w 11"/>
                  <a:gd name="T27" fmla="*/ 1 h 7"/>
                  <a:gd name="T28" fmla="*/ 8 w 11"/>
                  <a:gd name="T29" fmla="*/ 3 h 7"/>
                  <a:gd name="T30" fmla="*/ 6 w 11"/>
                  <a:gd name="T31" fmla="*/ 4 h 7"/>
                  <a:gd name="T32" fmla="*/ 6 w 11"/>
                  <a:gd name="T33" fmla="*/ 4 h 7"/>
                  <a:gd name="T34" fmla="*/ 5 w 11"/>
                  <a:gd name="T35" fmla="*/ 5 h 7"/>
                  <a:gd name="T36" fmla="*/ 4 w 11"/>
                  <a:gd name="T37" fmla="*/ 5 h 7"/>
                  <a:gd name="T38" fmla="*/ 4 w 11"/>
                  <a:gd name="T39" fmla="*/ 5 h 7"/>
                  <a:gd name="T40" fmla="*/ 4 w 11"/>
                  <a:gd name="T41" fmla="*/ 5 h 7"/>
                  <a:gd name="T42" fmla="*/ 4 w 11"/>
                  <a:gd name="T43" fmla="*/ 6 h 7"/>
                  <a:gd name="T44" fmla="*/ 3 w 11"/>
                  <a:gd name="T45" fmla="*/ 7 h 7"/>
                  <a:gd name="T46" fmla="*/ 3 w 11"/>
                  <a:gd name="T47" fmla="*/ 7 h 7"/>
                  <a:gd name="T48" fmla="*/ 3 w 11"/>
                  <a:gd name="T49" fmla="*/ 7 h 7"/>
                  <a:gd name="T50" fmla="*/ 2 w 11"/>
                  <a:gd name="T51" fmla="*/ 7 h 7"/>
                  <a:gd name="T52" fmla="*/ 2 w 11"/>
                  <a:gd name="T53" fmla="*/ 7 h 7"/>
                  <a:gd name="T54" fmla="*/ 2 w 11"/>
                  <a:gd name="T55" fmla="*/ 7 h 7"/>
                  <a:gd name="T56" fmla="*/ 0 w 11"/>
                  <a:gd name="T5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" h="7">
                    <a:moveTo>
                      <a:pt x="0" y="6"/>
                    </a:move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" name="IQ-D041_2"/>
              <p:cNvSpPr>
                <a:spLocks/>
              </p:cNvSpPr>
              <p:nvPr/>
            </p:nvSpPr>
            <p:spPr bwMode="auto">
              <a:xfrm>
                <a:off x="3713163" y="2727960"/>
                <a:ext cx="220980" cy="129540"/>
              </a:xfrm>
              <a:custGeom>
                <a:avLst/>
                <a:gdLst>
                  <a:gd name="T0" fmla="*/ 1 w 29"/>
                  <a:gd name="T1" fmla="*/ 5 h 17"/>
                  <a:gd name="T2" fmla="*/ 2 w 29"/>
                  <a:gd name="T3" fmla="*/ 4 h 17"/>
                  <a:gd name="T4" fmla="*/ 2 w 29"/>
                  <a:gd name="T5" fmla="*/ 4 h 17"/>
                  <a:gd name="T6" fmla="*/ 2 w 29"/>
                  <a:gd name="T7" fmla="*/ 2 h 17"/>
                  <a:gd name="T8" fmla="*/ 4 w 29"/>
                  <a:gd name="T9" fmla="*/ 0 h 17"/>
                  <a:gd name="T10" fmla="*/ 6 w 29"/>
                  <a:gd name="T11" fmla="*/ 0 h 17"/>
                  <a:gd name="T12" fmla="*/ 7 w 29"/>
                  <a:gd name="T13" fmla="*/ 0 h 17"/>
                  <a:gd name="T14" fmla="*/ 9 w 29"/>
                  <a:gd name="T15" fmla="*/ 1 h 17"/>
                  <a:gd name="T16" fmla="*/ 10 w 29"/>
                  <a:gd name="T17" fmla="*/ 2 h 17"/>
                  <a:gd name="T18" fmla="*/ 10 w 29"/>
                  <a:gd name="T19" fmla="*/ 2 h 17"/>
                  <a:gd name="T20" fmla="*/ 11 w 29"/>
                  <a:gd name="T21" fmla="*/ 3 h 17"/>
                  <a:gd name="T22" fmla="*/ 14 w 29"/>
                  <a:gd name="T23" fmla="*/ 2 h 17"/>
                  <a:gd name="T24" fmla="*/ 14 w 29"/>
                  <a:gd name="T25" fmla="*/ 2 h 17"/>
                  <a:gd name="T26" fmla="*/ 14 w 29"/>
                  <a:gd name="T27" fmla="*/ 3 h 17"/>
                  <a:gd name="T28" fmla="*/ 15 w 29"/>
                  <a:gd name="T29" fmla="*/ 3 h 17"/>
                  <a:gd name="T30" fmla="*/ 16 w 29"/>
                  <a:gd name="T31" fmla="*/ 3 h 17"/>
                  <a:gd name="T32" fmla="*/ 16 w 29"/>
                  <a:gd name="T33" fmla="*/ 4 h 17"/>
                  <a:gd name="T34" fmla="*/ 16 w 29"/>
                  <a:gd name="T35" fmla="*/ 4 h 17"/>
                  <a:gd name="T36" fmla="*/ 16 w 29"/>
                  <a:gd name="T37" fmla="*/ 4 h 17"/>
                  <a:gd name="T38" fmla="*/ 16 w 29"/>
                  <a:gd name="T39" fmla="*/ 5 h 17"/>
                  <a:gd name="T40" fmla="*/ 16 w 29"/>
                  <a:gd name="T41" fmla="*/ 5 h 17"/>
                  <a:gd name="T42" fmla="*/ 18 w 29"/>
                  <a:gd name="T43" fmla="*/ 4 h 17"/>
                  <a:gd name="T44" fmla="*/ 18 w 29"/>
                  <a:gd name="T45" fmla="*/ 3 h 17"/>
                  <a:gd name="T46" fmla="*/ 18 w 29"/>
                  <a:gd name="T47" fmla="*/ 2 h 17"/>
                  <a:gd name="T48" fmla="*/ 18 w 29"/>
                  <a:gd name="T49" fmla="*/ 2 h 17"/>
                  <a:gd name="T50" fmla="*/ 19 w 29"/>
                  <a:gd name="T51" fmla="*/ 3 h 17"/>
                  <a:gd name="T52" fmla="*/ 20 w 29"/>
                  <a:gd name="T53" fmla="*/ 5 h 17"/>
                  <a:gd name="T54" fmla="*/ 21 w 29"/>
                  <a:gd name="T55" fmla="*/ 5 h 17"/>
                  <a:gd name="T56" fmla="*/ 20 w 29"/>
                  <a:gd name="T57" fmla="*/ 6 h 17"/>
                  <a:gd name="T58" fmla="*/ 18 w 29"/>
                  <a:gd name="T59" fmla="*/ 7 h 17"/>
                  <a:gd name="T60" fmla="*/ 17 w 29"/>
                  <a:gd name="T61" fmla="*/ 7 h 17"/>
                  <a:gd name="T62" fmla="*/ 17 w 29"/>
                  <a:gd name="T63" fmla="*/ 8 h 17"/>
                  <a:gd name="T64" fmla="*/ 16 w 29"/>
                  <a:gd name="T65" fmla="*/ 9 h 17"/>
                  <a:gd name="T66" fmla="*/ 17 w 29"/>
                  <a:gd name="T67" fmla="*/ 9 h 17"/>
                  <a:gd name="T68" fmla="*/ 18 w 29"/>
                  <a:gd name="T69" fmla="*/ 9 h 17"/>
                  <a:gd name="T70" fmla="*/ 20 w 29"/>
                  <a:gd name="T71" fmla="*/ 8 h 17"/>
                  <a:gd name="T72" fmla="*/ 21 w 29"/>
                  <a:gd name="T73" fmla="*/ 7 h 17"/>
                  <a:gd name="T74" fmla="*/ 23 w 29"/>
                  <a:gd name="T75" fmla="*/ 7 h 17"/>
                  <a:gd name="T76" fmla="*/ 24 w 29"/>
                  <a:gd name="T77" fmla="*/ 7 h 17"/>
                  <a:gd name="T78" fmla="*/ 24 w 29"/>
                  <a:gd name="T79" fmla="*/ 8 h 17"/>
                  <a:gd name="T80" fmla="*/ 24 w 29"/>
                  <a:gd name="T81" fmla="*/ 10 h 17"/>
                  <a:gd name="T82" fmla="*/ 24 w 29"/>
                  <a:gd name="T83" fmla="*/ 11 h 17"/>
                  <a:gd name="T84" fmla="*/ 24 w 29"/>
                  <a:gd name="T85" fmla="*/ 12 h 17"/>
                  <a:gd name="T86" fmla="*/ 26 w 29"/>
                  <a:gd name="T87" fmla="*/ 12 h 17"/>
                  <a:gd name="T88" fmla="*/ 28 w 29"/>
                  <a:gd name="T89" fmla="*/ 13 h 17"/>
                  <a:gd name="T90" fmla="*/ 29 w 29"/>
                  <a:gd name="T91" fmla="*/ 13 h 17"/>
                  <a:gd name="T92" fmla="*/ 28 w 29"/>
                  <a:gd name="T93" fmla="*/ 14 h 17"/>
                  <a:gd name="T94" fmla="*/ 27 w 29"/>
                  <a:gd name="T95" fmla="*/ 15 h 17"/>
                  <a:gd name="T96" fmla="*/ 22 w 29"/>
                  <a:gd name="T97" fmla="*/ 16 h 17"/>
                  <a:gd name="T98" fmla="*/ 20 w 29"/>
                  <a:gd name="T99" fmla="*/ 17 h 17"/>
                  <a:gd name="T100" fmla="*/ 16 w 29"/>
                  <a:gd name="T101" fmla="*/ 17 h 17"/>
                  <a:gd name="T102" fmla="*/ 14 w 29"/>
                  <a:gd name="T103" fmla="*/ 17 h 17"/>
                  <a:gd name="T104" fmla="*/ 13 w 29"/>
                  <a:gd name="T105" fmla="*/ 16 h 17"/>
                  <a:gd name="T106" fmla="*/ 10 w 29"/>
                  <a:gd name="T107" fmla="*/ 13 h 17"/>
                  <a:gd name="T108" fmla="*/ 8 w 29"/>
                  <a:gd name="T109" fmla="*/ 16 h 17"/>
                  <a:gd name="T110" fmla="*/ 5 w 29"/>
                  <a:gd name="T111" fmla="*/ 14 h 17"/>
                  <a:gd name="T112" fmla="*/ 4 w 29"/>
                  <a:gd name="T113" fmla="*/ 13 h 17"/>
                  <a:gd name="T114" fmla="*/ 3 w 29"/>
                  <a:gd name="T115" fmla="*/ 11 h 17"/>
                  <a:gd name="T116" fmla="*/ 2 w 29"/>
                  <a:gd name="T117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" h="17">
                    <a:moveTo>
                      <a:pt x="0" y="7"/>
                    </a:moveTo>
                    <a:lnTo>
                      <a:pt x="0" y="6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0" y="13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" name="IQ-D104_2"/>
              <p:cNvSpPr>
                <a:spLocks/>
              </p:cNvSpPr>
              <p:nvPr/>
            </p:nvSpPr>
            <p:spPr bwMode="auto">
              <a:xfrm>
                <a:off x="3164523" y="2346960"/>
                <a:ext cx="716280" cy="205740"/>
              </a:xfrm>
              <a:custGeom>
                <a:avLst/>
                <a:gdLst>
                  <a:gd name="T0" fmla="*/ 1 w 94"/>
                  <a:gd name="T1" fmla="*/ 11 h 27"/>
                  <a:gd name="T2" fmla="*/ 9 w 94"/>
                  <a:gd name="T3" fmla="*/ 11 h 27"/>
                  <a:gd name="T4" fmla="*/ 18 w 94"/>
                  <a:gd name="T5" fmla="*/ 11 h 27"/>
                  <a:gd name="T6" fmla="*/ 38 w 94"/>
                  <a:gd name="T7" fmla="*/ 11 h 27"/>
                  <a:gd name="T8" fmla="*/ 56 w 94"/>
                  <a:gd name="T9" fmla="*/ 10 h 27"/>
                  <a:gd name="T10" fmla="*/ 70 w 94"/>
                  <a:gd name="T11" fmla="*/ 7 h 27"/>
                  <a:gd name="T12" fmla="*/ 71 w 94"/>
                  <a:gd name="T13" fmla="*/ 5 h 27"/>
                  <a:gd name="T14" fmla="*/ 70 w 94"/>
                  <a:gd name="T15" fmla="*/ 2 h 27"/>
                  <a:gd name="T16" fmla="*/ 72 w 94"/>
                  <a:gd name="T17" fmla="*/ 1 h 27"/>
                  <a:gd name="T18" fmla="*/ 75 w 94"/>
                  <a:gd name="T19" fmla="*/ 0 h 27"/>
                  <a:gd name="T20" fmla="*/ 79 w 94"/>
                  <a:gd name="T21" fmla="*/ 0 h 27"/>
                  <a:gd name="T22" fmla="*/ 81 w 94"/>
                  <a:gd name="T23" fmla="*/ 1 h 27"/>
                  <a:gd name="T24" fmla="*/ 84 w 94"/>
                  <a:gd name="T25" fmla="*/ 4 h 27"/>
                  <a:gd name="T26" fmla="*/ 85 w 94"/>
                  <a:gd name="T27" fmla="*/ 5 h 27"/>
                  <a:gd name="T28" fmla="*/ 89 w 94"/>
                  <a:gd name="T29" fmla="*/ 5 h 27"/>
                  <a:gd name="T30" fmla="*/ 94 w 94"/>
                  <a:gd name="T31" fmla="*/ 7 h 27"/>
                  <a:gd name="T32" fmla="*/ 94 w 94"/>
                  <a:gd name="T33" fmla="*/ 7 h 27"/>
                  <a:gd name="T34" fmla="*/ 93 w 94"/>
                  <a:gd name="T35" fmla="*/ 8 h 27"/>
                  <a:gd name="T36" fmla="*/ 92 w 94"/>
                  <a:gd name="T37" fmla="*/ 8 h 27"/>
                  <a:gd name="T38" fmla="*/ 92 w 94"/>
                  <a:gd name="T39" fmla="*/ 9 h 27"/>
                  <a:gd name="T40" fmla="*/ 91 w 94"/>
                  <a:gd name="T41" fmla="*/ 9 h 27"/>
                  <a:gd name="T42" fmla="*/ 91 w 94"/>
                  <a:gd name="T43" fmla="*/ 10 h 27"/>
                  <a:gd name="T44" fmla="*/ 91 w 94"/>
                  <a:gd name="T45" fmla="*/ 11 h 27"/>
                  <a:gd name="T46" fmla="*/ 90 w 94"/>
                  <a:gd name="T47" fmla="*/ 11 h 27"/>
                  <a:gd name="T48" fmla="*/ 90 w 94"/>
                  <a:gd name="T49" fmla="*/ 12 h 27"/>
                  <a:gd name="T50" fmla="*/ 90 w 94"/>
                  <a:gd name="T51" fmla="*/ 13 h 27"/>
                  <a:gd name="T52" fmla="*/ 90 w 94"/>
                  <a:gd name="T53" fmla="*/ 13 h 27"/>
                  <a:gd name="T54" fmla="*/ 90 w 94"/>
                  <a:gd name="T55" fmla="*/ 14 h 27"/>
                  <a:gd name="T56" fmla="*/ 90 w 94"/>
                  <a:gd name="T57" fmla="*/ 14 h 27"/>
                  <a:gd name="T58" fmla="*/ 90 w 94"/>
                  <a:gd name="T59" fmla="*/ 14 h 27"/>
                  <a:gd name="T60" fmla="*/ 89 w 94"/>
                  <a:gd name="T61" fmla="*/ 14 h 27"/>
                  <a:gd name="T62" fmla="*/ 88 w 94"/>
                  <a:gd name="T63" fmla="*/ 15 h 27"/>
                  <a:gd name="T64" fmla="*/ 87 w 94"/>
                  <a:gd name="T65" fmla="*/ 15 h 27"/>
                  <a:gd name="T66" fmla="*/ 86 w 94"/>
                  <a:gd name="T67" fmla="*/ 16 h 27"/>
                  <a:gd name="T68" fmla="*/ 84 w 94"/>
                  <a:gd name="T69" fmla="*/ 17 h 27"/>
                  <a:gd name="T70" fmla="*/ 82 w 94"/>
                  <a:gd name="T71" fmla="*/ 17 h 27"/>
                  <a:gd name="T72" fmla="*/ 80 w 94"/>
                  <a:gd name="T73" fmla="*/ 17 h 27"/>
                  <a:gd name="T74" fmla="*/ 78 w 94"/>
                  <a:gd name="T75" fmla="*/ 16 h 27"/>
                  <a:gd name="T76" fmla="*/ 76 w 94"/>
                  <a:gd name="T77" fmla="*/ 17 h 27"/>
                  <a:gd name="T78" fmla="*/ 74 w 94"/>
                  <a:gd name="T79" fmla="*/ 17 h 27"/>
                  <a:gd name="T80" fmla="*/ 73 w 94"/>
                  <a:gd name="T81" fmla="*/ 17 h 27"/>
                  <a:gd name="T82" fmla="*/ 72 w 94"/>
                  <a:gd name="T83" fmla="*/ 17 h 27"/>
                  <a:gd name="T84" fmla="*/ 70 w 94"/>
                  <a:gd name="T85" fmla="*/ 17 h 27"/>
                  <a:gd name="T86" fmla="*/ 70 w 94"/>
                  <a:gd name="T87" fmla="*/ 19 h 27"/>
                  <a:gd name="T88" fmla="*/ 70 w 94"/>
                  <a:gd name="T89" fmla="*/ 20 h 27"/>
                  <a:gd name="T90" fmla="*/ 69 w 94"/>
                  <a:gd name="T91" fmla="*/ 21 h 27"/>
                  <a:gd name="T92" fmla="*/ 67 w 94"/>
                  <a:gd name="T93" fmla="*/ 22 h 27"/>
                  <a:gd name="T94" fmla="*/ 63 w 94"/>
                  <a:gd name="T95" fmla="*/ 25 h 27"/>
                  <a:gd name="T96" fmla="*/ 62 w 94"/>
                  <a:gd name="T97" fmla="*/ 27 h 27"/>
                  <a:gd name="T98" fmla="*/ 60 w 94"/>
                  <a:gd name="T99" fmla="*/ 27 h 27"/>
                  <a:gd name="T100" fmla="*/ 57 w 94"/>
                  <a:gd name="T101" fmla="*/ 25 h 27"/>
                  <a:gd name="T102" fmla="*/ 54 w 94"/>
                  <a:gd name="T103" fmla="*/ 24 h 27"/>
                  <a:gd name="T104" fmla="*/ 38 w 94"/>
                  <a:gd name="T105" fmla="*/ 24 h 27"/>
                  <a:gd name="T106" fmla="*/ 32 w 94"/>
                  <a:gd name="T107" fmla="*/ 21 h 27"/>
                  <a:gd name="T108" fmla="*/ 28 w 94"/>
                  <a:gd name="T109" fmla="*/ 20 h 27"/>
                  <a:gd name="T110" fmla="*/ 22 w 94"/>
                  <a:gd name="T111" fmla="*/ 17 h 27"/>
                  <a:gd name="T112" fmla="*/ 16 w 94"/>
                  <a:gd name="T113" fmla="*/ 16 h 27"/>
                  <a:gd name="T114" fmla="*/ 11 w 94"/>
                  <a:gd name="T115" fmla="*/ 16 h 27"/>
                  <a:gd name="T116" fmla="*/ 0 w 94"/>
                  <a:gd name="T117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4" h="27">
                    <a:moveTo>
                      <a:pt x="0" y="11"/>
                    </a:moveTo>
                    <a:lnTo>
                      <a:pt x="1" y="11"/>
                    </a:lnTo>
                    <a:lnTo>
                      <a:pt x="4" y="11"/>
                    </a:lnTo>
                    <a:lnTo>
                      <a:pt x="9" y="11"/>
                    </a:lnTo>
                    <a:lnTo>
                      <a:pt x="13" y="11"/>
                    </a:lnTo>
                    <a:lnTo>
                      <a:pt x="18" y="11"/>
                    </a:lnTo>
                    <a:lnTo>
                      <a:pt x="27" y="11"/>
                    </a:lnTo>
                    <a:lnTo>
                      <a:pt x="38" y="11"/>
                    </a:lnTo>
                    <a:lnTo>
                      <a:pt x="46" y="11"/>
                    </a:lnTo>
                    <a:lnTo>
                      <a:pt x="56" y="10"/>
                    </a:lnTo>
                    <a:lnTo>
                      <a:pt x="62" y="10"/>
                    </a:lnTo>
                    <a:lnTo>
                      <a:pt x="70" y="7"/>
                    </a:lnTo>
                    <a:lnTo>
                      <a:pt x="72" y="7"/>
                    </a:lnTo>
                    <a:lnTo>
                      <a:pt x="71" y="5"/>
                    </a:lnTo>
                    <a:lnTo>
                      <a:pt x="70" y="3"/>
                    </a:lnTo>
                    <a:lnTo>
                      <a:pt x="70" y="2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4" y="0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2" y="3"/>
                    </a:lnTo>
                    <a:lnTo>
                      <a:pt x="84" y="4"/>
                    </a:lnTo>
                    <a:lnTo>
                      <a:pt x="84" y="5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9" y="5"/>
                    </a:lnTo>
                    <a:lnTo>
                      <a:pt x="90" y="6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3" y="7"/>
                    </a:lnTo>
                    <a:lnTo>
                      <a:pt x="93" y="8"/>
                    </a:lnTo>
                    <a:lnTo>
                      <a:pt x="93" y="8"/>
                    </a:lnTo>
                    <a:lnTo>
                      <a:pt x="92" y="8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1" y="9"/>
                    </a:lnTo>
                    <a:lnTo>
                      <a:pt x="91" y="10"/>
                    </a:lnTo>
                    <a:lnTo>
                      <a:pt x="91" y="10"/>
                    </a:lnTo>
                    <a:lnTo>
                      <a:pt x="91" y="10"/>
                    </a:lnTo>
                    <a:lnTo>
                      <a:pt x="91" y="11"/>
                    </a:lnTo>
                    <a:lnTo>
                      <a:pt x="91" y="11"/>
                    </a:lnTo>
                    <a:lnTo>
                      <a:pt x="90" y="11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90" y="13"/>
                    </a:lnTo>
                    <a:lnTo>
                      <a:pt x="90" y="13"/>
                    </a:lnTo>
                    <a:lnTo>
                      <a:pt x="90" y="13"/>
                    </a:lnTo>
                    <a:lnTo>
                      <a:pt x="90" y="13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89" y="14"/>
                    </a:lnTo>
                    <a:lnTo>
                      <a:pt x="89" y="14"/>
                    </a:lnTo>
                    <a:lnTo>
                      <a:pt x="89" y="14"/>
                    </a:lnTo>
                    <a:lnTo>
                      <a:pt x="88" y="15"/>
                    </a:lnTo>
                    <a:lnTo>
                      <a:pt x="88" y="15"/>
                    </a:lnTo>
                    <a:lnTo>
                      <a:pt x="87" y="15"/>
                    </a:lnTo>
                    <a:lnTo>
                      <a:pt x="86" y="15"/>
                    </a:lnTo>
                    <a:lnTo>
                      <a:pt x="86" y="16"/>
                    </a:lnTo>
                    <a:lnTo>
                      <a:pt x="85" y="16"/>
                    </a:lnTo>
                    <a:lnTo>
                      <a:pt x="84" y="17"/>
                    </a:lnTo>
                    <a:lnTo>
                      <a:pt x="83" y="17"/>
                    </a:lnTo>
                    <a:lnTo>
                      <a:pt x="82" y="17"/>
                    </a:lnTo>
                    <a:lnTo>
                      <a:pt x="81" y="17"/>
                    </a:lnTo>
                    <a:lnTo>
                      <a:pt x="80" y="17"/>
                    </a:lnTo>
                    <a:lnTo>
                      <a:pt x="79" y="17"/>
                    </a:lnTo>
                    <a:lnTo>
                      <a:pt x="78" y="16"/>
                    </a:lnTo>
                    <a:lnTo>
                      <a:pt x="77" y="17"/>
                    </a:lnTo>
                    <a:lnTo>
                      <a:pt x="76" y="17"/>
                    </a:lnTo>
                    <a:lnTo>
                      <a:pt x="75" y="17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3" y="17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70" y="20"/>
                    </a:lnTo>
                    <a:lnTo>
                      <a:pt x="70" y="21"/>
                    </a:lnTo>
                    <a:lnTo>
                      <a:pt x="69" y="21"/>
                    </a:lnTo>
                    <a:lnTo>
                      <a:pt x="69" y="21"/>
                    </a:lnTo>
                    <a:lnTo>
                      <a:pt x="67" y="22"/>
                    </a:lnTo>
                    <a:lnTo>
                      <a:pt x="65" y="23"/>
                    </a:lnTo>
                    <a:lnTo>
                      <a:pt x="63" y="25"/>
                    </a:lnTo>
                    <a:lnTo>
                      <a:pt x="64" y="26"/>
                    </a:lnTo>
                    <a:lnTo>
                      <a:pt x="62" y="27"/>
                    </a:lnTo>
                    <a:lnTo>
                      <a:pt x="61" y="27"/>
                    </a:lnTo>
                    <a:lnTo>
                      <a:pt x="60" y="27"/>
                    </a:lnTo>
                    <a:lnTo>
                      <a:pt x="59" y="26"/>
                    </a:lnTo>
                    <a:lnTo>
                      <a:pt x="57" y="25"/>
                    </a:lnTo>
                    <a:lnTo>
                      <a:pt x="56" y="24"/>
                    </a:lnTo>
                    <a:lnTo>
                      <a:pt x="54" y="24"/>
                    </a:lnTo>
                    <a:lnTo>
                      <a:pt x="39" y="24"/>
                    </a:lnTo>
                    <a:lnTo>
                      <a:pt x="38" y="24"/>
                    </a:lnTo>
                    <a:lnTo>
                      <a:pt x="34" y="23"/>
                    </a:lnTo>
                    <a:lnTo>
                      <a:pt x="32" y="21"/>
                    </a:lnTo>
                    <a:lnTo>
                      <a:pt x="30" y="21"/>
                    </a:lnTo>
                    <a:lnTo>
                      <a:pt x="28" y="20"/>
                    </a:lnTo>
                    <a:lnTo>
                      <a:pt x="25" y="19"/>
                    </a:lnTo>
                    <a:lnTo>
                      <a:pt x="22" y="17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1" y="16"/>
                    </a:lnTo>
                    <a:lnTo>
                      <a:pt x="5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26CB6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" name="IQ-D001_2"/>
              <p:cNvSpPr>
                <a:spLocks/>
              </p:cNvSpPr>
              <p:nvPr/>
            </p:nvSpPr>
            <p:spPr bwMode="auto">
              <a:xfrm>
                <a:off x="1678623" y="2034540"/>
                <a:ext cx="723900" cy="632460"/>
              </a:xfrm>
              <a:custGeom>
                <a:avLst/>
                <a:gdLst>
                  <a:gd name="T0" fmla="*/ 4 w 95"/>
                  <a:gd name="T1" fmla="*/ 53 h 83"/>
                  <a:gd name="T2" fmla="*/ 7 w 95"/>
                  <a:gd name="T3" fmla="*/ 50 h 83"/>
                  <a:gd name="T4" fmla="*/ 11 w 95"/>
                  <a:gd name="T5" fmla="*/ 48 h 83"/>
                  <a:gd name="T6" fmla="*/ 15 w 95"/>
                  <a:gd name="T7" fmla="*/ 44 h 83"/>
                  <a:gd name="T8" fmla="*/ 18 w 95"/>
                  <a:gd name="T9" fmla="*/ 41 h 83"/>
                  <a:gd name="T10" fmla="*/ 21 w 95"/>
                  <a:gd name="T11" fmla="*/ 38 h 83"/>
                  <a:gd name="T12" fmla="*/ 25 w 95"/>
                  <a:gd name="T13" fmla="*/ 37 h 83"/>
                  <a:gd name="T14" fmla="*/ 27 w 95"/>
                  <a:gd name="T15" fmla="*/ 32 h 83"/>
                  <a:gd name="T16" fmla="*/ 30 w 95"/>
                  <a:gd name="T17" fmla="*/ 29 h 83"/>
                  <a:gd name="T18" fmla="*/ 33 w 95"/>
                  <a:gd name="T19" fmla="*/ 26 h 83"/>
                  <a:gd name="T20" fmla="*/ 35 w 95"/>
                  <a:gd name="T21" fmla="*/ 20 h 83"/>
                  <a:gd name="T22" fmla="*/ 33 w 95"/>
                  <a:gd name="T23" fmla="*/ 16 h 83"/>
                  <a:gd name="T24" fmla="*/ 35 w 95"/>
                  <a:gd name="T25" fmla="*/ 12 h 83"/>
                  <a:gd name="T26" fmla="*/ 37 w 95"/>
                  <a:gd name="T27" fmla="*/ 6 h 83"/>
                  <a:gd name="T28" fmla="*/ 45 w 95"/>
                  <a:gd name="T29" fmla="*/ 6 h 83"/>
                  <a:gd name="T30" fmla="*/ 52 w 95"/>
                  <a:gd name="T31" fmla="*/ 7 h 83"/>
                  <a:gd name="T32" fmla="*/ 54 w 95"/>
                  <a:gd name="T33" fmla="*/ 6 h 83"/>
                  <a:gd name="T34" fmla="*/ 56 w 95"/>
                  <a:gd name="T35" fmla="*/ 5 h 83"/>
                  <a:gd name="T36" fmla="*/ 57 w 95"/>
                  <a:gd name="T37" fmla="*/ 2 h 83"/>
                  <a:gd name="T38" fmla="*/ 59 w 95"/>
                  <a:gd name="T39" fmla="*/ 1 h 83"/>
                  <a:gd name="T40" fmla="*/ 62 w 95"/>
                  <a:gd name="T41" fmla="*/ 5 h 83"/>
                  <a:gd name="T42" fmla="*/ 65 w 95"/>
                  <a:gd name="T43" fmla="*/ 5 h 83"/>
                  <a:gd name="T44" fmla="*/ 67 w 95"/>
                  <a:gd name="T45" fmla="*/ 4 h 83"/>
                  <a:gd name="T46" fmla="*/ 73 w 95"/>
                  <a:gd name="T47" fmla="*/ 9 h 83"/>
                  <a:gd name="T48" fmla="*/ 84 w 95"/>
                  <a:gd name="T49" fmla="*/ 14 h 83"/>
                  <a:gd name="T50" fmla="*/ 87 w 95"/>
                  <a:gd name="T51" fmla="*/ 17 h 83"/>
                  <a:gd name="T52" fmla="*/ 84 w 95"/>
                  <a:gd name="T53" fmla="*/ 21 h 83"/>
                  <a:gd name="T54" fmla="*/ 77 w 95"/>
                  <a:gd name="T55" fmla="*/ 25 h 83"/>
                  <a:gd name="T56" fmla="*/ 74 w 95"/>
                  <a:gd name="T57" fmla="*/ 26 h 83"/>
                  <a:gd name="T58" fmla="*/ 68 w 95"/>
                  <a:gd name="T59" fmla="*/ 28 h 83"/>
                  <a:gd name="T60" fmla="*/ 68 w 95"/>
                  <a:gd name="T61" fmla="*/ 31 h 83"/>
                  <a:gd name="T62" fmla="*/ 67 w 95"/>
                  <a:gd name="T63" fmla="*/ 36 h 83"/>
                  <a:gd name="T64" fmla="*/ 70 w 95"/>
                  <a:gd name="T65" fmla="*/ 40 h 83"/>
                  <a:gd name="T66" fmla="*/ 74 w 95"/>
                  <a:gd name="T67" fmla="*/ 42 h 83"/>
                  <a:gd name="T68" fmla="*/ 77 w 95"/>
                  <a:gd name="T69" fmla="*/ 45 h 83"/>
                  <a:gd name="T70" fmla="*/ 81 w 95"/>
                  <a:gd name="T71" fmla="*/ 48 h 83"/>
                  <a:gd name="T72" fmla="*/ 83 w 95"/>
                  <a:gd name="T73" fmla="*/ 52 h 83"/>
                  <a:gd name="T74" fmla="*/ 85 w 95"/>
                  <a:gd name="T75" fmla="*/ 56 h 83"/>
                  <a:gd name="T76" fmla="*/ 87 w 95"/>
                  <a:gd name="T77" fmla="*/ 59 h 83"/>
                  <a:gd name="T78" fmla="*/ 89 w 95"/>
                  <a:gd name="T79" fmla="*/ 64 h 83"/>
                  <a:gd name="T80" fmla="*/ 90 w 95"/>
                  <a:gd name="T81" fmla="*/ 68 h 83"/>
                  <a:gd name="T82" fmla="*/ 93 w 95"/>
                  <a:gd name="T83" fmla="*/ 74 h 83"/>
                  <a:gd name="T84" fmla="*/ 95 w 95"/>
                  <a:gd name="T85" fmla="*/ 78 h 83"/>
                  <a:gd name="T86" fmla="*/ 90 w 95"/>
                  <a:gd name="T87" fmla="*/ 82 h 83"/>
                  <a:gd name="T88" fmla="*/ 84 w 95"/>
                  <a:gd name="T89" fmla="*/ 80 h 83"/>
                  <a:gd name="T90" fmla="*/ 75 w 95"/>
                  <a:gd name="T91" fmla="*/ 78 h 83"/>
                  <a:gd name="T92" fmla="*/ 71 w 95"/>
                  <a:gd name="T93" fmla="*/ 76 h 83"/>
                  <a:gd name="T94" fmla="*/ 65 w 95"/>
                  <a:gd name="T95" fmla="*/ 74 h 83"/>
                  <a:gd name="T96" fmla="*/ 60 w 95"/>
                  <a:gd name="T97" fmla="*/ 73 h 83"/>
                  <a:gd name="T98" fmla="*/ 52 w 95"/>
                  <a:gd name="T99" fmla="*/ 71 h 83"/>
                  <a:gd name="T100" fmla="*/ 42 w 95"/>
                  <a:gd name="T101" fmla="*/ 69 h 83"/>
                  <a:gd name="T102" fmla="*/ 37 w 95"/>
                  <a:gd name="T103" fmla="*/ 67 h 83"/>
                  <a:gd name="T104" fmla="*/ 30 w 95"/>
                  <a:gd name="T105" fmla="*/ 65 h 83"/>
                  <a:gd name="T106" fmla="*/ 25 w 95"/>
                  <a:gd name="T107" fmla="*/ 64 h 83"/>
                  <a:gd name="T108" fmla="*/ 17 w 95"/>
                  <a:gd name="T109" fmla="*/ 62 h 83"/>
                  <a:gd name="T110" fmla="*/ 12 w 95"/>
                  <a:gd name="T111" fmla="*/ 60 h 83"/>
                  <a:gd name="T112" fmla="*/ 7 w 95"/>
                  <a:gd name="T113" fmla="*/ 58 h 83"/>
                  <a:gd name="T114" fmla="*/ 0 w 95"/>
                  <a:gd name="T115" fmla="*/ 5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5" h="83">
                    <a:moveTo>
                      <a:pt x="0" y="55"/>
                    </a:moveTo>
                    <a:lnTo>
                      <a:pt x="4" y="53"/>
                    </a:lnTo>
                    <a:lnTo>
                      <a:pt x="5" y="52"/>
                    </a:lnTo>
                    <a:lnTo>
                      <a:pt x="7" y="50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3" y="46"/>
                    </a:lnTo>
                    <a:lnTo>
                      <a:pt x="15" y="44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20" y="40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5" y="37"/>
                    </a:lnTo>
                    <a:lnTo>
                      <a:pt x="26" y="34"/>
                    </a:lnTo>
                    <a:lnTo>
                      <a:pt x="27" y="32"/>
                    </a:lnTo>
                    <a:lnTo>
                      <a:pt x="29" y="31"/>
                    </a:lnTo>
                    <a:lnTo>
                      <a:pt x="30" y="29"/>
                    </a:lnTo>
                    <a:lnTo>
                      <a:pt x="31" y="28"/>
                    </a:lnTo>
                    <a:lnTo>
                      <a:pt x="33" y="26"/>
                    </a:lnTo>
                    <a:lnTo>
                      <a:pt x="35" y="26"/>
                    </a:lnTo>
                    <a:lnTo>
                      <a:pt x="35" y="20"/>
                    </a:lnTo>
                    <a:lnTo>
                      <a:pt x="33" y="19"/>
                    </a:lnTo>
                    <a:lnTo>
                      <a:pt x="33" y="16"/>
                    </a:lnTo>
                    <a:lnTo>
                      <a:pt x="34" y="14"/>
                    </a:lnTo>
                    <a:lnTo>
                      <a:pt x="35" y="12"/>
                    </a:lnTo>
                    <a:lnTo>
                      <a:pt x="37" y="9"/>
                    </a:lnTo>
                    <a:lnTo>
                      <a:pt x="37" y="6"/>
                    </a:lnTo>
                    <a:lnTo>
                      <a:pt x="41" y="6"/>
                    </a:lnTo>
                    <a:lnTo>
                      <a:pt x="45" y="6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4" y="6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9" y="1"/>
                    </a:lnTo>
                    <a:lnTo>
                      <a:pt x="61" y="4"/>
                    </a:lnTo>
                    <a:lnTo>
                      <a:pt x="62" y="5"/>
                    </a:lnTo>
                    <a:lnTo>
                      <a:pt x="64" y="5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67" y="4"/>
                    </a:lnTo>
                    <a:lnTo>
                      <a:pt x="72" y="8"/>
                    </a:lnTo>
                    <a:lnTo>
                      <a:pt x="73" y="9"/>
                    </a:lnTo>
                    <a:lnTo>
                      <a:pt x="77" y="10"/>
                    </a:lnTo>
                    <a:lnTo>
                      <a:pt x="84" y="14"/>
                    </a:lnTo>
                    <a:lnTo>
                      <a:pt x="87" y="16"/>
                    </a:lnTo>
                    <a:lnTo>
                      <a:pt x="87" y="17"/>
                    </a:lnTo>
                    <a:lnTo>
                      <a:pt x="85" y="18"/>
                    </a:lnTo>
                    <a:lnTo>
                      <a:pt x="84" y="21"/>
                    </a:lnTo>
                    <a:lnTo>
                      <a:pt x="80" y="23"/>
                    </a:lnTo>
                    <a:lnTo>
                      <a:pt x="77" y="25"/>
                    </a:lnTo>
                    <a:lnTo>
                      <a:pt x="75" y="26"/>
                    </a:lnTo>
                    <a:lnTo>
                      <a:pt x="74" y="26"/>
                    </a:lnTo>
                    <a:lnTo>
                      <a:pt x="71" y="26"/>
                    </a:lnTo>
                    <a:lnTo>
                      <a:pt x="68" y="28"/>
                    </a:lnTo>
                    <a:lnTo>
                      <a:pt x="69" y="29"/>
                    </a:lnTo>
                    <a:lnTo>
                      <a:pt x="68" y="31"/>
                    </a:lnTo>
                    <a:lnTo>
                      <a:pt x="66" y="34"/>
                    </a:lnTo>
                    <a:lnTo>
                      <a:pt x="67" y="36"/>
                    </a:lnTo>
                    <a:lnTo>
                      <a:pt x="68" y="40"/>
                    </a:lnTo>
                    <a:lnTo>
                      <a:pt x="70" y="40"/>
                    </a:lnTo>
                    <a:lnTo>
                      <a:pt x="71" y="42"/>
                    </a:lnTo>
                    <a:lnTo>
                      <a:pt x="74" y="42"/>
                    </a:lnTo>
                    <a:lnTo>
                      <a:pt x="75" y="44"/>
                    </a:lnTo>
                    <a:lnTo>
                      <a:pt x="77" y="45"/>
                    </a:lnTo>
                    <a:lnTo>
                      <a:pt x="79" y="46"/>
                    </a:lnTo>
                    <a:lnTo>
                      <a:pt x="81" y="48"/>
                    </a:lnTo>
                    <a:lnTo>
                      <a:pt x="83" y="50"/>
                    </a:lnTo>
                    <a:lnTo>
                      <a:pt x="83" y="52"/>
                    </a:lnTo>
                    <a:lnTo>
                      <a:pt x="84" y="54"/>
                    </a:lnTo>
                    <a:lnTo>
                      <a:pt x="85" y="56"/>
                    </a:lnTo>
                    <a:lnTo>
                      <a:pt x="87" y="57"/>
                    </a:lnTo>
                    <a:lnTo>
                      <a:pt x="87" y="59"/>
                    </a:lnTo>
                    <a:lnTo>
                      <a:pt x="87" y="62"/>
                    </a:lnTo>
                    <a:lnTo>
                      <a:pt x="89" y="64"/>
                    </a:lnTo>
                    <a:lnTo>
                      <a:pt x="89" y="66"/>
                    </a:lnTo>
                    <a:lnTo>
                      <a:pt x="90" y="68"/>
                    </a:lnTo>
                    <a:lnTo>
                      <a:pt x="91" y="71"/>
                    </a:lnTo>
                    <a:lnTo>
                      <a:pt x="93" y="74"/>
                    </a:lnTo>
                    <a:lnTo>
                      <a:pt x="94" y="76"/>
                    </a:lnTo>
                    <a:lnTo>
                      <a:pt x="95" y="78"/>
                    </a:lnTo>
                    <a:lnTo>
                      <a:pt x="94" y="83"/>
                    </a:lnTo>
                    <a:lnTo>
                      <a:pt x="90" y="82"/>
                    </a:lnTo>
                    <a:lnTo>
                      <a:pt x="86" y="81"/>
                    </a:lnTo>
                    <a:lnTo>
                      <a:pt x="84" y="80"/>
                    </a:lnTo>
                    <a:lnTo>
                      <a:pt x="79" y="79"/>
                    </a:lnTo>
                    <a:lnTo>
                      <a:pt x="75" y="78"/>
                    </a:lnTo>
                    <a:lnTo>
                      <a:pt x="74" y="77"/>
                    </a:lnTo>
                    <a:lnTo>
                      <a:pt x="71" y="76"/>
                    </a:lnTo>
                    <a:lnTo>
                      <a:pt x="69" y="76"/>
                    </a:lnTo>
                    <a:lnTo>
                      <a:pt x="65" y="74"/>
                    </a:lnTo>
                    <a:lnTo>
                      <a:pt x="63" y="74"/>
                    </a:lnTo>
                    <a:lnTo>
                      <a:pt x="60" y="73"/>
                    </a:lnTo>
                    <a:lnTo>
                      <a:pt x="57" y="72"/>
                    </a:lnTo>
                    <a:lnTo>
                      <a:pt x="52" y="71"/>
                    </a:lnTo>
                    <a:lnTo>
                      <a:pt x="46" y="70"/>
                    </a:lnTo>
                    <a:lnTo>
                      <a:pt x="42" y="69"/>
                    </a:lnTo>
                    <a:lnTo>
                      <a:pt x="39" y="68"/>
                    </a:lnTo>
                    <a:lnTo>
                      <a:pt x="37" y="67"/>
                    </a:lnTo>
                    <a:lnTo>
                      <a:pt x="33" y="66"/>
                    </a:lnTo>
                    <a:lnTo>
                      <a:pt x="30" y="65"/>
                    </a:lnTo>
                    <a:lnTo>
                      <a:pt x="27" y="64"/>
                    </a:lnTo>
                    <a:lnTo>
                      <a:pt x="25" y="64"/>
                    </a:lnTo>
                    <a:lnTo>
                      <a:pt x="21" y="62"/>
                    </a:lnTo>
                    <a:lnTo>
                      <a:pt x="17" y="62"/>
                    </a:lnTo>
                    <a:lnTo>
                      <a:pt x="15" y="61"/>
                    </a:lnTo>
                    <a:lnTo>
                      <a:pt x="12" y="60"/>
                    </a:lnTo>
                    <a:lnTo>
                      <a:pt x="9" y="59"/>
                    </a:lnTo>
                    <a:lnTo>
                      <a:pt x="7" y="58"/>
                    </a:lnTo>
                    <a:lnTo>
                      <a:pt x="4" y="58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8" name="IQ-D008_2"/>
              <p:cNvSpPr>
                <a:spLocks/>
              </p:cNvSpPr>
              <p:nvPr/>
            </p:nvSpPr>
            <p:spPr bwMode="auto">
              <a:xfrm>
                <a:off x="1693863" y="1508760"/>
                <a:ext cx="739140" cy="647700"/>
              </a:xfrm>
              <a:custGeom>
                <a:avLst/>
                <a:gdLst>
                  <a:gd name="T0" fmla="*/ 0 w 97"/>
                  <a:gd name="T1" fmla="*/ 0 h 85"/>
                  <a:gd name="T2" fmla="*/ 12 w 97"/>
                  <a:gd name="T3" fmla="*/ 1 h 85"/>
                  <a:gd name="T4" fmla="*/ 27 w 97"/>
                  <a:gd name="T5" fmla="*/ 5 h 85"/>
                  <a:gd name="T6" fmla="*/ 57 w 97"/>
                  <a:gd name="T7" fmla="*/ 14 h 85"/>
                  <a:gd name="T8" fmla="*/ 71 w 97"/>
                  <a:gd name="T9" fmla="*/ 19 h 85"/>
                  <a:gd name="T10" fmla="*/ 78 w 97"/>
                  <a:gd name="T11" fmla="*/ 17 h 85"/>
                  <a:gd name="T12" fmla="*/ 85 w 97"/>
                  <a:gd name="T13" fmla="*/ 17 h 85"/>
                  <a:gd name="T14" fmla="*/ 89 w 97"/>
                  <a:gd name="T15" fmla="*/ 17 h 85"/>
                  <a:gd name="T16" fmla="*/ 91 w 97"/>
                  <a:gd name="T17" fmla="*/ 18 h 85"/>
                  <a:gd name="T18" fmla="*/ 87 w 97"/>
                  <a:gd name="T19" fmla="*/ 31 h 85"/>
                  <a:gd name="T20" fmla="*/ 85 w 97"/>
                  <a:gd name="T21" fmla="*/ 37 h 85"/>
                  <a:gd name="T22" fmla="*/ 79 w 97"/>
                  <a:gd name="T23" fmla="*/ 37 h 85"/>
                  <a:gd name="T24" fmla="*/ 78 w 97"/>
                  <a:gd name="T25" fmla="*/ 46 h 85"/>
                  <a:gd name="T26" fmla="*/ 83 w 97"/>
                  <a:gd name="T27" fmla="*/ 47 h 85"/>
                  <a:gd name="T28" fmla="*/ 85 w 97"/>
                  <a:gd name="T29" fmla="*/ 49 h 85"/>
                  <a:gd name="T30" fmla="*/ 89 w 97"/>
                  <a:gd name="T31" fmla="*/ 51 h 85"/>
                  <a:gd name="T32" fmla="*/ 92 w 97"/>
                  <a:gd name="T33" fmla="*/ 54 h 85"/>
                  <a:gd name="T34" fmla="*/ 97 w 97"/>
                  <a:gd name="T35" fmla="*/ 56 h 85"/>
                  <a:gd name="T36" fmla="*/ 97 w 97"/>
                  <a:gd name="T37" fmla="*/ 67 h 85"/>
                  <a:gd name="T38" fmla="*/ 96 w 97"/>
                  <a:gd name="T39" fmla="*/ 73 h 85"/>
                  <a:gd name="T40" fmla="*/ 93 w 97"/>
                  <a:gd name="T41" fmla="*/ 76 h 85"/>
                  <a:gd name="T42" fmla="*/ 90 w 97"/>
                  <a:gd name="T43" fmla="*/ 79 h 85"/>
                  <a:gd name="T44" fmla="*/ 87 w 97"/>
                  <a:gd name="T45" fmla="*/ 82 h 85"/>
                  <a:gd name="T46" fmla="*/ 85 w 97"/>
                  <a:gd name="T47" fmla="*/ 85 h 85"/>
                  <a:gd name="T48" fmla="*/ 75 w 97"/>
                  <a:gd name="T49" fmla="*/ 79 h 85"/>
                  <a:gd name="T50" fmla="*/ 70 w 97"/>
                  <a:gd name="T51" fmla="*/ 77 h 85"/>
                  <a:gd name="T52" fmla="*/ 63 w 97"/>
                  <a:gd name="T53" fmla="*/ 74 h 85"/>
                  <a:gd name="T54" fmla="*/ 62 w 97"/>
                  <a:gd name="T55" fmla="*/ 74 h 85"/>
                  <a:gd name="T56" fmla="*/ 59 w 97"/>
                  <a:gd name="T57" fmla="*/ 73 h 85"/>
                  <a:gd name="T58" fmla="*/ 55 w 97"/>
                  <a:gd name="T59" fmla="*/ 69 h 85"/>
                  <a:gd name="T60" fmla="*/ 55 w 97"/>
                  <a:gd name="T61" fmla="*/ 73 h 85"/>
                  <a:gd name="T62" fmla="*/ 53 w 97"/>
                  <a:gd name="T63" fmla="*/ 74 h 85"/>
                  <a:gd name="T64" fmla="*/ 52 w 97"/>
                  <a:gd name="T65" fmla="*/ 76 h 85"/>
                  <a:gd name="T66" fmla="*/ 48 w 97"/>
                  <a:gd name="T67" fmla="*/ 76 h 85"/>
                  <a:gd name="T68" fmla="*/ 39 w 97"/>
                  <a:gd name="T69" fmla="*/ 75 h 85"/>
                  <a:gd name="T70" fmla="*/ 35 w 97"/>
                  <a:gd name="T71" fmla="*/ 75 h 85"/>
                  <a:gd name="T72" fmla="*/ 22 w 97"/>
                  <a:gd name="T73" fmla="*/ 69 h 85"/>
                  <a:gd name="T74" fmla="*/ 34 w 97"/>
                  <a:gd name="T75" fmla="*/ 69 h 85"/>
                  <a:gd name="T76" fmla="*/ 32 w 97"/>
                  <a:gd name="T77" fmla="*/ 65 h 85"/>
                  <a:gd name="T78" fmla="*/ 30 w 97"/>
                  <a:gd name="T79" fmla="*/ 57 h 85"/>
                  <a:gd name="T80" fmla="*/ 31 w 97"/>
                  <a:gd name="T81" fmla="*/ 42 h 85"/>
                  <a:gd name="T82" fmla="*/ 33 w 97"/>
                  <a:gd name="T83" fmla="*/ 38 h 85"/>
                  <a:gd name="T84" fmla="*/ 31 w 97"/>
                  <a:gd name="T85" fmla="*/ 35 h 85"/>
                  <a:gd name="T86" fmla="*/ 27 w 97"/>
                  <a:gd name="T87" fmla="*/ 33 h 85"/>
                  <a:gd name="T88" fmla="*/ 25 w 97"/>
                  <a:gd name="T89" fmla="*/ 29 h 85"/>
                  <a:gd name="T90" fmla="*/ 22 w 97"/>
                  <a:gd name="T91" fmla="*/ 27 h 85"/>
                  <a:gd name="T92" fmla="*/ 19 w 97"/>
                  <a:gd name="T93" fmla="*/ 25 h 85"/>
                  <a:gd name="T94" fmla="*/ 16 w 97"/>
                  <a:gd name="T95" fmla="*/ 22 h 85"/>
                  <a:gd name="T96" fmla="*/ 13 w 97"/>
                  <a:gd name="T97" fmla="*/ 19 h 85"/>
                  <a:gd name="T98" fmla="*/ 11 w 97"/>
                  <a:gd name="T99" fmla="*/ 16 h 85"/>
                  <a:gd name="T100" fmla="*/ 8 w 97"/>
                  <a:gd name="T101" fmla="*/ 13 h 85"/>
                  <a:gd name="T102" fmla="*/ 5 w 97"/>
                  <a:gd name="T103" fmla="*/ 11 h 85"/>
                  <a:gd name="T104" fmla="*/ 1 w 97"/>
                  <a:gd name="T105" fmla="*/ 9 h 85"/>
                  <a:gd name="T106" fmla="*/ 0 w 97"/>
                  <a:gd name="T107" fmla="*/ 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7" h="85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27" y="5"/>
                    </a:lnTo>
                    <a:lnTo>
                      <a:pt x="31" y="4"/>
                    </a:lnTo>
                    <a:lnTo>
                      <a:pt x="57" y="14"/>
                    </a:lnTo>
                    <a:lnTo>
                      <a:pt x="59" y="15"/>
                    </a:lnTo>
                    <a:lnTo>
                      <a:pt x="71" y="19"/>
                    </a:lnTo>
                    <a:lnTo>
                      <a:pt x="73" y="18"/>
                    </a:lnTo>
                    <a:lnTo>
                      <a:pt x="78" y="17"/>
                    </a:lnTo>
                    <a:lnTo>
                      <a:pt x="82" y="17"/>
                    </a:lnTo>
                    <a:lnTo>
                      <a:pt x="85" y="17"/>
                    </a:lnTo>
                    <a:lnTo>
                      <a:pt x="88" y="16"/>
                    </a:lnTo>
                    <a:lnTo>
                      <a:pt x="89" y="17"/>
                    </a:lnTo>
                    <a:lnTo>
                      <a:pt x="92" y="18"/>
                    </a:lnTo>
                    <a:lnTo>
                      <a:pt x="91" y="18"/>
                    </a:lnTo>
                    <a:lnTo>
                      <a:pt x="88" y="28"/>
                    </a:lnTo>
                    <a:lnTo>
                      <a:pt x="87" y="31"/>
                    </a:lnTo>
                    <a:lnTo>
                      <a:pt x="87" y="34"/>
                    </a:lnTo>
                    <a:lnTo>
                      <a:pt x="85" y="37"/>
                    </a:lnTo>
                    <a:lnTo>
                      <a:pt x="84" y="37"/>
                    </a:lnTo>
                    <a:lnTo>
                      <a:pt x="79" y="37"/>
                    </a:lnTo>
                    <a:lnTo>
                      <a:pt x="79" y="40"/>
                    </a:lnTo>
                    <a:lnTo>
                      <a:pt x="78" y="46"/>
                    </a:lnTo>
                    <a:lnTo>
                      <a:pt x="80" y="47"/>
                    </a:lnTo>
                    <a:lnTo>
                      <a:pt x="83" y="47"/>
                    </a:lnTo>
                    <a:lnTo>
                      <a:pt x="84" y="49"/>
                    </a:lnTo>
                    <a:lnTo>
                      <a:pt x="85" y="49"/>
                    </a:lnTo>
                    <a:lnTo>
                      <a:pt x="87" y="50"/>
                    </a:lnTo>
                    <a:lnTo>
                      <a:pt x="89" y="51"/>
                    </a:lnTo>
                    <a:lnTo>
                      <a:pt x="90" y="53"/>
                    </a:lnTo>
                    <a:lnTo>
                      <a:pt x="92" y="54"/>
                    </a:lnTo>
                    <a:lnTo>
                      <a:pt x="95" y="55"/>
                    </a:lnTo>
                    <a:lnTo>
                      <a:pt x="97" y="56"/>
                    </a:lnTo>
                    <a:lnTo>
                      <a:pt x="97" y="61"/>
                    </a:lnTo>
                    <a:lnTo>
                      <a:pt x="97" y="67"/>
                    </a:lnTo>
                    <a:lnTo>
                      <a:pt x="97" y="71"/>
                    </a:lnTo>
                    <a:lnTo>
                      <a:pt x="96" y="73"/>
                    </a:lnTo>
                    <a:lnTo>
                      <a:pt x="95" y="74"/>
                    </a:lnTo>
                    <a:lnTo>
                      <a:pt x="93" y="76"/>
                    </a:lnTo>
                    <a:lnTo>
                      <a:pt x="91" y="77"/>
                    </a:lnTo>
                    <a:lnTo>
                      <a:pt x="90" y="79"/>
                    </a:lnTo>
                    <a:lnTo>
                      <a:pt x="88" y="80"/>
                    </a:lnTo>
                    <a:lnTo>
                      <a:pt x="87" y="82"/>
                    </a:lnTo>
                    <a:lnTo>
                      <a:pt x="87" y="83"/>
                    </a:lnTo>
                    <a:lnTo>
                      <a:pt x="85" y="85"/>
                    </a:lnTo>
                    <a:lnTo>
                      <a:pt x="82" y="83"/>
                    </a:lnTo>
                    <a:lnTo>
                      <a:pt x="75" y="79"/>
                    </a:lnTo>
                    <a:lnTo>
                      <a:pt x="71" y="78"/>
                    </a:lnTo>
                    <a:lnTo>
                      <a:pt x="70" y="77"/>
                    </a:lnTo>
                    <a:lnTo>
                      <a:pt x="65" y="73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62" y="74"/>
                    </a:lnTo>
                    <a:lnTo>
                      <a:pt x="60" y="74"/>
                    </a:lnTo>
                    <a:lnTo>
                      <a:pt x="59" y="73"/>
                    </a:lnTo>
                    <a:lnTo>
                      <a:pt x="57" y="70"/>
                    </a:lnTo>
                    <a:lnTo>
                      <a:pt x="55" y="69"/>
                    </a:lnTo>
                    <a:lnTo>
                      <a:pt x="55" y="71"/>
                    </a:lnTo>
                    <a:lnTo>
                      <a:pt x="55" y="73"/>
                    </a:lnTo>
                    <a:lnTo>
                      <a:pt x="54" y="74"/>
                    </a:lnTo>
                    <a:lnTo>
                      <a:pt x="53" y="74"/>
                    </a:lnTo>
                    <a:lnTo>
                      <a:pt x="52" y="75"/>
                    </a:lnTo>
                    <a:lnTo>
                      <a:pt x="52" y="76"/>
                    </a:lnTo>
                    <a:lnTo>
                      <a:pt x="50" y="76"/>
                    </a:lnTo>
                    <a:lnTo>
                      <a:pt x="48" y="76"/>
                    </a:lnTo>
                    <a:lnTo>
                      <a:pt x="43" y="75"/>
                    </a:lnTo>
                    <a:lnTo>
                      <a:pt x="39" y="75"/>
                    </a:lnTo>
                    <a:lnTo>
                      <a:pt x="35" y="75"/>
                    </a:lnTo>
                    <a:lnTo>
                      <a:pt x="35" y="75"/>
                    </a:lnTo>
                    <a:lnTo>
                      <a:pt x="22" y="75"/>
                    </a:lnTo>
                    <a:lnTo>
                      <a:pt x="22" y="69"/>
                    </a:lnTo>
                    <a:lnTo>
                      <a:pt x="30" y="69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32" y="65"/>
                    </a:lnTo>
                    <a:lnTo>
                      <a:pt x="32" y="58"/>
                    </a:lnTo>
                    <a:lnTo>
                      <a:pt x="30" y="57"/>
                    </a:lnTo>
                    <a:lnTo>
                      <a:pt x="30" y="47"/>
                    </a:lnTo>
                    <a:lnTo>
                      <a:pt x="31" y="42"/>
                    </a:lnTo>
                    <a:lnTo>
                      <a:pt x="32" y="40"/>
                    </a:lnTo>
                    <a:lnTo>
                      <a:pt x="33" y="38"/>
                    </a:lnTo>
                    <a:lnTo>
                      <a:pt x="34" y="37"/>
                    </a:lnTo>
                    <a:lnTo>
                      <a:pt x="31" y="35"/>
                    </a:lnTo>
                    <a:lnTo>
                      <a:pt x="30" y="34"/>
                    </a:lnTo>
                    <a:lnTo>
                      <a:pt x="27" y="33"/>
                    </a:lnTo>
                    <a:lnTo>
                      <a:pt x="26" y="31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2" y="27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8" y="23"/>
                    </a:lnTo>
                    <a:lnTo>
                      <a:pt x="16" y="22"/>
                    </a:lnTo>
                    <a:lnTo>
                      <a:pt x="15" y="20"/>
                    </a:lnTo>
                    <a:lnTo>
                      <a:pt x="13" y="19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9" y="15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4" y="9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9" name="IQ-D103_2"/>
              <p:cNvSpPr>
                <a:spLocks/>
              </p:cNvSpPr>
              <p:nvPr/>
            </p:nvSpPr>
            <p:spPr bwMode="auto">
              <a:xfrm>
                <a:off x="3431223" y="1699260"/>
                <a:ext cx="510540" cy="601980"/>
              </a:xfrm>
              <a:custGeom>
                <a:avLst/>
                <a:gdLst>
                  <a:gd name="T0" fmla="*/ 0 w 67"/>
                  <a:gd name="T1" fmla="*/ 39 h 79"/>
                  <a:gd name="T2" fmla="*/ 1 w 67"/>
                  <a:gd name="T3" fmla="*/ 36 h 79"/>
                  <a:gd name="T4" fmla="*/ 15 w 67"/>
                  <a:gd name="T5" fmla="*/ 16 h 79"/>
                  <a:gd name="T6" fmla="*/ 22 w 67"/>
                  <a:gd name="T7" fmla="*/ 10 h 79"/>
                  <a:gd name="T8" fmla="*/ 21 w 67"/>
                  <a:gd name="T9" fmla="*/ 0 h 79"/>
                  <a:gd name="T10" fmla="*/ 27 w 67"/>
                  <a:gd name="T11" fmla="*/ 2 h 79"/>
                  <a:gd name="T12" fmla="*/ 31 w 67"/>
                  <a:gd name="T13" fmla="*/ 6 h 79"/>
                  <a:gd name="T14" fmla="*/ 36 w 67"/>
                  <a:gd name="T15" fmla="*/ 10 h 79"/>
                  <a:gd name="T16" fmla="*/ 37 w 67"/>
                  <a:gd name="T17" fmla="*/ 16 h 79"/>
                  <a:gd name="T18" fmla="*/ 50 w 67"/>
                  <a:gd name="T19" fmla="*/ 31 h 79"/>
                  <a:gd name="T20" fmla="*/ 62 w 67"/>
                  <a:gd name="T21" fmla="*/ 31 h 79"/>
                  <a:gd name="T22" fmla="*/ 66 w 67"/>
                  <a:gd name="T23" fmla="*/ 30 h 79"/>
                  <a:gd name="T24" fmla="*/ 66 w 67"/>
                  <a:gd name="T25" fmla="*/ 31 h 79"/>
                  <a:gd name="T26" fmla="*/ 67 w 67"/>
                  <a:gd name="T27" fmla="*/ 34 h 79"/>
                  <a:gd name="T28" fmla="*/ 65 w 67"/>
                  <a:gd name="T29" fmla="*/ 35 h 79"/>
                  <a:gd name="T30" fmla="*/ 67 w 67"/>
                  <a:gd name="T31" fmla="*/ 37 h 79"/>
                  <a:gd name="T32" fmla="*/ 65 w 67"/>
                  <a:gd name="T33" fmla="*/ 37 h 79"/>
                  <a:gd name="T34" fmla="*/ 65 w 67"/>
                  <a:gd name="T35" fmla="*/ 38 h 79"/>
                  <a:gd name="T36" fmla="*/ 64 w 67"/>
                  <a:gd name="T37" fmla="*/ 39 h 79"/>
                  <a:gd name="T38" fmla="*/ 66 w 67"/>
                  <a:gd name="T39" fmla="*/ 39 h 79"/>
                  <a:gd name="T40" fmla="*/ 66 w 67"/>
                  <a:gd name="T41" fmla="*/ 41 h 79"/>
                  <a:gd name="T42" fmla="*/ 65 w 67"/>
                  <a:gd name="T43" fmla="*/ 42 h 79"/>
                  <a:gd name="T44" fmla="*/ 65 w 67"/>
                  <a:gd name="T45" fmla="*/ 44 h 79"/>
                  <a:gd name="T46" fmla="*/ 65 w 67"/>
                  <a:gd name="T47" fmla="*/ 46 h 79"/>
                  <a:gd name="T48" fmla="*/ 63 w 67"/>
                  <a:gd name="T49" fmla="*/ 48 h 79"/>
                  <a:gd name="T50" fmla="*/ 65 w 67"/>
                  <a:gd name="T51" fmla="*/ 51 h 79"/>
                  <a:gd name="T52" fmla="*/ 67 w 67"/>
                  <a:gd name="T53" fmla="*/ 52 h 79"/>
                  <a:gd name="T54" fmla="*/ 66 w 67"/>
                  <a:gd name="T55" fmla="*/ 54 h 79"/>
                  <a:gd name="T56" fmla="*/ 65 w 67"/>
                  <a:gd name="T57" fmla="*/ 55 h 79"/>
                  <a:gd name="T58" fmla="*/ 65 w 67"/>
                  <a:gd name="T59" fmla="*/ 58 h 79"/>
                  <a:gd name="T60" fmla="*/ 63 w 67"/>
                  <a:gd name="T61" fmla="*/ 58 h 79"/>
                  <a:gd name="T62" fmla="*/ 61 w 67"/>
                  <a:gd name="T63" fmla="*/ 58 h 79"/>
                  <a:gd name="T64" fmla="*/ 59 w 67"/>
                  <a:gd name="T65" fmla="*/ 59 h 79"/>
                  <a:gd name="T66" fmla="*/ 57 w 67"/>
                  <a:gd name="T67" fmla="*/ 62 h 79"/>
                  <a:gd name="T68" fmla="*/ 57 w 67"/>
                  <a:gd name="T69" fmla="*/ 62 h 79"/>
                  <a:gd name="T70" fmla="*/ 55 w 67"/>
                  <a:gd name="T71" fmla="*/ 63 h 79"/>
                  <a:gd name="T72" fmla="*/ 53 w 67"/>
                  <a:gd name="T73" fmla="*/ 64 h 79"/>
                  <a:gd name="T74" fmla="*/ 52 w 67"/>
                  <a:gd name="T75" fmla="*/ 66 h 79"/>
                  <a:gd name="T76" fmla="*/ 51 w 67"/>
                  <a:gd name="T77" fmla="*/ 67 h 79"/>
                  <a:gd name="T78" fmla="*/ 50 w 67"/>
                  <a:gd name="T79" fmla="*/ 69 h 79"/>
                  <a:gd name="T80" fmla="*/ 50 w 67"/>
                  <a:gd name="T81" fmla="*/ 71 h 79"/>
                  <a:gd name="T82" fmla="*/ 48 w 67"/>
                  <a:gd name="T83" fmla="*/ 72 h 79"/>
                  <a:gd name="T84" fmla="*/ 49 w 67"/>
                  <a:gd name="T85" fmla="*/ 74 h 79"/>
                  <a:gd name="T86" fmla="*/ 47 w 67"/>
                  <a:gd name="T87" fmla="*/ 75 h 79"/>
                  <a:gd name="T88" fmla="*/ 47 w 67"/>
                  <a:gd name="T89" fmla="*/ 77 h 79"/>
                  <a:gd name="T90" fmla="*/ 46 w 67"/>
                  <a:gd name="T91" fmla="*/ 78 h 79"/>
                  <a:gd name="T92" fmla="*/ 44 w 67"/>
                  <a:gd name="T93" fmla="*/ 75 h 79"/>
                  <a:gd name="T94" fmla="*/ 42 w 67"/>
                  <a:gd name="T95" fmla="*/ 78 h 79"/>
                  <a:gd name="T96" fmla="*/ 40 w 67"/>
                  <a:gd name="T97" fmla="*/ 77 h 79"/>
                  <a:gd name="T98" fmla="*/ 38 w 67"/>
                  <a:gd name="T99" fmla="*/ 75 h 79"/>
                  <a:gd name="T100" fmla="*/ 36 w 67"/>
                  <a:gd name="T101" fmla="*/ 72 h 79"/>
                  <a:gd name="T102" fmla="*/ 33 w 67"/>
                  <a:gd name="T103" fmla="*/ 72 h 79"/>
                  <a:gd name="T104" fmla="*/ 28 w 67"/>
                  <a:gd name="T105" fmla="*/ 72 h 79"/>
                  <a:gd name="T106" fmla="*/ 24 w 67"/>
                  <a:gd name="T107" fmla="*/ 73 h 79"/>
                  <a:gd name="T108" fmla="*/ 21 w 67"/>
                  <a:gd name="T109" fmla="*/ 72 h 79"/>
                  <a:gd name="T110" fmla="*/ 16 w 67"/>
                  <a:gd name="T111" fmla="*/ 71 h 79"/>
                  <a:gd name="T112" fmla="*/ 11 w 67"/>
                  <a:gd name="T113" fmla="*/ 67 h 79"/>
                  <a:gd name="T114" fmla="*/ 6 w 67"/>
                  <a:gd name="T115" fmla="*/ 56 h 79"/>
                  <a:gd name="T116" fmla="*/ 4 w 67"/>
                  <a:gd name="T117" fmla="*/ 50 h 79"/>
                  <a:gd name="T118" fmla="*/ 0 w 67"/>
                  <a:gd name="T119" fmla="*/ 4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7" h="79">
                    <a:moveTo>
                      <a:pt x="0" y="44"/>
                    </a:moveTo>
                    <a:lnTo>
                      <a:pt x="0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3"/>
                    </a:lnTo>
                    <a:lnTo>
                      <a:pt x="3" y="31"/>
                    </a:lnTo>
                    <a:lnTo>
                      <a:pt x="4" y="30"/>
                    </a:lnTo>
                    <a:lnTo>
                      <a:pt x="6" y="28"/>
                    </a:lnTo>
                    <a:lnTo>
                      <a:pt x="10" y="27"/>
                    </a:lnTo>
                    <a:lnTo>
                      <a:pt x="14" y="26"/>
                    </a:lnTo>
                    <a:lnTo>
                      <a:pt x="14" y="22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19" y="16"/>
                    </a:lnTo>
                    <a:lnTo>
                      <a:pt x="22" y="15"/>
                    </a:lnTo>
                    <a:lnTo>
                      <a:pt x="27" y="14"/>
                    </a:lnTo>
                    <a:lnTo>
                      <a:pt x="26" y="12"/>
                    </a:lnTo>
                    <a:lnTo>
                      <a:pt x="25" y="10"/>
                    </a:lnTo>
                    <a:lnTo>
                      <a:pt x="22" y="10"/>
                    </a:lnTo>
                    <a:lnTo>
                      <a:pt x="23" y="8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20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0" y="5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7" y="11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7" y="16"/>
                    </a:lnTo>
                    <a:lnTo>
                      <a:pt x="35" y="17"/>
                    </a:lnTo>
                    <a:lnTo>
                      <a:pt x="36" y="19"/>
                    </a:lnTo>
                    <a:lnTo>
                      <a:pt x="37" y="22"/>
                    </a:lnTo>
                    <a:lnTo>
                      <a:pt x="39" y="22"/>
                    </a:lnTo>
                    <a:lnTo>
                      <a:pt x="39" y="24"/>
                    </a:lnTo>
                    <a:lnTo>
                      <a:pt x="41" y="29"/>
                    </a:lnTo>
                    <a:lnTo>
                      <a:pt x="43" y="31"/>
                    </a:lnTo>
                    <a:lnTo>
                      <a:pt x="50" y="31"/>
                    </a:lnTo>
                    <a:lnTo>
                      <a:pt x="50" y="34"/>
                    </a:lnTo>
                    <a:lnTo>
                      <a:pt x="50" y="36"/>
                    </a:lnTo>
                    <a:lnTo>
                      <a:pt x="54" y="36"/>
                    </a:lnTo>
                    <a:lnTo>
                      <a:pt x="55" y="38"/>
                    </a:lnTo>
                    <a:lnTo>
                      <a:pt x="59" y="37"/>
                    </a:lnTo>
                    <a:lnTo>
                      <a:pt x="61" y="36"/>
                    </a:lnTo>
                    <a:lnTo>
                      <a:pt x="62" y="34"/>
                    </a:lnTo>
                    <a:lnTo>
                      <a:pt x="62" y="31"/>
                    </a:lnTo>
                    <a:lnTo>
                      <a:pt x="65" y="28"/>
                    </a:lnTo>
                    <a:lnTo>
                      <a:pt x="65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5" y="29"/>
                    </a:lnTo>
                    <a:lnTo>
                      <a:pt x="66" y="29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6" y="30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2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67" y="33"/>
                    </a:lnTo>
                    <a:lnTo>
                      <a:pt x="67" y="33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7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6" y="35"/>
                    </a:lnTo>
                    <a:lnTo>
                      <a:pt x="65" y="35"/>
                    </a:lnTo>
                    <a:lnTo>
                      <a:pt x="65" y="35"/>
                    </a:lnTo>
                    <a:lnTo>
                      <a:pt x="66" y="35"/>
                    </a:lnTo>
                    <a:lnTo>
                      <a:pt x="66" y="35"/>
                    </a:lnTo>
                    <a:lnTo>
                      <a:pt x="67" y="35"/>
                    </a:lnTo>
                    <a:lnTo>
                      <a:pt x="67" y="36"/>
                    </a:lnTo>
                    <a:lnTo>
                      <a:pt x="67" y="36"/>
                    </a:lnTo>
                    <a:lnTo>
                      <a:pt x="67" y="36"/>
                    </a:lnTo>
                    <a:lnTo>
                      <a:pt x="67" y="36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65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9"/>
                    </a:lnTo>
                    <a:lnTo>
                      <a:pt x="65" y="38"/>
                    </a:lnTo>
                    <a:lnTo>
                      <a:pt x="64" y="38"/>
                    </a:lnTo>
                    <a:lnTo>
                      <a:pt x="65" y="38"/>
                    </a:lnTo>
                    <a:lnTo>
                      <a:pt x="65" y="38"/>
                    </a:lnTo>
                    <a:lnTo>
                      <a:pt x="65" y="38"/>
                    </a:lnTo>
                    <a:lnTo>
                      <a:pt x="65" y="38"/>
                    </a:lnTo>
                    <a:lnTo>
                      <a:pt x="65" y="38"/>
                    </a:lnTo>
                    <a:lnTo>
                      <a:pt x="65" y="39"/>
                    </a:lnTo>
                    <a:lnTo>
                      <a:pt x="65" y="39"/>
                    </a:lnTo>
                    <a:lnTo>
                      <a:pt x="65" y="39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64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6" y="40"/>
                    </a:lnTo>
                    <a:lnTo>
                      <a:pt x="66" y="39"/>
                    </a:lnTo>
                    <a:lnTo>
                      <a:pt x="66" y="39"/>
                    </a:lnTo>
                    <a:lnTo>
                      <a:pt x="67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5" y="40"/>
                    </a:lnTo>
                    <a:lnTo>
                      <a:pt x="65" y="41"/>
                    </a:lnTo>
                    <a:lnTo>
                      <a:pt x="66" y="41"/>
                    </a:lnTo>
                    <a:lnTo>
                      <a:pt x="66" y="41"/>
                    </a:lnTo>
                    <a:lnTo>
                      <a:pt x="65" y="41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5" y="43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65" y="44"/>
                    </a:lnTo>
                    <a:lnTo>
                      <a:pt x="65" y="45"/>
                    </a:lnTo>
                    <a:lnTo>
                      <a:pt x="65" y="45"/>
                    </a:lnTo>
                    <a:lnTo>
                      <a:pt x="65" y="45"/>
                    </a:lnTo>
                    <a:lnTo>
                      <a:pt x="65" y="45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4" y="47"/>
                    </a:lnTo>
                    <a:lnTo>
                      <a:pt x="64" y="47"/>
                    </a:lnTo>
                    <a:lnTo>
                      <a:pt x="64" y="47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63" y="49"/>
                    </a:lnTo>
                    <a:lnTo>
                      <a:pt x="63" y="49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5" y="50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6" y="51"/>
                    </a:lnTo>
                    <a:lnTo>
                      <a:pt x="66" y="51"/>
                    </a:lnTo>
                    <a:lnTo>
                      <a:pt x="67" y="51"/>
                    </a:lnTo>
                    <a:lnTo>
                      <a:pt x="67" y="51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6" y="53"/>
                    </a:lnTo>
                    <a:lnTo>
                      <a:pt x="66" y="53"/>
                    </a:lnTo>
                    <a:lnTo>
                      <a:pt x="66" y="53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67" y="54"/>
                    </a:lnTo>
                    <a:lnTo>
                      <a:pt x="67" y="54"/>
                    </a:lnTo>
                    <a:lnTo>
                      <a:pt x="67" y="55"/>
                    </a:lnTo>
                    <a:lnTo>
                      <a:pt x="67" y="55"/>
                    </a:lnTo>
                    <a:lnTo>
                      <a:pt x="66" y="55"/>
                    </a:lnTo>
                    <a:lnTo>
                      <a:pt x="66" y="55"/>
                    </a:lnTo>
                    <a:lnTo>
                      <a:pt x="65" y="55"/>
                    </a:lnTo>
                    <a:lnTo>
                      <a:pt x="65" y="56"/>
                    </a:lnTo>
                    <a:lnTo>
                      <a:pt x="65" y="56"/>
                    </a:lnTo>
                    <a:lnTo>
                      <a:pt x="65" y="56"/>
                    </a:lnTo>
                    <a:lnTo>
                      <a:pt x="65" y="56"/>
                    </a:lnTo>
                    <a:lnTo>
                      <a:pt x="65" y="57"/>
                    </a:lnTo>
                    <a:lnTo>
                      <a:pt x="65" y="57"/>
                    </a:lnTo>
                    <a:lnTo>
                      <a:pt x="65" y="58"/>
                    </a:lnTo>
                    <a:lnTo>
                      <a:pt x="65" y="58"/>
                    </a:lnTo>
                    <a:lnTo>
                      <a:pt x="65" y="58"/>
                    </a:lnTo>
                    <a:lnTo>
                      <a:pt x="65" y="58"/>
                    </a:lnTo>
                    <a:lnTo>
                      <a:pt x="65" y="59"/>
                    </a:lnTo>
                    <a:lnTo>
                      <a:pt x="64" y="59"/>
                    </a:lnTo>
                    <a:lnTo>
                      <a:pt x="64" y="58"/>
                    </a:lnTo>
                    <a:lnTo>
                      <a:pt x="64" y="58"/>
                    </a:lnTo>
                    <a:lnTo>
                      <a:pt x="64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0" y="58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8" y="61"/>
                    </a:lnTo>
                    <a:lnTo>
                      <a:pt x="58" y="61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3"/>
                    </a:lnTo>
                    <a:lnTo>
                      <a:pt x="57" y="63"/>
                    </a:lnTo>
                    <a:lnTo>
                      <a:pt x="57" y="63"/>
                    </a:lnTo>
                    <a:lnTo>
                      <a:pt x="56" y="63"/>
                    </a:lnTo>
                    <a:lnTo>
                      <a:pt x="56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6" y="62"/>
                    </a:lnTo>
                    <a:lnTo>
                      <a:pt x="56" y="61"/>
                    </a:lnTo>
                    <a:lnTo>
                      <a:pt x="56" y="62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5" y="63"/>
                    </a:lnTo>
                    <a:lnTo>
                      <a:pt x="55" y="63"/>
                    </a:lnTo>
                    <a:lnTo>
                      <a:pt x="55" y="6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3" y="64"/>
                    </a:lnTo>
                    <a:lnTo>
                      <a:pt x="53" y="64"/>
                    </a:lnTo>
                    <a:lnTo>
                      <a:pt x="53" y="63"/>
                    </a:lnTo>
                    <a:lnTo>
                      <a:pt x="53" y="63"/>
                    </a:lnTo>
                    <a:lnTo>
                      <a:pt x="53" y="64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2" y="65"/>
                    </a:lnTo>
                    <a:lnTo>
                      <a:pt x="52" y="65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7"/>
                    </a:lnTo>
                    <a:lnTo>
                      <a:pt x="52" y="67"/>
                    </a:lnTo>
                    <a:lnTo>
                      <a:pt x="52" y="67"/>
                    </a:lnTo>
                    <a:lnTo>
                      <a:pt x="51" y="67"/>
                    </a:lnTo>
                    <a:lnTo>
                      <a:pt x="51" y="67"/>
                    </a:lnTo>
                    <a:lnTo>
                      <a:pt x="51" y="67"/>
                    </a:lnTo>
                    <a:lnTo>
                      <a:pt x="51" y="67"/>
                    </a:lnTo>
                    <a:lnTo>
                      <a:pt x="50" y="67"/>
                    </a:lnTo>
                    <a:lnTo>
                      <a:pt x="50" y="67"/>
                    </a:lnTo>
                    <a:lnTo>
                      <a:pt x="50" y="68"/>
                    </a:lnTo>
                    <a:lnTo>
                      <a:pt x="49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0" y="69"/>
                    </a:lnTo>
                    <a:lnTo>
                      <a:pt x="50" y="69"/>
                    </a:lnTo>
                    <a:lnTo>
                      <a:pt x="51" y="69"/>
                    </a:lnTo>
                    <a:lnTo>
                      <a:pt x="51" y="70"/>
                    </a:lnTo>
                    <a:lnTo>
                      <a:pt x="51" y="70"/>
                    </a:lnTo>
                    <a:lnTo>
                      <a:pt x="51" y="70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50" y="71"/>
                    </a:lnTo>
                    <a:lnTo>
                      <a:pt x="49" y="71"/>
                    </a:lnTo>
                    <a:lnTo>
                      <a:pt x="49" y="71"/>
                    </a:lnTo>
                    <a:lnTo>
                      <a:pt x="49" y="71"/>
                    </a:lnTo>
                    <a:lnTo>
                      <a:pt x="49" y="72"/>
                    </a:lnTo>
                    <a:lnTo>
                      <a:pt x="49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49" y="72"/>
                    </a:lnTo>
                    <a:lnTo>
                      <a:pt x="49" y="73"/>
                    </a:lnTo>
                    <a:lnTo>
                      <a:pt x="49" y="73"/>
                    </a:lnTo>
                    <a:lnTo>
                      <a:pt x="49" y="73"/>
                    </a:lnTo>
                    <a:lnTo>
                      <a:pt x="49" y="74"/>
                    </a:lnTo>
                    <a:lnTo>
                      <a:pt x="49" y="74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7" y="74"/>
                    </a:lnTo>
                    <a:lnTo>
                      <a:pt x="47" y="74"/>
                    </a:lnTo>
                    <a:lnTo>
                      <a:pt x="47" y="74"/>
                    </a:lnTo>
                    <a:lnTo>
                      <a:pt x="46" y="74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8" y="75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47" y="77"/>
                    </a:lnTo>
                    <a:lnTo>
                      <a:pt x="47" y="77"/>
                    </a:lnTo>
                    <a:lnTo>
                      <a:pt x="47" y="77"/>
                    </a:lnTo>
                    <a:lnTo>
                      <a:pt x="47" y="78"/>
                    </a:lnTo>
                    <a:lnTo>
                      <a:pt x="47" y="78"/>
                    </a:lnTo>
                    <a:lnTo>
                      <a:pt x="47" y="78"/>
                    </a:lnTo>
                    <a:lnTo>
                      <a:pt x="47" y="78"/>
                    </a:lnTo>
                    <a:lnTo>
                      <a:pt x="47" y="78"/>
                    </a:lnTo>
                    <a:lnTo>
                      <a:pt x="46" y="78"/>
                    </a:lnTo>
                    <a:lnTo>
                      <a:pt x="45" y="78"/>
                    </a:lnTo>
                    <a:lnTo>
                      <a:pt x="45" y="78"/>
                    </a:lnTo>
                    <a:lnTo>
                      <a:pt x="45" y="77"/>
                    </a:lnTo>
                    <a:lnTo>
                      <a:pt x="46" y="76"/>
                    </a:lnTo>
                    <a:lnTo>
                      <a:pt x="46" y="76"/>
                    </a:lnTo>
                    <a:lnTo>
                      <a:pt x="45" y="75"/>
                    </a:lnTo>
                    <a:lnTo>
                      <a:pt x="45" y="75"/>
                    </a:lnTo>
                    <a:lnTo>
                      <a:pt x="44" y="75"/>
                    </a:lnTo>
                    <a:lnTo>
                      <a:pt x="43" y="75"/>
                    </a:lnTo>
                    <a:lnTo>
                      <a:pt x="42" y="75"/>
                    </a:lnTo>
                    <a:lnTo>
                      <a:pt x="42" y="76"/>
                    </a:lnTo>
                    <a:lnTo>
                      <a:pt x="42" y="76"/>
                    </a:lnTo>
                    <a:lnTo>
                      <a:pt x="42" y="77"/>
                    </a:lnTo>
                    <a:lnTo>
                      <a:pt x="42" y="77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9"/>
                    </a:lnTo>
                    <a:lnTo>
                      <a:pt x="41" y="79"/>
                    </a:lnTo>
                    <a:lnTo>
                      <a:pt x="41" y="79"/>
                    </a:lnTo>
                    <a:lnTo>
                      <a:pt x="41" y="79"/>
                    </a:lnTo>
                    <a:lnTo>
                      <a:pt x="40" y="78"/>
                    </a:lnTo>
                    <a:lnTo>
                      <a:pt x="40" y="78"/>
                    </a:lnTo>
                    <a:lnTo>
                      <a:pt x="40" y="78"/>
                    </a:lnTo>
                    <a:lnTo>
                      <a:pt x="40" y="77"/>
                    </a:lnTo>
                    <a:lnTo>
                      <a:pt x="41" y="77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39" y="76"/>
                    </a:lnTo>
                    <a:lnTo>
                      <a:pt x="39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5"/>
                    </a:lnTo>
                    <a:lnTo>
                      <a:pt x="38" y="75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37" y="73"/>
                    </a:lnTo>
                    <a:lnTo>
                      <a:pt x="37" y="73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5" y="73"/>
                    </a:lnTo>
                    <a:lnTo>
                      <a:pt x="35" y="74"/>
                    </a:lnTo>
                    <a:lnTo>
                      <a:pt x="35" y="74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33" y="72"/>
                    </a:lnTo>
                    <a:lnTo>
                      <a:pt x="33" y="72"/>
                    </a:lnTo>
                    <a:lnTo>
                      <a:pt x="33" y="73"/>
                    </a:lnTo>
                    <a:lnTo>
                      <a:pt x="33" y="73"/>
                    </a:lnTo>
                    <a:lnTo>
                      <a:pt x="32" y="73"/>
                    </a:lnTo>
                    <a:lnTo>
                      <a:pt x="31" y="73"/>
                    </a:lnTo>
                    <a:lnTo>
                      <a:pt x="30" y="73"/>
                    </a:lnTo>
                    <a:lnTo>
                      <a:pt x="29" y="73"/>
                    </a:lnTo>
                    <a:lnTo>
                      <a:pt x="28" y="72"/>
                    </a:lnTo>
                    <a:lnTo>
                      <a:pt x="28" y="72"/>
                    </a:lnTo>
                    <a:lnTo>
                      <a:pt x="27" y="72"/>
                    </a:lnTo>
                    <a:lnTo>
                      <a:pt x="27" y="72"/>
                    </a:lnTo>
                    <a:lnTo>
                      <a:pt x="27" y="73"/>
                    </a:lnTo>
                    <a:lnTo>
                      <a:pt x="27" y="73"/>
                    </a:lnTo>
                    <a:lnTo>
                      <a:pt x="27" y="74"/>
                    </a:lnTo>
                    <a:lnTo>
                      <a:pt x="27" y="74"/>
                    </a:lnTo>
                    <a:lnTo>
                      <a:pt x="25" y="73"/>
                    </a:lnTo>
                    <a:lnTo>
                      <a:pt x="24" y="73"/>
                    </a:lnTo>
                    <a:lnTo>
                      <a:pt x="23" y="72"/>
                    </a:lnTo>
                    <a:lnTo>
                      <a:pt x="23" y="72"/>
                    </a:lnTo>
                    <a:lnTo>
                      <a:pt x="23" y="71"/>
                    </a:lnTo>
                    <a:lnTo>
                      <a:pt x="22" y="71"/>
                    </a:lnTo>
                    <a:lnTo>
                      <a:pt x="22" y="72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0" y="72"/>
                    </a:lnTo>
                    <a:lnTo>
                      <a:pt x="19" y="72"/>
                    </a:lnTo>
                    <a:lnTo>
                      <a:pt x="19" y="72"/>
                    </a:lnTo>
                    <a:lnTo>
                      <a:pt x="18" y="71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6" y="71"/>
                    </a:lnTo>
                    <a:lnTo>
                      <a:pt x="16" y="71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4" y="69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3" y="68"/>
                    </a:lnTo>
                    <a:lnTo>
                      <a:pt x="12" y="68"/>
                    </a:lnTo>
                    <a:lnTo>
                      <a:pt x="11" y="67"/>
                    </a:lnTo>
                    <a:lnTo>
                      <a:pt x="11" y="67"/>
                    </a:lnTo>
                    <a:lnTo>
                      <a:pt x="10" y="65"/>
                    </a:lnTo>
                    <a:lnTo>
                      <a:pt x="10" y="62"/>
                    </a:lnTo>
                    <a:lnTo>
                      <a:pt x="9" y="60"/>
                    </a:lnTo>
                    <a:lnTo>
                      <a:pt x="9" y="58"/>
                    </a:lnTo>
                    <a:lnTo>
                      <a:pt x="8" y="58"/>
                    </a:lnTo>
                    <a:lnTo>
                      <a:pt x="7" y="57"/>
                    </a:lnTo>
                    <a:lnTo>
                      <a:pt x="6" y="56"/>
                    </a:lnTo>
                    <a:lnTo>
                      <a:pt x="6" y="55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3" y="49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0" y="45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7D6EE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" name="IQ-D102_2"/>
              <p:cNvSpPr>
                <a:spLocks/>
              </p:cNvSpPr>
              <p:nvPr/>
            </p:nvSpPr>
            <p:spPr bwMode="auto">
              <a:xfrm>
                <a:off x="3111183" y="2202180"/>
                <a:ext cx="792480" cy="228600"/>
              </a:xfrm>
              <a:custGeom>
                <a:avLst/>
                <a:gdLst>
                  <a:gd name="T0" fmla="*/ 32 w 104"/>
                  <a:gd name="T1" fmla="*/ 23 h 30"/>
                  <a:gd name="T2" fmla="*/ 41 w 104"/>
                  <a:gd name="T3" fmla="*/ 16 h 30"/>
                  <a:gd name="T4" fmla="*/ 45 w 104"/>
                  <a:gd name="T5" fmla="*/ 17 h 30"/>
                  <a:gd name="T6" fmla="*/ 47 w 104"/>
                  <a:gd name="T7" fmla="*/ 13 h 30"/>
                  <a:gd name="T8" fmla="*/ 50 w 104"/>
                  <a:gd name="T9" fmla="*/ 12 h 30"/>
                  <a:gd name="T10" fmla="*/ 52 w 104"/>
                  <a:gd name="T11" fmla="*/ 9 h 30"/>
                  <a:gd name="T12" fmla="*/ 50 w 104"/>
                  <a:gd name="T13" fmla="*/ 4 h 30"/>
                  <a:gd name="T14" fmla="*/ 49 w 104"/>
                  <a:gd name="T15" fmla="*/ 0 h 30"/>
                  <a:gd name="T16" fmla="*/ 54 w 104"/>
                  <a:gd name="T17" fmla="*/ 2 h 30"/>
                  <a:gd name="T18" fmla="*/ 55 w 104"/>
                  <a:gd name="T19" fmla="*/ 3 h 30"/>
                  <a:gd name="T20" fmla="*/ 57 w 104"/>
                  <a:gd name="T21" fmla="*/ 4 h 30"/>
                  <a:gd name="T22" fmla="*/ 59 w 104"/>
                  <a:gd name="T23" fmla="*/ 5 h 30"/>
                  <a:gd name="T24" fmla="*/ 62 w 104"/>
                  <a:gd name="T25" fmla="*/ 6 h 30"/>
                  <a:gd name="T26" fmla="*/ 64 w 104"/>
                  <a:gd name="T27" fmla="*/ 6 h 30"/>
                  <a:gd name="T28" fmla="*/ 65 w 104"/>
                  <a:gd name="T29" fmla="*/ 6 h 30"/>
                  <a:gd name="T30" fmla="*/ 69 w 104"/>
                  <a:gd name="T31" fmla="*/ 8 h 30"/>
                  <a:gd name="T32" fmla="*/ 69 w 104"/>
                  <a:gd name="T33" fmla="*/ 6 h 30"/>
                  <a:gd name="T34" fmla="*/ 72 w 104"/>
                  <a:gd name="T35" fmla="*/ 7 h 30"/>
                  <a:gd name="T36" fmla="*/ 75 w 104"/>
                  <a:gd name="T37" fmla="*/ 7 h 30"/>
                  <a:gd name="T38" fmla="*/ 76 w 104"/>
                  <a:gd name="T39" fmla="*/ 7 h 30"/>
                  <a:gd name="T40" fmla="*/ 77 w 104"/>
                  <a:gd name="T41" fmla="*/ 8 h 30"/>
                  <a:gd name="T42" fmla="*/ 78 w 104"/>
                  <a:gd name="T43" fmla="*/ 6 h 30"/>
                  <a:gd name="T44" fmla="*/ 79 w 104"/>
                  <a:gd name="T45" fmla="*/ 8 h 30"/>
                  <a:gd name="T46" fmla="*/ 80 w 104"/>
                  <a:gd name="T47" fmla="*/ 9 h 30"/>
                  <a:gd name="T48" fmla="*/ 81 w 104"/>
                  <a:gd name="T49" fmla="*/ 10 h 30"/>
                  <a:gd name="T50" fmla="*/ 82 w 104"/>
                  <a:gd name="T51" fmla="*/ 11 h 30"/>
                  <a:gd name="T52" fmla="*/ 83 w 104"/>
                  <a:gd name="T53" fmla="*/ 13 h 30"/>
                  <a:gd name="T54" fmla="*/ 84 w 104"/>
                  <a:gd name="T55" fmla="*/ 12 h 30"/>
                  <a:gd name="T56" fmla="*/ 84 w 104"/>
                  <a:gd name="T57" fmla="*/ 10 h 30"/>
                  <a:gd name="T58" fmla="*/ 86 w 104"/>
                  <a:gd name="T59" fmla="*/ 9 h 30"/>
                  <a:gd name="T60" fmla="*/ 88 w 104"/>
                  <a:gd name="T61" fmla="*/ 10 h 30"/>
                  <a:gd name="T62" fmla="*/ 88 w 104"/>
                  <a:gd name="T63" fmla="*/ 12 h 30"/>
                  <a:gd name="T64" fmla="*/ 89 w 104"/>
                  <a:gd name="T65" fmla="*/ 12 h 30"/>
                  <a:gd name="T66" fmla="*/ 90 w 104"/>
                  <a:gd name="T67" fmla="*/ 12 h 30"/>
                  <a:gd name="T68" fmla="*/ 91 w 104"/>
                  <a:gd name="T69" fmla="*/ 12 h 30"/>
                  <a:gd name="T70" fmla="*/ 93 w 104"/>
                  <a:gd name="T71" fmla="*/ 12 h 30"/>
                  <a:gd name="T72" fmla="*/ 94 w 104"/>
                  <a:gd name="T73" fmla="*/ 11 h 30"/>
                  <a:gd name="T74" fmla="*/ 95 w 104"/>
                  <a:gd name="T75" fmla="*/ 12 h 30"/>
                  <a:gd name="T76" fmla="*/ 96 w 104"/>
                  <a:gd name="T77" fmla="*/ 12 h 30"/>
                  <a:gd name="T78" fmla="*/ 97 w 104"/>
                  <a:gd name="T79" fmla="*/ 12 h 30"/>
                  <a:gd name="T80" fmla="*/ 98 w 104"/>
                  <a:gd name="T81" fmla="*/ 14 h 30"/>
                  <a:gd name="T82" fmla="*/ 98 w 104"/>
                  <a:gd name="T83" fmla="*/ 15 h 30"/>
                  <a:gd name="T84" fmla="*/ 98 w 104"/>
                  <a:gd name="T85" fmla="*/ 16 h 30"/>
                  <a:gd name="T86" fmla="*/ 99 w 104"/>
                  <a:gd name="T87" fmla="*/ 17 h 30"/>
                  <a:gd name="T88" fmla="*/ 100 w 104"/>
                  <a:gd name="T89" fmla="*/ 18 h 30"/>
                  <a:gd name="T90" fmla="*/ 101 w 104"/>
                  <a:gd name="T91" fmla="*/ 18 h 30"/>
                  <a:gd name="T92" fmla="*/ 103 w 104"/>
                  <a:gd name="T93" fmla="*/ 18 h 30"/>
                  <a:gd name="T94" fmla="*/ 103 w 104"/>
                  <a:gd name="T95" fmla="*/ 20 h 30"/>
                  <a:gd name="T96" fmla="*/ 104 w 104"/>
                  <a:gd name="T97" fmla="*/ 21 h 30"/>
                  <a:gd name="T98" fmla="*/ 103 w 104"/>
                  <a:gd name="T99" fmla="*/ 22 h 30"/>
                  <a:gd name="T100" fmla="*/ 103 w 104"/>
                  <a:gd name="T101" fmla="*/ 22 h 30"/>
                  <a:gd name="T102" fmla="*/ 101 w 104"/>
                  <a:gd name="T103" fmla="*/ 23 h 30"/>
                  <a:gd name="T104" fmla="*/ 101 w 104"/>
                  <a:gd name="T105" fmla="*/ 24 h 30"/>
                  <a:gd name="T106" fmla="*/ 101 w 104"/>
                  <a:gd name="T107" fmla="*/ 25 h 30"/>
                  <a:gd name="T108" fmla="*/ 101 w 104"/>
                  <a:gd name="T109" fmla="*/ 26 h 30"/>
                  <a:gd name="T110" fmla="*/ 96 w 104"/>
                  <a:gd name="T111" fmla="*/ 24 h 30"/>
                  <a:gd name="T112" fmla="*/ 91 w 104"/>
                  <a:gd name="T113" fmla="*/ 23 h 30"/>
                  <a:gd name="T114" fmla="*/ 86 w 104"/>
                  <a:gd name="T115" fmla="*/ 19 h 30"/>
                  <a:gd name="T116" fmla="*/ 79 w 104"/>
                  <a:gd name="T117" fmla="*/ 20 h 30"/>
                  <a:gd name="T118" fmla="*/ 78 w 104"/>
                  <a:gd name="T119" fmla="*/ 24 h 30"/>
                  <a:gd name="T120" fmla="*/ 63 w 104"/>
                  <a:gd name="T121" fmla="*/ 29 h 30"/>
                  <a:gd name="T122" fmla="*/ 25 w 104"/>
                  <a:gd name="T123" fmla="*/ 30 h 30"/>
                  <a:gd name="T124" fmla="*/ 8 w 104"/>
                  <a:gd name="T12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" h="30">
                    <a:moveTo>
                      <a:pt x="0" y="24"/>
                    </a:moveTo>
                    <a:lnTo>
                      <a:pt x="10" y="24"/>
                    </a:lnTo>
                    <a:lnTo>
                      <a:pt x="21" y="25"/>
                    </a:lnTo>
                    <a:lnTo>
                      <a:pt x="32" y="23"/>
                    </a:lnTo>
                    <a:lnTo>
                      <a:pt x="34" y="21"/>
                    </a:lnTo>
                    <a:lnTo>
                      <a:pt x="38" y="19"/>
                    </a:lnTo>
                    <a:lnTo>
                      <a:pt x="39" y="18"/>
                    </a:lnTo>
                    <a:lnTo>
                      <a:pt x="41" y="16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5" y="17"/>
                    </a:lnTo>
                    <a:lnTo>
                      <a:pt x="45" y="17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7" y="14"/>
                    </a:lnTo>
                    <a:lnTo>
                      <a:pt x="47" y="13"/>
                    </a:lnTo>
                    <a:lnTo>
                      <a:pt x="47" y="12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50" y="12"/>
                    </a:lnTo>
                    <a:lnTo>
                      <a:pt x="50" y="11"/>
                    </a:lnTo>
                    <a:lnTo>
                      <a:pt x="51" y="11"/>
                    </a:lnTo>
                    <a:lnTo>
                      <a:pt x="52" y="10"/>
                    </a:lnTo>
                    <a:lnTo>
                      <a:pt x="52" y="9"/>
                    </a:lnTo>
                    <a:lnTo>
                      <a:pt x="52" y="8"/>
                    </a:lnTo>
                    <a:lnTo>
                      <a:pt x="51" y="7"/>
                    </a:lnTo>
                    <a:lnTo>
                      <a:pt x="51" y="6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6" y="3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3" y="6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4" y="5"/>
                    </a:lnTo>
                    <a:lnTo>
                      <a:pt x="65" y="5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9" y="7"/>
                    </a:lnTo>
                    <a:lnTo>
                      <a:pt x="69" y="7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5" y="7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7" y="8"/>
                    </a:lnTo>
                    <a:lnTo>
                      <a:pt x="77" y="8"/>
                    </a:lnTo>
                    <a:lnTo>
                      <a:pt x="77" y="8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80" y="9"/>
                    </a:lnTo>
                    <a:lnTo>
                      <a:pt x="80" y="9"/>
                    </a:lnTo>
                    <a:lnTo>
                      <a:pt x="80" y="10"/>
                    </a:lnTo>
                    <a:lnTo>
                      <a:pt x="80" y="10"/>
                    </a:lnTo>
                    <a:lnTo>
                      <a:pt x="81" y="10"/>
                    </a:lnTo>
                    <a:lnTo>
                      <a:pt x="81" y="10"/>
                    </a:lnTo>
                    <a:lnTo>
                      <a:pt x="82" y="10"/>
                    </a:lnTo>
                    <a:lnTo>
                      <a:pt x="82" y="10"/>
                    </a:lnTo>
                    <a:lnTo>
                      <a:pt x="83" y="11"/>
                    </a:lnTo>
                    <a:lnTo>
                      <a:pt x="82" y="11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83" y="13"/>
                    </a:lnTo>
                    <a:lnTo>
                      <a:pt x="83" y="13"/>
                    </a:lnTo>
                    <a:lnTo>
                      <a:pt x="83" y="13"/>
                    </a:lnTo>
                    <a:lnTo>
                      <a:pt x="84" y="13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84" y="9"/>
                    </a:lnTo>
                    <a:lnTo>
                      <a:pt x="85" y="9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7" y="11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89" y="12"/>
                    </a:lnTo>
                    <a:lnTo>
                      <a:pt x="89" y="12"/>
                    </a:lnTo>
                    <a:lnTo>
                      <a:pt x="89" y="12"/>
                    </a:lnTo>
                    <a:lnTo>
                      <a:pt x="89" y="12"/>
                    </a:lnTo>
                    <a:lnTo>
                      <a:pt x="89" y="12"/>
                    </a:lnTo>
                    <a:lnTo>
                      <a:pt x="90" y="12"/>
                    </a:lnTo>
                    <a:lnTo>
                      <a:pt x="91" y="12"/>
                    </a:lnTo>
                    <a:lnTo>
                      <a:pt x="91" y="12"/>
                    </a:lnTo>
                    <a:lnTo>
                      <a:pt x="91" y="12"/>
                    </a:lnTo>
                    <a:lnTo>
                      <a:pt x="91" y="12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3" y="12"/>
                    </a:lnTo>
                    <a:lnTo>
                      <a:pt x="93" y="12"/>
                    </a:lnTo>
                    <a:lnTo>
                      <a:pt x="93" y="12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94" y="11"/>
                    </a:lnTo>
                    <a:lnTo>
                      <a:pt x="94" y="11"/>
                    </a:lnTo>
                    <a:lnTo>
                      <a:pt x="94" y="11"/>
                    </a:lnTo>
                    <a:lnTo>
                      <a:pt x="95" y="12"/>
                    </a:lnTo>
                    <a:lnTo>
                      <a:pt x="95" y="12"/>
                    </a:lnTo>
                    <a:lnTo>
                      <a:pt x="95" y="12"/>
                    </a:lnTo>
                    <a:lnTo>
                      <a:pt x="95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3"/>
                    </a:lnTo>
                    <a:lnTo>
                      <a:pt x="97" y="13"/>
                    </a:lnTo>
                    <a:lnTo>
                      <a:pt x="97" y="13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98" y="15"/>
                    </a:lnTo>
                    <a:lnTo>
                      <a:pt x="98" y="15"/>
                    </a:lnTo>
                    <a:lnTo>
                      <a:pt x="98" y="15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99" y="17"/>
                    </a:lnTo>
                    <a:lnTo>
                      <a:pt x="99" y="17"/>
                    </a:lnTo>
                    <a:lnTo>
                      <a:pt x="99" y="17"/>
                    </a:lnTo>
                    <a:lnTo>
                      <a:pt x="99" y="17"/>
                    </a:lnTo>
                    <a:lnTo>
                      <a:pt x="100" y="17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3" y="18"/>
                    </a:lnTo>
                    <a:lnTo>
                      <a:pt x="103" y="18"/>
                    </a:lnTo>
                    <a:lnTo>
                      <a:pt x="103" y="19"/>
                    </a:lnTo>
                    <a:lnTo>
                      <a:pt x="103" y="19"/>
                    </a:lnTo>
                    <a:lnTo>
                      <a:pt x="103" y="19"/>
                    </a:lnTo>
                    <a:lnTo>
                      <a:pt x="103" y="20"/>
                    </a:lnTo>
                    <a:lnTo>
                      <a:pt x="104" y="20"/>
                    </a:lnTo>
                    <a:lnTo>
                      <a:pt x="104" y="20"/>
                    </a:lnTo>
                    <a:lnTo>
                      <a:pt x="104" y="20"/>
                    </a:lnTo>
                    <a:lnTo>
                      <a:pt x="104" y="21"/>
                    </a:lnTo>
                    <a:lnTo>
                      <a:pt x="104" y="21"/>
                    </a:lnTo>
                    <a:lnTo>
                      <a:pt x="104" y="21"/>
                    </a:lnTo>
                    <a:lnTo>
                      <a:pt x="104" y="22"/>
                    </a:lnTo>
                    <a:lnTo>
                      <a:pt x="103" y="22"/>
                    </a:lnTo>
                    <a:lnTo>
                      <a:pt x="103" y="22"/>
                    </a:lnTo>
                    <a:lnTo>
                      <a:pt x="103" y="22"/>
                    </a:lnTo>
                    <a:lnTo>
                      <a:pt x="103" y="22"/>
                    </a:lnTo>
                    <a:lnTo>
                      <a:pt x="103" y="22"/>
                    </a:lnTo>
                    <a:lnTo>
                      <a:pt x="103" y="22"/>
                    </a:lnTo>
                    <a:lnTo>
                      <a:pt x="102" y="22"/>
                    </a:lnTo>
                    <a:lnTo>
                      <a:pt x="102" y="23"/>
                    </a:lnTo>
                    <a:lnTo>
                      <a:pt x="101" y="23"/>
                    </a:lnTo>
                    <a:lnTo>
                      <a:pt x="101" y="23"/>
                    </a:lnTo>
                    <a:lnTo>
                      <a:pt x="101" y="23"/>
                    </a:lnTo>
                    <a:lnTo>
                      <a:pt x="101" y="24"/>
                    </a:lnTo>
                    <a:lnTo>
                      <a:pt x="101" y="24"/>
                    </a:lnTo>
                    <a:lnTo>
                      <a:pt x="101" y="24"/>
                    </a:lnTo>
                    <a:lnTo>
                      <a:pt x="101" y="24"/>
                    </a:lnTo>
                    <a:lnTo>
                      <a:pt x="101" y="24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6"/>
                    </a:lnTo>
                    <a:lnTo>
                      <a:pt x="101" y="26"/>
                    </a:lnTo>
                    <a:lnTo>
                      <a:pt x="101" y="26"/>
                    </a:lnTo>
                    <a:lnTo>
                      <a:pt x="97" y="25"/>
                    </a:lnTo>
                    <a:lnTo>
                      <a:pt x="96" y="24"/>
                    </a:lnTo>
                    <a:lnTo>
                      <a:pt x="93" y="24"/>
                    </a:lnTo>
                    <a:lnTo>
                      <a:pt x="92" y="24"/>
                    </a:lnTo>
                    <a:lnTo>
                      <a:pt x="91" y="24"/>
                    </a:lnTo>
                    <a:lnTo>
                      <a:pt x="91" y="23"/>
                    </a:lnTo>
                    <a:lnTo>
                      <a:pt x="89" y="22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9"/>
                    </a:lnTo>
                    <a:lnTo>
                      <a:pt x="84" y="19"/>
                    </a:lnTo>
                    <a:lnTo>
                      <a:pt x="82" y="19"/>
                    </a:lnTo>
                    <a:lnTo>
                      <a:pt x="81" y="19"/>
                    </a:lnTo>
                    <a:lnTo>
                      <a:pt x="79" y="20"/>
                    </a:lnTo>
                    <a:lnTo>
                      <a:pt x="78" y="20"/>
                    </a:lnTo>
                    <a:lnTo>
                      <a:pt x="77" y="21"/>
                    </a:lnTo>
                    <a:lnTo>
                      <a:pt x="77" y="22"/>
                    </a:lnTo>
                    <a:lnTo>
                      <a:pt x="78" y="24"/>
                    </a:lnTo>
                    <a:lnTo>
                      <a:pt x="79" y="26"/>
                    </a:lnTo>
                    <a:lnTo>
                      <a:pt x="77" y="26"/>
                    </a:lnTo>
                    <a:lnTo>
                      <a:pt x="69" y="29"/>
                    </a:lnTo>
                    <a:lnTo>
                      <a:pt x="63" y="29"/>
                    </a:lnTo>
                    <a:lnTo>
                      <a:pt x="53" y="30"/>
                    </a:lnTo>
                    <a:lnTo>
                      <a:pt x="45" y="30"/>
                    </a:lnTo>
                    <a:lnTo>
                      <a:pt x="34" y="30"/>
                    </a:lnTo>
                    <a:lnTo>
                      <a:pt x="25" y="30"/>
                    </a:lnTo>
                    <a:lnTo>
                      <a:pt x="20" y="30"/>
                    </a:lnTo>
                    <a:lnTo>
                      <a:pt x="16" y="30"/>
                    </a:lnTo>
                    <a:lnTo>
                      <a:pt x="11" y="30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" name="IQ-D107_2"/>
              <p:cNvSpPr>
                <a:spLocks/>
              </p:cNvSpPr>
              <p:nvPr/>
            </p:nvSpPr>
            <p:spPr bwMode="auto">
              <a:xfrm>
                <a:off x="2928303" y="2194560"/>
                <a:ext cx="579120" cy="198120"/>
              </a:xfrm>
              <a:custGeom>
                <a:avLst/>
                <a:gdLst>
                  <a:gd name="T0" fmla="*/ 0 w 76"/>
                  <a:gd name="T1" fmla="*/ 2 h 26"/>
                  <a:gd name="T2" fmla="*/ 15 w 76"/>
                  <a:gd name="T3" fmla="*/ 0 h 26"/>
                  <a:gd name="T4" fmla="*/ 28 w 76"/>
                  <a:gd name="T5" fmla="*/ 0 h 26"/>
                  <a:gd name="T6" fmla="*/ 45 w 76"/>
                  <a:gd name="T7" fmla="*/ 0 h 26"/>
                  <a:gd name="T8" fmla="*/ 59 w 76"/>
                  <a:gd name="T9" fmla="*/ 1 h 26"/>
                  <a:gd name="T10" fmla="*/ 73 w 76"/>
                  <a:gd name="T11" fmla="*/ 1 h 26"/>
                  <a:gd name="T12" fmla="*/ 73 w 76"/>
                  <a:gd name="T13" fmla="*/ 3 h 26"/>
                  <a:gd name="T14" fmla="*/ 74 w 76"/>
                  <a:gd name="T15" fmla="*/ 3 h 26"/>
                  <a:gd name="T16" fmla="*/ 74 w 76"/>
                  <a:gd name="T17" fmla="*/ 4 h 26"/>
                  <a:gd name="T18" fmla="*/ 74 w 76"/>
                  <a:gd name="T19" fmla="*/ 5 h 26"/>
                  <a:gd name="T20" fmla="*/ 75 w 76"/>
                  <a:gd name="T21" fmla="*/ 7 h 26"/>
                  <a:gd name="T22" fmla="*/ 75 w 76"/>
                  <a:gd name="T23" fmla="*/ 8 h 26"/>
                  <a:gd name="T24" fmla="*/ 76 w 76"/>
                  <a:gd name="T25" fmla="*/ 9 h 26"/>
                  <a:gd name="T26" fmla="*/ 76 w 76"/>
                  <a:gd name="T27" fmla="*/ 10 h 26"/>
                  <a:gd name="T28" fmla="*/ 76 w 76"/>
                  <a:gd name="T29" fmla="*/ 11 h 26"/>
                  <a:gd name="T30" fmla="*/ 75 w 76"/>
                  <a:gd name="T31" fmla="*/ 12 h 26"/>
                  <a:gd name="T32" fmla="*/ 74 w 76"/>
                  <a:gd name="T33" fmla="*/ 12 h 26"/>
                  <a:gd name="T34" fmla="*/ 74 w 76"/>
                  <a:gd name="T35" fmla="*/ 13 h 26"/>
                  <a:gd name="T36" fmla="*/ 73 w 76"/>
                  <a:gd name="T37" fmla="*/ 13 h 26"/>
                  <a:gd name="T38" fmla="*/ 72 w 76"/>
                  <a:gd name="T39" fmla="*/ 13 h 26"/>
                  <a:gd name="T40" fmla="*/ 71 w 76"/>
                  <a:gd name="T41" fmla="*/ 13 h 26"/>
                  <a:gd name="T42" fmla="*/ 71 w 76"/>
                  <a:gd name="T43" fmla="*/ 14 h 26"/>
                  <a:gd name="T44" fmla="*/ 71 w 76"/>
                  <a:gd name="T45" fmla="*/ 15 h 26"/>
                  <a:gd name="T46" fmla="*/ 70 w 76"/>
                  <a:gd name="T47" fmla="*/ 17 h 26"/>
                  <a:gd name="T48" fmla="*/ 70 w 76"/>
                  <a:gd name="T49" fmla="*/ 17 h 26"/>
                  <a:gd name="T50" fmla="*/ 69 w 76"/>
                  <a:gd name="T51" fmla="*/ 18 h 26"/>
                  <a:gd name="T52" fmla="*/ 69 w 76"/>
                  <a:gd name="T53" fmla="*/ 18 h 26"/>
                  <a:gd name="T54" fmla="*/ 68 w 76"/>
                  <a:gd name="T55" fmla="*/ 19 h 26"/>
                  <a:gd name="T56" fmla="*/ 68 w 76"/>
                  <a:gd name="T57" fmla="*/ 18 h 26"/>
                  <a:gd name="T58" fmla="*/ 65 w 76"/>
                  <a:gd name="T59" fmla="*/ 17 h 26"/>
                  <a:gd name="T60" fmla="*/ 63 w 76"/>
                  <a:gd name="T61" fmla="*/ 19 h 26"/>
                  <a:gd name="T62" fmla="*/ 62 w 76"/>
                  <a:gd name="T63" fmla="*/ 20 h 26"/>
                  <a:gd name="T64" fmla="*/ 58 w 76"/>
                  <a:gd name="T65" fmla="*/ 22 h 26"/>
                  <a:gd name="T66" fmla="*/ 56 w 76"/>
                  <a:gd name="T67" fmla="*/ 24 h 26"/>
                  <a:gd name="T68" fmla="*/ 45 w 76"/>
                  <a:gd name="T69" fmla="*/ 26 h 26"/>
                  <a:gd name="T70" fmla="*/ 34 w 76"/>
                  <a:gd name="T71" fmla="*/ 25 h 26"/>
                  <a:gd name="T72" fmla="*/ 24 w 76"/>
                  <a:gd name="T73" fmla="*/ 25 h 26"/>
                  <a:gd name="T74" fmla="*/ 17 w 76"/>
                  <a:gd name="T75" fmla="*/ 20 h 26"/>
                  <a:gd name="T76" fmla="*/ 12 w 76"/>
                  <a:gd name="T77" fmla="*/ 15 h 26"/>
                  <a:gd name="T78" fmla="*/ 9 w 76"/>
                  <a:gd name="T79" fmla="*/ 14 h 26"/>
                  <a:gd name="T80" fmla="*/ 4 w 76"/>
                  <a:gd name="T81" fmla="*/ 8 h 26"/>
                  <a:gd name="T82" fmla="*/ 1 w 76"/>
                  <a:gd name="T83" fmla="*/ 5 h 26"/>
                  <a:gd name="T84" fmla="*/ 0 w 76"/>
                  <a:gd name="T85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" h="26">
                    <a:moveTo>
                      <a:pt x="0" y="2"/>
                    </a:moveTo>
                    <a:lnTo>
                      <a:pt x="15" y="0"/>
                    </a:lnTo>
                    <a:lnTo>
                      <a:pt x="28" y="0"/>
                    </a:lnTo>
                    <a:lnTo>
                      <a:pt x="45" y="0"/>
                    </a:lnTo>
                    <a:lnTo>
                      <a:pt x="59" y="1"/>
                    </a:lnTo>
                    <a:lnTo>
                      <a:pt x="73" y="1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5" y="7"/>
                    </a:lnTo>
                    <a:lnTo>
                      <a:pt x="75" y="8"/>
                    </a:lnTo>
                    <a:lnTo>
                      <a:pt x="76" y="9"/>
                    </a:lnTo>
                    <a:lnTo>
                      <a:pt x="76" y="10"/>
                    </a:lnTo>
                    <a:lnTo>
                      <a:pt x="76" y="11"/>
                    </a:lnTo>
                    <a:lnTo>
                      <a:pt x="75" y="12"/>
                    </a:lnTo>
                    <a:lnTo>
                      <a:pt x="74" y="12"/>
                    </a:lnTo>
                    <a:lnTo>
                      <a:pt x="74" y="13"/>
                    </a:lnTo>
                    <a:lnTo>
                      <a:pt x="73" y="13"/>
                    </a:lnTo>
                    <a:lnTo>
                      <a:pt x="72" y="13"/>
                    </a:lnTo>
                    <a:lnTo>
                      <a:pt x="71" y="13"/>
                    </a:lnTo>
                    <a:lnTo>
                      <a:pt x="71" y="14"/>
                    </a:lnTo>
                    <a:lnTo>
                      <a:pt x="71" y="15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69" y="18"/>
                    </a:lnTo>
                    <a:lnTo>
                      <a:pt x="69" y="18"/>
                    </a:lnTo>
                    <a:lnTo>
                      <a:pt x="68" y="19"/>
                    </a:lnTo>
                    <a:lnTo>
                      <a:pt x="68" y="18"/>
                    </a:lnTo>
                    <a:lnTo>
                      <a:pt x="65" y="17"/>
                    </a:lnTo>
                    <a:lnTo>
                      <a:pt x="63" y="19"/>
                    </a:lnTo>
                    <a:lnTo>
                      <a:pt x="62" y="20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45" y="26"/>
                    </a:lnTo>
                    <a:lnTo>
                      <a:pt x="34" y="25"/>
                    </a:lnTo>
                    <a:lnTo>
                      <a:pt x="24" y="25"/>
                    </a:lnTo>
                    <a:lnTo>
                      <a:pt x="17" y="20"/>
                    </a:lnTo>
                    <a:lnTo>
                      <a:pt x="12" y="15"/>
                    </a:lnTo>
                    <a:lnTo>
                      <a:pt x="9" y="14"/>
                    </a:lnTo>
                    <a:lnTo>
                      <a:pt x="4" y="8"/>
                    </a:lnTo>
                    <a:lnTo>
                      <a:pt x="1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" name="IQ-D076_2"/>
              <p:cNvSpPr>
                <a:spLocks/>
              </p:cNvSpPr>
              <p:nvPr/>
            </p:nvSpPr>
            <p:spPr bwMode="auto">
              <a:xfrm>
                <a:off x="3484563" y="998220"/>
                <a:ext cx="632460" cy="701040"/>
              </a:xfrm>
              <a:custGeom>
                <a:avLst/>
                <a:gdLst>
                  <a:gd name="T0" fmla="*/ 8 w 83"/>
                  <a:gd name="T1" fmla="*/ 77 h 92"/>
                  <a:gd name="T2" fmla="*/ 20 w 83"/>
                  <a:gd name="T3" fmla="*/ 62 h 92"/>
                  <a:gd name="T4" fmla="*/ 21 w 83"/>
                  <a:gd name="T5" fmla="*/ 54 h 92"/>
                  <a:gd name="T6" fmla="*/ 8 w 83"/>
                  <a:gd name="T7" fmla="*/ 46 h 92"/>
                  <a:gd name="T8" fmla="*/ 15 w 83"/>
                  <a:gd name="T9" fmla="*/ 40 h 92"/>
                  <a:gd name="T10" fmla="*/ 22 w 83"/>
                  <a:gd name="T11" fmla="*/ 37 h 92"/>
                  <a:gd name="T12" fmla="*/ 28 w 83"/>
                  <a:gd name="T13" fmla="*/ 34 h 92"/>
                  <a:gd name="T14" fmla="*/ 31 w 83"/>
                  <a:gd name="T15" fmla="*/ 34 h 92"/>
                  <a:gd name="T16" fmla="*/ 33 w 83"/>
                  <a:gd name="T17" fmla="*/ 36 h 92"/>
                  <a:gd name="T18" fmla="*/ 37 w 83"/>
                  <a:gd name="T19" fmla="*/ 33 h 92"/>
                  <a:gd name="T20" fmla="*/ 39 w 83"/>
                  <a:gd name="T21" fmla="*/ 30 h 92"/>
                  <a:gd name="T22" fmla="*/ 42 w 83"/>
                  <a:gd name="T23" fmla="*/ 28 h 92"/>
                  <a:gd name="T24" fmla="*/ 44 w 83"/>
                  <a:gd name="T25" fmla="*/ 24 h 92"/>
                  <a:gd name="T26" fmla="*/ 46 w 83"/>
                  <a:gd name="T27" fmla="*/ 21 h 92"/>
                  <a:gd name="T28" fmla="*/ 50 w 83"/>
                  <a:gd name="T29" fmla="*/ 16 h 92"/>
                  <a:gd name="T30" fmla="*/ 55 w 83"/>
                  <a:gd name="T31" fmla="*/ 10 h 92"/>
                  <a:gd name="T32" fmla="*/ 54 w 83"/>
                  <a:gd name="T33" fmla="*/ 6 h 92"/>
                  <a:gd name="T34" fmla="*/ 57 w 83"/>
                  <a:gd name="T35" fmla="*/ 4 h 92"/>
                  <a:gd name="T36" fmla="*/ 58 w 83"/>
                  <a:gd name="T37" fmla="*/ 4 h 92"/>
                  <a:gd name="T38" fmla="*/ 58 w 83"/>
                  <a:gd name="T39" fmla="*/ 5 h 92"/>
                  <a:gd name="T40" fmla="*/ 59 w 83"/>
                  <a:gd name="T41" fmla="*/ 4 h 92"/>
                  <a:gd name="T42" fmla="*/ 60 w 83"/>
                  <a:gd name="T43" fmla="*/ 4 h 92"/>
                  <a:gd name="T44" fmla="*/ 61 w 83"/>
                  <a:gd name="T45" fmla="*/ 5 h 92"/>
                  <a:gd name="T46" fmla="*/ 63 w 83"/>
                  <a:gd name="T47" fmla="*/ 6 h 92"/>
                  <a:gd name="T48" fmla="*/ 63 w 83"/>
                  <a:gd name="T49" fmla="*/ 5 h 92"/>
                  <a:gd name="T50" fmla="*/ 62 w 83"/>
                  <a:gd name="T51" fmla="*/ 4 h 92"/>
                  <a:gd name="T52" fmla="*/ 63 w 83"/>
                  <a:gd name="T53" fmla="*/ 4 h 92"/>
                  <a:gd name="T54" fmla="*/ 64 w 83"/>
                  <a:gd name="T55" fmla="*/ 4 h 92"/>
                  <a:gd name="T56" fmla="*/ 64 w 83"/>
                  <a:gd name="T57" fmla="*/ 5 h 92"/>
                  <a:gd name="T58" fmla="*/ 65 w 83"/>
                  <a:gd name="T59" fmla="*/ 4 h 92"/>
                  <a:gd name="T60" fmla="*/ 65 w 83"/>
                  <a:gd name="T61" fmla="*/ 3 h 92"/>
                  <a:gd name="T62" fmla="*/ 66 w 83"/>
                  <a:gd name="T63" fmla="*/ 3 h 92"/>
                  <a:gd name="T64" fmla="*/ 67 w 83"/>
                  <a:gd name="T65" fmla="*/ 2 h 92"/>
                  <a:gd name="T66" fmla="*/ 68 w 83"/>
                  <a:gd name="T67" fmla="*/ 1 h 92"/>
                  <a:gd name="T68" fmla="*/ 68 w 83"/>
                  <a:gd name="T69" fmla="*/ 1 h 92"/>
                  <a:gd name="T70" fmla="*/ 70 w 83"/>
                  <a:gd name="T71" fmla="*/ 0 h 92"/>
                  <a:gd name="T72" fmla="*/ 70 w 83"/>
                  <a:gd name="T73" fmla="*/ 2 h 92"/>
                  <a:gd name="T74" fmla="*/ 69 w 83"/>
                  <a:gd name="T75" fmla="*/ 3 h 92"/>
                  <a:gd name="T76" fmla="*/ 70 w 83"/>
                  <a:gd name="T77" fmla="*/ 3 h 92"/>
                  <a:gd name="T78" fmla="*/ 70 w 83"/>
                  <a:gd name="T79" fmla="*/ 6 h 92"/>
                  <a:gd name="T80" fmla="*/ 71 w 83"/>
                  <a:gd name="T81" fmla="*/ 8 h 92"/>
                  <a:gd name="T82" fmla="*/ 72 w 83"/>
                  <a:gd name="T83" fmla="*/ 12 h 92"/>
                  <a:gd name="T84" fmla="*/ 75 w 83"/>
                  <a:gd name="T85" fmla="*/ 16 h 92"/>
                  <a:gd name="T86" fmla="*/ 79 w 83"/>
                  <a:gd name="T87" fmla="*/ 18 h 92"/>
                  <a:gd name="T88" fmla="*/ 83 w 83"/>
                  <a:gd name="T89" fmla="*/ 20 h 92"/>
                  <a:gd name="T90" fmla="*/ 82 w 83"/>
                  <a:gd name="T91" fmla="*/ 24 h 92"/>
                  <a:gd name="T92" fmla="*/ 82 w 83"/>
                  <a:gd name="T93" fmla="*/ 27 h 92"/>
                  <a:gd name="T94" fmla="*/ 71 w 83"/>
                  <a:gd name="T95" fmla="*/ 33 h 92"/>
                  <a:gd name="T96" fmla="*/ 54 w 83"/>
                  <a:gd name="T97" fmla="*/ 40 h 92"/>
                  <a:gd name="T98" fmla="*/ 43 w 83"/>
                  <a:gd name="T99" fmla="*/ 50 h 92"/>
                  <a:gd name="T100" fmla="*/ 34 w 83"/>
                  <a:gd name="T101" fmla="*/ 68 h 92"/>
                  <a:gd name="T102" fmla="*/ 20 w 83"/>
                  <a:gd name="T103" fmla="*/ 85 h 92"/>
                  <a:gd name="T104" fmla="*/ 11 w 83"/>
                  <a:gd name="T105" fmla="*/ 91 h 92"/>
                  <a:gd name="T106" fmla="*/ 10 w 83"/>
                  <a:gd name="T107" fmla="*/ 92 h 92"/>
                  <a:gd name="T108" fmla="*/ 9 w 83"/>
                  <a:gd name="T109" fmla="*/ 91 h 92"/>
                  <a:gd name="T110" fmla="*/ 6 w 83"/>
                  <a:gd name="T111" fmla="*/ 90 h 92"/>
                  <a:gd name="T112" fmla="*/ 2 w 83"/>
                  <a:gd name="T113" fmla="*/ 88 h 92"/>
                  <a:gd name="T114" fmla="*/ 0 w 83"/>
                  <a:gd name="T115" fmla="*/ 8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3" h="92">
                    <a:moveTo>
                      <a:pt x="0" y="87"/>
                    </a:moveTo>
                    <a:lnTo>
                      <a:pt x="0" y="87"/>
                    </a:lnTo>
                    <a:lnTo>
                      <a:pt x="1" y="85"/>
                    </a:lnTo>
                    <a:lnTo>
                      <a:pt x="2" y="83"/>
                    </a:lnTo>
                    <a:lnTo>
                      <a:pt x="4" y="82"/>
                    </a:lnTo>
                    <a:lnTo>
                      <a:pt x="8" y="77"/>
                    </a:lnTo>
                    <a:lnTo>
                      <a:pt x="10" y="73"/>
                    </a:lnTo>
                    <a:lnTo>
                      <a:pt x="10" y="68"/>
                    </a:lnTo>
                    <a:lnTo>
                      <a:pt x="13" y="68"/>
                    </a:lnTo>
                    <a:lnTo>
                      <a:pt x="14" y="66"/>
                    </a:lnTo>
                    <a:lnTo>
                      <a:pt x="16" y="64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23" y="60"/>
                    </a:lnTo>
                    <a:lnTo>
                      <a:pt x="25" y="59"/>
                    </a:lnTo>
                    <a:lnTo>
                      <a:pt x="24" y="57"/>
                    </a:lnTo>
                    <a:lnTo>
                      <a:pt x="22" y="56"/>
                    </a:lnTo>
                    <a:lnTo>
                      <a:pt x="21" y="54"/>
                    </a:lnTo>
                    <a:lnTo>
                      <a:pt x="20" y="53"/>
                    </a:lnTo>
                    <a:lnTo>
                      <a:pt x="17" y="53"/>
                    </a:lnTo>
                    <a:lnTo>
                      <a:pt x="14" y="53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6" y="45"/>
                    </a:lnTo>
                    <a:lnTo>
                      <a:pt x="8" y="44"/>
                    </a:lnTo>
                    <a:lnTo>
                      <a:pt x="10" y="41"/>
                    </a:lnTo>
                    <a:lnTo>
                      <a:pt x="11" y="41"/>
                    </a:lnTo>
                    <a:lnTo>
                      <a:pt x="13" y="40"/>
                    </a:lnTo>
                    <a:lnTo>
                      <a:pt x="15" y="40"/>
                    </a:lnTo>
                    <a:lnTo>
                      <a:pt x="17" y="40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21" y="37"/>
                    </a:lnTo>
                    <a:lnTo>
                      <a:pt x="22" y="38"/>
                    </a:lnTo>
                    <a:lnTo>
                      <a:pt x="22" y="37"/>
                    </a:lnTo>
                    <a:lnTo>
                      <a:pt x="24" y="38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4" y="36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1" y="34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3" y="36"/>
                    </a:lnTo>
                    <a:lnTo>
                      <a:pt x="34" y="35"/>
                    </a:lnTo>
                    <a:lnTo>
                      <a:pt x="34" y="34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7" y="32"/>
                    </a:lnTo>
                    <a:lnTo>
                      <a:pt x="36" y="31"/>
                    </a:lnTo>
                    <a:lnTo>
                      <a:pt x="36" y="30"/>
                    </a:lnTo>
                    <a:lnTo>
                      <a:pt x="37" y="30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39" y="30"/>
                    </a:lnTo>
                    <a:lnTo>
                      <a:pt x="40" y="29"/>
                    </a:lnTo>
                    <a:lnTo>
                      <a:pt x="40" y="28"/>
                    </a:lnTo>
                    <a:lnTo>
                      <a:pt x="41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3" y="28"/>
                    </a:lnTo>
                    <a:lnTo>
                      <a:pt x="43" y="27"/>
                    </a:lnTo>
                    <a:lnTo>
                      <a:pt x="43" y="26"/>
                    </a:lnTo>
                    <a:lnTo>
                      <a:pt x="43" y="25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5" y="24"/>
                    </a:lnTo>
                    <a:lnTo>
                      <a:pt x="45" y="23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5" y="21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7" y="20"/>
                    </a:lnTo>
                    <a:lnTo>
                      <a:pt x="47" y="19"/>
                    </a:lnTo>
                    <a:lnTo>
                      <a:pt x="48" y="19"/>
                    </a:lnTo>
                    <a:lnTo>
                      <a:pt x="49" y="17"/>
                    </a:lnTo>
                    <a:lnTo>
                      <a:pt x="50" y="16"/>
                    </a:lnTo>
                    <a:lnTo>
                      <a:pt x="51" y="15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2"/>
                    </a:lnTo>
                    <a:lnTo>
                      <a:pt x="53" y="11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5" y="9"/>
                    </a:lnTo>
                    <a:lnTo>
                      <a:pt x="54" y="8"/>
                    </a:lnTo>
                    <a:lnTo>
                      <a:pt x="53" y="7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7" y="5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5"/>
                    </a:lnTo>
                    <a:lnTo>
                      <a:pt x="61" y="5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3" y="6"/>
                    </a:lnTo>
                    <a:lnTo>
                      <a:pt x="63" y="6"/>
                    </a:lnTo>
                    <a:lnTo>
                      <a:pt x="63" y="6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69" y="5"/>
                    </a:lnTo>
                    <a:lnTo>
                      <a:pt x="68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8"/>
                    </a:lnTo>
                    <a:lnTo>
                      <a:pt x="71" y="8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10"/>
                    </a:lnTo>
                    <a:lnTo>
                      <a:pt x="72" y="11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3"/>
                    </a:lnTo>
                    <a:lnTo>
                      <a:pt x="74" y="14"/>
                    </a:lnTo>
                    <a:lnTo>
                      <a:pt x="74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5" y="16"/>
                    </a:lnTo>
                    <a:lnTo>
                      <a:pt x="76" y="16"/>
                    </a:lnTo>
                    <a:lnTo>
                      <a:pt x="77" y="16"/>
                    </a:lnTo>
                    <a:lnTo>
                      <a:pt x="78" y="16"/>
                    </a:lnTo>
                    <a:lnTo>
                      <a:pt x="79" y="17"/>
                    </a:lnTo>
                    <a:lnTo>
                      <a:pt x="79" y="18"/>
                    </a:lnTo>
                    <a:lnTo>
                      <a:pt x="79" y="18"/>
                    </a:lnTo>
                    <a:lnTo>
                      <a:pt x="80" y="19"/>
                    </a:lnTo>
                    <a:lnTo>
                      <a:pt x="81" y="19"/>
                    </a:lnTo>
                    <a:lnTo>
                      <a:pt x="82" y="18"/>
                    </a:lnTo>
                    <a:lnTo>
                      <a:pt x="82" y="19"/>
                    </a:lnTo>
                    <a:lnTo>
                      <a:pt x="82" y="20"/>
                    </a:lnTo>
                    <a:lnTo>
                      <a:pt x="83" y="20"/>
                    </a:lnTo>
                    <a:lnTo>
                      <a:pt x="83" y="21"/>
                    </a:lnTo>
                    <a:lnTo>
                      <a:pt x="83" y="21"/>
                    </a:lnTo>
                    <a:lnTo>
                      <a:pt x="81" y="22"/>
                    </a:lnTo>
                    <a:lnTo>
                      <a:pt x="80" y="23"/>
                    </a:lnTo>
                    <a:lnTo>
                      <a:pt x="81" y="23"/>
                    </a:lnTo>
                    <a:lnTo>
                      <a:pt x="82" y="24"/>
                    </a:lnTo>
                    <a:lnTo>
                      <a:pt x="82" y="24"/>
                    </a:lnTo>
                    <a:lnTo>
                      <a:pt x="83" y="25"/>
                    </a:lnTo>
                    <a:lnTo>
                      <a:pt x="83" y="25"/>
                    </a:lnTo>
                    <a:lnTo>
                      <a:pt x="82" y="26"/>
                    </a:lnTo>
                    <a:lnTo>
                      <a:pt x="82" y="26"/>
                    </a:lnTo>
                    <a:lnTo>
                      <a:pt x="82" y="27"/>
                    </a:lnTo>
                    <a:lnTo>
                      <a:pt x="81" y="27"/>
                    </a:lnTo>
                    <a:lnTo>
                      <a:pt x="80" y="27"/>
                    </a:lnTo>
                    <a:lnTo>
                      <a:pt x="80" y="27"/>
                    </a:lnTo>
                    <a:lnTo>
                      <a:pt x="80" y="28"/>
                    </a:lnTo>
                    <a:lnTo>
                      <a:pt x="81" y="28"/>
                    </a:lnTo>
                    <a:lnTo>
                      <a:pt x="71" y="33"/>
                    </a:lnTo>
                    <a:lnTo>
                      <a:pt x="68" y="33"/>
                    </a:lnTo>
                    <a:lnTo>
                      <a:pt x="60" y="34"/>
                    </a:lnTo>
                    <a:lnTo>
                      <a:pt x="59" y="36"/>
                    </a:lnTo>
                    <a:lnTo>
                      <a:pt x="56" y="36"/>
                    </a:lnTo>
                    <a:lnTo>
                      <a:pt x="55" y="38"/>
                    </a:lnTo>
                    <a:lnTo>
                      <a:pt x="54" y="40"/>
                    </a:lnTo>
                    <a:lnTo>
                      <a:pt x="55" y="42"/>
                    </a:lnTo>
                    <a:lnTo>
                      <a:pt x="57" y="45"/>
                    </a:lnTo>
                    <a:lnTo>
                      <a:pt x="57" y="47"/>
                    </a:lnTo>
                    <a:lnTo>
                      <a:pt x="48" y="48"/>
                    </a:lnTo>
                    <a:lnTo>
                      <a:pt x="46" y="50"/>
                    </a:lnTo>
                    <a:lnTo>
                      <a:pt x="43" y="50"/>
                    </a:lnTo>
                    <a:lnTo>
                      <a:pt x="42" y="52"/>
                    </a:lnTo>
                    <a:lnTo>
                      <a:pt x="37" y="53"/>
                    </a:lnTo>
                    <a:lnTo>
                      <a:pt x="35" y="54"/>
                    </a:lnTo>
                    <a:lnTo>
                      <a:pt x="35" y="59"/>
                    </a:lnTo>
                    <a:lnTo>
                      <a:pt x="35" y="66"/>
                    </a:lnTo>
                    <a:lnTo>
                      <a:pt x="34" y="68"/>
                    </a:lnTo>
                    <a:lnTo>
                      <a:pt x="33" y="70"/>
                    </a:lnTo>
                    <a:lnTo>
                      <a:pt x="30" y="73"/>
                    </a:lnTo>
                    <a:lnTo>
                      <a:pt x="29" y="75"/>
                    </a:lnTo>
                    <a:lnTo>
                      <a:pt x="25" y="78"/>
                    </a:lnTo>
                    <a:lnTo>
                      <a:pt x="20" y="81"/>
                    </a:lnTo>
                    <a:lnTo>
                      <a:pt x="20" y="85"/>
                    </a:lnTo>
                    <a:lnTo>
                      <a:pt x="15" y="85"/>
                    </a:lnTo>
                    <a:lnTo>
                      <a:pt x="13" y="86"/>
                    </a:lnTo>
                    <a:lnTo>
                      <a:pt x="12" y="89"/>
                    </a:lnTo>
                    <a:lnTo>
                      <a:pt x="12" y="92"/>
                    </a:lnTo>
                    <a:lnTo>
                      <a:pt x="12" y="91"/>
                    </a:lnTo>
                    <a:lnTo>
                      <a:pt x="11" y="91"/>
                    </a:lnTo>
                    <a:lnTo>
                      <a:pt x="10" y="90"/>
                    </a:lnTo>
                    <a:lnTo>
                      <a:pt x="10" y="91"/>
                    </a:lnTo>
                    <a:lnTo>
                      <a:pt x="10" y="91"/>
                    </a:lnTo>
                    <a:lnTo>
                      <a:pt x="10" y="91"/>
                    </a:lnTo>
                    <a:lnTo>
                      <a:pt x="10" y="91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9" y="92"/>
                    </a:lnTo>
                    <a:lnTo>
                      <a:pt x="9" y="92"/>
                    </a:lnTo>
                    <a:lnTo>
                      <a:pt x="9" y="91"/>
                    </a:lnTo>
                    <a:lnTo>
                      <a:pt x="8" y="91"/>
                    </a:lnTo>
                    <a:lnTo>
                      <a:pt x="8" y="91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5" y="89"/>
                    </a:lnTo>
                    <a:lnTo>
                      <a:pt x="4" y="89"/>
                    </a:lnTo>
                    <a:lnTo>
                      <a:pt x="4" y="88"/>
                    </a:lnTo>
                    <a:lnTo>
                      <a:pt x="3" y="88"/>
                    </a:lnTo>
                    <a:lnTo>
                      <a:pt x="3" y="88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1" y="88"/>
                    </a:lnTo>
                    <a:lnTo>
                      <a:pt x="1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" name="IQ-D073_2"/>
              <p:cNvSpPr>
                <a:spLocks/>
              </p:cNvSpPr>
              <p:nvPr/>
            </p:nvSpPr>
            <p:spPr bwMode="auto">
              <a:xfrm>
                <a:off x="3507423" y="1028700"/>
                <a:ext cx="411480" cy="312420"/>
              </a:xfrm>
              <a:custGeom>
                <a:avLst/>
                <a:gdLst>
                  <a:gd name="T0" fmla="*/ 1 w 54"/>
                  <a:gd name="T1" fmla="*/ 29 h 41"/>
                  <a:gd name="T2" fmla="*/ 3 w 54"/>
                  <a:gd name="T3" fmla="*/ 28 h 41"/>
                  <a:gd name="T4" fmla="*/ 3 w 54"/>
                  <a:gd name="T5" fmla="*/ 26 h 41"/>
                  <a:gd name="T6" fmla="*/ 5 w 54"/>
                  <a:gd name="T7" fmla="*/ 25 h 41"/>
                  <a:gd name="T8" fmla="*/ 5 w 54"/>
                  <a:gd name="T9" fmla="*/ 24 h 41"/>
                  <a:gd name="T10" fmla="*/ 7 w 54"/>
                  <a:gd name="T11" fmla="*/ 24 h 41"/>
                  <a:gd name="T12" fmla="*/ 8 w 54"/>
                  <a:gd name="T13" fmla="*/ 22 h 41"/>
                  <a:gd name="T14" fmla="*/ 10 w 54"/>
                  <a:gd name="T15" fmla="*/ 21 h 41"/>
                  <a:gd name="T16" fmla="*/ 11 w 54"/>
                  <a:gd name="T17" fmla="*/ 21 h 41"/>
                  <a:gd name="T18" fmla="*/ 12 w 54"/>
                  <a:gd name="T19" fmla="*/ 20 h 41"/>
                  <a:gd name="T20" fmla="*/ 15 w 54"/>
                  <a:gd name="T21" fmla="*/ 20 h 41"/>
                  <a:gd name="T22" fmla="*/ 16 w 54"/>
                  <a:gd name="T23" fmla="*/ 19 h 41"/>
                  <a:gd name="T24" fmla="*/ 16 w 54"/>
                  <a:gd name="T25" fmla="*/ 17 h 41"/>
                  <a:gd name="T26" fmla="*/ 17 w 54"/>
                  <a:gd name="T27" fmla="*/ 16 h 41"/>
                  <a:gd name="T28" fmla="*/ 19 w 54"/>
                  <a:gd name="T29" fmla="*/ 16 h 41"/>
                  <a:gd name="T30" fmla="*/ 20 w 54"/>
                  <a:gd name="T31" fmla="*/ 16 h 41"/>
                  <a:gd name="T32" fmla="*/ 23 w 54"/>
                  <a:gd name="T33" fmla="*/ 12 h 41"/>
                  <a:gd name="T34" fmla="*/ 24 w 54"/>
                  <a:gd name="T35" fmla="*/ 9 h 41"/>
                  <a:gd name="T36" fmla="*/ 26 w 54"/>
                  <a:gd name="T37" fmla="*/ 6 h 41"/>
                  <a:gd name="T38" fmla="*/ 29 w 54"/>
                  <a:gd name="T39" fmla="*/ 2 h 41"/>
                  <a:gd name="T40" fmla="*/ 30 w 54"/>
                  <a:gd name="T41" fmla="*/ 2 h 41"/>
                  <a:gd name="T42" fmla="*/ 31 w 54"/>
                  <a:gd name="T43" fmla="*/ 3 h 41"/>
                  <a:gd name="T44" fmla="*/ 32 w 54"/>
                  <a:gd name="T45" fmla="*/ 3 h 41"/>
                  <a:gd name="T46" fmla="*/ 33 w 54"/>
                  <a:gd name="T47" fmla="*/ 2 h 41"/>
                  <a:gd name="T48" fmla="*/ 34 w 54"/>
                  <a:gd name="T49" fmla="*/ 3 h 41"/>
                  <a:gd name="T50" fmla="*/ 35 w 54"/>
                  <a:gd name="T51" fmla="*/ 3 h 41"/>
                  <a:gd name="T52" fmla="*/ 35 w 54"/>
                  <a:gd name="T53" fmla="*/ 4 h 41"/>
                  <a:gd name="T54" fmla="*/ 37 w 54"/>
                  <a:gd name="T55" fmla="*/ 4 h 41"/>
                  <a:gd name="T56" fmla="*/ 37 w 54"/>
                  <a:gd name="T57" fmla="*/ 4 h 41"/>
                  <a:gd name="T58" fmla="*/ 38 w 54"/>
                  <a:gd name="T59" fmla="*/ 4 h 41"/>
                  <a:gd name="T60" fmla="*/ 39 w 54"/>
                  <a:gd name="T61" fmla="*/ 4 h 41"/>
                  <a:gd name="T62" fmla="*/ 40 w 54"/>
                  <a:gd name="T63" fmla="*/ 4 h 41"/>
                  <a:gd name="T64" fmla="*/ 40 w 54"/>
                  <a:gd name="T65" fmla="*/ 3 h 41"/>
                  <a:gd name="T66" fmla="*/ 40 w 54"/>
                  <a:gd name="T67" fmla="*/ 2 h 41"/>
                  <a:gd name="T68" fmla="*/ 41 w 54"/>
                  <a:gd name="T69" fmla="*/ 2 h 41"/>
                  <a:gd name="T70" fmla="*/ 41 w 54"/>
                  <a:gd name="T71" fmla="*/ 3 h 41"/>
                  <a:gd name="T72" fmla="*/ 43 w 54"/>
                  <a:gd name="T73" fmla="*/ 3 h 41"/>
                  <a:gd name="T74" fmla="*/ 43 w 54"/>
                  <a:gd name="T75" fmla="*/ 3 h 41"/>
                  <a:gd name="T76" fmla="*/ 45 w 54"/>
                  <a:gd name="T77" fmla="*/ 3 h 41"/>
                  <a:gd name="T78" fmla="*/ 45 w 54"/>
                  <a:gd name="T79" fmla="*/ 3 h 41"/>
                  <a:gd name="T80" fmla="*/ 45 w 54"/>
                  <a:gd name="T81" fmla="*/ 2 h 41"/>
                  <a:gd name="T82" fmla="*/ 47 w 54"/>
                  <a:gd name="T83" fmla="*/ 2 h 41"/>
                  <a:gd name="T84" fmla="*/ 48 w 54"/>
                  <a:gd name="T85" fmla="*/ 2 h 41"/>
                  <a:gd name="T86" fmla="*/ 49 w 54"/>
                  <a:gd name="T87" fmla="*/ 0 h 41"/>
                  <a:gd name="T88" fmla="*/ 49 w 54"/>
                  <a:gd name="T89" fmla="*/ 1 h 41"/>
                  <a:gd name="T90" fmla="*/ 51 w 54"/>
                  <a:gd name="T91" fmla="*/ 1 h 41"/>
                  <a:gd name="T92" fmla="*/ 51 w 54"/>
                  <a:gd name="T93" fmla="*/ 1 h 41"/>
                  <a:gd name="T94" fmla="*/ 52 w 54"/>
                  <a:gd name="T95" fmla="*/ 0 h 41"/>
                  <a:gd name="T96" fmla="*/ 53 w 54"/>
                  <a:gd name="T97" fmla="*/ 0 h 41"/>
                  <a:gd name="T98" fmla="*/ 54 w 54"/>
                  <a:gd name="T99" fmla="*/ 0 h 41"/>
                  <a:gd name="T100" fmla="*/ 54 w 54"/>
                  <a:gd name="T101" fmla="*/ 1 h 41"/>
                  <a:gd name="T102" fmla="*/ 50 w 54"/>
                  <a:gd name="T103" fmla="*/ 3 h 41"/>
                  <a:gd name="T104" fmla="*/ 49 w 54"/>
                  <a:gd name="T105" fmla="*/ 9 h 41"/>
                  <a:gd name="T106" fmla="*/ 44 w 54"/>
                  <a:gd name="T107" fmla="*/ 16 h 41"/>
                  <a:gd name="T108" fmla="*/ 42 w 54"/>
                  <a:gd name="T109" fmla="*/ 20 h 41"/>
                  <a:gd name="T110" fmla="*/ 39 w 54"/>
                  <a:gd name="T111" fmla="*/ 24 h 41"/>
                  <a:gd name="T112" fmla="*/ 35 w 54"/>
                  <a:gd name="T113" fmla="*/ 26 h 41"/>
                  <a:gd name="T114" fmla="*/ 33 w 54"/>
                  <a:gd name="T115" fmla="*/ 30 h 41"/>
                  <a:gd name="T116" fmla="*/ 28 w 54"/>
                  <a:gd name="T117" fmla="*/ 32 h 41"/>
                  <a:gd name="T118" fmla="*/ 26 w 54"/>
                  <a:gd name="T119" fmla="*/ 30 h 41"/>
                  <a:gd name="T120" fmla="*/ 21 w 54"/>
                  <a:gd name="T121" fmla="*/ 34 h 41"/>
                  <a:gd name="T122" fmla="*/ 12 w 54"/>
                  <a:gd name="T123" fmla="*/ 36 h 41"/>
                  <a:gd name="T124" fmla="*/ 0 w 54"/>
                  <a:gd name="T125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" h="41">
                    <a:moveTo>
                      <a:pt x="0" y="38"/>
                    </a:moveTo>
                    <a:lnTo>
                      <a:pt x="1" y="37"/>
                    </a:lnTo>
                    <a:lnTo>
                      <a:pt x="1" y="34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0" y="15"/>
                    </a:lnTo>
                    <a:lnTo>
                      <a:pt x="21" y="14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1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2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0" y="3"/>
                    </a:lnTo>
                    <a:lnTo>
                      <a:pt x="51" y="4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0" y="7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49" y="10"/>
                    </a:lnTo>
                    <a:lnTo>
                      <a:pt x="48" y="11"/>
                    </a:lnTo>
                    <a:lnTo>
                      <a:pt x="47" y="12"/>
                    </a:lnTo>
                    <a:lnTo>
                      <a:pt x="46" y="13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3" y="17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0" y="21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39" y="24"/>
                    </a:lnTo>
                    <a:lnTo>
                      <a:pt x="38" y="24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5" y="26"/>
                    </a:lnTo>
                    <a:lnTo>
                      <a:pt x="34" y="26"/>
                    </a:lnTo>
                    <a:lnTo>
                      <a:pt x="33" y="26"/>
                    </a:lnTo>
                    <a:lnTo>
                      <a:pt x="33" y="27"/>
                    </a:lnTo>
                    <a:lnTo>
                      <a:pt x="34" y="28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3" y="30"/>
                    </a:lnTo>
                    <a:lnTo>
                      <a:pt x="32" y="30"/>
                    </a:lnTo>
                    <a:lnTo>
                      <a:pt x="31" y="30"/>
                    </a:lnTo>
                    <a:lnTo>
                      <a:pt x="31" y="31"/>
                    </a:lnTo>
                    <a:lnTo>
                      <a:pt x="30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8" y="30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3" y="30"/>
                    </a:lnTo>
                    <a:lnTo>
                      <a:pt x="21" y="32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1" y="34"/>
                    </a:lnTo>
                    <a:lnTo>
                      <a:pt x="19" y="33"/>
                    </a:lnTo>
                    <a:lnTo>
                      <a:pt x="19" y="34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4"/>
                    </a:lnTo>
                    <a:lnTo>
                      <a:pt x="14" y="36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5" y="40"/>
                    </a:lnTo>
                    <a:lnTo>
                      <a:pt x="3" y="41"/>
                    </a:lnTo>
                    <a:lnTo>
                      <a:pt x="1" y="4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" name="IQ-D092_2"/>
              <p:cNvSpPr>
                <a:spLocks/>
              </p:cNvSpPr>
              <p:nvPr/>
            </p:nvSpPr>
            <p:spPr bwMode="auto">
              <a:xfrm>
                <a:off x="4071303" y="2857500"/>
                <a:ext cx="533400" cy="419100"/>
              </a:xfrm>
              <a:custGeom>
                <a:avLst/>
                <a:gdLst>
                  <a:gd name="T0" fmla="*/ 1 w 70"/>
                  <a:gd name="T1" fmla="*/ 17 h 55"/>
                  <a:gd name="T2" fmla="*/ 3 w 70"/>
                  <a:gd name="T3" fmla="*/ 16 h 55"/>
                  <a:gd name="T4" fmla="*/ 2 w 70"/>
                  <a:gd name="T5" fmla="*/ 13 h 55"/>
                  <a:gd name="T6" fmla="*/ 3 w 70"/>
                  <a:gd name="T7" fmla="*/ 8 h 55"/>
                  <a:gd name="T8" fmla="*/ 7 w 70"/>
                  <a:gd name="T9" fmla="*/ 6 h 55"/>
                  <a:gd name="T10" fmla="*/ 10 w 70"/>
                  <a:gd name="T11" fmla="*/ 4 h 55"/>
                  <a:gd name="T12" fmla="*/ 18 w 70"/>
                  <a:gd name="T13" fmla="*/ 1 h 55"/>
                  <a:gd name="T14" fmla="*/ 33 w 70"/>
                  <a:gd name="T15" fmla="*/ 2 h 55"/>
                  <a:gd name="T16" fmla="*/ 37 w 70"/>
                  <a:gd name="T17" fmla="*/ 2 h 55"/>
                  <a:gd name="T18" fmla="*/ 45 w 70"/>
                  <a:gd name="T19" fmla="*/ 4 h 55"/>
                  <a:gd name="T20" fmla="*/ 54 w 70"/>
                  <a:gd name="T21" fmla="*/ 6 h 55"/>
                  <a:gd name="T22" fmla="*/ 62 w 70"/>
                  <a:gd name="T23" fmla="*/ 8 h 55"/>
                  <a:gd name="T24" fmla="*/ 65 w 70"/>
                  <a:gd name="T25" fmla="*/ 17 h 55"/>
                  <a:gd name="T26" fmla="*/ 70 w 70"/>
                  <a:gd name="T27" fmla="*/ 41 h 55"/>
                  <a:gd name="T28" fmla="*/ 67 w 70"/>
                  <a:gd name="T29" fmla="*/ 54 h 55"/>
                  <a:gd name="T30" fmla="*/ 64 w 70"/>
                  <a:gd name="T31" fmla="*/ 55 h 55"/>
                  <a:gd name="T32" fmla="*/ 63 w 70"/>
                  <a:gd name="T33" fmla="*/ 54 h 55"/>
                  <a:gd name="T34" fmla="*/ 63 w 70"/>
                  <a:gd name="T35" fmla="*/ 51 h 55"/>
                  <a:gd name="T36" fmla="*/ 61 w 70"/>
                  <a:gd name="T37" fmla="*/ 49 h 55"/>
                  <a:gd name="T38" fmla="*/ 59 w 70"/>
                  <a:gd name="T39" fmla="*/ 47 h 55"/>
                  <a:gd name="T40" fmla="*/ 56 w 70"/>
                  <a:gd name="T41" fmla="*/ 49 h 55"/>
                  <a:gd name="T42" fmla="*/ 56 w 70"/>
                  <a:gd name="T43" fmla="*/ 46 h 55"/>
                  <a:gd name="T44" fmla="*/ 57 w 70"/>
                  <a:gd name="T45" fmla="*/ 44 h 55"/>
                  <a:gd name="T46" fmla="*/ 53 w 70"/>
                  <a:gd name="T47" fmla="*/ 45 h 55"/>
                  <a:gd name="T48" fmla="*/ 49 w 70"/>
                  <a:gd name="T49" fmla="*/ 44 h 55"/>
                  <a:gd name="T50" fmla="*/ 50 w 70"/>
                  <a:gd name="T51" fmla="*/ 42 h 55"/>
                  <a:gd name="T52" fmla="*/ 52 w 70"/>
                  <a:gd name="T53" fmla="*/ 39 h 55"/>
                  <a:gd name="T54" fmla="*/ 48 w 70"/>
                  <a:gd name="T55" fmla="*/ 38 h 55"/>
                  <a:gd name="T56" fmla="*/ 44 w 70"/>
                  <a:gd name="T57" fmla="*/ 38 h 55"/>
                  <a:gd name="T58" fmla="*/ 41 w 70"/>
                  <a:gd name="T59" fmla="*/ 35 h 55"/>
                  <a:gd name="T60" fmla="*/ 38 w 70"/>
                  <a:gd name="T61" fmla="*/ 35 h 55"/>
                  <a:gd name="T62" fmla="*/ 35 w 70"/>
                  <a:gd name="T63" fmla="*/ 36 h 55"/>
                  <a:gd name="T64" fmla="*/ 34 w 70"/>
                  <a:gd name="T65" fmla="*/ 34 h 55"/>
                  <a:gd name="T66" fmla="*/ 31 w 70"/>
                  <a:gd name="T67" fmla="*/ 32 h 55"/>
                  <a:gd name="T68" fmla="*/ 29 w 70"/>
                  <a:gd name="T69" fmla="*/ 30 h 55"/>
                  <a:gd name="T70" fmla="*/ 31 w 70"/>
                  <a:gd name="T71" fmla="*/ 28 h 55"/>
                  <a:gd name="T72" fmla="*/ 33 w 70"/>
                  <a:gd name="T73" fmla="*/ 26 h 55"/>
                  <a:gd name="T74" fmla="*/ 32 w 70"/>
                  <a:gd name="T75" fmla="*/ 25 h 55"/>
                  <a:gd name="T76" fmla="*/ 29 w 70"/>
                  <a:gd name="T77" fmla="*/ 25 h 55"/>
                  <a:gd name="T78" fmla="*/ 27 w 70"/>
                  <a:gd name="T79" fmla="*/ 28 h 55"/>
                  <a:gd name="T80" fmla="*/ 23 w 70"/>
                  <a:gd name="T81" fmla="*/ 27 h 55"/>
                  <a:gd name="T82" fmla="*/ 21 w 70"/>
                  <a:gd name="T83" fmla="*/ 26 h 55"/>
                  <a:gd name="T84" fmla="*/ 22 w 70"/>
                  <a:gd name="T85" fmla="*/ 25 h 55"/>
                  <a:gd name="T86" fmla="*/ 19 w 70"/>
                  <a:gd name="T87" fmla="*/ 24 h 55"/>
                  <a:gd name="T88" fmla="*/ 17 w 70"/>
                  <a:gd name="T89" fmla="*/ 22 h 55"/>
                  <a:gd name="T90" fmla="*/ 13 w 70"/>
                  <a:gd name="T91" fmla="*/ 22 h 55"/>
                  <a:gd name="T92" fmla="*/ 11 w 70"/>
                  <a:gd name="T93" fmla="*/ 21 h 55"/>
                  <a:gd name="T94" fmla="*/ 12 w 70"/>
                  <a:gd name="T95" fmla="*/ 19 h 55"/>
                  <a:gd name="T96" fmla="*/ 11 w 70"/>
                  <a:gd name="T97" fmla="*/ 18 h 55"/>
                  <a:gd name="T98" fmla="*/ 9 w 70"/>
                  <a:gd name="T99" fmla="*/ 20 h 55"/>
                  <a:gd name="T100" fmla="*/ 9 w 70"/>
                  <a:gd name="T101" fmla="*/ 22 h 55"/>
                  <a:gd name="T102" fmla="*/ 8 w 70"/>
                  <a:gd name="T103" fmla="*/ 22 h 55"/>
                  <a:gd name="T104" fmla="*/ 8 w 70"/>
                  <a:gd name="T105" fmla="*/ 20 h 55"/>
                  <a:gd name="T106" fmla="*/ 7 w 70"/>
                  <a:gd name="T107" fmla="*/ 18 h 55"/>
                  <a:gd name="T108" fmla="*/ 7 w 70"/>
                  <a:gd name="T109" fmla="*/ 16 h 55"/>
                  <a:gd name="T110" fmla="*/ 5 w 70"/>
                  <a:gd name="T111" fmla="*/ 17 h 55"/>
                  <a:gd name="T112" fmla="*/ 4 w 70"/>
                  <a:gd name="T113" fmla="*/ 20 h 55"/>
                  <a:gd name="T114" fmla="*/ 1 w 70"/>
                  <a:gd name="T115" fmla="*/ 1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0" h="55">
                    <a:moveTo>
                      <a:pt x="0" y="18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1" y="2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1" y="3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7" y="7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5" y="17"/>
                    </a:lnTo>
                    <a:lnTo>
                      <a:pt x="65" y="22"/>
                    </a:lnTo>
                    <a:lnTo>
                      <a:pt x="66" y="35"/>
                    </a:lnTo>
                    <a:lnTo>
                      <a:pt x="70" y="36"/>
                    </a:lnTo>
                    <a:lnTo>
                      <a:pt x="70" y="41"/>
                    </a:lnTo>
                    <a:lnTo>
                      <a:pt x="68" y="42"/>
                    </a:lnTo>
                    <a:lnTo>
                      <a:pt x="67" y="46"/>
                    </a:lnTo>
                    <a:lnTo>
                      <a:pt x="68" y="50"/>
                    </a:lnTo>
                    <a:lnTo>
                      <a:pt x="67" y="54"/>
                    </a:lnTo>
                    <a:lnTo>
                      <a:pt x="67" y="54"/>
                    </a:lnTo>
                    <a:lnTo>
                      <a:pt x="65" y="54"/>
                    </a:lnTo>
                    <a:lnTo>
                      <a:pt x="64" y="55"/>
                    </a:lnTo>
                    <a:lnTo>
                      <a:pt x="64" y="55"/>
                    </a:lnTo>
                    <a:lnTo>
                      <a:pt x="63" y="55"/>
                    </a:lnTo>
                    <a:lnTo>
                      <a:pt x="63" y="55"/>
                    </a:lnTo>
                    <a:lnTo>
                      <a:pt x="63" y="55"/>
                    </a:lnTo>
                    <a:lnTo>
                      <a:pt x="63" y="54"/>
                    </a:lnTo>
                    <a:lnTo>
                      <a:pt x="63" y="53"/>
                    </a:lnTo>
                    <a:lnTo>
                      <a:pt x="63" y="52"/>
                    </a:lnTo>
                    <a:lnTo>
                      <a:pt x="63" y="51"/>
                    </a:lnTo>
                    <a:lnTo>
                      <a:pt x="63" y="51"/>
                    </a:lnTo>
                    <a:lnTo>
                      <a:pt x="63" y="50"/>
                    </a:lnTo>
                    <a:lnTo>
                      <a:pt x="62" y="50"/>
                    </a:lnTo>
                    <a:lnTo>
                      <a:pt x="61" y="50"/>
                    </a:lnTo>
                    <a:lnTo>
                      <a:pt x="61" y="49"/>
                    </a:lnTo>
                    <a:lnTo>
                      <a:pt x="60" y="48"/>
                    </a:lnTo>
                    <a:lnTo>
                      <a:pt x="60" y="47"/>
                    </a:lnTo>
                    <a:lnTo>
                      <a:pt x="60" y="46"/>
                    </a:lnTo>
                    <a:lnTo>
                      <a:pt x="59" y="47"/>
                    </a:lnTo>
                    <a:lnTo>
                      <a:pt x="58" y="47"/>
                    </a:lnTo>
                    <a:lnTo>
                      <a:pt x="57" y="48"/>
                    </a:lnTo>
                    <a:lnTo>
                      <a:pt x="57" y="49"/>
                    </a:lnTo>
                    <a:lnTo>
                      <a:pt x="56" y="49"/>
                    </a:lnTo>
                    <a:lnTo>
                      <a:pt x="55" y="48"/>
                    </a:lnTo>
                    <a:lnTo>
                      <a:pt x="55" y="47"/>
                    </a:lnTo>
                    <a:lnTo>
                      <a:pt x="56" y="46"/>
                    </a:lnTo>
                    <a:lnTo>
                      <a:pt x="56" y="46"/>
                    </a:lnTo>
                    <a:lnTo>
                      <a:pt x="57" y="45"/>
                    </a:lnTo>
                    <a:lnTo>
                      <a:pt x="57" y="44"/>
                    </a:lnTo>
                    <a:lnTo>
                      <a:pt x="57" y="44"/>
                    </a:lnTo>
                    <a:lnTo>
                      <a:pt x="57" y="44"/>
                    </a:lnTo>
                    <a:lnTo>
                      <a:pt x="56" y="44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1" y="45"/>
                    </a:lnTo>
                    <a:lnTo>
                      <a:pt x="50" y="45"/>
                    </a:lnTo>
                    <a:lnTo>
                      <a:pt x="49" y="44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49" y="42"/>
                    </a:lnTo>
                    <a:lnTo>
                      <a:pt x="50" y="42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3" y="39"/>
                    </a:lnTo>
                    <a:lnTo>
                      <a:pt x="52" y="39"/>
                    </a:lnTo>
                    <a:lnTo>
                      <a:pt x="52" y="39"/>
                    </a:lnTo>
                    <a:lnTo>
                      <a:pt x="51" y="38"/>
                    </a:lnTo>
                    <a:lnTo>
                      <a:pt x="50" y="38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6" y="38"/>
                    </a:lnTo>
                    <a:lnTo>
                      <a:pt x="44" y="38"/>
                    </a:lnTo>
                    <a:lnTo>
                      <a:pt x="43" y="37"/>
                    </a:lnTo>
                    <a:lnTo>
                      <a:pt x="42" y="37"/>
                    </a:lnTo>
                    <a:lnTo>
                      <a:pt x="41" y="36"/>
                    </a:lnTo>
                    <a:lnTo>
                      <a:pt x="41" y="35"/>
                    </a:lnTo>
                    <a:lnTo>
                      <a:pt x="40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8" y="35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4" y="36"/>
                    </a:lnTo>
                    <a:lnTo>
                      <a:pt x="34" y="35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3" y="33"/>
                    </a:lnTo>
                    <a:lnTo>
                      <a:pt x="33" y="32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30" y="31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29" y="29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31" y="28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0" y="25"/>
                    </a:lnTo>
                    <a:lnTo>
                      <a:pt x="29" y="25"/>
                    </a:lnTo>
                    <a:lnTo>
                      <a:pt x="29" y="26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26" y="29"/>
                    </a:lnTo>
                    <a:lnTo>
                      <a:pt x="24" y="28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8" y="23"/>
                    </a:lnTo>
                    <a:lnTo>
                      <a:pt x="18" y="22"/>
                    </a:lnTo>
                    <a:lnTo>
                      <a:pt x="17" y="22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0" y="19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" name="IQ-D097_2"/>
              <p:cNvSpPr>
                <a:spLocks/>
              </p:cNvSpPr>
              <p:nvPr/>
            </p:nvSpPr>
            <p:spPr bwMode="auto">
              <a:xfrm>
                <a:off x="3949383" y="2918460"/>
                <a:ext cx="632460" cy="449580"/>
              </a:xfrm>
              <a:custGeom>
                <a:avLst/>
                <a:gdLst>
                  <a:gd name="T0" fmla="*/ 2 w 83"/>
                  <a:gd name="T1" fmla="*/ 14 h 59"/>
                  <a:gd name="T2" fmla="*/ 2 w 83"/>
                  <a:gd name="T3" fmla="*/ 11 h 59"/>
                  <a:gd name="T4" fmla="*/ 0 w 83"/>
                  <a:gd name="T5" fmla="*/ 8 h 59"/>
                  <a:gd name="T6" fmla="*/ 2 w 83"/>
                  <a:gd name="T7" fmla="*/ 6 h 59"/>
                  <a:gd name="T8" fmla="*/ 3 w 83"/>
                  <a:gd name="T9" fmla="*/ 8 h 59"/>
                  <a:gd name="T10" fmla="*/ 5 w 83"/>
                  <a:gd name="T11" fmla="*/ 6 h 59"/>
                  <a:gd name="T12" fmla="*/ 6 w 83"/>
                  <a:gd name="T13" fmla="*/ 4 h 59"/>
                  <a:gd name="T14" fmla="*/ 7 w 83"/>
                  <a:gd name="T15" fmla="*/ 0 h 59"/>
                  <a:gd name="T16" fmla="*/ 9 w 83"/>
                  <a:gd name="T17" fmla="*/ 2 h 59"/>
                  <a:gd name="T18" fmla="*/ 10 w 83"/>
                  <a:gd name="T19" fmla="*/ 6 h 59"/>
                  <a:gd name="T20" fmla="*/ 14 w 83"/>
                  <a:gd name="T21" fmla="*/ 7 h 59"/>
                  <a:gd name="T22" fmla="*/ 18 w 83"/>
                  <a:gd name="T23" fmla="*/ 5 h 59"/>
                  <a:gd name="T24" fmla="*/ 19 w 83"/>
                  <a:gd name="T25" fmla="*/ 8 h 59"/>
                  <a:gd name="T26" fmla="*/ 16 w 83"/>
                  <a:gd name="T27" fmla="*/ 10 h 59"/>
                  <a:gd name="T28" fmla="*/ 17 w 83"/>
                  <a:gd name="T29" fmla="*/ 11 h 59"/>
                  <a:gd name="T30" fmla="*/ 20 w 83"/>
                  <a:gd name="T31" fmla="*/ 11 h 59"/>
                  <a:gd name="T32" fmla="*/ 22 w 83"/>
                  <a:gd name="T33" fmla="*/ 8 h 59"/>
                  <a:gd name="T34" fmla="*/ 23 w 83"/>
                  <a:gd name="T35" fmla="*/ 10 h 59"/>
                  <a:gd name="T36" fmla="*/ 24 w 83"/>
                  <a:gd name="T37" fmla="*/ 12 h 59"/>
                  <a:gd name="T38" fmla="*/ 24 w 83"/>
                  <a:gd name="T39" fmla="*/ 15 h 59"/>
                  <a:gd name="T40" fmla="*/ 25 w 83"/>
                  <a:gd name="T41" fmla="*/ 14 h 59"/>
                  <a:gd name="T42" fmla="*/ 27 w 83"/>
                  <a:gd name="T43" fmla="*/ 10 h 59"/>
                  <a:gd name="T44" fmla="*/ 28 w 83"/>
                  <a:gd name="T45" fmla="*/ 11 h 59"/>
                  <a:gd name="T46" fmla="*/ 28 w 83"/>
                  <a:gd name="T47" fmla="*/ 14 h 59"/>
                  <a:gd name="T48" fmla="*/ 31 w 83"/>
                  <a:gd name="T49" fmla="*/ 14 h 59"/>
                  <a:gd name="T50" fmla="*/ 35 w 83"/>
                  <a:gd name="T51" fmla="*/ 16 h 59"/>
                  <a:gd name="T52" fmla="*/ 38 w 83"/>
                  <a:gd name="T53" fmla="*/ 17 h 59"/>
                  <a:gd name="T54" fmla="*/ 37 w 83"/>
                  <a:gd name="T55" fmla="*/ 18 h 59"/>
                  <a:gd name="T56" fmla="*/ 42 w 83"/>
                  <a:gd name="T57" fmla="*/ 21 h 59"/>
                  <a:gd name="T58" fmla="*/ 45 w 83"/>
                  <a:gd name="T59" fmla="*/ 18 h 59"/>
                  <a:gd name="T60" fmla="*/ 48 w 83"/>
                  <a:gd name="T61" fmla="*/ 17 h 59"/>
                  <a:gd name="T62" fmla="*/ 49 w 83"/>
                  <a:gd name="T63" fmla="*/ 19 h 59"/>
                  <a:gd name="T64" fmla="*/ 45 w 83"/>
                  <a:gd name="T65" fmla="*/ 20 h 59"/>
                  <a:gd name="T66" fmla="*/ 46 w 83"/>
                  <a:gd name="T67" fmla="*/ 24 h 59"/>
                  <a:gd name="T68" fmla="*/ 50 w 83"/>
                  <a:gd name="T69" fmla="*/ 26 h 59"/>
                  <a:gd name="T70" fmla="*/ 52 w 83"/>
                  <a:gd name="T71" fmla="*/ 28 h 59"/>
                  <a:gd name="T72" fmla="*/ 55 w 83"/>
                  <a:gd name="T73" fmla="*/ 27 h 59"/>
                  <a:gd name="T74" fmla="*/ 59 w 83"/>
                  <a:gd name="T75" fmla="*/ 29 h 59"/>
                  <a:gd name="T76" fmla="*/ 64 w 83"/>
                  <a:gd name="T77" fmla="*/ 30 h 59"/>
                  <a:gd name="T78" fmla="*/ 69 w 83"/>
                  <a:gd name="T79" fmla="*/ 31 h 59"/>
                  <a:gd name="T80" fmla="*/ 64 w 83"/>
                  <a:gd name="T81" fmla="*/ 36 h 59"/>
                  <a:gd name="T82" fmla="*/ 69 w 83"/>
                  <a:gd name="T83" fmla="*/ 37 h 59"/>
                  <a:gd name="T84" fmla="*/ 73 w 83"/>
                  <a:gd name="T85" fmla="*/ 36 h 59"/>
                  <a:gd name="T86" fmla="*/ 72 w 83"/>
                  <a:gd name="T87" fmla="*/ 38 h 59"/>
                  <a:gd name="T88" fmla="*/ 73 w 83"/>
                  <a:gd name="T89" fmla="*/ 40 h 59"/>
                  <a:gd name="T90" fmla="*/ 76 w 83"/>
                  <a:gd name="T91" fmla="*/ 40 h 59"/>
                  <a:gd name="T92" fmla="*/ 79 w 83"/>
                  <a:gd name="T93" fmla="*/ 43 h 59"/>
                  <a:gd name="T94" fmla="*/ 79 w 83"/>
                  <a:gd name="T95" fmla="*/ 47 h 59"/>
                  <a:gd name="T96" fmla="*/ 81 w 83"/>
                  <a:gd name="T97" fmla="*/ 46 h 59"/>
                  <a:gd name="T98" fmla="*/ 79 w 83"/>
                  <a:gd name="T99" fmla="*/ 50 h 59"/>
                  <a:gd name="T100" fmla="*/ 70 w 83"/>
                  <a:gd name="T101" fmla="*/ 44 h 59"/>
                  <a:gd name="T102" fmla="*/ 65 w 83"/>
                  <a:gd name="T103" fmla="*/ 52 h 59"/>
                  <a:gd name="T104" fmla="*/ 58 w 83"/>
                  <a:gd name="T105" fmla="*/ 58 h 59"/>
                  <a:gd name="T106" fmla="*/ 51 w 83"/>
                  <a:gd name="T107" fmla="*/ 57 h 59"/>
                  <a:gd name="T108" fmla="*/ 45 w 83"/>
                  <a:gd name="T109" fmla="*/ 50 h 59"/>
                  <a:gd name="T110" fmla="*/ 43 w 83"/>
                  <a:gd name="T111" fmla="*/ 44 h 59"/>
                  <a:gd name="T112" fmla="*/ 40 w 83"/>
                  <a:gd name="T113" fmla="*/ 37 h 59"/>
                  <a:gd name="T114" fmla="*/ 39 w 83"/>
                  <a:gd name="T115" fmla="*/ 32 h 59"/>
                  <a:gd name="T116" fmla="*/ 31 w 83"/>
                  <a:gd name="T117" fmla="*/ 30 h 59"/>
                  <a:gd name="T118" fmla="*/ 28 w 83"/>
                  <a:gd name="T119" fmla="*/ 28 h 59"/>
                  <a:gd name="T120" fmla="*/ 19 w 83"/>
                  <a:gd name="T121" fmla="*/ 28 h 59"/>
                  <a:gd name="T122" fmla="*/ 9 w 83"/>
                  <a:gd name="T123" fmla="*/ 25 h 59"/>
                  <a:gd name="T124" fmla="*/ 1 w 83"/>
                  <a:gd name="T125" fmla="*/ 2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3" h="59">
                    <a:moveTo>
                      <a:pt x="0" y="22"/>
                    </a:moveTo>
                    <a:lnTo>
                      <a:pt x="5" y="22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4" y="7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6" y="11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3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4" y="15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7" y="17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7" y="19"/>
                    </a:lnTo>
                    <a:lnTo>
                      <a:pt x="38" y="19"/>
                    </a:lnTo>
                    <a:lnTo>
                      <a:pt x="39" y="19"/>
                    </a:lnTo>
                    <a:lnTo>
                      <a:pt x="40" y="20"/>
                    </a:lnTo>
                    <a:lnTo>
                      <a:pt x="42" y="21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5" y="18"/>
                    </a:lnTo>
                    <a:lnTo>
                      <a:pt x="45" y="17"/>
                    </a:lnTo>
                    <a:lnTo>
                      <a:pt x="46" y="17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9" y="17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49" y="19"/>
                    </a:lnTo>
                    <a:lnTo>
                      <a:pt x="48" y="19"/>
                    </a:lnTo>
                    <a:lnTo>
                      <a:pt x="48" y="20"/>
                    </a:lnTo>
                    <a:lnTo>
                      <a:pt x="47" y="20"/>
                    </a:lnTo>
                    <a:lnTo>
                      <a:pt x="45" y="20"/>
                    </a:lnTo>
                    <a:lnTo>
                      <a:pt x="45" y="20"/>
                    </a:lnTo>
                    <a:lnTo>
                      <a:pt x="45" y="21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6" y="23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9" y="24"/>
                    </a:lnTo>
                    <a:lnTo>
                      <a:pt x="49" y="25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3" y="28"/>
                    </a:lnTo>
                    <a:lnTo>
                      <a:pt x="53" y="28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5" y="27"/>
                    </a:lnTo>
                    <a:lnTo>
                      <a:pt x="56" y="27"/>
                    </a:lnTo>
                    <a:lnTo>
                      <a:pt x="57" y="27"/>
                    </a:lnTo>
                    <a:lnTo>
                      <a:pt x="57" y="28"/>
                    </a:lnTo>
                    <a:lnTo>
                      <a:pt x="58" y="29"/>
                    </a:lnTo>
                    <a:lnTo>
                      <a:pt x="59" y="29"/>
                    </a:lnTo>
                    <a:lnTo>
                      <a:pt x="60" y="30"/>
                    </a:lnTo>
                    <a:lnTo>
                      <a:pt x="62" y="30"/>
                    </a:lnTo>
                    <a:lnTo>
                      <a:pt x="63" y="30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6" y="30"/>
                    </a:lnTo>
                    <a:lnTo>
                      <a:pt x="67" y="30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9" y="31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66" y="34"/>
                    </a:lnTo>
                    <a:lnTo>
                      <a:pt x="65" y="34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5" y="36"/>
                    </a:lnTo>
                    <a:lnTo>
                      <a:pt x="66" y="37"/>
                    </a:lnTo>
                    <a:lnTo>
                      <a:pt x="67" y="37"/>
                    </a:lnTo>
                    <a:lnTo>
                      <a:pt x="69" y="37"/>
                    </a:lnTo>
                    <a:lnTo>
                      <a:pt x="69" y="37"/>
                    </a:lnTo>
                    <a:lnTo>
                      <a:pt x="71" y="37"/>
                    </a:lnTo>
                    <a:lnTo>
                      <a:pt x="71" y="37"/>
                    </a:lnTo>
                    <a:lnTo>
                      <a:pt x="72" y="36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37"/>
                    </a:lnTo>
                    <a:lnTo>
                      <a:pt x="72" y="38"/>
                    </a:lnTo>
                    <a:lnTo>
                      <a:pt x="72" y="38"/>
                    </a:lnTo>
                    <a:lnTo>
                      <a:pt x="71" y="39"/>
                    </a:lnTo>
                    <a:lnTo>
                      <a:pt x="71" y="40"/>
                    </a:lnTo>
                    <a:lnTo>
                      <a:pt x="72" y="41"/>
                    </a:lnTo>
                    <a:lnTo>
                      <a:pt x="73" y="41"/>
                    </a:lnTo>
                    <a:lnTo>
                      <a:pt x="73" y="40"/>
                    </a:lnTo>
                    <a:lnTo>
                      <a:pt x="74" y="39"/>
                    </a:lnTo>
                    <a:lnTo>
                      <a:pt x="75" y="39"/>
                    </a:lnTo>
                    <a:lnTo>
                      <a:pt x="76" y="38"/>
                    </a:lnTo>
                    <a:lnTo>
                      <a:pt x="76" y="39"/>
                    </a:lnTo>
                    <a:lnTo>
                      <a:pt x="76" y="40"/>
                    </a:lnTo>
                    <a:lnTo>
                      <a:pt x="77" y="41"/>
                    </a:lnTo>
                    <a:lnTo>
                      <a:pt x="77" y="42"/>
                    </a:lnTo>
                    <a:lnTo>
                      <a:pt x="78" y="42"/>
                    </a:lnTo>
                    <a:lnTo>
                      <a:pt x="79" y="42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4"/>
                    </a:lnTo>
                    <a:lnTo>
                      <a:pt x="79" y="45"/>
                    </a:lnTo>
                    <a:lnTo>
                      <a:pt x="79" y="46"/>
                    </a:lnTo>
                    <a:lnTo>
                      <a:pt x="79" y="47"/>
                    </a:lnTo>
                    <a:lnTo>
                      <a:pt x="79" y="47"/>
                    </a:lnTo>
                    <a:lnTo>
                      <a:pt x="79" y="47"/>
                    </a:lnTo>
                    <a:lnTo>
                      <a:pt x="80" y="47"/>
                    </a:lnTo>
                    <a:lnTo>
                      <a:pt x="80" y="47"/>
                    </a:lnTo>
                    <a:lnTo>
                      <a:pt x="81" y="46"/>
                    </a:lnTo>
                    <a:lnTo>
                      <a:pt x="83" y="46"/>
                    </a:lnTo>
                    <a:lnTo>
                      <a:pt x="83" y="46"/>
                    </a:lnTo>
                    <a:lnTo>
                      <a:pt x="82" y="48"/>
                    </a:lnTo>
                    <a:lnTo>
                      <a:pt x="81" y="49"/>
                    </a:lnTo>
                    <a:lnTo>
                      <a:pt x="79" y="50"/>
                    </a:lnTo>
                    <a:lnTo>
                      <a:pt x="76" y="51"/>
                    </a:lnTo>
                    <a:lnTo>
                      <a:pt x="76" y="46"/>
                    </a:lnTo>
                    <a:lnTo>
                      <a:pt x="73" y="45"/>
                    </a:lnTo>
                    <a:lnTo>
                      <a:pt x="71" y="46"/>
                    </a:lnTo>
                    <a:lnTo>
                      <a:pt x="70" y="44"/>
                    </a:lnTo>
                    <a:lnTo>
                      <a:pt x="70" y="42"/>
                    </a:lnTo>
                    <a:lnTo>
                      <a:pt x="67" y="44"/>
                    </a:lnTo>
                    <a:lnTo>
                      <a:pt x="67" y="47"/>
                    </a:lnTo>
                    <a:lnTo>
                      <a:pt x="66" y="50"/>
                    </a:lnTo>
                    <a:lnTo>
                      <a:pt x="65" y="52"/>
                    </a:lnTo>
                    <a:lnTo>
                      <a:pt x="62" y="53"/>
                    </a:lnTo>
                    <a:lnTo>
                      <a:pt x="61" y="56"/>
                    </a:lnTo>
                    <a:lnTo>
                      <a:pt x="58" y="56"/>
                    </a:lnTo>
                    <a:lnTo>
                      <a:pt x="58" y="57"/>
                    </a:lnTo>
                    <a:lnTo>
                      <a:pt x="58" y="58"/>
                    </a:lnTo>
                    <a:lnTo>
                      <a:pt x="58" y="59"/>
                    </a:lnTo>
                    <a:lnTo>
                      <a:pt x="57" y="59"/>
                    </a:lnTo>
                    <a:lnTo>
                      <a:pt x="56" y="58"/>
                    </a:lnTo>
                    <a:lnTo>
                      <a:pt x="53" y="57"/>
                    </a:lnTo>
                    <a:lnTo>
                      <a:pt x="51" y="57"/>
                    </a:lnTo>
                    <a:lnTo>
                      <a:pt x="50" y="56"/>
                    </a:lnTo>
                    <a:lnTo>
                      <a:pt x="48" y="54"/>
                    </a:lnTo>
                    <a:lnTo>
                      <a:pt x="47" y="53"/>
                    </a:lnTo>
                    <a:lnTo>
                      <a:pt x="46" y="52"/>
                    </a:lnTo>
                    <a:lnTo>
                      <a:pt x="45" y="50"/>
                    </a:lnTo>
                    <a:lnTo>
                      <a:pt x="44" y="48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3" y="44"/>
                    </a:lnTo>
                    <a:lnTo>
                      <a:pt x="43" y="44"/>
                    </a:lnTo>
                    <a:lnTo>
                      <a:pt x="42" y="43"/>
                    </a:lnTo>
                    <a:lnTo>
                      <a:pt x="41" y="41"/>
                    </a:lnTo>
                    <a:lnTo>
                      <a:pt x="41" y="40"/>
                    </a:lnTo>
                    <a:lnTo>
                      <a:pt x="40" y="38"/>
                    </a:lnTo>
                    <a:lnTo>
                      <a:pt x="40" y="37"/>
                    </a:lnTo>
                    <a:lnTo>
                      <a:pt x="40" y="36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6" y="32"/>
                    </a:lnTo>
                    <a:lnTo>
                      <a:pt x="34" y="31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5" y="30"/>
                    </a:lnTo>
                    <a:lnTo>
                      <a:pt x="23" y="29"/>
                    </a:lnTo>
                    <a:lnTo>
                      <a:pt x="19" y="28"/>
                    </a:lnTo>
                    <a:lnTo>
                      <a:pt x="19" y="27"/>
                    </a:lnTo>
                    <a:lnTo>
                      <a:pt x="17" y="26"/>
                    </a:lnTo>
                    <a:lnTo>
                      <a:pt x="14" y="25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2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95B6DF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" name="IQ-D044_2"/>
              <p:cNvSpPr>
                <a:spLocks/>
              </p:cNvSpPr>
              <p:nvPr/>
            </p:nvSpPr>
            <p:spPr bwMode="auto">
              <a:xfrm>
                <a:off x="3835083" y="2682240"/>
                <a:ext cx="144780" cy="144780"/>
              </a:xfrm>
              <a:custGeom>
                <a:avLst/>
                <a:gdLst>
                  <a:gd name="T0" fmla="*/ 1 w 19"/>
                  <a:gd name="T1" fmla="*/ 14 h 19"/>
                  <a:gd name="T2" fmla="*/ 2 w 19"/>
                  <a:gd name="T3" fmla="*/ 13 h 19"/>
                  <a:gd name="T4" fmla="*/ 4 w 19"/>
                  <a:gd name="T5" fmla="*/ 12 h 19"/>
                  <a:gd name="T6" fmla="*/ 5 w 19"/>
                  <a:gd name="T7" fmla="*/ 11 h 19"/>
                  <a:gd name="T8" fmla="*/ 4 w 19"/>
                  <a:gd name="T9" fmla="*/ 10 h 19"/>
                  <a:gd name="T10" fmla="*/ 2 w 19"/>
                  <a:gd name="T11" fmla="*/ 8 h 19"/>
                  <a:gd name="T12" fmla="*/ 1 w 19"/>
                  <a:gd name="T13" fmla="*/ 8 h 19"/>
                  <a:gd name="T14" fmla="*/ 1 w 19"/>
                  <a:gd name="T15" fmla="*/ 7 h 19"/>
                  <a:gd name="T16" fmla="*/ 2 w 19"/>
                  <a:gd name="T17" fmla="*/ 7 h 19"/>
                  <a:gd name="T18" fmla="*/ 3 w 19"/>
                  <a:gd name="T19" fmla="*/ 6 h 19"/>
                  <a:gd name="T20" fmla="*/ 6 w 19"/>
                  <a:gd name="T21" fmla="*/ 6 h 19"/>
                  <a:gd name="T22" fmla="*/ 9 w 19"/>
                  <a:gd name="T23" fmla="*/ 7 h 19"/>
                  <a:gd name="T24" fmla="*/ 10 w 19"/>
                  <a:gd name="T25" fmla="*/ 5 h 19"/>
                  <a:gd name="T26" fmla="*/ 12 w 19"/>
                  <a:gd name="T27" fmla="*/ 4 h 19"/>
                  <a:gd name="T28" fmla="*/ 17 w 19"/>
                  <a:gd name="T29" fmla="*/ 0 h 19"/>
                  <a:gd name="T30" fmla="*/ 18 w 19"/>
                  <a:gd name="T31" fmla="*/ 2 h 19"/>
                  <a:gd name="T32" fmla="*/ 19 w 19"/>
                  <a:gd name="T33" fmla="*/ 3 h 19"/>
                  <a:gd name="T34" fmla="*/ 18 w 19"/>
                  <a:gd name="T35" fmla="*/ 3 h 19"/>
                  <a:gd name="T36" fmla="*/ 18 w 19"/>
                  <a:gd name="T37" fmla="*/ 4 h 19"/>
                  <a:gd name="T38" fmla="*/ 18 w 19"/>
                  <a:gd name="T39" fmla="*/ 5 h 19"/>
                  <a:gd name="T40" fmla="*/ 18 w 19"/>
                  <a:gd name="T41" fmla="*/ 5 h 19"/>
                  <a:gd name="T42" fmla="*/ 17 w 19"/>
                  <a:gd name="T43" fmla="*/ 6 h 19"/>
                  <a:gd name="T44" fmla="*/ 17 w 19"/>
                  <a:gd name="T45" fmla="*/ 7 h 19"/>
                  <a:gd name="T46" fmla="*/ 16 w 19"/>
                  <a:gd name="T47" fmla="*/ 6 h 19"/>
                  <a:gd name="T48" fmla="*/ 16 w 19"/>
                  <a:gd name="T49" fmla="*/ 7 h 19"/>
                  <a:gd name="T50" fmla="*/ 16 w 19"/>
                  <a:gd name="T51" fmla="*/ 8 h 19"/>
                  <a:gd name="T52" fmla="*/ 16 w 19"/>
                  <a:gd name="T53" fmla="*/ 9 h 19"/>
                  <a:gd name="T54" fmla="*/ 16 w 19"/>
                  <a:gd name="T55" fmla="*/ 9 h 19"/>
                  <a:gd name="T56" fmla="*/ 15 w 19"/>
                  <a:gd name="T57" fmla="*/ 10 h 19"/>
                  <a:gd name="T58" fmla="*/ 16 w 19"/>
                  <a:gd name="T59" fmla="*/ 11 h 19"/>
                  <a:gd name="T60" fmla="*/ 16 w 19"/>
                  <a:gd name="T61" fmla="*/ 11 h 19"/>
                  <a:gd name="T62" fmla="*/ 16 w 19"/>
                  <a:gd name="T63" fmla="*/ 13 h 19"/>
                  <a:gd name="T64" fmla="*/ 16 w 19"/>
                  <a:gd name="T65" fmla="*/ 15 h 19"/>
                  <a:gd name="T66" fmla="*/ 14 w 19"/>
                  <a:gd name="T67" fmla="*/ 15 h 19"/>
                  <a:gd name="T68" fmla="*/ 15 w 19"/>
                  <a:gd name="T69" fmla="*/ 14 h 19"/>
                  <a:gd name="T70" fmla="*/ 14 w 19"/>
                  <a:gd name="T71" fmla="*/ 14 h 19"/>
                  <a:gd name="T72" fmla="*/ 14 w 19"/>
                  <a:gd name="T73" fmla="*/ 16 h 19"/>
                  <a:gd name="T74" fmla="*/ 15 w 19"/>
                  <a:gd name="T75" fmla="*/ 17 h 19"/>
                  <a:gd name="T76" fmla="*/ 13 w 19"/>
                  <a:gd name="T77" fmla="*/ 19 h 19"/>
                  <a:gd name="T78" fmla="*/ 12 w 19"/>
                  <a:gd name="T79" fmla="*/ 19 h 19"/>
                  <a:gd name="T80" fmla="*/ 10 w 19"/>
                  <a:gd name="T81" fmla="*/ 18 h 19"/>
                  <a:gd name="T82" fmla="*/ 8 w 19"/>
                  <a:gd name="T83" fmla="*/ 18 h 19"/>
                  <a:gd name="T84" fmla="*/ 8 w 19"/>
                  <a:gd name="T85" fmla="*/ 16 h 19"/>
                  <a:gd name="T86" fmla="*/ 8 w 19"/>
                  <a:gd name="T87" fmla="*/ 14 h 19"/>
                  <a:gd name="T88" fmla="*/ 8 w 19"/>
                  <a:gd name="T89" fmla="*/ 13 h 19"/>
                  <a:gd name="T90" fmla="*/ 6 w 19"/>
                  <a:gd name="T91" fmla="*/ 13 h 19"/>
                  <a:gd name="T92" fmla="*/ 4 w 19"/>
                  <a:gd name="T93" fmla="*/ 14 h 19"/>
                  <a:gd name="T94" fmla="*/ 2 w 19"/>
                  <a:gd name="T95" fmla="*/ 15 h 19"/>
                  <a:gd name="T96" fmla="*/ 1 w 19"/>
                  <a:gd name="T97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19">
                    <a:moveTo>
                      <a:pt x="0" y="15"/>
                    </a:moveTo>
                    <a:lnTo>
                      <a:pt x="0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3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5" y="17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659AD2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" name="IQ-D105_2"/>
              <p:cNvSpPr>
                <a:spLocks/>
              </p:cNvSpPr>
              <p:nvPr/>
            </p:nvSpPr>
            <p:spPr bwMode="auto">
              <a:xfrm>
                <a:off x="2874963" y="1973580"/>
                <a:ext cx="640080" cy="236220"/>
              </a:xfrm>
              <a:custGeom>
                <a:avLst/>
                <a:gdLst>
                  <a:gd name="T0" fmla="*/ 0 w 84"/>
                  <a:gd name="T1" fmla="*/ 11 h 31"/>
                  <a:gd name="T2" fmla="*/ 0 w 84"/>
                  <a:gd name="T3" fmla="*/ 6 h 31"/>
                  <a:gd name="T4" fmla="*/ 16 w 84"/>
                  <a:gd name="T5" fmla="*/ 8 h 31"/>
                  <a:gd name="T6" fmla="*/ 24 w 84"/>
                  <a:gd name="T7" fmla="*/ 9 h 31"/>
                  <a:gd name="T8" fmla="*/ 31 w 84"/>
                  <a:gd name="T9" fmla="*/ 10 h 31"/>
                  <a:gd name="T10" fmla="*/ 42 w 84"/>
                  <a:gd name="T11" fmla="*/ 12 h 31"/>
                  <a:gd name="T12" fmla="*/ 50 w 84"/>
                  <a:gd name="T13" fmla="*/ 12 h 31"/>
                  <a:gd name="T14" fmla="*/ 53 w 84"/>
                  <a:gd name="T15" fmla="*/ 15 h 31"/>
                  <a:gd name="T16" fmla="*/ 57 w 84"/>
                  <a:gd name="T17" fmla="*/ 10 h 31"/>
                  <a:gd name="T18" fmla="*/ 62 w 84"/>
                  <a:gd name="T19" fmla="*/ 10 h 31"/>
                  <a:gd name="T20" fmla="*/ 68 w 84"/>
                  <a:gd name="T21" fmla="*/ 8 h 31"/>
                  <a:gd name="T22" fmla="*/ 70 w 84"/>
                  <a:gd name="T23" fmla="*/ 4 h 31"/>
                  <a:gd name="T24" fmla="*/ 72 w 84"/>
                  <a:gd name="T25" fmla="*/ 0 h 31"/>
                  <a:gd name="T26" fmla="*/ 74 w 84"/>
                  <a:gd name="T27" fmla="*/ 0 h 31"/>
                  <a:gd name="T28" fmla="*/ 74 w 84"/>
                  <a:gd name="T29" fmla="*/ 0 h 31"/>
                  <a:gd name="T30" fmla="*/ 74 w 84"/>
                  <a:gd name="T31" fmla="*/ 2 h 31"/>
                  <a:gd name="T32" fmla="*/ 74 w 84"/>
                  <a:gd name="T33" fmla="*/ 2 h 31"/>
                  <a:gd name="T34" fmla="*/ 73 w 84"/>
                  <a:gd name="T35" fmla="*/ 3 h 31"/>
                  <a:gd name="T36" fmla="*/ 74 w 84"/>
                  <a:gd name="T37" fmla="*/ 4 h 31"/>
                  <a:gd name="T38" fmla="*/ 74 w 84"/>
                  <a:gd name="T39" fmla="*/ 6 h 31"/>
                  <a:gd name="T40" fmla="*/ 73 w 84"/>
                  <a:gd name="T41" fmla="*/ 8 h 31"/>
                  <a:gd name="T42" fmla="*/ 73 w 84"/>
                  <a:gd name="T43" fmla="*/ 9 h 31"/>
                  <a:gd name="T44" fmla="*/ 74 w 84"/>
                  <a:gd name="T45" fmla="*/ 10 h 31"/>
                  <a:gd name="T46" fmla="*/ 75 w 84"/>
                  <a:gd name="T47" fmla="*/ 11 h 31"/>
                  <a:gd name="T48" fmla="*/ 75 w 84"/>
                  <a:gd name="T49" fmla="*/ 12 h 31"/>
                  <a:gd name="T50" fmla="*/ 77 w 84"/>
                  <a:gd name="T51" fmla="*/ 14 h 31"/>
                  <a:gd name="T52" fmla="*/ 78 w 84"/>
                  <a:gd name="T53" fmla="*/ 15 h 31"/>
                  <a:gd name="T54" fmla="*/ 78 w 84"/>
                  <a:gd name="T55" fmla="*/ 16 h 31"/>
                  <a:gd name="T56" fmla="*/ 78 w 84"/>
                  <a:gd name="T57" fmla="*/ 18 h 31"/>
                  <a:gd name="T58" fmla="*/ 79 w 84"/>
                  <a:gd name="T59" fmla="*/ 20 h 31"/>
                  <a:gd name="T60" fmla="*/ 81 w 84"/>
                  <a:gd name="T61" fmla="*/ 22 h 31"/>
                  <a:gd name="T62" fmla="*/ 82 w 84"/>
                  <a:gd name="T63" fmla="*/ 24 h 31"/>
                  <a:gd name="T64" fmla="*/ 83 w 84"/>
                  <a:gd name="T65" fmla="*/ 29 h 31"/>
                  <a:gd name="T66" fmla="*/ 82 w 84"/>
                  <a:gd name="T67" fmla="*/ 30 h 31"/>
                  <a:gd name="T68" fmla="*/ 66 w 84"/>
                  <a:gd name="T69" fmla="*/ 30 h 31"/>
                  <a:gd name="T70" fmla="*/ 35 w 84"/>
                  <a:gd name="T71" fmla="*/ 29 h 31"/>
                  <a:gd name="T72" fmla="*/ 7 w 84"/>
                  <a:gd name="T73" fmla="*/ 31 h 31"/>
                  <a:gd name="T74" fmla="*/ 5 w 84"/>
                  <a:gd name="T75" fmla="*/ 28 h 31"/>
                  <a:gd name="T76" fmla="*/ 5 w 84"/>
                  <a:gd name="T77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4" h="31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7"/>
                    </a:lnTo>
                    <a:lnTo>
                      <a:pt x="16" y="8"/>
                    </a:lnTo>
                    <a:lnTo>
                      <a:pt x="19" y="9"/>
                    </a:lnTo>
                    <a:lnTo>
                      <a:pt x="24" y="9"/>
                    </a:lnTo>
                    <a:lnTo>
                      <a:pt x="28" y="10"/>
                    </a:lnTo>
                    <a:lnTo>
                      <a:pt x="31" y="10"/>
                    </a:lnTo>
                    <a:lnTo>
                      <a:pt x="38" y="10"/>
                    </a:lnTo>
                    <a:lnTo>
                      <a:pt x="42" y="12"/>
                    </a:lnTo>
                    <a:lnTo>
                      <a:pt x="46" y="12"/>
                    </a:lnTo>
                    <a:lnTo>
                      <a:pt x="50" y="12"/>
                    </a:lnTo>
                    <a:lnTo>
                      <a:pt x="52" y="14"/>
                    </a:lnTo>
                    <a:lnTo>
                      <a:pt x="53" y="15"/>
                    </a:lnTo>
                    <a:lnTo>
                      <a:pt x="56" y="13"/>
                    </a:lnTo>
                    <a:lnTo>
                      <a:pt x="57" y="10"/>
                    </a:lnTo>
                    <a:lnTo>
                      <a:pt x="60" y="10"/>
                    </a:lnTo>
                    <a:lnTo>
                      <a:pt x="62" y="10"/>
                    </a:lnTo>
                    <a:lnTo>
                      <a:pt x="65" y="9"/>
                    </a:lnTo>
                    <a:lnTo>
                      <a:pt x="68" y="8"/>
                    </a:lnTo>
                    <a:lnTo>
                      <a:pt x="69" y="6"/>
                    </a:lnTo>
                    <a:lnTo>
                      <a:pt x="70" y="4"/>
                    </a:lnTo>
                    <a:lnTo>
                      <a:pt x="71" y="2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4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4" y="6"/>
                    </a:lnTo>
                    <a:lnTo>
                      <a:pt x="73" y="7"/>
                    </a:lnTo>
                    <a:lnTo>
                      <a:pt x="73" y="8"/>
                    </a:lnTo>
                    <a:lnTo>
                      <a:pt x="73" y="8"/>
                    </a:lnTo>
                    <a:lnTo>
                      <a:pt x="73" y="9"/>
                    </a:lnTo>
                    <a:lnTo>
                      <a:pt x="74" y="10"/>
                    </a:lnTo>
                    <a:lnTo>
                      <a:pt x="74" y="10"/>
                    </a:lnTo>
                    <a:lnTo>
                      <a:pt x="75" y="11"/>
                    </a:lnTo>
                    <a:lnTo>
                      <a:pt x="75" y="11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76" y="13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8" y="15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9" y="19"/>
                    </a:lnTo>
                    <a:lnTo>
                      <a:pt x="79" y="20"/>
                    </a:lnTo>
                    <a:lnTo>
                      <a:pt x="80" y="21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2" y="24"/>
                    </a:lnTo>
                    <a:lnTo>
                      <a:pt x="83" y="26"/>
                    </a:lnTo>
                    <a:lnTo>
                      <a:pt x="83" y="29"/>
                    </a:lnTo>
                    <a:lnTo>
                      <a:pt x="84" y="31"/>
                    </a:lnTo>
                    <a:lnTo>
                      <a:pt x="82" y="30"/>
                    </a:lnTo>
                    <a:lnTo>
                      <a:pt x="80" y="30"/>
                    </a:lnTo>
                    <a:lnTo>
                      <a:pt x="66" y="30"/>
                    </a:lnTo>
                    <a:lnTo>
                      <a:pt x="52" y="29"/>
                    </a:lnTo>
                    <a:lnTo>
                      <a:pt x="35" y="29"/>
                    </a:lnTo>
                    <a:lnTo>
                      <a:pt x="22" y="29"/>
                    </a:lnTo>
                    <a:lnTo>
                      <a:pt x="7" y="31"/>
                    </a:lnTo>
                    <a:lnTo>
                      <a:pt x="6" y="30"/>
                    </a:lnTo>
                    <a:lnTo>
                      <a:pt x="5" y="28"/>
                    </a:lnTo>
                    <a:lnTo>
                      <a:pt x="5" y="20"/>
                    </a:lnTo>
                    <a:lnTo>
                      <a:pt x="5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3469"/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" name="TextBox 111"/>
            <p:cNvSpPr txBox="1"/>
            <p:nvPr/>
          </p:nvSpPr>
          <p:spPr>
            <a:xfrm>
              <a:off x="702479" y="3324491"/>
              <a:ext cx="2286000" cy="273844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2017_Shelter and NFI Severity Map</a:t>
              </a:r>
            </a:p>
          </p:txBody>
        </p:sp>
        <p:grpSp>
          <p:nvGrpSpPr>
            <p:cNvPr id="9" name="ColorRamp_2"/>
            <p:cNvGrpSpPr/>
            <p:nvPr/>
          </p:nvGrpSpPr>
          <p:grpSpPr>
            <a:xfrm rot="5400000">
              <a:off x="270324" y="2744608"/>
              <a:ext cx="408710" cy="949350"/>
              <a:chOff x="270321" y="2744607"/>
              <a:chExt cx="443686" cy="994341"/>
            </a:xfrm>
          </p:grpSpPr>
          <p:grpSp>
            <p:nvGrpSpPr>
              <p:cNvPr id="11" name="ColorRamp1"/>
              <p:cNvGrpSpPr/>
              <p:nvPr/>
            </p:nvGrpSpPr>
            <p:grpSpPr>
              <a:xfrm rot="10800000">
                <a:off x="270321" y="2817915"/>
                <a:ext cx="161767" cy="822095"/>
                <a:chOff x="270321" y="2817915"/>
                <a:chExt cx="161767" cy="822095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270321" y="2817915"/>
                  <a:ext cx="161767" cy="162000"/>
                </a:xfrm>
                <a:prstGeom prst="rect">
                  <a:avLst/>
                </a:prstGeom>
                <a:solidFill>
                  <a:srgbClr val="C7D6EE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GB" sz="1100" dirty="0"/>
                </a:p>
              </p:txBody>
            </p:sp>
            <p:sp>
              <p:nvSpPr>
                <p:cNvPr id="15" name="ColorRampBox2"/>
                <p:cNvSpPr/>
                <p:nvPr/>
              </p:nvSpPr>
              <p:spPr>
                <a:xfrm>
                  <a:off x="270321" y="2982409"/>
                  <a:ext cx="161767" cy="161999"/>
                </a:xfrm>
                <a:prstGeom prst="rect">
                  <a:avLst/>
                </a:prstGeom>
                <a:solidFill>
                  <a:srgbClr val="95B6DF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GB" sz="1100" dirty="0"/>
                </a:p>
              </p:txBody>
            </p:sp>
            <p:sp>
              <p:nvSpPr>
                <p:cNvPr id="16" name="ColorRampBox3"/>
                <p:cNvSpPr/>
                <p:nvPr/>
              </p:nvSpPr>
              <p:spPr>
                <a:xfrm>
                  <a:off x="270321" y="3146902"/>
                  <a:ext cx="161767" cy="161999"/>
                </a:xfrm>
                <a:prstGeom prst="rect">
                  <a:avLst/>
                </a:prstGeom>
                <a:solidFill>
                  <a:srgbClr val="659AD2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GB" sz="1100" dirty="0"/>
                </a:p>
              </p:txBody>
            </p:sp>
            <p:sp>
              <p:nvSpPr>
                <p:cNvPr id="17" name="ColorRampBox4"/>
                <p:cNvSpPr/>
                <p:nvPr/>
              </p:nvSpPr>
              <p:spPr>
                <a:xfrm>
                  <a:off x="270321" y="3311395"/>
                  <a:ext cx="161767" cy="162000"/>
                </a:xfrm>
                <a:prstGeom prst="rect">
                  <a:avLst/>
                </a:prstGeom>
                <a:solidFill>
                  <a:srgbClr val="026CB6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GB" sz="1100" dirty="0"/>
                </a:p>
              </p:txBody>
            </p:sp>
            <p:sp>
              <p:nvSpPr>
                <p:cNvPr id="18" name="ColorRampBox5"/>
                <p:cNvSpPr/>
                <p:nvPr/>
              </p:nvSpPr>
              <p:spPr>
                <a:xfrm>
                  <a:off x="270321" y="3477546"/>
                  <a:ext cx="161767" cy="162464"/>
                </a:xfrm>
                <a:prstGeom prst="rect">
                  <a:avLst/>
                </a:prstGeom>
                <a:solidFill>
                  <a:srgbClr val="00346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GB" sz="1100" dirty="0"/>
                </a:p>
              </p:txBody>
            </p:sp>
          </p:grpSp>
          <p:sp>
            <p:nvSpPr>
              <p:cNvPr id="12" name="ColorRampLabelLow_2"/>
              <p:cNvSpPr txBox="1"/>
              <p:nvPr/>
            </p:nvSpPr>
            <p:spPr>
              <a:xfrm rot="16200000">
                <a:off x="392286" y="3417228"/>
                <a:ext cx="346639" cy="296802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</a:p>
            </p:txBody>
          </p:sp>
          <p:sp>
            <p:nvSpPr>
              <p:cNvPr id="13" name="ColorRampLabelHigh_2"/>
              <p:cNvSpPr txBox="1"/>
              <p:nvPr/>
            </p:nvSpPr>
            <p:spPr>
              <a:xfrm rot="16200000">
                <a:off x="392284" y="2769526"/>
                <a:ext cx="346639" cy="296802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</a:p>
            </p:txBody>
          </p:sp>
        </p:grpSp>
        <p:sp>
          <p:nvSpPr>
            <p:cNvPr id="10" name="TxtScore_2"/>
            <p:cNvSpPr txBox="1"/>
            <p:nvPr/>
          </p:nvSpPr>
          <p:spPr>
            <a:xfrm>
              <a:off x="35723" y="2729177"/>
              <a:ext cx="905616" cy="2249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Vulnerability</a:t>
              </a:r>
              <a:endParaRPr lang="en-GB" sz="9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6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5</a:t>
            </a:fld>
            <a:endParaRPr lang="en-GB" dirty="0"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768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98091"/>
            <a:ext cx="1643746" cy="3949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2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Information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Management Update: 2017 HNO/HRP process: </a:t>
            </a:r>
            <a:r>
              <a:rPr lang="en-US" sz="18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Projected until end of 2016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mtia\Documents\20160131 Shelter Cluster IMO\01_Cluster Meetings\Centre&amp;South\2016 from IM\P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46" y="185047"/>
            <a:ext cx="7477830" cy="442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6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6</a:t>
            </a:fld>
            <a:endParaRPr lang="en-GB" dirty="0"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768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8" name="Title 1"/>
          <p:cNvSpPr txBox="1">
            <a:spLocks/>
          </p:cNvSpPr>
          <p:nvPr/>
        </p:nvSpPr>
        <p:spPr>
          <a:xfrm>
            <a:off x="0" y="202048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2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Information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Management Update: 2017 HNO/HRP process: </a:t>
            </a:r>
            <a:r>
              <a:rPr lang="en-US" sz="18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PiN_Shelter: 2 million </a:t>
            </a:r>
          </a:p>
          <a:p>
            <a:pPr algn="l"/>
            <a:r>
              <a:rPr lang="en-US" sz="18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(1.6m in 2016 HNO)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mtia\Documents\20160131 Shelter Cluster IMO\01_Cluster Meetings\PiN_Shel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" y="653284"/>
            <a:ext cx="9080324" cy="398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3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7</a:t>
            </a:fld>
            <a:endParaRPr lang="en-GB" dirty="0"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768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8" name="Title 1"/>
          <p:cNvSpPr txBox="1">
            <a:spLocks/>
          </p:cNvSpPr>
          <p:nvPr/>
        </p:nvSpPr>
        <p:spPr>
          <a:xfrm>
            <a:off x="0" y="180276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2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Information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Management Update: 2017 HNO/HRP process: </a:t>
            </a:r>
            <a:r>
              <a:rPr lang="en-US" sz="18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PiN_NFI: 2.3 million</a:t>
            </a:r>
          </a:p>
          <a:p>
            <a:pPr algn="l"/>
            <a:r>
              <a:rPr lang="en-US" sz="1800" b="0" dirty="0" smtClean="0">
                <a:solidFill>
                  <a:srgbClr val="0070C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(1.8m in 2016  HNO)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49" name="Picture 1" descr="C:\Users\mtia\Documents\20160131 Shelter Cluster IMO\01_Cluster Meetings\PiN_NF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" y="582621"/>
            <a:ext cx="9067837" cy="406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8</a:t>
            </a:fld>
            <a:endParaRPr lang="en-GB" dirty="0"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768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8" name="Title 1"/>
          <p:cNvSpPr txBox="1">
            <a:spLocks/>
          </p:cNvSpPr>
          <p:nvPr/>
        </p:nvSpPr>
        <p:spPr>
          <a:xfrm>
            <a:off x="0" y="132776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2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Information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Management Update: Monthly report_End of July 2016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" y="571996"/>
            <a:ext cx="4495800" cy="4111938"/>
          </a:xfrm>
        </p:spPr>
        <p:txBody>
          <a:bodyPr>
            <a:noAutofit/>
          </a:bodyPr>
          <a:lstStyle/>
          <a:p>
            <a:r>
              <a:rPr lang="en-US" sz="1500" dirty="0" smtClean="0">
                <a:latin typeface="Calibri Light" panose="020F0302020204030204" pitchFamily="34" charset="0"/>
              </a:rPr>
              <a:t>Dashboards been share on Aug. 21</a:t>
            </a:r>
            <a:r>
              <a:rPr lang="en-US" sz="1500" baseline="30000" dirty="0" smtClean="0">
                <a:latin typeface="Calibri Light" panose="020F0302020204030204" pitchFamily="34" charset="0"/>
              </a:rPr>
              <a:t>st</a:t>
            </a:r>
            <a:r>
              <a:rPr lang="en-US" sz="1500" dirty="0" smtClean="0">
                <a:latin typeface="Calibri Light" panose="020F0302020204030204" pitchFamily="34" charset="0"/>
              </a:rPr>
              <a:t> 2016</a:t>
            </a:r>
          </a:p>
          <a:p>
            <a:pPr marL="0" indent="0">
              <a:buNone/>
            </a:pPr>
            <a:endParaRPr lang="en-US" sz="1500" dirty="0" smtClean="0">
              <a:latin typeface="Calibri Light" panose="020F0302020204030204" pitchFamily="34" charset="0"/>
            </a:endParaRP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500" dirty="0" smtClean="0">
                <a:latin typeface="Calibri Light" panose="020F0302020204030204" pitchFamily="34" charset="0"/>
              </a:rPr>
              <a:t>National coverage : </a:t>
            </a:r>
          </a:p>
          <a:p>
            <a:pPr lvl="1">
              <a:spcBef>
                <a:spcPts val="0"/>
              </a:spcBef>
            </a:pPr>
            <a:r>
              <a:rPr lang="en-US" sz="1500" dirty="0" smtClean="0">
                <a:latin typeface="Calibri Light" panose="020F0302020204030204" pitchFamily="34" charset="0"/>
              </a:rPr>
              <a:t>NFI Distributions: 59% coverage against target</a:t>
            </a:r>
          </a:p>
          <a:p>
            <a:pPr lvl="1">
              <a:spcBef>
                <a:spcPts val="0"/>
              </a:spcBef>
            </a:pPr>
            <a:r>
              <a:rPr lang="en-US" sz="1500" dirty="0" smtClean="0">
                <a:latin typeface="Calibri Light" panose="020F0302020204030204" pitchFamily="34" charset="0"/>
              </a:rPr>
              <a:t>Shelter Interventions: 11% coverage against target</a:t>
            </a:r>
            <a:endParaRPr lang="en-US" sz="1500" dirty="0">
              <a:latin typeface="Calibri Light" panose="020F0302020204030204" pitchFamily="34" charset="0"/>
            </a:endParaRP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500" dirty="0" smtClean="0">
                <a:latin typeface="Calibri Light" panose="020F0302020204030204" pitchFamily="34" charset="0"/>
              </a:rPr>
              <a:t>Only Centre and South</a:t>
            </a:r>
          </a:p>
          <a:p>
            <a:pPr lvl="1">
              <a:spcBef>
                <a:spcPts val="0"/>
              </a:spcBef>
            </a:pPr>
            <a:r>
              <a:rPr lang="en-US" sz="1500" dirty="0" smtClean="0">
                <a:latin typeface="Calibri Light" panose="020F0302020204030204" pitchFamily="34" charset="0"/>
              </a:rPr>
              <a:t>NFI Distributions: </a:t>
            </a:r>
            <a:r>
              <a:rPr lang="en-US" sz="15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69%</a:t>
            </a:r>
            <a:r>
              <a:rPr lang="en-US" sz="1500" dirty="0" smtClean="0">
                <a:latin typeface="Calibri Light" panose="020F0302020204030204" pitchFamily="34" charset="0"/>
              </a:rPr>
              <a:t> coverage against C&amp;S </a:t>
            </a:r>
            <a:r>
              <a:rPr lang="en-US" sz="1500" dirty="0">
                <a:latin typeface="Calibri Light" panose="020F0302020204030204" pitchFamily="34" charset="0"/>
              </a:rPr>
              <a:t>target </a:t>
            </a:r>
            <a:r>
              <a:rPr lang="en-US" sz="1500" dirty="0" smtClean="0">
                <a:latin typeface="Calibri Light" panose="020F0302020204030204" pitchFamily="34" charset="0"/>
              </a:rPr>
              <a:t>(</a:t>
            </a:r>
            <a:r>
              <a:rPr lang="en-US" sz="15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149,816 </a:t>
            </a:r>
            <a:r>
              <a:rPr lang="en-US" sz="1500" dirty="0">
                <a:solidFill>
                  <a:srgbClr val="0070C0"/>
                </a:solidFill>
                <a:latin typeface="Calibri Light" panose="020F0302020204030204" pitchFamily="34" charset="0"/>
              </a:rPr>
              <a:t>HHs</a:t>
            </a:r>
            <a:r>
              <a:rPr lang="en-US" sz="1500" dirty="0" smtClean="0">
                <a:latin typeface="Calibri Light" panose="020F0302020204030204" pitchFamily="34" charset="0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sz="1500" dirty="0" smtClean="0">
                <a:latin typeface="Calibri Light" panose="020F0302020204030204" pitchFamily="34" charset="0"/>
              </a:rPr>
              <a:t>Shelter Interventions: </a:t>
            </a:r>
            <a:r>
              <a:rPr lang="en-US" sz="15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12%</a:t>
            </a:r>
            <a:r>
              <a:rPr lang="en-US" sz="1500" dirty="0" smtClean="0">
                <a:latin typeface="Calibri Light" panose="020F0302020204030204" pitchFamily="34" charset="0"/>
              </a:rPr>
              <a:t> coverage against C&amp;S </a:t>
            </a:r>
            <a:r>
              <a:rPr lang="en-US" sz="1500" dirty="0">
                <a:latin typeface="Calibri Light" panose="020F0302020204030204" pitchFamily="34" charset="0"/>
              </a:rPr>
              <a:t>target (</a:t>
            </a:r>
            <a:r>
              <a:rPr lang="en-US" sz="1500" dirty="0">
                <a:solidFill>
                  <a:srgbClr val="0070C0"/>
                </a:solidFill>
                <a:latin typeface="Calibri Light" panose="020F0302020204030204" pitchFamily="34" charset="0"/>
              </a:rPr>
              <a:t>149,816 HHs</a:t>
            </a:r>
            <a:r>
              <a:rPr lang="en-US" sz="1500" dirty="0">
                <a:latin typeface="Calibri Light" panose="020F0302020204030204" pitchFamily="34" charset="0"/>
              </a:rPr>
              <a:t>)</a:t>
            </a:r>
            <a:endParaRPr lang="en-US" sz="1500" dirty="0" smtClean="0">
              <a:latin typeface="Calibri Light" panose="020F0302020204030204" pitchFamily="34" charset="0"/>
            </a:endParaRPr>
          </a:p>
          <a:p>
            <a:pPr lvl="1">
              <a:spcBef>
                <a:spcPts val="0"/>
              </a:spcBef>
            </a:pPr>
            <a:endParaRPr lang="en-US" sz="1500" dirty="0">
              <a:latin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500" dirty="0" smtClean="0">
                <a:latin typeface="Calibri Light" panose="020F0302020204030204" pitchFamily="34" charset="0"/>
              </a:rPr>
              <a:t>Funding Status: </a:t>
            </a:r>
            <a:r>
              <a:rPr lang="en-US" sz="15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31% of USD 180 million</a:t>
            </a:r>
          </a:p>
          <a:p>
            <a:pPr lvl="1">
              <a:spcBef>
                <a:spcPts val="0"/>
              </a:spcBef>
            </a:pPr>
            <a:r>
              <a:rPr lang="en-US" sz="1500" dirty="0" smtClean="0">
                <a:latin typeface="Calibri Light" panose="020F0302020204030204" pitchFamily="34" charset="0"/>
              </a:rPr>
              <a:t>25% from bilateral</a:t>
            </a:r>
          </a:p>
          <a:p>
            <a:pPr lvl="1">
              <a:spcBef>
                <a:spcPts val="0"/>
              </a:spcBef>
            </a:pPr>
            <a:r>
              <a:rPr lang="en-US" sz="1500" dirty="0" smtClean="0">
                <a:latin typeface="Calibri Light" panose="020F0302020204030204" pitchFamily="34" charset="0"/>
              </a:rPr>
              <a:t>3% from IHPF</a:t>
            </a:r>
          </a:p>
          <a:p>
            <a:pPr lvl="1">
              <a:spcBef>
                <a:spcPts val="0"/>
              </a:spcBef>
            </a:pPr>
            <a:r>
              <a:rPr lang="en-US" sz="1500" dirty="0" smtClean="0">
                <a:latin typeface="Calibri Light" panose="020F0302020204030204" pitchFamily="34" charset="0"/>
              </a:rPr>
              <a:t>3% from CERF</a:t>
            </a:r>
          </a:p>
          <a:p>
            <a:pPr lvl="1"/>
            <a:endParaRPr lang="en-US" sz="1500" dirty="0">
              <a:latin typeface="Calibri Light" panose="020F030202020403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048604"/>
              </p:ext>
            </p:extLst>
          </p:nvPr>
        </p:nvGraphicFramePr>
        <p:xfrm>
          <a:off x="4572000" y="571996"/>
          <a:ext cx="4286992" cy="4111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41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6058" y="631372"/>
            <a:ext cx="5620986" cy="396325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500" dirty="0">
                <a:latin typeface="Calibri Light" panose="020F0302020204030204" pitchFamily="34" charset="0"/>
              </a:rPr>
              <a:t>IDP families Displaced  In Salah a Din since  June 2016.</a:t>
            </a:r>
          </a:p>
          <a:p>
            <a:pPr algn="just">
              <a:spcBef>
                <a:spcPts val="0"/>
              </a:spcBef>
            </a:pPr>
            <a:r>
              <a:rPr lang="en-US" sz="1500" dirty="0">
                <a:latin typeface="Calibri Light" panose="020F0302020204030204" pitchFamily="34" charset="0"/>
              </a:rPr>
              <a:t>Tikrit	 9,954 Families </a:t>
            </a:r>
          </a:p>
          <a:p>
            <a:pPr algn="just">
              <a:spcBef>
                <a:spcPts val="0"/>
              </a:spcBef>
            </a:pPr>
            <a:r>
              <a:rPr lang="en-US" sz="1500" dirty="0">
                <a:latin typeface="Calibri Light" panose="020F0302020204030204" pitchFamily="34" charset="0"/>
              </a:rPr>
              <a:t>Baiji	     696 Families</a:t>
            </a:r>
          </a:p>
          <a:p>
            <a:pPr algn="just">
              <a:spcBef>
                <a:spcPts val="0"/>
              </a:spcBef>
            </a:pPr>
            <a:r>
              <a:rPr lang="en-US" sz="1500" dirty="0">
                <a:latin typeface="Calibri Light" panose="020F0302020204030204" pitchFamily="34" charset="0"/>
              </a:rPr>
              <a:t>Balad	        75 Families</a:t>
            </a:r>
          </a:p>
          <a:p>
            <a:pPr algn="just">
              <a:spcBef>
                <a:spcPts val="0"/>
              </a:spcBef>
            </a:pPr>
            <a:r>
              <a:rPr lang="en-US" sz="1500" dirty="0">
                <a:latin typeface="Calibri Light" panose="020F0302020204030204" pitchFamily="34" charset="0"/>
              </a:rPr>
              <a:t>Al Daur      182 Families </a:t>
            </a:r>
          </a:p>
          <a:p>
            <a:pPr algn="just">
              <a:spcBef>
                <a:spcPts val="0"/>
              </a:spcBef>
            </a:pPr>
            <a:r>
              <a:rPr lang="en-US" sz="1500" dirty="0">
                <a:solidFill>
                  <a:srgbClr val="0070C0"/>
                </a:solidFill>
                <a:latin typeface="Calibri Light" panose="020F0302020204030204" pitchFamily="34" charset="0"/>
              </a:rPr>
              <a:t>Total Salah </a:t>
            </a:r>
            <a:r>
              <a:rPr lang="en-US" sz="15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Al-Din: 10,907 </a:t>
            </a:r>
            <a:r>
              <a:rPr lang="en-US" sz="1500" dirty="0">
                <a:solidFill>
                  <a:srgbClr val="0070C0"/>
                </a:solidFill>
                <a:latin typeface="Calibri Light" panose="020F0302020204030204" pitchFamily="34" charset="0"/>
              </a:rPr>
              <a:t>HHs as of 22</a:t>
            </a:r>
            <a:r>
              <a:rPr lang="en-US" sz="1500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nd</a:t>
            </a:r>
            <a:r>
              <a:rPr lang="en-US" sz="1500" dirty="0">
                <a:solidFill>
                  <a:srgbClr val="0070C0"/>
                </a:solidFill>
                <a:latin typeface="Calibri Light" panose="020F0302020204030204" pitchFamily="34" charset="0"/>
              </a:rPr>
              <a:t> August 2016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500" dirty="0">
              <a:latin typeface="Calibri Light" panose="020F03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500" b="1" dirty="0" smtClean="0">
                <a:latin typeface="Calibri Light" panose="020F0302020204030204" pitchFamily="34" charset="0"/>
              </a:rPr>
              <a:t>Response </a:t>
            </a:r>
            <a:r>
              <a:rPr lang="en-US" sz="1500" b="1" dirty="0">
                <a:latin typeface="Calibri Light" panose="020F0302020204030204" pitchFamily="34" charset="0"/>
              </a:rPr>
              <a:t>To date </a:t>
            </a:r>
            <a:endParaRPr lang="en-US" sz="1500" dirty="0" smtClean="0">
              <a:latin typeface="Calibri Light" panose="020F03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500" dirty="0" smtClean="0">
                <a:latin typeface="Calibri Light" panose="020F0302020204030204" pitchFamily="34" charset="0"/>
              </a:rPr>
              <a:t>Shelter Delivered: 4,000 </a:t>
            </a:r>
            <a:r>
              <a:rPr lang="en-US" sz="1500" dirty="0">
                <a:latin typeface="Calibri Light" panose="020F0302020204030204" pitchFamily="34" charset="0"/>
              </a:rPr>
              <a:t>tents – MODM ??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500" dirty="0">
                <a:latin typeface="Calibri Light" panose="020F0302020204030204" pitchFamily="34" charset="0"/>
              </a:rPr>
              <a:t>SOKs  </a:t>
            </a:r>
            <a:r>
              <a:rPr lang="en-US" sz="1500" dirty="0" smtClean="0">
                <a:latin typeface="Calibri Light" panose="020F0302020204030204" pitchFamily="34" charset="0"/>
              </a:rPr>
              <a:t>Delivered: 500 (IOM)</a:t>
            </a:r>
            <a:endParaRPr lang="en-US" sz="1500" dirty="0">
              <a:latin typeface="Calibri Light" panose="020F03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500" dirty="0">
                <a:latin typeface="Calibri Light" panose="020F0302020204030204" pitchFamily="34" charset="0"/>
              </a:rPr>
              <a:t>Shelter </a:t>
            </a:r>
            <a:r>
              <a:rPr lang="en-US" sz="1500" dirty="0" smtClean="0">
                <a:latin typeface="Calibri Light" panose="020F0302020204030204" pitchFamily="34" charset="0"/>
              </a:rPr>
              <a:t>Prepositioned: 2,000 </a:t>
            </a:r>
            <a:r>
              <a:rPr lang="en-US" sz="1500" dirty="0">
                <a:latin typeface="Calibri Light" panose="020F0302020204030204" pitchFamily="34" charset="0"/>
              </a:rPr>
              <a:t>Tents (</a:t>
            </a:r>
            <a:r>
              <a:rPr lang="en-US" sz="1500" dirty="0" smtClean="0">
                <a:latin typeface="Calibri Light" panose="020F0302020204030204" pitchFamily="34" charset="0"/>
              </a:rPr>
              <a:t>UNHCR)</a:t>
            </a:r>
            <a:endParaRPr lang="en-US" sz="1500" dirty="0">
              <a:latin typeface="Calibri Light" panose="020F03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500" dirty="0">
                <a:latin typeface="Calibri Light" panose="020F0302020204030204" pitchFamily="34" charset="0"/>
              </a:rPr>
              <a:t>Gap at </a:t>
            </a:r>
            <a:r>
              <a:rPr lang="en-US" sz="1500" dirty="0" smtClean="0">
                <a:latin typeface="Calibri Light" panose="020F0302020204030204" pitchFamily="34" charset="0"/>
              </a:rPr>
              <a:t>Glance: 4,312 </a:t>
            </a:r>
            <a:r>
              <a:rPr lang="en-US" sz="1500" dirty="0">
                <a:solidFill>
                  <a:srgbClr val="FF0000"/>
                </a:solidFill>
                <a:latin typeface="Calibri Light" panose="020F0302020204030204" pitchFamily="34" charset="0"/>
              </a:rPr>
              <a:t>(No of IDPs with Host Families Unknown)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500" dirty="0" smtClean="0">
              <a:latin typeface="Calibri Light" panose="020F03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500" dirty="0" smtClean="0">
                <a:latin typeface="Calibri Light" panose="020F0302020204030204" pitchFamily="34" charset="0"/>
              </a:rPr>
              <a:t>NFIs Delivered: 4,125 basic NFI kits</a:t>
            </a:r>
            <a:endParaRPr lang="en-US" sz="1500" dirty="0">
              <a:latin typeface="Calibri Light" panose="020F03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500" dirty="0">
                <a:latin typeface="Calibri Light" panose="020F0302020204030204" pitchFamily="34" charset="0"/>
              </a:rPr>
              <a:t>NFIs </a:t>
            </a:r>
            <a:r>
              <a:rPr lang="en-US" sz="1500" dirty="0" smtClean="0">
                <a:latin typeface="Calibri Light" panose="020F0302020204030204" pitchFamily="34" charset="0"/>
              </a:rPr>
              <a:t>Planned: 4,500 basic NFI kits </a:t>
            </a:r>
            <a:r>
              <a:rPr lang="en-US" sz="1500" dirty="0">
                <a:latin typeface="Calibri Light" panose="020F0302020204030204" pitchFamily="34" charset="0"/>
              </a:rPr>
              <a:t>(</a:t>
            </a:r>
            <a:r>
              <a:rPr lang="en-GB" sz="1500" dirty="0">
                <a:latin typeface="Calibri Light" panose="020F0302020204030204" pitchFamily="34" charset="0"/>
              </a:rPr>
              <a:t>Cluster partners)</a:t>
            </a:r>
            <a:r>
              <a:rPr lang="en-US" sz="1500" dirty="0">
                <a:latin typeface="Calibri Light" panose="020F0302020204030204" pitchFamily="34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500" dirty="0" smtClean="0">
                <a:latin typeface="Calibri Light" panose="020F0302020204030204" pitchFamily="34" charset="0"/>
              </a:rPr>
              <a:t>Gap at glance: 2,272 </a:t>
            </a:r>
            <a:r>
              <a:rPr lang="en-US" sz="1500" dirty="0">
                <a:latin typeface="Calibri Light" panose="020F0302020204030204" pitchFamily="34" charset="0"/>
              </a:rPr>
              <a:t>NFI </a:t>
            </a:r>
            <a:r>
              <a:rPr lang="en-US" sz="1500" dirty="0" smtClean="0">
                <a:latin typeface="Calibri Light" panose="020F0302020204030204" pitchFamily="34" charset="0"/>
              </a:rPr>
              <a:t>Kits </a:t>
            </a:r>
            <a:r>
              <a:rPr lang="en-US" sz="15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(No </a:t>
            </a:r>
            <a:r>
              <a:rPr lang="en-US" sz="1500" dirty="0">
                <a:solidFill>
                  <a:srgbClr val="FF0000"/>
                </a:solidFill>
                <a:latin typeface="Calibri Light" panose="020F0302020204030204" pitchFamily="34" charset="0"/>
              </a:rPr>
              <a:t>of IDPs with Host Families Unknown</a:t>
            </a:r>
            <a:r>
              <a:rPr lang="en-US" sz="15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)</a:t>
            </a:r>
            <a:endParaRPr lang="en-US" sz="15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9</a:t>
            </a:fld>
            <a:endParaRPr lang="en-GB" dirty="0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7791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3.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Ongoing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Emergency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Response –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Qayyarah / Shirqat </a:t>
            </a:r>
            <a:r>
              <a:rPr lang="en-US" sz="18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Crisis Response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3288" y="1892301"/>
            <a:ext cx="3170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Calibri Light" panose="020F0302020204030204" pitchFamily="34" charset="0"/>
              </a:rPr>
              <a:t>Recommendation: </a:t>
            </a:r>
          </a:p>
          <a:p>
            <a:pPr algn="just"/>
            <a:r>
              <a:rPr lang="en-US" sz="1600" dirty="0" smtClean="0">
                <a:latin typeface="Calibri Light" panose="020F0302020204030204" pitchFamily="34" charset="0"/>
              </a:rPr>
              <a:t>Partners </a:t>
            </a:r>
            <a:r>
              <a:rPr lang="en-US" sz="1600" dirty="0">
                <a:latin typeface="Calibri Light" panose="020F0302020204030204" pitchFamily="34" charset="0"/>
              </a:rPr>
              <a:t>are requested to Update Status in the google </a:t>
            </a:r>
            <a:r>
              <a:rPr lang="en-US" sz="1600" dirty="0" smtClean="0">
                <a:latin typeface="Calibri Light" panose="020F0302020204030204" pitchFamily="34" charset="0"/>
              </a:rPr>
              <a:t>sheet</a:t>
            </a:r>
          </a:p>
          <a:p>
            <a:pPr algn="just"/>
            <a:r>
              <a:rPr lang="en-US" sz="1600" dirty="0" smtClean="0">
                <a:latin typeface="Calibri Light" panose="020F0302020204030204" pitchFamily="34" charset="0"/>
              </a:rPr>
              <a:t> </a:t>
            </a:r>
            <a:r>
              <a:rPr lang="en-US" sz="1600" dirty="0" smtClean="0">
                <a:latin typeface="Calibri Light" panose="020F0302020204030204" pitchFamily="34" charset="0"/>
                <a:hlinkClick r:id="rId2"/>
              </a:rPr>
              <a:t>https://docs.google.com/spreadsheets/d/1bh74J55IzNiQ6UamyNbQcJi9ikv1hbpxLkj59Zb7G40/edit</a:t>
            </a:r>
            <a:r>
              <a:rPr lang="en-US" sz="1600" dirty="0" smtClean="0">
                <a:latin typeface="Calibri Light" panose="020F0302020204030204" pitchFamily="34" charset="0"/>
              </a:rPr>
              <a:t> </a:t>
            </a:r>
            <a:endParaRPr lang="en-US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12624</TotalTime>
  <Words>823</Words>
  <Application>Microsoft Office PowerPoint</Application>
  <PresentationFormat>On-screen Show (16:9)</PresentationFormat>
  <Paragraphs>125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Shelter Cluster Red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Bo Hurkmans</dc:creator>
  <cp:lastModifiedBy>TIA Michel</cp:lastModifiedBy>
  <cp:revision>1157</cp:revision>
  <cp:lastPrinted>2014-10-29T09:34:43Z</cp:lastPrinted>
  <dcterms:created xsi:type="dcterms:W3CDTF">2014-10-08T08:24:30Z</dcterms:created>
  <dcterms:modified xsi:type="dcterms:W3CDTF">2016-08-24T11:51:46Z</dcterms:modified>
</cp:coreProperties>
</file>