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17"/>
  </p:notesMasterIdLst>
  <p:sldIdLst>
    <p:sldId id="265" r:id="rId6"/>
    <p:sldId id="589" r:id="rId7"/>
    <p:sldId id="574" r:id="rId8"/>
    <p:sldId id="575" r:id="rId9"/>
    <p:sldId id="576" r:id="rId10"/>
    <p:sldId id="577" r:id="rId11"/>
    <p:sldId id="578" r:id="rId12"/>
    <p:sldId id="580" r:id="rId13"/>
    <p:sldId id="581" r:id="rId14"/>
    <p:sldId id="587" r:id="rId15"/>
    <p:sldId id="491" r:id="rId16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8" autoAdjust="0"/>
    <p:restoredTop sz="80842" autoAdjust="0"/>
  </p:normalViewPr>
  <p:slideViewPr>
    <p:cSldViewPr snapToGrid="0" snapToObjects="1">
      <p:cViewPr varScale="1">
        <p:scale>
          <a:sx n="98" d="100"/>
          <a:sy n="98" d="100"/>
        </p:scale>
        <p:origin x="1146" y="8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5/4/2017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Thank you to Andrea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PiN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for the last meeting minutes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Joe of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Tearfund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doing it today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Julia of WHH who is doing it in two weeks time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CARE are </a:t>
            </a:r>
            <a:r>
              <a:rPr lang="en-US" sz="1200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after that!</a:t>
            </a: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 with ACF on this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Coming up later in presentation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Check with ME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done, in progress</a:t>
            </a:r>
          </a:p>
          <a:p>
            <a:pPr marL="228600" indent="-228600">
              <a:buAutoNum type="arabicParenR"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Index is finished and will come out with meeting minutes</a:t>
            </a:r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15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Invite partners to give an update on the responses on each location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91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iq/maps/place/36%C2%B017'05.5%22N+43%C2%B023'46.1%22E/@36.284854,43.3939399,490m/data=!3m2!1e3!4b1!4m5!3m4!1s0x0:0x0!8m2!3d36.284854!4d43.396134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coord3.iraq@sheltercluster.org" TargetMode="External"/><Relationship Id="rId12" Type="http://schemas.openxmlformats.org/officeDocument/2006/relationships/image" Target="../media/image16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roving.iraq@sheltercluster.org" TargetMode="External"/><Relationship Id="rId11" Type="http://schemas.openxmlformats.org/officeDocument/2006/relationships/image" Target="../media/image15.png"/><Relationship Id="rId5" Type="http://schemas.openxmlformats.org/officeDocument/2006/relationships/hyperlink" Target="mailto:coord2.iraq@sheltercluster.org" TargetMode="External"/><Relationship Id="rId10" Type="http://schemas.openxmlformats.org/officeDocument/2006/relationships/image" Target="../media/image14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sheltercluster.org/response/iraq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Dahuk </a:t>
            </a: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Shelter &amp; NFI Cluster </a:t>
            </a:r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Coordination Meeting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Agenda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Introductions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Previous meeting action points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Mosul response camp populations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Zone north camp gaps and needs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Newly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retaken areas and out of camp response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Responses and assessments since last meeting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 coming responses by partners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Funding Updates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Key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by partners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updates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685800" lvl="1" indent="-228600">
              <a:buFont typeface="+mj-lt"/>
              <a:buAutoNum type="alphaLcParenR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New projects</a:t>
            </a:r>
            <a:endParaRPr lang="en-GB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national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AOB</a:t>
            </a:r>
            <a:endParaRPr lang="en-GB" sz="11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Tuesday, 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</a:t>
            </a:r>
            <a:r>
              <a:rPr lang="en-US" i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May 2017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Any Other Business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multi lateral issues have we not covered?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Mission East location for an office to convert ISIS marriage certificates: 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https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://www.google.iq/maps/place/36%C2%B017'05.5%22N+43%C2%B023'46.1%22E/@36.284854,43.3939399,490m/data=!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"/>
              </a:rPr>
              <a:t>3m2!1e3!4b1!4m5!3m4!1s0x0:0x0!8m2!3d36.284854!4d43.396134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UNMAS are confirming their ability to attending the 23</a:t>
            </a:r>
            <a:r>
              <a:rPr lang="en-US" sz="11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rd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May meeting to discuss demining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second taskforce meeting on phases of response will be scheduled by Laurence upon his return.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 feedback on the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was received however this remains open to discussion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Please do consider that the questions within the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will set the framework of future responses and guidelines issued nationally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Michael Gloeckle has left as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ational Co-chair and will be replaced by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Andrea Quaden of </a:t>
            </a:r>
            <a:r>
              <a:rPr lang="en-US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PiN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starting on 9th July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Thanks for attending!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2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89801"/>
              </p:ext>
            </p:extLst>
          </p:nvPr>
        </p:nvGraphicFramePr>
        <p:xfrm>
          <a:off x="399495" y="653291"/>
          <a:ext cx="7145702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03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925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366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Richard Evans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Mobile</a:t>
                      </a:r>
                      <a:r>
                        <a:rPr lang="en-GB" sz="14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ysClr val="windowText" lastClr="000000"/>
                          </a:solidFill>
                        </a:rPr>
                        <a:t>Vacant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NRC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Co-Chair - Technical Coordinator </a:t>
                      </a:r>
                    </a:p>
                    <a:p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</a:t>
                      </a:r>
                      <a:r>
                        <a:rPr lang="en-GB" sz="1400" b="0" dirty="0" smtClean="0">
                          <a:solidFill>
                            <a:sysClr val="windowText" lastClr="000000"/>
                          </a:solidFill>
                        </a:rPr>
                        <a:t>TBC</a:t>
                      </a:r>
                      <a:endParaRPr lang="en-GB" sz="14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coord2.iraq@sheltercluster.org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Shada</a:t>
                      </a:r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Qahoush</a:t>
                      </a:r>
                      <a:r>
                        <a:rPr lang="en-GB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Catholic Relief Services</a:t>
                      </a:r>
                    </a:p>
                    <a:p>
                      <a:r>
                        <a:rPr lang="en-GB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Ninewa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</a:t>
                      </a:r>
                      <a:r>
                        <a:rPr lang="en-GB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Mosul Focal Point</a:t>
                      </a:r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751 755 8451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coordroving.iraq@sheltercluster.org</a:t>
                      </a:r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u="sng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</a:t>
                      </a:r>
                      <a:r>
                        <a:rPr lang="en-GB" sz="1400" b="1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400" b="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 IM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aurence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West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ub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National Coordinator – KRI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obile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7"/>
                        </a:rPr>
                        <a:t>coord3.iraq@sheltercluster.org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9495" y="225370"/>
            <a:ext cx="8287306" cy="4208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latin typeface="Calibri Light" panose="020F0302020204030204" pitchFamily="34" charset="0"/>
              </a:rPr>
              <a:t>1.	</a:t>
            </a:r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Cluster Team Structure</a:t>
            </a:r>
            <a:endParaRPr lang="en-GB" sz="24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874" y="91991"/>
            <a:ext cx="554207" cy="5542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9376" y="100576"/>
            <a:ext cx="485687" cy="52242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72609" y="128717"/>
            <a:ext cx="462153" cy="4186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26966" y="90203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45196" y="136659"/>
            <a:ext cx="80772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29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2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 on Previous Action Points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459" y="734574"/>
            <a:ext cx="7562342" cy="25801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22555" y="1814260"/>
            <a:ext cx="353631" cy="3414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42" y="1019842"/>
            <a:ext cx="7443576" cy="72383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882" y="1766464"/>
            <a:ext cx="7167197" cy="5954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6" y="2384717"/>
            <a:ext cx="7152292" cy="1195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4798" y="3594542"/>
            <a:ext cx="6777664" cy="533753"/>
          </a:xfrm>
          <a:prstGeom prst="rect">
            <a:avLst/>
          </a:prstGeom>
        </p:spPr>
      </p:pic>
      <p:pic>
        <p:nvPicPr>
          <p:cNvPr id="23" name="Picture 2" descr="Image result for red cross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8218" y="3099341"/>
            <a:ext cx="357968" cy="30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2378" y="3670789"/>
            <a:ext cx="353631" cy="341437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7798139" y="1089304"/>
            <a:ext cx="1170763" cy="369332"/>
            <a:chOff x="7798139" y="1089304"/>
            <a:chExt cx="1170763" cy="369332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798139" y="1103252"/>
              <a:ext cx="353631" cy="341437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278238" y="1089304"/>
              <a:ext cx="6906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tbc</a:t>
              </a:r>
              <a:endParaRPr lang="en-GB" dirty="0"/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3091" y="2401088"/>
            <a:ext cx="353631" cy="34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52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Mosul Response Camp Populations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1962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30</a:t>
            </a:r>
            <a:r>
              <a:rPr lang="en-US" b="1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April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360584" y="1685601"/>
            <a:ext cx="1326216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23rd April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950" y="2612609"/>
            <a:ext cx="527685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083" y="1060042"/>
            <a:ext cx="5314950" cy="200025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61084" y="1478604"/>
            <a:ext cx="6107607" cy="2266226"/>
            <a:chOff x="261084" y="1478604"/>
            <a:chExt cx="6107607" cy="2266226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2602523" y="1478604"/>
              <a:ext cx="1424728" cy="20330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2602523" y="3055258"/>
              <a:ext cx="3766168" cy="4564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61084" y="3375498"/>
              <a:ext cx="2341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HAA continues to fill</a:t>
              </a:r>
              <a:endParaRPr lang="en-GB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61083" y="2224210"/>
            <a:ext cx="6915034" cy="1847587"/>
            <a:chOff x="261083" y="2224210"/>
            <a:chExt cx="6915034" cy="1847587"/>
          </a:xfrm>
        </p:grpSpPr>
        <p:cxnSp>
          <p:nvCxnSpPr>
            <p:cNvPr id="33" name="Straight Arrow Connector 32"/>
            <p:cNvCxnSpPr/>
            <p:nvPr/>
          </p:nvCxnSpPr>
          <p:spPr>
            <a:xfrm flipV="1">
              <a:off x="2602522" y="2224210"/>
              <a:ext cx="1424728" cy="161444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 flipV="1">
              <a:off x="2602522" y="3375498"/>
              <a:ext cx="4573595" cy="4631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61083" y="3702465"/>
              <a:ext cx="2341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Haji Ali continues to fill</a:t>
              </a:r>
              <a:endParaRPr lang="en-GB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61084" y="4071797"/>
            <a:ext cx="3148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Zero arrivals in the north last week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606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28" y="1337041"/>
            <a:ext cx="8600842" cy="170186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Zone North Camp Gaps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01490" y="2060067"/>
            <a:ext cx="1508330" cy="71365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 rot="5400000">
            <a:off x="7805271" y="1878417"/>
            <a:ext cx="1502696" cy="76836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40086" y="3289155"/>
            <a:ext cx="74460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Gaps – clothing and bread ovens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Zelikan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– WHH, Mission East and DORCAS have pulled out stocks due to the end of IHPF funding which covered warehousing. If the camp is required we will look within the cluster again. </a:t>
            </a:r>
          </a:p>
        </p:txBody>
      </p:sp>
    </p:spTree>
    <p:extLst>
      <p:ext uri="{BB962C8B-B14F-4D97-AF65-F5344CB8AC3E}">
        <p14:creationId xmlns:p14="http://schemas.microsoft.com/office/powerpoint/2010/main" val="280775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Assessments and responses since the last meeting: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046376"/>
              </p:ext>
            </p:extLst>
          </p:nvPr>
        </p:nvGraphicFramePr>
        <p:xfrm>
          <a:off x="1315126" y="1263711"/>
          <a:ext cx="6096000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Responders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Qawsiyat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Medair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DRC &amp; DORCAS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Alamuk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Janek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and surrounding towns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ACF – S-NFI</a:t>
                      </a:r>
                    </a:p>
                    <a:p>
                      <a:r>
                        <a:rPr lang="en-US" dirty="0" err="1" smtClean="0"/>
                        <a:t>Medair</a:t>
                      </a:r>
                      <a:r>
                        <a:rPr lang="en-US" baseline="0" dirty="0" smtClean="0"/>
                        <a:t> – WASH &amp; health</a:t>
                      </a:r>
                    </a:p>
                    <a:p>
                      <a:r>
                        <a:rPr lang="en-US" baseline="0" dirty="0" smtClean="0"/>
                        <a:t>ME – Security check</a:t>
                      </a:r>
                    </a:p>
                    <a:p>
                      <a:r>
                        <a:rPr lang="en-US" baseline="0" dirty="0" smtClean="0"/>
                        <a:t>NRC – Interested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Shindukhah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en-GB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Sahlej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NRC &amp; DRC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5908" y="3712308"/>
            <a:ext cx="719015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As per interim stages of response guidelines (slide 7 of 11/04/17 presentation) please can all further NGOs contact those above </a:t>
            </a:r>
            <a:r>
              <a:rPr lang="en-US" sz="1100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prior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conducting assessments in the area.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ACF and </a:t>
            </a:r>
            <a:r>
              <a:rPr 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Medair</a:t>
            </a: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share assessments and whether they can meet the total need with the cluster / WASH &amp; health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S-NFI cluster to source further partners to join a single coordinated response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Potential to establish a mini village cluster whilst we wait for IHPF, ECHO, OFDA funding confirmation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26979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Newly Retaken Areas &amp; Out of Camp Response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Upcoming partner assessments and responses?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partners planning assessments?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 partners have ongoing responses or planning responses?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295297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Funding Updates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63249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shelter cluster has visited a number of donors and found:</a:t>
            </a:r>
            <a:endParaRPr lang="en-US" sz="11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7882" y="1161270"/>
            <a:ext cx="6894050" cy="2128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ECHO – closing a round of funding shortly with a second round expected later this year</a:t>
            </a:r>
          </a:p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OFDA – closing a round of funding shortly with expected decline from September</a:t>
            </a:r>
          </a:p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DFID – not funding shelter at this point</a:t>
            </a:r>
          </a:p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German group – 7m Euros available for NGOs</a:t>
            </a:r>
          </a:p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Embassies - unknown</a:t>
            </a:r>
          </a:p>
          <a:p>
            <a:pPr marL="171450" indent="-1714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Key Updates by Partners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General notifications: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Programmatic updates all are required to be informed of?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staffing?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Change in area of operation?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Security updates: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medium or major incidents occurred during the previous two weeks?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When, where and why?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Updates from those working in forward or high risk areas</a:t>
            </a: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Projects: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Have you signed new funding recently?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 a closing project creating a geographic gap?</a:t>
            </a: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3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7882" y="197490"/>
            <a:ext cx="8148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Updates from National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6" y="690710"/>
            <a:ext cx="744608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XX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b="1" dirty="0" smtClean="0">
              <a:solidFill>
                <a:srgbClr val="FF0000"/>
              </a:solidFill>
            </a:endParaRPr>
          </a:p>
          <a:p>
            <a:endParaRPr lang="en-US" sz="1100" b="1" dirty="0" smtClean="0">
              <a:solidFill>
                <a:srgbClr val="FF0000"/>
              </a:solidFill>
            </a:endParaRPr>
          </a:p>
          <a:p>
            <a:r>
              <a:rPr 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XX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b="1" dirty="0">
              <a:solidFill>
                <a:srgbClr val="FF0000"/>
              </a:solidFill>
            </a:endParaRPr>
          </a:p>
          <a:p>
            <a:endParaRPr lang="en-US" sz="1100" dirty="0" smtClean="0">
              <a:solidFill>
                <a:srgbClr val="FF0000"/>
              </a:solidFill>
            </a:endParaRPr>
          </a:p>
          <a:p>
            <a:endParaRPr lang="en-US" sz="11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12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Shelter Cluster 3 Soft">
    <a:dk1>
      <a:sysClr val="windowText" lastClr="000000"/>
    </a:dk1>
    <a:lt1>
      <a:sysClr val="window" lastClr="FFFFFF"/>
    </a:lt1>
    <a:dk2>
      <a:srgbClr val="04314C"/>
    </a:dk2>
    <a:lt2>
      <a:srgbClr val="F6F6F6"/>
    </a:lt2>
    <a:accent1>
      <a:srgbClr val="365A70"/>
    </a:accent1>
    <a:accent2>
      <a:srgbClr val="FFC133"/>
    </a:accent2>
    <a:accent3>
      <a:srgbClr val="994345"/>
    </a:accent3>
    <a:accent4>
      <a:srgbClr val="84C559"/>
    </a:accent4>
    <a:accent5>
      <a:srgbClr val="FD3333"/>
    </a:accent5>
    <a:accent6>
      <a:srgbClr val="459FD5"/>
    </a:accent6>
    <a:hlink>
      <a:srgbClr val="994345"/>
    </a:hlink>
    <a:folHlink>
      <a:srgbClr val="7030A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BE3182D9-F28B-40B8-8D56-ED5889BAAD1F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8D9028CD-DA9F-46A9-B3DF-56D3D7F4B927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06264B26-D188-4C3B-B609-D94718665329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22006</TotalTime>
  <Words>727</Words>
  <Application>Microsoft Office PowerPoint</Application>
  <PresentationFormat>On-screen Show (16:9)</PresentationFormat>
  <Paragraphs>159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Laurence West</cp:lastModifiedBy>
  <cp:revision>1526</cp:revision>
  <cp:lastPrinted>2014-10-29T09:34:43Z</cp:lastPrinted>
  <dcterms:created xsi:type="dcterms:W3CDTF">2014-10-08T08:24:30Z</dcterms:created>
  <dcterms:modified xsi:type="dcterms:W3CDTF">2017-05-04T10:41:16Z</dcterms:modified>
</cp:coreProperties>
</file>