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6"/>
  </p:notesMasterIdLst>
  <p:sldIdLst>
    <p:sldId id="265" r:id="rId6"/>
    <p:sldId id="589" r:id="rId7"/>
    <p:sldId id="574" r:id="rId8"/>
    <p:sldId id="575" r:id="rId9"/>
    <p:sldId id="576" r:id="rId10"/>
    <p:sldId id="577" r:id="rId11"/>
    <p:sldId id="580" r:id="rId12"/>
    <p:sldId id="581" r:id="rId13"/>
    <p:sldId id="587" r:id="rId14"/>
    <p:sldId id="491" r:id="rId15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80842" autoAdjust="0"/>
  </p:normalViewPr>
  <p:slideViewPr>
    <p:cSldViewPr snapToGrid="0" snapToObjects="1">
      <p:cViewPr varScale="1">
        <p:scale>
          <a:sx n="98" d="100"/>
          <a:sy n="98" d="100"/>
        </p:scale>
        <p:origin x="1146" y="8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 to Andrea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the last meeting minutes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Joe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Tearfund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doing it today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Julia of WHH who is doing it in two weeks time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 are </a:t>
            </a:r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that!</a:t>
            </a: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 with ACF on this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Coming up later in presentation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 with ME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done, in progress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Index is finished and will come out with meeting minutes</a:t>
            </a: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5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Invite partners to give an update on the responses on each location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91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coord3.iraq@sheltercluster.org" TargetMode="External"/><Relationship Id="rId12" Type="http://schemas.openxmlformats.org/officeDocument/2006/relationships/image" Target="../media/image18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roving.iraq@sheltercluster.org" TargetMode="External"/><Relationship Id="rId11" Type="http://schemas.openxmlformats.org/officeDocument/2006/relationships/image" Target="../media/image17.png"/><Relationship Id="rId5" Type="http://schemas.openxmlformats.org/officeDocument/2006/relationships/hyperlink" Target="mailto:coord2.iraq@sheltercluster.org" TargetMode="External"/><Relationship Id="rId10" Type="http://schemas.openxmlformats.org/officeDocument/2006/relationships/image" Target="../media/image16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sheltercluster.org/response/iraq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Dahuk 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&amp; NFI Cluster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Previous meeting action points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Mosul response camp populations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Mosul response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camp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</a:t>
            </a: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Newly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retaken areas and out of camp response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Responses and assessments since last meeting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 coming responses by partners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Key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by partners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updates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New projects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national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</a:t>
            </a:r>
            <a:endParaRPr lang="en-GB" sz="11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Tuesday, 23rd May 2017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89801"/>
              </p:ext>
            </p:extLst>
          </p:nvPr>
        </p:nvGraphicFramePr>
        <p:xfrm>
          <a:off x="399495" y="653291"/>
          <a:ext cx="714570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3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25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366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Richard Evans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</a:t>
                      </a:r>
                      <a:r>
                        <a:rPr lang="en-GB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Vacant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Co-Chair - Technical Coordinator 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TBC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coord2.iraq@sheltercluster.org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Shada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Qahoush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Catholic Relief Services</a:t>
                      </a:r>
                    </a:p>
                    <a:p>
                      <a:r>
                        <a:rPr lang="en-GB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Ninewa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Mosul Focal Point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751 755 8451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coordroving.iraq@sheltercluster.org</a:t>
                      </a:r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</a:t>
                      </a:r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 IM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aurence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West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National Coordinator – KRI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obile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7"/>
                        </a:rPr>
                        <a:t>coord3.iraq@sheltercluster.org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latin typeface="Calibri Light" panose="020F0302020204030204" pitchFamily="34" charset="0"/>
              </a:rPr>
              <a:t>1.	</a:t>
            </a:r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874" y="91991"/>
            <a:ext cx="554207" cy="5542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9376" y="100576"/>
            <a:ext cx="485687" cy="5224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2609" y="128717"/>
            <a:ext cx="462153" cy="418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6966" y="90203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5196" y="136659"/>
            <a:ext cx="80772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2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 on Previous Action Points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3" name="Picture 2" descr="Image result for red cro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191" y="2360898"/>
            <a:ext cx="357968" cy="30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3191" y="1073208"/>
            <a:ext cx="353631" cy="34143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936" y="1659154"/>
            <a:ext cx="353631" cy="34143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935" y="3323694"/>
            <a:ext cx="353631" cy="3414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6" y="947885"/>
            <a:ext cx="2886075" cy="15811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6" y="661227"/>
            <a:ext cx="2990850" cy="2571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307" y="2522878"/>
            <a:ext cx="26098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3307" y="3342028"/>
            <a:ext cx="2590800" cy="6381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12341" y="952551"/>
            <a:ext cx="2647950" cy="5905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2341" y="1557442"/>
            <a:ext cx="2771775" cy="12287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2341" y="667186"/>
            <a:ext cx="2990850" cy="2571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0936" y="924361"/>
            <a:ext cx="353631" cy="34143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30935" y="2623102"/>
            <a:ext cx="338619" cy="40439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03191" y="1615136"/>
            <a:ext cx="338619" cy="40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5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82" y="794385"/>
            <a:ext cx="5336324" cy="284045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Response Camp Populations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263" y="546683"/>
            <a:ext cx="1962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May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60583" y="2373727"/>
            <a:ext cx="1345672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30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0322" y="2743059"/>
            <a:ext cx="5126477" cy="200025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261082" y="633974"/>
            <a:ext cx="3573148" cy="3714822"/>
            <a:chOff x="261082" y="633974"/>
            <a:chExt cx="3573148" cy="3714822"/>
          </a:xfrm>
        </p:grpSpPr>
        <p:sp>
          <p:nvSpPr>
            <p:cNvPr id="35" name="TextBox 34"/>
            <p:cNvSpPr txBox="1"/>
            <p:nvPr/>
          </p:nvSpPr>
          <p:spPr>
            <a:xfrm>
              <a:off x="261082" y="3702465"/>
              <a:ext cx="32992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Camps across the south are close to capacity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33659" y="633974"/>
              <a:ext cx="500571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0" dirty="0">
                  <a:solidFill>
                    <a:srgbClr val="FF0000"/>
                  </a:solidFill>
                </a:rPr>
                <a:t>{</a:t>
              </a:r>
              <a:endParaRPr lang="en-GB" sz="14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1082" y="3567235"/>
            <a:ext cx="6110535" cy="1202214"/>
            <a:chOff x="261082" y="3567235"/>
            <a:chExt cx="6110535" cy="1202214"/>
          </a:xfrm>
        </p:grpSpPr>
        <p:cxnSp>
          <p:nvCxnSpPr>
            <p:cNvPr id="33" name="Straight Arrow Connector 32"/>
            <p:cNvCxnSpPr/>
            <p:nvPr/>
          </p:nvCxnSpPr>
          <p:spPr>
            <a:xfrm flipV="1">
              <a:off x="1910701" y="3567235"/>
              <a:ext cx="1241061" cy="92594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61082" y="4400117"/>
              <a:ext cx="31488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Narg</a:t>
              </a:r>
              <a:r>
                <a:rPr lang="en-US" dirty="0" smtClean="0"/>
                <a:t> occupied plots decreases</a:t>
              </a:r>
              <a:endParaRPr lang="en-GB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V="1">
              <a:off x="1910701" y="4303667"/>
              <a:ext cx="4460916" cy="1895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0606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101" y="1426254"/>
            <a:ext cx="8798479" cy="167268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Response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Camp Gaps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 &amp;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Summerisation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0086" y="3289155"/>
            <a:ext cx="744608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Updates: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MoDM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provide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summerisation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in N1+2 and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Qaymara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with potential for additional support in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Garmawa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Support will be air water coolers, clothing, hygiene kits and torches.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Nargazilia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Bread ovens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Zelikan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Full NFI, if camp used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Amalla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As above, if camp used</a:t>
            </a:r>
          </a:p>
        </p:txBody>
      </p:sp>
    </p:spTree>
    <p:extLst>
      <p:ext uri="{BB962C8B-B14F-4D97-AF65-F5344CB8AC3E}">
        <p14:creationId xmlns:p14="http://schemas.microsoft.com/office/powerpoint/2010/main" val="28077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responses since the last meeting: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163726"/>
              </p:ext>
            </p:extLst>
          </p:nvPr>
        </p:nvGraphicFramePr>
        <p:xfrm>
          <a:off x="1315126" y="1263711"/>
          <a:ext cx="60960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Qawsiyat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Medair</a:t>
                      </a:r>
                      <a:r>
                        <a:rPr lang="en-US" dirty="0" smtClean="0"/>
                        <a:t> – BNFI &amp; ESK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Alamuk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Janek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surrounding towns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ACF – S-NFI</a:t>
                      </a:r>
                    </a:p>
                    <a:p>
                      <a:r>
                        <a:rPr lang="en-US" dirty="0" err="1" smtClean="0"/>
                        <a:t>Medair</a:t>
                      </a:r>
                      <a:r>
                        <a:rPr lang="en-US" baseline="0" dirty="0" smtClean="0"/>
                        <a:t> – WASH &amp; health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Khorsebad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ACTED – ESK</a:t>
                      </a:r>
                    </a:p>
                    <a:p>
                      <a:r>
                        <a:rPr lang="en-US" dirty="0" smtClean="0"/>
                        <a:t>NRC – MPCA (upcoming)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Bashiqa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Mission East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9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partner assessments and responses?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partners planning assessments?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partners have ongoing responses or planning responses?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29529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Key Updates by Partners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Programmatic updates all are required to be informed of?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staffing?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area of operation?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updates: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medium or major incidents occurred during the previous two weeks?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When, where and why?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those working in forward or high risk areas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you signed new funding recently?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a closing project creating a geographic gap?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funding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b="1" dirty="0" smtClean="0">
              <a:solidFill>
                <a:srgbClr val="FF0000"/>
              </a:solidFill>
            </a:endParaRPr>
          </a:p>
          <a:p>
            <a:endParaRPr lang="en-US" sz="1100" b="1" dirty="0" smtClean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coordinated shelter assessment will be conducted in East Mosul with the potential to expand to other locations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national level meeting at 11am on Wednesday at NCCI, Erbil will focus solely on the shelter assessment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IHPF funding is confirmed internally and contracts should be signed shortly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b="1" dirty="0">
              <a:solidFill>
                <a:srgbClr val="FF0000"/>
              </a:solidFill>
            </a:endParaRPr>
          </a:p>
          <a:p>
            <a:endParaRPr lang="en-US" sz="1100" dirty="0" smtClean="0">
              <a:solidFill>
                <a:srgbClr val="FF0000"/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2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Any Other Business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multi lateral issues have we not covered?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Fire prevention – a meeting will be scheduled on this subject following analysis conducted by UNHCR. Invited groups include CCCM, BRHA, UNHCR, Civil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Defence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GRC,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Qandil</a:t>
            </a:r>
            <a:r>
              <a:rPr 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IOM, WVI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LWF.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other partners have funding or experience in this area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minutes have be done by UNHCR, ACTED,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PiN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Tearfund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with WHH and CARE coming up. Who’s next?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DORCAS, Mission East, DRC, NRC, ACF,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Medair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Thanks for attending!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helter Cluster 3 Soft">
    <a:dk1>
      <a:sysClr val="windowText" lastClr="000000"/>
    </a:dk1>
    <a:lt1>
      <a:sysClr val="window" lastClr="FFFFFF"/>
    </a:lt1>
    <a:dk2>
      <a:srgbClr val="04314C"/>
    </a:dk2>
    <a:lt2>
      <a:srgbClr val="F6F6F6"/>
    </a:lt2>
    <a:accent1>
      <a:srgbClr val="365A70"/>
    </a:accent1>
    <a:accent2>
      <a:srgbClr val="FFC133"/>
    </a:accent2>
    <a:accent3>
      <a:srgbClr val="994345"/>
    </a:accent3>
    <a:accent4>
      <a:srgbClr val="84C559"/>
    </a:accent4>
    <a:accent5>
      <a:srgbClr val="FD3333"/>
    </a:accent5>
    <a:accent6>
      <a:srgbClr val="459FD5"/>
    </a:accent6>
    <a:hlink>
      <a:srgbClr val="994345"/>
    </a:hlink>
    <a:folHlink>
      <a:srgbClr val="7030A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22556</TotalTime>
  <Words>622</Words>
  <Application>Microsoft Office PowerPoint</Application>
  <PresentationFormat>On-screen Show (16:9)</PresentationFormat>
  <Paragraphs>150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Laurence West</cp:lastModifiedBy>
  <cp:revision>1538</cp:revision>
  <cp:lastPrinted>2014-10-29T09:34:43Z</cp:lastPrinted>
  <dcterms:created xsi:type="dcterms:W3CDTF">2014-10-08T08:24:30Z</dcterms:created>
  <dcterms:modified xsi:type="dcterms:W3CDTF">2017-05-22T13:45:29Z</dcterms:modified>
</cp:coreProperties>
</file>