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2"/>
  </p:notesMasterIdLst>
  <p:sldIdLst>
    <p:sldId id="265" r:id="rId4"/>
    <p:sldId id="606" r:id="rId5"/>
    <p:sldId id="473" r:id="rId6"/>
    <p:sldId id="607" r:id="rId7"/>
    <p:sldId id="608" r:id="rId8"/>
    <p:sldId id="609" r:id="rId9"/>
    <p:sldId id="610" r:id="rId10"/>
    <p:sldId id="505" r:id="rId11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1" autoAdjust="0"/>
    <p:restoredTop sz="92358" autoAdjust="0"/>
  </p:normalViewPr>
  <p:slideViewPr>
    <p:cSldViewPr snapToGrid="0" snapToObjects="1">
      <p:cViewPr varScale="1">
        <p:scale>
          <a:sx n="80" d="100"/>
          <a:sy n="80" d="100"/>
        </p:scale>
        <p:origin x="852" y="8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01-Aug-17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coordroving.iraq@sheltercluster.org" TargetMode="External"/><Relationship Id="rId13" Type="http://schemas.openxmlformats.org/officeDocument/2006/relationships/image" Target="../media/image5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im3.iraq@sheltercluster.org" TargetMode="External"/><Relationship Id="rId12" Type="http://schemas.openxmlformats.org/officeDocument/2006/relationships/image" Target="../media/image4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2.iraq@sheltercluster.org" TargetMode="External"/><Relationship Id="rId11" Type="http://schemas.openxmlformats.org/officeDocument/2006/relationships/image" Target="../media/image3.png"/><Relationship Id="rId5" Type="http://schemas.openxmlformats.org/officeDocument/2006/relationships/hyperlink" Target="mailto:coord3.iraq@sheltercluster.org" TargetMode="External"/><Relationship Id="rId10" Type="http://schemas.openxmlformats.org/officeDocument/2006/relationships/image" Target="../media/image2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hyperlink" Target="mailto:snrnatassot.iraq@sheltercluster.org" TargetMode="External"/><Relationship Id="rId1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heltercluster.org/response/ira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295" y="119433"/>
            <a:ext cx="9089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Sub-National Shelter &amp; NFI Coordination meeting for MOSUL</a:t>
            </a:r>
          </a:p>
        </p:txBody>
      </p:sp>
      <p:sp>
        <p:nvSpPr>
          <p:cNvPr id="4" name="Rectangle 3"/>
          <p:cNvSpPr/>
          <p:nvPr/>
        </p:nvSpPr>
        <p:spPr>
          <a:xfrm>
            <a:off x="724827" y="1067281"/>
            <a:ext cx="818499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Calibri Light" panose="020F0302020204030204" pitchFamily="34" charset="0"/>
              </a:rPr>
              <a:t>1.	Introduction</a:t>
            </a:r>
          </a:p>
          <a:p>
            <a:pPr lvl="0"/>
            <a:r>
              <a:rPr lang="en-US" sz="2000" dirty="0">
                <a:latin typeface="Calibri Light" panose="020F0302020204030204" pitchFamily="34" charset="0"/>
              </a:rPr>
              <a:t>2.	Geographic coverage – follow ups- complete coverage </a:t>
            </a:r>
          </a:p>
          <a:p>
            <a:pPr marL="457200" indent="-457200">
              <a:buAutoNum type="arabicPeriod" startAt="3"/>
            </a:pPr>
            <a:r>
              <a:rPr lang="en-US" sz="2000" dirty="0">
                <a:latin typeface="Calibri Light" panose="020F0302020204030204" pitchFamily="34" charset="0"/>
              </a:rPr>
              <a:t>3W – Activity Info – current and planned projects -stock</a:t>
            </a:r>
          </a:p>
          <a:p>
            <a:pPr marL="457200" lvl="0" indent="-457200">
              <a:buAutoNum type="arabicPeriod" startAt="4"/>
            </a:pPr>
            <a:r>
              <a:rPr lang="en-US" sz="2000" dirty="0">
                <a:latin typeface="Calibri Light" panose="020F0302020204030204" pitchFamily="34" charset="0"/>
              </a:rPr>
              <a:t>Winterization as a part of interventions</a:t>
            </a:r>
          </a:p>
          <a:p>
            <a:pPr marL="457200" indent="-457200">
              <a:buFontTx/>
              <a:buAutoNum type="arabicPeriod" startAt="4"/>
            </a:pPr>
            <a:r>
              <a:rPr lang="en-US" sz="2000" dirty="0">
                <a:latin typeface="Calibri Light" panose="020F0302020204030204" pitchFamily="34" charset="0"/>
              </a:rPr>
              <a:t>Operational challenges</a:t>
            </a:r>
          </a:p>
          <a:p>
            <a:pPr marL="457200" lvl="0" indent="-457200">
              <a:buAutoNum type="arabicPeriod" startAt="4"/>
            </a:pPr>
            <a:r>
              <a:rPr lang="en-US" sz="2000" dirty="0">
                <a:latin typeface="Calibri Light" panose="020F0302020204030204" pitchFamily="34" charset="0"/>
              </a:rPr>
              <a:t>AOB </a:t>
            </a:r>
          </a:p>
          <a:p>
            <a:pPr lvl="0"/>
            <a:endParaRPr lang="en-US" sz="2000" dirty="0">
              <a:latin typeface="Calibri Light" panose="020F0302020204030204" pitchFamily="34" charset="0"/>
            </a:endParaRPr>
          </a:p>
          <a:p>
            <a:pPr marL="457200" lvl="0" indent="-457200">
              <a:buAutoNum type="arabicPeriod" startAt="6"/>
            </a:pPr>
            <a:endParaRPr lang="en-US" sz="2000" dirty="0">
              <a:latin typeface="Calibri Light" panose="020F0302020204030204" pitchFamily="34" charset="0"/>
            </a:endParaRPr>
          </a:p>
          <a:p>
            <a:pPr marL="457200" lvl="0" indent="-457200">
              <a:buAutoNum type="arabicPeriod" startAt="6"/>
            </a:pPr>
            <a:endParaRPr lang="en-US" sz="2000" dirty="0">
              <a:latin typeface="Calibri Light" panose="020F0302020204030204" pitchFamily="34" charset="0"/>
            </a:endParaRPr>
          </a:p>
          <a:p>
            <a:pPr lvl="0" algn="r"/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  <a:p>
            <a:pPr lvl="0" algn="r"/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Tuesday 01</a:t>
            </a:r>
            <a:r>
              <a:rPr lang="en-US" sz="2000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st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Aug. 2017</a:t>
            </a: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20259"/>
              </p:ext>
            </p:extLst>
          </p:nvPr>
        </p:nvGraphicFramePr>
        <p:xfrm>
          <a:off x="176972" y="558705"/>
          <a:ext cx="8836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48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Laurent de Valensart</a:t>
                      </a:r>
                      <a:r>
                        <a:rPr lang="fr-FR" sz="1400" b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West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National Coordinator – KRI</a:t>
                      </a:r>
                    </a:p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(0)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coord3.iraq@sheltercluster.org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Andrea Quaden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NRC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Cluster Co-Coordinator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+964 (0) 751 740 7635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coord2.iraq@sheltercluster.org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</a:t>
                      </a:r>
                      <a:r>
                        <a:rPr lang="en-GB" sz="14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7"/>
                        </a:rPr>
                        <a:t>im3.iraq@sheltercluster.org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Tonja Klansek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Cluster Coordinator - ACTED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773 725 8092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coordroving.iraq@sheltercluster.org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Ali Rasul – </a:t>
                      </a: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</a:p>
                    <a:p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</a:rPr>
                        <a:t>Senior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</a:rPr>
                        <a:t> Cluster Associate </a:t>
                      </a:r>
                    </a:p>
                    <a:p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</a:rPr>
                        <a:t>+964 (0) 750 445 4684</a:t>
                      </a:r>
                    </a:p>
                    <a:p>
                      <a:r>
                        <a:rPr lang="en-US" sz="1400" b="1" baseline="0" dirty="0">
                          <a:solidFill>
                            <a:sysClr val="windowText" lastClr="000000"/>
                          </a:solidFill>
                          <a:hlinkClick r:id="rId9"/>
                        </a:rPr>
                        <a:t>snrnatassot.iraq@sheltercluster.org</a:t>
                      </a:r>
                      <a:endParaRPr lang="en-US" sz="1400" b="1" kern="1200" baseline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347" y="99089"/>
            <a:ext cx="8486079" cy="296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Current Cluster Team Structure </a:t>
            </a:r>
            <a:r>
              <a:rPr lang="en-US" sz="1600" b="0" dirty="0">
                <a:solidFill>
                  <a:srgbClr val="0070C0"/>
                </a:solidFill>
                <a:latin typeface="Calibri Light" panose="020F0302020204030204" pitchFamily="34" charset="0"/>
              </a:rPr>
              <a:t>– since 11 July 2017</a:t>
            </a:r>
            <a:endParaRPr lang="en-GB" sz="16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1251" y="111003"/>
            <a:ext cx="485687" cy="5224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7591" y="112505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2071" y="102482"/>
            <a:ext cx="807720" cy="5619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6974" y="122839"/>
            <a:ext cx="462153" cy="41861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270" y="94457"/>
            <a:ext cx="426811" cy="51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6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457200" indent="-457200" algn="l">
              <a:buFont typeface="+mj-lt"/>
              <a:buAutoNum type="arabicPeriod"/>
            </a:pP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Geographic Coverage – Follow Ups – Complete Coverage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Verification of reported areas of intervention</a:t>
            </a: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Discussion on areas of duplication</a:t>
            </a:r>
          </a:p>
        </p:txBody>
      </p:sp>
    </p:spTree>
    <p:extLst>
      <p:ext uri="{BB962C8B-B14F-4D97-AF65-F5344CB8AC3E}">
        <p14:creationId xmlns:p14="http://schemas.microsoft.com/office/powerpoint/2010/main" val="77696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3W – Activity Info – Current and Planned Projects - Stock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Is everyone using Activity Info? (need for Activity Info training)</a:t>
            </a: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3 W for current and planned projects, stocks (planned – start within 2 weeks/confirmed budget with date)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What data to share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How to communicate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How to report (skype, email, forum….)</a:t>
            </a:r>
          </a:p>
        </p:txBody>
      </p:sp>
    </p:spTree>
    <p:extLst>
      <p:ext uri="{BB962C8B-B14F-4D97-AF65-F5344CB8AC3E}">
        <p14:creationId xmlns:p14="http://schemas.microsoft.com/office/powerpoint/2010/main" val="231759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Winterization as Part of Interventions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Distribution of SoK and ESK 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</a:rPr>
              <a:t>Support with installation – 1 warm room concept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</a:rPr>
              <a:t>Additional caseload for winterization – follow up with recipients of SoK/ESK</a:t>
            </a:r>
          </a:p>
        </p:txBody>
      </p:sp>
    </p:spTree>
    <p:extLst>
      <p:ext uri="{BB962C8B-B14F-4D97-AF65-F5344CB8AC3E}">
        <p14:creationId xmlns:p14="http://schemas.microsoft.com/office/powerpoint/2010/main" val="295661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4. Operational Challenges</a:t>
            </a:r>
          </a:p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endParaRPr lang="en-US" sz="1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13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5. AOB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400" dirty="0">
                <a:latin typeface="Calibri Light" panose="020F0302020204030204" pitchFamily="34" charset="0"/>
              </a:rPr>
              <a:t>Next meeting</a:t>
            </a:r>
          </a:p>
          <a:p>
            <a:pPr marL="0" indent="0">
              <a:buNone/>
            </a:pPr>
            <a:endParaRPr lang="en-US" sz="1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Calibri Light" panose="020F0302020204030204" pitchFamily="34" charset="0"/>
              </a:rPr>
              <a:t>Action points: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Unlock Activity </a:t>
            </a:r>
            <a:r>
              <a:rPr lang="en-US" sz="1400" dirty="0" err="1">
                <a:latin typeface="Calibri Light" panose="020F0302020204030204" pitchFamily="34" charset="0"/>
              </a:rPr>
              <a:t>Infio</a:t>
            </a:r>
            <a:r>
              <a:rPr lang="en-US" sz="1400" dirty="0">
                <a:latin typeface="Calibri Light" panose="020F0302020204030204" pitchFamily="34" charset="0"/>
              </a:rPr>
              <a:t> (for past reporting)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Advocate for naming </a:t>
            </a:r>
            <a:r>
              <a:rPr lang="en-US" sz="1400" dirty="0" err="1">
                <a:latin typeface="Calibri Light" panose="020F0302020204030204" pitchFamily="34" charset="0"/>
              </a:rPr>
              <a:t>miehg</a:t>
            </a:r>
            <a:r>
              <a:rPr lang="en-US" sz="1400" dirty="0">
                <a:latin typeface="Calibri Light" panose="020F0302020204030204" pitchFamily="34" charset="0"/>
              </a:rPr>
              <a:t>. In Mosul ( P code system)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Share a map – for reporting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Collate the map (bi weekly)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Each NGO/ partner assign focal point for cluster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PDM on SoK and ESK shared with clusters</a:t>
            </a:r>
          </a:p>
          <a:p>
            <a:pPr>
              <a:buFontTx/>
              <a:buChar char="-"/>
            </a:pPr>
            <a:r>
              <a:rPr lang="en-US" sz="1400" dirty="0">
                <a:latin typeface="Calibri Light" panose="020F0302020204030204" pitchFamily="34" charset="0"/>
              </a:rPr>
              <a:t>Coordination with UNMAS and government </a:t>
            </a:r>
            <a:r>
              <a:rPr lang="en-US" sz="1400">
                <a:latin typeface="Calibri Light" panose="020F0302020204030204" pitchFamily="34" charset="0"/>
              </a:rPr>
              <a:t>on demining</a:t>
            </a:r>
          </a:p>
          <a:p>
            <a:pPr>
              <a:buFontTx/>
              <a:buChar char="-"/>
            </a:pPr>
            <a:endParaRPr lang="en-US" sz="1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49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 dirty="0">
              <a:latin typeface="Calibri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5536" y="777923"/>
            <a:ext cx="8892928" cy="3603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2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THANKS. 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  <p:pic>
        <p:nvPicPr>
          <p:cNvPr id="8194" name="Picture 2" descr="C:\Users\mtia\Documents\20160131 Shelter Cluster IMO\@Pictures from Partners\Pict. Fallujah\IOM\June 21st, 2016\Families without tents 21 June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1" y="711334"/>
            <a:ext cx="4353487" cy="326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mtia\Documents\20160131 Shelter Cluster IMO\@Pictures from Partners\Pict. Fallujah\IOM\June 24th, 2016\IMG_9938_m Fallujah c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92" y="1457959"/>
            <a:ext cx="4590385" cy="306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870266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18579</TotalTime>
  <Words>330</Words>
  <Application>Microsoft Office PowerPoint</Application>
  <PresentationFormat>On-screen Show (16:9)</PresentationFormat>
  <Paragraphs>92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Lenovo</cp:lastModifiedBy>
  <cp:revision>2000</cp:revision>
  <cp:lastPrinted>2014-10-29T09:34:43Z</cp:lastPrinted>
  <dcterms:created xsi:type="dcterms:W3CDTF">2014-10-08T08:24:30Z</dcterms:created>
  <dcterms:modified xsi:type="dcterms:W3CDTF">2017-08-01T08:02:07Z</dcterms:modified>
</cp:coreProperties>
</file>