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5" r:id="rId4"/>
    <p:sldId id="264" r:id="rId5"/>
    <p:sldId id="266" r:id="rId6"/>
    <p:sldId id="267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999"/>
    <a:srgbClr val="A1E7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5400" autoAdjust="0"/>
  </p:normalViewPr>
  <p:slideViewPr>
    <p:cSldViewPr>
      <p:cViewPr varScale="1">
        <p:scale>
          <a:sx n="72" d="100"/>
          <a:sy n="72" d="100"/>
        </p:scale>
        <p:origin x="136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7D8AD1-4103-724A-AC75-EAAF7BBDA4EB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A9F3F-5809-1444-809B-B1EE747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50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wash cluster logo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93" b="31408"/>
          <a:stretch/>
        </p:blipFill>
        <p:spPr bwMode="auto">
          <a:xfrm>
            <a:off x="7092280" y="59778"/>
            <a:ext cx="1976572" cy="74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Image result for wash cluster logo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93" b="31408"/>
          <a:stretch/>
        </p:blipFill>
        <p:spPr bwMode="auto">
          <a:xfrm>
            <a:off x="7092280" y="59778"/>
            <a:ext cx="1976572" cy="74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01/11/2017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sheltercluster.org/response/sri-lanka-floods-201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1988840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Shelter &amp; WASH Working Group Meeting</a:t>
            </a:r>
          </a:p>
          <a:p>
            <a:pPr algn="ctr"/>
            <a:r>
              <a:rPr lang="en-GB" sz="3200" dirty="0"/>
              <a:t>Wednesday 01 November, 10AM</a:t>
            </a:r>
          </a:p>
          <a:p>
            <a:pPr algn="ctr"/>
            <a:r>
              <a:rPr lang="en-GB" sz="3200" dirty="0"/>
              <a:t> </a:t>
            </a:r>
          </a:p>
          <a:p>
            <a:pPr algn="ctr"/>
            <a:r>
              <a:rPr lang="en-US" sz="3200" dirty="0"/>
              <a:t>Asia Pacific Alliance for Disaster Management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Self-Introductions/ Agenda</a:t>
            </a:r>
            <a:endParaRPr lang="en-GB" dirty="0"/>
          </a:p>
          <a:p>
            <a:pPr lvl="0"/>
            <a:r>
              <a:rPr lang="en-US" dirty="0"/>
              <a:t>IM update</a:t>
            </a:r>
            <a:endParaRPr lang="en-GB" dirty="0"/>
          </a:p>
          <a:p>
            <a:pPr lvl="0"/>
            <a:r>
              <a:rPr lang="en-US" dirty="0"/>
              <a:t>WASH – District focal point updates</a:t>
            </a:r>
            <a:endParaRPr lang="en-GB" dirty="0"/>
          </a:p>
          <a:p>
            <a:pPr lvl="0"/>
            <a:r>
              <a:rPr lang="en-US" dirty="0"/>
              <a:t>Shelter – District focal point updates </a:t>
            </a:r>
            <a:endParaRPr lang="en-GB" dirty="0"/>
          </a:p>
          <a:p>
            <a:pPr lvl="1"/>
            <a:r>
              <a:rPr lang="en-US" dirty="0"/>
              <a:t>World Vision</a:t>
            </a:r>
            <a:endParaRPr lang="en-GB" dirty="0"/>
          </a:p>
          <a:p>
            <a:pPr lvl="1"/>
            <a:r>
              <a:rPr lang="en-US" dirty="0"/>
              <a:t>Save the Children </a:t>
            </a:r>
            <a:endParaRPr lang="en-GB" dirty="0"/>
          </a:p>
          <a:p>
            <a:pPr lvl="1"/>
            <a:r>
              <a:rPr lang="en-US" dirty="0"/>
              <a:t>UN Habitat</a:t>
            </a:r>
            <a:endParaRPr lang="en-GB" dirty="0"/>
          </a:p>
          <a:p>
            <a:pPr lvl="0"/>
            <a:r>
              <a:rPr lang="en-GB" dirty="0"/>
              <a:t>NBRO’s Message</a:t>
            </a:r>
          </a:p>
          <a:p>
            <a:pPr lvl="0"/>
            <a:r>
              <a:rPr lang="en-US" dirty="0"/>
              <a:t>IEC materials (Allocation for the Organizations) </a:t>
            </a:r>
            <a:endParaRPr lang="en-GB" dirty="0"/>
          </a:p>
          <a:p>
            <a:pPr lvl="0"/>
            <a:r>
              <a:rPr lang="en-US" dirty="0"/>
              <a:t>Future need for shelter coordination/ Plan for Next Meeting </a:t>
            </a:r>
            <a:endParaRPr lang="en-GB" dirty="0"/>
          </a:p>
          <a:p>
            <a:pPr lvl="0"/>
            <a:r>
              <a:rPr lang="en-US" dirty="0"/>
              <a:t>AOB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0402B-56E7-4026-9EB6-B62540683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GB" dirty="0"/>
              <a:t>Shelter Cluster – SL 2017</a:t>
            </a:r>
            <a:br>
              <a:rPr lang="en-GB" dirty="0"/>
            </a:br>
            <a:r>
              <a:rPr lang="en-GB" sz="2200" dirty="0">
                <a:hlinkClick r:id="rId2"/>
              </a:rPr>
              <a:t>https://www.sheltercluster.org/response/sri-lanka-floods-2017</a:t>
            </a:r>
            <a:r>
              <a:rPr lang="en-GB" sz="2200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A61D1D-E15E-4EC7-A9DE-38E75C2804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91" y="1844824"/>
            <a:ext cx="8703418" cy="4639690"/>
          </a:xfrm>
        </p:spPr>
      </p:pic>
    </p:spTree>
    <p:extLst>
      <p:ext uri="{BB962C8B-B14F-4D97-AF65-F5344CB8AC3E}">
        <p14:creationId xmlns:p14="http://schemas.microsoft.com/office/powerpoint/2010/main" val="223612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FC10E-248A-4284-9970-616E5735D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83671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/>
              <a:t>Shelter Cluster – IM Page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901F39-C9EE-4758-B7BD-5D1D26F7ED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77" y="1772816"/>
            <a:ext cx="8700045" cy="4641304"/>
          </a:xfrm>
        </p:spPr>
      </p:pic>
    </p:spTree>
    <p:extLst>
      <p:ext uri="{BB962C8B-B14F-4D97-AF65-F5344CB8AC3E}">
        <p14:creationId xmlns:p14="http://schemas.microsoft.com/office/powerpoint/2010/main" val="2689228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2F263-AB0B-4720-925F-67DF7D68B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938" y="1196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WASH – District focal point updates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470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FFEDC-D9FB-4950-A131-1A74AE85E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4000" dirty="0"/>
              <a:t>Shelter – District focal point updates </a:t>
            </a:r>
            <a:endParaRPr lang="en-GB" sz="4000" dirty="0"/>
          </a:p>
          <a:p>
            <a:pPr lvl="1"/>
            <a:r>
              <a:rPr lang="en-US" sz="3600" dirty="0"/>
              <a:t>World Vision</a:t>
            </a:r>
            <a:endParaRPr lang="en-GB" sz="3600" dirty="0"/>
          </a:p>
          <a:p>
            <a:pPr lvl="1"/>
            <a:r>
              <a:rPr lang="en-US" sz="3600" dirty="0"/>
              <a:t>Save the Children </a:t>
            </a:r>
            <a:endParaRPr lang="en-GB" sz="3600" dirty="0"/>
          </a:p>
          <a:p>
            <a:pPr lvl="1"/>
            <a:r>
              <a:rPr lang="en-US" sz="3600" dirty="0"/>
              <a:t>UN Habitat</a:t>
            </a:r>
            <a:endParaRPr lang="en-GB" sz="3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426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5A2B23-5DF9-483E-9615-06511303CA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64704"/>
            <a:ext cx="8424254" cy="5949280"/>
          </a:xfrm>
        </p:spPr>
      </p:pic>
    </p:spTree>
    <p:extLst>
      <p:ext uri="{BB962C8B-B14F-4D97-AF65-F5344CB8AC3E}">
        <p14:creationId xmlns:p14="http://schemas.microsoft.com/office/powerpoint/2010/main" val="251386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2246</TotalTime>
  <Words>93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Agenda</vt:lpstr>
      <vt:lpstr>Shelter Cluster – SL 2017 https://www.sheltercluster.org/response/sri-lanka-floods-2017 </vt:lpstr>
      <vt:lpstr>Shelter Cluster – IM Page</vt:lpstr>
      <vt:lpstr>WASH – District focal point updates </vt:lpstr>
      <vt:lpstr>PowerPoint Presentation</vt:lpstr>
      <vt:lpstr>PowerPoint Presentation</vt:lpstr>
    </vt:vector>
  </TitlesOfParts>
  <Company>IFRC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methunan balasingham</cp:lastModifiedBy>
  <cp:revision>160</cp:revision>
  <dcterms:created xsi:type="dcterms:W3CDTF">2017-06-11T05:15:16Z</dcterms:created>
  <dcterms:modified xsi:type="dcterms:W3CDTF">2017-11-01T04:01:44Z</dcterms:modified>
</cp:coreProperties>
</file>