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9" r:id="rId3"/>
    <p:sldId id="257" r:id="rId4"/>
    <p:sldId id="259" r:id="rId5"/>
    <p:sldId id="274" r:id="rId6"/>
    <p:sldId id="267" r:id="rId7"/>
    <p:sldId id="263" r:id="rId8"/>
    <p:sldId id="272" r:id="rId9"/>
    <p:sldId id="268" r:id="rId10"/>
    <p:sldId id="270" r:id="rId11"/>
    <p:sldId id="264" r:id="rId12"/>
    <p:sldId id="277" r:id="rId13"/>
    <p:sldId id="261" r:id="rId14"/>
    <p:sldId id="273" r:id="rId15"/>
    <p:sldId id="275" r:id="rId16"/>
    <p:sldId id="278" r:id="rId17"/>
    <p:sldId id="258" r:id="rId18"/>
    <p:sldId id="279" r:id="rId19"/>
    <p:sldId id="280" r:id="rId20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de Microsoft Office" initials="Office" lastIdx="1" clrIdx="0"/>
  <p:cmAuthor id="2" name="Utilisateur de Microsoft Office" initials="Office [2]" lastIdx="1" clrIdx="1"/>
  <p:cmAuthor id="3" name="Utilisateur de Microsoft Office" initials="Office [3]" lastIdx="1" clrIdx="2"/>
  <p:cmAuthor id="4" name="Utilisateur de Microsoft Office" initials="Office [4]" lastIdx="1" clrIdx="3"/>
  <p:cmAuthor id="5" name="Maria Del Carmen Sancha Maya" initials="MDCSM" lastIdx="1" clrIdx="4"/>
  <p:cmAuthor id="6" name="Calzadilla, Maria" initials="CM" lastIdx="2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91" autoAdjust="0"/>
    <p:restoredTop sz="94524" autoAdjust="0"/>
  </p:normalViewPr>
  <p:slideViewPr>
    <p:cSldViewPr snapToGrid="0" snapToObjects="1">
      <p:cViewPr varScale="1">
        <p:scale>
          <a:sx n="80" d="100"/>
          <a:sy n="80" d="100"/>
        </p:scale>
        <p:origin x="6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0-05-20T22:49:16.960" idx="16">
    <p:pos x="5309" y="422"/>
    <p:text>Sugestion 1: expliquer que à l'origine l'idée est de reflechir sur le "kit complementaire' (ossature et revetement) qui peut acompganer le kit essentiel defini dans le groupe sectoriel</p:text>
    <p:extLst>
      <p:ext uri="{C676402C-5697-4E1C-873F-D02D1690AC5C}">
        <p15:threadingInfo xmlns:p15="http://schemas.microsoft.com/office/powerpoint/2012/main" timeZoneBias="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DA839-27F9-480A-BC89-F27D32A2C36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9E8DD0-A46F-493D-8068-B4E8870C3435}">
      <dgm:prSet phldrT="[Texte]"/>
      <dgm:spPr/>
      <dgm:t>
        <a:bodyPr/>
        <a:lstStyle/>
        <a:p>
          <a:r>
            <a:rPr lang="fr-FR" b="1" u="sng" dirty="0"/>
            <a:t>Zone sahélienne: </a:t>
          </a:r>
          <a:r>
            <a:rPr lang="fr-FR" dirty="0"/>
            <a:t>Tente en branche d’arbre, paille et des fibres végétales            </a:t>
          </a:r>
          <a:r>
            <a:rPr lang="fr-FR" b="1" dirty="0"/>
            <a:t>Bella, Peulh, Touareg</a:t>
          </a:r>
        </a:p>
      </dgm:t>
    </dgm:pt>
    <dgm:pt modelId="{46D1128B-0C83-4BC5-9895-E589F530EB53}" type="parTrans" cxnId="{848F1DD2-60C7-4C5A-B6EB-575E8F7E2047}">
      <dgm:prSet/>
      <dgm:spPr/>
      <dgm:t>
        <a:bodyPr/>
        <a:lstStyle/>
        <a:p>
          <a:endParaRPr lang="fr-FR"/>
        </a:p>
      </dgm:t>
    </dgm:pt>
    <dgm:pt modelId="{05725A05-B58B-41D9-B6B5-0FB2DCF8AF8E}" type="sibTrans" cxnId="{848F1DD2-60C7-4C5A-B6EB-575E8F7E2047}">
      <dgm:prSet/>
      <dgm:spPr/>
      <dgm:t>
        <a:bodyPr/>
        <a:lstStyle/>
        <a:p>
          <a:endParaRPr lang="fr-FR"/>
        </a:p>
      </dgm:t>
    </dgm:pt>
    <dgm:pt modelId="{DF81283A-1207-4DCD-B3B9-3D9311F2D6C7}">
      <dgm:prSet phldrT="[Texte]"/>
      <dgm:spPr/>
      <dgm:t>
        <a:bodyPr/>
        <a:lstStyle/>
        <a:p>
          <a:r>
            <a:rPr lang="fr-FR" b="1" u="sng" dirty="0"/>
            <a:t>Régions du centre: </a:t>
          </a:r>
          <a:r>
            <a:rPr lang="fr-FR" dirty="0"/>
            <a:t>Cases en banco, forme ronde avec des toiture conique en paille,      </a:t>
          </a:r>
          <a:r>
            <a:rPr lang="fr-FR" b="1" dirty="0"/>
            <a:t>Mossi, Gourmantché, Bissa</a:t>
          </a:r>
        </a:p>
      </dgm:t>
    </dgm:pt>
    <dgm:pt modelId="{1C94221C-E943-4587-978C-3AC3E09BA354}" type="parTrans" cxnId="{39946C6F-A15C-4CFB-8383-D5F94450C8AA}">
      <dgm:prSet/>
      <dgm:spPr/>
      <dgm:t>
        <a:bodyPr/>
        <a:lstStyle/>
        <a:p>
          <a:endParaRPr lang="fr-FR"/>
        </a:p>
      </dgm:t>
    </dgm:pt>
    <dgm:pt modelId="{F801722C-425E-44A8-809E-1891E112F487}" type="sibTrans" cxnId="{39946C6F-A15C-4CFB-8383-D5F94450C8AA}">
      <dgm:prSet/>
      <dgm:spPr/>
      <dgm:t>
        <a:bodyPr/>
        <a:lstStyle/>
        <a:p>
          <a:endParaRPr lang="fr-FR"/>
        </a:p>
      </dgm:t>
    </dgm:pt>
    <dgm:pt modelId="{CAB827D8-658F-44EB-86B7-6B1D42DB8C63}">
      <dgm:prSet phldrT="[Texte]"/>
      <dgm:spPr/>
      <dgm:t>
        <a:bodyPr/>
        <a:lstStyle/>
        <a:p>
          <a:r>
            <a:rPr lang="fr-FR" b="1" u="sng" dirty="0"/>
            <a:t>Régions du Sud: </a:t>
          </a:r>
          <a:r>
            <a:rPr lang="fr-FR" dirty="0"/>
            <a:t>maison en banco de forme orthogonal, avec toiture en dalle banco. </a:t>
          </a:r>
          <a:r>
            <a:rPr lang="fr-FR" b="1" dirty="0"/>
            <a:t>Senoufo, Lobi</a:t>
          </a:r>
          <a:r>
            <a:rPr lang="fr-FR" dirty="0"/>
            <a:t>, </a:t>
          </a:r>
        </a:p>
      </dgm:t>
    </dgm:pt>
    <dgm:pt modelId="{3D1BE769-6F5C-4FFD-9F33-088AE33ADFDC}" type="parTrans" cxnId="{17F4EA9F-8241-4709-8559-6AA302725449}">
      <dgm:prSet/>
      <dgm:spPr/>
      <dgm:t>
        <a:bodyPr/>
        <a:lstStyle/>
        <a:p>
          <a:endParaRPr lang="fr-FR"/>
        </a:p>
      </dgm:t>
    </dgm:pt>
    <dgm:pt modelId="{2AA79988-8C0F-46B9-A6DC-BBCA474075B3}" type="sibTrans" cxnId="{17F4EA9F-8241-4709-8559-6AA302725449}">
      <dgm:prSet/>
      <dgm:spPr/>
      <dgm:t>
        <a:bodyPr/>
        <a:lstStyle/>
        <a:p>
          <a:endParaRPr lang="fr-FR"/>
        </a:p>
      </dgm:t>
    </dgm:pt>
    <dgm:pt modelId="{BA1EA78C-0B65-465E-8A2E-411B26B70792}" type="pres">
      <dgm:prSet presAssocID="{FC5DA839-27F9-480A-BC89-F27D32A2C365}" presName="linear" presStyleCnt="0">
        <dgm:presLayoutVars>
          <dgm:dir/>
          <dgm:resizeHandles val="exact"/>
        </dgm:presLayoutVars>
      </dgm:prSet>
      <dgm:spPr/>
    </dgm:pt>
    <dgm:pt modelId="{F995EC89-3C4E-4DDE-B67D-6A022F5E495B}" type="pres">
      <dgm:prSet presAssocID="{6B9E8DD0-A46F-493D-8068-B4E8870C3435}" presName="comp" presStyleCnt="0"/>
      <dgm:spPr/>
    </dgm:pt>
    <dgm:pt modelId="{5F5D9BD8-DE29-4483-8831-55DC66E982DE}" type="pres">
      <dgm:prSet presAssocID="{6B9E8DD0-A46F-493D-8068-B4E8870C3435}" presName="box" presStyleLbl="node1" presStyleIdx="0" presStyleCnt="3"/>
      <dgm:spPr/>
    </dgm:pt>
    <dgm:pt modelId="{FB0721CB-A46F-4736-A3FA-EA2C9A85DD7A}" type="pres">
      <dgm:prSet presAssocID="{6B9E8DD0-A46F-493D-8068-B4E8870C343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D8A93E4-2B72-4417-8EB8-D50229C6D84F}" type="pres">
      <dgm:prSet presAssocID="{6B9E8DD0-A46F-493D-8068-B4E8870C3435}" presName="text" presStyleLbl="node1" presStyleIdx="0" presStyleCnt="3">
        <dgm:presLayoutVars>
          <dgm:bulletEnabled val="1"/>
        </dgm:presLayoutVars>
      </dgm:prSet>
      <dgm:spPr/>
    </dgm:pt>
    <dgm:pt modelId="{AE4D639C-FE52-4D74-AF61-5A9F80BAEB31}" type="pres">
      <dgm:prSet presAssocID="{05725A05-B58B-41D9-B6B5-0FB2DCF8AF8E}" presName="spacer" presStyleCnt="0"/>
      <dgm:spPr/>
    </dgm:pt>
    <dgm:pt modelId="{9D8F6708-C0AB-4E1E-B87C-6E4AF4713605}" type="pres">
      <dgm:prSet presAssocID="{DF81283A-1207-4DCD-B3B9-3D9311F2D6C7}" presName="comp" presStyleCnt="0"/>
      <dgm:spPr/>
    </dgm:pt>
    <dgm:pt modelId="{B30FFE70-DC9E-4E1B-838A-4470507A4609}" type="pres">
      <dgm:prSet presAssocID="{DF81283A-1207-4DCD-B3B9-3D9311F2D6C7}" presName="box" presStyleLbl="node1" presStyleIdx="1" presStyleCnt="3"/>
      <dgm:spPr/>
    </dgm:pt>
    <dgm:pt modelId="{5530F636-C420-4BF7-B40E-BFF5B048F490}" type="pres">
      <dgm:prSet presAssocID="{DF81283A-1207-4DCD-B3B9-3D9311F2D6C7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4DBB6E5-806C-4938-ACE2-DFFA92FD96E5}" type="pres">
      <dgm:prSet presAssocID="{DF81283A-1207-4DCD-B3B9-3D9311F2D6C7}" presName="text" presStyleLbl="node1" presStyleIdx="1" presStyleCnt="3">
        <dgm:presLayoutVars>
          <dgm:bulletEnabled val="1"/>
        </dgm:presLayoutVars>
      </dgm:prSet>
      <dgm:spPr/>
    </dgm:pt>
    <dgm:pt modelId="{260C841F-6B27-468F-A07E-6C9E6CE4EB78}" type="pres">
      <dgm:prSet presAssocID="{F801722C-425E-44A8-809E-1891E112F487}" presName="spacer" presStyleCnt="0"/>
      <dgm:spPr/>
    </dgm:pt>
    <dgm:pt modelId="{92837F24-994B-48A3-8E84-B17989441813}" type="pres">
      <dgm:prSet presAssocID="{CAB827D8-658F-44EB-86B7-6B1D42DB8C63}" presName="comp" presStyleCnt="0"/>
      <dgm:spPr/>
    </dgm:pt>
    <dgm:pt modelId="{0BF1B8FD-8F77-48E2-BEBA-321B3F6F3EBB}" type="pres">
      <dgm:prSet presAssocID="{CAB827D8-658F-44EB-86B7-6B1D42DB8C63}" presName="box" presStyleLbl="node1" presStyleIdx="2" presStyleCnt="3"/>
      <dgm:spPr/>
    </dgm:pt>
    <dgm:pt modelId="{864369EC-6FC9-44DC-9AAD-B286BCC4223B}" type="pres">
      <dgm:prSet presAssocID="{CAB827D8-658F-44EB-86B7-6B1D42DB8C63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F49D9BB-8001-4487-A428-388B4A97345D}" type="pres">
      <dgm:prSet presAssocID="{CAB827D8-658F-44EB-86B7-6B1D42DB8C63}" presName="text" presStyleLbl="node1" presStyleIdx="2" presStyleCnt="3">
        <dgm:presLayoutVars>
          <dgm:bulletEnabled val="1"/>
        </dgm:presLayoutVars>
      </dgm:prSet>
      <dgm:spPr/>
    </dgm:pt>
  </dgm:ptLst>
  <dgm:cxnLst>
    <dgm:cxn modelId="{2522120F-8952-40B8-927F-295966175AB7}" type="presOf" srcId="{6B9E8DD0-A46F-493D-8068-B4E8870C3435}" destId="{5F5D9BD8-DE29-4483-8831-55DC66E982DE}" srcOrd="0" destOrd="0" presId="urn:microsoft.com/office/officeart/2005/8/layout/vList4"/>
    <dgm:cxn modelId="{83BC0F60-2BAC-406C-905F-98111D1B12B3}" type="presOf" srcId="{CAB827D8-658F-44EB-86B7-6B1D42DB8C63}" destId="{0BF1B8FD-8F77-48E2-BEBA-321B3F6F3EBB}" srcOrd="0" destOrd="0" presId="urn:microsoft.com/office/officeart/2005/8/layout/vList4"/>
    <dgm:cxn modelId="{7E84E34C-350C-4B19-B9B3-1F5B314084F8}" type="presOf" srcId="{DF81283A-1207-4DCD-B3B9-3D9311F2D6C7}" destId="{B30FFE70-DC9E-4E1B-838A-4470507A4609}" srcOrd="0" destOrd="0" presId="urn:microsoft.com/office/officeart/2005/8/layout/vList4"/>
    <dgm:cxn modelId="{39946C6F-A15C-4CFB-8383-D5F94450C8AA}" srcId="{FC5DA839-27F9-480A-BC89-F27D32A2C365}" destId="{DF81283A-1207-4DCD-B3B9-3D9311F2D6C7}" srcOrd="1" destOrd="0" parTransId="{1C94221C-E943-4587-978C-3AC3E09BA354}" sibTransId="{F801722C-425E-44A8-809E-1891E112F487}"/>
    <dgm:cxn modelId="{2BC8C67B-0963-4E86-8CAC-92371DD6EEF8}" type="presOf" srcId="{DF81283A-1207-4DCD-B3B9-3D9311F2D6C7}" destId="{E4DBB6E5-806C-4938-ACE2-DFFA92FD96E5}" srcOrd="1" destOrd="0" presId="urn:microsoft.com/office/officeart/2005/8/layout/vList4"/>
    <dgm:cxn modelId="{17F4EA9F-8241-4709-8559-6AA302725449}" srcId="{FC5DA839-27F9-480A-BC89-F27D32A2C365}" destId="{CAB827D8-658F-44EB-86B7-6B1D42DB8C63}" srcOrd="2" destOrd="0" parTransId="{3D1BE769-6F5C-4FFD-9F33-088AE33ADFDC}" sibTransId="{2AA79988-8C0F-46B9-A6DC-BBCA474075B3}"/>
    <dgm:cxn modelId="{FBACC1AA-549F-4A84-A492-9CCD0BCF26C4}" type="presOf" srcId="{CAB827D8-658F-44EB-86B7-6B1D42DB8C63}" destId="{0F49D9BB-8001-4487-A428-388B4A97345D}" srcOrd="1" destOrd="0" presId="urn:microsoft.com/office/officeart/2005/8/layout/vList4"/>
    <dgm:cxn modelId="{EF2E84CD-AB28-470C-A4EC-1E511A78E47D}" type="presOf" srcId="{6B9E8DD0-A46F-493D-8068-B4E8870C3435}" destId="{8D8A93E4-2B72-4417-8EB8-D50229C6D84F}" srcOrd="1" destOrd="0" presId="urn:microsoft.com/office/officeart/2005/8/layout/vList4"/>
    <dgm:cxn modelId="{848F1DD2-60C7-4C5A-B6EB-575E8F7E2047}" srcId="{FC5DA839-27F9-480A-BC89-F27D32A2C365}" destId="{6B9E8DD0-A46F-493D-8068-B4E8870C3435}" srcOrd="0" destOrd="0" parTransId="{46D1128B-0C83-4BC5-9895-E589F530EB53}" sibTransId="{05725A05-B58B-41D9-B6B5-0FB2DCF8AF8E}"/>
    <dgm:cxn modelId="{14D649DD-E64F-4EB8-9F9C-7E97FAE83AEF}" type="presOf" srcId="{FC5DA839-27F9-480A-BC89-F27D32A2C365}" destId="{BA1EA78C-0B65-465E-8A2E-411B26B70792}" srcOrd="0" destOrd="0" presId="urn:microsoft.com/office/officeart/2005/8/layout/vList4"/>
    <dgm:cxn modelId="{3175F7BE-9835-4814-99B2-586CCB4FE225}" type="presParOf" srcId="{BA1EA78C-0B65-465E-8A2E-411B26B70792}" destId="{F995EC89-3C4E-4DDE-B67D-6A022F5E495B}" srcOrd="0" destOrd="0" presId="urn:microsoft.com/office/officeart/2005/8/layout/vList4"/>
    <dgm:cxn modelId="{77B882BC-21B7-4717-BA48-4DFD76CBA832}" type="presParOf" srcId="{F995EC89-3C4E-4DDE-B67D-6A022F5E495B}" destId="{5F5D9BD8-DE29-4483-8831-55DC66E982DE}" srcOrd="0" destOrd="0" presId="urn:microsoft.com/office/officeart/2005/8/layout/vList4"/>
    <dgm:cxn modelId="{3DDA0933-BA19-4755-ADCE-DF1138A748FB}" type="presParOf" srcId="{F995EC89-3C4E-4DDE-B67D-6A022F5E495B}" destId="{FB0721CB-A46F-4736-A3FA-EA2C9A85DD7A}" srcOrd="1" destOrd="0" presId="urn:microsoft.com/office/officeart/2005/8/layout/vList4"/>
    <dgm:cxn modelId="{4179AC3C-6355-42A7-AD8F-FEC0980E63DB}" type="presParOf" srcId="{F995EC89-3C4E-4DDE-B67D-6A022F5E495B}" destId="{8D8A93E4-2B72-4417-8EB8-D50229C6D84F}" srcOrd="2" destOrd="0" presId="urn:microsoft.com/office/officeart/2005/8/layout/vList4"/>
    <dgm:cxn modelId="{C6A11AC6-9246-4D13-9A62-620202FA5550}" type="presParOf" srcId="{BA1EA78C-0B65-465E-8A2E-411B26B70792}" destId="{AE4D639C-FE52-4D74-AF61-5A9F80BAEB31}" srcOrd="1" destOrd="0" presId="urn:microsoft.com/office/officeart/2005/8/layout/vList4"/>
    <dgm:cxn modelId="{35587B88-53ED-47E0-94B1-375DAE3330F2}" type="presParOf" srcId="{BA1EA78C-0B65-465E-8A2E-411B26B70792}" destId="{9D8F6708-C0AB-4E1E-B87C-6E4AF4713605}" srcOrd="2" destOrd="0" presId="urn:microsoft.com/office/officeart/2005/8/layout/vList4"/>
    <dgm:cxn modelId="{253C57E9-6A02-44F7-94BC-ED77F70E0182}" type="presParOf" srcId="{9D8F6708-C0AB-4E1E-B87C-6E4AF4713605}" destId="{B30FFE70-DC9E-4E1B-838A-4470507A4609}" srcOrd="0" destOrd="0" presId="urn:microsoft.com/office/officeart/2005/8/layout/vList4"/>
    <dgm:cxn modelId="{6F671588-9A15-44A8-B9CF-23D8440779E3}" type="presParOf" srcId="{9D8F6708-C0AB-4E1E-B87C-6E4AF4713605}" destId="{5530F636-C420-4BF7-B40E-BFF5B048F490}" srcOrd="1" destOrd="0" presId="urn:microsoft.com/office/officeart/2005/8/layout/vList4"/>
    <dgm:cxn modelId="{4BFD3398-5526-454D-8B7D-0D521D5E41F9}" type="presParOf" srcId="{9D8F6708-C0AB-4E1E-B87C-6E4AF4713605}" destId="{E4DBB6E5-806C-4938-ACE2-DFFA92FD96E5}" srcOrd="2" destOrd="0" presId="urn:microsoft.com/office/officeart/2005/8/layout/vList4"/>
    <dgm:cxn modelId="{F49D3B71-D1F8-4ADC-8322-1D5955304907}" type="presParOf" srcId="{BA1EA78C-0B65-465E-8A2E-411B26B70792}" destId="{260C841F-6B27-468F-A07E-6C9E6CE4EB78}" srcOrd="3" destOrd="0" presId="urn:microsoft.com/office/officeart/2005/8/layout/vList4"/>
    <dgm:cxn modelId="{C1A39EB1-CABB-46F5-97C6-DE4F46C8753B}" type="presParOf" srcId="{BA1EA78C-0B65-465E-8A2E-411B26B70792}" destId="{92837F24-994B-48A3-8E84-B17989441813}" srcOrd="4" destOrd="0" presId="urn:microsoft.com/office/officeart/2005/8/layout/vList4"/>
    <dgm:cxn modelId="{7AF311BD-F11E-4BF5-84D7-DE826D2F5DBD}" type="presParOf" srcId="{92837F24-994B-48A3-8E84-B17989441813}" destId="{0BF1B8FD-8F77-48E2-BEBA-321B3F6F3EBB}" srcOrd="0" destOrd="0" presId="urn:microsoft.com/office/officeart/2005/8/layout/vList4"/>
    <dgm:cxn modelId="{ED006687-1AEE-493C-8E97-E8A786F4A891}" type="presParOf" srcId="{92837F24-994B-48A3-8E84-B17989441813}" destId="{864369EC-6FC9-44DC-9AAD-B286BCC4223B}" srcOrd="1" destOrd="0" presId="urn:microsoft.com/office/officeart/2005/8/layout/vList4"/>
    <dgm:cxn modelId="{CD9AC501-4BB7-45AE-A569-66E3C4547714}" type="presParOf" srcId="{92837F24-994B-48A3-8E84-B17989441813}" destId="{0F49D9BB-8001-4487-A428-388B4A9734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7E0AA-1113-42F9-9C1D-18E47EAE1EF9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D56A2B9-890B-4567-BA8F-2C3C5EC872EA}">
      <dgm:prSet phldrT="[Texte]" custT="1"/>
      <dgm:spPr/>
      <dgm:t>
        <a:bodyPr/>
        <a:lstStyle/>
        <a:p>
          <a:r>
            <a:rPr lang="fr-FR" sz="2400" dirty="0"/>
            <a:t>Avantages</a:t>
          </a:r>
        </a:p>
      </dgm:t>
    </dgm:pt>
    <dgm:pt modelId="{4C31D70E-192D-4907-BA4B-5D5AFEA2E647}" type="parTrans" cxnId="{F3735884-9725-4B20-B22E-FD1881D60DBF}">
      <dgm:prSet/>
      <dgm:spPr/>
      <dgm:t>
        <a:bodyPr/>
        <a:lstStyle/>
        <a:p>
          <a:endParaRPr lang="fr-FR" sz="2400"/>
        </a:p>
      </dgm:t>
    </dgm:pt>
    <dgm:pt modelId="{DFE324E5-E2E6-4555-B888-7FD82FEA7E33}" type="sibTrans" cxnId="{F3735884-9725-4B20-B22E-FD1881D60DBF}">
      <dgm:prSet/>
      <dgm:spPr/>
      <dgm:t>
        <a:bodyPr/>
        <a:lstStyle/>
        <a:p>
          <a:endParaRPr lang="fr-FR" sz="2400"/>
        </a:p>
      </dgm:t>
    </dgm:pt>
    <dgm:pt modelId="{C89ADF3E-FED4-448F-BC16-F356D97302A4}">
      <dgm:prSet phldrT="[Texte]" custT="1"/>
      <dgm:spPr/>
      <dgm:t>
        <a:bodyPr/>
        <a:lstStyle/>
        <a:p>
          <a:r>
            <a:rPr lang="fr-FR" sz="2400" dirty="0"/>
            <a:t>Inconvénients</a:t>
          </a:r>
        </a:p>
      </dgm:t>
    </dgm:pt>
    <dgm:pt modelId="{16B948F8-7A01-4E37-B469-E3A8AF073CDD}" type="parTrans" cxnId="{B11ED0B4-60E4-4181-9C85-8608500BBEFF}">
      <dgm:prSet/>
      <dgm:spPr/>
      <dgm:t>
        <a:bodyPr/>
        <a:lstStyle/>
        <a:p>
          <a:endParaRPr lang="fr-FR" sz="2400"/>
        </a:p>
      </dgm:t>
    </dgm:pt>
    <dgm:pt modelId="{8D88E901-83E2-4A08-9087-9C3701161E49}" type="sibTrans" cxnId="{B11ED0B4-60E4-4181-9C85-8608500BBEFF}">
      <dgm:prSet/>
      <dgm:spPr/>
      <dgm:t>
        <a:bodyPr/>
        <a:lstStyle/>
        <a:p>
          <a:endParaRPr lang="fr-FR" sz="2400"/>
        </a:p>
      </dgm:t>
    </dgm:pt>
    <dgm:pt modelId="{67303874-27E6-43FB-9C50-16D80D746231}">
      <dgm:prSet custT="1"/>
      <dgm:spPr/>
      <dgm:t>
        <a:bodyPr/>
        <a:lstStyle/>
        <a:p>
          <a:pPr algn="l"/>
          <a:r>
            <a:rPr lang="fr-FR" sz="2400" baseline="0" dirty="0"/>
            <a:t>La toiture en forme de dôme facilite l’écoulement des eaux</a:t>
          </a:r>
          <a:endParaRPr lang="fr-FR" sz="2400" dirty="0"/>
        </a:p>
      </dgm:t>
    </dgm:pt>
    <dgm:pt modelId="{4DA1CD62-A2EB-4AE9-939B-C879B82B0D5D}" type="parTrans" cxnId="{1ED19330-3994-47E6-8F87-F62AF2376CBF}">
      <dgm:prSet/>
      <dgm:spPr/>
      <dgm:t>
        <a:bodyPr/>
        <a:lstStyle/>
        <a:p>
          <a:endParaRPr lang="fr-FR" sz="2400"/>
        </a:p>
      </dgm:t>
    </dgm:pt>
    <dgm:pt modelId="{F99A36C4-5938-47D5-994E-C1685FACBC61}" type="sibTrans" cxnId="{1ED19330-3994-47E6-8F87-F62AF2376CBF}">
      <dgm:prSet/>
      <dgm:spPr/>
      <dgm:t>
        <a:bodyPr/>
        <a:lstStyle/>
        <a:p>
          <a:endParaRPr lang="fr-FR" sz="2400"/>
        </a:p>
      </dgm:t>
    </dgm:pt>
    <dgm:pt modelId="{B42B3E29-C002-4D99-A0C8-49F36517888F}">
      <dgm:prSet custT="1"/>
      <dgm:spPr/>
      <dgm:t>
        <a:bodyPr/>
        <a:lstStyle/>
        <a:p>
          <a:pPr algn="l"/>
          <a:r>
            <a:rPr lang="fr-FR" sz="2400" dirty="0"/>
            <a:t>Possibilité</a:t>
          </a:r>
          <a:r>
            <a:rPr lang="fr-FR" sz="2400" baseline="0" dirty="0"/>
            <a:t> de faire des stocks pour une longue durée</a:t>
          </a:r>
          <a:endParaRPr lang="fr-FR" sz="2400" dirty="0"/>
        </a:p>
      </dgm:t>
    </dgm:pt>
    <dgm:pt modelId="{DAED85BF-A946-45EB-A2A8-0F3E4153963D}" type="parTrans" cxnId="{904E6115-1EFE-475A-BD69-5FD1BC79788C}">
      <dgm:prSet/>
      <dgm:spPr/>
      <dgm:t>
        <a:bodyPr/>
        <a:lstStyle/>
        <a:p>
          <a:endParaRPr lang="fr-FR" sz="2400"/>
        </a:p>
      </dgm:t>
    </dgm:pt>
    <dgm:pt modelId="{644B98AB-075B-469A-9FA1-E3E6003F0667}" type="sibTrans" cxnId="{904E6115-1EFE-475A-BD69-5FD1BC79788C}">
      <dgm:prSet/>
      <dgm:spPr/>
      <dgm:t>
        <a:bodyPr/>
        <a:lstStyle/>
        <a:p>
          <a:endParaRPr lang="fr-FR" sz="2400"/>
        </a:p>
      </dgm:t>
    </dgm:pt>
    <dgm:pt modelId="{AC183CE7-83F5-4EDF-BA19-E845567F51E4}">
      <dgm:prSet custT="1"/>
      <dgm:spPr/>
      <dgm:t>
        <a:bodyPr/>
        <a:lstStyle/>
        <a:p>
          <a:pPr algn="l"/>
          <a:r>
            <a:rPr lang="fr-FR" sz="2400" baseline="0" dirty="0"/>
            <a:t>Peu couteux, léger et durable (filet d’ombrage vs. nattes </a:t>
          </a:r>
          <a:r>
            <a:rPr lang="fr-FR" sz="2400" baseline="0" dirty="0" err="1"/>
            <a:t>vég</a:t>
          </a:r>
          <a:r>
            <a:rPr lang="fr-FR" sz="2400" baseline="0" dirty="0"/>
            <a:t>.)</a:t>
          </a:r>
        </a:p>
      </dgm:t>
    </dgm:pt>
    <dgm:pt modelId="{BEC03C7F-BED4-4EDF-83A5-5876837F9088}" type="parTrans" cxnId="{D60D4055-C9C3-4060-B1C3-6E6216803366}">
      <dgm:prSet/>
      <dgm:spPr/>
      <dgm:t>
        <a:bodyPr/>
        <a:lstStyle/>
        <a:p>
          <a:endParaRPr lang="fr-FR" sz="2400"/>
        </a:p>
      </dgm:t>
    </dgm:pt>
    <dgm:pt modelId="{A062C6F8-968B-4C49-90CC-9D5581CF9016}" type="sibTrans" cxnId="{D60D4055-C9C3-4060-B1C3-6E6216803366}">
      <dgm:prSet/>
      <dgm:spPr/>
      <dgm:t>
        <a:bodyPr/>
        <a:lstStyle/>
        <a:p>
          <a:endParaRPr lang="fr-FR" sz="2400"/>
        </a:p>
      </dgm:t>
    </dgm:pt>
    <dgm:pt modelId="{5B631155-FB97-42DF-BF69-563C4CBDDA63}">
      <dgm:prSet custT="1"/>
      <dgm:spPr/>
      <dgm:t>
        <a:bodyPr/>
        <a:lstStyle/>
        <a:p>
          <a:pPr algn="l"/>
          <a:r>
            <a:rPr lang="fr-FR" sz="2400" dirty="0">
              <a:solidFill>
                <a:schemeClr val="tx1">
                  <a:lumMod val="95000"/>
                  <a:lumOff val="5000"/>
                </a:schemeClr>
              </a:solidFill>
            </a:rPr>
            <a:t>Isolement thermique des </a:t>
          </a:r>
          <a:r>
            <a:rPr lang="fr-FR" sz="2400" baseline="0" dirty="0">
              <a:solidFill>
                <a:schemeClr val="tx1">
                  <a:lumMod val="95000"/>
                  <a:lumOff val="5000"/>
                </a:schemeClr>
              </a:solidFill>
            </a:rPr>
            <a:t>nattes plastiques(natte plastique sur la toiture)</a:t>
          </a:r>
        </a:p>
      </dgm:t>
    </dgm:pt>
    <dgm:pt modelId="{8121097E-BF22-43F5-976E-59998B9A784D}" type="parTrans" cxnId="{55EB601A-ED8A-4F48-B14D-72ADCFF510E5}">
      <dgm:prSet/>
      <dgm:spPr/>
      <dgm:t>
        <a:bodyPr/>
        <a:lstStyle/>
        <a:p>
          <a:endParaRPr lang="fr-FR" sz="2400"/>
        </a:p>
      </dgm:t>
    </dgm:pt>
    <dgm:pt modelId="{55281351-3FF8-4585-8708-39BD425391D3}" type="sibTrans" cxnId="{55EB601A-ED8A-4F48-B14D-72ADCFF510E5}">
      <dgm:prSet/>
      <dgm:spPr/>
      <dgm:t>
        <a:bodyPr/>
        <a:lstStyle/>
        <a:p>
          <a:endParaRPr lang="fr-FR" sz="2400"/>
        </a:p>
      </dgm:t>
    </dgm:pt>
    <dgm:pt modelId="{21CB5762-54D6-4F90-BFF4-54BD772B368F}">
      <dgm:prSet custT="1"/>
      <dgm:spPr/>
      <dgm:t>
        <a:bodyPr/>
        <a:lstStyle/>
        <a:p>
          <a:pPr algn="l"/>
          <a:r>
            <a:rPr lang="fr-FR" sz="2400" baseline="0" dirty="0"/>
            <a:t>Les nattes plastiques sont sensibles au </a:t>
          </a:r>
          <a:r>
            <a:rPr lang="fr-FR" sz="2400" baseline="0" dirty="0">
              <a:solidFill>
                <a:schemeClr val="tx1">
                  <a:lumMod val="95000"/>
                  <a:lumOff val="5000"/>
                </a:schemeClr>
              </a:solidFill>
            </a:rPr>
            <a:t>soleil (portes)</a:t>
          </a:r>
        </a:p>
      </dgm:t>
    </dgm:pt>
    <dgm:pt modelId="{750BC8FE-71B6-4394-BEC1-367FC07297FA}" type="parTrans" cxnId="{E643F6A8-5E04-4C48-90E6-4FCD73C3B8B9}">
      <dgm:prSet/>
      <dgm:spPr/>
      <dgm:t>
        <a:bodyPr/>
        <a:lstStyle/>
        <a:p>
          <a:endParaRPr lang="fr-FR" sz="2400"/>
        </a:p>
      </dgm:t>
    </dgm:pt>
    <dgm:pt modelId="{6D932394-CFEB-49C9-A749-306907948997}" type="sibTrans" cxnId="{E643F6A8-5E04-4C48-90E6-4FCD73C3B8B9}">
      <dgm:prSet/>
      <dgm:spPr/>
      <dgm:t>
        <a:bodyPr/>
        <a:lstStyle/>
        <a:p>
          <a:endParaRPr lang="fr-FR" sz="2400"/>
        </a:p>
      </dgm:t>
    </dgm:pt>
    <dgm:pt modelId="{4BC20248-DEB6-4969-A09A-08D19A415AFF}">
      <dgm:prSet custT="1"/>
      <dgm:spPr/>
      <dgm:t>
        <a:bodyPr/>
        <a:lstStyle/>
        <a:p>
          <a:pPr algn="l"/>
          <a:r>
            <a:rPr lang="fr-FR" sz="2400" dirty="0"/>
            <a:t>Certains utilisent les nattes</a:t>
          </a:r>
          <a:r>
            <a:rPr lang="fr-FR" sz="2400" baseline="0" dirty="0"/>
            <a:t> plastiques à d’autres fins</a:t>
          </a:r>
        </a:p>
      </dgm:t>
    </dgm:pt>
    <dgm:pt modelId="{D70FA7E0-BECA-4FB3-AD4B-310204DF88AE}" type="parTrans" cxnId="{8CC270B4-6454-4886-91F7-55FA3A8E835E}">
      <dgm:prSet/>
      <dgm:spPr/>
      <dgm:t>
        <a:bodyPr/>
        <a:lstStyle/>
        <a:p>
          <a:endParaRPr lang="fr-FR" sz="2400"/>
        </a:p>
      </dgm:t>
    </dgm:pt>
    <dgm:pt modelId="{5D0DE0DB-315F-4109-BDAA-66AD92E1DB1A}" type="sibTrans" cxnId="{8CC270B4-6454-4886-91F7-55FA3A8E835E}">
      <dgm:prSet/>
      <dgm:spPr/>
      <dgm:t>
        <a:bodyPr/>
        <a:lstStyle/>
        <a:p>
          <a:endParaRPr lang="fr-FR" sz="2400"/>
        </a:p>
      </dgm:t>
    </dgm:pt>
    <dgm:pt modelId="{943A7C34-1E0F-4A3A-B975-5CE7E901B980}">
      <dgm:prSet custT="1"/>
      <dgm:spPr/>
      <dgm:t>
        <a:bodyPr/>
        <a:lstStyle/>
        <a:p>
          <a:pPr algn="l"/>
          <a:r>
            <a:rPr lang="fr-FR" sz="2400" baseline="0" dirty="0"/>
            <a:t>Filet d’ombrage importée</a:t>
          </a:r>
        </a:p>
      </dgm:t>
    </dgm:pt>
    <dgm:pt modelId="{E462D5C8-AFFB-46AE-B51C-7EDFDD8B0440}" type="parTrans" cxnId="{D746047D-4AA8-4981-9A18-B3A2C27915B9}">
      <dgm:prSet/>
      <dgm:spPr/>
      <dgm:t>
        <a:bodyPr/>
        <a:lstStyle/>
        <a:p>
          <a:endParaRPr lang="fr-FR" sz="2400"/>
        </a:p>
      </dgm:t>
    </dgm:pt>
    <dgm:pt modelId="{21424BF8-CB13-45BC-BCDF-E84CD4141457}" type="sibTrans" cxnId="{D746047D-4AA8-4981-9A18-B3A2C27915B9}">
      <dgm:prSet/>
      <dgm:spPr/>
      <dgm:t>
        <a:bodyPr/>
        <a:lstStyle/>
        <a:p>
          <a:endParaRPr lang="fr-FR" sz="2400"/>
        </a:p>
      </dgm:t>
    </dgm:pt>
    <dgm:pt modelId="{D9A90636-449B-427A-80D4-9AB9466EB0D6}">
      <dgm:prSet custT="1"/>
      <dgm:spPr/>
      <dgm:t>
        <a:bodyPr/>
        <a:lstStyle/>
        <a:p>
          <a:pPr algn="l"/>
          <a:r>
            <a:rPr lang="fr-FR" sz="2400" dirty="0">
              <a:solidFill>
                <a:schemeClr val="tx1">
                  <a:lumMod val="95000"/>
                  <a:lumOff val="5000"/>
                </a:schemeClr>
              </a:solidFill>
            </a:rPr>
            <a:t>Facile partition de l’espace interne (3 espaces) si tissu ou nattes ajoutées</a:t>
          </a:r>
          <a:endParaRPr lang="fr-FR" sz="2400" baseline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037300B-33BB-4949-8202-D44840ECB95D}" type="parTrans" cxnId="{87BAC5C9-2C45-4BB4-AAAC-474D268FEC48}">
      <dgm:prSet/>
      <dgm:spPr/>
      <dgm:t>
        <a:bodyPr/>
        <a:lstStyle/>
        <a:p>
          <a:endParaRPr lang="fr-FR"/>
        </a:p>
      </dgm:t>
    </dgm:pt>
    <dgm:pt modelId="{ECF5C7E7-7E0D-4981-B128-01DC63FBB0FC}" type="sibTrans" cxnId="{87BAC5C9-2C45-4BB4-AAAC-474D268FEC48}">
      <dgm:prSet/>
      <dgm:spPr/>
      <dgm:t>
        <a:bodyPr/>
        <a:lstStyle/>
        <a:p>
          <a:endParaRPr lang="fr-FR"/>
        </a:p>
      </dgm:t>
    </dgm:pt>
    <dgm:pt modelId="{B9ED762B-2637-48E5-822D-24D714C2838B}" type="pres">
      <dgm:prSet presAssocID="{AD67E0AA-1113-42F9-9C1D-18E47EAE1E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DE1C0A-8B51-4D7D-8E75-198052CAE5EB}" type="pres">
      <dgm:prSet presAssocID="{0D56A2B9-890B-4567-BA8F-2C3C5EC872EA}" presName="root" presStyleCnt="0"/>
      <dgm:spPr/>
    </dgm:pt>
    <dgm:pt modelId="{752C5A25-DF9C-4678-94DE-C84719CEF984}" type="pres">
      <dgm:prSet presAssocID="{0D56A2B9-890B-4567-BA8F-2C3C5EC872EA}" presName="rootComposite" presStyleCnt="0"/>
      <dgm:spPr/>
    </dgm:pt>
    <dgm:pt modelId="{793BEFB4-A323-47B5-9E53-BA4023EF3AD4}" type="pres">
      <dgm:prSet presAssocID="{0D56A2B9-890B-4567-BA8F-2C3C5EC872EA}" presName="rootText" presStyleLbl="node1" presStyleIdx="0" presStyleCnt="2" custScaleX="192992"/>
      <dgm:spPr/>
    </dgm:pt>
    <dgm:pt modelId="{6F5266B2-D0CB-4A77-86B0-5D63400CF726}" type="pres">
      <dgm:prSet presAssocID="{0D56A2B9-890B-4567-BA8F-2C3C5EC872EA}" presName="rootConnector" presStyleLbl="node1" presStyleIdx="0" presStyleCnt="2"/>
      <dgm:spPr/>
    </dgm:pt>
    <dgm:pt modelId="{94EB7552-7A32-4874-80C0-2B453FEAE502}" type="pres">
      <dgm:prSet presAssocID="{0D56A2B9-890B-4567-BA8F-2C3C5EC872EA}" presName="childShape" presStyleCnt="0"/>
      <dgm:spPr/>
    </dgm:pt>
    <dgm:pt modelId="{64CA9007-C125-4759-913B-B5E8366CD8A7}" type="pres">
      <dgm:prSet presAssocID="{DAED85BF-A946-45EB-A2A8-0F3E4153963D}" presName="Name13" presStyleLbl="parChTrans1D2" presStyleIdx="0" presStyleCnt="8"/>
      <dgm:spPr/>
    </dgm:pt>
    <dgm:pt modelId="{C6EC05EB-7426-4B35-A6F4-3C6D271B84B5}" type="pres">
      <dgm:prSet presAssocID="{B42B3E29-C002-4D99-A0C8-49F36517888F}" presName="childText" presStyleLbl="bgAcc1" presStyleIdx="0" presStyleCnt="8" custScaleX="413935">
        <dgm:presLayoutVars>
          <dgm:bulletEnabled val="1"/>
        </dgm:presLayoutVars>
      </dgm:prSet>
      <dgm:spPr/>
    </dgm:pt>
    <dgm:pt modelId="{C301F752-700F-45F3-9648-BB7C9ECB0285}" type="pres">
      <dgm:prSet presAssocID="{4DA1CD62-A2EB-4AE9-939B-C879B82B0D5D}" presName="Name13" presStyleLbl="parChTrans1D2" presStyleIdx="1" presStyleCnt="8"/>
      <dgm:spPr/>
    </dgm:pt>
    <dgm:pt modelId="{0D4B6085-5A13-489B-8432-23628D35C3D0}" type="pres">
      <dgm:prSet presAssocID="{67303874-27E6-43FB-9C50-16D80D746231}" presName="childText" presStyleLbl="bgAcc1" presStyleIdx="1" presStyleCnt="8" custScaleX="414475" custLinFactNeighborX="930" custLinFactNeighborY="-16870">
        <dgm:presLayoutVars>
          <dgm:bulletEnabled val="1"/>
        </dgm:presLayoutVars>
      </dgm:prSet>
      <dgm:spPr/>
    </dgm:pt>
    <dgm:pt modelId="{CB0EEED0-C3D3-44AF-860A-A6C60C067956}" type="pres">
      <dgm:prSet presAssocID="{BEC03C7F-BED4-4EDF-83A5-5876837F9088}" presName="Name13" presStyleLbl="parChTrans1D2" presStyleIdx="2" presStyleCnt="8"/>
      <dgm:spPr/>
    </dgm:pt>
    <dgm:pt modelId="{F9080791-FA33-41A8-AEC0-5AD00675C12F}" type="pres">
      <dgm:prSet presAssocID="{AC183CE7-83F5-4EDF-BA19-E845567F51E4}" presName="childText" presStyleLbl="bgAcc1" presStyleIdx="2" presStyleCnt="8" custScaleX="419867" custScaleY="102877" custLinFactNeighborX="1000" custLinFactNeighborY="-29234">
        <dgm:presLayoutVars>
          <dgm:bulletEnabled val="1"/>
        </dgm:presLayoutVars>
      </dgm:prSet>
      <dgm:spPr/>
    </dgm:pt>
    <dgm:pt modelId="{103E3F59-DA0F-4398-864E-E6629A0931DE}" type="pres">
      <dgm:prSet presAssocID="{4037300B-33BB-4949-8202-D44840ECB95D}" presName="Name13" presStyleLbl="parChTrans1D2" presStyleIdx="3" presStyleCnt="8"/>
      <dgm:spPr/>
    </dgm:pt>
    <dgm:pt modelId="{3ADA5FE2-A4A7-4B88-95D7-56BAFC7B3DC5}" type="pres">
      <dgm:prSet presAssocID="{D9A90636-449B-427A-80D4-9AB9466EB0D6}" presName="childText" presStyleLbl="bgAcc1" presStyleIdx="3" presStyleCnt="8" custScaleX="424224" custScaleY="164022" custLinFactNeighborY="1402">
        <dgm:presLayoutVars>
          <dgm:bulletEnabled val="1"/>
        </dgm:presLayoutVars>
      </dgm:prSet>
      <dgm:spPr/>
    </dgm:pt>
    <dgm:pt modelId="{C6CAF66C-8BD0-4FFF-B4F8-6210734F2E98}" type="pres">
      <dgm:prSet presAssocID="{C89ADF3E-FED4-448F-BC16-F356D97302A4}" presName="root" presStyleCnt="0"/>
      <dgm:spPr/>
    </dgm:pt>
    <dgm:pt modelId="{A2CA8343-8DAE-4C2D-9648-5CCACE3A8C6F}" type="pres">
      <dgm:prSet presAssocID="{C89ADF3E-FED4-448F-BC16-F356D97302A4}" presName="rootComposite" presStyleCnt="0"/>
      <dgm:spPr/>
    </dgm:pt>
    <dgm:pt modelId="{3708813A-0E1C-47BC-A19B-B9E3C3FE3D5A}" type="pres">
      <dgm:prSet presAssocID="{C89ADF3E-FED4-448F-BC16-F356D97302A4}" presName="rootText" presStyleLbl="node1" presStyleIdx="1" presStyleCnt="2" custScaleX="151850"/>
      <dgm:spPr/>
    </dgm:pt>
    <dgm:pt modelId="{CF9E8ABD-0F33-462B-9E15-30E777FE448D}" type="pres">
      <dgm:prSet presAssocID="{C89ADF3E-FED4-448F-BC16-F356D97302A4}" presName="rootConnector" presStyleLbl="node1" presStyleIdx="1" presStyleCnt="2"/>
      <dgm:spPr/>
    </dgm:pt>
    <dgm:pt modelId="{39B35204-9A17-42B1-BA60-1119D33A8678}" type="pres">
      <dgm:prSet presAssocID="{C89ADF3E-FED4-448F-BC16-F356D97302A4}" presName="childShape" presStyleCnt="0"/>
      <dgm:spPr/>
    </dgm:pt>
    <dgm:pt modelId="{DA3BF5E3-6101-44EB-8D42-F3D7110FEC3E}" type="pres">
      <dgm:prSet presAssocID="{8121097E-BF22-43F5-976E-59998B9A784D}" presName="Name13" presStyleLbl="parChTrans1D2" presStyleIdx="4" presStyleCnt="8"/>
      <dgm:spPr/>
    </dgm:pt>
    <dgm:pt modelId="{20EF618C-1538-48D6-AE16-485CCE6B0B8A}" type="pres">
      <dgm:prSet presAssocID="{5B631155-FB97-42DF-BF69-563C4CBDDA63}" presName="childText" presStyleLbl="bgAcc1" presStyleIdx="4" presStyleCnt="8" custScaleX="338721" custScaleY="156263" custLinFactNeighborX="4453" custLinFactNeighborY="1311">
        <dgm:presLayoutVars>
          <dgm:bulletEnabled val="1"/>
        </dgm:presLayoutVars>
      </dgm:prSet>
      <dgm:spPr/>
    </dgm:pt>
    <dgm:pt modelId="{396988EB-548D-490B-B4F4-7BBA7D208856}" type="pres">
      <dgm:prSet presAssocID="{D70FA7E0-BECA-4FB3-AD4B-310204DF88AE}" presName="Name13" presStyleLbl="parChTrans1D2" presStyleIdx="5" presStyleCnt="8"/>
      <dgm:spPr/>
    </dgm:pt>
    <dgm:pt modelId="{9841CB8C-881A-4CFA-B069-0749EC5F7E13}" type="pres">
      <dgm:prSet presAssocID="{4BC20248-DEB6-4969-A09A-08D19A415AFF}" presName="childText" presStyleLbl="bgAcc1" presStyleIdx="5" presStyleCnt="8" custScaleX="321968" custScaleY="144585" custLinFactNeighborX="1797" custLinFactNeighborY="7829">
        <dgm:presLayoutVars>
          <dgm:bulletEnabled val="1"/>
        </dgm:presLayoutVars>
      </dgm:prSet>
      <dgm:spPr/>
    </dgm:pt>
    <dgm:pt modelId="{E4C51A02-C384-4846-A7BF-FF9A9218A509}" type="pres">
      <dgm:prSet presAssocID="{E462D5C8-AFFB-46AE-B51C-7EDFDD8B0440}" presName="Name13" presStyleLbl="parChTrans1D2" presStyleIdx="6" presStyleCnt="8"/>
      <dgm:spPr/>
    </dgm:pt>
    <dgm:pt modelId="{CB971EF4-FDA7-4319-A783-DCB0B8B0CA9C}" type="pres">
      <dgm:prSet presAssocID="{943A7C34-1E0F-4A3A-B975-5CE7E901B980}" presName="childText" presStyleLbl="bgAcc1" presStyleIdx="6" presStyleCnt="8" custScaleX="320786" custLinFactNeighborX="2979" custLinFactNeighborY="7279">
        <dgm:presLayoutVars>
          <dgm:bulletEnabled val="1"/>
        </dgm:presLayoutVars>
      </dgm:prSet>
      <dgm:spPr/>
    </dgm:pt>
    <dgm:pt modelId="{A5866A77-D290-40A3-B000-CE2BAC18C16E}" type="pres">
      <dgm:prSet presAssocID="{750BC8FE-71B6-4394-BEC1-367FC07297FA}" presName="Name13" presStyleLbl="parChTrans1D2" presStyleIdx="7" presStyleCnt="8"/>
      <dgm:spPr/>
    </dgm:pt>
    <dgm:pt modelId="{CE80A24C-7810-499A-9150-C7FC2BA25D69}" type="pres">
      <dgm:prSet presAssocID="{21CB5762-54D6-4F90-BFF4-54BD772B368F}" presName="childText" presStyleLbl="bgAcc1" presStyleIdx="7" presStyleCnt="8" custScaleX="323922" custScaleY="139084">
        <dgm:presLayoutVars>
          <dgm:bulletEnabled val="1"/>
        </dgm:presLayoutVars>
      </dgm:prSet>
      <dgm:spPr/>
    </dgm:pt>
  </dgm:ptLst>
  <dgm:cxnLst>
    <dgm:cxn modelId="{BD56F408-84C8-4AAF-A2B2-311EAE423470}" type="presOf" srcId="{0D56A2B9-890B-4567-BA8F-2C3C5EC872EA}" destId="{793BEFB4-A323-47B5-9E53-BA4023EF3AD4}" srcOrd="0" destOrd="0" presId="urn:microsoft.com/office/officeart/2005/8/layout/hierarchy3"/>
    <dgm:cxn modelId="{BA1B3F11-39A2-41F7-9DA9-E9A23D1E00FD}" type="presOf" srcId="{AC183CE7-83F5-4EDF-BA19-E845567F51E4}" destId="{F9080791-FA33-41A8-AEC0-5AD00675C12F}" srcOrd="0" destOrd="0" presId="urn:microsoft.com/office/officeart/2005/8/layout/hierarchy3"/>
    <dgm:cxn modelId="{904E6115-1EFE-475A-BD69-5FD1BC79788C}" srcId="{0D56A2B9-890B-4567-BA8F-2C3C5EC872EA}" destId="{B42B3E29-C002-4D99-A0C8-49F36517888F}" srcOrd="0" destOrd="0" parTransId="{DAED85BF-A946-45EB-A2A8-0F3E4153963D}" sibTransId="{644B98AB-075B-469A-9FA1-E3E6003F0667}"/>
    <dgm:cxn modelId="{55EB601A-ED8A-4F48-B14D-72ADCFF510E5}" srcId="{C89ADF3E-FED4-448F-BC16-F356D97302A4}" destId="{5B631155-FB97-42DF-BF69-563C4CBDDA63}" srcOrd="0" destOrd="0" parTransId="{8121097E-BF22-43F5-976E-59998B9A784D}" sibTransId="{55281351-3FF8-4585-8708-39BD425391D3}"/>
    <dgm:cxn modelId="{AB70F12C-5C64-4971-A0F4-902ADE59D008}" type="presOf" srcId="{4037300B-33BB-4949-8202-D44840ECB95D}" destId="{103E3F59-DA0F-4398-864E-E6629A0931DE}" srcOrd="0" destOrd="0" presId="urn:microsoft.com/office/officeart/2005/8/layout/hierarchy3"/>
    <dgm:cxn modelId="{1ED19330-3994-47E6-8F87-F62AF2376CBF}" srcId="{0D56A2B9-890B-4567-BA8F-2C3C5EC872EA}" destId="{67303874-27E6-43FB-9C50-16D80D746231}" srcOrd="1" destOrd="0" parTransId="{4DA1CD62-A2EB-4AE9-939B-C879B82B0D5D}" sibTransId="{F99A36C4-5938-47D5-994E-C1685FACBC61}"/>
    <dgm:cxn modelId="{09D87D41-CA63-4241-82AD-BCC200D12972}" type="presOf" srcId="{67303874-27E6-43FB-9C50-16D80D746231}" destId="{0D4B6085-5A13-489B-8432-23628D35C3D0}" srcOrd="0" destOrd="0" presId="urn:microsoft.com/office/officeart/2005/8/layout/hierarchy3"/>
    <dgm:cxn modelId="{D5015269-7BDD-4302-B80F-3512CEEA69FC}" type="presOf" srcId="{AD67E0AA-1113-42F9-9C1D-18E47EAE1EF9}" destId="{B9ED762B-2637-48E5-822D-24D714C2838B}" srcOrd="0" destOrd="0" presId="urn:microsoft.com/office/officeart/2005/8/layout/hierarchy3"/>
    <dgm:cxn modelId="{476A256C-086F-42D1-AF8E-42E39DC63930}" type="presOf" srcId="{5B631155-FB97-42DF-BF69-563C4CBDDA63}" destId="{20EF618C-1538-48D6-AE16-485CCE6B0B8A}" srcOrd="0" destOrd="0" presId="urn:microsoft.com/office/officeart/2005/8/layout/hierarchy3"/>
    <dgm:cxn modelId="{DFDBF84F-604C-48C5-8DA8-BA567E85FBDF}" type="presOf" srcId="{B42B3E29-C002-4D99-A0C8-49F36517888F}" destId="{C6EC05EB-7426-4B35-A6F4-3C6D271B84B5}" srcOrd="0" destOrd="0" presId="urn:microsoft.com/office/officeart/2005/8/layout/hierarchy3"/>
    <dgm:cxn modelId="{6B96F353-A2BA-4EAD-904A-5E157FB71C4B}" type="presOf" srcId="{0D56A2B9-890B-4567-BA8F-2C3C5EC872EA}" destId="{6F5266B2-D0CB-4A77-86B0-5D63400CF726}" srcOrd="1" destOrd="0" presId="urn:microsoft.com/office/officeart/2005/8/layout/hierarchy3"/>
    <dgm:cxn modelId="{A2300A74-DCB4-49A5-B9AF-31860F0B7E7F}" type="presOf" srcId="{4BC20248-DEB6-4969-A09A-08D19A415AFF}" destId="{9841CB8C-881A-4CFA-B069-0749EC5F7E13}" srcOrd="0" destOrd="0" presId="urn:microsoft.com/office/officeart/2005/8/layout/hierarchy3"/>
    <dgm:cxn modelId="{D60D4055-C9C3-4060-B1C3-6E6216803366}" srcId="{0D56A2B9-890B-4567-BA8F-2C3C5EC872EA}" destId="{AC183CE7-83F5-4EDF-BA19-E845567F51E4}" srcOrd="2" destOrd="0" parTransId="{BEC03C7F-BED4-4EDF-83A5-5876837F9088}" sibTransId="{A062C6F8-968B-4C49-90CC-9D5581CF9016}"/>
    <dgm:cxn modelId="{FE399F79-DA2A-401C-8B19-DFEF67F10CDC}" type="presOf" srcId="{E462D5C8-AFFB-46AE-B51C-7EDFDD8B0440}" destId="{E4C51A02-C384-4846-A7BF-FF9A9218A509}" srcOrd="0" destOrd="0" presId="urn:microsoft.com/office/officeart/2005/8/layout/hierarchy3"/>
    <dgm:cxn modelId="{997CCA7A-4F27-4CBE-A4A6-FB78BA563DC1}" type="presOf" srcId="{8121097E-BF22-43F5-976E-59998B9A784D}" destId="{DA3BF5E3-6101-44EB-8D42-F3D7110FEC3E}" srcOrd="0" destOrd="0" presId="urn:microsoft.com/office/officeart/2005/8/layout/hierarchy3"/>
    <dgm:cxn modelId="{D746047D-4AA8-4981-9A18-B3A2C27915B9}" srcId="{C89ADF3E-FED4-448F-BC16-F356D97302A4}" destId="{943A7C34-1E0F-4A3A-B975-5CE7E901B980}" srcOrd="2" destOrd="0" parTransId="{E462D5C8-AFFB-46AE-B51C-7EDFDD8B0440}" sibTransId="{21424BF8-CB13-45BC-BCDF-E84CD4141457}"/>
    <dgm:cxn modelId="{F3735884-9725-4B20-B22E-FD1881D60DBF}" srcId="{AD67E0AA-1113-42F9-9C1D-18E47EAE1EF9}" destId="{0D56A2B9-890B-4567-BA8F-2C3C5EC872EA}" srcOrd="0" destOrd="0" parTransId="{4C31D70E-192D-4907-BA4B-5D5AFEA2E647}" sibTransId="{DFE324E5-E2E6-4555-B888-7FD82FEA7E33}"/>
    <dgm:cxn modelId="{663AFD89-62D3-497F-BFFB-077C1A60DB02}" type="presOf" srcId="{C89ADF3E-FED4-448F-BC16-F356D97302A4}" destId="{CF9E8ABD-0F33-462B-9E15-30E777FE448D}" srcOrd="1" destOrd="0" presId="urn:microsoft.com/office/officeart/2005/8/layout/hierarchy3"/>
    <dgm:cxn modelId="{9188848D-CF20-4F78-B962-8C8752D4B783}" type="presOf" srcId="{D70FA7E0-BECA-4FB3-AD4B-310204DF88AE}" destId="{396988EB-548D-490B-B4F4-7BBA7D208856}" srcOrd="0" destOrd="0" presId="urn:microsoft.com/office/officeart/2005/8/layout/hierarchy3"/>
    <dgm:cxn modelId="{6DE32D94-95B0-4D6F-B9E6-41E28BD00EE4}" type="presOf" srcId="{C89ADF3E-FED4-448F-BC16-F356D97302A4}" destId="{3708813A-0E1C-47BC-A19B-B9E3C3FE3D5A}" srcOrd="0" destOrd="0" presId="urn:microsoft.com/office/officeart/2005/8/layout/hierarchy3"/>
    <dgm:cxn modelId="{E643F6A8-5E04-4C48-90E6-4FCD73C3B8B9}" srcId="{C89ADF3E-FED4-448F-BC16-F356D97302A4}" destId="{21CB5762-54D6-4F90-BFF4-54BD772B368F}" srcOrd="3" destOrd="0" parTransId="{750BC8FE-71B6-4394-BEC1-367FC07297FA}" sibTransId="{6D932394-CFEB-49C9-A749-306907948997}"/>
    <dgm:cxn modelId="{170009B2-CA0E-401A-A990-DF5B585A96CA}" type="presOf" srcId="{D9A90636-449B-427A-80D4-9AB9466EB0D6}" destId="{3ADA5FE2-A4A7-4B88-95D7-56BAFC7B3DC5}" srcOrd="0" destOrd="0" presId="urn:microsoft.com/office/officeart/2005/8/layout/hierarchy3"/>
    <dgm:cxn modelId="{8CC270B4-6454-4886-91F7-55FA3A8E835E}" srcId="{C89ADF3E-FED4-448F-BC16-F356D97302A4}" destId="{4BC20248-DEB6-4969-A09A-08D19A415AFF}" srcOrd="1" destOrd="0" parTransId="{D70FA7E0-BECA-4FB3-AD4B-310204DF88AE}" sibTransId="{5D0DE0DB-315F-4109-BDAA-66AD92E1DB1A}"/>
    <dgm:cxn modelId="{B11ED0B4-60E4-4181-9C85-8608500BBEFF}" srcId="{AD67E0AA-1113-42F9-9C1D-18E47EAE1EF9}" destId="{C89ADF3E-FED4-448F-BC16-F356D97302A4}" srcOrd="1" destOrd="0" parTransId="{16B948F8-7A01-4E37-B469-E3A8AF073CDD}" sibTransId="{8D88E901-83E2-4A08-9087-9C3701161E49}"/>
    <dgm:cxn modelId="{950C39B6-98A2-4326-B5CF-442797848BD1}" type="presOf" srcId="{BEC03C7F-BED4-4EDF-83A5-5876837F9088}" destId="{CB0EEED0-C3D3-44AF-860A-A6C60C067956}" srcOrd="0" destOrd="0" presId="urn:microsoft.com/office/officeart/2005/8/layout/hierarchy3"/>
    <dgm:cxn modelId="{88448CC0-C7FF-4F15-95B4-D09A01BCCF11}" type="presOf" srcId="{DAED85BF-A946-45EB-A2A8-0F3E4153963D}" destId="{64CA9007-C125-4759-913B-B5E8366CD8A7}" srcOrd="0" destOrd="0" presId="urn:microsoft.com/office/officeart/2005/8/layout/hierarchy3"/>
    <dgm:cxn modelId="{41FE73C6-31F3-46CB-B65F-723A1F9B980F}" type="presOf" srcId="{750BC8FE-71B6-4394-BEC1-367FC07297FA}" destId="{A5866A77-D290-40A3-B000-CE2BAC18C16E}" srcOrd="0" destOrd="0" presId="urn:microsoft.com/office/officeart/2005/8/layout/hierarchy3"/>
    <dgm:cxn modelId="{87BAC5C9-2C45-4BB4-AAAC-474D268FEC48}" srcId="{0D56A2B9-890B-4567-BA8F-2C3C5EC872EA}" destId="{D9A90636-449B-427A-80D4-9AB9466EB0D6}" srcOrd="3" destOrd="0" parTransId="{4037300B-33BB-4949-8202-D44840ECB95D}" sibTransId="{ECF5C7E7-7E0D-4981-B128-01DC63FBB0FC}"/>
    <dgm:cxn modelId="{5F229ECB-7A03-4D00-ADC3-6D62AE96C1E6}" type="presOf" srcId="{21CB5762-54D6-4F90-BFF4-54BD772B368F}" destId="{CE80A24C-7810-499A-9150-C7FC2BA25D69}" srcOrd="0" destOrd="0" presId="urn:microsoft.com/office/officeart/2005/8/layout/hierarchy3"/>
    <dgm:cxn modelId="{9757F0EE-9375-4E97-8CB3-B7A1F0CB233A}" type="presOf" srcId="{4DA1CD62-A2EB-4AE9-939B-C879B82B0D5D}" destId="{C301F752-700F-45F3-9648-BB7C9ECB0285}" srcOrd="0" destOrd="0" presId="urn:microsoft.com/office/officeart/2005/8/layout/hierarchy3"/>
    <dgm:cxn modelId="{E4D4ADFC-98A0-4479-80DB-6A911B42C473}" type="presOf" srcId="{943A7C34-1E0F-4A3A-B975-5CE7E901B980}" destId="{CB971EF4-FDA7-4319-A783-DCB0B8B0CA9C}" srcOrd="0" destOrd="0" presId="urn:microsoft.com/office/officeart/2005/8/layout/hierarchy3"/>
    <dgm:cxn modelId="{90D02F8B-8D2C-492F-BC97-E74C4EC2D9FB}" type="presParOf" srcId="{B9ED762B-2637-48E5-822D-24D714C2838B}" destId="{23DE1C0A-8B51-4D7D-8E75-198052CAE5EB}" srcOrd="0" destOrd="0" presId="urn:microsoft.com/office/officeart/2005/8/layout/hierarchy3"/>
    <dgm:cxn modelId="{EF327144-9C02-499B-AC9E-D1143145E29F}" type="presParOf" srcId="{23DE1C0A-8B51-4D7D-8E75-198052CAE5EB}" destId="{752C5A25-DF9C-4678-94DE-C84719CEF984}" srcOrd="0" destOrd="0" presId="urn:microsoft.com/office/officeart/2005/8/layout/hierarchy3"/>
    <dgm:cxn modelId="{F3EA5A0F-EB67-4CB8-A646-E220DD76585D}" type="presParOf" srcId="{752C5A25-DF9C-4678-94DE-C84719CEF984}" destId="{793BEFB4-A323-47B5-9E53-BA4023EF3AD4}" srcOrd="0" destOrd="0" presId="urn:microsoft.com/office/officeart/2005/8/layout/hierarchy3"/>
    <dgm:cxn modelId="{C5F30EA6-E352-4D79-8333-5DF86A898BF5}" type="presParOf" srcId="{752C5A25-DF9C-4678-94DE-C84719CEF984}" destId="{6F5266B2-D0CB-4A77-86B0-5D63400CF726}" srcOrd="1" destOrd="0" presId="urn:microsoft.com/office/officeart/2005/8/layout/hierarchy3"/>
    <dgm:cxn modelId="{86762BA6-5184-4487-9581-AFCFD6100E33}" type="presParOf" srcId="{23DE1C0A-8B51-4D7D-8E75-198052CAE5EB}" destId="{94EB7552-7A32-4874-80C0-2B453FEAE502}" srcOrd="1" destOrd="0" presId="urn:microsoft.com/office/officeart/2005/8/layout/hierarchy3"/>
    <dgm:cxn modelId="{CBEA9A98-FF8B-4E8D-AFD8-2A4D4FD37217}" type="presParOf" srcId="{94EB7552-7A32-4874-80C0-2B453FEAE502}" destId="{64CA9007-C125-4759-913B-B5E8366CD8A7}" srcOrd="0" destOrd="0" presId="urn:microsoft.com/office/officeart/2005/8/layout/hierarchy3"/>
    <dgm:cxn modelId="{5B062005-1D00-4534-85F3-2EDED0BA24B4}" type="presParOf" srcId="{94EB7552-7A32-4874-80C0-2B453FEAE502}" destId="{C6EC05EB-7426-4B35-A6F4-3C6D271B84B5}" srcOrd="1" destOrd="0" presId="urn:microsoft.com/office/officeart/2005/8/layout/hierarchy3"/>
    <dgm:cxn modelId="{469749CA-F262-4F87-A198-349C3FB10447}" type="presParOf" srcId="{94EB7552-7A32-4874-80C0-2B453FEAE502}" destId="{C301F752-700F-45F3-9648-BB7C9ECB0285}" srcOrd="2" destOrd="0" presId="urn:microsoft.com/office/officeart/2005/8/layout/hierarchy3"/>
    <dgm:cxn modelId="{834EC32D-64B8-4CC7-A747-241B7A47FA49}" type="presParOf" srcId="{94EB7552-7A32-4874-80C0-2B453FEAE502}" destId="{0D4B6085-5A13-489B-8432-23628D35C3D0}" srcOrd="3" destOrd="0" presId="urn:microsoft.com/office/officeart/2005/8/layout/hierarchy3"/>
    <dgm:cxn modelId="{8DB1F332-B58C-4C5B-BB6B-9F422394CFB8}" type="presParOf" srcId="{94EB7552-7A32-4874-80C0-2B453FEAE502}" destId="{CB0EEED0-C3D3-44AF-860A-A6C60C067956}" srcOrd="4" destOrd="0" presId="urn:microsoft.com/office/officeart/2005/8/layout/hierarchy3"/>
    <dgm:cxn modelId="{4973B83B-EC26-466C-9E9C-302E7FBD9211}" type="presParOf" srcId="{94EB7552-7A32-4874-80C0-2B453FEAE502}" destId="{F9080791-FA33-41A8-AEC0-5AD00675C12F}" srcOrd="5" destOrd="0" presId="urn:microsoft.com/office/officeart/2005/8/layout/hierarchy3"/>
    <dgm:cxn modelId="{EB1C8345-B328-4424-90E6-874F30B0C9E8}" type="presParOf" srcId="{94EB7552-7A32-4874-80C0-2B453FEAE502}" destId="{103E3F59-DA0F-4398-864E-E6629A0931DE}" srcOrd="6" destOrd="0" presId="urn:microsoft.com/office/officeart/2005/8/layout/hierarchy3"/>
    <dgm:cxn modelId="{D16A4E44-F079-4BB2-8AF5-AE92DD1EF82D}" type="presParOf" srcId="{94EB7552-7A32-4874-80C0-2B453FEAE502}" destId="{3ADA5FE2-A4A7-4B88-95D7-56BAFC7B3DC5}" srcOrd="7" destOrd="0" presId="urn:microsoft.com/office/officeart/2005/8/layout/hierarchy3"/>
    <dgm:cxn modelId="{4336A449-4646-4BAF-9052-4FC966F4E353}" type="presParOf" srcId="{B9ED762B-2637-48E5-822D-24D714C2838B}" destId="{C6CAF66C-8BD0-4FFF-B4F8-6210734F2E98}" srcOrd="1" destOrd="0" presId="urn:microsoft.com/office/officeart/2005/8/layout/hierarchy3"/>
    <dgm:cxn modelId="{5E3C44B9-15B2-4155-A8F6-82D2EB28DFCD}" type="presParOf" srcId="{C6CAF66C-8BD0-4FFF-B4F8-6210734F2E98}" destId="{A2CA8343-8DAE-4C2D-9648-5CCACE3A8C6F}" srcOrd="0" destOrd="0" presId="urn:microsoft.com/office/officeart/2005/8/layout/hierarchy3"/>
    <dgm:cxn modelId="{DFA6E396-4D1C-4785-AEB5-DB56BBA42E03}" type="presParOf" srcId="{A2CA8343-8DAE-4C2D-9648-5CCACE3A8C6F}" destId="{3708813A-0E1C-47BC-A19B-B9E3C3FE3D5A}" srcOrd="0" destOrd="0" presId="urn:microsoft.com/office/officeart/2005/8/layout/hierarchy3"/>
    <dgm:cxn modelId="{C3966356-1C26-4917-9ECD-20A8BFC09B03}" type="presParOf" srcId="{A2CA8343-8DAE-4C2D-9648-5CCACE3A8C6F}" destId="{CF9E8ABD-0F33-462B-9E15-30E777FE448D}" srcOrd="1" destOrd="0" presId="urn:microsoft.com/office/officeart/2005/8/layout/hierarchy3"/>
    <dgm:cxn modelId="{04156077-20CD-4336-B11D-637BFB9BB73D}" type="presParOf" srcId="{C6CAF66C-8BD0-4FFF-B4F8-6210734F2E98}" destId="{39B35204-9A17-42B1-BA60-1119D33A8678}" srcOrd="1" destOrd="0" presId="urn:microsoft.com/office/officeart/2005/8/layout/hierarchy3"/>
    <dgm:cxn modelId="{9DD81575-EFB2-4393-B46F-2CED2C64F0CF}" type="presParOf" srcId="{39B35204-9A17-42B1-BA60-1119D33A8678}" destId="{DA3BF5E3-6101-44EB-8D42-F3D7110FEC3E}" srcOrd="0" destOrd="0" presId="urn:microsoft.com/office/officeart/2005/8/layout/hierarchy3"/>
    <dgm:cxn modelId="{B2F4B867-2420-401E-8B60-D856B2D54744}" type="presParOf" srcId="{39B35204-9A17-42B1-BA60-1119D33A8678}" destId="{20EF618C-1538-48D6-AE16-485CCE6B0B8A}" srcOrd="1" destOrd="0" presId="urn:microsoft.com/office/officeart/2005/8/layout/hierarchy3"/>
    <dgm:cxn modelId="{8D4C8919-3202-4037-B6EF-73050168B76E}" type="presParOf" srcId="{39B35204-9A17-42B1-BA60-1119D33A8678}" destId="{396988EB-548D-490B-B4F4-7BBA7D208856}" srcOrd="2" destOrd="0" presId="urn:microsoft.com/office/officeart/2005/8/layout/hierarchy3"/>
    <dgm:cxn modelId="{24F847E8-4830-4E63-BFB5-9B26F2A6BA64}" type="presParOf" srcId="{39B35204-9A17-42B1-BA60-1119D33A8678}" destId="{9841CB8C-881A-4CFA-B069-0749EC5F7E13}" srcOrd="3" destOrd="0" presId="urn:microsoft.com/office/officeart/2005/8/layout/hierarchy3"/>
    <dgm:cxn modelId="{3ED85001-EA04-4DAF-8D0B-938E7C674C35}" type="presParOf" srcId="{39B35204-9A17-42B1-BA60-1119D33A8678}" destId="{E4C51A02-C384-4846-A7BF-FF9A9218A509}" srcOrd="4" destOrd="0" presId="urn:microsoft.com/office/officeart/2005/8/layout/hierarchy3"/>
    <dgm:cxn modelId="{129DA967-73B0-415A-B3A9-88536FBC0740}" type="presParOf" srcId="{39B35204-9A17-42B1-BA60-1119D33A8678}" destId="{CB971EF4-FDA7-4319-A783-DCB0B8B0CA9C}" srcOrd="5" destOrd="0" presId="urn:microsoft.com/office/officeart/2005/8/layout/hierarchy3"/>
    <dgm:cxn modelId="{469BAA76-26FF-44C4-A651-BDF61E4E65E3}" type="presParOf" srcId="{39B35204-9A17-42B1-BA60-1119D33A8678}" destId="{A5866A77-D290-40A3-B000-CE2BAC18C16E}" srcOrd="6" destOrd="0" presId="urn:microsoft.com/office/officeart/2005/8/layout/hierarchy3"/>
    <dgm:cxn modelId="{6F68F1E2-207D-4777-8502-D2C6A7CCFF1F}" type="presParOf" srcId="{39B35204-9A17-42B1-BA60-1119D33A8678}" destId="{CE80A24C-7810-499A-9150-C7FC2BA25D6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67E0AA-1113-42F9-9C1D-18E47EAE1EF9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D56A2B9-890B-4567-BA8F-2C3C5EC872EA}">
      <dgm:prSet phldrT="[Texte]" custT="1"/>
      <dgm:spPr/>
      <dgm:t>
        <a:bodyPr/>
        <a:lstStyle/>
        <a:p>
          <a:r>
            <a:rPr lang="fr-FR" sz="2400" dirty="0"/>
            <a:t>Avantages</a:t>
          </a:r>
        </a:p>
      </dgm:t>
    </dgm:pt>
    <dgm:pt modelId="{4C31D70E-192D-4907-BA4B-5D5AFEA2E647}" type="parTrans" cxnId="{F3735884-9725-4B20-B22E-FD1881D60DBF}">
      <dgm:prSet/>
      <dgm:spPr/>
      <dgm:t>
        <a:bodyPr/>
        <a:lstStyle/>
        <a:p>
          <a:endParaRPr lang="fr-FR" sz="2400"/>
        </a:p>
      </dgm:t>
    </dgm:pt>
    <dgm:pt modelId="{DFE324E5-E2E6-4555-B888-7FD82FEA7E33}" type="sibTrans" cxnId="{F3735884-9725-4B20-B22E-FD1881D60DBF}">
      <dgm:prSet/>
      <dgm:spPr/>
      <dgm:t>
        <a:bodyPr/>
        <a:lstStyle/>
        <a:p>
          <a:endParaRPr lang="fr-FR" sz="2400"/>
        </a:p>
      </dgm:t>
    </dgm:pt>
    <dgm:pt modelId="{C89ADF3E-FED4-448F-BC16-F356D97302A4}">
      <dgm:prSet phldrT="[Texte]" custT="1"/>
      <dgm:spPr/>
      <dgm:t>
        <a:bodyPr/>
        <a:lstStyle/>
        <a:p>
          <a:r>
            <a:rPr lang="fr-FR" sz="2400" dirty="0"/>
            <a:t>Inconvénients</a:t>
          </a:r>
        </a:p>
      </dgm:t>
    </dgm:pt>
    <dgm:pt modelId="{16B948F8-7A01-4E37-B469-E3A8AF073CDD}" type="parTrans" cxnId="{B11ED0B4-60E4-4181-9C85-8608500BBEFF}">
      <dgm:prSet/>
      <dgm:spPr/>
      <dgm:t>
        <a:bodyPr/>
        <a:lstStyle/>
        <a:p>
          <a:endParaRPr lang="fr-FR" sz="2400"/>
        </a:p>
      </dgm:t>
    </dgm:pt>
    <dgm:pt modelId="{8D88E901-83E2-4A08-9087-9C3701161E49}" type="sibTrans" cxnId="{B11ED0B4-60E4-4181-9C85-8608500BBEFF}">
      <dgm:prSet/>
      <dgm:spPr/>
      <dgm:t>
        <a:bodyPr/>
        <a:lstStyle/>
        <a:p>
          <a:endParaRPr lang="fr-FR" sz="2400"/>
        </a:p>
      </dgm:t>
    </dgm:pt>
    <dgm:pt modelId="{67303874-27E6-43FB-9C50-16D80D746231}">
      <dgm:prSet custT="1"/>
      <dgm:spPr/>
      <dgm:t>
        <a:bodyPr/>
        <a:lstStyle/>
        <a:p>
          <a:pPr algn="l"/>
          <a:r>
            <a:rPr lang="fr-FR" sz="2400" baseline="0" dirty="0">
              <a:solidFill>
                <a:schemeClr val="tx1">
                  <a:lumMod val="95000"/>
                  <a:lumOff val="5000"/>
                </a:schemeClr>
              </a:solidFill>
            </a:rPr>
            <a:t>Le PVC du dôme de toiture peut être remplacé par des branches d’eucalyptus</a:t>
          </a:r>
          <a:endParaRPr lang="fr-FR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DA1CD62-A2EB-4AE9-939B-C879B82B0D5D}" type="parTrans" cxnId="{1ED19330-3994-47E6-8F87-F62AF2376CBF}">
      <dgm:prSet/>
      <dgm:spPr/>
      <dgm:t>
        <a:bodyPr/>
        <a:lstStyle/>
        <a:p>
          <a:endParaRPr lang="fr-FR" sz="2400"/>
        </a:p>
      </dgm:t>
    </dgm:pt>
    <dgm:pt modelId="{F99A36C4-5938-47D5-994E-C1685FACBC61}" type="sibTrans" cxnId="{1ED19330-3994-47E6-8F87-F62AF2376CBF}">
      <dgm:prSet/>
      <dgm:spPr/>
      <dgm:t>
        <a:bodyPr/>
        <a:lstStyle/>
        <a:p>
          <a:endParaRPr lang="fr-FR" sz="2400"/>
        </a:p>
      </dgm:t>
    </dgm:pt>
    <dgm:pt modelId="{B42B3E29-C002-4D99-A0C8-49F36517888F}">
      <dgm:prSet custT="1"/>
      <dgm:spPr/>
      <dgm:t>
        <a:bodyPr/>
        <a:lstStyle/>
        <a:p>
          <a:pPr algn="l"/>
          <a:r>
            <a:rPr lang="fr-FR" sz="2400" dirty="0">
              <a:solidFill>
                <a:schemeClr val="tx1">
                  <a:lumMod val="95000"/>
                  <a:lumOff val="5000"/>
                </a:schemeClr>
              </a:solidFill>
            </a:rPr>
            <a:t>Isolement thermique et acceptation culturelle des nattes végétales</a:t>
          </a:r>
        </a:p>
      </dgm:t>
    </dgm:pt>
    <dgm:pt modelId="{DAED85BF-A946-45EB-A2A8-0F3E4153963D}" type="parTrans" cxnId="{904E6115-1EFE-475A-BD69-5FD1BC79788C}">
      <dgm:prSet/>
      <dgm:spPr/>
      <dgm:t>
        <a:bodyPr/>
        <a:lstStyle/>
        <a:p>
          <a:endParaRPr lang="fr-FR" sz="2400"/>
        </a:p>
      </dgm:t>
    </dgm:pt>
    <dgm:pt modelId="{644B98AB-075B-469A-9FA1-E3E6003F0667}" type="sibTrans" cxnId="{904E6115-1EFE-475A-BD69-5FD1BC79788C}">
      <dgm:prSet/>
      <dgm:spPr/>
      <dgm:t>
        <a:bodyPr/>
        <a:lstStyle/>
        <a:p>
          <a:endParaRPr lang="fr-FR" sz="2400"/>
        </a:p>
      </dgm:t>
    </dgm:pt>
    <dgm:pt modelId="{5B631155-FB97-42DF-BF69-563C4CBDDA63}">
      <dgm:prSet custT="1"/>
      <dgm:spPr/>
      <dgm:t>
        <a:bodyPr/>
        <a:lstStyle/>
        <a:p>
          <a:pPr algn="l"/>
          <a:r>
            <a:rPr lang="fr-FR" sz="2400" dirty="0"/>
            <a:t>Les</a:t>
          </a:r>
          <a:r>
            <a:rPr lang="fr-FR" sz="2400" baseline="0" dirty="0"/>
            <a:t> nattes végétales ne peuvent pas se stocker longtemps</a:t>
          </a:r>
        </a:p>
      </dgm:t>
    </dgm:pt>
    <dgm:pt modelId="{8121097E-BF22-43F5-976E-59998B9A784D}" type="parTrans" cxnId="{55EB601A-ED8A-4F48-B14D-72ADCFF510E5}">
      <dgm:prSet/>
      <dgm:spPr/>
      <dgm:t>
        <a:bodyPr/>
        <a:lstStyle/>
        <a:p>
          <a:endParaRPr lang="fr-FR" sz="2400"/>
        </a:p>
      </dgm:t>
    </dgm:pt>
    <dgm:pt modelId="{55281351-3FF8-4585-8708-39BD425391D3}" type="sibTrans" cxnId="{55EB601A-ED8A-4F48-B14D-72ADCFF510E5}">
      <dgm:prSet/>
      <dgm:spPr/>
      <dgm:t>
        <a:bodyPr/>
        <a:lstStyle/>
        <a:p>
          <a:endParaRPr lang="fr-FR" sz="2400"/>
        </a:p>
      </dgm:t>
    </dgm:pt>
    <dgm:pt modelId="{4BC20248-DEB6-4969-A09A-08D19A415AFF}">
      <dgm:prSet custT="1"/>
      <dgm:spPr/>
      <dgm:t>
        <a:bodyPr/>
        <a:lstStyle/>
        <a:p>
          <a:pPr algn="l"/>
          <a:r>
            <a:rPr lang="fr-FR" sz="2400" baseline="0" dirty="0"/>
            <a:t>Les nattes végétales sont attaquées par les termites</a:t>
          </a:r>
        </a:p>
      </dgm:t>
    </dgm:pt>
    <dgm:pt modelId="{D70FA7E0-BECA-4FB3-AD4B-310204DF88AE}" type="parTrans" cxnId="{8CC270B4-6454-4886-91F7-55FA3A8E835E}">
      <dgm:prSet/>
      <dgm:spPr/>
      <dgm:t>
        <a:bodyPr/>
        <a:lstStyle/>
        <a:p>
          <a:endParaRPr lang="fr-FR" sz="2400"/>
        </a:p>
      </dgm:t>
    </dgm:pt>
    <dgm:pt modelId="{5D0DE0DB-315F-4109-BDAA-66AD92E1DB1A}" type="sibTrans" cxnId="{8CC270B4-6454-4886-91F7-55FA3A8E835E}">
      <dgm:prSet/>
      <dgm:spPr/>
      <dgm:t>
        <a:bodyPr/>
        <a:lstStyle/>
        <a:p>
          <a:endParaRPr lang="fr-FR" sz="2400"/>
        </a:p>
      </dgm:t>
    </dgm:pt>
    <dgm:pt modelId="{943A7C34-1E0F-4A3A-B975-5CE7E901B980}">
      <dgm:prSet custT="1"/>
      <dgm:spPr/>
      <dgm:t>
        <a:bodyPr/>
        <a:lstStyle/>
        <a:p>
          <a:pPr algn="l"/>
          <a:r>
            <a:rPr lang="fr-FR" sz="2400" dirty="0"/>
            <a:t>Les nattes végétales sont importées depuis le Niger et le Mali dû à la demande élevée </a:t>
          </a:r>
          <a:endParaRPr lang="fr-FR" sz="2400" baseline="0" dirty="0"/>
        </a:p>
      </dgm:t>
    </dgm:pt>
    <dgm:pt modelId="{E462D5C8-AFFB-46AE-B51C-7EDFDD8B0440}" type="parTrans" cxnId="{D746047D-4AA8-4981-9A18-B3A2C27915B9}">
      <dgm:prSet/>
      <dgm:spPr/>
      <dgm:t>
        <a:bodyPr/>
        <a:lstStyle/>
        <a:p>
          <a:endParaRPr lang="fr-FR" sz="2400"/>
        </a:p>
      </dgm:t>
    </dgm:pt>
    <dgm:pt modelId="{21424BF8-CB13-45BC-BCDF-E84CD4141457}" type="sibTrans" cxnId="{D746047D-4AA8-4981-9A18-B3A2C27915B9}">
      <dgm:prSet/>
      <dgm:spPr/>
      <dgm:t>
        <a:bodyPr/>
        <a:lstStyle/>
        <a:p>
          <a:endParaRPr lang="fr-FR" sz="2400"/>
        </a:p>
      </dgm:t>
    </dgm:pt>
    <dgm:pt modelId="{166FA82F-6E27-4029-B1D4-A913CD2ED8B2}">
      <dgm:prSet custT="1"/>
      <dgm:spPr/>
      <dgm:t>
        <a:bodyPr/>
        <a:lstStyle/>
        <a:p>
          <a:pPr algn="l"/>
          <a:r>
            <a:rPr lang="fr-FR" sz="2400" dirty="0">
              <a:solidFill>
                <a:schemeClr val="tx1">
                  <a:lumMod val="95000"/>
                  <a:lumOff val="5000"/>
                </a:schemeClr>
              </a:solidFill>
            </a:rPr>
            <a:t>Facile partition de l’espace interne (3 espaces) si tissu ou nattes ajoutées</a:t>
          </a:r>
        </a:p>
      </dgm:t>
    </dgm:pt>
    <dgm:pt modelId="{EE6CFD73-B961-428F-925B-1411E0C0A90E}" type="parTrans" cxnId="{4F5AF5F0-FECE-44C8-BA42-A0BC72E10EBF}">
      <dgm:prSet/>
      <dgm:spPr/>
      <dgm:t>
        <a:bodyPr/>
        <a:lstStyle/>
        <a:p>
          <a:endParaRPr lang="fr-FR"/>
        </a:p>
      </dgm:t>
    </dgm:pt>
    <dgm:pt modelId="{956130CA-216C-412E-9AE6-88600EABCC7F}" type="sibTrans" cxnId="{4F5AF5F0-FECE-44C8-BA42-A0BC72E10EBF}">
      <dgm:prSet/>
      <dgm:spPr/>
      <dgm:t>
        <a:bodyPr/>
        <a:lstStyle/>
        <a:p>
          <a:endParaRPr lang="fr-FR"/>
        </a:p>
      </dgm:t>
    </dgm:pt>
    <dgm:pt modelId="{B9ED762B-2637-48E5-822D-24D714C2838B}" type="pres">
      <dgm:prSet presAssocID="{AD67E0AA-1113-42F9-9C1D-18E47EAE1E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DE1C0A-8B51-4D7D-8E75-198052CAE5EB}" type="pres">
      <dgm:prSet presAssocID="{0D56A2B9-890B-4567-BA8F-2C3C5EC872EA}" presName="root" presStyleCnt="0"/>
      <dgm:spPr/>
    </dgm:pt>
    <dgm:pt modelId="{752C5A25-DF9C-4678-94DE-C84719CEF984}" type="pres">
      <dgm:prSet presAssocID="{0D56A2B9-890B-4567-BA8F-2C3C5EC872EA}" presName="rootComposite" presStyleCnt="0"/>
      <dgm:spPr/>
    </dgm:pt>
    <dgm:pt modelId="{793BEFB4-A323-47B5-9E53-BA4023EF3AD4}" type="pres">
      <dgm:prSet presAssocID="{0D56A2B9-890B-4567-BA8F-2C3C5EC872EA}" presName="rootText" presStyleLbl="node1" presStyleIdx="0" presStyleCnt="2" custScaleX="192992"/>
      <dgm:spPr/>
    </dgm:pt>
    <dgm:pt modelId="{6F5266B2-D0CB-4A77-86B0-5D63400CF726}" type="pres">
      <dgm:prSet presAssocID="{0D56A2B9-890B-4567-BA8F-2C3C5EC872EA}" presName="rootConnector" presStyleLbl="node1" presStyleIdx="0" presStyleCnt="2"/>
      <dgm:spPr/>
    </dgm:pt>
    <dgm:pt modelId="{94EB7552-7A32-4874-80C0-2B453FEAE502}" type="pres">
      <dgm:prSet presAssocID="{0D56A2B9-890B-4567-BA8F-2C3C5EC872EA}" presName="childShape" presStyleCnt="0"/>
      <dgm:spPr/>
    </dgm:pt>
    <dgm:pt modelId="{64CA9007-C125-4759-913B-B5E8366CD8A7}" type="pres">
      <dgm:prSet presAssocID="{DAED85BF-A946-45EB-A2A8-0F3E4153963D}" presName="Name13" presStyleLbl="parChTrans1D2" presStyleIdx="0" presStyleCnt="6"/>
      <dgm:spPr/>
    </dgm:pt>
    <dgm:pt modelId="{C6EC05EB-7426-4B35-A6F4-3C6D271B84B5}" type="pres">
      <dgm:prSet presAssocID="{B42B3E29-C002-4D99-A0C8-49F36517888F}" presName="childText" presStyleLbl="bgAcc1" presStyleIdx="0" presStyleCnt="6" custScaleX="485913" custScaleY="233680" custLinFactNeighborX="6762" custLinFactNeighborY="-7213">
        <dgm:presLayoutVars>
          <dgm:bulletEnabled val="1"/>
        </dgm:presLayoutVars>
      </dgm:prSet>
      <dgm:spPr/>
    </dgm:pt>
    <dgm:pt modelId="{C301F752-700F-45F3-9648-BB7C9ECB0285}" type="pres">
      <dgm:prSet presAssocID="{4DA1CD62-A2EB-4AE9-939B-C879B82B0D5D}" presName="Name13" presStyleLbl="parChTrans1D2" presStyleIdx="1" presStyleCnt="6"/>
      <dgm:spPr/>
    </dgm:pt>
    <dgm:pt modelId="{0D4B6085-5A13-489B-8432-23628D35C3D0}" type="pres">
      <dgm:prSet presAssocID="{67303874-27E6-43FB-9C50-16D80D746231}" presName="childText" presStyleLbl="bgAcc1" presStyleIdx="1" presStyleCnt="6" custScaleX="510110" custScaleY="248644">
        <dgm:presLayoutVars>
          <dgm:bulletEnabled val="1"/>
        </dgm:presLayoutVars>
      </dgm:prSet>
      <dgm:spPr/>
    </dgm:pt>
    <dgm:pt modelId="{6615C0CD-D660-4ECC-B1CA-A12729942322}" type="pres">
      <dgm:prSet presAssocID="{EE6CFD73-B961-428F-925B-1411E0C0A90E}" presName="Name13" presStyleLbl="parChTrans1D2" presStyleIdx="2" presStyleCnt="6"/>
      <dgm:spPr/>
    </dgm:pt>
    <dgm:pt modelId="{8DF80B52-C0F2-42D3-8946-B50C107EDD19}" type="pres">
      <dgm:prSet presAssocID="{166FA82F-6E27-4029-B1D4-A913CD2ED8B2}" presName="childText" presStyleLbl="bgAcc1" presStyleIdx="2" presStyleCnt="6" custScaleX="507932" custScaleY="256942">
        <dgm:presLayoutVars>
          <dgm:bulletEnabled val="1"/>
        </dgm:presLayoutVars>
      </dgm:prSet>
      <dgm:spPr/>
    </dgm:pt>
    <dgm:pt modelId="{C6CAF66C-8BD0-4FFF-B4F8-6210734F2E98}" type="pres">
      <dgm:prSet presAssocID="{C89ADF3E-FED4-448F-BC16-F356D97302A4}" presName="root" presStyleCnt="0"/>
      <dgm:spPr/>
    </dgm:pt>
    <dgm:pt modelId="{A2CA8343-8DAE-4C2D-9648-5CCACE3A8C6F}" type="pres">
      <dgm:prSet presAssocID="{C89ADF3E-FED4-448F-BC16-F356D97302A4}" presName="rootComposite" presStyleCnt="0"/>
      <dgm:spPr/>
    </dgm:pt>
    <dgm:pt modelId="{3708813A-0E1C-47BC-A19B-B9E3C3FE3D5A}" type="pres">
      <dgm:prSet presAssocID="{C89ADF3E-FED4-448F-BC16-F356D97302A4}" presName="rootText" presStyleLbl="node1" presStyleIdx="1" presStyleCnt="2" custScaleX="209134"/>
      <dgm:spPr/>
    </dgm:pt>
    <dgm:pt modelId="{CF9E8ABD-0F33-462B-9E15-30E777FE448D}" type="pres">
      <dgm:prSet presAssocID="{C89ADF3E-FED4-448F-BC16-F356D97302A4}" presName="rootConnector" presStyleLbl="node1" presStyleIdx="1" presStyleCnt="2"/>
      <dgm:spPr/>
    </dgm:pt>
    <dgm:pt modelId="{39B35204-9A17-42B1-BA60-1119D33A8678}" type="pres">
      <dgm:prSet presAssocID="{C89ADF3E-FED4-448F-BC16-F356D97302A4}" presName="childShape" presStyleCnt="0"/>
      <dgm:spPr/>
    </dgm:pt>
    <dgm:pt modelId="{DA3BF5E3-6101-44EB-8D42-F3D7110FEC3E}" type="pres">
      <dgm:prSet presAssocID="{8121097E-BF22-43F5-976E-59998B9A784D}" presName="Name13" presStyleLbl="parChTrans1D2" presStyleIdx="3" presStyleCnt="6"/>
      <dgm:spPr/>
    </dgm:pt>
    <dgm:pt modelId="{20EF618C-1538-48D6-AE16-485CCE6B0B8A}" type="pres">
      <dgm:prSet presAssocID="{5B631155-FB97-42DF-BF69-563C4CBDDA63}" presName="childText" presStyleLbl="bgAcc1" presStyleIdx="3" presStyleCnt="6" custScaleX="562651" custScaleY="145456">
        <dgm:presLayoutVars>
          <dgm:bulletEnabled val="1"/>
        </dgm:presLayoutVars>
      </dgm:prSet>
      <dgm:spPr/>
    </dgm:pt>
    <dgm:pt modelId="{396988EB-548D-490B-B4F4-7BBA7D208856}" type="pres">
      <dgm:prSet presAssocID="{D70FA7E0-BECA-4FB3-AD4B-310204DF88AE}" presName="Name13" presStyleLbl="parChTrans1D2" presStyleIdx="4" presStyleCnt="6"/>
      <dgm:spPr/>
    </dgm:pt>
    <dgm:pt modelId="{9841CB8C-881A-4CFA-B069-0749EC5F7E13}" type="pres">
      <dgm:prSet presAssocID="{4BC20248-DEB6-4969-A09A-08D19A415AFF}" presName="childText" presStyleLbl="bgAcc1" presStyleIdx="4" presStyleCnt="6" custScaleX="558233" custScaleY="202271">
        <dgm:presLayoutVars>
          <dgm:bulletEnabled val="1"/>
        </dgm:presLayoutVars>
      </dgm:prSet>
      <dgm:spPr/>
    </dgm:pt>
    <dgm:pt modelId="{E4C51A02-C384-4846-A7BF-FF9A9218A509}" type="pres">
      <dgm:prSet presAssocID="{E462D5C8-AFFB-46AE-B51C-7EDFDD8B0440}" presName="Name13" presStyleLbl="parChTrans1D2" presStyleIdx="5" presStyleCnt="6"/>
      <dgm:spPr/>
    </dgm:pt>
    <dgm:pt modelId="{CB971EF4-FDA7-4319-A783-DCB0B8B0CA9C}" type="pres">
      <dgm:prSet presAssocID="{943A7C34-1E0F-4A3A-B975-5CE7E901B980}" presName="childText" presStyleLbl="bgAcc1" presStyleIdx="5" presStyleCnt="6" custScaleX="543476" custScaleY="232316" custLinFactNeighborX="20782" custLinFactNeighborY="-1847">
        <dgm:presLayoutVars>
          <dgm:bulletEnabled val="1"/>
        </dgm:presLayoutVars>
      </dgm:prSet>
      <dgm:spPr/>
    </dgm:pt>
  </dgm:ptLst>
  <dgm:cxnLst>
    <dgm:cxn modelId="{904E6115-1EFE-475A-BD69-5FD1BC79788C}" srcId="{0D56A2B9-890B-4567-BA8F-2C3C5EC872EA}" destId="{B42B3E29-C002-4D99-A0C8-49F36517888F}" srcOrd="0" destOrd="0" parTransId="{DAED85BF-A946-45EB-A2A8-0F3E4153963D}" sibTransId="{644B98AB-075B-469A-9FA1-E3E6003F0667}"/>
    <dgm:cxn modelId="{55EB601A-ED8A-4F48-B14D-72ADCFF510E5}" srcId="{C89ADF3E-FED4-448F-BC16-F356D97302A4}" destId="{5B631155-FB97-42DF-BF69-563C4CBDDA63}" srcOrd="0" destOrd="0" parTransId="{8121097E-BF22-43F5-976E-59998B9A784D}" sibTransId="{55281351-3FF8-4585-8708-39BD425391D3}"/>
    <dgm:cxn modelId="{F8D19C1A-9F3D-4282-BA8F-031D4415F93C}" type="presOf" srcId="{DAED85BF-A946-45EB-A2A8-0F3E4153963D}" destId="{64CA9007-C125-4759-913B-B5E8366CD8A7}" srcOrd="0" destOrd="0" presId="urn:microsoft.com/office/officeart/2005/8/layout/hierarchy3"/>
    <dgm:cxn modelId="{1ED19330-3994-47E6-8F87-F62AF2376CBF}" srcId="{0D56A2B9-890B-4567-BA8F-2C3C5EC872EA}" destId="{67303874-27E6-43FB-9C50-16D80D746231}" srcOrd="1" destOrd="0" parTransId="{4DA1CD62-A2EB-4AE9-939B-C879B82B0D5D}" sibTransId="{F99A36C4-5938-47D5-994E-C1685FACBC61}"/>
    <dgm:cxn modelId="{0647785D-F80D-4A91-88E9-E13BD6129065}" type="presOf" srcId="{8121097E-BF22-43F5-976E-59998B9A784D}" destId="{DA3BF5E3-6101-44EB-8D42-F3D7110FEC3E}" srcOrd="0" destOrd="0" presId="urn:microsoft.com/office/officeart/2005/8/layout/hierarchy3"/>
    <dgm:cxn modelId="{F5D9D75D-E94B-41DB-AE15-86AD1D239D13}" type="presOf" srcId="{0D56A2B9-890B-4567-BA8F-2C3C5EC872EA}" destId="{6F5266B2-D0CB-4A77-86B0-5D63400CF726}" srcOrd="1" destOrd="0" presId="urn:microsoft.com/office/officeart/2005/8/layout/hierarchy3"/>
    <dgm:cxn modelId="{6F056A60-3786-4738-80ED-FEE9C136D64D}" type="presOf" srcId="{5B631155-FB97-42DF-BF69-563C4CBDDA63}" destId="{20EF618C-1538-48D6-AE16-485CCE6B0B8A}" srcOrd="0" destOrd="0" presId="urn:microsoft.com/office/officeart/2005/8/layout/hierarchy3"/>
    <dgm:cxn modelId="{6E4A6A64-813D-4805-B7C5-363E9A5197EF}" type="presOf" srcId="{EE6CFD73-B961-428F-925B-1411E0C0A90E}" destId="{6615C0CD-D660-4ECC-B1CA-A12729942322}" srcOrd="0" destOrd="0" presId="urn:microsoft.com/office/officeart/2005/8/layout/hierarchy3"/>
    <dgm:cxn modelId="{2B4DC368-AF32-4E7F-98CA-BEA8CFE4E31C}" type="presOf" srcId="{E462D5C8-AFFB-46AE-B51C-7EDFDD8B0440}" destId="{E4C51A02-C384-4846-A7BF-FF9A9218A509}" srcOrd="0" destOrd="0" presId="urn:microsoft.com/office/officeart/2005/8/layout/hierarchy3"/>
    <dgm:cxn modelId="{58D24F70-BC7F-4571-8A84-7669403FA162}" type="presOf" srcId="{C89ADF3E-FED4-448F-BC16-F356D97302A4}" destId="{CF9E8ABD-0F33-462B-9E15-30E777FE448D}" srcOrd="1" destOrd="0" presId="urn:microsoft.com/office/officeart/2005/8/layout/hierarchy3"/>
    <dgm:cxn modelId="{D746047D-4AA8-4981-9A18-B3A2C27915B9}" srcId="{C89ADF3E-FED4-448F-BC16-F356D97302A4}" destId="{943A7C34-1E0F-4A3A-B975-5CE7E901B980}" srcOrd="2" destOrd="0" parTransId="{E462D5C8-AFFB-46AE-B51C-7EDFDD8B0440}" sibTransId="{21424BF8-CB13-45BC-BCDF-E84CD4141457}"/>
    <dgm:cxn modelId="{5BFDDC81-7018-43C5-ADA3-2A17EAAA1DB8}" type="presOf" srcId="{67303874-27E6-43FB-9C50-16D80D746231}" destId="{0D4B6085-5A13-489B-8432-23628D35C3D0}" srcOrd="0" destOrd="0" presId="urn:microsoft.com/office/officeart/2005/8/layout/hierarchy3"/>
    <dgm:cxn modelId="{F3735884-9725-4B20-B22E-FD1881D60DBF}" srcId="{AD67E0AA-1113-42F9-9C1D-18E47EAE1EF9}" destId="{0D56A2B9-890B-4567-BA8F-2C3C5EC872EA}" srcOrd="0" destOrd="0" parTransId="{4C31D70E-192D-4907-BA4B-5D5AFEA2E647}" sibTransId="{DFE324E5-E2E6-4555-B888-7FD82FEA7E33}"/>
    <dgm:cxn modelId="{1D14678D-4FF0-45CB-B0EC-D1571E6660AE}" type="presOf" srcId="{AD67E0AA-1113-42F9-9C1D-18E47EAE1EF9}" destId="{B9ED762B-2637-48E5-822D-24D714C2838B}" srcOrd="0" destOrd="0" presId="urn:microsoft.com/office/officeart/2005/8/layout/hierarchy3"/>
    <dgm:cxn modelId="{F5DD5A8D-E22C-4C34-AD66-388458CCB7E1}" type="presOf" srcId="{4DA1CD62-A2EB-4AE9-939B-C879B82B0D5D}" destId="{C301F752-700F-45F3-9648-BB7C9ECB0285}" srcOrd="0" destOrd="0" presId="urn:microsoft.com/office/officeart/2005/8/layout/hierarchy3"/>
    <dgm:cxn modelId="{30688394-A61D-483A-83DE-CD693C041591}" type="presOf" srcId="{B42B3E29-C002-4D99-A0C8-49F36517888F}" destId="{C6EC05EB-7426-4B35-A6F4-3C6D271B84B5}" srcOrd="0" destOrd="0" presId="urn:microsoft.com/office/officeart/2005/8/layout/hierarchy3"/>
    <dgm:cxn modelId="{D8F53595-E3F4-4A36-A239-64764DD8D1B8}" type="presOf" srcId="{4BC20248-DEB6-4969-A09A-08D19A415AFF}" destId="{9841CB8C-881A-4CFA-B069-0749EC5F7E13}" srcOrd="0" destOrd="0" presId="urn:microsoft.com/office/officeart/2005/8/layout/hierarchy3"/>
    <dgm:cxn modelId="{717240B0-F1D8-48BF-B523-A7FC0B6FB73C}" type="presOf" srcId="{166FA82F-6E27-4029-B1D4-A913CD2ED8B2}" destId="{8DF80B52-C0F2-42D3-8946-B50C107EDD19}" srcOrd="0" destOrd="0" presId="urn:microsoft.com/office/officeart/2005/8/layout/hierarchy3"/>
    <dgm:cxn modelId="{8CC270B4-6454-4886-91F7-55FA3A8E835E}" srcId="{C89ADF3E-FED4-448F-BC16-F356D97302A4}" destId="{4BC20248-DEB6-4969-A09A-08D19A415AFF}" srcOrd="1" destOrd="0" parTransId="{D70FA7E0-BECA-4FB3-AD4B-310204DF88AE}" sibTransId="{5D0DE0DB-315F-4109-BDAA-66AD92E1DB1A}"/>
    <dgm:cxn modelId="{B11ED0B4-60E4-4181-9C85-8608500BBEFF}" srcId="{AD67E0AA-1113-42F9-9C1D-18E47EAE1EF9}" destId="{C89ADF3E-FED4-448F-BC16-F356D97302A4}" srcOrd="1" destOrd="0" parTransId="{16B948F8-7A01-4E37-B469-E3A8AF073CDD}" sibTransId="{8D88E901-83E2-4A08-9087-9C3701161E49}"/>
    <dgm:cxn modelId="{D13201C7-730C-40B6-9232-0DD3B3BF862C}" type="presOf" srcId="{943A7C34-1E0F-4A3A-B975-5CE7E901B980}" destId="{CB971EF4-FDA7-4319-A783-DCB0B8B0CA9C}" srcOrd="0" destOrd="0" presId="urn:microsoft.com/office/officeart/2005/8/layout/hierarchy3"/>
    <dgm:cxn modelId="{454B32D6-C7E4-4DE4-B020-EC27F7E00977}" type="presOf" srcId="{C89ADF3E-FED4-448F-BC16-F356D97302A4}" destId="{3708813A-0E1C-47BC-A19B-B9E3C3FE3D5A}" srcOrd="0" destOrd="0" presId="urn:microsoft.com/office/officeart/2005/8/layout/hierarchy3"/>
    <dgm:cxn modelId="{250D83D7-B916-416B-B752-80029B5CC613}" type="presOf" srcId="{D70FA7E0-BECA-4FB3-AD4B-310204DF88AE}" destId="{396988EB-548D-490B-B4F4-7BBA7D208856}" srcOrd="0" destOrd="0" presId="urn:microsoft.com/office/officeart/2005/8/layout/hierarchy3"/>
    <dgm:cxn modelId="{CE93BEEF-0A98-4841-95B8-105819C2D7A3}" type="presOf" srcId="{0D56A2B9-890B-4567-BA8F-2C3C5EC872EA}" destId="{793BEFB4-A323-47B5-9E53-BA4023EF3AD4}" srcOrd="0" destOrd="0" presId="urn:microsoft.com/office/officeart/2005/8/layout/hierarchy3"/>
    <dgm:cxn modelId="{4F5AF5F0-FECE-44C8-BA42-A0BC72E10EBF}" srcId="{0D56A2B9-890B-4567-BA8F-2C3C5EC872EA}" destId="{166FA82F-6E27-4029-B1D4-A913CD2ED8B2}" srcOrd="2" destOrd="0" parTransId="{EE6CFD73-B961-428F-925B-1411E0C0A90E}" sibTransId="{956130CA-216C-412E-9AE6-88600EABCC7F}"/>
    <dgm:cxn modelId="{F6DF25CE-1930-4C84-A358-A0694EF0AA09}" type="presParOf" srcId="{B9ED762B-2637-48E5-822D-24D714C2838B}" destId="{23DE1C0A-8B51-4D7D-8E75-198052CAE5EB}" srcOrd="0" destOrd="0" presId="urn:microsoft.com/office/officeart/2005/8/layout/hierarchy3"/>
    <dgm:cxn modelId="{217FC889-0F4C-4F9B-A218-973C04DAB906}" type="presParOf" srcId="{23DE1C0A-8B51-4D7D-8E75-198052CAE5EB}" destId="{752C5A25-DF9C-4678-94DE-C84719CEF984}" srcOrd="0" destOrd="0" presId="urn:microsoft.com/office/officeart/2005/8/layout/hierarchy3"/>
    <dgm:cxn modelId="{FDE04E61-5279-406C-8BAB-91CAB6B6C6F1}" type="presParOf" srcId="{752C5A25-DF9C-4678-94DE-C84719CEF984}" destId="{793BEFB4-A323-47B5-9E53-BA4023EF3AD4}" srcOrd="0" destOrd="0" presId="urn:microsoft.com/office/officeart/2005/8/layout/hierarchy3"/>
    <dgm:cxn modelId="{C1211085-D208-4198-97F7-BCCAA41C0C4B}" type="presParOf" srcId="{752C5A25-DF9C-4678-94DE-C84719CEF984}" destId="{6F5266B2-D0CB-4A77-86B0-5D63400CF726}" srcOrd="1" destOrd="0" presId="urn:microsoft.com/office/officeart/2005/8/layout/hierarchy3"/>
    <dgm:cxn modelId="{91DD0186-27A8-4DA1-9517-F38246D0F62F}" type="presParOf" srcId="{23DE1C0A-8B51-4D7D-8E75-198052CAE5EB}" destId="{94EB7552-7A32-4874-80C0-2B453FEAE502}" srcOrd="1" destOrd="0" presId="urn:microsoft.com/office/officeart/2005/8/layout/hierarchy3"/>
    <dgm:cxn modelId="{4FD69286-FB43-4AC7-89EC-C7BFC54F3431}" type="presParOf" srcId="{94EB7552-7A32-4874-80C0-2B453FEAE502}" destId="{64CA9007-C125-4759-913B-B5E8366CD8A7}" srcOrd="0" destOrd="0" presId="urn:microsoft.com/office/officeart/2005/8/layout/hierarchy3"/>
    <dgm:cxn modelId="{5417197C-6269-444D-BC3A-6B59BE94A090}" type="presParOf" srcId="{94EB7552-7A32-4874-80C0-2B453FEAE502}" destId="{C6EC05EB-7426-4B35-A6F4-3C6D271B84B5}" srcOrd="1" destOrd="0" presId="urn:microsoft.com/office/officeart/2005/8/layout/hierarchy3"/>
    <dgm:cxn modelId="{D4B7029E-FB8C-404D-A234-7CAFDD1C9008}" type="presParOf" srcId="{94EB7552-7A32-4874-80C0-2B453FEAE502}" destId="{C301F752-700F-45F3-9648-BB7C9ECB0285}" srcOrd="2" destOrd="0" presId="urn:microsoft.com/office/officeart/2005/8/layout/hierarchy3"/>
    <dgm:cxn modelId="{150B977C-42DC-4BA5-BD0B-B4AA2C9A542A}" type="presParOf" srcId="{94EB7552-7A32-4874-80C0-2B453FEAE502}" destId="{0D4B6085-5A13-489B-8432-23628D35C3D0}" srcOrd="3" destOrd="0" presId="urn:microsoft.com/office/officeart/2005/8/layout/hierarchy3"/>
    <dgm:cxn modelId="{ED7FDCBA-DEBA-4DE3-B1B0-8D77F83DDDCE}" type="presParOf" srcId="{94EB7552-7A32-4874-80C0-2B453FEAE502}" destId="{6615C0CD-D660-4ECC-B1CA-A12729942322}" srcOrd="4" destOrd="0" presId="urn:microsoft.com/office/officeart/2005/8/layout/hierarchy3"/>
    <dgm:cxn modelId="{FFCCA637-4479-48B0-BA98-E08121BA4DD4}" type="presParOf" srcId="{94EB7552-7A32-4874-80C0-2B453FEAE502}" destId="{8DF80B52-C0F2-42D3-8946-B50C107EDD19}" srcOrd="5" destOrd="0" presId="urn:microsoft.com/office/officeart/2005/8/layout/hierarchy3"/>
    <dgm:cxn modelId="{38CA7F6B-2571-477F-A94A-9F0A49D14CE6}" type="presParOf" srcId="{B9ED762B-2637-48E5-822D-24D714C2838B}" destId="{C6CAF66C-8BD0-4FFF-B4F8-6210734F2E98}" srcOrd="1" destOrd="0" presId="urn:microsoft.com/office/officeart/2005/8/layout/hierarchy3"/>
    <dgm:cxn modelId="{FB4CD942-303F-43C3-85E5-7EB9A6FB722C}" type="presParOf" srcId="{C6CAF66C-8BD0-4FFF-B4F8-6210734F2E98}" destId="{A2CA8343-8DAE-4C2D-9648-5CCACE3A8C6F}" srcOrd="0" destOrd="0" presId="urn:microsoft.com/office/officeart/2005/8/layout/hierarchy3"/>
    <dgm:cxn modelId="{DE65B996-84B7-4B8E-B42C-8BDE815799BA}" type="presParOf" srcId="{A2CA8343-8DAE-4C2D-9648-5CCACE3A8C6F}" destId="{3708813A-0E1C-47BC-A19B-B9E3C3FE3D5A}" srcOrd="0" destOrd="0" presId="urn:microsoft.com/office/officeart/2005/8/layout/hierarchy3"/>
    <dgm:cxn modelId="{79A08F82-9E2C-4E8B-9CA8-F676CF659AAF}" type="presParOf" srcId="{A2CA8343-8DAE-4C2D-9648-5CCACE3A8C6F}" destId="{CF9E8ABD-0F33-462B-9E15-30E777FE448D}" srcOrd="1" destOrd="0" presId="urn:microsoft.com/office/officeart/2005/8/layout/hierarchy3"/>
    <dgm:cxn modelId="{09EC5C2A-4FCC-4442-B193-035ECBD203AC}" type="presParOf" srcId="{C6CAF66C-8BD0-4FFF-B4F8-6210734F2E98}" destId="{39B35204-9A17-42B1-BA60-1119D33A8678}" srcOrd="1" destOrd="0" presId="urn:microsoft.com/office/officeart/2005/8/layout/hierarchy3"/>
    <dgm:cxn modelId="{E098F956-CDF2-4F6C-BE3D-7D93BAEEC88C}" type="presParOf" srcId="{39B35204-9A17-42B1-BA60-1119D33A8678}" destId="{DA3BF5E3-6101-44EB-8D42-F3D7110FEC3E}" srcOrd="0" destOrd="0" presId="urn:microsoft.com/office/officeart/2005/8/layout/hierarchy3"/>
    <dgm:cxn modelId="{6A9069F7-082C-4D28-94EC-34C2E9D81C99}" type="presParOf" srcId="{39B35204-9A17-42B1-BA60-1119D33A8678}" destId="{20EF618C-1538-48D6-AE16-485CCE6B0B8A}" srcOrd="1" destOrd="0" presId="urn:microsoft.com/office/officeart/2005/8/layout/hierarchy3"/>
    <dgm:cxn modelId="{93161612-370D-49B8-B72E-C1A39C6D07AB}" type="presParOf" srcId="{39B35204-9A17-42B1-BA60-1119D33A8678}" destId="{396988EB-548D-490B-B4F4-7BBA7D208856}" srcOrd="2" destOrd="0" presId="urn:microsoft.com/office/officeart/2005/8/layout/hierarchy3"/>
    <dgm:cxn modelId="{39A9EC58-688B-4D22-BC2C-896FEDD048F6}" type="presParOf" srcId="{39B35204-9A17-42B1-BA60-1119D33A8678}" destId="{9841CB8C-881A-4CFA-B069-0749EC5F7E13}" srcOrd="3" destOrd="0" presId="urn:microsoft.com/office/officeart/2005/8/layout/hierarchy3"/>
    <dgm:cxn modelId="{649F9371-521A-49C2-BFB6-50AAE56E101B}" type="presParOf" srcId="{39B35204-9A17-42B1-BA60-1119D33A8678}" destId="{E4C51A02-C384-4846-A7BF-FF9A9218A509}" srcOrd="4" destOrd="0" presId="urn:microsoft.com/office/officeart/2005/8/layout/hierarchy3"/>
    <dgm:cxn modelId="{A9C64C56-5985-4AB4-9142-1F1C4EC69230}" type="presParOf" srcId="{39B35204-9A17-42B1-BA60-1119D33A8678}" destId="{CB971EF4-FDA7-4319-A783-DCB0B8B0CA9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67E0AA-1113-42F9-9C1D-18E47EAE1EF9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D56A2B9-890B-4567-BA8F-2C3C5EC872EA}">
      <dgm:prSet phldrT="[Texte]" custT="1"/>
      <dgm:spPr/>
      <dgm:t>
        <a:bodyPr/>
        <a:lstStyle/>
        <a:p>
          <a:r>
            <a:rPr lang="fr-FR" sz="2400" dirty="0"/>
            <a:t>Avantages</a:t>
          </a:r>
        </a:p>
      </dgm:t>
    </dgm:pt>
    <dgm:pt modelId="{4C31D70E-192D-4907-BA4B-5D5AFEA2E647}" type="parTrans" cxnId="{F3735884-9725-4B20-B22E-FD1881D60DBF}">
      <dgm:prSet/>
      <dgm:spPr/>
      <dgm:t>
        <a:bodyPr/>
        <a:lstStyle/>
        <a:p>
          <a:endParaRPr lang="fr-FR" sz="2400"/>
        </a:p>
      </dgm:t>
    </dgm:pt>
    <dgm:pt modelId="{DFE324E5-E2E6-4555-B888-7FD82FEA7E33}" type="sibTrans" cxnId="{F3735884-9725-4B20-B22E-FD1881D60DBF}">
      <dgm:prSet/>
      <dgm:spPr/>
      <dgm:t>
        <a:bodyPr/>
        <a:lstStyle/>
        <a:p>
          <a:endParaRPr lang="fr-FR" sz="2400"/>
        </a:p>
      </dgm:t>
    </dgm:pt>
    <dgm:pt modelId="{C89ADF3E-FED4-448F-BC16-F356D97302A4}">
      <dgm:prSet phldrT="[Texte]" custT="1"/>
      <dgm:spPr/>
      <dgm:t>
        <a:bodyPr/>
        <a:lstStyle/>
        <a:p>
          <a:r>
            <a:rPr lang="fr-FR" sz="2400" dirty="0"/>
            <a:t>Inconvénients</a:t>
          </a:r>
        </a:p>
      </dgm:t>
    </dgm:pt>
    <dgm:pt modelId="{16B948F8-7A01-4E37-B469-E3A8AF073CDD}" type="parTrans" cxnId="{B11ED0B4-60E4-4181-9C85-8608500BBEFF}">
      <dgm:prSet/>
      <dgm:spPr/>
      <dgm:t>
        <a:bodyPr/>
        <a:lstStyle/>
        <a:p>
          <a:endParaRPr lang="fr-FR" sz="2400"/>
        </a:p>
      </dgm:t>
    </dgm:pt>
    <dgm:pt modelId="{8D88E901-83E2-4A08-9087-9C3701161E49}" type="sibTrans" cxnId="{B11ED0B4-60E4-4181-9C85-8608500BBEFF}">
      <dgm:prSet/>
      <dgm:spPr/>
      <dgm:t>
        <a:bodyPr/>
        <a:lstStyle/>
        <a:p>
          <a:endParaRPr lang="fr-FR" sz="2400"/>
        </a:p>
      </dgm:t>
    </dgm:pt>
    <dgm:pt modelId="{67303874-27E6-43FB-9C50-16D80D746231}">
      <dgm:prSet custT="1"/>
      <dgm:spPr/>
      <dgm:t>
        <a:bodyPr/>
        <a:lstStyle/>
        <a:p>
          <a:pPr algn="l"/>
          <a:r>
            <a:rPr lang="fr-FR" sz="2400" baseline="0" dirty="0">
              <a:solidFill>
                <a:schemeClr val="tx1">
                  <a:lumMod val="95000"/>
                  <a:lumOff val="5000"/>
                </a:schemeClr>
              </a:solidFill>
            </a:rPr>
            <a:t>Le PVC du dôme de toiture peut être remplacé par des branches d’eucalyptus</a:t>
          </a:r>
          <a:endParaRPr lang="fr-FR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DA1CD62-A2EB-4AE9-939B-C879B82B0D5D}" type="parTrans" cxnId="{1ED19330-3994-47E6-8F87-F62AF2376CBF}">
      <dgm:prSet/>
      <dgm:spPr/>
      <dgm:t>
        <a:bodyPr/>
        <a:lstStyle/>
        <a:p>
          <a:endParaRPr lang="fr-FR" sz="2400"/>
        </a:p>
      </dgm:t>
    </dgm:pt>
    <dgm:pt modelId="{F99A36C4-5938-47D5-994E-C1685FACBC61}" type="sibTrans" cxnId="{1ED19330-3994-47E6-8F87-F62AF2376CBF}">
      <dgm:prSet/>
      <dgm:spPr/>
      <dgm:t>
        <a:bodyPr/>
        <a:lstStyle/>
        <a:p>
          <a:endParaRPr lang="fr-FR" sz="2400"/>
        </a:p>
      </dgm:t>
    </dgm:pt>
    <dgm:pt modelId="{B42B3E29-C002-4D99-A0C8-49F36517888F}">
      <dgm:prSet custT="1"/>
      <dgm:spPr/>
      <dgm:t>
        <a:bodyPr/>
        <a:lstStyle/>
        <a:p>
          <a:pPr algn="l"/>
          <a:r>
            <a:rPr lang="fr-FR" sz="2400" dirty="0">
              <a:solidFill>
                <a:schemeClr val="tx1">
                  <a:lumMod val="95000"/>
                  <a:lumOff val="5000"/>
                </a:schemeClr>
              </a:solidFill>
            </a:rPr>
            <a:t>Versatilité  sur le lieu d’installation et organisation: isolés, en concession, annexes</a:t>
          </a:r>
        </a:p>
      </dgm:t>
    </dgm:pt>
    <dgm:pt modelId="{DAED85BF-A946-45EB-A2A8-0F3E4153963D}" type="parTrans" cxnId="{904E6115-1EFE-475A-BD69-5FD1BC79788C}">
      <dgm:prSet/>
      <dgm:spPr/>
      <dgm:t>
        <a:bodyPr/>
        <a:lstStyle/>
        <a:p>
          <a:endParaRPr lang="fr-FR" sz="2400"/>
        </a:p>
      </dgm:t>
    </dgm:pt>
    <dgm:pt modelId="{644B98AB-075B-469A-9FA1-E3E6003F0667}" type="sibTrans" cxnId="{904E6115-1EFE-475A-BD69-5FD1BC79788C}">
      <dgm:prSet/>
      <dgm:spPr/>
      <dgm:t>
        <a:bodyPr/>
        <a:lstStyle/>
        <a:p>
          <a:endParaRPr lang="fr-FR" sz="2400"/>
        </a:p>
      </dgm:t>
    </dgm:pt>
    <dgm:pt modelId="{5B631155-FB97-42DF-BF69-563C4CBDDA63}">
      <dgm:prSet custT="1"/>
      <dgm:spPr/>
      <dgm:t>
        <a:bodyPr/>
        <a:lstStyle/>
        <a:p>
          <a:pPr algn="l"/>
          <a:r>
            <a:rPr lang="fr-FR" sz="2400" dirty="0">
              <a:solidFill>
                <a:schemeClr val="tx1">
                  <a:lumMod val="95000"/>
                  <a:lumOff val="5000"/>
                </a:schemeClr>
              </a:solidFill>
            </a:rPr>
            <a:t>Contraintes des nattes végétales</a:t>
          </a:r>
          <a:endParaRPr lang="fr-FR" sz="2400" baseline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121097E-BF22-43F5-976E-59998B9A784D}" type="parTrans" cxnId="{55EB601A-ED8A-4F48-B14D-72ADCFF510E5}">
      <dgm:prSet/>
      <dgm:spPr/>
      <dgm:t>
        <a:bodyPr/>
        <a:lstStyle/>
        <a:p>
          <a:endParaRPr lang="fr-FR" sz="2400"/>
        </a:p>
      </dgm:t>
    </dgm:pt>
    <dgm:pt modelId="{55281351-3FF8-4585-8708-39BD425391D3}" type="sibTrans" cxnId="{55EB601A-ED8A-4F48-B14D-72ADCFF510E5}">
      <dgm:prSet/>
      <dgm:spPr/>
      <dgm:t>
        <a:bodyPr/>
        <a:lstStyle/>
        <a:p>
          <a:endParaRPr lang="fr-FR" sz="2400"/>
        </a:p>
      </dgm:t>
    </dgm:pt>
    <dgm:pt modelId="{4BC20248-DEB6-4969-A09A-08D19A415AFF}">
      <dgm:prSet custT="1"/>
      <dgm:spPr/>
      <dgm:t>
        <a:bodyPr/>
        <a:lstStyle/>
        <a:p>
          <a:pPr algn="l"/>
          <a:r>
            <a:rPr lang="fr-FR" sz="2400" baseline="0" dirty="0">
              <a:solidFill>
                <a:schemeClr val="tx1">
                  <a:lumMod val="95000"/>
                  <a:lumOff val="5000"/>
                </a:schemeClr>
              </a:solidFill>
            </a:rPr>
            <a:t>Température intérieure plus élevée car espace plus petit</a:t>
          </a:r>
        </a:p>
      </dgm:t>
    </dgm:pt>
    <dgm:pt modelId="{D70FA7E0-BECA-4FB3-AD4B-310204DF88AE}" type="parTrans" cxnId="{8CC270B4-6454-4886-91F7-55FA3A8E835E}">
      <dgm:prSet/>
      <dgm:spPr/>
      <dgm:t>
        <a:bodyPr/>
        <a:lstStyle/>
        <a:p>
          <a:endParaRPr lang="fr-FR" sz="2400"/>
        </a:p>
      </dgm:t>
    </dgm:pt>
    <dgm:pt modelId="{5D0DE0DB-315F-4109-BDAA-66AD92E1DB1A}" type="sibTrans" cxnId="{8CC270B4-6454-4886-91F7-55FA3A8E835E}">
      <dgm:prSet/>
      <dgm:spPr/>
      <dgm:t>
        <a:bodyPr/>
        <a:lstStyle/>
        <a:p>
          <a:endParaRPr lang="fr-FR" sz="2400"/>
        </a:p>
      </dgm:t>
    </dgm:pt>
    <dgm:pt modelId="{943A7C34-1E0F-4A3A-B975-5CE7E901B980}">
      <dgm:prSet custT="1"/>
      <dgm:spPr/>
      <dgm:t>
        <a:bodyPr/>
        <a:lstStyle/>
        <a:p>
          <a:pPr algn="l"/>
          <a:r>
            <a:rPr lang="fr-FR" sz="2400" dirty="0">
              <a:solidFill>
                <a:schemeClr val="tx1">
                  <a:lumMod val="95000"/>
                  <a:lumOff val="5000"/>
                </a:schemeClr>
              </a:solidFill>
            </a:rPr>
            <a:t>Prix plus élevé par personne abritée (dans les prototypes en test)</a:t>
          </a:r>
          <a:endParaRPr lang="fr-FR" sz="2400" baseline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62D5C8-AFFB-46AE-B51C-7EDFDD8B0440}" type="parTrans" cxnId="{D746047D-4AA8-4981-9A18-B3A2C27915B9}">
      <dgm:prSet/>
      <dgm:spPr/>
      <dgm:t>
        <a:bodyPr/>
        <a:lstStyle/>
        <a:p>
          <a:endParaRPr lang="fr-FR" sz="2400"/>
        </a:p>
      </dgm:t>
    </dgm:pt>
    <dgm:pt modelId="{21424BF8-CB13-45BC-BCDF-E84CD4141457}" type="sibTrans" cxnId="{D746047D-4AA8-4981-9A18-B3A2C27915B9}">
      <dgm:prSet/>
      <dgm:spPr/>
      <dgm:t>
        <a:bodyPr/>
        <a:lstStyle/>
        <a:p>
          <a:endParaRPr lang="fr-FR" sz="2400"/>
        </a:p>
      </dgm:t>
    </dgm:pt>
    <dgm:pt modelId="{FED8A76E-9AF2-46C1-B32A-EBB851722B0E}">
      <dgm:prSet custT="1"/>
      <dgm:spPr/>
      <dgm:t>
        <a:bodyPr/>
        <a:lstStyle/>
        <a:p>
          <a:pPr algn="l"/>
          <a:r>
            <a:rPr lang="fr-FR" sz="2400" dirty="0">
              <a:solidFill>
                <a:schemeClr val="tx1">
                  <a:lumMod val="95000"/>
                  <a:lumOff val="5000"/>
                </a:schemeClr>
              </a:solidFill>
            </a:rPr>
            <a:t>Partition de l’espace intérieur (2 espaces) avec nattes ajoutées</a:t>
          </a:r>
        </a:p>
      </dgm:t>
    </dgm:pt>
    <dgm:pt modelId="{AB97ADFE-A98F-45D9-B8AB-9AB70100B7D0}" type="parTrans" cxnId="{83BDE5D1-B14F-441C-AFD8-31473FE6FBAE}">
      <dgm:prSet/>
      <dgm:spPr/>
      <dgm:t>
        <a:bodyPr/>
        <a:lstStyle/>
        <a:p>
          <a:endParaRPr lang="fr-FR"/>
        </a:p>
      </dgm:t>
    </dgm:pt>
    <dgm:pt modelId="{ADE59839-0522-431F-A5D0-C53423A89EE5}" type="sibTrans" cxnId="{83BDE5D1-B14F-441C-AFD8-31473FE6FBAE}">
      <dgm:prSet/>
      <dgm:spPr/>
      <dgm:t>
        <a:bodyPr/>
        <a:lstStyle/>
        <a:p>
          <a:endParaRPr lang="fr-FR"/>
        </a:p>
      </dgm:t>
    </dgm:pt>
    <dgm:pt modelId="{F63A2A10-CEE4-40F7-B12B-83C95749C35F}">
      <dgm:prSet custT="1"/>
      <dgm:spPr/>
      <dgm:t>
        <a:bodyPr/>
        <a:lstStyle/>
        <a:p>
          <a:pPr algn="l"/>
          <a:r>
            <a:rPr lang="fr-FR" sz="2400" baseline="0" dirty="0">
              <a:solidFill>
                <a:schemeClr val="tx1">
                  <a:lumMod val="95000"/>
                  <a:lumOff val="5000"/>
                </a:schemeClr>
              </a:solidFill>
            </a:rPr>
            <a:t>Protection des femmes et enfants de ménages polygames (1 abri par femme + enfants)</a:t>
          </a:r>
          <a:endParaRPr lang="fr-FR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93C3AC5-C121-4536-AE54-731EE5AD62BD}" type="parTrans" cxnId="{7A6F42EC-2C15-4FB6-A21D-AB8CAD8B2F5E}">
      <dgm:prSet/>
      <dgm:spPr/>
      <dgm:t>
        <a:bodyPr/>
        <a:lstStyle/>
        <a:p>
          <a:endParaRPr lang="fr-FR"/>
        </a:p>
      </dgm:t>
    </dgm:pt>
    <dgm:pt modelId="{A2291DDC-9E51-48A8-A4E8-245409E3E6C5}" type="sibTrans" cxnId="{7A6F42EC-2C15-4FB6-A21D-AB8CAD8B2F5E}">
      <dgm:prSet/>
      <dgm:spPr/>
      <dgm:t>
        <a:bodyPr/>
        <a:lstStyle/>
        <a:p>
          <a:endParaRPr lang="fr-FR"/>
        </a:p>
      </dgm:t>
    </dgm:pt>
    <dgm:pt modelId="{B9ED762B-2637-48E5-822D-24D714C2838B}" type="pres">
      <dgm:prSet presAssocID="{AD67E0AA-1113-42F9-9C1D-18E47EAE1E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DE1C0A-8B51-4D7D-8E75-198052CAE5EB}" type="pres">
      <dgm:prSet presAssocID="{0D56A2B9-890B-4567-BA8F-2C3C5EC872EA}" presName="root" presStyleCnt="0"/>
      <dgm:spPr/>
    </dgm:pt>
    <dgm:pt modelId="{752C5A25-DF9C-4678-94DE-C84719CEF984}" type="pres">
      <dgm:prSet presAssocID="{0D56A2B9-890B-4567-BA8F-2C3C5EC872EA}" presName="rootComposite" presStyleCnt="0"/>
      <dgm:spPr/>
    </dgm:pt>
    <dgm:pt modelId="{793BEFB4-A323-47B5-9E53-BA4023EF3AD4}" type="pres">
      <dgm:prSet presAssocID="{0D56A2B9-890B-4567-BA8F-2C3C5EC872EA}" presName="rootText" presStyleLbl="node1" presStyleIdx="0" presStyleCnt="2" custScaleX="192992"/>
      <dgm:spPr/>
    </dgm:pt>
    <dgm:pt modelId="{6F5266B2-D0CB-4A77-86B0-5D63400CF726}" type="pres">
      <dgm:prSet presAssocID="{0D56A2B9-890B-4567-BA8F-2C3C5EC872EA}" presName="rootConnector" presStyleLbl="node1" presStyleIdx="0" presStyleCnt="2"/>
      <dgm:spPr/>
    </dgm:pt>
    <dgm:pt modelId="{94EB7552-7A32-4874-80C0-2B453FEAE502}" type="pres">
      <dgm:prSet presAssocID="{0D56A2B9-890B-4567-BA8F-2C3C5EC872EA}" presName="childShape" presStyleCnt="0"/>
      <dgm:spPr/>
    </dgm:pt>
    <dgm:pt modelId="{64CA9007-C125-4759-913B-B5E8366CD8A7}" type="pres">
      <dgm:prSet presAssocID="{DAED85BF-A946-45EB-A2A8-0F3E4153963D}" presName="Name13" presStyleLbl="parChTrans1D2" presStyleIdx="0" presStyleCnt="7"/>
      <dgm:spPr/>
    </dgm:pt>
    <dgm:pt modelId="{C6EC05EB-7426-4B35-A6F4-3C6D271B84B5}" type="pres">
      <dgm:prSet presAssocID="{B42B3E29-C002-4D99-A0C8-49F36517888F}" presName="childText" presStyleLbl="bgAcc1" presStyleIdx="0" presStyleCnt="7" custScaleX="543915" custScaleY="233680" custLinFactNeighborX="6762" custLinFactNeighborY="-7213">
        <dgm:presLayoutVars>
          <dgm:bulletEnabled val="1"/>
        </dgm:presLayoutVars>
      </dgm:prSet>
      <dgm:spPr/>
    </dgm:pt>
    <dgm:pt modelId="{C301F752-700F-45F3-9648-BB7C9ECB0285}" type="pres">
      <dgm:prSet presAssocID="{4DA1CD62-A2EB-4AE9-939B-C879B82B0D5D}" presName="Name13" presStyleLbl="parChTrans1D2" presStyleIdx="1" presStyleCnt="7"/>
      <dgm:spPr/>
    </dgm:pt>
    <dgm:pt modelId="{0D4B6085-5A13-489B-8432-23628D35C3D0}" type="pres">
      <dgm:prSet presAssocID="{67303874-27E6-43FB-9C50-16D80D746231}" presName="childText" presStyleLbl="bgAcc1" presStyleIdx="1" presStyleCnt="7" custScaleX="534500" custScaleY="248644">
        <dgm:presLayoutVars>
          <dgm:bulletEnabled val="1"/>
        </dgm:presLayoutVars>
      </dgm:prSet>
      <dgm:spPr/>
    </dgm:pt>
    <dgm:pt modelId="{8B124EC6-B060-4B81-8F3F-A1CDEFFBF02C}" type="pres">
      <dgm:prSet presAssocID="{AB97ADFE-A98F-45D9-B8AB-9AB70100B7D0}" presName="Name13" presStyleLbl="parChTrans1D2" presStyleIdx="2" presStyleCnt="7"/>
      <dgm:spPr/>
    </dgm:pt>
    <dgm:pt modelId="{81DC9402-4C69-4E34-BB83-77E91D3F91E8}" type="pres">
      <dgm:prSet presAssocID="{FED8A76E-9AF2-46C1-B32A-EBB851722B0E}" presName="childText" presStyleLbl="bgAcc1" presStyleIdx="2" presStyleCnt="7" custScaleX="500323" custScaleY="198087">
        <dgm:presLayoutVars>
          <dgm:bulletEnabled val="1"/>
        </dgm:presLayoutVars>
      </dgm:prSet>
      <dgm:spPr/>
    </dgm:pt>
    <dgm:pt modelId="{6AE50B02-1123-49E5-A2BB-4078EB9DDDBA}" type="pres">
      <dgm:prSet presAssocID="{093C3AC5-C121-4536-AE54-731EE5AD62BD}" presName="Name13" presStyleLbl="parChTrans1D2" presStyleIdx="3" presStyleCnt="7"/>
      <dgm:spPr/>
    </dgm:pt>
    <dgm:pt modelId="{FFF44301-A5BB-44F4-81D2-E7EBBEC96978}" type="pres">
      <dgm:prSet presAssocID="{F63A2A10-CEE4-40F7-B12B-83C95749C35F}" presName="childText" presStyleLbl="bgAcc1" presStyleIdx="3" presStyleCnt="7" custScaleX="627538" custScaleY="267802">
        <dgm:presLayoutVars>
          <dgm:bulletEnabled val="1"/>
        </dgm:presLayoutVars>
      </dgm:prSet>
      <dgm:spPr/>
    </dgm:pt>
    <dgm:pt modelId="{C6CAF66C-8BD0-4FFF-B4F8-6210734F2E98}" type="pres">
      <dgm:prSet presAssocID="{C89ADF3E-FED4-448F-BC16-F356D97302A4}" presName="root" presStyleCnt="0"/>
      <dgm:spPr/>
    </dgm:pt>
    <dgm:pt modelId="{A2CA8343-8DAE-4C2D-9648-5CCACE3A8C6F}" type="pres">
      <dgm:prSet presAssocID="{C89ADF3E-FED4-448F-BC16-F356D97302A4}" presName="rootComposite" presStyleCnt="0"/>
      <dgm:spPr/>
    </dgm:pt>
    <dgm:pt modelId="{3708813A-0E1C-47BC-A19B-B9E3C3FE3D5A}" type="pres">
      <dgm:prSet presAssocID="{C89ADF3E-FED4-448F-BC16-F356D97302A4}" presName="rootText" presStyleLbl="node1" presStyleIdx="1" presStyleCnt="2" custScaleX="209134"/>
      <dgm:spPr/>
    </dgm:pt>
    <dgm:pt modelId="{CF9E8ABD-0F33-462B-9E15-30E777FE448D}" type="pres">
      <dgm:prSet presAssocID="{C89ADF3E-FED4-448F-BC16-F356D97302A4}" presName="rootConnector" presStyleLbl="node1" presStyleIdx="1" presStyleCnt="2"/>
      <dgm:spPr/>
    </dgm:pt>
    <dgm:pt modelId="{39B35204-9A17-42B1-BA60-1119D33A8678}" type="pres">
      <dgm:prSet presAssocID="{C89ADF3E-FED4-448F-BC16-F356D97302A4}" presName="childShape" presStyleCnt="0"/>
      <dgm:spPr/>
    </dgm:pt>
    <dgm:pt modelId="{DA3BF5E3-6101-44EB-8D42-F3D7110FEC3E}" type="pres">
      <dgm:prSet presAssocID="{8121097E-BF22-43F5-976E-59998B9A784D}" presName="Name13" presStyleLbl="parChTrans1D2" presStyleIdx="4" presStyleCnt="7"/>
      <dgm:spPr/>
    </dgm:pt>
    <dgm:pt modelId="{20EF618C-1538-48D6-AE16-485CCE6B0B8A}" type="pres">
      <dgm:prSet presAssocID="{5B631155-FB97-42DF-BF69-563C4CBDDA63}" presName="childText" presStyleLbl="bgAcc1" presStyleIdx="4" presStyleCnt="7" custScaleX="591860" custScaleY="145456">
        <dgm:presLayoutVars>
          <dgm:bulletEnabled val="1"/>
        </dgm:presLayoutVars>
      </dgm:prSet>
      <dgm:spPr/>
    </dgm:pt>
    <dgm:pt modelId="{396988EB-548D-490B-B4F4-7BBA7D208856}" type="pres">
      <dgm:prSet presAssocID="{D70FA7E0-BECA-4FB3-AD4B-310204DF88AE}" presName="Name13" presStyleLbl="parChTrans1D2" presStyleIdx="5" presStyleCnt="7"/>
      <dgm:spPr/>
    </dgm:pt>
    <dgm:pt modelId="{9841CB8C-881A-4CFA-B069-0749EC5F7E13}" type="pres">
      <dgm:prSet presAssocID="{4BC20248-DEB6-4969-A09A-08D19A415AFF}" presName="childText" presStyleLbl="bgAcc1" presStyleIdx="5" presStyleCnt="7" custScaleX="593629" custScaleY="202271">
        <dgm:presLayoutVars>
          <dgm:bulletEnabled val="1"/>
        </dgm:presLayoutVars>
      </dgm:prSet>
      <dgm:spPr/>
    </dgm:pt>
    <dgm:pt modelId="{E4C51A02-C384-4846-A7BF-FF9A9218A509}" type="pres">
      <dgm:prSet presAssocID="{E462D5C8-AFFB-46AE-B51C-7EDFDD8B0440}" presName="Name13" presStyleLbl="parChTrans1D2" presStyleIdx="6" presStyleCnt="7"/>
      <dgm:spPr/>
    </dgm:pt>
    <dgm:pt modelId="{CB971EF4-FDA7-4319-A783-DCB0B8B0CA9C}" type="pres">
      <dgm:prSet presAssocID="{943A7C34-1E0F-4A3A-B975-5CE7E901B980}" presName="childText" presStyleLbl="bgAcc1" presStyleIdx="6" presStyleCnt="7" custScaleX="587223" custScaleY="232316" custLinFactNeighborX="20782" custLinFactNeighborY="-1847">
        <dgm:presLayoutVars>
          <dgm:bulletEnabled val="1"/>
        </dgm:presLayoutVars>
      </dgm:prSet>
      <dgm:spPr/>
    </dgm:pt>
  </dgm:ptLst>
  <dgm:cxnLst>
    <dgm:cxn modelId="{C9ACE609-59DB-492E-9B21-2E03B8D5E16E}" type="presOf" srcId="{093C3AC5-C121-4536-AE54-731EE5AD62BD}" destId="{6AE50B02-1123-49E5-A2BB-4078EB9DDDBA}" srcOrd="0" destOrd="0" presId="urn:microsoft.com/office/officeart/2005/8/layout/hierarchy3"/>
    <dgm:cxn modelId="{904E6115-1EFE-475A-BD69-5FD1BC79788C}" srcId="{0D56A2B9-890B-4567-BA8F-2C3C5EC872EA}" destId="{B42B3E29-C002-4D99-A0C8-49F36517888F}" srcOrd="0" destOrd="0" parTransId="{DAED85BF-A946-45EB-A2A8-0F3E4153963D}" sibTransId="{644B98AB-075B-469A-9FA1-E3E6003F0667}"/>
    <dgm:cxn modelId="{55EB601A-ED8A-4F48-B14D-72ADCFF510E5}" srcId="{C89ADF3E-FED4-448F-BC16-F356D97302A4}" destId="{5B631155-FB97-42DF-BF69-563C4CBDDA63}" srcOrd="0" destOrd="0" parTransId="{8121097E-BF22-43F5-976E-59998B9A784D}" sibTransId="{55281351-3FF8-4585-8708-39BD425391D3}"/>
    <dgm:cxn modelId="{F8D19C1A-9F3D-4282-BA8F-031D4415F93C}" type="presOf" srcId="{DAED85BF-A946-45EB-A2A8-0F3E4153963D}" destId="{64CA9007-C125-4759-913B-B5E8366CD8A7}" srcOrd="0" destOrd="0" presId="urn:microsoft.com/office/officeart/2005/8/layout/hierarchy3"/>
    <dgm:cxn modelId="{EDCB0630-5E5E-49A3-8DC1-9347B278B7AE}" type="presOf" srcId="{AB97ADFE-A98F-45D9-B8AB-9AB70100B7D0}" destId="{8B124EC6-B060-4B81-8F3F-A1CDEFFBF02C}" srcOrd="0" destOrd="0" presId="urn:microsoft.com/office/officeart/2005/8/layout/hierarchy3"/>
    <dgm:cxn modelId="{1ED19330-3994-47E6-8F87-F62AF2376CBF}" srcId="{0D56A2B9-890B-4567-BA8F-2C3C5EC872EA}" destId="{67303874-27E6-43FB-9C50-16D80D746231}" srcOrd="1" destOrd="0" parTransId="{4DA1CD62-A2EB-4AE9-939B-C879B82B0D5D}" sibTransId="{F99A36C4-5938-47D5-994E-C1685FACBC61}"/>
    <dgm:cxn modelId="{0647785D-F80D-4A91-88E9-E13BD6129065}" type="presOf" srcId="{8121097E-BF22-43F5-976E-59998B9A784D}" destId="{DA3BF5E3-6101-44EB-8D42-F3D7110FEC3E}" srcOrd="0" destOrd="0" presId="urn:microsoft.com/office/officeart/2005/8/layout/hierarchy3"/>
    <dgm:cxn modelId="{F5D9D75D-E94B-41DB-AE15-86AD1D239D13}" type="presOf" srcId="{0D56A2B9-890B-4567-BA8F-2C3C5EC872EA}" destId="{6F5266B2-D0CB-4A77-86B0-5D63400CF726}" srcOrd="1" destOrd="0" presId="urn:microsoft.com/office/officeart/2005/8/layout/hierarchy3"/>
    <dgm:cxn modelId="{6F056A60-3786-4738-80ED-FEE9C136D64D}" type="presOf" srcId="{5B631155-FB97-42DF-BF69-563C4CBDDA63}" destId="{20EF618C-1538-48D6-AE16-485CCE6B0B8A}" srcOrd="0" destOrd="0" presId="urn:microsoft.com/office/officeart/2005/8/layout/hierarchy3"/>
    <dgm:cxn modelId="{2B4DC368-AF32-4E7F-98CA-BEA8CFE4E31C}" type="presOf" srcId="{E462D5C8-AFFB-46AE-B51C-7EDFDD8B0440}" destId="{E4C51A02-C384-4846-A7BF-FF9A9218A509}" srcOrd="0" destOrd="0" presId="urn:microsoft.com/office/officeart/2005/8/layout/hierarchy3"/>
    <dgm:cxn modelId="{58D24F70-BC7F-4571-8A84-7669403FA162}" type="presOf" srcId="{C89ADF3E-FED4-448F-BC16-F356D97302A4}" destId="{CF9E8ABD-0F33-462B-9E15-30E777FE448D}" srcOrd="1" destOrd="0" presId="urn:microsoft.com/office/officeart/2005/8/layout/hierarchy3"/>
    <dgm:cxn modelId="{D746047D-4AA8-4981-9A18-B3A2C27915B9}" srcId="{C89ADF3E-FED4-448F-BC16-F356D97302A4}" destId="{943A7C34-1E0F-4A3A-B975-5CE7E901B980}" srcOrd="2" destOrd="0" parTransId="{E462D5C8-AFFB-46AE-B51C-7EDFDD8B0440}" sibTransId="{21424BF8-CB13-45BC-BCDF-E84CD4141457}"/>
    <dgm:cxn modelId="{5BFDDC81-7018-43C5-ADA3-2A17EAAA1DB8}" type="presOf" srcId="{67303874-27E6-43FB-9C50-16D80D746231}" destId="{0D4B6085-5A13-489B-8432-23628D35C3D0}" srcOrd="0" destOrd="0" presId="urn:microsoft.com/office/officeart/2005/8/layout/hierarchy3"/>
    <dgm:cxn modelId="{F3735884-9725-4B20-B22E-FD1881D60DBF}" srcId="{AD67E0AA-1113-42F9-9C1D-18E47EAE1EF9}" destId="{0D56A2B9-890B-4567-BA8F-2C3C5EC872EA}" srcOrd="0" destOrd="0" parTransId="{4C31D70E-192D-4907-BA4B-5D5AFEA2E647}" sibTransId="{DFE324E5-E2E6-4555-B888-7FD82FEA7E33}"/>
    <dgm:cxn modelId="{1D14678D-4FF0-45CB-B0EC-D1571E6660AE}" type="presOf" srcId="{AD67E0AA-1113-42F9-9C1D-18E47EAE1EF9}" destId="{B9ED762B-2637-48E5-822D-24D714C2838B}" srcOrd="0" destOrd="0" presId="urn:microsoft.com/office/officeart/2005/8/layout/hierarchy3"/>
    <dgm:cxn modelId="{F5DD5A8D-E22C-4C34-AD66-388458CCB7E1}" type="presOf" srcId="{4DA1CD62-A2EB-4AE9-939B-C879B82B0D5D}" destId="{C301F752-700F-45F3-9648-BB7C9ECB0285}" srcOrd="0" destOrd="0" presId="urn:microsoft.com/office/officeart/2005/8/layout/hierarchy3"/>
    <dgm:cxn modelId="{30688394-A61D-483A-83DE-CD693C041591}" type="presOf" srcId="{B42B3E29-C002-4D99-A0C8-49F36517888F}" destId="{C6EC05EB-7426-4B35-A6F4-3C6D271B84B5}" srcOrd="0" destOrd="0" presId="urn:microsoft.com/office/officeart/2005/8/layout/hierarchy3"/>
    <dgm:cxn modelId="{D8F53595-E3F4-4A36-A239-64764DD8D1B8}" type="presOf" srcId="{4BC20248-DEB6-4969-A09A-08D19A415AFF}" destId="{9841CB8C-881A-4CFA-B069-0749EC5F7E13}" srcOrd="0" destOrd="0" presId="urn:microsoft.com/office/officeart/2005/8/layout/hierarchy3"/>
    <dgm:cxn modelId="{A021FFA0-D491-40BC-AB3B-AE9D3EC5E5B1}" type="presOf" srcId="{F63A2A10-CEE4-40F7-B12B-83C95749C35F}" destId="{FFF44301-A5BB-44F4-81D2-E7EBBEC96978}" srcOrd="0" destOrd="0" presId="urn:microsoft.com/office/officeart/2005/8/layout/hierarchy3"/>
    <dgm:cxn modelId="{8CC270B4-6454-4886-91F7-55FA3A8E835E}" srcId="{C89ADF3E-FED4-448F-BC16-F356D97302A4}" destId="{4BC20248-DEB6-4969-A09A-08D19A415AFF}" srcOrd="1" destOrd="0" parTransId="{D70FA7E0-BECA-4FB3-AD4B-310204DF88AE}" sibTransId="{5D0DE0DB-315F-4109-BDAA-66AD92E1DB1A}"/>
    <dgm:cxn modelId="{B11ED0B4-60E4-4181-9C85-8608500BBEFF}" srcId="{AD67E0AA-1113-42F9-9C1D-18E47EAE1EF9}" destId="{C89ADF3E-FED4-448F-BC16-F356D97302A4}" srcOrd="1" destOrd="0" parTransId="{16B948F8-7A01-4E37-B469-E3A8AF073CDD}" sibTransId="{8D88E901-83E2-4A08-9087-9C3701161E49}"/>
    <dgm:cxn modelId="{D13201C7-730C-40B6-9232-0DD3B3BF862C}" type="presOf" srcId="{943A7C34-1E0F-4A3A-B975-5CE7E901B980}" destId="{CB971EF4-FDA7-4319-A783-DCB0B8B0CA9C}" srcOrd="0" destOrd="0" presId="urn:microsoft.com/office/officeart/2005/8/layout/hierarchy3"/>
    <dgm:cxn modelId="{C2FB84C7-05B8-4947-9279-C89BBE83518E}" type="presOf" srcId="{FED8A76E-9AF2-46C1-B32A-EBB851722B0E}" destId="{81DC9402-4C69-4E34-BB83-77E91D3F91E8}" srcOrd="0" destOrd="0" presId="urn:microsoft.com/office/officeart/2005/8/layout/hierarchy3"/>
    <dgm:cxn modelId="{83BDE5D1-B14F-441C-AFD8-31473FE6FBAE}" srcId="{0D56A2B9-890B-4567-BA8F-2C3C5EC872EA}" destId="{FED8A76E-9AF2-46C1-B32A-EBB851722B0E}" srcOrd="2" destOrd="0" parTransId="{AB97ADFE-A98F-45D9-B8AB-9AB70100B7D0}" sibTransId="{ADE59839-0522-431F-A5D0-C53423A89EE5}"/>
    <dgm:cxn modelId="{454B32D6-C7E4-4DE4-B020-EC27F7E00977}" type="presOf" srcId="{C89ADF3E-FED4-448F-BC16-F356D97302A4}" destId="{3708813A-0E1C-47BC-A19B-B9E3C3FE3D5A}" srcOrd="0" destOrd="0" presId="urn:microsoft.com/office/officeart/2005/8/layout/hierarchy3"/>
    <dgm:cxn modelId="{250D83D7-B916-416B-B752-80029B5CC613}" type="presOf" srcId="{D70FA7E0-BECA-4FB3-AD4B-310204DF88AE}" destId="{396988EB-548D-490B-B4F4-7BBA7D208856}" srcOrd="0" destOrd="0" presId="urn:microsoft.com/office/officeart/2005/8/layout/hierarchy3"/>
    <dgm:cxn modelId="{7A6F42EC-2C15-4FB6-A21D-AB8CAD8B2F5E}" srcId="{0D56A2B9-890B-4567-BA8F-2C3C5EC872EA}" destId="{F63A2A10-CEE4-40F7-B12B-83C95749C35F}" srcOrd="3" destOrd="0" parTransId="{093C3AC5-C121-4536-AE54-731EE5AD62BD}" sibTransId="{A2291DDC-9E51-48A8-A4E8-245409E3E6C5}"/>
    <dgm:cxn modelId="{CE93BEEF-0A98-4841-95B8-105819C2D7A3}" type="presOf" srcId="{0D56A2B9-890B-4567-BA8F-2C3C5EC872EA}" destId="{793BEFB4-A323-47B5-9E53-BA4023EF3AD4}" srcOrd="0" destOrd="0" presId="urn:microsoft.com/office/officeart/2005/8/layout/hierarchy3"/>
    <dgm:cxn modelId="{F6DF25CE-1930-4C84-A358-A0694EF0AA09}" type="presParOf" srcId="{B9ED762B-2637-48E5-822D-24D714C2838B}" destId="{23DE1C0A-8B51-4D7D-8E75-198052CAE5EB}" srcOrd="0" destOrd="0" presId="urn:microsoft.com/office/officeart/2005/8/layout/hierarchy3"/>
    <dgm:cxn modelId="{217FC889-0F4C-4F9B-A218-973C04DAB906}" type="presParOf" srcId="{23DE1C0A-8B51-4D7D-8E75-198052CAE5EB}" destId="{752C5A25-DF9C-4678-94DE-C84719CEF984}" srcOrd="0" destOrd="0" presId="urn:microsoft.com/office/officeart/2005/8/layout/hierarchy3"/>
    <dgm:cxn modelId="{FDE04E61-5279-406C-8BAB-91CAB6B6C6F1}" type="presParOf" srcId="{752C5A25-DF9C-4678-94DE-C84719CEF984}" destId="{793BEFB4-A323-47B5-9E53-BA4023EF3AD4}" srcOrd="0" destOrd="0" presId="urn:microsoft.com/office/officeart/2005/8/layout/hierarchy3"/>
    <dgm:cxn modelId="{C1211085-D208-4198-97F7-BCCAA41C0C4B}" type="presParOf" srcId="{752C5A25-DF9C-4678-94DE-C84719CEF984}" destId="{6F5266B2-D0CB-4A77-86B0-5D63400CF726}" srcOrd="1" destOrd="0" presId="urn:microsoft.com/office/officeart/2005/8/layout/hierarchy3"/>
    <dgm:cxn modelId="{91DD0186-27A8-4DA1-9517-F38246D0F62F}" type="presParOf" srcId="{23DE1C0A-8B51-4D7D-8E75-198052CAE5EB}" destId="{94EB7552-7A32-4874-80C0-2B453FEAE502}" srcOrd="1" destOrd="0" presId="urn:microsoft.com/office/officeart/2005/8/layout/hierarchy3"/>
    <dgm:cxn modelId="{4FD69286-FB43-4AC7-89EC-C7BFC54F3431}" type="presParOf" srcId="{94EB7552-7A32-4874-80C0-2B453FEAE502}" destId="{64CA9007-C125-4759-913B-B5E8366CD8A7}" srcOrd="0" destOrd="0" presId="urn:microsoft.com/office/officeart/2005/8/layout/hierarchy3"/>
    <dgm:cxn modelId="{5417197C-6269-444D-BC3A-6B59BE94A090}" type="presParOf" srcId="{94EB7552-7A32-4874-80C0-2B453FEAE502}" destId="{C6EC05EB-7426-4B35-A6F4-3C6D271B84B5}" srcOrd="1" destOrd="0" presId="urn:microsoft.com/office/officeart/2005/8/layout/hierarchy3"/>
    <dgm:cxn modelId="{D4B7029E-FB8C-404D-A234-7CAFDD1C9008}" type="presParOf" srcId="{94EB7552-7A32-4874-80C0-2B453FEAE502}" destId="{C301F752-700F-45F3-9648-BB7C9ECB0285}" srcOrd="2" destOrd="0" presId="urn:microsoft.com/office/officeart/2005/8/layout/hierarchy3"/>
    <dgm:cxn modelId="{150B977C-42DC-4BA5-BD0B-B4AA2C9A542A}" type="presParOf" srcId="{94EB7552-7A32-4874-80C0-2B453FEAE502}" destId="{0D4B6085-5A13-489B-8432-23628D35C3D0}" srcOrd="3" destOrd="0" presId="urn:microsoft.com/office/officeart/2005/8/layout/hierarchy3"/>
    <dgm:cxn modelId="{74430D7C-88EF-43F8-8E74-78A145D65925}" type="presParOf" srcId="{94EB7552-7A32-4874-80C0-2B453FEAE502}" destId="{8B124EC6-B060-4B81-8F3F-A1CDEFFBF02C}" srcOrd="4" destOrd="0" presId="urn:microsoft.com/office/officeart/2005/8/layout/hierarchy3"/>
    <dgm:cxn modelId="{B319AC20-42E4-433E-8A09-6E8F04FB4CC8}" type="presParOf" srcId="{94EB7552-7A32-4874-80C0-2B453FEAE502}" destId="{81DC9402-4C69-4E34-BB83-77E91D3F91E8}" srcOrd="5" destOrd="0" presId="urn:microsoft.com/office/officeart/2005/8/layout/hierarchy3"/>
    <dgm:cxn modelId="{59B0A08D-2332-4A3B-8DF8-CC420C011537}" type="presParOf" srcId="{94EB7552-7A32-4874-80C0-2B453FEAE502}" destId="{6AE50B02-1123-49E5-A2BB-4078EB9DDDBA}" srcOrd="6" destOrd="0" presId="urn:microsoft.com/office/officeart/2005/8/layout/hierarchy3"/>
    <dgm:cxn modelId="{9CECD453-4CAF-4D0B-AED9-5747945952A3}" type="presParOf" srcId="{94EB7552-7A32-4874-80C0-2B453FEAE502}" destId="{FFF44301-A5BB-44F4-81D2-E7EBBEC96978}" srcOrd="7" destOrd="0" presId="urn:microsoft.com/office/officeart/2005/8/layout/hierarchy3"/>
    <dgm:cxn modelId="{38CA7F6B-2571-477F-A94A-9F0A49D14CE6}" type="presParOf" srcId="{B9ED762B-2637-48E5-822D-24D714C2838B}" destId="{C6CAF66C-8BD0-4FFF-B4F8-6210734F2E98}" srcOrd="1" destOrd="0" presId="urn:microsoft.com/office/officeart/2005/8/layout/hierarchy3"/>
    <dgm:cxn modelId="{FB4CD942-303F-43C3-85E5-7EB9A6FB722C}" type="presParOf" srcId="{C6CAF66C-8BD0-4FFF-B4F8-6210734F2E98}" destId="{A2CA8343-8DAE-4C2D-9648-5CCACE3A8C6F}" srcOrd="0" destOrd="0" presId="urn:microsoft.com/office/officeart/2005/8/layout/hierarchy3"/>
    <dgm:cxn modelId="{DE65B996-84B7-4B8E-B42C-8BDE815799BA}" type="presParOf" srcId="{A2CA8343-8DAE-4C2D-9648-5CCACE3A8C6F}" destId="{3708813A-0E1C-47BC-A19B-B9E3C3FE3D5A}" srcOrd="0" destOrd="0" presId="urn:microsoft.com/office/officeart/2005/8/layout/hierarchy3"/>
    <dgm:cxn modelId="{79A08F82-9E2C-4E8B-9CA8-F676CF659AAF}" type="presParOf" srcId="{A2CA8343-8DAE-4C2D-9648-5CCACE3A8C6F}" destId="{CF9E8ABD-0F33-462B-9E15-30E777FE448D}" srcOrd="1" destOrd="0" presId="urn:microsoft.com/office/officeart/2005/8/layout/hierarchy3"/>
    <dgm:cxn modelId="{09EC5C2A-4FCC-4442-B193-035ECBD203AC}" type="presParOf" srcId="{C6CAF66C-8BD0-4FFF-B4F8-6210734F2E98}" destId="{39B35204-9A17-42B1-BA60-1119D33A8678}" srcOrd="1" destOrd="0" presId="urn:microsoft.com/office/officeart/2005/8/layout/hierarchy3"/>
    <dgm:cxn modelId="{E098F956-CDF2-4F6C-BE3D-7D93BAEEC88C}" type="presParOf" srcId="{39B35204-9A17-42B1-BA60-1119D33A8678}" destId="{DA3BF5E3-6101-44EB-8D42-F3D7110FEC3E}" srcOrd="0" destOrd="0" presId="urn:microsoft.com/office/officeart/2005/8/layout/hierarchy3"/>
    <dgm:cxn modelId="{6A9069F7-082C-4D28-94EC-34C2E9D81C99}" type="presParOf" srcId="{39B35204-9A17-42B1-BA60-1119D33A8678}" destId="{20EF618C-1538-48D6-AE16-485CCE6B0B8A}" srcOrd="1" destOrd="0" presId="urn:microsoft.com/office/officeart/2005/8/layout/hierarchy3"/>
    <dgm:cxn modelId="{93161612-370D-49B8-B72E-C1A39C6D07AB}" type="presParOf" srcId="{39B35204-9A17-42B1-BA60-1119D33A8678}" destId="{396988EB-548D-490B-B4F4-7BBA7D208856}" srcOrd="2" destOrd="0" presId="urn:microsoft.com/office/officeart/2005/8/layout/hierarchy3"/>
    <dgm:cxn modelId="{39A9EC58-688B-4D22-BC2C-896FEDD048F6}" type="presParOf" srcId="{39B35204-9A17-42B1-BA60-1119D33A8678}" destId="{9841CB8C-881A-4CFA-B069-0749EC5F7E13}" srcOrd="3" destOrd="0" presId="urn:microsoft.com/office/officeart/2005/8/layout/hierarchy3"/>
    <dgm:cxn modelId="{649F9371-521A-49C2-BFB6-50AAE56E101B}" type="presParOf" srcId="{39B35204-9A17-42B1-BA60-1119D33A8678}" destId="{E4C51A02-C384-4846-A7BF-FF9A9218A509}" srcOrd="4" destOrd="0" presId="urn:microsoft.com/office/officeart/2005/8/layout/hierarchy3"/>
    <dgm:cxn modelId="{A9C64C56-5985-4AB4-9142-1F1C4EC69230}" type="presParOf" srcId="{39B35204-9A17-42B1-BA60-1119D33A8678}" destId="{CB971EF4-FDA7-4319-A783-DCB0B8B0CA9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67E0AA-1113-42F9-9C1D-18E47EAE1EF9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D56A2B9-890B-4567-BA8F-2C3C5EC872EA}">
      <dgm:prSet phldrT="[Texte]" custT="1"/>
      <dgm:spPr/>
      <dgm:t>
        <a:bodyPr/>
        <a:lstStyle/>
        <a:p>
          <a:r>
            <a:rPr lang="fr-FR" sz="2400" dirty="0"/>
            <a:t>Avantages</a:t>
          </a:r>
        </a:p>
      </dgm:t>
    </dgm:pt>
    <dgm:pt modelId="{4C31D70E-192D-4907-BA4B-5D5AFEA2E647}" type="parTrans" cxnId="{F3735884-9725-4B20-B22E-FD1881D60DBF}">
      <dgm:prSet/>
      <dgm:spPr/>
      <dgm:t>
        <a:bodyPr/>
        <a:lstStyle/>
        <a:p>
          <a:endParaRPr lang="fr-FR" sz="2400"/>
        </a:p>
      </dgm:t>
    </dgm:pt>
    <dgm:pt modelId="{DFE324E5-E2E6-4555-B888-7FD82FEA7E33}" type="sibTrans" cxnId="{F3735884-9725-4B20-B22E-FD1881D60DBF}">
      <dgm:prSet/>
      <dgm:spPr/>
      <dgm:t>
        <a:bodyPr/>
        <a:lstStyle/>
        <a:p>
          <a:endParaRPr lang="fr-FR" sz="2400"/>
        </a:p>
      </dgm:t>
    </dgm:pt>
    <dgm:pt modelId="{C89ADF3E-FED4-448F-BC16-F356D97302A4}">
      <dgm:prSet phldrT="[Texte]" custT="1"/>
      <dgm:spPr/>
      <dgm:t>
        <a:bodyPr/>
        <a:lstStyle/>
        <a:p>
          <a:r>
            <a:rPr lang="fr-FR" sz="2400" dirty="0"/>
            <a:t>Inconvénients</a:t>
          </a:r>
        </a:p>
      </dgm:t>
    </dgm:pt>
    <dgm:pt modelId="{16B948F8-7A01-4E37-B469-E3A8AF073CDD}" type="parTrans" cxnId="{B11ED0B4-60E4-4181-9C85-8608500BBEFF}">
      <dgm:prSet/>
      <dgm:spPr/>
      <dgm:t>
        <a:bodyPr/>
        <a:lstStyle/>
        <a:p>
          <a:endParaRPr lang="fr-FR" sz="2400"/>
        </a:p>
      </dgm:t>
    </dgm:pt>
    <dgm:pt modelId="{8D88E901-83E2-4A08-9087-9C3701161E49}" type="sibTrans" cxnId="{B11ED0B4-60E4-4181-9C85-8608500BBEFF}">
      <dgm:prSet/>
      <dgm:spPr/>
      <dgm:t>
        <a:bodyPr/>
        <a:lstStyle/>
        <a:p>
          <a:endParaRPr lang="fr-FR" sz="2400"/>
        </a:p>
      </dgm:t>
    </dgm:pt>
    <dgm:pt modelId="{67303874-27E6-43FB-9C50-16D80D746231}">
      <dgm:prSet custT="1"/>
      <dgm:spPr/>
      <dgm:t>
        <a:bodyPr/>
        <a:lstStyle/>
        <a:p>
          <a:pPr algn="l"/>
          <a:r>
            <a:rPr lang="fr-FR" sz="2400" baseline="0" dirty="0">
              <a:solidFill>
                <a:schemeClr val="tx1">
                  <a:lumMod val="95000"/>
                  <a:lumOff val="5000"/>
                </a:schemeClr>
              </a:solidFill>
            </a:rPr>
            <a:t>Similarité de volume avec les maisonnettes en banco</a:t>
          </a:r>
          <a:endParaRPr lang="fr-FR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DA1CD62-A2EB-4AE9-939B-C879B82B0D5D}" type="parTrans" cxnId="{1ED19330-3994-47E6-8F87-F62AF2376CBF}">
      <dgm:prSet/>
      <dgm:spPr/>
      <dgm:t>
        <a:bodyPr/>
        <a:lstStyle/>
        <a:p>
          <a:endParaRPr lang="fr-FR" sz="2400"/>
        </a:p>
      </dgm:t>
    </dgm:pt>
    <dgm:pt modelId="{F99A36C4-5938-47D5-994E-C1685FACBC61}" type="sibTrans" cxnId="{1ED19330-3994-47E6-8F87-F62AF2376CBF}">
      <dgm:prSet/>
      <dgm:spPr/>
      <dgm:t>
        <a:bodyPr/>
        <a:lstStyle/>
        <a:p>
          <a:endParaRPr lang="fr-FR" sz="2400"/>
        </a:p>
      </dgm:t>
    </dgm:pt>
    <dgm:pt modelId="{B42B3E29-C002-4D99-A0C8-49F36517888F}">
      <dgm:prSet custT="1"/>
      <dgm:spPr/>
      <dgm:t>
        <a:bodyPr/>
        <a:lstStyle/>
        <a:p>
          <a:pPr algn="l"/>
          <a:r>
            <a:rPr lang="fr-FR" sz="2400" dirty="0">
              <a:solidFill>
                <a:schemeClr val="tx1">
                  <a:lumMod val="95000"/>
                  <a:lumOff val="5000"/>
                </a:schemeClr>
              </a:solidFill>
            </a:rPr>
            <a:t>Versatilité  sur le lieu d’installation et organisation: isolés, en concession, en camps…</a:t>
          </a:r>
        </a:p>
      </dgm:t>
    </dgm:pt>
    <dgm:pt modelId="{DAED85BF-A946-45EB-A2A8-0F3E4153963D}" type="parTrans" cxnId="{904E6115-1EFE-475A-BD69-5FD1BC79788C}">
      <dgm:prSet/>
      <dgm:spPr/>
      <dgm:t>
        <a:bodyPr/>
        <a:lstStyle/>
        <a:p>
          <a:endParaRPr lang="fr-FR" sz="2400"/>
        </a:p>
      </dgm:t>
    </dgm:pt>
    <dgm:pt modelId="{644B98AB-075B-469A-9FA1-E3E6003F0667}" type="sibTrans" cxnId="{904E6115-1EFE-475A-BD69-5FD1BC79788C}">
      <dgm:prSet/>
      <dgm:spPr/>
      <dgm:t>
        <a:bodyPr/>
        <a:lstStyle/>
        <a:p>
          <a:endParaRPr lang="fr-FR" sz="2400"/>
        </a:p>
      </dgm:t>
    </dgm:pt>
    <dgm:pt modelId="{5B631155-FB97-42DF-BF69-563C4CBDDA63}">
      <dgm:prSet custT="1"/>
      <dgm:spPr/>
      <dgm:t>
        <a:bodyPr/>
        <a:lstStyle/>
        <a:p>
          <a:pPr algn="l"/>
          <a:r>
            <a:rPr lang="fr-FR" sz="2400" dirty="0"/>
            <a:t>Cout élevé par personne abrité</a:t>
          </a:r>
          <a:endParaRPr lang="fr-FR" sz="2400" baseline="0" dirty="0"/>
        </a:p>
      </dgm:t>
    </dgm:pt>
    <dgm:pt modelId="{8121097E-BF22-43F5-976E-59998B9A784D}" type="parTrans" cxnId="{55EB601A-ED8A-4F48-B14D-72ADCFF510E5}">
      <dgm:prSet/>
      <dgm:spPr/>
      <dgm:t>
        <a:bodyPr/>
        <a:lstStyle/>
        <a:p>
          <a:endParaRPr lang="fr-FR" sz="2400"/>
        </a:p>
      </dgm:t>
    </dgm:pt>
    <dgm:pt modelId="{55281351-3FF8-4585-8708-39BD425391D3}" type="sibTrans" cxnId="{55EB601A-ED8A-4F48-B14D-72ADCFF510E5}">
      <dgm:prSet/>
      <dgm:spPr/>
      <dgm:t>
        <a:bodyPr/>
        <a:lstStyle/>
        <a:p>
          <a:endParaRPr lang="fr-FR" sz="2400"/>
        </a:p>
      </dgm:t>
    </dgm:pt>
    <dgm:pt modelId="{4BC20248-DEB6-4969-A09A-08D19A415AFF}">
      <dgm:prSet custT="1"/>
      <dgm:spPr/>
      <dgm:t>
        <a:bodyPr/>
        <a:lstStyle/>
        <a:p>
          <a:pPr algn="l"/>
          <a:r>
            <a:rPr lang="fr-FR" sz="2400" baseline="0" dirty="0"/>
            <a:t>Construction plus spécialisée (madriers, pointes…)</a:t>
          </a:r>
        </a:p>
      </dgm:t>
    </dgm:pt>
    <dgm:pt modelId="{D70FA7E0-BECA-4FB3-AD4B-310204DF88AE}" type="parTrans" cxnId="{8CC270B4-6454-4886-91F7-55FA3A8E835E}">
      <dgm:prSet/>
      <dgm:spPr/>
      <dgm:t>
        <a:bodyPr/>
        <a:lstStyle/>
        <a:p>
          <a:endParaRPr lang="fr-FR" sz="2400"/>
        </a:p>
      </dgm:t>
    </dgm:pt>
    <dgm:pt modelId="{5D0DE0DB-315F-4109-BDAA-66AD92E1DB1A}" type="sibTrans" cxnId="{8CC270B4-6454-4886-91F7-55FA3A8E835E}">
      <dgm:prSet/>
      <dgm:spPr/>
      <dgm:t>
        <a:bodyPr/>
        <a:lstStyle/>
        <a:p>
          <a:endParaRPr lang="fr-FR" sz="2400"/>
        </a:p>
      </dgm:t>
    </dgm:pt>
    <dgm:pt modelId="{943A7C34-1E0F-4A3A-B975-5CE7E901B980}">
      <dgm:prSet custT="1"/>
      <dgm:spPr/>
      <dgm:t>
        <a:bodyPr/>
        <a:lstStyle/>
        <a:p>
          <a:pPr algn="l"/>
          <a:r>
            <a:rPr lang="fr-FR" sz="2400" baseline="0" dirty="0"/>
            <a:t>Température interne élevée car il n’y a pas de double couche isolante sous les bâches</a:t>
          </a:r>
        </a:p>
      </dgm:t>
    </dgm:pt>
    <dgm:pt modelId="{E462D5C8-AFFB-46AE-B51C-7EDFDD8B0440}" type="parTrans" cxnId="{D746047D-4AA8-4981-9A18-B3A2C27915B9}">
      <dgm:prSet/>
      <dgm:spPr/>
      <dgm:t>
        <a:bodyPr/>
        <a:lstStyle/>
        <a:p>
          <a:endParaRPr lang="fr-FR" sz="2400"/>
        </a:p>
      </dgm:t>
    </dgm:pt>
    <dgm:pt modelId="{21424BF8-CB13-45BC-BCDF-E84CD4141457}" type="sibTrans" cxnId="{D746047D-4AA8-4981-9A18-B3A2C27915B9}">
      <dgm:prSet/>
      <dgm:spPr/>
      <dgm:t>
        <a:bodyPr/>
        <a:lstStyle/>
        <a:p>
          <a:endParaRPr lang="fr-FR" sz="2400"/>
        </a:p>
      </dgm:t>
    </dgm:pt>
    <dgm:pt modelId="{832BB51F-0C02-461D-82BD-9DD13F7D3CE5}">
      <dgm:prSet custT="1"/>
      <dgm:spPr/>
      <dgm:t>
        <a:bodyPr/>
        <a:lstStyle/>
        <a:p>
          <a:pPr algn="l"/>
          <a:r>
            <a:rPr lang="fr-FR" sz="2400" baseline="0" dirty="0"/>
            <a:t>Difficilement démontable / déplaçable: fixation avec des points, madriers lourds</a:t>
          </a:r>
        </a:p>
      </dgm:t>
    </dgm:pt>
    <dgm:pt modelId="{B96BCC40-390A-4F99-9E9F-8B8E2CFCEBCA}" type="parTrans" cxnId="{42EAC0F2-CA2B-4CB5-853E-2E53A004EC5A}">
      <dgm:prSet/>
      <dgm:spPr/>
      <dgm:t>
        <a:bodyPr/>
        <a:lstStyle/>
        <a:p>
          <a:endParaRPr lang="fr-FR"/>
        </a:p>
      </dgm:t>
    </dgm:pt>
    <dgm:pt modelId="{09C55013-217B-487E-955B-EED8DFF0790F}" type="sibTrans" cxnId="{42EAC0F2-CA2B-4CB5-853E-2E53A004EC5A}">
      <dgm:prSet/>
      <dgm:spPr/>
      <dgm:t>
        <a:bodyPr/>
        <a:lstStyle/>
        <a:p>
          <a:endParaRPr lang="fr-FR"/>
        </a:p>
      </dgm:t>
    </dgm:pt>
    <dgm:pt modelId="{B9ED762B-2637-48E5-822D-24D714C2838B}" type="pres">
      <dgm:prSet presAssocID="{AD67E0AA-1113-42F9-9C1D-18E47EAE1E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DE1C0A-8B51-4D7D-8E75-198052CAE5EB}" type="pres">
      <dgm:prSet presAssocID="{0D56A2B9-890B-4567-BA8F-2C3C5EC872EA}" presName="root" presStyleCnt="0"/>
      <dgm:spPr/>
    </dgm:pt>
    <dgm:pt modelId="{752C5A25-DF9C-4678-94DE-C84719CEF984}" type="pres">
      <dgm:prSet presAssocID="{0D56A2B9-890B-4567-BA8F-2C3C5EC872EA}" presName="rootComposite" presStyleCnt="0"/>
      <dgm:spPr/>
    </dgm:pt>
    <dgm:pt modelId="{793BEFB4-A323-47B5-9E53-BA4023EF3AD4}" type="pres">
      <dgm:prSet presAssocID="{0D56A2B9-890B-4567-BA8F-2C3C5EC872EA}" presName="rootText" presStyleLbl="node1" presStyleIdx="0" presStyleCnt="2" custScaleX="192992"/>
      <dgm:spPr/>
    </dgm:pt>
    <dgm:pt modelId="{6F5266B2-D0CB-4A77-86B0-5D63400CF726}" type="pres">
      <dgm:prSet presAssocID="{0D56A2B9-890B-4567-BA8F-2C3C5EC872EA}" presName="rootConnector" presStyleLbl="node1" presStyleIdx="0" presStyleCnt="2"/>
      <dgm:spPr/>
    </dgm:pt>
    <dgm:pt modelId="{94EB7552-7A32-4874-80C0-2B453FEAE502}" type="pres">
      <dgm:prSet presAssocID="{0D56A2B9-890B-4567-BA8F-2C3C5EC872EA}" presName="childShape" presStyleCnt="0"/>
      <dgm:spPr/>
    </dgm:pt>
    <dgm:pt modelId="{64CA9007-C125-4759-913B-B5E8366CD8A7}" type="pres">
      <dgm:prSet presAssocID="{DAED85BF-A946-45EB-A2A8-0F3E4153963D}" presName="Name13" presStyleLbl="parChTrans1D2" presStyleIdx="0" presStyleCnt="6"/>
      <dgm:spPr/>
    </dgm:pt>
    <dgm:pt modelId="{C6EC05EB-7426-4B35-A6F4-3C6D271B84B5}" type="pres">
      <dgm:prSet presAssocID="{B42B3E29-C002-4D99-A0C8-49F36517888F}" presName="childText" presStyleLbl="bgAcc1" presStyleIdx="0" presStyleCnt="6" custScaleX="378700" custScaleY="237042" custLinFactNeighborX="-4932" custLinFactNeighborY="1">
        <dgm:presLayoutVars>
          <dgm:bulletEnabled val="1"/>
        </dgm:presLayoutVars>
      </dgm:prSet>
      <dgm:spPr/>
    </dgm:pt>
    <dgm:pt modelId="{C301F752-700F-45F3-9648-BB7C9ECB0285}" type="pres">
      <dgm:prSet presAssocID="{4DA1CD62-A2EB-4AE9-939B-C879B82B0D5D}" presName="Name13" presStyleLbl="parChTrans1D2" presStyleIdx="1" presStyleCnt="6"/>
      <dgm:spPr/>
    </dgm:pt>
    <dgm:pt modelId="{0D4B6085-5A13-489B-8432-23628D35C3D0}" type="pres">
      <dgm:prSet presAssocID="{67303874-27E6-43FB-9C50-16D80D746231}" presName="childText" presStyleLbl="bgAcc1" presStyleIdx="1" presStyleCnt="6" custScaleX="366900" custScaleY="152274" custLinFactNeighborX="968" custLinFactNeighborY="-1549">
        <dgm:presLayoutVars>
          <dgm:bulletEnabled val="1"/>
        </dgm:presLayoutVars>
      </dgm:prSet>
      <dgm:spPr/>
    </dgm:pt>
    <dgm:pt modelId="{C6CAF66C-8BD0-4FFF-B4F8-6210734F2E98}" type="pres">
      <dgm:prSet presAssocID="{C89ADF3E-FED4-448F-BC16-F356D97302A4}" presName="root" presStyleCnt="0"/>
      <dgm:spPr/>
    </dgm:pt>
    <dgm:pt modelId="{A2CA8343-8DAE-4C2D-9648-5CCACE3A8C6F}" type="pres">
      <dgm:prSet presAssocID="{C89ADF3E-FED4-448F-BC16-F356D97302A4}" presName="rootComposite" presStyleCnt="0"/>
      <dgm:spPr/>
    </dgm:pt>
    <dgm:pt modelId="{3708813A-0E1C-47BC-A19B-B9E3C3FE3D5A}" type="pres">
      <dgm:prSet presAssocID="{C89ADF3E-FED4-448F-BC16-F356D97302A4}" presName="rootText" presStyleLbl="node1" presStyleIdx="1" presStyleCnt="2" custScaleX="151850"/>
      <dgm:spPr/>
    </dgm:pt>
    <dgm:pt modelId="{CF9E8ABD-0F33-462B-9E15-30E777FE448D}" type="pres">
      <dgm:prSet presAssocID="{C89ADF3E-FED4-448F-BC16-F356D97302A4}" presName="rootConnector" presStyleLbl="node1" presStyleIdx="1" presStyleCnt="2"/>
      <dgm:spPr/>
    </dgm:pt>
    <dgm:pt modelId="{39B35204-9A17-42B1-BA60-1119D33A8678}" type="pres">
      <dgm:prSet presAssocID="{C89ADF3E-FED4-448F-BC16-F356D97302A4}" presName="childShape" presStyleCnt="0"/>
      <dgm:spPr/>
    </dgm:pt>
    <dgm:pt modelId="{DA3BF5E3-6101-44EB-8D42-F3D7110FEC3E}" type="pres">
      <dgm:prSet presAssocID="{8121097E-BF22-43F5-976E-59998B9A784D}" presName="Name13" presStyleLbl="parChTrans1D2" presStyleIdx="2" presStyleCnt="6"/>
      <dgm:spPr/>
    </dgm:pt>
    <dgm:pt modelId="{20EF618C-1538-48D6-AE16-485CCE6B0B8A}" type="pres">
      <dgm:prSet presAssocID="{5B631155-FB97-42DF-BF69-563C4CBDDA63}" presName="childText" presStyleLbl="bgAcc1" presStyleIdx="2" presStyleCnt="6" custScaleX="377475" custScaleY="94626">
        <dgm:presLayoutVars>
          <dgm:bulletEnabled val="1"/>
        </dgm:presLayoutVars>
      </dgm:prSet>
      <dgm:spPr/>
    </dgm:pt>
    <dgm:pt modelId="{396988EB-548D-490B-B4F4-7BBA7D208856}" type="pres">
      <dgm:prSet presAssocID="{D70FA7E0-BECA-4FB3-AD4B-310204DF88AE}" presName="Name13" presStyleLbl="parChTrans1D2" presStyleIdx="3" presStyleCnt="6"/>
      <dgm:spPr/>
    </dgm:pt>
    <dgm:pt modelId="{9841CB8C-881A-4CFA-B069-0749EC5F7E13}" type="pres">
      <dgm:prSet presAssocID="{4BC20248-DEB6-4969-A09A-08D19A415AFF}" presName="childText" presStyleLbl="bgAcc1" presStyleIdx="3" presStyleCnt="6" custScaleX="378977" custScaleY="121904" custLinFactNeighborX="-2063" custLinFactNeighborY="-14191">
        <dgm:presLayoutVars>
          <dgm:bulletEnabled val="1"/>
        </dgm:presLayoutVars>
      </dgm:prSet>
      <dgm:spPr/>
    </dgm:pt>
    <dgm:pt modelId="{E4C51A02-C384-4846-A7BF-FF9A9218A509}" type="pres">
      <dgm:prSet presAssocID="{E462D5C8-AFFB-46AE-B51C-7EDFDD8B0440}" presName="Name13" presStyleLbl="parChTrans1D2" presStyleIdx="4" presStyleCnt="6"/>
      <dgm:spPr/>
    </dgm:pt>
    <dgm:pt modelId="{CB971EF4-FDA7-4319-A783-DCB0B8B0CA9C}" type="pres">
      <dgm:prSet presAssocID="{943A7C34-1E0F-4A3A-B975-5CE7E901B980}" presName="childText" presStyleLbl="bgAcc1" presStyleIdx="4" presStyleCnt="6" custScaleX="384145" custScaleY="210316" custLinFactNeighborX="-5156" custLinFactNeighborY="-8738">
        <dgm:presLayoutVars>
          <dgm:bulletEnabled val="1"/>
        </dgm:presLayoutVars>
      </dgm:prSet>
      <dgm:spPr/>
    </dgm:pt>
    <dgm:pt modelId="{6C163AF5-AE3A-4391-89DD-0ACDFC4646C2}" type="pres">
      <dgm:prSet presAssocID="{B96BCC40-390A-4F99-9E9F-8B8E2CFCEBCA}" presName="Name13" presStyleLbl="parChTrans1D2" presStyleIdx="5" presStyleCnt="6"/>
      <dgm:spPr/>
    </dgm:pt>
    <dgm:pt modelId="{FF2F05AB-D373-4FDF-A16C-CB1E27D18161}" type="pres">
      <dgm:prSet presAssocID="{832BB51F-0C02-461D-82BD-9DD13F7D3CE5}" presName="childText" presStyleLbl="bgAcc1" presStyleIdx="5" presStyleCnt="6" custScaleX="385834" custScaleY="165289">
        <dgm:presLayoutVars>
          <dgm:bulletEnabled val="1"/>
        </dgm:presLayoutVars>
      </dgm:prSet>
      <dgm:spPr/>
    </dgm:pt>
  </dgm:ptLst>
  <dgm:cxnLst>
    <dgm:cxn modelId="{CC407202-C71A-475C-9572-4F21EDAA0D62}" type="presOf" srcId="{C89ADF3E-FED4-448F-BC16-F356D97302A4}" destId="{CF9E8ABD-0F33-462B-9E15-30E777FE448D}" srcOrd="1" destOrd="0" presId="urn:microsoft.com/office/officeart/2005/8/layout/hierarchy3"/>
    <dgm:cxn modelId="{904E6115-1EFE-475A-BD69-5FD1BC79788C}" srcId="{0D56A2B9-890B-4567-BA8F-2C3C5EC872EA}" destId="{B42B3E29-C002-4D99-A0C8-49F36517888F}" srcOrd="0" destOrd="0" parTransId="{DAED85BF-A946-45EB-A2A8-0F3E4153963D}" sibTransId="{644B98AB-075B-469A-9FA1-E3E6003F0667}"/>
    <dgm:cxn modelId="{55EB601A-ED8A-4F48-B14D-72ADCFF510E5}" srcId="{C89ADF3E-FED4-448F-BC16-F356D97302A4}" destId="{5B631155-FB97-42DF-BF69-563C4CBDDA63}" srcOrd="0" destOrd="0" parTransId="{8121097E-BF22-43F5-976E-59998B9A784D}" sibTransId="{55281351-3FF8-4585-8708-39BD425391D3}"/>
    <dgm:cxn modelId="{6BA5791A-1648-427E-BA55-69BA1EBA13C9}" type="presOf" srcId="{0D56A2B9-890B-4567-BA8F-2C3C5EC872EA}" destId="{793BEFB4-A323-47B5-9E53-BA4023EF3AD4}" srcOrd="0" destOrd="0" presId="urn:microsoft.com/office/officeart/2005/8/layout/hierarchy3"/>
    <dgm:cxn modelId="{1ED19330-3994-47E6-8F87-F62AF2376CBF}" srcId="{0D56A2B9-890B-4567-BA8F-2C3C5EC872EA}" destId="{67303874-27E6-43FB-9C50-16D80D746231}" srcOrd="1" destOrd="0" parTransId="{4DA1CD62-A2EB-4AE9-939B-C879B82B0D5D}" sibTransId="{F99A36C4-5938-47D5-994E-C1685FACBC61}"/>
    <dgm:cxn modelId="{8A421161-7779-4C1D-85BE-6AB34859720B}" type="presOf" srcId="{0D56A2B9-890B-4567-BA8F-2C3C5EC872EA}" destId="{6F5266B2-D0CB-4A77-86B0-5D63400CF726}" srcOrd="1" destOrd="0" presId="urn:microsoft.com/office/officeart/2005/8/layout/hierarchy3"/>
    <dgm:cxn modelId="{5DF2B06C-F33F-458D-B712-E7D3112A7A28}" type="presOf" srcId="{E462D5C8-AFFB-46AE-B51C-7EDFDD8B0440}" destId="{E4C51A02-C384-4846-A7BF-FF9A9218A509}" srcOrd="0" destOrd="0" presId="urn:microsoft.com/office/officeart/2005/8/layout/hierarchy3"/>
    <dgm:cxn modelId="{2E3F1D73-AE19-4754-9647-639A10922118}" type="presOf" srcId="{8121097E-BF22-43F5-976E-59998B9A784D}" destId="{DA3BF5E3-6101-44EB-8D42-F3D7110FEC3E}" srcOrd="0" destOrd="0" presId="urn:microsoft.com/office/officeart/2005/8/layout/hierarchy3"/>
    <dgm:cxn modelId="{F148B654-512D-48C0-ACB8-64C64D65CD73}" type="presOf" srcId="{D70FA7E0-BECA-4FB3-AD4B-310204DF88AE}" destId="{396988EB-548D-490B-B4F4-7BBA7D208856}" srcOrd="0" destOrd="0" presId="urn:microsoft.com/office/officeart/2005/8/layout/hierarchy3"/>
    <dgm:cxn modelId="{1ABB6B57-9CB3-4D56-9F14-6ADE3AEBAB58}" type="presOf" srcId="{B96BCC40-390A-4F99-9E9F-8B8E2CFCEBCA}" destId="{6C163AF5-AE3A-4391-89DD-0ACDFC4646C2}" srcOrd="0" destOrd="0" presId="urn:microsoft.com/office/officeart/2005/8/layout/hierarchy3"/>
    <dgm:cxn modelId="{D746047D-4AA8-4981-9A18-B3A2C27915B9}" srcId="{C89ADF3E-FED4-448F-BC16-F356D97302A4}" destId="{943A7C34-1E0F-4A3A-B975-5CE7E901B980}" srcOrd="2" destOrd="0" parTransId="{E462D5C8-AFFB-46AE-B51C-7EDFDD8B0440}" sibTransId="{21424BF8-CB13-45BC-BCDF-E84CD4141457}"/>
    <dgm:cxn modelId="{F3735884-9725-4B20-B22E-FD1881D60DBF}" srcId="{AD67E0AA-1113-42F9-9C1D-18E47EAE1EF9}" destId="{0D56A2B9-890B-4567-BA8F-2C3C5EC872EA}" srcOrd="0" destOrd="0" parTransId="{4C31D70E-192D-4907-BA4B-5D5AFEA2E647}" sibTransId="{DFE324E5-E2E6-4555-B888-7FD82FEA7E33}"/>
    <dgm:cxn modelId="{A494AD98-BB18-42D3-BA1D-51ACD20135E6}" type="presOf" srcId="{4BC20248-DEB6-4969-A09A-08D19A415AFF}" destId="{9841CB8C-881A-4CFA-B069-0749EC5F7E13}" srcOrd="0" destOrd="0" presId="urn:microsoft.com/office/officeart/2005/8/layout/hierarchy3"/>
    <dgm:cxn modelId="{8F86959C-9986-46D5-8201-BA81F5659A4A}" type="presOf" srcId="{67303874-27E6-43FB-9C50-16D80D746231}" destId="{0D4B6085-5A13-489B-8432-23628D35C3D0}" srcOrd="0" destOrd="0" presId="urn:microsoft.com/office/officeart/2005/8/layout/hierarchy3"/>
    <dgm:cxn modelId="{82FA81A5-7B67-4AA5-8111-1687C6D6450B}" type="presOf" srcId="{B42B3E29-C002-4D99-A0C8-49F36517888F}" destId="{C6EC05EB-7426-4B35-A6F4-3C6D271B84B5}" srcOrd="0" destOrd="0" presId="urn:microsoft.com/office/officeart/2005/8/layout/hierarchy3"/>
    <dgm:cxn modelId="{043656AE-7D15-4B5E-8741-2EBE430FC671}" type="presOf" srcId="{5B631155-FB97-42DF-BF69-563C4CBDDA63}" destId="{20EF618C-1538-48D6-AE16-485CCE6B0B8A}" srcOrd="0" destOrd="0" presId="urn:microsoft.com/office/officeart/2005/8/layout/hierarchy3"/>
    <dgm:cxn modelId="{8CC270B4-6454-4886-91F7-55FA3A8E835E}" srcId="{C89ADF3E-FED4-448F-BC16-F356D97302A4}" destId="{4BC20248-DEB6-4969-A09A-08D19A415AFF}" srcOrd="1" destOrd="0" parTransId="{D70FA7E0-BECA-4FB3-AD4B-310204DF88AE}" sibTransId="{5D0DE0DB-315F-4109-BDAA-66AD92E1DB1A}"/>
    <dgm:cxn modelId="{B11ED0B4-60E4-4181-9C85-8608500BBEFF}" srcId="{AD67E0AA-1113-42F9-9C1D-18E47EAE1EF9}" destId="{C89ADF3E-FED4-448F-BC16-F356D97302A4}" srcOrd="1" destOrd="0" parTransId="{16B948F8-7A01-4E37-B469-E3A8AF073CDD}" sibTransId="{8D88E901-83E2-4A08-9087-9C3701161E49}"/>
    <dgm:cxn modelId="{948810B7-7AD5-4CC8-9AB8-52B38659E2EB}" type="presOf" srcId="{832BB51F-0C02-461D-82BD-9DD13F7D3CE5}" destId="{FF2F05AB-D373-4FDF-A16C-CB1E27D18161}" srcOrd="0" destOrd="0" presId="urn:microsoft.com/office/officeart/2005/8/layout/hierarchy3"/>
    <dgm:cxn modelId="{94D2DCCE-4962-41ED-A7F7-D414EEFBBF94}" type="presOf" srcId="{DAED85BF-A946-45EB-A2A8-0F3E4153963D}" destId="{64CA9007-C125-4759-913B-B5E8366CD8A7}" srcOrd="0" destOrd="0" presId="urn:microsoft.com/office/officeart/2005/8/layout/hierarchy3"/>
    <dgm:cxn modelId="{A3E484EF-3523-41F8-A3BB-42AD62799A29}" type="presOf" srcId="{C89ADF3E-FED4-448F-BC16-F356D97302A4}" destId="{3708813A-0E1C-47BC-A19B-B9E3C3FE3D5A}" srcOrd="0" destOrd="0" presId="urn:microsoft.com/office/officeart/2005/8/layout/hierarchy3"/>
    <dgm:cxn modelId="{7F2232F1-EF22-4944-8BE9-2C530428A18A}" type="presOf" srcId="{4DA1CD62-A2EB-4AE9-939B-C879B82B0D5D}" destId="{C301F752-700F-45F3-9648-BB7C9ECB0285}" srcOrd="0" destOrd="0" presId="urn:microsoft.com/office/officeart/2005/8/layout/hierarchy3"/>
    <dgm:cxn modelId="{F8D489F2-6087-4198-A3DF-3FC1ADF909F0}" type="presOf" srcId="{AD67E0AA-1113-42F9-9C1D-18E47EAE1EF9}" destId="{B9ED762B-2637-48E5-822D-24D714C2838B}" srcOrd="0" destOrd="0" presId="urn:microsoft.com/office/officeart/2005/8/layout/hierarchy3"/>
    <dgm:cxn modelId="{42EAC0F2-CA2B-4CB5-853E-2E53A004EC5A}" srcId="{C89ADF3E-FED4-448F-BC16-F356D97302A4}" destId="{832BB51F-0C02-461D-82BD-9DD13F7D3CE5}" srcOrd="3" destOrd="0" parTransId="{B96BCC40-390A-4F99-9E9F-8B8E2CFCEBCA}" sibTransId="{09C55013-217B-487E-955B-EED8DFF0790F}"/>
    <dgm:cxn modelId="{16C88DF9-3733-4A4E-8B6F-D303C70B8827}" type="presOf" srcId="{943A7C34-1E0F-4A3A-B975-5CE7E901B980}" destId="{CB971EF4-FDA7-4319-A783-DCB0B8B0CA9C}" srcOrd="0" destOrd="0" presId="urn:microsoft.com/office/officeart/2005/8/layout/hierarchy3"/>
    <dgm:cxn modelId="{502B3D6A-59B6-4B6C-89B2-899737292E9B}" type="presParOf" srcId="{B9ED762B-2637-48E5-822D-24D714C2838B}" destId="{23DE1C0A-8B51-4D7D-8E75-198052CAE5EB}" srcOrd="0" destOrd="0" presId="urn:microsoft.com/office/officeart/2005/8/layout/hierarchy3"/>
    <dgm:cxn modelId="{13C2E080-D848-4B9F-B3FA-EF0D6AF1067B}" type="presParOf" srcId="{23DE1C0A-8B51-4D7D-8E75-198052CAE5EB}" destId="{752C5A25-DF9C-4678-94DE-C84719CEF984}" srcOrd="0" destOrd="0" presId="urn:microsoft.com/office/officeart/2005/8/layout/hierarchy3"/>
    <dgm:cxn modelId="{5B6DF754-880E-4C3A-87CA-72010D52B289}" type="presParOf" srcId="{752C5A25-DF9C-4678-94DE-C84719CEF984}" destId="{793BEFB4-A323-47B5-9E53-BA4023EF3AD4}" srcOrd="0" destOrd="0" presId="urn:microsoft.com/office/officeart/2005/8/layout/hierarchy3"/>
    <dgm:cxn modelId="{D9CCBB42-41E4-4A7F-A440-5A84A928106B}" type="presParOf" srcId="{752C5A25-DF9C-4678-94DE-C84719CEF984}" destId="{6F5266B2-D0CB-4A77-86B0-5D63400CF726}" srcOrd="1" destOrd="0" presId="urn:microsoft.com/office/officeart/2005/8/layout/hierarchy3"/>
    <dgm:cxn modelId="{28A02104-8285-4B29-A74A-E3067E7D952E}" type="presParOf" srcId="{23DE1C0A-8B51-4D7D-8E75-198052CAE5EB}" destId="{94EB7552-7A32-4874-80C0-2B453FEAE502}" srcOrd="1" destOrd="0" presId="urn:microsoft.com/office/officeart/2005/8/layout/hierarchy3"/>
    <dgm:cxn modelId="{7D24CA2F-69CF-4F2C-A8FC-1255508EF35D}" type="presParOf" srcId="{94EB7552-7A32-4874-80C0-2B453FEAE502}" destId="{64CA9007-C125-4759-913B-B5E8366CD8A7}" srcOrd="0" destOrd="0" presId="urn:microsoft.com/office/officeart/2005/8/layout/hierarchy3"/>
    <dgm:cxn modelId="{748DB082-8483-4CEA-A893-5BE65223FA01}" type="presParOf" srcId="{94EB7552-7A32-4874-80C0-2B453FEAE502}" destId="{C6EC05EB-7426-4B35-A6F4-3C6D271B84B5}" srcOrd="1" destOrd="0" presId="urn:microsoft.com/office/officeart/2005/8/layout/hierarchy3"/>
    <dgm:cxn modelId="{3FBAADC4-4825-4330-A684-CA4DE42DA716}" type="presParOf" srcId="{94EB7552-7A32-4874-80C0-2B453FEAE502}" destId="{C301F752-700F-45F3-9648-BB7C9ECB0285}" srcOrd="2" destOrd="0" presId="urn:microsoft.com/office/officeart/2005/8/layout/hierarchy3"/>
    <dgm:cxn modelId="{A1FDCA1E-422C-4E0E-A5EA-D44E3425A55B}" type="presParOf" srcId="{94EB7552-7A32-4874-80C0-2B453FEAE502}" destId="{0D4B6085-5A13-489B-8432-23628D35C3D0}" srcOrd="3" destOrd="0" presId="urn:microsoft.com/office/officeart/2005/8/layout/hierarchy3"/>
    <dgm:cxn modelId="{191CFD5E-7EFD-45F7-99C3-50F7599327EE}" type="presParOf" srcId="{B9ED762B-2637-48E5-822D-24D714C2838B}" destId="{C6CAF66C-8BD0-4FFF-B4F8-6210734F2E98}" srcOrd="1" destOrd="0" presId="urn:microsoft.com/office/officeart/2005/8/layout/hierarchy3"/>
    <dgm:cxn modelId="{B80614B6-DA70-44DE-A3D5-5483D76129CB}" type="presParOf" srcId="{C6CAF66C-8BD0-4FFF-B4F8-6210734F2E98}" destId="{A2CA8343-8DAE-4C2D-9648-5CCACE3A8C6F}" srcOrd="0" destOrd="0" presId="urn:microsoft.com/office/officeart/2005/8/layout/hierarchy3"/>
    <dgm:cxn modelId="{29E30140-D519-4A87-8594-576CD4D95418}" type="presParOf" srcId="{A2CA8343-8DAE-4C2D-9648-5CCACE3A8C6F}" destId="{3708813A-0E1C-47BC-A19B-B9E3C3FE3D5A}" srcOrd="0" destOrd="0" presId="urn:microsoft.com/office/officeart/2005/8/layout/hierarchy3"/>
    <dgm:cxn modelId="{8F72B003-FF39-4200-9BA7-E134F9C5F187}" type="presParOf" srcId="{A2CA8343-8DAE-4C2D-9648-5CCACE3A8C6F}" destId="{CF9E8ABD-0F33-462B-9E15-30E777FE448D}" srcOrd="1" destOrd="0" presId="urn:microsoft.com/office/officeart/2005/8/layout/hierarchy3"/>
    <dgm:cxn modelId="{ED19B2AE-CEB0-4961-BFF6-8E3BDAE2EF45}" type="presParOf" srcId="{C6CAF66C-8BD0-4FFF-B4F8-6210734F2E98}" destId="{39B35204-9A17-42B1-BA60-1119D33A8678}" srcOrd="1" destOrd="0" presId="urn:microsoft.com/office/officeart/2005/8/layout/hierarchy3"/>
    <dgm:cxn modelId="{708A3D41-FD46-496C-A883-DFF059345BDC}" type="presParOf" srcId="{39B35204-9A17-42B1-BA60-1119D33A8678}" destId="{DA3BF5E3-6101-44EB-8D42-F3D7110FEC3E}" srcOrd="0" destOrd="0" presId="urn:microsoft.com/office/officeart/2005/8/layout/hierarchy3"/>
    <dgm:cxn modelId="{2BB9E1E4-7E48-4C10-A820-5935C4E1468F}" type="presParOf" srcId="{39B35204-9A17-42B1-BA60-1119D33A8678}" destId="{20EF618C-1538-48D6-AE16-485CCE6B0B8A}" srcOrd="1" destOrd="0" presId="urn:microsoft.com/office/officeart/2005/8/layout/hierarchy3"/>
    <dgm:cxn modelId="{75B4CBB0-21D7-4C76-BC1C-1DA449BDE0A7}" type="presParOf" srcId="{39B35204-9A17-42B1-BA60-1119D33A8678}" destId="{396988EB-548D-490B-B4F4-7BBA7D208856}" srcOrd="2" destOrd="0" presId="urn:microsoft.com/office/officeart/2005/8/layout/hierarchy3"/>
    <dgm:cxn modelId="{13C80559-6A83-4C1E-9520-4AAB2445F9F6}" type="presParOf" srcId="{39B35204-9A17-42B1-BA60-1119D33A8678}" destId="{9841CB8C-881A-4CFA-B069-0749EC5F7E13}" srcOrd="3" destOrd="0" presId="urn:microsoft.com/office/officeart/2005/8/layout/hierarchy3"/>
    <dgm:cxn modelId="{C0016750-ACAA-444B-9A41-7AC9C9DF42FF}" type="presParOf" srcId="{39B35204-9A17-42B1-BA60-1119D33A8678}" destId="{E4C51A02-C384-4846-A7BF-FF9A9218A509}" srcOrd="4" destOrd="0" presId="urn:microsoft.com/office/officeart/2005/8/layout/hierarchy3"/>
    <dgm:cxn modelId="{4C1DB0F6-97E4-42CC-AD1E-39731396EA07}" type="presParOf" srcId="{39B35204-9A17-42B1-BA60-1119D33A8678}" destId="{CB971EF4-FDA7-4319-A783-DCB0B8B0CA9C}" srcOrd="5" destOrd="0" presId="urn:microsoft.com/office/officeart/2005/8/layout/hierarchy3"/>
    <dgm:cxn modelId="{B6C6AB6A-5497-4CD4-9300-1E25E8B08552}" type="presParOf" srcId="{39B35204-9A17-42B1-BA60-1119D33A8678}" destId="{6C163AF5-AE3A-4391-89DD-0ACDFC4646C2}" srcOrd="6" destOrd="0" presId="urn:microsoft.com/office/officeart/2005/8/layout/hierarchy3"/>
    <dgm:cxn modelId="{4DE31A25-D7D3-4E72-894B-3D2501F7FADA}" type="presParOf" srcId="{39B35204-9A17-42B1-BA60-1119D33A8678}" destId="{FF2F05AB-D373-4FDF-A16C-CB1E27D1816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D9BD8-DE29-4483-8831-55DC66E982DE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u="sng" kern="1200" dirty="0"/>
            <a:t>Zone sahélienne: </a:t>
          </a:r>
          <a:r>
            <a:rPr lang="fr-FR" sz="2800" kern="1200" dirty="0"/>
            <a:t>Tente en branche d’arbre, paille et des fibres végétales            </a:t>
          </a:r>
          <a:r>
            <a:rPr lang="fr-FR" sz="2800" b="1" kern="1200" dirty="0"/>
            <a:t>Bella, Peulh, Touareg</a:t>
          </a:r>
        </a:p>
      </dsp:txBody>
      <dsp:txXfrm>
        <a:off x="1787356" y="0"/>
        <a:ext cx="6442243" cy="1414363"/>
      </dsp:txXfrm>
    </dsp:sp>
    <dsp:sp modelId="{FB0721CB-A46F-4736-A3FA-EA2C9A85DD7A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FFE70-DC9E-4E1B-838A-4470507A4609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u="sng" kern="1200" dirty="0"/>
            <a:t>Régions du centre: </a:t>
          </a:r>
          <a:r>
            <a:rPr lang="fr-FR" sz="2800" kern="1200" dirty="0"/>
            <a:t>Cases en banco, forme ronde avec des toiture conique en paille,      </a:t>
          </a:r>
          <a:r>
            <a:rPr lang="fr-FR" sz="2800" b="1" kern="1200" dirty="0"/>
            <a:t>Mossi, Gourmantché, Bissa</a:t>
          </a:r>
        </a:p>
      </dsp:txBody>
      <dsp:txXfrm>
        <a:off x="1787356" y="1555799"/>
        <a:ext cx="6442243" cy="1414363"/>
      </dsp:txXfrm>
    </dsp:sp>
    <dsp:sp modelId="{5530F636-C420-4BF7-B40E-BFF5B048F490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1B8FD-8F77-48E2-BEBA-321B3F6F3EBB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u="sng" kern="1200" dirty="0"/>
            <a:t>Régions du Sud: </a:t>
          </a:r>
          <a:r>
            <a:rPr lang="fr-FR" sz="2800" kern="1200" dirty="0"/>
            <a:t>maison en banco de forme orthogonal, avec toiture en dalle banco. </a:t>
          </a:r>
          <a:r>
            <a:rPr lang="fr-FR" sz="2800" b="1" kern="1200" dirty="0"/>
            <a:t>Senoufo, Lobi</a:t>
          </a:r>
          <a:r>
            <a:rPr lang="fr-FR" sz="2800" kern="1200" dirty="0"/>
            <a:t>, </a:t>
          </a:r>
        </a:p>
      </dsp:txBody>
      <dsp:txXfrm>
        <a:off x="1787356" y="3111599"/>
        <a:ext cx="6442243" cy="1414363"/>
      </dsp:txXfrm>
    </dsp:sp>
    <dsp:sp modelId="{864369EC-6FC9-44DC-9AAD-B286BCC4223B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BEFB4-A323-47B5-9E53-BA4023EF3AD4}">
      <dsp:nvSpPr>
        <dsp:cNvPr id="0" name=""/>
        <dsp:cNvSpPr/>
      </dsp:nvSpPr>
      <dsp:spPr>
        <a:xfrm>
          <a:off x="84614" y="3766"/>
          <a:ext cx="2456756" cy="636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Avantages</a:t>
          </a:r>
        </a:p>
      </dsp:txBody>
      <dsp:txXfrm>
        <a:off x="103256" y="22408"/>
        <a:ext cx="2419472" cy="599207"/>
      </dsp:txXfrm>
    </dsp:sp>
    <dsp:sp modelId="{64CA9007-C125-4759-913B-B5E8366CD8A7}">
      <dsp:nvSpPr>
        <dsp:cNvPr id="0" name=""/>
        <dsp:cNvSpPr/>
      </dsp:nvSpPr>
      <dsp:spPr>
        <a:xfrm>
          <a:off x="330290" y="640258"/>
          <a:ext cx="245675" cy="477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368"/>
              </a:lnTo>
              <a:lnTo>
                <a:pt x="245675" y="477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C05EB-7426-4B35-A6F4-3C6D271B84B5}">
      <dsp:nvSpPr>
        <dsp:cNvPr id="0" name=""/>
        <dsp:cNvSpPr/>
      </dsp:nvSpPr>
      <dsp:spPr>
        <a:xfrm>
          <a:off x="575965" y="799381"/>
          <a:ext cx="4215459" cy="636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Possibilité</a:t>
          </a:r>
          <a:r>
            <a:rPr lang="fr-FR" sz="2400" kern="1200" baseline="0" dirty="0"/>
            <a:t> de faire des stocks pour une longue durée</a:t>
          </a:r>
          <a:endParaRPr lang="fr-FR" sz="2400" kern="1200" dirty="0"/>
        </a:p>
      </dsp:txBody>
      <dsp:txXfrm>
        <a:off x="594607" y="818023"/>
        <a:ext cx="4178175" cy="599207"/>
      </dsp:txXfrm>
    </dsp:sp>
    <dsp:sp modelId="{C301F752-700F-45F3-9648-BB7C9ECB0285}">
      <dsp:nvSpPr>
        <dsp:cNvPr id="0" name=""/>
        <dsp:cNvSpPr/>
      </dsp:nvSpPr>
      <dsp:spPr>
        <a:xfrm>
          <a:off x="330290" y="640258"/>
          <a:ext cx="255146" cy="1165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607"/>
              </a:lnTo>
              <a:lnTo>
                <a:pt x="255146" y="1165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B6085-5A13-489B-8432-23628D35C3D0}">
      <dsp:nvSpPr>
        <dsp:cNvPr id="0" name=""/>
        <dsp:cNvSpPr/>
      </dsp:nvSpPr>
      <dsp:spPr>
        <a:xfrm>
          <a:off x="585436" y="1487619"/>
          <a:ext cx="4220958" cy="636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baseline="0" dirty="0"/>
            <a:t>La toiture en forme de dôme facilite l’écoulement des eaux</a:t>
          </a:r>
          <a:endParaRPr lang="fr-FR" sz="2400" kern="1200" dirty="0"/>
        </a:p>
      </dsp:txBody>
      <dsp:txXfrm>
        <a:off x="604078" y="1506261"/>
        <a:ext cx="4183674" cy="599207"/>
      </dsp:txXfrm>
    </dsp:sp>
    <dsp:sp modelId="{CB0EEED0-C3D3-44AF-860A-A6C60C067956}">
      <dsp:nvSpPr>
        <dsp:cNvPr id="0" name=""/>
        <dsp:cNvSpPr/>
      </dsp:nvSpPr>
      <dsp:spPr>
        <a:xfrm>
          <a:off x="330290" y="640258"/>
          <a:ext cx="255859" cy="1891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1682"/>
              </a:lnTo>
              <a:lnTo>
                <a:pt x="255859" y="1891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80791-FA33-41A8-AEC0-5AD00675C12F}">
      <dsp:nvSpPr>
        <dsp:cNvPr id="0" name=""/>
        <dsp:cNvSpPr/>
      </dsp:nvSpPr>
      <dsp:spPr>
        <a:xfrm>
          <a:off x="586149" y="2204538"/>
          <a:ext cx="4275870" cy="654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baseline="0" dirty="0"/>
            <a:t>Peu couteux, léger et durable (filet d’ombrage vs. nattes </a:t>
          </a:r>
          <a:r>
            <a:rPr lang="fr-FR" sz="2400" kern="1200" baseline="0" dirty="0" err="1"/>
            <a:t>vég</a:t>
          </a:r>
          <a:r>
            <a:rPr lang="fr-FR" sz="2400" kern="1200" baseline="0" dirty="0"/>
            <a:t>.)</a:t>
          </a:r>
        </a:p>
      </dsp:txBody>
      <dsp:txXfrm>
        <a:off x="605328" y="2223717"/>
        <a:ext cx="4237512" cy="616445"/>
      </dsp:txXfrm>
    </dsp:sp>
    <dsp:sp modelId="{103E3F59-DA0F-4398-864E-E6629A0931DE}">
      <dsp:nvSpPr>
        <dsp:cNvPr id="0" name=""/>
        <dsp:cNvSpPr/>
      </dsp:nvSpPr>
      <dsp:spPr>
        <a:xfrm>
          <a:off x="330290" y="640258"/>
          <a:ext cx="245675" cy="3095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95"/>
              </a:lnTo>
              <a:lnTo>
                <a:pt x="245675" y="3095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A5FE2-A4A7-4B88-95D7-56BAFC7B3DC5}">
      <dsp:nvSpPr>
        <dsp:cNvPr id="0" name=""/>
        <dsp:cNvSpPr/>
      </dsp:nvSpPr>
      <dsp:spPr>
        <a:xfrm>
          <a:off x="575965" y="3213460"/>
          <a:ext cx="4320241" cy="1043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Facile partition de l’espace interne (3 espaces) si tissu ou nattes ajoutées</a:t>
          </a:r>
          <a:endParaRPr lang="fr-FR" sz="2400" kern="1200" baseline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06542" y="3244037"/>
        <a:ext cx="4259087" cy="982832"/>
      </dsp:txXfrm>
    </dsp:sp>
    <dsp:sp modelId="{3708813A-0E1C-47BC-A19B-B9E3C3FE3D5A}">
      <dsp:nvSpPr>
        <dsp:cNvPr id="0" name=""/>
        <dsp:cNvSpPr/>
      </dsp:nvSpPr>
      <dsp:spPr>
        <a:xfrm>
          <a:off x="4827848" y="3766"/>
          <a:ext cx="1933025" cy="636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Inconvénients</a:t>
          </a:r>
        </a:p>
      </dsp:txBody>
      <dsp:txXfrm>
        <a:off x="4846490" y="22408"/>
        <a:ext cx="1895741" cy="599207"/>
      </dsp:txXfrm>
    </dsp:sp>
    <dsp:sp modelId="{DA3BF5E3-6101-44EB-8D42-F3D7110FEC3E}">
      <dsp:nvSpPr>
        <dsp:cNvPr id="0" name=""/>
        <dsp:cNvSpPr/>
      </dsp:nvSpPr>
      <dsp:spPr>
        <a:xfrm>
          <a:off x="5021150" y="640258"/>
          <a:ext cx="238651" cy="664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767"/>
              </a:lnTo>
              <a:lnTo>
                <a:pt x="238651" y="6647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F618C-1538-48D6-AE16-485CCE6B0B8A}">
      <dsp:nvSpPr>
        <dsp:cNvPr id="0" name=""/>
        <dsp:cNvSpPr/>
      </dsp:nvSpPr>
      <dsp:spPr>
        <a:xfrm>
          <a:off x="5259801" y="807725"/>
          <a:ext cx="3449490" cy="994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Isolement thermique des </a:t>
          </a:r>
          <a:r>
            <a:rPr lang="fr-FR" sz="2400" kern="1200" baseline="0" dirty="0">
              <a:solidFill>
                <a:schemeClr val="tx1">
                  <a:lumMod val="95000"/>
                  <a:lumOff val="5000"/>
                </a:schemeClr>
              </a:solidFill>
            </a:rPr>
            <a:t>nattes plastiques(natte plastique sur la toiture)</a:t>
          </a:r>
        </a:p>
      </dsp:txBody>
      <dsp:txXfrm>
        <a:off x="5288932" y="836856"/>
        <a:ext cx="3391228" cy="936339"/>
      </dsp:txXfrm>
    </dsp:sp>
    <dsp:sp modelId="{396988EB-548D-490B-B4F4-7BBA7D208856}">
      <dsp:nvSpPr>
        <dsp:cNvPr id="0" name=""/>
        <dsp:cNvSpPr/>
      </dsp:nvSpPr>
      <dsp:spPr>
        <a:xfrm>
          <a:off x="5021150" y="640258"/>
          <a:ext cx="211602" cy="1822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813"/>
              </a:lnTo>
              <a:lnTo>
                <a:pt x="211602" y="18228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1CB8C-881A-4CFA-B069-0749EC5F7E13}">
      <dsp:nvSpPr>
        <dsp:cNvPr id="0" name=""/>
        <dsp:cNvSpPr/>
      </dsp:nvSpPr>
      <dsp:spPr>
        <a:xfrm>
          <a:off x="5232753" y="2002936"/>
          <a:ext cx="3278879" cy="920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Certains utilisent les nattes</a:t>
          </a:r>
          <a:r>
            <a:rPr lang="fr-FR" sz="2400" kern="1200" baseline="0" dirty="0"/>
            <a:t> plastiques à d’autres fins</a:t>
          </a:r>
        </a:p>
      </dsp:txBody>
      <dsp:txXfrm>
        <a:off x="5259707" y="2029890"/>
        <a:ext cx="3224971" cy="866363"/>
      </dsp:txXfrm>
    </dsp:sp>
    <dsp:sp modelId="{E4C51A02-C384-4846-A7BF-FF9A9218A509}">
      <dsp:nvSpPr>
        <dsp:cNvPr id="0" name=""/>
        <dsp:cNvSpPr/>
      </dsp:nvSpPr>
      <dsp:spPr>
        <a:xfrm>
          <a:off x="5021150" y="640258"/>
          <a:ext cx="223640" cy="275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6817"/>
              </a:lnTo>
              <a:lnTo>
                <a:pt x="223640" y="2756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71EF4-FDA7-4319-A783-DCB0B8B0CA9C}">
      <dsp:nvSpPr>
        <dsp:cNvPr id="0" name=""/>
        <dsp:cNvSpPr/>
      </dsp:nvSpPr>
      <dsp:spPr>
        <a:xfrm>
          <a:off x="5244790" y="3078829"/>
          <a:ext cx="3266842" cy="636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baseline="0" dirty="0"/>
            <a:t>Filet d’ombrage importée</a:t>
          </a:r>
        </a:p>
      </dsp:txBody>
      <dsp:txXfrm>
        <a:off x="5263432" y="3097471"/>
        <a:ext cx="3229558" cy="599207"/>
      </dsp:txXfrm>
    </dsp:sp>
    <dsp:sp modelId="{A5866A77-D290-40A3-B000-CE2BAC18C16E}">
      <dsp:nvSpPr>
        <dsp:cNvPr id="0" name=""/>
        <dsp:cNvSpPr/>
      </dsp:nvSpPr>
      <dsp:spPr>
        <a:xfrm>
          <a:off x="5021150" y="640258"/>
          <a:ext cx="193302" cy="3630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0485"/>
              </a:lnTo>
              <a:lnTo>
                <a:pt x="193302" y="3630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0A24C-7810-499A-9150-C7FC2BA25D69}">
      <dsp:nvSpPr>
        <dsp:cNvPr id="0" name=""/>
        <dsp:cNvSpPr/>
      </dsp:nvSpPr>
      <dsp:spPr>
        <a:xfrm>
          <a:off x="5214453" y="3828114"/>
          <a:ext cx="3298778" cy="885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baseline="0" dirty="0"/>
            <a:t>Les nattes plastiques sont sensibles au </a:t>
          </a:r>
          <a:r>
            <a:rPr lang="fr-FR" sz="2400" kern="1200" baseline="0" dirty="0">
              <a:solidFill>
                <a:schemeClr val="tx1">
                  <a:lumMod val="95000"/>
                  <a:lumOff val="5000"/>
                </a:schemeClr>
              </a:solidFill>
            </a:rPr>
            <a:t>soleil (portes)</a:t>
          </a:r>
        </a:p>
      </dsp:txBody>
      <dsp:txXfrm>
        <a:off x="5240381" y="3854042"/>
        <a:ext cx="3246922" cy="833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BEFB4-A323-47B5-9E53-BA4023EF3AD4}">
      <dsp:nvSpPr>
        <dsp:cNvPr id="0" name=""/>
        <dsp:cNvSpPr/>
      </dsp:nvSpPr>
      <dsp:spPr>
        <a:xfrm>
          <a:off x="3391" y="124206"/>
          <a:ext cx="1830201" cy="474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Avantages</a:t>
          </a:r>
        </a:p>
      </dsp:txBody>
      <dsp:txXfrm>
        <a:off x="17279" y="138094"/>
        <a:ext cx="1802425" cy="446389"/>
      </dsp:txXfrm>
    </dsp:sp>
    <dsp:sp modelId="{64CA9007-C125-4759-913B-B5E8366CD8A7}">
      <dsp:nvSpPr>
        <dsp:cNvPr id="0" name=""/>
        <dsp:cNvSpPr/>
      </dsp:nvSpPr>
      <dsp:spPr>
        <a:xfrm>
          <a:off x="186411" y="598371"/>
          <a:ext cx="234320" cy="638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354"/>
              </a:lnTo>
              <a:lnTo>
                <a:pt x="234320" y="6383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C05EB-7426-4B35-A6F4-3C6D271B84B5}">
      <dsp:nvSpPr>
        <dsp:cNvPr id="0" name=""/>
        <dsp:cNvSpPr/>
      </dsp:nvSpPr>
      <dsp:spPr>
        <a:xfrm>
          <a:off x="420732" y="682711"/>
          <a:ext cx="3686447" cy="1108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Isolement thermique et acceptation culturelle des nattes végétales</a:t>
          </a:r>
        </a:p>
      </dsp:txBody>
      <dsp:txXfrm>
        <a:off x="453185" y="715164"/>
        <a:ext cx="3621541" cy="1043122"/>
      </dsp:txXfrm>
    </dsp:sp>
    <dsp:sp modelId="{C301F752-700F-45F3-9648-BB7C9ECB0285}">
      <dsp:nvSpPr>
        <dsp:cNvPr id="0" name=""/>
        <dsp:cNvSpPr/>
      </dsp:nvSpPr>
      <dsp:spPr>
        <a:xfrm>
          <a:off x="186411" y="598371"/>
          <a:ext cx="183020" cy="193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602"/>
              </a:lnTo>
              <a:lnTo>
                <a:pt x="183020" y="1934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B6085-5A13-489B-8432-23628D35C3D0}">
      <dsp:nvSpPr>
        <dsp:cNvPr id="0" name=""/>
        <dsp:cNvSpPr/>
      </dsp:nvSpPr>
      <dsp:spPr>
        <a:xfrm>
          <a:off x="369432" y="1943483"/>
          <a:ext cx="3870021" cy="1178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baseline="0" dirty="0">
              <a:solidFill>
                <a:schemeClr val="tx1">
                  <a:lumMod val="95000"/>
                  <a:lumOff val="5000"/>
                </a:schemeClr>
              </a:solidFill>
            </a:rPr>
            <a:t>Le PVC du dôme de toiture peut être remplacé par des branches d’eucalyptus</a:t>
          </a:r>
          <a:endParaRPr lang="fr-FR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3963" y="1978014"/>
        <a:ext cx="3800959" cy="1109920"/>
      </dsp:txXfrm>
    </dsp:sp>
    <dsp:sp modelId="{6615C0CD-D660-4ECC-B1CA-A12729942322}">
      <dsp:nvSpPr>
        <dsp:cNvPr id="0" name=""/>
        <dsp:cNvSpPr/>
      </dsp:nvSpPr>
      <dsp:spPr>
        <a:xfrm>
          <a:off x="186411" y="598371"/>
          <a:ext cx="183020" cy="3251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1799"/>
              </a:lnTo>
              <a:lnTo>
                <a:pt x="183020" y="32517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80B52-C0F2-42D3-8946-B50C107EDD19}">
      <dsp:nvSpPr>
        <dsp:cNvPr id="0" name=""/>
        <dsp:cNvSpPr/>
      </dsp:nvSpPr>
      <dsp:spPr>
        <a:xfrm>
          <a:off x="369432" y="3241007"/>
          <a:ext cx="3853497" cy="1218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Facile partition de l’espace interne (3 espaces) si tissu ou nattes ajoutées</a:t>
          </a:r>
        </a:p>
      </dsp:txBody>
      <dsp:txXfrm>
        <a:off x="405116" y="3276691"/>
        <a:ext cx="3782129" cy="1146961"/>
      </dsp:txXfrm>
    </dsp:sp>
    <dsp:sp modelId="{3708813A-0E1C-47BC-A19B-B9E3C3FE3D5A}">
      <dsp:nvSpPr>
        <dsp:cNvPr id="0" name=""/>
        <dsp:cNvSpPr/>
      </dsp:nvSpPr>
      <dsp:spPr>
        <a:xfrm>
          <a:off x="4079879" y="124206"/>
          <a:ext cx="1983280" cy="474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Inconvénients</a:t>
          </a:r>
        </a:p>
      </dsp:txBody>
      <dsp:txXfrm>
        <a:off x="4093767" y="138094"/>
        <a:ext cx="1955504" cy="446389"/>
      </dsp:txXfrm>
    </dsp:sp>
    <dsp:sp modelId="{DA3BF5E3-6101-44EB-8D42-F3D7110FEC3E}">
      <dsp:nvSpPr>
        <dsp:cNvPr id="0" name=""/>
        <dsp:cNvSpPr/>
      </dsp:nvSpPr>
      <dsp:spPr>
        <a:xfrm>
          <a:off x="4278207" y="598371"/>
          <a:ext cx="198328" cy="463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391"/>
              </a:lnTo>
              <a:lnTo>
                <a:pt x="198328" y="463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F618C-1538-48D6-AE16-485CCE6B0B8A}">
      <dsp:nvSpPr>
        <dsp:cNvPr id="0" name=""/>
        <dsp:cNvSpPr/>
      </dsp:nvSpPr>
      <dsp:spPr>
        <a:xfrm>
          <a:off x="4476535" y="716913"/>
          <a:ext cx="4268630" cy="689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Les</a:t>
          </a:r>
          <a:r>
            <a:rPr lang="fr-FR" sz="2400" kern="1200" baseline="0" dirty="0"/>
            <a:t> nattes végétales ne peuvent pas se stocker longtemps</a:t>
          </a:r>
        </a:p>
      </dsp:txBody>
      <dsp:txXfrm>
        <a:off x="4496736" y="737114"/>
        <a:ext cx="4228228" cy="649299"/>
      </dsp:txXfrm>
    </dsp:sp>
    <dsp:sp modelId="{396988EB-548D-490B-B4F4-7BBA7D208856}">
      <dsp:nvSpPr>
        <dsp:cNvPr id="0" name=""/>
        <dsp:cNvSpPr/>
      </dsp:nvSpPr>
      <dsp:spPr>
        <a:xfrm>
          <a:off x="4278207" y="598371"/>
          <a:ext cx="198328" cy="1406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333"/>
              </a:lnTo>
              <a:lnTo>
                <a:pt x="198328" y="14063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1CB8C-881A-4CFA-B069-0749EC5F7E13}">
      <dsp:nvSpPr>
        <dsp:cNvPr id="0" name=""/>
        <dsp:cNvSpPr/>
      </dsp:nvSpPr>
      <dsp:spPr>
        <a:xfrm>
          <a:off x="4476535" y="1525155"/>
          <a:ext cx="4235112" cy="959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baseline="0" dirty="0"/>
            <a:t>Les nattes végétales sont attaquées par les termites</a:t>
          </a:r>
        </a:p>
      </dsp:txBody>
      <dsp:txXfrm>
        <a:off x="4504626" y="1553246"/>
        <a:ext cx="4178930" cy="902916"/>
      </dsp:txXfrm>
    </dsp:sp>
    <dsp:sp modelId="{E4C51A02-C384-4846-A7BF-FF9A9218A509}">
      <dsp:nvSpPr>
        <dsp:cNvPr id="0" name=""/>
        <dsp:cNvSpPr/>
      </dsp:nvSpPr>
      <dsp:spPr>
        <a:xfrm>
          <a:off x="4278207" y="598371"/>
          <a:ext cx="347193" cy="2546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446"/>
              </a:lnTo>
              <a:lnTo>
                <a:pt x="347193" y="2546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71EF4-FDA7-4319-A783-DCB0B8B0CA9C}">
      <dsp:nvSpPr>
        <dsp:cNvPr id="0" name=""/>
        <dsp:cNvSpPr/>
      </dsp:nvSpPr>
      <dsp:spPr>
        <a:xfrm>
          <a:off x="4625401" y="2594037"/>
          <a:ext cx="4123156" cy="1101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Les nattes végétales sont importées depuis le Niger et le Mali dû à la demande élevée </a:t>
          </a:r>
          <a:endParaRPr lang="fr-FR" sz="2400" kern="1200" baseline="0" dirty="0"/>
        </a:p>
      </dsp:txBody>
      <dsp:txXfrm>
        <a:off x="4657665" y="2626301"/>
        <a:ext cx="4058628" cy="10370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BEFB4-A323-47B5-9E53-BA4023EF3AD4}">
      <dsp:nvSpPr>
        <dsp:cNvPr id="0" name=""/>
        <dsp:cNvSpPr/>
      </dsp:nvSpPr>
      <dsp:spPr>
        <a:xfrm>
          <a:off x="1997" y="1895"/>
          <a:ext cx="1733332" cy="449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Avantages</a:t>
          </a:r>
        </a:p>
      </dsp:txBody>
      <dsp:txXfrm>
        <a:off x="15150" y="15048"/>
        <a:ext cx="1707026" cy="422762"/>
      </dsp:txXfrm>
    </dsp:sp>
    <dsp:sp modelId="{64CA9007-C125-4759-913B-B5E8366CD8A7}">
      <dsp:nvSpPr>
        <dsp:cNvPr id="0" name=""/>
        <dsp:cNvSpPr/>
      </dsp:nvSpPr>
      <dsp:spPr>
        <a:xfrm>
          <a:off x="175331" y="450963"/>
          <a:ext cx="221918" cy="604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567"/>
              </a:lnTo>
              <a:lnTo>
                <a:pt x="221918" y="6045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C05EB-7426-4B35-A6F4-3C6D271B84B5}">
      <dsp:nvSpPr>
        <dsp:cNvPr id="0" name=""/>
        <dsp:cNvSpPr/>
      </dsp:nvSpPr>
      <dsp:spPr>
        <a:xfrm>
          <a:off x="397249" y="530839"/>
          <a:ext cx="3908080" cy="1049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Versatilité  sur le lieu d’installation et organisation: isolés, en concession, annexes</a:t>
          </a:r>
        </a:p>
      </dsp:txBody>
      <dsp:txXfrm>
        <a:off x="427984" y="561574"/>
        <a:ext cx="3846610" cy="987913"/>
      </dsp:txXfrm>
    </dsp:sp>
    <dsp:sp modelId="{C301F752-700F-45F3-9648-BB7C9ECB0285}">
      <dsp:nvSpPr>
        <dsp:cNvPr id="0" name=""/>
        <dsp:cNvSpPr/>
      </dsp:nvSpPr>
      <dsp:spPr>
        <a:xfrm>
          <a:off x="175331" y="450963"/>
          <a:ext cx="173333" cy="1832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2208"/>
              </a:lnTo>
              <a:lnTo>
                <a:pt x="173333" y="1832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B6085-5A13-489B-8432-23628D35C3D0}">
      <dsp:nvSpPr>
        <dsp:cNvPr id="0" name=""/>
        <dsp:cNvSpPr/>
      </dsp:nvSpPr>
      <dsp:spPr>
        <a:xfrm>
          <a:off x="348664" y="1724881"/>
          <a:ext cx="3840433" cy="1116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baseline="0" dirty="0">
              <a:solidFill>
                <a:schemeClr val="tx1">
                  <a:lumMod val="95000"/>
                  <a:lumOff val="5000"/>
                </a:schemeClr>
              </a:solidFill>
            </a:rPr>
            <a:t>Le PVC du dôme de toiture peut être remplacé par des branches d’eucalyptus</a:t>
          </a:r>
          <a:endParaRPr lang="fr-FR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1368" y="1757585"/>
        <a:ext cx="3775025" cy="1051173"/>
      </dsp:txXfrm>
    </dsp:sp>
    <dsp:sp modelId="{8B124EC6-B060-4B81-8F3F-A1CDEFFBF02C}">
      <dsp:nvSpPr>
        <dsp:cNvPr id="0" name=""/>
        <dsp:cNvSpPr/>
      </dsp:nvSpPr>
      <dsp:spPr>
        <a:xfrm>
          <a:off x="175331" y="450963"/>
          <a:ext cx="173333" cy="2947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539"/>
              </a:lnTo>
              <a:lnTo>
                <a:pt x="173333" y="2947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C9402-4C69-4E34-BB83-77E91D3F91E8}">
      <dsp:nvSpPr>
        <dsp:cNvPr id="0" name=""/>
        <dsp:cNvSpPr/>
      </dsp:nvSpPr>
      <dsp:spPr>
        <a:xfrm>
          <a:off x="348664" y="2953730"/>
          <a:ext cx="3594868" cy="889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Partition de l’espace intérieur (2 espaces) avec nattes ajoutées</a:t>
          </a:r>
        </a:p>
      </dsp:txBody>
      <dsp:txXfrm>
        <a:off x="374718" y="2979784"/>
        <a:ext cx="3542760" cy="837438"/>
      </dsp:txXfrm>
    </dsp:sp>
    <dsp:sp modelId="{6AE50B02-1123-49E5-A2BB-4078EB9DDDBA}">
      <dsp:nvSpPr>
        <dsp:cNvPr id="0" name=""/>
        <dsp:cNvSpPr/>
      </dsp:nvSpPr>
      <dsp:spPr>
        <a:xfrm>
          <a:off x="175331" y="450963"/>
          <a:ext cx="173333" cy="4105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5886"/>
              </a:lnTo>
              <a:lnTo>
                <a:pt x="173333" y="4105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44301-A5BB-44F4-81D2-E7EBBEC96978}">
      <dsp:nvSpPr>
        <dsp:cNvPr id="0" name=""/>
        <dsp:cNvSpPr/>
      </dsp:nvSpPr>
      <dsp:spPr>
        <a:xfrm>
          <a:off x="348664" y="3955543"/>
          <a:ext cx="4508920" cy="1202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baseline="0" dirty="0">
              <a:solidFill>
                <a:schemeClr val="tx1">
                  <a:lumMod val="95000"/>
                  <a:lumOff val="5000"/>
                </a:schemeClr>
              </a:solidFill>
            </a:rPr>
            <a:t>Protection des femmes et enfants de ménages polygames (1 abri par femme + enfants)</a:t>
          </a:r>
          <a:endParaRPr lang="fr-FR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3887" y="3990766"/>
        <a:ext cx="4438474" cy="1132168"/>
      </dsp:txXfrm>
    </dsp:sp>
    <dsp:sp modelId="{3708813A-0E1C-47BC-A19B-B9E3C3FE3D5A}">
      <dsp:nvSpPr>
        <dsp:cNvPr id="0" name=""/>
        <dsp:cNvSpPr/>
      </dsp:nvSpPr>
      <dsp:spPr>
        <a:xfrm>
          <a:off x="4105617" y="1895"/>
          <a:ext cx="1878309" cy="449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Inconvénients</a:t>
          </a:r>
        </a:p>
      </dsp:txBody>
      <dsp:txXfrm>
        <a:off x="4118770" y="15048"/>
        <a:ext cx="1852003" cy="422762"/>
      </dsp:txXfrm>
    </dsp:sp>
    <dsp:sp modelId="{DA3BF5E3-6101-44EB-8D42-F3D7110FEC3E}">
      <dsp:nvSpPr>
        <dsp:cNvPr id="0" name=""/>
        <dsp:cNvSpPr/>
      </dsp:nvSpPr>
      <dsp:spPr>
        <a:xfrm>
          <a:off x="4293448" y="450963"/>
          <a:ext cx="187830" cy="438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865"/>
              </a:lnTo>
              <a:lnTo>
                <a:pt x="187830" y="438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F618C-1538-48D6-AE16-485CCE6B0B8A}">
      <dsp:nvSpPr>
        <dsp:cNvPr id="0" name=""/>
        <dsp:cNvSpPr/>
      </dsp:nvSpPr>
      <dsp:spPr>
        <a:xfrm>
          <a:off x="4481279" y="563230"/>
          <a:ext cx="4252570" cy="653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Contraintes des nattes végétales</a:t>
          </a:r>
          <a:endParaRPr lang="fr-FR" sz="2400" kern="1200" baseline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500410" y="582361"/>
        <a:ext cx="4214308" cy="614934"/>
      </dsp:txXfrm>
    </dsp:sp>
    <dsp:sp modelId="{396988EB-548D-490B-B4F4-7BBA7D208856}">
      <dsp:nvSpPr>
        <dsp:cNvPr id="0" name=""/>
        <dsp:cNvSpPr/>
      </dsp:nvSpPr>
      <dsp:spPr>
        <a:xfrm>
          <a:off x="4293448" y="450963"/>
          <a:ext cx="187830" cy="1331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898"/>
              </a:lnTo>
              <a:lnTo>
                <a:pt x="187830" y="1331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1CB8C-881A-4CFA-B069-0749EC5F7E13}">
      <dsp:nvSpPr>
        <dsp:cNvPr id="0" name=""/>
        <dsp:cNvSpPr/>
      </dsp:nvSpPr>
      <dsp:spPr>
        <a:xfrm>
          <a:off x="4481279" y="1328695"/>
          <a:ext cx="4265280" cy="908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baseline="0" dirty="0">
              <a:solidFill>
                <a:schemeClr val="tx1">
                  <a:lumMod val="95000"/>
                  <a:lumOff val="5000"/>
                </a:schemeClr>
              </a:solidFill>
            </a:rPr>
            <a:t>Température intérieure plus élevée car espace plus petit</a:t>
          </a:r>
        </a:p>
      </dsp:txBody>
      <dsp:txXfrm>
        <a:off x="4507883" y="1355299"/>
        <a:ext cx="4212072" cy="855127"/>
      </dsp:txXfrm>
    </dsp:sp>
    <dsp:sp modelId="{E4C51A02-C384-4846-A7BF-FF9A9218A509}">
      <dsp:nvSpPr>
        <dsp:cNvPr id="0" name=""/>
        <dsp:cNvSpPr/>
      </dsp:nvSpPr>
      <dsp:spPr>
        <a:xfrm>
          <a:off x="4293448" y="450963"/>
          <a:ext cx="235856" cy="2411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1668"/>
              </a:lnTo>
              <a:lnTo>
                <a:pt x="235856" y="24116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71EF4-FDA7-4319-A783-DCB0B8B0CA9C}">
      <dsp:nvSpPr>
        <dsp:cNvPr id="0" name=""/>
        <dsp:cNvSpPr/>
      </dsp:nvSpPr>
      <dsp:spPr>
        <a:xfrm>
          <a:off x="4529304" y="2341003"/>
          <a:ext cx="4219253" cy="1043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Prix plus élevé par personne abritée (dans les prototypes en test)</a:t>
          </a:r>
          <a:endParaRPr lang="fr-FR" sz="2400" kern="1200" baseline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559860" y="2371559"/>
        <a:ext cx="4158141" cy="982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BEFB4-A323-47B5-9E53-BA4023EF3AD4}">
      <dsp:nvSpPr>
        <dsp:cNvPr id="0" name=""/>
        <dsp:cNvSpPr/>
      </dsp:nvSpPr>
      <dsp:spPr>
        <a:xfrm>
          <a:off x="170266" y="1746"/>
          <a:ext cx="2403169" cy="622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Avantages</a:t>
          </a:r>
        </a:p>
      </dsp:txBody>
      <dsp:txXfrm>
        <a:off x="188502" y="19982"/>
        <a:ext cx="2366697" cy="586136"/>
      </dsp:txXfrm>
    </dsp:sp>
    <dsp:sp modelId="{64CA9007-C125-4759-913B-B5E8366CD8A7}">
      <dsp:nvSpPr>
        <dsp:cNvPr id="0" name=""/>
        <dsp:cNvSpPr/>
      </dsp:nvSpPr>
      <dsp:spPr>
        <a:xfrm>
          <a:off x="410583" y="624354"/>
          <a:ext cx="191185" cy="893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580"/>
              </a:lnTo>
              <a:lnTo>
                <a:pt x="191185" y="893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C05EB-7426-4B35-A6F4-3C6D271B84B5}">
      <dsp:nvSpPr>
        <dsp:cNvPr id="0" name=""/>
        <dsp:cNvSpPr/>
      </dsp:nvSpPr>
      <dsp:spPr>
        <a:xfrm>
          <a:off x="601769" y="780013"/>
          <a:ext cx="3772509" cy="1475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Versatilité  sur le lieu d’installation et organisation: isolés, en concession, en camps…</a:t>
          </a:r>
        </a:p>
      </dsp:txBody>
      <dsp:txXfrm>
        <a:off x="644995" y="823239"/>
        <a:ext cx="3686057" cy="1389391"/>
      </dsp:txXfrm>
    </dsp:sp>
    <dsp:sp modelId="{C301F752-700F-45F3-9648-BB7C9ECB0285}">
      <dsp:nvSpPr>
        <dsp:cNvPr id="0" name=""/>
        <dsp:cNvSpPr/>
      </dsp:nvSpPr>
      <dsp:spPr>
        <a:xfrm>
          <a:off x="410583" y="624354"/>
          <a:ext cx="249959" cy="225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1539"/>
              </a:lnTo>
              <a:lnTo>
                <a:pt x="249959" y="2251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B6085-5A13-489B-8432-23628D35C3D0}">
      <dsp:nvSpPr>
        <dsp:cNvPr id="0" name=""/>
        <dsp:cNvSpPr/>
      </dsp:nvSpPr>
      <dsp:spPr>
        <a:xfrm>
          <a:off x="660543" y="2401858"/>
          <a:ext cx="3654961" cy="948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baseline="0" dirty="0">
              <a:solidFill>
                <a:schemeClr val="tx1">
                  <a:lumMod val="95000"/>
                  <a:lumOff val="5000"/>
                </a:schemeClr>
              </a:solidFill>
            </a:rPr>
            <a:t>Similarité de volume avec les maisonnettes en banco</a:t>
          </a:r>
          <a:endParaRPr lang="fr-FR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88311" y="2429626"/>
        <a:ext cx="3599425" cy="892534"/>
      </dsp:txXfrm>
    </dsp:sp>
    <dsp:sp modelId="{3708813A-0E1C-47BC-A19B-B9E3C3FE3D5A}">
      <dsp:nvSpPr>
        <dsp:cNvPr id="0" name=""/>
        <dsp:cNvSpPr/>
      </dsp:nvSpPr>
      <dsp:spPr>
        <a:xfrm>
          <a:off x="4356542" y="1746"/>
          <a:ext cx="1890862" cy="622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Inconvénients</a:t>
          </a:r>
        </a:p>
      </dsp:txBody>
      <dsp:txXfrm>
        <a:off x="4374778" y="19982"/>
        <a:ext cx="1854390" cy="586136"/>
      </dsp:txXfrm>
    </dsp:sp>
    <dsp:sp modelId="{DA3BF5E3-6101-44EB-8D42-F3D7110FEC3E}">
      <dsp:nvSpPr>
        <dsp:cNvPr id="0" name=""/>
        <dsp:cNvSpPr/>
      </dsp:nvSpPr>
      <dsp:spPr>
        <a:xfrm>
          <a:off x="4545628" y="624354"/>
          <a:ext cx="189086" cy="450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226"/>
              </a:lnTo>
              <a:lnTo>
                <a:pt x="189086" y="450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F618C-1538-48D6-AE16-485CCE6B0B8A}">
      <dsp:nvSpPr>
        <dsp:cNvPr id="0" name=""/>
        <dsp:cNvSpPr/>
      </dsp:nvSpPr>
      <dsp:spPr>
        <a:xfrm>
          <a:off x="4734714" y="780007"/>
          <a:ext cx="3760306" cy="58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Cout élevé par personne abrité</a:t>
          </a:r>
          <a:endParaRPr lang="fr-FR" sz="2400" kern="1200" baseline="0" dirty="0"/>
        </a:p>
      </dsp:txBody>
      <dsp:txXfrm>
        <a:off x="4751970" y="797263"/>
        <a:ext cx="3725794" cy="554637"/>
      </dsp:txXfrm>
    </dsp:sp>
    <dsp:sp modelId="{396988EB-548D-490B-B4F4-7BBA7D208856}">
      <dsp:nvSpPr>
        <dsp:cNvPr id="0" name=""/>
        <dsp:cNvSpPr/>
      </dsp:nvSpPr>
      <dsp:spPr>
        <a:xfrm>
          <a:off x="4545628" y="624354"/>
          <a:ext cx="168535" cy="1191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591"/>
              </a:lnTo>
              <a:lnTo>
                <a:pt x="168535" y="1191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1CB8C-881A-4CFA-B069-0749EC5F7E13}">
      <dsp:nvSpPr>
        <dsp:cNvPr id="0" name=""/>
        <dsp:cNvSpPr/>
      </dsp:nvSpPr>
      <dsp:spPr>
        <a:xfrm>
          <a:off x="4714163" y="1436454"/>
          <a:ext cx="3775269" cy="758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baseline="0" dirty="0"/>
            <a:t>Construction plus spécialisée (madriers, pointes…)</a:t>
          </a:r>
        </a:p>
      </dsp:txBody>
      <dsp:txXfrm>
        <a:off x="4736393" y="1458684"/>
        <a:ext cx="3730809" cy="714524"/>
      </dsp:txXfrm>
    </dsp:sp>
    <dsp:sp modelId="{E4C51A02-C384-4846-A7BF-FF9A9218A509}">
      <dsp:nvSpPr>
        <dsp:cNvPr id="0" name=""/>
        <dsp:cNvSpPr/>
      </dsp:nvSpPr>
      <dsp:spPr>
        <a:xfrm>
          <a:off x="4545628" y="624354"/>
          <a:ext cx="137723" cy="241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409"/>
              </a:lnTo>
              <a:lnTo>
                <a:pt x="137723" y="2415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71EF4-FDA7-4319-A783-DCB0B8B0CA9C}">
      <dsp:nvSpPr>
        <dsp:cNvPr id="0" name=""/>
        <dsp:cNvSpPr/>
      </dsp:nvSpPr>
      <dsp:spPr>
        <a:xfrm>
          <a:off x="4683351" y="2385042"/>
          <a:ext cx="3826751" cy="1309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baseline="0" dirty="0"/>
            <a:t>Température interne élevée car il n’y a pas de double couche isolante sous les bâches</a:t>
          </a:r>
        </a:p>
      </dsp:txBody>
      <dsp:txXfrm>
        <a:off x="4721703" y="2423394"/>
        <a:ext cx="3750047" cy="1232741"/>
      </dsp:txXfrm>
    </dsp:sp>
    <dsp:sp modelId="{6C163AF5-AE3A-4391-89DD-0ACDFC4646C2}">
      <dsp:nvSpPr>
        <dsp:cNvPr id="0" name=""/>
        <dsp:cNvSpPr/>
      </dsp:nvSpPr>
      <dsp:spPr>
        <a:xfrm>
          <a:off x="4545628" y="624354"/>
          <a:ext cx="189086" cy="3794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4740"/>
              </a:lnTo>
              <a:lnTo>
                <a:pt x="189086" y="3794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F05AB-D373-4FDF-A16C-CB1E27D18161}">
      <dsp:nvSpPr>
        <dsp:cNvPr id="0" name=""/>
        <dsp:cNvSpPr/>
      </dsp:nvSpPr>
      <dsp:spPr>
        <a:xfrm>
          <a:off x="4734714" y="3904543"/>
          <a:ext cx="3843576" cy="1029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baseline="0" dirty="0"/>
            <a:t>Difficilement démontable / déplaçable: fixation avec des points, madriers lourds</a:t>
          </a:r>
        </a:p>
      </dsp:txBody>
      <dsp:txXfrm>
        <a:off x="4764855" y="3934684"/>
        <a:ext cx="3783294" cy="968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BE0C-4EE7-DA49-8C49-7E8ED42475D7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325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9375" y="949325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25FFC-2651-AD43-BD86-BE87089EC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5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3527884" y="6298867"/>
            <a:ext cx="2088232" cy="400110"/>
            <a:chOff x="3671392" y="6341258"/>
            <a:chExt cx="1908720" cy="400110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341258"/>
              <a:ext cx="15841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Cluster Abris Burkina Faso</a:t>
              </a:r>
              <a:endParaRPr kumimoji="0" lang="en-GB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kumimoji="0" lang="en-GB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686" y="2329854"/>
            <a:ext cx="7056768" cy="1825352"/>
          </a:xfrm>
        </p:spPr>
        <p:txBody>
          <a:bodyPr>
            <a:normAutofit/>
          </a:bodyPr>
          <a:lstStyle/>
          <a:p>
            <a:r>
              <a:rPr lang="fr-FR" sz="2800" dirty="0"/>
              <a:t>Révision technique </a:t>
            </a:r>
            <a:r>
              <a:rPr lang="fr-FR" sz="2800" dirty="0" err="1"/>
              <a:t>Shelter</a:t>
            </a:r>
            <a:r>
              <a:rPr lang="fr-FR" sz="2800" dirty="0"/>
              <a:t> du groupe Sectoriel Abri-Burkina Faso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1940"/>
            <a:ext cx="6400800" cy="1270992"/>
          </a:xfrm>
        </p:spPr>
        <p:txBody>
          <a:bodyPr/>
          <a:lstStyle/>
          <a:p>
            <a:r>
              <a:rPr lang="fr-FR" dirty="0"/>
              <a:t>25 Mai 2020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86" y="829475"/>
            <a:ext cx="1227138" cy="118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190A-E349-47DC-B1A2-88E500D19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45" y="829475"/>
            <a:ext cx="2132531" cy="1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4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3"/>
          <p:cNvSpPr txBox="1">
            <a:spLocks/>
          </p:cNvSpPr>
          <p:nvPr/>
        </p:nvSpPr>
        <p:spPr>
          <a:xfrm>
            <a:off x="67873" y="1602730"/>
            <a:ext cx="3877394" cy="298543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/>
              <a:t>Sur 87 ménages enquêtés dans le cadre de l’étude d’adaptation: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000" b="1" u="sng" dirty="0"/>
              <a:t>Satisfaction</a:t>
            </a:r>
            <a:r>
              <a:rPr lang="fr-FR" sz="2000" b="1" dirty="0"/>
              <a:t>: </a:t>
            </a:r>
            <a:r>
              <a:rPr lang="fr-FR" sz="2000" dirty="0"/>
              <a:t>90% des ménages enquêtés ont répondu positivement sur leur satisfaction par rapport à l’abri.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000" b="1" u="sng" dirty="0"/>
              <a:t>Suggestion</a:t>
            </a:r>
            <a:r>
              <a:rPr lang="fr-FR" sz="2000" b="1" dirty="0"/>
              <a:t>: </a:t>
            </a:r>
            <a:r>
              <a:rPr lang="fr-FR" sz="2000" dirty="0"/>
              <a:t>40% des ménages ont suggéré les améliorations montrés dans le tableau à droite</a:t>
            </a:r>
          </a:p>
        </p:txBody>
      </p:sp>
      <p:pic>
        <p:nvPicPr>
          <p:cNvPr id="11" name="Picture 2" descr="C:\Users\HAPHANE\Pictures\Screenshots\Capture d’écran (3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91" y="1333614"/>
            <a:ext cx="4565859" cy="24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7677B795-5D0F-4E42-87D3-C5D3A1FD7A61}"/>
              </a:ext>
            </a:extLst>
          </p:cNvPr>
          <p:cNvSpPr txBox="1">
            <a:spLocks/>
          </p:cNvSpPr>
          <p:nvPr/>
        </p:nvSpPr>
        <p:spPr>
          <a:xfrm>
            <a:off x="-39580" y="763871"/>
            <a:ext cx="9149301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Le Sahel Shelter semi stockable: </a:t>
            </a:r>
            <a:r>
              <a:rPr lang="fr-FR" sz="2400" b="1" dirty="0"/>
              <a:t>retour des bénéficiaires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23D0F300-2275-4572-AFD9-5D2989C914C9}"/>
              </a:ext>
            </a:extLst>
          </p:cNvPr>
          <p:cNvSpPr txBox="1">
            <a:spLocks/>
          </p:cNvSpPr>
          <p:nvPr/>
        </p:nvSpPr>
        <p:spPr>
          <a:xfrm>
            <a:off x="0" y="4346142"/>
            <a:ext cx="3922643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fr-FR" sz="2000" b="1" u="sng" dirty="0"/>
              <a:t>Priorisation des matériaux: </a:t>
            </a:r>
            <a:r>
              <a:rPr lang="fr-FR" sz="2000" dirty="0"/>
              <a:t>la question « si vous étiez amené  à partir de ce site, quel élément de l’abri 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amèneriez-vous» (par ordre de priorité) </a:t>
            </a:r>
            <a:r>
              <a:rPr lang="fr-FR" sz="2000" dirty="0"/>
              <a:t>à reçu les réponses sur le tableau à droite</a:t>
            </a:r>
          </a:p>
        </p:txBody>
      </p:sp>
      <p:pic>
        <p:nvPicPr>
          <p:cNvPr id="8" name="Picture 5" descr="C:\Users\HAPHANE\Pictures\Screenshots\Capture d’écran (37).png">
            <a:extLst>
              <a:ext uri="{FF2B5EF4-FFF2-40B4-BE49-F238E27FC236}">
                <a16:creationId xmlns:a16="http://schemas.microsoft.com/office/drawing/2014/main" id="{DC741941-37D3-4A21-AAC5-C0471C537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91" y="3750181"/>
            <a:ext cx="3428901" cy="24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F20B8D1-79F3-47D2-A4EC-F840C33A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580" y="263527"/>
            <a:ext cx="9144000" cy="392267"/>
          </a:xfrm>
          <a:noFill/>
        </p:spPr>
        <p:txBody>
          <a:bodyPr>
            <a:noAutofit/>
          </a:bodyPr>
          <a:lstStyle/>
          <a:p>
            <a:r>
              <a:rPr lang="fr-FR" sz="2800" dirty="0"/>
              <a:t>Adaptation – Sahel </a:t>
            </a:r>
            <a:r>
              <a:rPr lang="fr-FR" sz="2800" dirty="0" err="1"/>
              <a:t>shelter</a:t>
            </a:r>
            <a:r>
              <a:rPr lang="fr-FR" sz="2800" dirty="0"/>
              <a:t> semi stockable</a:t>
            </a:r>
          </a:p>
        </p:txBody>
      </p:sp>
    </p:spTree>
    <p:extLst>
      <p:ext uri="{BB962C8B-B14F-4D97-AF65-F5344CB8AC3E}">
        <p14:creationId xmlns:p14="http://schemas.microsoft.com/office/powerpoint/2010/main" val="186201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84138"/>
            <a:ext cx="8229600" cy="803268"/>
          </a:xfrm>
        </p:spPr>
        <p:txBody>
          <a:bodyPr>
            <a:normAutofit/>
          </a:bodyPr>
          <a:lstStyle/>
          <a:p>
            <a:r>
              <a:rPr lang="fr-FR" sz="3200" dirty="0"/>
              <a:t>Contraintes trouvées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37930" y="887406"/>
            <a:ext cx="8229600" cy="5288107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r-FR" sz="2600" b="1" dirty="0"/>
              <a:t>Espace</a:t>
            </a:r>
            <a:r>
              <a:rPr lang="fr-FR" sz="2600" dirty="0"/>
              <a:t>: Les familles déplacées ne disposent pas toujours d’un espace suffisant pour l'installation d’un abri de 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dimensions 6x3,5 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Culturelles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Le Sahel </a:t>
            </a:r>
            <a:r>
              <a:rPr lang="fr-FR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shelter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 reflet pas les habitudes constructives dans certaines localités, pour la population d’origine non nomade.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Disponibilité et qualité des matériaux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non disponibilité de certains matériaux, comme le bois, et notamment les nattes végétales importés du mali et du Niger, et les prix élevés de ces dernières.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qualité irrégulière de certains matériaux fournis localement, notamment les tuyaux PVC et les tubes métalliques </a:t>
            </a:r>
            <a:r>
              <a:rPr lang="fr-FR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(différences de qualité selon fournisseurs, besoin de contrôle de qualité systématisé…)</a:t>
            </a:r>
            <a:endParaRPr lang="fr-FR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fr-FR" sz="2600" b="1" dirty="0"/>
              <a:t> 4.  Inaccessibilité</a:t>
            </a:r>
            <a:r>
              <a:rPr lang="fr-FR" sz="2600" dirty="0"/>
              <a:t> dans certaines zones</a:t>
            </a:r>
            <a:endParaRPr lang="fr-FR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943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84138"/>
            <a:ext cx="8229600" cy="803268"/>
          </a:xfrm>
        </p:spPr>
        <p:txBody>
          <a:bodyPr>
            <a:normAutofit/>
          </a:bodyPr>
          <a:lstStyle/>
          <a:p>
            <a:r>
              <a:rPr lang="fr-FR" sz="3200" dirty="0"/>
              <a:t>Suggestions / Adaptations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37929" y="887406"/>
            <a:ext cx="8448261" cy="5380871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Espace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conception de kits réduits avec des éléments pour assurer une surface couverte de 14m2 / 4 personnes (envisager plusieurs kits par ménage si nécessaire). Défi: prix plus élevé de 2 kits 4p vs. Prix 1 abri 6p.</a:t>
            </a:r>
          </a:p>
          <a:p>
            <a:pPr marL="0" indent="0" algn="just">
              <a:buNone/>
            </a:pPr>
            <a:endParaRPr lang="fr-FR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fr-F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Culturelles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abris plus petits et adaptables au contexte urbain non nomade, qui peuvent s’organiser comme des maisonnettes en concessions, s’annexer à la cour de familles d’accueil... </a:t>
            </a:r>
          </a:p>
          <a:p>
            <a:pPr algn="just"/>
            <a:endParaRPr lang="fr-FR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fr-F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Matériaux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Bois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relever information de la capacité des pépinières existantes vs. la demande des acteurs humanitaires.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Nattes végétales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lancer étude de marché en incluant importateurs. Identification de mesures d’appui au marché local de nattes?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Systématiser le contrôle de qualité 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à la réception des matériaux (outils communs) et ponctuation des fournisseurs selon qualité livrée. </a:t>
            </a:r>
            <a:endParaRPr lang="fr-FR" sz="2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fr-FR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fr-F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Inaccessibilité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dans certaines zones: dans l’hypothèse d’une stratégie de distribution + montage para les bénéficiaires il sera nécessaire des formations et du support « software ».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61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PHANE\Desktop\ECHO\Projets 2020\TDR\Mission kongoussi\Montage d'abris Kongoussi\IMG_20200206_162235_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22739" r="23372" b="10805"/>
          <a:stretch/>
        </p:blipFill>
        <p:spPr bwMode="auto">
          <a:xfrm>
            <a:off x="5345185" y="1667991"/>
            <a:ext cx="3341615" cy="201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1318022"/>
            <a:ext cx="495383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Dimension: 4 x 3,5 m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Surface: 14 m2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Capacité: 4 personnes</a:t>
            </a: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(petits ménages, ménages polygames dont 1 abri par femme…)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Structure : poteaux métalliques, dôme en branches d’eucalyptus </a:t>
            </a:r>
            <a:r>
              <a:rPr lang="fr-FR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 tuyaux de PVC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Couverture: bâches et nattes plastiques (portes) et végétales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Avec ou sans partition interne (2 ou 1 pièces)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Coût : 137 632 FCFA (tuyaux PVC)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126 000 FCFA (perches bois)</a:t>
            </a:r>
          </a:p>
          <a:p>
            <a:endParaRPr lang="fr-FR" dirty="0"/>
          </a:p>
        </p:txBody>
      </p:sp>
      <p:pic>
        <p:nvPicPr>
          <p:cNvPr id="6" name="Picture 2" descr="C:\Users\HAPHANE\Desktop\ECHO\Projets 2020\TDR\Mission kongoussi\Montage d'abris Kongoussi\IMG_20200207_134104_8.jpg">
            <a:extLst>
              <a:ext uri="{FF2B5EF4-FFF2-40B4-BE49-F238E27FC236}">
                <a16:creationId xmlns:a16="http://schemas.microsoft.com/office/drawing/2014/main" id="{02E7E732-7E77-4291-A2A9-50B4E524D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10" r="12342" b="11774"/>
          <a:stretch/>
        </p:blipFill>
        <p:spPr bwMode="auto">
          <a:xfrm>
            <a:off x="5345185" y="3850332"/>
            <a:ext cx="3341615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326278-D9AB-4E37-A72D-5267AC7F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41"/>
            <a:ext cx="9144000" cy="10043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dirty="0"/>
              <a:t>Suggestion / Adaptation en test– Sahel </a:t>
            </a:r>
            <a:r>
              <a:rPr lang="fr-FR" sz="2400" dirty="0" err="1"/>
              <a:t>shelter</a:t>
            </a:r>
            <a:r>
              <a:rPr lang="fr-FR" sz="2400" dirty="0"/>
              <a:t> réduit </a:t>
            </a:r>
          </a:p>
        </p:txBody>
      </p:sp>
    </p:spTree>
    <p:extLst>
      <p:ext uri="{BB962C8B-B14F-4D97-AF65-F5344CB8AC3E}">
        <p14:creationId xmlns:p14="http://schemas.microsoft.com/office/powerpoint/2010/main" val="293505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C5BBD273-C2A4-4110-80C2-557EE6080F83}"/>
              </a:ext>
            </a:extLst>
          </p:cNvPr>
          <p:cNvSpPr txBox="1">
            <a:spLocks/>
          </p:cNvSpPr>
          <p:nvPr/>
        </p:nvSpPr>
        <p:spPr>
          <a:xfrm>
            <a:off x="0" y="793867"/>
            <a:ext cx="914400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Le Sahel Shelter réduit: </a:t>
            </a:r>
            <a:r>
              <a:rPr lang="fr-FR" sz="2400" b="1" dirty="0"/>
              <a:t>composition (pvc, avec partition intérieure)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2A5A1-F741-4E1D-B3BD-AA97CA6E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241"/>
            <a:ext cx="9144000" cy="461665"/>
          </a:xfrm>
          <a:noFill/>
        </p:spPr>
        <p:txBody>
          <a:bodyPr>
            <a:normAutofit fontScale="90000"/>
          </a:bodyPr>
          <a:lstStyle/>
          <a:p>
            <a:r>
              <a:rPr lang="fr-FR" sz="2400" dirty="0"/>
              <a:t>Suggestion / Adaptation en test– Sahel </a:t>
            </a:r>
            <a:r>
              <a:rPr lang="fr-FR" sz="2400" dirty="0" err="1"/>
              <a:t>shelter</a:t>
            </a:r>
            <a:r>
              <a:rPr lang="fr-FR" sz="2400" dirty="0"/>
              <a:t> réduit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76BA7FE-BDD9-4D93-8827-11E00A9C7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255532"/>
            <a:ext cx="88106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7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C5BBD273-C2A4-4110-80C2-557EE6080F83}"/>
              </a:ext>
            </a:extLst>
          </p:cNvPr>
          <p:cNvSpPr txBox="1">
            <a:spLocks/>
          </p:cNvSpPr>
          <p:nvPr/>
        </p:nvSpPr>
        <p:spPr>
          <a:xfrm>
            <a:off x="0" y="793867"/>
            <a:ext cx="914400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Le Sahel Shelter réduit: </a:t>
            </a:r>
            <a:r>
              <a:rPr lang="fr-FR" sz="2400" b="1" dirty="0"/>
              <a:t>composition (bois, avec partition intérieure)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E5F8C26-859E-4389-9851-4173CB402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271709"/>
            <a:ext cx="8810625" cy="53530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F027867-7595-41CD-AD00-02A1D7CB1BBA}"/>
              </a:ext>
            </a:extLst>
          </p:cNvPr>
          <p:cNvSpPr txBox="1">
            <a:spLocks/>
          </p:cNvSpPr>
          <p:nvPr/>
        </p:nvSpPr>
        <p:spPr>
          <a:xfrm>
            <a:off x="0" y="233241"/>
            <a:ext cx="9144000" cy="4616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sz="2400" dirty="0"/>
              <a:t>Suggestion / Adaptation en test: Sahel </a:t>
            </a:r>
            <a:r>
              <a:rPr lang="fr-FR" sz="2400" dirty="0" err="1"/>
              <a:t>shelter</a:t>
            </a:r>
            <a:r>
              <a:rPr lang="fr-FR" sz="2400" dirty="0"/>
              <a:t> réduit</a:t>
            </a:r>
          </a:p>
        </p:txBody>
      </p:sp>
    </p:spTree>
    <p:extLst>
      <p:ext uri="{BB962C8B-B14F-4D97-AF65-F5344CB8AC3E}">
        <p14:creationId xmlns:p14="http://schemas.microsoft.com/office/powerpoint/2010/main" val="2190263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3"/>
          <p:cNvSpPr txBox="1">
            <a:spLocks/>
          </p:cNvSpPr>
          <p:nvPr/>
        </p:nvSpPr>
        <p:spPr>
          <a:xfrm>
            <a:off x="0" y="715830"/>
            <a:ext cx="9104052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Le Sahel Shelter réduit: </a:t>
            </a:r>
            <a:r>
              <a:rPr lang="fr-FR" sz="2400" b="1" dirty="0"/>
              <a:t>avantages et inconvénients</a:t>
            </a:r>
          </a:p>
        </p:txBody>
      </p:sp>
      <p:sp>
        <p:nvSpPr>
          <p:cNvPr id="15" name="Espace réservé du contenu 3"/>
          <p:cNvSpPr txBox="1">
            <a:spLocks/>
          </p:cNvSpPr>
          <p:nvPr/>
        </p:nvSpPr>
        <p:spPr>
          <a:xfrm>
            <a:off x="1052223" y="-7048065"/>
            <a:ext cx="82296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Le modèle Sahel </a:t>
            </a:r>
            <a:r>
              <a:rPr lang="fr-FR" sz="2400" dirty="0" err="1"/>
              <a:t>Shelter</a:t>
            </a:r>
            <a:r>
              <a:rPr lang="fr-FR" sz="2400" dirty="0"/>
              <a:t> </a:t>
            </a:r>
            <a:r>
              <a:rPr lang="fr-FR" sz="2400" dirty="0" err="1"/>
              <a:t>reduit</a:t>
            </a:r>
            <a:r>
              <a:rPr lang="fr-FR" sz="2400" dirty="0"/>
              <a:t> semi stockable (structure en fer et PVC ou bois avec couvertures en nattes végétales et bâche): 4x3,5 m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221791633"/>
              </p:ext>
            </p:extLst>
          </p:nvPr>
        </p:nvGraphicFramePr>
        <p:xfrm>
          <a:off x="355494" y="1165369"/>
          <a:ext cx="8748558" cy="5160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B9CD2935-6C38-463C-905C-6F45AD15A7C5}"/>
              </a:ext>
            </a:extLst>
          </p:cNvPr>
          <p:cNvSpPr txBox="1">
            <a:spLocks/>
          </p:cNvSpPr>
          <p:nvPr/>
        </p:nvSpPr>
        <p:spPr>
          <a:xfrm>
            <a:off x="0" y="233241"/>
            <a:ext cx="9144000" cy="4616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sz="2400" dirty="0"/>
              <a:t>Suggestion / Adaptation en test: Sahel </a:t>
            </a:r>
            <a:r>
              <a:rPr lang="fr-FR" sz="2400" dirty="0" err="1"/>
              <a:t>shelter</a:t>
            </a:r>
            <a:r>
              <a:rPr lang="fr-FR" sz="2400" dirty="0"/>
              <a:t> réduit</a:t>
            </a:r>
          </a:p>
        </p:txBody>
      </p:sp>
    </p:spTree>
    <p:extLst>
      <p:ext uri="{BB962C8B-B14F-4D97-AF65-F5344CB8AC3E}">
        <p14:creationId xmlns:p14="http://schemas.microsoft.com/office/powerpoint/2010/main" val="203495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yagma 43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85" t="12316" r="2248" b="15784"/>
          <a:stretch/>
        </p:blipFill>
        <p:spPr>
          <a:xfrm>
            <a:off x="4306610" y="1192696"/>
            <a:ext cx="4448701" cy="29949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2278" y="1210714"/>
            <a:ext cx="38255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Expérience précédente à Burkina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Dimension: 5,70 m x 2,7 m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Surface: 15,39 m3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Capacité: 4 personnes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Structure : bois (madriers) 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Couverture: bâches (3)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Durée vie : 1 an (durée de vie des bâches)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Coût : 234 856 FCFA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61899" y="4239134"/>
            <a:ext cx="412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Abri réalisé en 2009 pour les sinistrés des inondations  à Ouagadougou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2023C7-1C06-40FC-9FCD-DC1EB7291F4E}"/>
              </a:ext>
            </a:extLst>
          </p:cNvPr>
          <p:cNvSpPr txBox="1">
            <a:spLocks/>
          </p:cNvSpPr>
          <p:nvPr/>
        </p:nvSpPr>
        <p:spPr>
          <a:xfrm>
            <a:off x="0" y="233241"/>
            <a:ext cx="914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sz="2400" dirty="0"/>
              <a:t>Suggestion / Adaptation : abri en bois à pignon</a:t>
            </a:r>
          </a:p>
        </p:txBody>
      </p:sp>
    </p:spTree>
    <p:extLst>
      <p:ext uri="{BB962C8B-B14F-4D97-AF65-F5344CB8AC3E}">
        <p14:creationId xmlns:p14="http://schemas.microsoft.com/office/powerpoint/2010/main" val="2484658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C5BBD273-C2A4-4110-80C2-557EE6080F83}"/>
              </a:ext>
            </a:extLst>
          </p:cNvPr>
          <p:cNvSpPr txBox="1">
            <a:spLocks/>
          </p:cNvSpPr>
          <p:nvPr/>
        </p:nvSpPr>
        <p:spPr>
          <a:xfrm>
            <a:off x="0" y="793867"/>
            <a:ext cx="914400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L’abris en bois à pignon: </a:t>
            </a:r>
            <a:r>
              <a:rPr lang="fr-FR" sz="2400" b="1" dirty="0"/>
              <a:t>composition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027867-7595-41CD-AD00-02A1D7CB1BBA}"/>
              </a:ext>
            </a:extLst>
          </p:cNvPr>
          <p:cNvSpPr txBox="1">
            <a:spLocks/>
          </p:cNvSpPr>
          <p:nvPr/>
        </p:nvSpPr>
        <p:spPr>
          <a:xfrm>
            <a:off x="0" y="233241"/>
            <a:ext cx="9144000" cy="4616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sz="2400" dirty="0"/>
              <a:t>Suggestion / Adaptation : abri en bois à pignon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606044-0575-4E5E-9E2F-44A446D61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41" y="1255532"/>
            <a:ext cx="8634718" cy="496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03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C5BBD273-C2A4-4110-80C2-557EE6080F83}"/>
              </a:ext>
            </a:extLst>
          </p:cNvPr>
          <p:cNvSpPr txBox="1">
            <a:spLocks/>
          </p:cNvSpPr>
          <p:nvPr/>
        </p:nvSpPr>
        <p:spPr>
          <a:xfrm>
            <a:off x="0" y="793867"/>
            <a:ext cx="914400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L’abris en bois à pignon: </a:t>
            </a:r>
            <a:r>
              <a:rPr lang="fr-FR" sz="2400" b="1" dirty="0"/>
              <a:t>avantages et inconvénients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027867-7595-41CD-AD00-02A1D7CB1BBA}"/>
              </a:ext>
            </a:extLst>
          </p:cNvPr>
          <p:cNvSpPr txBox="1">
            <a:spLocks/>
          </p:cNvSpPr>
          <p:nvPr/>
        </p:nvSpPr>
        <p:spPr>
          <a:xfrm>
            <a:off x="0" y="233241"/>
            <a:ext cx="9144000" cy="4616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sz="2400" dirty="0"/>
              <a:t>Suggestion / Adaptation : abri en bois à pignon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46584D1F-3F6B-4D3D-8F28-3471917D51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42239"/>
              </p:ext>
            </p:extLst>
          </p:nvPr>
        </p:nvGraphicFramePr>
        <p:xfrm>
          <a:off x="197721" y="1370515"/>
          <a:ext cx="8748558" cy="493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91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0B0E26A-9BCA-485F-A4FD-6525E1900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572917"/>
              </p:ext>
            </p:extLst>
          </p:nvPr>
        </p:nvGraphicFramePr>
        <p:xfrm>
          <a:off x="457200" y="127172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250677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Historique du Sahel </a:t>
            </a:r>
            <a:r>
              <a:rPr lang="fr-FR" sz="3200" dirty="0" err="1"/>
              <a:t>Shelter</a:t>
            </a:r>
            <a:endParaRPr lang="fr-F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26"/>
            <a:ext cx="8162014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dirty="0"/>
              <a:t>Depuis 2014, le SRU « Unité de recherche sur les abris de la Fédération Internationale de la Croix Rouge et le Croissant Rouge (FICR) » et l’AICRL entretiennent  une collaboration sur le développement de solutions d’abris d’urgence adaptés aux contextes des opérations.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C’est en 2017 que la CRBF et l’AICRL ont implémenté pour la première fois dans la région du Centre-Nord deux prototypes d’abri de type « Sahel </a:t>
            </a:r>
            <a:r>
              <a:rPr lang="fr-FR" dirty="0" err="1"/>
              <a:t>shelter</a:t>
            </a:r>
            <a:r>
              <a:rPr lang="fr-FR" dirty="0"/>
              <a:t> ».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De 2018 à nos jours la CRBF à réalisé 1080 abris de type Sahel Shelter dans les régions du Sahel et du Centre-Nord. La prévision pour 2020 est de 2 000 abris à réaliser.</a:t>
            </a:r>
          </a:p>
        </p:txBody>
      </p:sp>
    </p:spTree>
    <p:extLst>
      <p:ext uri="{BB962C8B-B14F-4D97-AF65-F5344CB8AC3E}">
        <p14:creationId xmlns:p14="http://schemas.microsoft.com/office/powerpoint/2010/main" val="15763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Prototypes Développés</a:t>
            </a: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0" y="894435"/>
            <a:ext cx="914400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b="1" dirty="0"/>
              <a:t>Le Sahel Shelter entièrement stockable</a:t>
            </a:r>
          </a:p>
        </p:txBody>
      </p:sp>
      <p:pic>
        <p:nvPicPr>
          <p:cNvPr id="12" name="Picture 2" descr="C:\Users\HAPHANE\Pictures\Screenshots\Capture d’écran (1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46" y="1725433"/>
            <a:ext cx="4825163" cy="31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95616" y="1394462"/>
            <a:ext cx="38667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Dimension: 6,5 x 3,4 m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Surface: 22,10 m2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Capacité: 6 personnes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Structure : poteaux métalliques, dôme en branches d’eucalyptus ou en tuyaux de PVC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Couverture: bâches, nattes plastiques et toile d’ombrage.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Temps de montage: 4h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Durée de vie : 1 an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Coût : 138 000 FCFA</a:t>
            </a: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077445" y="4876215"/>
            <a:ext cx="482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Prototype testé en 2017 à Boulsa, </a:t>
            </a:r>
            <a:r>
              <a:rPr lang="fr-FR" dirty="0" err="1"/>
              <a:t>Namantenga</a:t>
            </a:r>
            <a:r>
              <a:rPr lang="fr-FR" dirty="0"/>
              <a:t> avec la SRU</a:t>
            </a:r>
          </a:p>
        </p:txBody>
      </p:sp>
    </p:spTree>
    <p:extLst>
      <p:ext uri="{BB962C8B-B14F-4D97-AF65-F5344CB8AC3E}">
        <p14:creationId xmlns:p14="http://schemas.microsoft.com/office/powerpoint/2010/main" val="79533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925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Prototypes Développés</a:t>
            </a: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0" y="762281"/>
            <a:ext cx="914400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dirty="0"/>
              <a:t>Le Sahel Shelter entièrement stockable: </a:t>
            </a:r>
            <a:r>
              <a:rPr lang="fr-FR" sz="2400" b="1" dirty="0"/>
              <a:t>composition et prix</a:t>
            </a:r>
            <a:endParaRPr lang="fr-FR" sz="2400" dirty="0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CE942853-42C7-4391-AF21-B691FA343C16}"/>
              </a:ext>
            </a:extLst>
          </p:cNvPr>
          <p:cNvSpPr txBox="1">
            <a:spLocks/>
          </p:cNvSpPr>
          <p:nvPr/>
        </p:nvSpPr>
        <p:spPr>
          <a:xfrm>
            <a:off x="0" y="5864040"/>
            <a:ext cx="9144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i="1" dirty="0">
                <a:solidFill>
                  <a:srgbClr val="FF0000"/>
                </a:solidFill>
              </a:rPr>
              <a:t>Prix unitaire du prototype testé à Burkina Faso en Juillet 2017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07DEB5-8A88-4406-840B-0E4DE6E5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1" y="1223946"/>
            <a:ext cx="6745355" cy="46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35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Prototypes Développés</a:t>
            </a: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0" y="811116"/>
            <a:ext cx="914400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Le Sahel Shelter entièrement stockable: </a:t>
            </a:r>
            <a:r>
              <a:rPr lang="fr-FR" sz="2400" b="1" dirty="0"/>
              <a:t>avantages et inconvénients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957245634"/>
              </p:ext>
            </p:extLst>
          </p:nvPr>
        </p:nvGraphicFramePr>
        <p:xfrm>
          <a:off x="199882" y="1519758"/>
          <a:ext cx="8748558" cy="4717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82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8727" r="4558" b="34332"/>
          <a:stretch/>
        </p:blipFill>
        <p:spPr>
          <a:xfrm>
            <a:off x="5166773" y="2001078"/>
            <a:ext cx="3520027" cy="179853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85530" y="1423633"/>
            <a:ext cx="51550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Dimension: 6 x 3,5 m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Surface: 21 m2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Capacité: 6 personnes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Structure : poteaux métalliques, dôme en tuyaux de PVC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Couverture: bâches et nattes végétales. Portes en nattes plastiques.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Temps de montage: 6h/ 3 personnes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Durée de vie : 1 an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Coût : 188 500 FCFA (si kit outils partagé)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077320" y="3829050"/>
            <a:ext cx="369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Prototype implémenté en 2017 au Sahel, Centre Nord et Nord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74FF46-CBD4-43ED-A5A8-A3AC6651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1857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800" dirty="0"/>
              <a:t>Adaptation – Sahel </a:t>
            </a:r>
            <a:r>
              <a:rPr lang="fr-FR" sz="2800" dirty="0" err="1"/>
              <a:t>shelter</a:t>
            </a:r>
            <a:r>
              <a:rPr lang="fr-FR" sz="2800" dirty="0"/>
              <a:t> semi stockable</a:t>
            </a:r>
          </a:p>
        </p:txBody>
      </p:sp>
    </p:spTree>
    <p:extLst>
      <p:ext uri="{BB962C8B-B14F-4D97-AF65-F5344CB8AC3E}">
        <p14:creationId xmlns:p14="http://schemas.microsoft.com/office/powerpoint/2010/main" val="41455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C5BBD273-C2A4-4110-80C2-557EE6080F83}"/>
              </a:ext>
            </a:extLst>
          </p:cNvPr>
          <p:cNvSpPr txBox="1">
            <a:spLocks/>
          </p:cNvSpPr>
          <p:nvPr/>
        </p:nvSpPr>
        <p:spPr>
          <a:xfrm>
            <a:off x="1" y="793867"/>
            <a:ext cx="914400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Le Sahel Shelter semi stockable: </a:t>
            </a:r>
            <a:r>
              <a:rPr lang="fr-FR" sz="2400" b="1" dirty="0"/>
              <a:t>composition et prix moyen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CDF14B5-0441-4127-96C5-BB47E21BA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6"/>
          <a:stretch/>
        </p:blipFill>
        <p:spPr>
          <a:xfrm>
            <a:off x="166687" y="1255532"/>
            <a:ext cx="8810625" cy="506053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D109E05-FDA9-4C1D-AE55-136312C2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3197"/>
            <a:ext cx="9144000" cy="265550"/>
          </a:xfrm>
          <a:noFill/>
        </p:spPr>
        <p:txBody>
          <a:bodyPr>
            <a:noAutofit/>
          </a:bodyPr>
          <a:lstStyle/>
          <a:p>
            <a:r>
              <a:rPr lang="fr-FR" sz="2800" dirty="0"/>
              <a:t>Adaptation – Sahel </a:t>
            </a:r>
            <a:r>
              <a:rPr lang="fr-FR" sz="2800" dirty="0" err="1"/>
              <a:t>shelter</a:t>
            </a:r>
            <a:r>
              <a:rPr lang="fr-FR" sz="2800" dirty="0"/>
              <a:t> semi stockable</a:t>
            </a:r>
          </a:p>
        </p:txBody>
      </p:sp>
    </p:spTree>
    <p:extLst>
      <p:ext uri="{BB962C8B-B14F-4D97-AF65-F5344CB8AC3E}">
        <p14:creationId xmlns:p14="http://schemas.microsoft.com/office/powerpoint/2010/main" val="177110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3"/>
          <p:cNvSpPr txBox="1">
            <a:spLocks/>
          </p:cNvSpPr>
          <p:nvPr/>
        </p:nvSpPr>
        <p:spPr>
          <a:xfrm>
            <a:off x="0" y="715830"/>
            <a:ext cx="9104052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Le Sahel Shelter semi stockable: </a:t>
            </a:r>
            <a:r>
              <a:rPr lang="fr-FR" sz="2400" b="1" dirty="0"/>
              <a:t>avantages et inconvénients</a:t>
            </a:r>
          </a:p>
        </p:txBody>
      </p:sp>
      <p:sp>
        <p:nvSpPr>
          <p:cNvPr id="15" name="Espace réservé du contenu 3"/>
          <p:cNvSpPr txBox="1">
            <a:spLocks/>
          </p:cNvSpPr>
          <p:nvPr/>
        </p:nvSpPr>
        <p:spPr>
          <a:xfrm>
            <a:off x="1052223" y="-7048065"/>
            <a:ext cx="82296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fr-FR" sz="2400" dirty="0"/>
              <a:t>Le modèle Sahel </a:t>
            </a:r>
            <a:r>
              <a:rPr lang="fr-FR" sz="2400" dirty="0" err="1"/>
              <a:t>Shelter</a:t>
            </a:r>
            <a:r>
              <a:rPr lang="fr-FR" sz="2400" dirty="0"/>
              <a:t> </a:t>
            </a:r>
            <a:r>
              <a:rPr lang="fr-FR" sz="2400" dirty="0" err="1"/>
              <a:t>reduit</a:t>
            </a:r>
            <a:r>
              <a:rPr lang="fr-FR" sz="2400" dirty="0"/>
              <a:t> semi stockable (structure en fer et PVC ou bois avec couvertures en nattes végétales et bâche): 4x3,5 m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497219639"/>
              </p:ext>
            </p:extLst>
          </p:nvPr>
        </p:nvGraphicFramePr>
        <p:xfrm>
          <a:off x="217670" y="1204781"/>
          <a:ext cx="8748558" cy="4583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B8D30104-2DFF-428B-9A07-DE134ED8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3197"/>
            <a:ext cx="9144000" cy="265550"/>
          </a:xfrm>
          <a:noFill/>
        </p:spPr>
        <p:txBody>
          <a:bodyPr>
            <a:noAutofit/>
          </a:bodyPr>
          <a:lstStyle/>
          <a:p>
            <a:r>
              <a:rPr lang="fr-FR" sz="2800" dirty="0"/>
              <a:t>Adaptation – Sahel </a:t>
            </a:r>
            <a:r>
              <a:rPr lang="fr-FR" sz="2800" dirty="0" err="1"/>
              <a:t>shelter</a:t>
            </a:r>
            <a:r>
              <a:rPr lang="fr-FR" sz="2800" dirty="0"/>
              <a:t> semi stockable</a:t>
            </a:r>
          </a:p>
        </p:txBody>
      </p:sp>
    </p:spTree>
    <p:extLst>
      <p:ext uri="{BB962C8B-B14F-4D97-AF65-F5344CB8AC3E}">
        <p14:creationId xmlns:p14="http://schemas.microsoft.com/office/powerpoint/2010/main" val="938199882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1258</Words>
  <Application>Microsoft Office PowerPoint</Application>
  <PresentationFormat>On-screen Show (4:3)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Shelter Cluster Powerpoint Template V 1 0 - MYN</vt:lpstr>
      <vt:lpstr>Révision technique Shelter du groupe Sectoriel Abri-Burkina Faso</vt:lpstr>
      <vt:lpstr>Contexte</vt:lpstr>
      <vt:lpstr>Historique du Sahel Shelter</vt:lpstr>
      <vt:lpstr>Prototypes Développés</vt:lpstr>
      <vt:lpstr>Prototypes Développés</vt:lpstr>
      <vt:lpstr>Prototypes Développés</vt:lpstr>
      <vt:lpstr>Adaptation – Sahel shelter semi stockable</vt:lpstr>
      <vt:lpstr>Adaptation – Sahel shelter semi stockable</vt:lpstr>
      <vt:lpstr>Adaptation – Sahel shelter semi stockable</vt:lpstr>
      <vt:lpstr>Adaptation – Sahel shelter semi stockable</vt:lpstr>
      <vt:lpstr>Contraintes trouvées</vt:lpstr>
      <vt:lpstr>Suggestions / Adaptations</vt:lpstr>
      <vt:lpstr>Suggestion / Adaptation en test– Sahel shelter réduit </vt:lpstr>
      <vt:lpstr>Suggestion / Adaptation en test– Sahel shelter réduit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Cluster Abris</dc:title>
  <dc:creator>Maria Del Carmen Sancha Maya</dc:creator>
  <cp:lastModifiedBy>Maria Del Carmen Sancha Maya</cp:lastModifiedBy>
  <cp:revision>195</cp:revision>
  <dcterms:modified xsi:type="dcterms:W3CDTF">2020-05-28T15:38:11Z</dcterms:modified>
</cp:coreProperties>
</file>