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8" r:id="rId3"/>
    <p:sldId id="316" r:id="rId4"/>
    <p:sldId id="317" r:id="rId5"/>
    <p:sldId id="315" r:id="rId6"/>
    <p:sldId id="318" r:id="rId7"/>
    <p:sldId id="319" r:id="rId8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/>
  <p:cmAuthor id="2" name="Utilisateur de Microsoft Office" initials="Office [2]" lastIdx="1" clrIdx="1"/>
  <p:cmAuthor id="3" name="Utilisateur de Microsoft Office" initials="Office [3]" lastIdx="1" clrIdx="2"/>
  <p:cmAuthor id="4" name="Utilisateur de Microsoft Office" initials="Office [4]" lastIdx="1" clrIdx="3"/>
  <p:cmAuthor id="5" name="Maria Del Carmen Sancha Maya" initials="MDCSM" lastIdx="1" clrIdx="4">
    <p:extLst>
      <p:ext uri="{19B8F6BF-5375-455C-9EA6-DF929625EA0E}">
        <p15:presenceInfo xmlns:p15="http://schemas.microsoft.com/office/powerpoint/2012/main" userId="S::sanchama@unhcr.org::684d075b-332e-4c3b-8877-bddb3243ed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524" autoAdjust="0"/>
  </p:normalViewPr>
  <p:slideViewPr>
    <p:cSldViewPr snapToGrid="0" snapToObjects="1">
      <p:cViewPr>
        <p:scale>
          <a:sx n="66" d="100"/>
          <a:sy n="66" d="100"/>
        </p:scale>
        <p:origin x="1180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BE0C-4EE7-DA49-8C49-7E8ED42475D7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375" y="9493250"/>
            <a:ext cx="297656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5FFC-2651-AD43-BD86-BE87089EC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5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9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5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6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8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17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2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527884" y="6298867"/>
            <a:ext cx="2088232" cy="400110"/>
            <a:chOff x="3671392" y="6341258"/>
            <a:chExt cx="1908720" cy="400110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341258"/>
              <a:ext cx="158417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Cluster Abris Burkina Faso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7F1416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kumimoji="0" lang="en-GB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6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Shelter Cluster Burkina Faso</a:t>
            </a:r>
            <a:br>
              <a:rPr lang="fr-FR" dirty="0"/>
            </a:br>
            <a:r>
              <a:rPr lang="fr-FR" dirty="0" err="1"/>
              <a:t>Rainy</a:t>
            </a:r>
            <a:r>
              <a:rPr lang="fr-FR" dirty="0"/>
              <a:t> </a:t>
            </a:r>
            <a:r>
              <a:rPr lang="fr-FR" dirty="0" err="1"/>
              <a:t>season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June 26, 2020</a:t>
            </a:r>
          </a:p>
        </p:txBody>
      </p:sp>
    </p:spTree>
    <p:extLst>
      <p:ext uri="{BB962C8B-B14F-4D97-AF65-F5344CB8AC3E}">
        <p14:creationId xmlns:p14="http://schemas.microsoft.com/office/powerpoint/2010/main" val="411134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04FB-D2CC-42F5-9301-DDB41EF4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5560"/>
            <a:ext cx="8229600" cy="1042093"/>
          </a:xfrm>
        </p:spPr>
        <p:txBody>
          <a:bodyPr>
            <a:normAutofit/>
          </a:bodyPr>
          <a:lstStyle/>
          <a:p>
            <a:r>
              <a:rPr lang="en-US" sz="2400" dirty="0"/>
              <a:t>Displaced population, host and target </a:t>
            </a:r>
            <a:endParaRPr lang="fr-FR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E0A1E-AF4B-4F7C-AFDA-6D67E589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8151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FF3C0-1D43-4E5A-9A9B-B798A6474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2" t="18116" r="27914" b="6135"/>
          <a:stretch/>
        </p:blipFill>
        <p:spPr>
          <a:xfrm>
            <a:off x="159025" y="561764"/>
            <a:ext cx="8651020" cy="60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0E12-0E47-4B6F-8A73-6F1E0356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152"/>
          </a:xfrm>
        </p:spPr>
        <p:txBody>
          <a:bodyPr>
            <a:normAutofit fontScale="90000"/>
          </a:bodyPr>
          <a:lstStyle/>
          <a:p>
            <a:r>
              <a:rPr lang="en-US" dirty="0"/>
              <a:t>Reached population and gap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AFDB0-87D8-4934-8EE6-298D5E11F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t="17652" r="28522" b="5671"/>
          <a:stretch/>
        </p:blipFill>
        <p:spPr>
          <a:xfrm>
            <a:off x="0" y="850790"/>
            <a:ext cx="9144000" cy="63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0E12-0E47-4B6F-8A73-6F1E0356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8" y="-77002"/>
            <a:ext cx="8157411" cy="895149"/>
          </a:xfrm>
        </p:spPr>
        <p:txBody>
          <a:bodyPr>
            <a:normAutofit/>
          </a:bodyPr>
          <a:lstStyle/>
          <a:p>
            <a:r>
              <a:rPr lang="en-US" dirty="0"/>
              <a:t>Geographical presence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427C-0D9C-4730-BDF5-9994CCD7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29B49-82B8-4E74-A824-32DD1BDDF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6" t="18593" r="21095" b="5731"/>
          <a:stretch/>
        </p:blipFill>
        <p:spPr>
          <a:xfrm>
            <a:off x="317633" y="679410"/>
            <a:ext cx="8686800" cy="61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04FB-D2CC-42F5-9301-DDB41EF4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Floods</a:t>
            </a:r>
            <a:br>
              <a:rPr lang="en-GB" dirty="0"/>
            </a:br>
            <a:r>
              <a:rPr lang="en-GB" sz="1800" dirty="0"/>
              <a:t>(April and </a:t>
            </a:r>
            <a:r>
              <a:rPr lang="en-GB" sz="1800" dirty="0" err="1"/>
              <a:t>Juin</a:t>
            </a:r>
            <a:r>
              <a:rPr lang="en-GB" sz="1800" dirty="0"/>
              <a:t> 2020)</a:t>
            </a:r>
            <a:br>
              <a:rPr lang="en-GB" dirty="0"/>
            </a:b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CEA6EA-49CA-4749-A1E4-931B44B2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err="1"/>
              <a:t>Kongoussi</a:t>
            </a:r>
            <a:r>
              <a:rPr lang="en-US" b="1" dirty="0"/>
              <a:t>. April 2020</a:t>
            </a:r>
          </a:p>
          <a:p>
            <a:pPr lvl="1"/>
            <a:r>
              <a:rPr lang="en-US" dirty="0"/>
              <a:t>5 injured people</a:t>
            </a:r>
            <a:endParaRPr lang="fr-FR" dirty="0"/>
          </a:p>
          <a:p>
            <a:pPr lvl="1"/>
            <a:r>
              <a:rPr lang="en-US" dirty="0"/>
              <a:t>72 destroyed shelters</a:t>
            </a:r>
            <a:endParaRPr lang="fr-FR" dirty="0"/>
          </a:p>
          <a:p>
            <a:pPr lvl="1"/>
            <a:r>
              <a:rPr lang="en-US" dirty="0"/>
              <a:t>235 flooded and/or damaged shelters</a:t>
            </a:r>
            <a:endParaRPr lang="fr-FR" dirty="0"/>
          </a:p>
          <a:p>
            <a:pPr lvl="1"/>
            <a:r>
              <a:rPr lang="en-US" dirty="0"/>
              <a:t>Other material lost</a:t>
            </a:r>
            <a:endParaRPr lang="fr-FR" dirty="0"/>
          </a:p>
          <a:p>
            <a:r>
              <a:rPr lang="en-US" b="1" dirty="0" err="1"/>
              <a:t>Kongoussi</a:t>
            </a:r>
            <a:r>
              <a:rPr lang="en-US" b="1" dirty="0"/>
              <a:t>, </a:t>
            </a:r>
            <a:r>
              <a:rPr lang="en-US" b="1" dirty="0" err="1"/>
              <a:t>Pensa</a:t>
            </a:r>
            <a:r>
              <a:rPr lang="en-US" b="1" dirty="0"/>
              <a:t> and </a:t>
            </a:r>
            <a:r>
              <a:rPr lang="en-US" b="1" dirty="0" err="1"/>
              <a:t>Barsalogho</a:t>
            </a:r>
            <a:r>
              <a:rPr lang="en-US" b="1" dirty="0"/>
              <a:t>. June, 5</a:t>
            </a:r>
          </a:p>
          <a:p>
            <a:pPr lvl="1"/>
            <a:r>
              <a:rPr lang="en-US" dirty="0"/>
              <a:t>14 injured people</a:t>
            </a:r>
            <a:endParaRPr lang="fr-FR" dirty="0"/>
          </a:p>
          <a:p>
            <a:pPr lvl="1"/>
            <a:r>
              <a:rPr lang="en-US" dirty="0"/>
              <a:t>669 flooded and/or damaged</a:t>
            </a:r>
            <a:endParaRPr lang="fr-FR" dirty="0"/>
          </a:p>
          <a:p>
            <a:pPr lvl="1"/>
            <a:r>
              <a:rPr lang="en-US" dirty="0"/>
              <a:t>56 tons of food damaged by the water</a:t>
            </a:r>
            <a:endParaRPr lang="fr-FR" dirty="0"/>
          </a:p>
          <a:p>
            <a:r>
              <a:rPr lang="en-US" b="1" dirty="0" err="1"/>
              <a:t>Namissiguima</a:t>
            </a:r>
            <a:r>
              <a:rPr lang="en-US" b="1" dirty="0"/>
              <a:t>. June, 7</a:t>
            </a:r>
          </a:p>
          <a:p>
            <a:pPr lvl="1"/>
            <a:r>
              <a:rPr lang="en-US" dirty="0"/>
              <a:t>Strong winds. Damage report on process.</a:t>
            </a:r>
          </a:p>
          <a:p>
            <a:r>
              <a:rPr lang="fr-FR" b="1" dirty="0"/>
              <a:t>Kongoussi, Pensa, Dori, Kaya, Tougouri and </a:t>
            </a:r>
            <a:r>
              <a:rPr lang="en-US" b="1" dirty="0" err="1"/>
              <a:t>Barsalogho</a:t>
            </a:r>
            <a:r>
              <a:rPr lang="en-US" b="1" dirty="0"/>
              <a:t>. June 17</a:t>
            </a:r>
          </a:p>
          <a:p>
            <a:pPr lvl="1"/>
            <a:r>
              <a:rPr lang="en-US" dirty="0"/>
              <a:t>Strong winds and heavy rains. Damage report on process.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24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498B-2E1D-4C50-AC52-B985D7EC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Floods and land needs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82F8-B6DA-4DDA-9010-12B1C973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regions in terms of land needs due to floods:</a:t>
            </a:r>
          </a:p>
          <a:p>
            <a:pPr lvl="1"/>
            <a:r>
              <a:rPr lang="fr-FR" dirty="0"/>
              <a:t>SAHEL: 1593 HH in flood </a:t>
            </a:r>
            <a:r>
              <a:rPr lang="fr-FR" dirty="0" err="1"/>
              <a:t>prone</a:t>
            </a:r>
            <a:r>
              <a:rPr lang="fr-FR" dirty="0"/>
              <a:t> areas (and 597 HH in agricultural land)</a:t>
            </a:r>
          </a:p>
          <a:p>
            <a:pPr lvl="1"/>
            <a:r>
              <a:rPr lang="fr-FR" dirty="0"/>
              <a:t>CENTRE NORD: 8.369 HH in flood </a:t>
            </a:r>
            <a:r>
              <a:rPr lang="fr-FR" dirty="0" err="1"/>
              <a:t>prone</a:t>
            </a:r>
            <a:r>
              <a:rPr lang="fr-FR" dirty="0"/>
              <a:t> areas</a:t>
            </a:r>
          </a:p>
          <a:p>
            <a:pPr lvl="1"/>
            <a:r>
              <a:rPr lang="fr-FR" dirty="0"/>
              <a:t>EST: estimation in </a:t>
            </a:r>
            <a:r>
              <a:rPr lang="fr-FR" dirty="0" err="1"/>
              <a:t>progress</a:t>
            </a:r>
            <a:endParaRPr lang="fr-FR" dirty="0"/>
          </a:p>
          <a:p>
            <a:pPr lvl="1"/>
            <a:r>
              <a:rPr lang="fr-FR" dirty="0"/>
              <a:t>NORD + Boucle de Mouhoun: not </a:t>
            </a:r>
            <a:r>
              <a:rPr lang="fr-FR" dirty="0" err="1"/>
              <a:t>flooding</a:t>
            </a:r>
            <a:r>
              <a:rPr lang="fr-FR" dirty="0"/>
              <a:t> </a:t>
            </a:r>
            <a:r>
              <a:rPr lang="fr-FR" dirty="0" err="1"/>
              <a:t>although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winds</a:t>
            </a:r>
            <a:r>
              <a:rPr lang="fr-FR" dirty="0"/>
              <a:t> have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an impact in the </a:t>
            </a:r>
            <a:r>
              <a:rPr lang="fr-FR" dirty="0" err="1"/>
              <a:t>shelters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69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8BA5-8BA3-4703-8BEF-A28B9690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Shelter response technical revision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24F9D-CC6F-4AE6-8150-1E61926DA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revision on going at regional level, but there have been already shared the revision of their current shelter responses by UNHCR, NRC and Croix-Rouge Lux</a:t>
            </a:r>
          </a:p>
          <a:p>
            <a:r>
              <a:rPr lang="en-US" dirty="0"/>
              <a:t>Key recommendations: </a:t>
            </a:r>
          </a:p>
          <a:p>
            <a:pPr lvl="1"/>
            <a:r>
              <a:rPr lang="en-US" dirty="0"/>
              <a:t>Consider longer term shelter responses </a:t>
            </a:r>
          </a:p>
          <a:p>
            <a:pPr lvl="1"/>
            <a:r>
              <a:rPr lang="en-US" dirty="0"/>
              <a:t>Improve ventilation in shelter responses</a:t>
            </a:r>
          </a:p>
          <a:p>
            <a:pPr lvl="1"/>
            <a:r>
              <a:rPr lang="en-US" dirty="0"/>
              <a:t>Reinforce the perimeter in order to protect from flooding and rodents</a:t>
            </a:r>
          </a:p>
          <a:p>
            <a:pPr lvl="1"/>
            <a:r>
              <a:rPr lang="en-US" dirty="0"/>
              <a:t>Improve the isolation of the shelter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18775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231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Shelter Cluster Powerpoint Template V 1 0 - MYN</vt:lpstr>
      <vt:lpstr>Shelter Cluster Burkina Faso Rainy season</vt:lpstr>
      <vt:lpstr>Displaced population, host and target </vt:lpstr>
      <vt:lpstr>Reached population and gap</vt:lpstr>
      <vt:lpstr>Geographical presence</vt:lpstr>
      <vt:lpstr>Floods (April and Juin 2020) </vt:lpstr>
      <vt:lpstr>Floods and land needs</vt:lpstr>
      <vt:lpstr>Shelter response technical revision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Cluster Abris</dc:title>
  <dc:creator>Maria Del Carmen Sancha Maya</dc:creator>
  <cp:lastModifiedBy>Maria Del Carmen Sancha Maya</cp:lastModifiedBy>
  <cp:revision>105</cp:revision>
  <dcterms:modified xsi:type="dcterms:W3CDTF">2020-06-26T08:56:24Z</dcterms:modified>
</cp:coreProperties>
</file>