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  <p:sldMasterId id="2147483721" r:id="rId5"/>
    <p:sldMasterId id="2147483724" r:id="rId6"/>
    <p:sldMasterId id="2147483728" r:id="rId7"/>
  </p:sldMasterIdLst>
  <p:notesMasterIdLst>
    <p:notesMasterId r:id="rId27"/>
  </p:notesMasterIdLst>
  <p:sldIdLst>
    <p:sldId id="616" r:id="rId8"/>
    <p:sldId id="312" r:id="rId9"/>
    <p:sldId id="336" r:id="rId10"/>
    <p:sldId id="322" r:id="rId11"/>
    <p:sldId id="632" r:id="rId12"/>
    <p:sldId id="2616" r:id="rId13"/>
    <p:sldId id="2606" r:id="rId14"/>
    <p:sldId id="2607" r:id="rId15"/>
    <p:sldId id="627" r:id="rId16"/>
    <p:sldId id="2609" r:id="rId17"/>
    <p:sldId id="2610" r:id="rId18"/>
    <p:sldId id="2611" r:id="rId19"/>
    <p:sldId id="2612" r:id="rId20"/>
    <p:sldId id="2613" r:id="rId21"/>
    <p:sldId id="2614" r:id="rId22"/>
    <p:sldId id="2615" r:id="rId23"/>
    <p:sldId id="634" r:id="rId24"/>
    <p:sldId id="325" r:id="rId25"/>
    <p:sldId id="31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A28DE9FA-9EA9-4A72-8A3B-083D3890E2EB}">
          <p14:sldIdLst>
            <p14:sldId id="616"/>
            <p14:sldId id="312"/>
            <p14:sldId id="336"/>
            <p14:sldId id="322"/>
            <p14:sldId id="632"/>
            <p14:sldId id="2616"/>
            <p14:sldId id="2606"/>
            <p14:sldId id="2607"/>
            <p14:sldId id="627"/>
            <p14:sldId id="2609"/>
            <p14:sldId id="2610"/>
            <p14:sldId id="2611"/>
            <p14:sldId id="2612"/>
            <p14:sldId id="2613"/>
            <p14:sldId id="2614"/>
            <p14:sldId id="2615"/>
            <p14:sldId id="634"/>
            <p14:sldId id="325"/>
            <p14:sldId id="3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84">
          <p15:clr>
            <a:srgbClr val="A4A3A4"/>
          </p15:clr>
        </p15:guide>
        <p15:guide id="2" pos="3312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D792C8A-AD64-E66E-10EC-ADB7E57DDD22}" name="Iyad Abu Hamam" initials="IH" userId="S::coord.gaza@sheltercluster.org::17071bb4-8f2a-4385-96a8-6dd5954a28a2" providerId="AD"/>
  <p188:author id="{2C7B00C8-C15D-00FB-7366-5C7E9CD68D6F}" name="Alison Ely" initials="AE" userId="S::coord2.palestine@sheltercluster.org::226df5b6-e075-46d0-8724-bc096445e15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0811"/>
    <a:srgbClr val="EAA0A2"/>
    <a:srgbClr val="595959"/>
    <a:srgbClr val="85786F"/>
    <a:srgbClr val="7B6E66"/>
    <a:srgbClr val="978B82"/>
    <a:srgbClr val="B8A999"/>
    <a:srgbClr val="B8A98D"/>
    <a:srgbClr val="BDAA8D"/>
    <a:srgbClr val="BDA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D190AA-2939-4BC1-B2C2-EBD340FCC044}" v="9" dt="2024-10-06T07:26:44.6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76"/>
      </p:cViewPr>
      <p:guideLst>
        <p:guide orient="horz" pos="584"/>
        <p:guide pos="33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microsoft.com/office/2018/10/relationships/authors" Target="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di Shamisti" userId="800c3f2f-276a-4974-b741-958f94e445c6" providerId="ADAL" clId="{636A3471-357C-47E1-BEC2-FC781428BF05}"/>
    <pc:docChg chg="delSld modSld modSection">
      <pc:chgData name="Fadi Shamisti" userId="800c3f2f-276a-4974-b741-958f94e445c6" providerId="ADAL" clId="{636A3471-357C-47E1-BEC2-FC781428BF05}" dt="2024-08-07T06:15:18.922" v="3" actId="47"/>
      <pc:docMkLst>
        <pc:docMk/>
      </pc:docMkLst>
      <pc:sldChg chg="del">
        <pc:chgData name="Fadi Shamisti" userId="800c3f2f-276a-4974-b741-958f94e445c6" providerId="ADAL" clId="{636A3471-357C-47E1-BEC2-FC781428BF05}" dt="2024-08-07T06:15:05.766" v="2" actId="47"/>
        <pc:sldMkLst>
          <pc:docMk/>
          <pc:sldMk cId="678522775" sldId="348"/>
        </pc:sldMkLst>
      </pc:sldChg>
      <pc:sldChg chg="del">
        <pc:chgData name="Fadi Shamisti" userId="800c3f2f-276a-4974-b741-958f94e445c6" providerId="ADAL" clId="{636A3471-357C-47E1-BEC2-FC781428BF05}" dt="2024-08-07T06:15:18.922" v="3" actId="47"/>
        <pc:sldMkLst>
          <pc:docMk/>
          <pc:sldMk cId="1500215914" sldId="349"/>
        </pc:sldMkLst>
      </pc:sldChg>
      <pc:sldChg chg="modSp del mod">
        <pc:chgData name="Fadi Shamisti" userId="800c3f2f-276a-4974-b741-958f94e445c6" providerId="ADAL" clId="{636A3471-357C-47E1-BEC2-FC781428BF05}" dt="2024-08-07T06:14:43.604" v="1" actId="47"/>
        <pc:sldMkLst>
          <pc:docMk/>
          <pc:sldMk cId="1848446275" sldId="352"/>
        </pc:sldMkLst>
        <pc:spChg chg="mod">
          <ac:chgData name="Fadi Shamisti" userId="800c3f2f-276a-4974-b741-958f94e445c6" providerId="ADAL" clId="{636A3471-357C-47E1-BEC2-FC781428BF05}" dt="2024-08-07T06:14:42.131" v="0" actId="6549"/>
          <ac:spMkLst>
            <pc:docMk/>
            <pc:sldMk cId="1848446275" sldId="352"/>
            <ac:spMk id="2" creationId="{00000000-0000-0000-0000-000000000000}"/>
          </ac:spMkLst>
        </pc:spChg>
      </pc:sldChg>
    </pc:docChg>
  </pc:docChgLst>
  <pc:docChgLst>
    <pc:chgData name="Alison Ely" userId="226df5b6-e075-46d0-8724-bc096445e158" providerId="ADAL" clId="{C574C217-BD17-48A1-B858-12593EBCEF1D}"/>
    <pc:docChg chg="custSel delSld modSld modSection">
      <pc:chgData name="Alison Ely" userId="226df5b6-e075-46d0-8724-bc096445e158" providerId="ADAL" clId="{C574C217-BD17-48A1-B858-12593EBCEF1D}" dt="2024-09-30T09:17:45.474" v="949" actId="20577"/>
      <pc:docMkLst>
        <pc:docMk/>
      </pc:docMkLst>
      <pc:sldChg chg="addSp modSp mod">
        <pc:chgData name="Alison Ely" userId="226df5b6-e075-46d0-8724-bc096445e158" providerId="ADAL" clId="{C574C217-BD17-48A1-B858-12593EBCEF1D}" dt="2024-09-29T07:21:07.071" v="822" actId="20577"/>
        <pc:sldMkLst>
          <pc:docMk/>
          <pc:sldMk cId="3417088876" sldId="617"/>
        </pc:sldMkLst>
        <pc:spChg chg="add mod">
          <ac:chgData name="Alison Ely" userId="226df5b6-e075-46d0-8724-bc096445e158" providerId="ADAL" clId="{C574C217-BD17-48A1-B858-12593EBCEF1D}" dt="2024-09-29T07:21:07.071" v="822" actId="20577"/>
          <ac:spMkLst>
            <pc:docMk/>
            <pc:sldMk cId="3417088876" sldId="617"/>
            <ac:spMk id="2" creationId="{0983F56D-40F3-B0BE-EB7E-D66ADFDB8029}"/>
          </ac:spMkLst>
        </pc:spChg>
      </pc:sldChg>
      <pc:sldChg chg="del">
        <pc:chgData name="Alison Ely" userId="226df5b6-e075-46d0-8724-bc096445e158" providerId="ADAL" clId="{C574C217-BD17-48A1-B858-12593EBCEF1D}" dt="2024-09-29T07:19:48.398" v="628" actId="47"/>
        <pc:sldMkLst>
          <pc:docMk/>
          <pc:sldMk cId="2484185399" sldId="620"/>
        </pc:sldMkLst>
      </pc:sldChg>
      <pc:sldChg chg="del">
        <pc:chgData name="Alison Ely" userId="226df5b6-e075-46d0-8724-bc096445e158" providerId="ADAL" clId="{C574C217-BD17-48A1-B858-12593EBCEF1D}" dt="2024-09-29T07:19:48.398" v="628" actId="47"/>
        <pc:sldMkLst>
          <pc:docMk/>
          <pc:sldMk cId="916440713" sldId="621"/>
        </pc:sldMkLst>
      </pc:sldChg>
      <pc:sldChg chg="modSp mod">
        <pc:chgData name="Alison Ely" userId="226df5b6-e075-46d0-8724-bc096445e158" providerId="ADAL" clId="{C574C217-BD17-48A1-B858-12593EBCEF1D}" dt="2024-09-29T07:25:47.070" v="944" actId="20577"/>
        <pc:sldMkLst>
          <pc:docMk/>
          <pc:sldMk cId="1899332454" sldId="627"/>
        </pc:sldMkLst>
        <pc:spChg chg="mod">
          <ac:chgData name="Alison Ely" userId="226df5b6-e075-46d0-8724-bc096445e158" providerId="ADAL" clId="{C574C217-BD17-48A1-B858-12593EBCEF1D}" dt="2024-09-29T07:25:47.070" v="944" actId="20577"/>
          <ac:spMkLst>
            <pc:docMk/>
            <pc:sldMk cId="1899332454" sldId="627"/>
            <ac:spMk id="3" creationId="{00000000-0000-0000-0000-000000000000}"/>
          </ac:spMkLst>
        </pc:spChg>
      </pc:sldChg>
      <pc:sldChg chg="del">
        <pc:chgData name="Alison Ely" userId="226df5b6-e075-46d0-8724-bc096445e158" providerId="ADAL" clId="{C574C217-BD17-48A1-B858-12593EBCEF1D}" dt="2024-09-29T07:19:48.398" v="628" actId="47"/>
        <pc:sldMkLst>
          <pc:docMk/>
          <pc:sldMk cId="2649574407" sldId="629"/>
        </pc:sldMkLst>
      </pc:sldChg>
      <pc:sldChg chg="del">
        <pc:chgData name="Alison Ely" userId="226df5b6-e075-46d0-8724-bc096445e158" providerId="ADAL" clId="{C574C217-BD17-48A1-B858-12593EBCEF1D}" dt="2024-09-29T07:19:48.398" v="628" actId="47"/>
        <pc:sldMkLst>
          <pc:docMk/>
          <pc:sldMk cId="3121624219" sldId="630"/>
        </pc:sldMkLst>
      </pc:sldChg>
      <pc:sldChg chg="del">
        <pc:chgData name="Alison Ely" userId="226df5b6-e075-46d0-8724-bc096445e158" providerId="ADAL" clId="{C574C217-BD17-48A1-B858-12593EBCEF1D}" dt="2024-09-29T07:19:48.398" v="628" actId="47"/>
        <pc:sldMkLst>
          <pc:docMk/>
          <pc:sldMk cId="2461071813" sldId="631"/>
        </pc:sldMkLst>
      </pc:sldChg>
      <pc:sldChg chg="modSp mod">
        <pc:chgData name="Alison Ely" userId="226df5b6-e075-46d0-8724-bc096445e158" providerId="ADAL" clId="{C574C217-BD17-48A1-B858-12593EBCEF1D}" dt="2024-09-29T07:12:10.409" v="15" actId="5793"/>
        <pc:sldMkLst>
          <pc:docMk/>
          <pc:sldMk cId="3241308187" sldId="632"/>
        </pc:sldMkLst>
        <pc:spChg chg="mod">
          <ac:chgData name="Alison Ely" userId="226df5b6-e075-46d0-8724-bc096445e158" providerId="ADAL" clId="{C574C217-BD17-48A1-B858-12593EBCEF1D}" dt="2024-09-29T07:12:10.409" v="15" actId="5793"/>
          <ac:spMkLst>
            <pc:docMk/>
            <pc:sldMk cId="3241308187" sldId="632"/>
            <ac:spMk id="3" creationId="{00000000-0000-0000-0000-000000000000}"/>
          </ac:spMkLst>
        </pc:spChg>
      </pc:sldChg>
      <pc:sldChg chg="del">
        <pc:chgData name="Alison Ely" userId="226df5b6-e075-46d0-8724-bc096445e158" providerId="ADAL" clId="{C574C217-BD17-48A1-B858-12593EBCEF1D}" dt="2024-09-29T07:19:48.398" v="628" actId="47"/>
        <pc:sldMkLst>
          <pc:docMk/>
          <pc:sldMk cId="3119195291" sldId="633"/>
        </pc:sldMkLst>
      </pc:sldChg>
    </pc:docChg>
  </pc:docChgLst>
  <pc:docChgLst>
    <pc:chgData name="Alison Ely" userId="226df5b6-e075-46d0-8724-bc096445e158" providerId="ADAL" clId="{ED48F3AD-C2BA-4318-954F-AB0E995042CE}"/>
    <pc:docChg chg="undo custSel addSld modSld">
      <pc:chgData name="Alison Ely" userId="226df5b6-e075-46d0-8724-bc096445e158" providerId="ADAL" clId="{ED48F3AD-C2BA-4318-954F-AB0E995042CE}" dt="2024-09-16T06:21:58.298" v="2388" actId="20577"/>
      <pc:docMkLst>
        <pc:docMk/>
      </pc:docMkLst>
      <pc:sldChg chg="modSp mod">
        <pc:chgData name="Alison Ely" userId="226df5b6-e075-46d0-8724-bc096445e158" providerId="ADAL" clId="{ED48F3AD-C2BA-4318-954F-AB0E995042CE}" dt="2024-09-15T13:29:42.341" v="16" actId="255"/>
        <pc:sldMkLst>
          <pc:docMk/>
          <pc:sldMk cId="2859630252" sldId="322"/>
        </pc:sldMkLst>
        <pc:spChg chg="mod">
          <ac:chgData name="Alison Ely" userId="226df5b6-e075-46d0-8724-bc096445e158" providerId="ADAL" clId="{ED48F3AD-C2BA-4318-954F-AB0E995042CE}" dt="2024-09-15T13:29:42.341" v="16" actId="255"/>
          <ac:spMkLst>
            <pc:docMk/>
            <pc:sldMk cId="2859630252" sldId="322"/>
            <ac:spMk id="3" creationId="{00000000-0000-0000-0000-000000000000}"/>
          </ac:spMkLst>
        </pc:spChg>
      </pc:sldChg>
      <pc:sldChg chg="addSp delSp modSp mod">
        <pc:chgData name="Alison Ely" userId="226df5b6-e075-46d0-8724-bc096445e158" providerId="ADAL" clId="{ED48F3AD-C2BA-4318-954F-AB0E995042CE}" dt="2024-09-15T15:18:22.094" v="2118" actId="20577"/>
        <pc:sldMkLst>
          <pc:docMk/>
          <pc:sldMk cId="1676432878" sldId="325"/>
        </pc:sldMkLst>
        <pc:spChg chg="add del">
          <ac:chgData name="Alison Ely" userId="226df5b6-e075-46d0-8724-bc096445e158" providerId="ADAL" clId="{ED48F3AD-C2BA-4318-954F-AB0E995042CE}" dt="2024-09-15T15:16:51.127" v="1852" actId="22"/>
          <ac:spMkLst>
            <pc:docMk/>
            <pc:sldMk cId="1676432878" sldId="325"/>
            <ac:spMk id="3" creationId="{93E5A7A5-9601-FF62-700D-B262420EA93A}"/>
          </ac:spMkLst>
        </pc:spChg>
        <pc:spChg chg="add mod">
          <ac:chgData name="Alison Ely" userId="226df5b6-e075-46d0-8724-bc096445e158" providerId="ADAL" clId="{ED48F3AD-C2BA-4318-954F-AB0E995042CE}" dt="2024-09-15T15:18:22.094" v="2118" actId="20577"/>
          <ac:spMkLst>
            <pc:docMk/>
            <pc:sldMk cId="1676432878" sldId="325"/>
            <ac:spMk id="6" creationId="{914C5CAC-09EF-E0CB-F665-CE2864E9F639}"/>
          </ac:spMkLst>
        </pc:spChg>
      </pc:sldChg>
      <pc:sldChg chg="modSp mod">
        <pc:chgData name="Alison Ely" userId="226df5b6-e075-46d0-8724-bc096445e158" providerId="ADAL" clId="{ED48F3AD-C2BA-4318-954F-AB0E995042CE}" dt="2024-09-15T13:27:34.384" v="15" actId="20577"/>
        <pc:sldMkLst>
          <pc:docMk/>
          <pc:sldMk cId="4220677321" sldId="336"/>
        </pc:sldMkLst>
        <pc:spChg chg="mod">
          <ac:chgData name="Alison Ely" userId="226df5b6-e075-46d0-8724-bc096445e158" providerId="ADAL" clId="{ED48F3AD-C2BA-4318-954F-AB0E995042CE}" dt="2024-09-15T13:27:34.384" v="15" actId="20577"/>
          <ac:spMkLst>
            <pc:docMk/>
            <pc:sldMk cId="4220677321" sldId="336"/>
            <ac:spMk id="3" creationId="{00000000-0000-0000-0000-000000000000}"/>
          </ac:spMkLst>
        </pc:spChg>
      </pc:sldChg>
      <pc:sldChg chg="modSp mod">
        <pc:chgData name="Alison Ely" userId="226df5b6-e075-46d0-8724-bc096445e158" providerId="ADAL" clId="{ED48F3AD-C2BA-4318-954F-AB0E995042CE}" dt="2024-09-15T13:30:10.896" v="17" actId="20577"/>
        <pc:sldMkLst>
          <pc:docMk/>
          <pc:sldMk cId="1894245101" sldId="624"/>
        </pc:sldMkLst>
        <pc:spChg chg="mod">
          <ac:chgData name="Alison Ely" userId="226df5b6-e075-46d0-8724-bc096445e158" providerId="ADAL" clId="{ED48F3AD-C2BA-4318-954F-AB0E995042CE}" dt="2024-09-15T13:30:10.896" v="17" actId="20577"/>
          <ac:spMkLst>
            <pc:docMk/>
            <pc:sldMk cId="1894245101" sldId="624"/>
            <ac:spMk id="3" creationId="{00000000-0000-0000-0000-000000000000}"/>
          </ac:spMkLst>
        </pc:spChg>
      </pc:sldChg>
      <pc:sldChg chg="modSp mod">
        <pc:chgData name="Alison Ely" userId="226df5b6-e075-46d0-8724-bc096445e158" providerId="ADAL" clId="{ED48F3AD-C2BA-4318-954F-AB0E995042CE}" dt="2024-09-16T06:21:58.298" v="2388" actId="20577"/>
        <pc:sldMkLst>
          <pc:docMk/>
          <pc:sldMk cId="2185278584" sldId="625"/>
        </pc:sldMkLst>
        <pc:spChg chg="mod">
          <ac:chgData name="Alison Ely" userId="226df5b6-e075-46d0-8724-bc096445e158" providerId="ADAL" clId="{ED48F3AD-C2BA-4318-954F-AB0E995042CE}" dt="2024-09-16T06:21:58.298" v="2388" actId="20577"/>
          <ac:spMkLst>
            <pc:docMk/>
            <pc:sldMk cId="2185278584" sldId="625"/>
            <ac:spMk id="3" creationId="{00000000-0000-0000-0000-000000000000}"/>
          </ac:spMkLst>
        </pc:spChg>
      </pc:sldChg>
      <pc:sldChg chg="modSp add mod">
        <pc:chgData name="Alison Ely" userId="226df5b6-e075-46d0-8724-bc096445e158" providerId="ADAL" clId="{ED48F3AD-C2BA-4318-954F-AB0E995042CE}" dt="2024-09-15T14:16:55.398" v="910" actId="20577"/>
        <pc:sldMkLst>
          <pc:docMk/>
          <pc:sldMk cId="3416090489" sldId="626"/>
        </pc:sldMkLst>
        <pc:spChg chg="mod">
          <ac:chgData name="Alison Ely" userId="226df5b6-e075-46d0-8724-bc096445e158" providerId="ADAL" clId="{ED48F3AD-C2BA-4318-954F-AB0E995042CE}" dt="2024-09-15T14:16:55.398" v="910" actId="20577"/>
          <ac:spMkLst>
            <pc:docMk/>
            <pc:sldMk cId="3416090489" sldId="626"/>
            <ac:spMk id="3" creationId="{00000000-0000-0000-0000-000000000000}"/>
          </ac:spMkLst>
        </pc:spChg>
        <pc:spChg chg="mod">
          <ac:chgData name="Alison Ely" userId="226df5b6-e075-46d0-8724-bc096445e158" providerId="ADAL" clId="{ED48F3AD-C2BA-4318-954F-AB0E995042CE}" dt="2024-09-15T13:53:59.190" v="85" actId="20577"/>
          <ac:spMkLst>
            <pc:docMk/>
            <pc:sldMk cId="3416090489" sldId="626"/>
            <ac:spMk id="4" creationId="{00000000-0000-0000-0000-000000000000}"/>
          </ac:spMkLst>
        </pc:spChg>
      </pc:sldChg>
      <pc:sldChg chg="modSp add mod">
        <pc:chgData name="Alison Ely" userId="226df5b6-e075-46d0-8724-bc096445e158" providerId="ADAL" clId="{ED48F3AD-C2BA-4318-954F-AB0E995042CE}" dt="2024-09-15T14:33:39.728" v="1850" actId="20577"/>
        <pc:sldMkLst>
          <pc:docMk/>
          <pc:sldMk cId="1899332454" sldId="627"/>
        </pc:sldMkLst>
        <pc:spChg chg="mod">
          <ac:chgData name="Alison Ely" userId="226df5b6-e075-46d0-8724-bc096445e158" providerId="ADAL" clId="{ED48F3AD-C2BA-4318-954F-AB0E995042CE}" dt="2024-09-15T14:33:39.728" v="1850" actId="20577"/>
          <ac:spMkLst>
            <pc:docMk/>
            <pc:sldMk cId="1899332454" sldId="627"/>
            <ac:spMk id="3" creationId="{00000000-0000-0000-0000-000000000000}"/>
          </ac:spMkLst>
        </pc:spChg>
      </pc:sldChg>
    </pc:docChg>
  </pc:docChgLst>
  <pc:docChgLst>
    <pc:chgData name="Leandro Fernandez-Jardon" userId="61419a8a-15c6-431e-aed2-a56ecf2fa936" providerId="ADAL" clId="{447D1B3B-7A03-4A5E-B689-7E5F6D085C2B}"/>
    <pc:docChg chg="modSld">
      <pc:chgData name="Leandro Fernandez-Jardon" userId="61419a8a-15c6-431e-aed2-a56ecf2fa936" providerId="ADAL" clId="{447D1B3B-7A03-4A5E-B689-7E5F6D085C2B}" dt="2024-07-10T07:31:34.066" v="5" actId="20577"/>
      <pc:docMkLst>
        <pc:docMk/>
      </pc:docMkLst>
      <pc:sldChg chg="modSp mod">
        <pc:chgData name="Leandro Fernandez-Jardon" userId="61419a8a-15c6-431e-aed2-a56ecf2fa936" providerId="ADAL" clId="{447D1B3B-7A03-4A5E-B689-7E5F6D085C2B}" dt="2024-07-10T07:31:34.066" v="5" actId="20577"/>
        <pc:sldMkLst>
          <pc:docMk/>
          <pc:sldMk cId="1754127785" sldId="308"/>
        </pc:sldMkLst>
        <pc:spChg chg="mod">
          <ac:chgData name="Leandro Fernandez-Jardon" userId="61419a8a-15c6-431e-aed2-a56ecf2fa936" providerId="ADAL" clId="{447D1B3B-7A03-4A5E-B689-7E5F6D085C2B}" dt="2024-07-10T07:31:34.066" v="5" actId="20577"/>
          <ac:spMkLst>
            <pc:docMk/>
            <pc:sldMk cId="1754127785" sldId="308"/>
            <ac:spMk id="3" creationId="{00000000-0000-0000-0000-000000000000}"/>
          </ac:spMkLst>
        </pc:spChg>
      </pc:sldChg>
    </pc:docChg>
  </pc:docChgLst>
  <pc:docChgLst>
    <pc:chgData name="David Dalgado" userId="226df5b6-e075-46d0-8724-bc096445e158" providerId="ADAL" clId="{754134EA-8B18-41ED-A05A-F7F0B9E7D27E}"/>
    <pc:docChg chg="undo custSel addSld delSld modSld modSection">
      <pc:chgData name="David Dalgado" userId="226df5b6-e075-46d0-8724-bc096445e158" providerId="ADAL" clId="{754134EA-8B18-41ED-A05A-F7F0B9E7D27E}" dt="2024-09-01T07:27:10.957" v="2721" actId="20577"/>
      <pc:docMkLst>
        <pc:docMk/>
      </pc:docMkLst>
      <pc:sldChg chg="del">
        <pc:chgData name="David Dalgado" userId="226df5b6-e075-46d0-8724-bc096445e158" providerId="ADAL" clId="{754134EA-8B18-41ED-A05A-F7F0B9E7D27E}" dt="2024-09-01T03:25:56.744" v="1233" actId="47"/>
        <pc:sldMkLst>
          <pc:docMk/>
          <pc:sldMk cId="76914611" sldId="256"/>
        </pc:sldMkLst>
      </pc:sldChg>
      <pc:sldChg chg="del">
        <pc:chgData name="David Dalgado" userId="226df5b6-e075-46d0-8724-bc096445e158" providerId="ADAL" clId="{754134EA-8B18-41ED-A05A-F7F0B9E7D27E}" dt="2024-09-01T03:25:56.744" v="1233" actId="47"/>
        <pc:sldMkLst>
          <pc:docMk/>
          <pc:sldMk cId="1562015931" sldId="257"/>
        </pc:sldMkLst>
      </pc:sldChg>
      <pc:sldChg chg="del">
        <pc:chgData name="David Dalgado" userId="226df5b6-e075-46d0-8724-bc096445e158" providerId="ADAL" clId="{754134EA-8B18-41ED-A05A-F7F0B9E7D27E}" dt="2024-09-01T03:25:56.744" v="1233" actId="47"/>
        <pc:sldMkLst>
          <pc:docMk/>
          <pc:sldMk cId="3522353568" sldId="261"/>
        </pc:sldMkLst>
      </pc:sldChg>
      <pc:sldChg chg="del">
        <pc:chgData name="David Dalgado" userId="226df5b6-e075-46d0-8724-bc096445e158" providerId="ADAL" clId="{754134EA-8B18-41ED-A05A-F7F0B9E7D27E}" dt="2024-09-01T03:25:56.744" v="1233" actId="47"/>
        <pc:sldMkLst>
          <pc:docMk/>
          <pc:sldMk cId="3045379521" sldId="271"/>
        </pc:sldMkLst>
      </pc:sldChg>
      <pc:sldChg chg="del">
        <pc:chgData name="David Dalgado" userId="226df5b6-e075-46d0-8724-bc096445e158" providerId="ADAL" clId="{754134EA-8B18-41ED-A05A-F7F0B9E7D27E}" dt="2024-09-01T03:25:56.744" v="1233" actId="47"/>
        <pc:sldMkLst>
          <pc:docMk/>
          <pc:sldMk cId="3335958171" sldId="272"/>
        </pc:sldMkLst>
      </pc:sldChg>
      <pc:sldChg chg="del">
        <pc:chgData name="David Dalgado" userId="226df5b6-e075-46d0-8724-bc096445e158" providerId="ADAL" clId="{754134EA-8B18-41ED-A05A-F7F0B9E7D27E}" dt="2024-09-01T03:22:58.464" v="780" actId="47"/>
        <pc:sldMkLst>
          <pc:docMk/>
          <pc:sldMk cId="3016268628" sldId="275"/>
        </pc:sldMkLst>
      </pc:sldChg>
      <pc:sldChg chg="del">
        <pc:chgData name="David Dalgado" userId="226df5b6-e075-46d0-8724-bc096445e158" providerId="ADAL" clId="{754134EA-8B18-41ED-A05A-F7F0B9E7D27E}" dt="2024-09-01T03:22:58.464" v="780" actId="47"/>
        <pc:sldMkLst>
          <pc:docMk/>
          <pc:sldMk cId="2024265018" sldId="277"/>
        </pc:sldMkLst>
      </pc:sldChg>
      <pc:sldChg chg="modSp mod">
        <pc:chgData name="David Dalgado" userId="226df5b6-e075-46d0-8724-bc096445e158" providerId="ADAL" clId="{754134EA-8B18-41ED-A05A-F7F0B9E7D27E}" dt="2024-09-01T05:41:51.996" v="2107" actId="20577"/>
        <pc:sldMkLst>
          <pc:docMk/>
          <pc:sldMk cId="1622647667" sldId="312"/>
        </pc:sldMkLst>
        <pc:spChg chg="mod">
          <ac:chgData name="David Dalgado" userId="226df5b6-e075-46d0-8724-bc096445e158" providerId="ADAL" clId="{754134EA-8B18-41ED-A05A-F7F0B9E7D27E}" dt="2024-09-01T05:41:51.996" v="2107" actId="20577"/>
          <ac:spMkLst>
            <pc:docMk/>
            <pc:sldMk cId="1622647667" sldId="312"/>
            <ac:spMk id="3" creationId="{00000000-0000-0000-0000-000000000000}"/>
          </ac:spMkLst>
        </pc:spChg>
      </pc:sldChg>
      <pc:sldChg chg="modSp mod">
        <pc:chgData name="David Dalgado" userId="226df5b6-e075-46d0-8724-bc096445e158" providerId="ADAL" clId="{754134EA-8B18-41ED-A05A-F7F0B9E7D27E}" dt="2024-09-01T03:22:48.740" v="779" actId="20577"/>
        <pc:sldMkLst>
          <pc:docMk/>
          <pc:sldMk cId="2859630252" sldId="322"/>
        </pc:sldMkLst>
        <pc:spChg chg="mod">
          <ac:chgData name="David Dalgado" userId="226df5b6-e075-46d0-8724-bc096445e158" providerId="ADAL" clId="{754134EA-8B18-41ED-A05A-F7F0B9E7D27E}" dt="2024-09-01T03:22:48.740" v="779" actId="20577"/>
          <ac:spMkLst>
            <pc:docMk/>
            <pc:sldMk cId="2859630252" sldId="322"/>
            <ac:spMk id="3" creationId="{00000000-0000-0000-0000-000000000000}"/>
          </ac:spMkLst>
        </pc:spChg>
      </pc:sldChg>
      <pc:sldChg chg="modSp mod">
        <pc:chgData name="David Dalgado" userId="226df5b6-e075-46d0-8724-bc096445e158" providerId="ADAL" clId="{754134EA-8B18-41ED-A05A-F7F0B9E7D27E}" dt="2024-09-01T03:37:28.383" v="1719" actId="20577"/>
        <pc:sldMkLst>
          <pc:docMk/>
          <pc:sldMk cId="2111876418" sldId="328"/>
        </pc:sldMkLst>
        <pc:spChg chg="mod">
          <ac:chgData name="David Dalgado" userId="226df5b6-e075-46d0-8724-bc096445e158" providerId="ADAL" clId="{754134EA-8B18-41ED-A05A-F7F0B9E7D27E}" dt="2024-09-01T03:37:28.383" v="1719" actId="20577"/>
          <ac:spMkLst>
            <pc:docMk/>
            <pc:sldMk cId="2111876418" sldId="328"/>
            <ac:spMk id="3" creationId="{00000000-0000-0000-0000-000000000000}"/>
          </ac:spMkLst>
        </pc:spChg>
      </pc:sldChg>
      <pc:sldChg chg="modSp mod">
        <pc:chgData name="David Dalgado" userId="226df5b6-e075-46d0-8724-bc096445e158" providerId="ADAL" clId="{754134EA-8B18-41ED-A05A-F7F0B9E7D27E}" dt="2024-09-01T03:17:50.721" v="76" actId="20577"/>
        <pc:sldMkLst>
          <pc:docMk/>
          <pc:sldMk cId="4220677321" sldId="336"/>
        </pc:sldMkLst>
        <pc:spChg chg="mod">
          <ac:chgData name="David Dalgado" userId="226df5b6-e075-46d0-8724-bc096445e158" providerId="ADAL" clId="{754134EA-8B18-41ED-A05A-F7F0B9E7D27E}" dt="2024-09-01T03:17:50.721" v="76" actId="20577"/>
          <ac:spMkLst>
            <pc:docMk/>
            <pc:sldMk cId="4220677321" sldId="336"/>
            <ac:spMk id="3" creationId="{00000000-0000-0000-0000-000000000000}"/>
          </ac:spMkLst>
        </pc:spChg>
      </pc:sldChg>
      <pc:sldChg chg="addSp modSp mod">
        <pc:chgData name="David Dalgado" userId="226df5b6-e075-46d0-8724-bc096445e158" providerId="ADAL" clId="{754134EA-8B18-41ED-A05A-F7F0B9E7D27E}" dt="2024-09-01T03:25:34.501" v="1232" actId="20577"/>
        <pc:sldMkLst>
          <pc:docMk/>
          <pc:sldMk cId="3903599894" sldId="347"/>
        </pc:sldMkLst>
        <pc:spChg chg="add mod">
          <ac:chgData name="David Dalgado" userId="226df5b6-e075-46d0-8724-bc096445e158" providerId="ADAL" clId="{754134EA-8B18-41ED-A05A-F7F0B9E7D27E}" dt="2024-09-01T03:25:34.501" v="1232" actId="20577"/>
          <ac:spMkLst>
            <pc:docMk/>
            <pc:sldMk cId="3903599894" sldId="347"/>
            <ac:spMk id="2" creationId="{CEFA15A3-9469-BCC3-F469-FFC948FAEA41}"/>
          </ac:spMkLst>
        </pc:spChg>
      </pc:sldChg>
      <pc:sldChg chg="delSp modSp mod">
        <pc:chgData name="David Dalgado" userId="226df5b6-e075-46d0-8724-bc096445e158" providerId="ADAL" clId="{754134EA-8B18-41ED-A05A-F7F0B9E7D27E}" dt="2024-09-01T07:26:20.866" v="2598" actId="20577"/>
        <pc:sldMkLst>
          <pc:docMk/>
          <pc:sldMk cId="161826614" sldId="353"/>
        </pc:sldMkLst>
        <pc:spChg chg="mod">
          <ac:chgData name="David Dalgado" userId="226df5b6-e075-46d0-8724-bc096445e158" providerId="ADAL" clId="{754134EA-8B18-41ED-A05A-F7F0B9E7D27E}" dt="2024-09-01T03:18:11.735" v="84" actId="20577"/>
          <ac:spMkLst>
            <pc:docMk/>
            <pc:sldMk cId="161826614" sldId="353"/>
            <ac:spMk id="4" creationId="{00000000-0000-0000-0000-000000000000}"/>
          </ac:spMkLst>
        </pc:spChg>
        <pc:spChg chg="mod">
          <ac:chgData name="David Dalgado" userId="226df5b6-e075-46d0-8724-bc096445e158" providerId="ADAL" clId="{754134EA-8B18-41ED-A05A-F7F0B9E7D27E}" dt="2024-09-01T07:26:20.866" v="2598" actId="20577"/>
          <ac:spMkLst>
            <pc:docMk/>
            <pc:sldMk cId="161826614" sldId="353"/>
            <ac:spMk id="6" creationId="{00000000-0000-0000-0000-000000000000}"/>
          </ac:spMkLst>
        </pc:spChg>
        <pc:picChg chg="del">
          <ac:chgData name="David Dalgado" userId="226df5b6-e075-46d0-8724-bc096445e158" providerId="ADAL" clId="{754134EA-8B18-41ED-A05A-F7F0B9E7D27E}" dt="2024-09-01T03:18:34.404" v="101" actId="478"/>
          <ac:picMkLst>
            <pc:docMk/>
            <pc:sldMk cId="161826614" sldId="353"/>
            <ac:picMk id="3" creationId="{00000000-0000-0000-0000-000000000000}"/>
          </ac:picMkLst>
        </pc:picChg>
      </pc:sldChg>
      <pc:sldChg chg="del">
        <pc:chgData name="David Dalgado" userId="226df5b6-e075-46d0-8724-bc096445e158" providerId="ADAL" clId="{754134EA-8B18-41ED-A05A-F7F0B9E7D27E}" dt="2024-09-01T03:22:58.464" v="780" actId="47"/>
        <pc:sldMkLst>
          <pc:docMk/>
          <pc:sldMk cId="3517732285" sldId="552"/>
        </pc:sldMkLst>
      </pc:sldChg>
      <pc:sldChg chg="del">
        <pc:chgData name="David Dalgado" userId="226df5b6-e075-46d0-8724-bc096445e158" providerId="ADAL" clId="{754134EA-8B18-41ED-A05A-F7F0B9E7D27E}" dt="2024-09-01T03:22:58.464" v="780" actId="47"/>
        <pc:sldMkLst>
          <pc:docMk/>
          <pc:sldMk cId="409742157" sldId="554"/>
        </pc:sldMkLst>
      </pc:sldChg>
      <pc:sldChg chg="del">
        <pc:chgData name="David Dalgado" userId="226df5b6-e075-46d0-8724-bc096445e158" providerId="ADAL" clId="{754134EA-8B18-41ED-A05A-F7F0B9E7D27E}" dt="2024-09-01T03:22:58.464" v="780" actId="47"/>
        <pc:sldMkLst>
          <pc:docMk/>
          <pc:sldMk cId="345978333" sldId="560"/>
        </pc:sldMkLst>
      </pc:sldChg>
      <pc:sldChg chg="del">
        <pc:chgData name="David Dalgado" userId="226df5b6-e075-46d0-8724-bc096445e158" providerId="ADAL" clId="{754134EA-8B18-41ED-A05A-F7F0B9E7D27E}" dt="2024-09-01T03:22:58.464" v="780" actId="47"/>
        <pc:sldMkLst>
          <pc:docMk/>
          <pc:sldMk cId="1845845417" sldId="591"/>
        </pc:sldMkLst>
      </pc:sldChg>
      <pc:sldChg chg="del">
        <pc:chgData name="David Dalgado" userId="226df5b6-e075-46d0-8724-bc096445e158" providerId="ADAL" clId="{754134EA-8B18-41ED-A05A-F7F0B9E7D27E}" dt="2024-09-01T03:22:58.464" v="780" actId="47"/>
        <pc:sldMkLst>
          <pc:docMk/>
          <pc:sldMk cId="864126354" sldId="601"/>
        </pc:sldMkLst>
      </pc:sldChg>
      <pc:sldChg chg="del">
        <pc:chgData name="David Dalgado" userId="226df5b6-e075-46d0-8724-bc096445e158" providerId="ADAL" clId="{754134EA-8B18-41ED-A05A-F7F0B9E7D27E}" dt="2024-09-01T03:22:58.464" v="780" actId="47"/>
        <pc:sldMkLst>
          <pc:docMk/>
          <pc:sldMk cId="139484388" sldId="602"/>
        </pc:sldMkLst>
      </pc:sldChg>
      <pc:sldChg chg="del">
        <pc:chgData name="David Dalgado" userId="226df5b6-e075-46d0-8724-bc096445e158" providerId="ADAL" clId="{754134EA-8B18-41ED-A05A-F7F0B9E7D27E}" dt="2024-09-01T03:22:58.464" v="780" actId="47"/>
        <pc:sldMkLst>
          <pc:docMk/>
          <pc:sldMk cId="2007722762" sldId="603"/>
        </pc:sldMkLst>
      </pc:sldChg>
      <pc:sldChg chg="del">
        <pc:chgData name="David Dalgado" userId="226df5b6-e075-46d0-8724-bc096445e158" providerId="ADAL" clId="{754134EA-8B18-41ED-A05A-F7F0B9E7D27E}" dt="2024-09-01T03:22:58.464" v="780" actId="47"/>
        <pc:sldMkLst>
          <pc:docMk/>
          <pc:sldMk cId="112735305" sldId="604"/>
        </pc:sldMkLst>
      </pc:sldChg>
      <pc:sldChg chg="del">
        <pc:chgData name="David Dalgado" userId="226df5b6-e075-46d0-8724-bc096445e158" providerId="ADAL" clId="{754134EA-8B18-41ED-A05A-F7F0B9E7D27E}" dt="2024-09-01T03:22:58.464" v="780" actId="47"/>
        <pc:sldMkLst>
          <pc:docMk/>
          <pc:sldMk cId="2919918710" sldId="606"/>
        </pc:sldMkLst>
      </pc:sldChg>
      <pc:sldChg chg="del">
        <pc:chgData name="David Dalgado" userId="226df5b6-e075-46d0-8724-bc096445e158" providerId="ADAL" clId="{754134EA-8B18-41ED-A05A-F7F0B9E7D27E}" dt="2024-09-01T03:22:58.464" v="780" actId="47"/>
        <pc:sldMkLst>
          <pc:docMk/>
          <pc:sldMk cId="1043419883" sldId="607"/>
        </pc:sldMkLst>
      </pc:sldChg>
      <pc:sldChg chg="del">
        <pc:chgData name="David Dalgado" userId="226df5b6-e075-46d0-8724-bc096445e158" providerId="ADAL" clId="{754134EA-8B18-41ED-A05A-F7F0B9E7D27E}" dt="2024-09-01T03:22:58.464" v="780" actId="47"/>
        <pc:sldMkLst>
          <pc:docMk/>
          <pc:sldMk cId="89359959" sldId="608"/>
        </pc:sldMkLst>
      </pc:sldChg>
      <pc:sldChg chg="del">
        <pc:chgData name="David Dalgado" userId="226df5b6-e075-46d0-8724-bc096445e158" providerId="ADAL" clId="{754134EA-8B18-41ED-A05A-F7F0B9E7D27E}" dt="2024-09-01T03:22:58.464" v="780" actId="47"/>
        <pc:sldMkLst>
          <pc:docMk/>
          <pc:sldMk cId="4079146196" sldId="609"/>
        </pc:sldMkLst>
      </pc:sldChg>
      <pc:sldChg chg="del">
        <pc:chgData name="David Dalgado" userId="226df5b6-e075-46d0-8724-bc096445e158" providerId="ADAL" clId="{754134EA-8B18-41ED-A05A-F7F0B9E7D27E}" dt="2024-09-01T03:22:58.464" v="780" actId="47"/>
        <pc:sldMkLst>
          <pc:docMk/>
          <pc:sldMk cId="1463989264" sldId="610"/>
        </pc:sldMkLst>
      </pc:sldChg>
      <pc:sldChg chg="del">
        <pc:chgData name="David Dalgado" userId="226df5b6-e075-46d0-8724-bc096445e158" providerId="ADAL" clId="{754134EA-8B18-41ED-A05A-F7F0B9E7D27E}" dt="2024-09-01T03:22:58.464" v="780" actId="47"/>
        <pc:sldMkLst>
          <pc:docMk/>
          <pc:sldMk cId="735635862" sldId="611"/>
        </pc:sldMkLst>
      </pc:sldChg>
      <pc:sldChg chg="del">
        <pc:chgData name="David Dalgado" userId="226df5b6-e075-46d0-8724-bc096445e158" providerId="ADAL" clId="{754134EA-8B18-41ED-A05A-F7F0B9E7D27E}" dt="2024-09-01T05:36:39.002" v="1952" actId="47"/>
        <pc:sldMkLst>
          <pc:docMk/>
          <pc:sldMk cId="3208253550" sldId="613"/>
        </pc:sldMkLst>
      </pc:sldChg>
      <pc:sldChg chg="del">
        <pc:chgData name="David Dalgado" userId="226df5b6-e075-46d0-8724-bc096445e158" providerId="ADAL" clId="{754134EA-8B18-41ED-A05A-F7F0B9E7D27E}" dt="2024-09-01T05:36:39.002" v="1952" actId="47"/>
        <pc:sldMkLst>
          <pc:docMk/>
          <pc:sldMk cId="4207578089" sldId="614"/>
        </pc:sldMkLst>
      </pc:sldChg>
      <pc:sldChg chg="del">
        <pc:chgData name="David Dalgado" userId="226df5b6-e075-46d0-8724-bc096445e158" providerId="ADAL" clId="{754134EA-8B18-41ED-A05A-F7F0B9E7D27E}" dt="2024-09-01T05:36:39.002" v="1952" actId="47"/>
        <pc:sldMkLst>
          <pc:docMk/>
          <pc:sldMk cId="720278791" sldId="615"/>
        </pc:sldMkLst>
      </pc:sldChg>
      <pc:sldChg chg="modSp mod">
        <pc:chgData name="David Dalgado" userId="226df5b6-e075-46d0-8724-bc096445e158" providerId="ADAL" clId="{754134EA-8B18-41ED-A05A-F7F0B9E7D27E}" dt="2024-09-01T03:16:41.033" v="7" actId="20577"/>
        <pc:sldMkLst>
          <pc:docMk/>
          <pc:sldMk cId="3825739823" sldId="616"/>
        </pc:sldMkLst>
        <pc:spChg chg="mod">
          <ac:chgData name="David Dalgado" userId="226df5b6-e075-46d0-8724-bc096445e158" providerId="ADAL" clId="{754134EA-8B18-41ED-A05A-F7F0B9E7D27E}" dt="2024-09-01T03:16:41.033" v="7" actId="20577"/>
          <ac:spMkLst>
            <pc:docMk/>
            <pc:sldMk cId="3825739823" sldId="616"/>
            <ac:spMk id="3" creationId="{00000000-0000-0000-0000-000000000000}"/>
          </ac:spMkLst>
        </pc:spChg>
      </pc:sldChg>
      <pc:sldChg chg="modSp add mod">
        <pc:chgData name="David Dalgado" userId="226df5b6-e075-46d0-8724-bc096445e158" providerId="ADAL" clId="{754134EA-8B18-41ED-A05A-F7F0B9E7D27E}" dt="2024-09-01T07:27:10.957" v="2721" actId="20577"/>
        <pc:sldMkLst>
          <pc:docMk/>
          <pc:sldMk cId="3417088876" sldId="617"/>
        </pc:sldMkLst>
        <pc:spChg chg="mod">
          <ac:chgData name="David Dalgado" userId="226df5b6-e075-46d0-8724-bc096445e158" providerId="ADAL" clId="{754134EA-8B18-41ED-A05A-F7F0B9E7D27E}" dt="2024-09-01T07:27:10.957" v="2721" actId="20577"/>
          <ac:spMkLst>
            <pc:docMk/>
            <pc:sldMk cId="3417088876" sldId="617"/>
            <ac:spMk id="3" creationId="{00000000-0000-0000-0000-000000000000}"/>
          </ac:spMkLst>
        </pc:spChg>
        <pc:spChg chg="mod">
          <ac:chgData name="David Dalgado" userId="226df5b6-e075-46d0-8724-bc096445e158" providerId="ADAL" clId="{754134EA-8B18-41ED-A05A-F7F0B9E7D27E}" dt="2024-09-01T03:37:52.860" v="1735" actId="20577"/>
          <ac:spMkLst>
            <pc:docMk/>
            <pc:sldMk cId="3417088876" sldId="617"/>
            <ac:spMk id="4" creationId="{00000000-0000-0000-0000-000000000000}"/>
          </ac:spMkLst>
        </pc:spChg>
      </pc:sldChg>
      <pc:sldChg chg="addSp modSp new mod">
        <pc:chgData name="David Dalgado" userId="226df5b6-e075-46d0-8724-bc096445e158" providerId="ADAL" clId="{754134EA-8B18-41ED-A05A-F7F0B9E7D27E}" dt="2024-09-01T05:49:55.169" v="2183" actId="5793"/>
        <pc:sldMkLst>
          <pc:docMk/>
          <pc:sldMk cId="1717353302" sldId="618"/>
        </pc:sldMkLst>
        <pc:spChg chg="add mod">
          <ac:chgData name="David Dalgado" userId="226df5b6-e075-46d0-8724-bc096445e158" providerId="ADAL" clId="{754134EA-8B18-41ED-A05A-F7F0B9E7D27E}" dt="2024-09-01T05:33:16.681" v="1801" actId="20577"/>
          <ac:spMkLst>
            <pc:docMk/>
            <pc:sldMk cId="1717353302" sldId="618"/>
            <ac:spMk id="2" creationId="{478208C7-AE9A-1EE7-764D-34CA45D959E6}"/>
          </ac:spMkLst>
        </pc:spChg>
        <pc:spChg chg="add mod">
          <ac:chgData name="David Dalgado" userId="226df5b6-e075-46d0-8724-bc096445e158" providerId="ADAL" clId="{754134EA-8B18-41ED-A05A-F7F0B9E7D27E}" dt="2024-09-01T05:49:55.169" v="2183" actId="5793"/>
          <ac:spMkLst>
            <pc:docMk/>
            <pc:sldMk cId="1717353302" sldId="618"/>
            <ac:spMk id="3" creationId="{161B825D-9167-DA9E-51A0-7170CD4BBA49}"/>
          </ac:spMkLst>
        </pc:spChg>
      </pc:sldChg>
      <pc:sldChg chg="addSp delSp modSp mod">
        <pc:chgData name="David Dalgado" userId="226df5b6-e075-46d0-8724-bc096445e158" providerId="ADAL" clId="{754134EA-8B18-41ED-A05A-F7F0B9E7D27E}" dt="2024-09-01T05:39:24.008" v="2002" actId="20577"/>
        <pc:sldMkLst>
          <pc:docMk/>
          <pc:sldMk cId="2404052643" sldId="619"/>
        </pc:sldMkLst>
        <pc:spChg chg="mod">
          <ac:chgData name="David Dalgado" userId="226df5b6-e075-46d0-8724-bc096445e158" providerId="ADAL" clId="{754134EA-8B18-41ED-A05A-F7F0B9E7D27E}" dt="2024-09-01T05:39:24.008" v="2002" actId="20577"/>
          <ac:spMkLst>
            <pc:docMk/>
            <pc:sldMk cId="2404052643" sldId="619"/>
            <ac:spMk id="2" creationId="{478208C7-AE9A-1EE7-764D-34CA45D959E6}"/>
          </ac:spMkLst>
        </pc:spChg>
        <pc:spChg chg="del">
          <ac:chgData name="David Dalgado" userId="226df5b6-e075-46d0-8724-bc096445e158" providerId="ADAL" clId="{754134EA-8B18-41ED-A05A-F7F0B9E7D27E}" dt="2024-09-01T05:38:29.501" v="1974" actId="478"/>
          <ac:spMkLst>
            <pc:docMk/>
            <pc:sldMk cId="2404052643" sldId="619"/>
            <ac:spMk id="3" creationId="{161B825D-9167-DA9E-51A0-7170CD4BBA49}"/>
          </ac:spMkLst>
        </pc:spChg>
        <pc:picChg chg="add mod">
          <ac:chgData name="David Dalgado" userId="226df5b6-e075-46d0-8724-bc096445e158" providerId="ADAL" clId="{754134EA-8B18-41ED-A05A-F7F0B9E7D27E}" dt="2024-09-01T05:39:15.396" v="1976" actId="1076"/>
          <ac:picMkLst>
            <pc:docMk/>
            <pc:sldMk cId="2404052643" sldId="619"/>
            <ac:picMk id="1026" creationId="{ED3C5FDA-2806-7052-3813-C14AD8753D02}"/>
          </ac:picMkLst>
        </pc:picChg>
      </pc:sldChg>
      <pc:sldMasterChg chg="delSldLayout">
        <pc:chgData name="David Dalgado" userId="226df5b6-e075-46d0-8724-bc096445e158" providerId="ADAL" clId="{754134EA-8B18-41ED-A05A-F7F0B9E7D27E}" dt="2024-09-01T03:22:58.464" v="780" actId="47"/>
        <pc:sldMasterMkLst>
          <pc:docMk/>
          <pc:sldMasterMk cId="88730607" sldId="2147483724"/>
        </pc:sldMasterMkLst>
        <pc:sldLayoutChg chg="del">
          <pc:chgData name="David Dalgado" userId="226df5b6-e075-46d0-8724-bc096445e158" providerId="ADAL" clId="{754134EA-8B18-41ED-A05A-F7F0B9E7D27E}" dt="2024-09-01T03:22:58.464" v="780" actId="47"/>
          <pc:sldLayoutMkLst>
            <pc:docMk/>
            <pc:sldMasterMk cId="88730607" sldId="2147483724"/>
            <pc:sldLayoutMk cId="3135460801" sldId="2147483726"/>
          </pc:sldLayoutMkLst>
        </pc:sldLayoutChg>
      </pc:sldMasterChg>
    </pc:docChg>
  </pc:docChgLst>
  <pc:docChgLst>
    <pc:chgData name="Mohammed Elaklouk" userId="S::im1.palestine@sheltercluster.org::b1d37f19-186b-4cad-aa9f-41af36c3e5c1" providerId="AD" clId="Web-{D49472B5-12C2-8E2D-6726-CC4CF4A21D13}"/>
    <pc:docChg chg="addSld delSld modSld modSection">
      <pc:chgData name="Mohammed Elaklouk" userId="S::im1.palestine@sheltercluster.org::b1d37f19-186b-4cad-aa9f-41af36c3e5c1" providerId="AD" clId="Web-{D49472B5-12C2-8E2D-6726-CC4CF4A21D13}" dt="2024-09-23T06:15:21.983" v="26" actId="1076"/>
      <pc:docMkLst>
        <pc:docMk/>
      </pc:docMkLst>
      <pc:sldChg chg="del">
        <pc:chgData name="Mohammed Elaklouk" userId="S::im1.palestine@sheltercluster.org::b1d37f19-186b-4cad-aa9f-41af36c3e5c1" providerId="AD" clId="Web-{D49472B5-12C2-8E2D-6726-CC4CF4A21D13}" dt="2024-09-23T06:08:33.723" v="3"/>
        <pc:sldMkLst>
          <pc:docMk/>
          <pc:sldMk cId="161826614" sldId="353"/>
        </pc:sldMkLst>
      </pc:sldChg>
      <pc:sldChg chg="addSp delSp modSp">
        <pc:chgData name="Mohammed Elaklouk" userId="S::im1.palestine@sheltercluster.org::b1d37f19-186b-4cad-aa9f-41af36c3e5c1" providerId="AD" clId="Web-{D49472B5-12C2-8E2D-6726-CC4CF4A21D13}" dt="2024-09-23T06:10:35.445" v="13" actId="1076"/>
        <pc:sldMkLst>
          <pc:docMk/>
          <pc:sldMk cId="2484185399" sldId="620"/>
        </pc:sldMkLst>
        <pc:spChg chg="del mod">
          <ac:chgData name="Mohammed Elaklouk" userId="S::im1.palestine@sheltercluster.org::b1d37f19-186b-4cad-aa9f-41af36c3e5c1" providerId="AD" clId="Web-{D49472B5-12C2-8E2D-6726-CC4CF4A21D13}" dt="2024-09-23T06:09:51.991" v="7"/>
          <ac:spMkLst>
            <pc:docMk/>
            <pc:sldMk cId="2484185399" sldId="620"/>
            <ac:spMk id="2" creationId="{00000000-0000-0000-0000-000000000000}"/>
          </ac:spMkLst>
        </pc:spChg>
        <pc:spChg chg="add">
          <ac:chgData name="Mohammed Elaklouk" userId="S::im1.palestine@sheltercluster.org::b1d37f19-186b-4cad-aa9f-41af36c3e5c1" providerId="AD" clId="Web-{D49472B5-12C2-8E2D-6726-CC4CF4A21D13}" dt="2024-09-23T06:09:35.615" v="4"/>
          <ac:spMkLst>
            <pc:docMk/>
            <pc:sldMk cId="2484185399" sldId="620"/>
            <ac:spMk id="3" creationId="{6FD6AFA8-D6A4-F7D4-8039-0CB24F978C0E}"/>
          </ac:spMkLst>
        </pc:spChg>
        <pc:picChg chg="add mod">
          <ac:chgData name="Mohammed Elaklouk" userId="S::im1.palestine@sheltercluster.org::b1d37f19-186b-4cad-aa9f-41af36c3e5c1" providerId="AD" clId="Web-{D49472B5-12C2-8E2D-6726-CC4CF4A21D13}" dt="2024-09-23T06:10:10.100" v="11" actId="1076"/>
          <ac:picMkLst>
            <pc:docMk/>
            <pc:sldMk cId="2484185399" sldId="620"/>
            <ac:picMk id="4" creationId="{DD9430D8-B258-A226-D6DB-55A0E6D2B7A3}"/>
          </ac:picMkLst>
        </pc:picChg>
        <pc:picChg chg="add mod">
          <ac:chgData name="Mohammed Elaklouk" userId="S::im1.palestine@sheltercluster.org::b1d37f19-186b-4cad-aa9f-41af36c3e5c1" providerId="AD" clId="Web-{D49472B5-12C2-8E2D-6726-CC4CF4A21D13}" dt="2024-09-23T06:10:35.445" v="13" actId="1076"/>
          <ac:picMkLst>
            <pc:docMk/>
            <pc:sldMk cId="2484185399" sldId="620"/>
            <ac:picMk id="5" creationId="{3C589672-E615-2EF0-9931-F24448ED62B7}"/>
          </ac:picMkLst>
        </pc:picChg>
        <pc:picChg chg="del">
          <ac:chgData name="Mohammed Elaklouk" userId="S::im1.palestine@sheltercluster.org::b1d37f19-186b-4cad-aa9f-41af36c3e5c1" providerId="AD" clId="Web-{D49472B5-12C2-8E2D-6726-CC4CF4A21D13}" dt="2024-09-23T06:10:04.116" v="10"/>
          <ac:picMkLst>
            <pc:docMk/>
            <pc:sldMk cId="2484185399" sldId="620"/>
            <ac:picMk id="7" creationId="{00000000-0000-0000-0000-000000000000}"/>
          </ac:picMkLst>
        </pc:picChg>
      </pc:sldChg>
      <pc:sldChg chg="addSp delSp">
        <pc:chgData name="Mohammed Elaklouk" userId="S::im1.palestine@sheltercluster.org::b1d37f19-186b-4cad-aa9f-41af36c3e5c1" providerId="AD" clId="Web-{D49472B5-12C2-8E2D-6726-CC4CF4A21D13}" dt="2024-09-23T06:11:05.680" v="15"/>
        <pc:sldMkLst>
          <pc:docMk/>
          <pc:sldMk cId="916440713" sldId="621"/>
        </pc:sldMkLst>
        <pc:spChg chg="del">
          <ac:chgData name="Mohammed Elaklouk" userId="S::im1.palestine@sheltercluster.org::b1d37f19-186b-4cad-aa9f-41af36c3e5c1" providerId="AD" clId="Web-{D49472B5-12C2-8E2D-6726-CC4CF4A21D13}" dt="2024-09-23T06:11:00.836" v="14"/>
          <ac:spMkLst>
            <pc:docMk/>
            <pc:sldMk cId="916440713" sldId="621"/>
            <ac:spMk id="2" creationId="{00000000-0000-0000-0000-000000000000}"/>
          </ac:spMkLst>
        </pc:spChg>
        <pc:spChg chg="add">
          <ac:chgData name="Mohammed Elaklouk" userId="S::im1.palestine@sheltercluster.org::b1d37f19-186b-4cad-aa9f-41af36c3e5c1" providerId="AD" clId="Web-{D49472B5-12C2-8E2D-6726-CC4CF4A21D13}" dt="2024-09-23T06:11:05.680" v="15"/>
          <ac:spMkLst>
            <pc:docMk/>
            <pc:sldMk cId="916440713" sldId="621"/>
            <ac:spMk id="5" creationId="{265B08EF-7B69-D5FD-BEC2-1370A111F3BB}"/>
          </ac:spMkLst>
        </pc:spChg>
        <pc:picChg chg="del">
          <ac:chgData name="Mohammed Elaklouk" userId="S::im1.palestine@sheltercluster.org::b1d37f19-186b-4cad-aa9f-41af36c3e5c1" providerId="AD" clId="Web-{D49472B5-12C2-8E2D-6726-CC4CF4A21D13}" dt="2024-09-23T06:08:01.191" v="0"/>
          <ac:picMkLst>
            <pc:docMk/>
            <pc:sldMk cId="916440713" sldId="621"/>
            <ac:picMk id="3" creationId="{00000000-0000-0000-0000-000000000000}"/>
          </ac:picMkLst>
        </pc:picChg>
        <pc:picChg chg="add">
          <ac:chgData name="Mohammed Elaklouk" userId="S::im1.palestine@sheltercluster.org::b1d37f19-186b-4cad-aa9f-41af36c3e5c1" providerId="AD" clId="Web-{D49472B5-12C2-8E2D-6726-CC4CF4A21D13}" dt="2024-09-23T06:11:05.680" v="15"/>
          <ac:picMkLst>
            <pc:docMk/>
            <pc:sldMk cId="916440713" sldId="621"/>
            <ac:picMk id="4" creationId="{CCEF89C4-69FF-CF77-F621-C0647C981FDD}"/>
          </ac:picMkLst>
        </pc:picChg>
        <pc:picChg chg="add">
          <ac:chgData name="Mohammed Elaklouk" userId="S::im1.palestine@sheltercluster.org::b1d37f19-186b-4cad-aa9f-41af36c3e5c1" providerId="AD" clId="Web-{D49472B5-12C2-8E2D-6726-CC4CF4A21D13}" dt="2024-09-23T06:11:05.680" v="15"/>
          <ac:picMkLst>
            <pc:docMk/>
            <pc:sldMk cId="916440713" sldId="621"/>
            <ac:picMk id="6" creationId="{03576B1B-2997-B035-5C53-2821AD12B22A}"/>
          </ac:picMkLst>
        </pc:picChg>
      </pc:sldChg>
      <pc:sldChg chg="addSp delSp">
        <pc:chgData name="Mohammed Elaklouk" userId="S::im1.palestine@sheltercluster.org::b1d37f19-186b-4cad-aa9f-41af36c3e5c1" providerId="AD" clId="Web-{D49472B5-12C2-8E2D-6726-CC4CF4A21D13}" dt="2024-09-23T06:11:30.227" v="17"/>
        <pc:sldMkLst>
          <pc:docMk/>
          <pc:sldMk cId="2649574407" sldId="629"/>
        </pc:sldMkLst>
        <pc:spChg chg="del">
          <ac:chgData name="Mohammed Elaklouk" userId="S::im1.palestine@sheltercluster.org::b1d37f19-186b-4cad-aa9f-41af36c3e5c1" providerId="AD" clId="Web-{D49472B5-12C2-8E2D-6726-CC4CF4A21D13}" dt="2024-09-23T06:11:18.696" v="16"/>
          <ac:spMkLst>
            <pc:docMk/>
            <pc:sldMk cId="2649574407" sldId="629"/>
            <ac:spMk id="2" creationId="{00000000-0000-0000-0000-000000000000}"/>
          </ac:spMkLst>
        </pc:spChg>
        <pc:spChg chg="add">
          <ac:chgData name="Mohammed Elaklouk" userId="S::im1.palestine@sheltercluster.org::b1d37f19-186b-4cad-aa9f-41af36c3e5c1" providerId="AD" clId="Web-{D49472B5-12C2-8E2D-6726-CC4CF4A21D13}" dt="2024-09-23T06:11:30.227" v="17"/>
          <ac:spMkLst>
            <pc:docMk/>
            <pc:sldMk cId="2649574407" sldId="629"/>
            <ac:spMk id="5" creationId="{D5637D32-85B4-A160-C1E6-233B15AB36CE}"/>
          </ac:spMkLst>
        </pc:spChg>
        <pc:picChg chg="add">
          <ac:chgData name="Mohammed Elaklouk" userId="S::im1.palestine@sheltercluster.org::b1d37f19-186b-4cad-aa9f-41af36c3e5c1" providerId="AD" clId="Web-{D49472B5-12C2-8E2D-6726-CC4CF4A21D13}" dt="2024-09-23T06:11:30.227" v="17"/>
          <ac:picMkLst>
            <pc:docMk/>
            <pc:sldMk cId="2649574407" sldId="629"/>
            <ac:picMk id="3" creationId="{99AA636B-269D-7440-BA8D-02687DC05BE5}"/>
          </ac:picMkLst>
        </pc:picChg>
        <pc:picChg chg="del">
          <ac:chgData name="Mohammed Elaklouk" userId="S::im1.palestine@sheltercluster.org::b1d37f19-186b-4cad-aa9f-41af36c3e5c1" providerId="AD" clId="Web-{D49472B5-12C2-8E2D-6726-CC4CF4A21D13}" dt="2024-09-23T06:08:17.285" v="1"/>
          <ac:picMkLst>
            <pc:docMk/>
            <pc:sldMk cId="2649574407" sldId="629"/>
            <ac:picMk id="4" creationId="{00000000-0000-0000-0000-000000000000}"/>
          </ac:picMkLst>
        </pc:picChg>
      </pc:sldChg>
      <pc:sldChg chg="addSp delSp">
        <pc:chgData name="Mohammed Elaklouk" userId="S::im1.palestine@sheltercluster.org::b1d37f19-186b-4cad-aa9f-41af36c3e5c1" providerId="AD" clId="Web-{D49472B5-12C2-8E2D-6726-CC4CF4A21D13}" dt="2024-09-23T06:12:06.853" v="19"/>
        <pc:sldMkLst>
          <pc:docMk/>
          <pc:sldMk cId="3121624219" sldId="630"/>
        </pc:sldMkLst>
        <pc:spChg chg="del">
          <ac:chgData name="Mohammed Elaklouk" userId="S::im1.palestine@sheltercluster.org::b1d37f19-186b-4cad-aa9f-41af36c3e5c1" providerId="AD" clId="Web-{D49472B5-12C2-8E2D-6726-CC4CF4A21D13}" dt="2024-09-23T06:11:47.322" v="18"/>
          <ac:spMkLst>
            <pc:docMk/>
            <pc:sldMk cId="3121624219" sldId="630"/>
            <ac:spMk id="2" creationId="{00000000-0000-0000-0000-000000000000}"/>
          </ac:spMkLst>
        </pc:spChg>
        <pc:spChg chg="add">
          <ac:chgData name="Mohammed Elaklouk" userId="S::im1.palestine@sheltercluster.org::b1d37f19-186b-4cad-aa9f-41af36c3e5c1" providerId="AD" clId="Web-{D49472B5-12C2-8E2D-6726-CC4CF4A21D13}" dt="2024-09-23T06:12:06.853" v="19"/>
          <ac:spMkLst>
            <pc:docMk/>
            <pc:sldMk cId="3121624219" sldId="630"/>
            <ac:spMk id="3" creationId="{07838C5D-E64E-13A1-FAC0-FF213CF4BFA7}"/>
          </ac:spMkLst>
        </pc:spChg>
        <pc:picChg chg="add">
          <ac:chgData name="Mohammed Elaklouk" userId="S::im1.palestine@sheltercluster.org::b1d37f19-186b-4cad-aa9f-41af36c3e5c1" providerId="AD" clId="Web-{D49472B5-12C2-8E2D-6726-CC4CF4A21D13}" dt="2024-09-23T06:12:06.853" v="19"/>
          <ac:picMkLst>
            <pc:docMk/>
            <pc:sldMk cId="3121624219" sldId="630"/>
            <ac:picMk id="4" creationId="{A4512476-064D-6CDD-9D36-C4B360D6EEAD}"/>
          </ac:picMkLst>
        </pc:picChg>
        <pc:picChg chg="del">
          <ac:chgData name="Mohammed Elaklouk" userId="S::im1.palestine@sheltercluster.org::b1d37f19-186b-4cad-aa9f-41af36c3e5c1" providerId="AD" clId="Web-{D49472B5-12C2-8E2D-6726-CC4CF4A21D13}" dt="2024-09-23T06:08:27.770" v="2"/>
          <ac:picMkLst>
            <pc:docMk/>
            <pc:sldMk cId="3121624219" sldId="630"/>
            <ac:picMk id="5" creationId="{00000000-0000-0000-0000-000000000000}"/>
          </ac:picMkLst>
        </pc:picChg>
      </pc:sldChg>
      <pc:sldChg chg="addSp modSp new">
        <pc:chgData name="Mohammed Elaklouk" userId="S::im1.palestine@sheltercluster.org::b1d37f19-186b-4cad-aa9f-41af36c3e5c1" providerId="AD" clId="Web-{D49472B5-12C2-8E2D-6726-CC4CF4A21D13}" dt="2024-09-23T06:15:21.983" v="26" actId="1076"/>
        <pc:sldMkLst>
          <pc:docMk/>
          <pc:sldMk cId="3119195291" sldId="633"/>
        </pc:sldMkLst>
        <pc:spChg chg="add mod">
          <ac:chgData name="Mohammed Elaklouk" userId="S::im1.palestine@sheltercluster.org::b1d37f19-186b-4cad-aa9f-41af36c3e5c1" providerId="AD" clId="Web-{D49472B5-12C2-8E2D-6726-CC4CF4A21D13}" dt="2024-09-23T06:13:38.840" v="22" actId="14100"/>
          <ac:spMkLst>
            <pc:docMk/>
            <pc:sldMk cId="3119195291" sldId="633"/>
            <ac:spMk id="2" creationId="{4E1B81E8-5FA1-D96C-3D24-879DB99D2FA7}"/>
          </ac:spMkLst>
        </pc:spChg>
        <pc:spChg chg="add">
          <ac:chgData name="Mohammed Elaklouk" userId="S::im1.palestine@sheltercluster.org::b1d37f19-186b-4cad-aa9f-41af36c3e5c1" providerId="AD" clId="Web-{D49472B5-12C2-8E2D-6726-CC4CF4A21D13}" dt="2024-09-23T06:14:09.435" v="23"/>
          <ac:spMkLst>
            <pc:docMk/>
            <pc:sldMk cId="3119195291" sldId="633"/>
            <ac:spMk id="3" creationId="{4E1B81E8-5FA1-D96C-3D24-879DB99D2FA7}"/>
          </ac:spMkLst>
        </pc:spChg>
        <pc:spChg chg="add">
          <ac:chgData name="Mohammed Elaklouk" userId="S::im1.palestine@sheltercluster.org::b1d37f19-186b-4cad-aa9f-41af36c3e5c1" providerId="AD" clId="Web-{D49472B5-12C2-8E2D-6726-CC4CF4A21D13}" dt="2024-09-23T06:14:25.591" v="24"/>
          <ac:spMkLst>
            <pc:docMk/>
            <pc:sldMk cId="3119195291" sldId="633"/>
            <ac:spMk id="4" creationId="{4E1B81E8-5FA1-D96C-3D24-879DB99D2FA7}"/>
          </ac:spMkLst>
        </pc:spChg>
        <pc:graphicFrameChg chg="add mod">
          <ac:chgData name="Mohammed Elaklouk" userId="S::im1.palestine@sheltercluster.org::b1d37f19-186b-4cad-aa9f-41af36c3e5c1" providerId="AD" clId="Web-{D49472B5-12C2-8E2D-6726-CC4CF4A21D13}" dt="2024-09-23T06:15:21.983" v="26" actId="1076"/>
          <ac:graphicFrameMkLst>
            <pc:docMk/>
            <pc:sldMk cId="3119195291" sldId="633"/>
            <ac:graphicFrameMk id="6" creationId="{47073BD4-DFA3-8D03-7902-74467293C876}"/>
          </ac:graphicFrameMkLst>
        </pc:graphicFrameChg>
      </pc:sldChg>
    </pc:docChg>
  </pc:docChgLst>
  <pc:docChgLst>
    <pc:chgData name="Alison Ely" userId="S::coord2.palestine@sheltercluster.org::226df5b6-e075-46d0-8724-bc096445e158" providerId="AD" clId="Web-{7A00EC4E-EED7-7A81-9F08-E6C803FA06EE}"/>
    <pc:docChg chg="modSld">
      <pc:chgData name="Alison Ely" userId="S::coord2.palestine@sheltercluster.org::226df5b6-e075-46d0-8724-bc096445e158" providerId="AD" clId="Web-{7A00EC4E-EED7-7A81-9F08-E6C803FA06EE}" dt="2024-09-28T19:19:05.964" v="11" actId="20577"/>
      <pc:docMkLst>
        <pc:docMk/>
      </pc:docMkLst>
      <pc:sldChg chg="modSp">
        <pc:chgData name="Alison Ely" userId="S::coord2.palestine@sheltercluster.org::226df5b6-e075-46d0-8724-bc096445e158" providerId="AD" clId="Web-{7A00EC4E-EED7-7A81-9F08-E6C803FA06EE}" dt="2024-09-28T19:19:05.964" v="11" actId="20577"/>
        <pc:sldMkLst>
          <pc:docMk/>
          <pc:sldMk cId="1622647667" sldId="312"/>
        </pc:sldMkLst>
        <pc:spChg chg="mod">
          <ac:chgData name="Alison Ely" userId="S::coord2.palestine@sheltercluster.org::226df5b6-e075-46d0-8724-bc096445e158" providerId="AD" clId="Web-{7A00EC4E-EED7-7A81-9F08-E6C803FA06EE}" dt="2024-09-28T19:19:05.964" v="11" actId="20577"/>
          <ac:spMkLst>
            <pc:docMk/>
            <pc:sldMk cId="1622647667" sldId="312"/>
            <ac:spMk id="3" creationId="{00000000-0000-0000-0000-000000000000}"/>
          </ac:spMkLst>
        </pc:spChg>
      </pc:sldChg>
    </pc:docChg>
  </pc:docChgLst>
  <pc:docChgLst>
    <pc:chgData name="Alison Ely" userId="226df5b6-e075-46d0-8724-bc096445e158" providerId="ADAL" clId="{D115AAFB-2248-4DEF-9164-74AB7DBF353E}"/>
    <pc:docChg chg="undo redo custSel addSld delSld modSld sldOrd modSection">
      <pc:chgData name="Alison Ely" userId="226df5b6-e075-46d0-8724-bc096445e158" providerId="ADAL" clId="{D115AAFB-2248-4DEF-9164-74AB7DBF353E}" dt="2024-09-22T07:05:07.846" v="1137" actId="20577"/>
      <pc:docMkLst>
        <pc:docMk/>
      </pc:docMkLst>
      <pc:sldChg chg="modSp mod">
        <pc:chgData name="Alison Ely" userId="226df5b6-e075-46d0-8724-bc096445e158" providerId="ADAL" clId="{D115AAFB-2248-4DEF-9164-74AB7DBF353E}" dt="2024-09-22T07:04:53.073" v="1135" actId="20577"/>
        <pc:sldMkLst>
          <pc:docMk/>
          <pc:sldMk cId="1622647667" sldId="312"/>
        </pc:sldMkLst>
        <pc:spChg chg="mod">
          <ac:chgData name="Alison Ely" userId="226df5b6-e075-46d0-8724-bc096445e158" providerId="ADAL" clId="{D115AAFB-2248-4DEF-9164-74AB7DBF353E}" dt="2024-09-22T07:04:53.073" v="1135" actId="20577"/>
          <ac:spMkLst>
            <pc:docMk/>
            <pc:sldMk cId="1622647667" sldId="312"/>
            <ac:spMk id="3" creationId="{00000000-0000-0000-0000-000000000000}"/>
          </ac:spMkLst>
        </pc:spChg>
      </pc:sldChg>
      <pc:sldChg chg="modSp mod">
        <pc:chgData name="Alison Ely" userId="226df5b6-e075-46d0-8724-bc096445e158" providerId="ADAL" clId="{D115AAFB-2248-4DEF-9164-74AB7DBF353E}" dt="2024-09-22T07:05:07.846" v="1137" actId="20577"/>
        <pc:sldMkLst>
          <pc:docMk/>
          <pc:sldMk cId="2859630252" sldId="322"/>
        </pc:sldMkLst>
        <pc:spChg chg="mod">
          <ac:chgData name="Alison Ely" userId="226df5b6-e075-46d0-8724-bc096445e158" providerId="ADAL" clId="{D115AAFB-2248-4DEF-9164-74AB7DBF353E}" dt="2024-09-22T07:05:07.846" v="1137" actId="20577"/>
          <ac:spMkLst>
            <pc:docMk/>
            <pc:sldMk cId="2859630252" sldId="322"/>
            <ac:spMk id="3" creationId="{00000000-0000-0000-0000-000000000000}"/>
          </ac:spMkLst>
        </pc:spChg>
      </pc:sldChg>
      <pc:sldChg chg="addSp delSp modSp mod modCm">
        <pc:chgData name="Alison Ely" userId="226df5b6-e075-46d0-8724-bc096445e158" providerId="ADAL" clId="{D115AAFB-2248-4DEF-9164-74AB7DBF353E}" dt="2024-09-22T07:03:10.568" v="1122" actId="20577"/>
        <pc:sldMkLst>
          <pc:docMk/>
          <pc:sldMk cId="1676432878" sldId="325"/>
        </pc:sldMkLst>
        <pc:spChg chg="add mod">
          <ac:chgData name="Alison Ely" userId="226df5b6-e075-46d0-8724-bc096445e158" providerId="ADAL" clId="{D115AAFB-2248-4DEF-9164-74AB7DBF353E}" dt="2024-09-22T07:03:10.568" v="1122" actId="20577"/>
          <ac:spMkLst>
            <pc:docMk/>
            <pc:sldMk cId="1676432878" sldId="325"/>
            <ac:spMk id="2" creationId="{AA8A3454-BF51-1FBF-21AA-4CAE875E3527}"/>
          </ac:spMkLst>
        </pc:spChg>
        <pc:spChg chg="add del mod">
          <ac:chgData name="Alison Ely" userId="226df5b6-e075-46d0-8724-bc096445e158" providerId="ADAL" clId="{D115AAFB-2248-4DEF-9164-74AB7DBF353E}" dt="2024-09-22T06:59:31.296" v="936" actId="47"/>
          <ac:spMkLst>
            <pc:docMk/>
            <pc:sldMk cId="1676432878" sldId="325"/>
            <ac:spMk id="6" creationId="{914C5CAC-09EF-E0CB-F665-CE2864E9F63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lison Ely" userId="226df5b6-e075-46d0-8724-bc096445e158" providerId="ADAL" clId="{D115AAFB-2248-4DEF-9164-74AB7DBF353E}" dt="2024-09-22T06:58:11.965" v="873" actId="20577"/>
              <pc2:cmMkLst xmlns:pc2="http://schemas.microsoft.com/office/powerpoint/2019/9/main/command">
                <pc:docMk/>
                <pc:sldMk cId="1676432878" sldId="325"/>
                <pc2:cmMk id="{ACED56A4-8C0D-46D5-BBD0-AE5205C421F1}"/>
              </pc2:cmMkLst>
            </pc226:cmChg>
          </p:ext>
        </pc:extLst>
      </pc:sldChg>
      <pc:sldChg chg="modSp mod modCm">
        <pc:chgData name="Alison Ely" userId="226df5b6-e075-46d0-8724-bc096445e158" providerId="ADAL" clId="{D115AAFB-2248-4DEF-9164-74AB7DBF353E}" dt="2024-09-22T06:22:17.308" v="19" actId="20577"/>
        <pc:sldMkLst>
          <pc:docMk/>
          <pc:sldMk cId="4220677321" sldId="336"/>
        </pc:sldMkLst>
        <pc:spChg chg="mod">
          <ac:chgData name="Alison Ely" userId="226df5b6-e075-46d0-8724-bc096445e158" providerId="ADAL" clId="{D115AAFB-2248-4DEF-9164-74AB7DBF353E}" dt="2024-09-22T06:22:17.308" v="19" actId="20577"/>
          <ac:spMkLst>
            <pc:docMk/>
            <pc:sldMk cId="4220677321" sldId="336"/>
            <ac:spMk id="3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lison Ely" userId="226df5b6-e075-46d0-8724-bc096445e158" providerId="ADAL" clId="{D115AAFB-2248-4DEF-9164-74AB7DBF353E}" dt="2024-09-22T06:20:40.441" v="14" actId="20577"/>
              <pc2:cmMkLst xmlns:pc2="http://schemas.microsoft.com/office/powerpoint/2019/9/main/command">
                <pc:docMk/>
                <pc:sldMk cId="4220677321" sldId="336"/>
                <pc2:cmMk id="{5CB02A0F-7661-4FCE-9612-5B408B717802}"/>
              </pc2:cmMkLst>
            </pc226:cmChg>
          </p:ext>
        </pc:extLst>
      </pc:sldChg>
      <pc:sldChg chg="modSp mod">
        <pc:chgData name="Alison Ely" userId="226df5b6-e075-46d0-8724-bc096445e158" providerId="ADAL" clId="{D115AAFB-2248-4DEF-9164-74AB7DBF353E}" dt="2024-09-22T06:19:40.519" v="5" actId="20577"/>
        <pc:sldMkLst>
          <pc:docMk/>
          <pc:sldMk cId="3825739823" sldId="616"/>
        </pc:sldMkLst>
        <pc:spChg chg="mod">
          <ac:chgData name="Alison Ely" userId="226df5b6-e075-46d0-8724-bc096445e158" providerId="ADAL" clId="{D115AAFB-2248-4DEF-9164-74AB7DBF353E}" dt="2024-09-22T06:19:40.519" v="5" actId="20577"/>
          <ac:spMkLst>
            <pc:docMk/>
            <pc:sldMk cId="3825739823" sldId="616"/>
            <ac:spMk id="3" creationId="{00000000-0000-0000-0000-000000000000}"/>
          </ac:spMkLst>
        </pc:spChg>
      </pc:sldChg>
      <pc:sldChg chg="ord">
        <pc:chgData name="Alison Ely" userId="226df5b6-e075-46d0-8724-bc096445e158" providerId="ADAL" clId="{D115AAFB-2248-4DEF-9164-74AB7DBF353E}" dt="2024-09-22T06:58:06.683" v="872"/>
        <pc:sldMkLst>
          <pc:docMk/>
          <pc:sldMk cId="3417088876" sldId="617"/>
        </pc:sldMkLst>
      </pc:sldChg>
      <pc:sldChg chg="del">
        <pc:chgData name="Alison Ely" userId="226df5b6-e075-46d0-8724-bc096445e158" providerId="ADAL" clId="{D115AAFB-2248-4DEF-9164-74AB7DBF353E}" dt="2024-09-22T06:56:32.473" v="859" actId="47"/>
        <pc:sldMkLst>
          <pc:docMk/>
          <pc:sldMk cId="1717353302" sldId="618"/>
        </pc:sldMkLst>
      </pc:sldChg>
      <pc:sldChg chg="modSp mod">
        <pc:chgData name="Alison Ely" userId="226df5b6-e075-46d0-8724-bc096445e158" providerId="ADAL" clId="{D115AAFB-2248-4DEF-9164-74AB7DBF353E}" dt="2024-09-22T06:45:06.327" v="388" actId="27636"/>
        <pc:sldMkLst>
          <pc:docMk/>
          <pc:sldMk cId="2484185399" sldId="620"/>
        </pc:sldMkLst>
        <pc:spChg chg="mod">
          <ac:chgData name="Alison Ely" userId="226df5b6-e075-46d0-8724-bc096445e158" providerId="ADAL" clId="{D115AAFB-2248-4DEF-9164-74AB7DBF353E}" dt="2024-09-22T06:45:06.327" v="388" actId="27636"/>
          <ac:spMkLst>
            <pc:docMk/>
            <pc:sldMk cId="2484185399" sldId="620"/>
            <ac:spMk id="2" creationId="{00000000-0000-0000-0000-000000000000}"/>
          </ac:spMkLst>
        </pc:spChg>
      </pc:sldChg>
      <pc:sldChg chg="modSp mod">
        <pc:chgData name="Alison Ely" userId="226df5b6-e075-46d0-8724-bc096445e158" providerId="ADAL" clId="{D115AAFB-2248-4DEF-9164-74AB7DBF353E}" dt="2024-09-22T06:45:06.327" v="389" actId="27636"/>
        <pc:sldMkLst>
          <pc:docMk/>
          <pc:sldMk cId="916440713" sldId="621"/>
        </pc:sldMkLst>
        <pc:spChg chg="mod">
          <ac:chgData name="Alison Ely" userId="226df5b6-e075-46d0-8724-bc096445e158" providerId="ADAL" clId="{D115AAFB-2248-4DEF-9164-74AB7DBF353E}" dt="2024-09-22T06:45:06.327" v="389" actId="27636"/>
          <ac:spMkLst>
            <pc:docMk/>
            <pc:sldMk cId="916440713" sldId="621"/>
            <ac:spMk id="2" creationId="{00000000-0000-0000-0000-000000000000}"/>
          </ac:spMkLst>
        </pc:spChg>
      </pc:sldChg>
      <pc:sldChg chg="del">
        <pc:chgData name="Alison Ely" userId="226df5b6-e075-46d0-8724-bc096445e158" providerId="ADAL" clId="{D115AAFB-2248-4DEF-9164-74AB7DBF353E}" dt="2024-09-22T06:23:50.477" v="26" actId="47"/>
        <pc:sldMkLst>
          <pc:docMk/>
          <pc:sldMk cId="1894245101" sldId="624"/>
        </pc:sldMkLst>
      </pc:sldChg>
      <pc:sldChg chg="del">
        <pc:chgData name="Alison Ely" userId="226df5b6-e075-46d0-8724-bc096445e158" providerId="ADAL" clId="{D115AAFB-2248-4DEF-9164-74AB7DBF353E}" dt="2024-09-22T06:23:53.687" v="27" actId="47"/>
        <pc:sldMkLst>
          <pc:docMk/>
          <pc:sldMk cId="2185278584" sldId="625"/>
        </pc:sldMkLst>
      </pc:sldChg>
      <pc:sldChg chg="addSp modSp mod">
        <pc:chgData name="Alison Ely" userId="226df5b6-e075-46d0-8724-bc096445e158" providerId="ADAL" clId="{D115AAFB-2248-4DEF-9164-74AB7DBF353E}" dt="2024-09-22T06:59:49.338" v="961" actId="20577"/>
        <pc:sldMkLst>
          <pc:docMk/>
          <pc:sldMk cId="3093986465" sldId="628"/>
        </pc:sldMkLst>
        <pc:spChg chg="mod">
          <ac:chgData name="Alison Ely" userId="226df5b6-e075-46d0-8724-bc096445e158" providerId="ADAL" clId="{D115AAFB-2248-4DEF-9164-74AB7DBF353E}" dt="2024-09-22T06:59:49.338" v="961" actId="20577"/>
          <ac:spMkLst>
            <pc:docMk/>
            <pc:sldMk cId="3093986465" sldId="628"/>
            <ac:spMk id="2" creationId="{478208C7-AE9A-1EE7-764D-34CA45D959E6}"/>
          </ac:spMkLst>
        </pc:spChg>
        <pc:spChg chg="mod">
          <ac:chgData name="Alison Ely" userId="226df5b6-e075-46d0-8724-bc096445e158" providerId="ADAL" clId="{D115AAFB-2248-4DEF-9164-74AB7DBF353E}" dt="2024-09-22T06:58:00.101" v="870" actId="20577"/>
          <ac:spMkLst>
            <pc:docMk/>
            <pc:sldMk cId="3093986465" sldId="628"/>
            <ac:spMk id="3" creationId="{161B825D-9167-DA9E-51A0-7170CD4BBA49}"/>
          </ac:spMkLst>
        </pc:spChg>
        <pc:spChg chg="add mod">
          <ac:chgData name="Alison Ely" userId="226df5b6-e075-46d0-8724-bc096445e158" providerId="ADAL" clId="{D115AAFB-2248-4DEF-9164-74AB7DBF353E}" dt="2024-09-22T06:59:29.268" v="934" actId="1035"/>
          <ac:spMkLst>
            <pc:docMk/>
            <pc:sldMk cId="3093986465" sldId="628"/>
            <ac:spMk id="4" creationId="{D25A3AB4-7674-1A7A-7FCC-23A53D63562D}"/>
          </ac:spMkLst>
        </pc:spChg>
      </pc:sldChg>
      <pc:sldChg chg="modSp add mod">
        <pc:chgData name="Alison Ely" userId="226df5b6-e075-46d0-8724-bc096445e158" providerId="ADAL" clId="{D115AAFB-2248-4DEF-9164-74AB7DBF353E}" dt="2024-09-22T06:54:23.206" v="858" actId="20577"/>
        <pc:sldMkLst>
          <pc:docMk/>
          <pc:sldMk cId="3241308187" sldId="632"/>
        </pc:sldMkLst>
        <pc:spChg chg="mod">
          <ac:chgData name="Alison Ely" userId="226df5b6-e075-46d0-8724-bc096445e158" providerId="ADAL" clId="{D115AAFB-2248-4DEF-9164-74AB7DBF353E}" dt="2024-09-22T06:54:23.206" v="858" actId="20577"/>
          <ac:spMkLst>
            <pc:docMk/>
            <pc:sldMk cId="3241308187" sldId="632"/>
            <ac:spMk id="3" creationId="{00000000-0000-0000-0000-000000000000}"/>
          </ac:spMkLst>
        </pc:spChg>
      </pc:sldChg>
    </pc:docChg>
  </pc:docChgLst>
  <pc:docChgLst>
    <pc:chgData name="Alison Ely" userId="4bd02065-5472-4c24-a7c6-2176edef069b" providerId="ADAL" clId="{4DC0131D-6FC4-4E4C-955E-DF8667C1106F}"/>
    <pc:docChg chg="undo custSel addSld delSld modSld sldOrd modSection">
      <pc:chgData name="Alison Ely" userId="4bd02065-5472-4c24-a7c6-2176edef069b" providerId="ADAL" clId="{4DC0131D-6FC4-4E4C-955E-DF8667C1106F}" dt="2024-07-10T07:26:04.227" v="2530" actId="20577"/>
      <pc:docMkLst>
        <pc:docMk/>
      </pc:docMkLst>
      <pc:sldChg chg="modSp mod">
        <pc:chgData name="Alison Ely" userId="4bd02065-5472-4c24-a7c6-2176edef069b" providerId="ADAL" clId="{4DC0131D-6FC4-4E4C-955E-DF8667C1106F}" dt="2024-07-10T07:25:29.801" v="2521" actId="20577"/>
        <pc:sldMkLst>
          <pc:docMk/>
          <pc:sldMk cId="1622647667" sldId="312"/>
        </pc:sldMkLst>
        <pc:spChg chg="mod">
          <ac:chgData name="Alison Ely" userId="4bd02065-5472-4c24-a7c6-2176edef069b" providerId="ADAL" clId="{4DC0131D-6FC4-4E4C-955E-DF8667C1106F}" dt="2024-07-10T07:25:29.801" v="2521" actId="20577"/>
          <ac:spMkLst>
            <pc:docMk/>
            <pc:sldMk cId="1622647667" sldId="312"/>
            <ac:spMk id="3" creationId="{00000000-0000-0000-0000-000000000000}"/>
          </ac:spMkLst>
        </pc:spChg>
      </pc:sldChg>
      <pc:sldChg chg="modSp mod">
        <pc:chgData name="Alison Ely" userId="4bd02065-5472-4c24-a7c6-2176edef069b" providerId="ADAL" clId="{4DC0131D-6FC4-4E4C-955E-DF8667C1106F}" dt="2024-07-09T23:01:43.508" v="429" actId="20577"/>
        <pc:sldMkLst>
          <pc:docMk/>
          <pc:sldMk cId="867116776" sldId="321"/>
        </pc:sldMkLst>
        <pc:spChg chg="mod">
          <ac:chgData name="Alison Ely" userId="4bd02065-5472-4c24-a7c6-2176edef069b" providerId="ADAL" clId="{4DC0131D-6FC4-4E4C-955E-DF8667C1106F}" dt="2024-07-09T23:01:43.508" v="429" actId="20577"/>
          <ac:spMkLst>
            <pc:docMk/>
            <pc:sldMk cId="867116776" sldId="321"/>
            <ac:spMk id="3" creationId="{00000000-0000-0000-0000-000000000000}"/>
          </ac:spMkLst>
        </pc:spChg>
      </pc:sldChg>
      <pc:sldChg chg="modSp mod">
        <pc:chgData name="Alison Ely" userId="4bd02065-5472-4c24-a7c6-2176edef069b" providerId="ADAL" clId="{4DC0131D-6FC4-4E4C-955E-DF8667C1106F}" dt="2024-07-10T06:59:18.128" v="1274" actId="20577"/>
        <pc:sldMkLst>
          <pc:docMk/>
          <pc:sldMk cId="2859630252" sldId="322"/>
        </pc:sldMkLst>
        <pc:spChg chg="mod">
          <ac:chgData name="Alison Ely" userId="4bd02065-5472-4c24-a7c6-2176edef069b" providerId="ADAL" clId="{4DC0131D-6FC4-4E4C-955E-DF8667C1106F}" dt="2024-07-10T06:59:18.128" v="1274" actId="20577"/>
          <ac:spMkLst>
            <pc:docMk/>
            <pc:sldMk cId="2859630252" sldId="322"/>
            <ac:spMk id="3" creationId="{00000000-0000-0000-0000-000000000000}"/>
          </ac:spMkLst>
        </pc:spChg>
      </pc:sldChg>
      <pc:sldChg chg="delSp modSp add del mod">
        <pc:chgData name="Alison Ely" userId="4bd02065-5472-4c24-a7c6-2176edef069b" providerId="ADAL" clId="{4DC0131D-6FC4-4E4C-955E-DF8667C1106F}" dt="2024-07-10T06:57:21.804" v="1200" actId="47"/>
        <pc:sldMkLst>
          <pc:docMk/>
          <pc:sldMk cId="3065911385" sldId="323"/>
        </pc:sldMkLst>
        <pc:spChg chg="del mod">
          <ac:chgData name="Alison Ely" userId="4bd02065-5472-4c24-a7c6-2176edef069b" providerId="ADAL" clId="{4DC0131D-6FC4-4E4C-955E-DF8667C1106F}" dt="2024-07-09T23:06:19.326" v="494"/>
          <ac:spMkLst>
            <pc:docMk/>
            <pc:sldMk cId="3065911385" sldId="323"/>
            <ac:spMk id="2" creationId="{97A56DCD-13F7-4588-E5AE-68551138F46E}"/>
          </ac:spMkLst>
        </pc:spChg>
        <pc:spChg chg="mod">
          <ac:chgData name="Alison Ely" userId="4bd02065-5472-4c24-a7c6-2176edef069b" providerId="ADAL" clId="{4DC0131D-6FC4-4E4C-955E-DF8667C1106F}" dt="2024-07-09T23:06:13.136" v="491" actId="20577"/>
          <ac:spMkLst>
            <pc:docMk/>
            <pc:sldMk cId="3065911385" sldId="323"/>
            <ac:spMk id="4" creationId="{00000000-0000-0000-0000-000000000000}"/>
          </ac:spMkLst>
        </pc:spChg>
      </pc:sldChg>
      <pc:sldChg chg="del">
        <pc:chgData name="Alison Ely" userId="4bd02065-5472-4c24-a7c6-2176edef069b" providerId="ADAL" clId="{4DC0131D-6FC4-4E4C-955E-DF8667C1106F}" dt="2024-07-09T23:01:47.733" v="430" actId="47"/>
        <pc:sldMkLst>
          <pc:docMk/>
          <pc:sldMk cId="172241243" sldId="327"/>
        </pc:sldMkLst>
      </pc:sldChg>
      <pc:sldChg chg="modSp mod">
        <pc:chgData name="Alison Ely" userId="4bd02065-5472-4c24-a7c6-2176edef069b" providerId="ADAL" clId="{4DC0131D-6FC4-4E4C-955E-DF8667C1106F}" dt="2024-07-10T07:01:53.389" v="1347" actId="20577"/>
        <pc:sldMkLst>
          <pc:docMk/>
          <pc:sldMk cId="2111876418" sldId="328"/>
        </pc:sldMkLst>
        <pc:spChg chg="mod">
          <ac:chgData name="Alison Ely" userId="4bd02065-5472-4c24-a7c6-2176edef069b" providerId="ADAL" clId="{4DC0131D-6FC4-4E4C-955E-DF8667C1106F}" dt="2024-07-10T07:01:53.389" v="1347" actId="20577"/>
          <ac:spMkLst>
            <pc:docMk/>
            <pc:sldMk cId="2111876418" sldId="328"/>
            <ac:spMk id="3" creationId="{00000000-0000-0000-0000-000000000000}"/>
          </ac:spMkLst>
        </pc:spChg>
      </pc:sldChg>
      <pc:sldChg chg="del">
        <pc:chgData name="Alison Ely" userId="4bd02065-5472-4c24-a7c6-2176edef069b" providerId="ADAL" clId="{4DC0131D-6FC4-4E4C-955E-DF8667C1106F}" dt="2024-07-09T23:05:06.351" v="455" actId="47"/>
        <pc:sldMkLst>
          <pc:docMk/>
          <pc:sldMk cId="3763956626" sldId="329"/>
        </pc:sldMkLst>
      </pc:sldChg>
      <pc:sldChg chg="add del">
        <pc:chgData name="Alison Ely" userId="4bd02065-5472-4c24-a7c6-2176edef069b" providerId="ADAL" clId="{4DC0131D-6FC4-4E4C-955E-DF8667C1106F}" dt="2024-07-09T23:05:53.255" v="467" actId="47"/>
        <pc:sldMkLst>
          <pc:docMk/>
          <pc:sldMk cId="2884261623" sldId="330"/>
        </pc:sldMkLst>
      </pc:sldChg>
      <pc:sldChg chg="add del">
        <pc:chgData name="Alison Ely" userId="4bd02065-5472-4c24-a7c6-2176edef069b" providerId="ADAL" clId="{4DC0131D-6FC4-4E4C-955E-DF8667C1106F}" dt="2024-07-09T23:05:50.914" v="466" actId="47"/>
        <pc:sldMkLst>
          <pc:docMk/>
          <pc:sldMk cId="3967351265" sldId="331"/>
        </pc:sldMkLst>
      </pc:sldChg>
      <pc:sldChg chg="del">
        <pc:chgData name="Alison Ely" userId="4bd02065-5472-4c24-a7c6-2176edef069b" providerId="ADAL" clId="{4DC0131D-6FC4-4E4C-955E-DF8667C1106F}" dt="2024-07-09T23:05:09.367" v="456" actId="47"/>
        <pc:sldMkLst>
          <pc:docMk/>
          <pc:sldMk cId="3065733559" sldId="332"/>
        </pc:sldMkLst>
      </pc:sldChg>
      <pc:sldChg chg="modSp add del mod">
        <pc:chgData name="Alison Ely" userId="4bd02065-5472-4c24-a7c6-2176edef069b" providerId="ADAL" clId="{4DC0131D-6FC4-4E4C-955E-DF8667C1106F}" dt="2024-07-09T23:05:59.340" v="470" actId="20577"/>
        <pc:sldMkLst>
          <pc:docMk/>
          <pc:sldMk cId="164495850" sldId="333"/>
        </pc:sldMkLst>
        <pc:spChg chg="mod">
          <ac:chgData name="Alison Ely" userId="4bd02065-5472-4c24-a7c6-2176edef069b" providerId="ADAL" clId="{4DC0131D-6FC4-4E4C-955E-DF8667C1106F}" dt="2024-07-09T23:05:59.340" v="470" actId="20577"/>
          <ac:spMkLst>
            <pc:docMk/>
            <pc:sldMk cId="164495850" sldId="333"/>
            <ac:spMk id="4" creationId="{00000000-0000-0000-0000-000000000000}"/>
          </ac:spMkLst>
        </pc:spChg>
      </pc:sldChg>
      <pc:sldChg chg="add del">
        <pc:chgData name="Alison Ely" userId="4bd02065-5472-4c24-a7c6-2176edef069b" providerId="ADAL" clId="{4DC0131D-6FC4-4E4C-955E-DF8667C1106F}" dt="2024-07-09T23:06:39.070" v="500" actId="47"/>
        <pc:sldMkLst>
          <pc:docMk/>
          <pc:sldMk cId="1138858862" sldId="334"/>
        </pc:sldMkLst>
      </pc:sldChg>
      <pc:sldChg chg="add">
        <pc:chgData name="Alison Ely" userId="4bd02065-5472-4c24-a7c6-2176edef069b" providerId="ADAL" clId="{4DC0131D-6FC4-4E4C-955E-DF8667C1106F}" dt="2024-07-10T06:57:07.723" v="1199"/>
        <pc:sldMkLst>
          <pc:docMk/>
          <pc:sldMk cId="1658661071" sldId="334"/>
        </pc:sldMkLst>
      </pc:sldChg>
      <pc:sldChg chg="add">
        <pc:chgData name="Alison Ely" userId="4bd02065-5472-4c24-a7c6-2176edef069b" providerId="ADAL" clId="{4DC0131D-6FC4-4E4C-955E-DF8667C1106F}" dt="2024-07-10T06:57:07.723" v="1199"/>
        <pc:sldMkLst>
          <pc:docMk/>
          <pc:sldMk cId="3309569968" sldId="335"/>
        </pc:sldMkLst>
      </pc:sldChg>
      <pc:sldChg chg="add del">
        <pc:chgData name="Alison Ely" userId="4bd02065-5472-4c24-a7c6-2176edef069b" providerId="ADAL" clId="{4DC0131D-6FC4-4E4C-955E-DF8667C1106F}" dt="2024-07-09T23:05:49.454" v="465" actId="47"/>
        <pc:sldMkLst>
          <pc:docMk/>
          <pc:sldMk cId="3600832758" sldId="335"/>
        </pc:sldMkLst>
      </pc:sldChg>
      <pc:sldChg chg="new del ord">
        <pc:chgData name="Alison Ely" userId="4bd02065-5472-4c24-a7c6-2176edef069b" providerId="ADAL" clId="{4DC0131D-6FC4-4E4C-955E-DF8667C1106F}" dt="2024-07-09T23:06:49.178" v="502" actId="47"/>
        <pc:sldMkLst>
          <pc:docMk/>
          <pc:sldMk cId="2239500348" sldId="337"/>
        </pc:sldMkLst>
      </pc:sldChg>
      <pc:sldChg chg="new del">
        <pc:chgData name="Alison Ely" userId="4bd02065-5472-4c24-a7c6-2176edef069b" providerId="ADAL" clId="{4DC0131D-6FC4-4E4C-955E-DF8667C1106F}" dt="2024-07-09T23:05:44.746" v="461" actId="680"/>
        <pc:sldMkLst>
          <pc:docMk/>
          <pc:sldMk cId="2285602312" sldId="337"/>
        </pc:sldMkLst>
      </pc:sldChg>
      <pc:sldChg chg="new del">
        <pc:chgData name="Alison Ely" userId="4bd02065-5472-4c24-a7c6-2176edef069b" providerId="ADAL" clId="{4DC0131D-6FC4-4E4C-955E-DF8667C1106F}" dt="2024-07-09T23:06:31.798" v="496" actId="47"/>
        <pc:sldMkLst>
          <pc:docMk/>
          <pc:sldMk cId="2498106274" sldId="337"/>
        </pc:sldMkLst>
      </pc:sldChg>
      <pc:sldChg chg="addSp modSp add mod">
        <pc:chgData name="Alison Ely" userId="4bd02065-5472-4c24-a7c6-2176edef069b" providerId="ADAL" clId="{4DC0131D-6FC4-4E4C-955E-DF8667C1106F}" dt="2024-07-10T07:25:20.441" v="2519" actId="313"/>
        <pc:sldMkLst>
          <pc:docMk/>
          <pc:sldMk cId="500079627" sldId="338"/>
        </pc:sldMkLst>
        <pc:spChg chg="add mod">
          <ac:chgData name="Alison Ely" userId="4bd02065-5472-4c24-a7c6-2176edef069b" providerId="ADAL" clId="{4DC0131D-6FC4-4E4C-955E-DF8667C1106F}" dt="2024-07-10T07:25:20.441" v="2519" actId="313"/>
          <ac:spMkLst>
            <pc:docMk/>
            <pc:sldMk cId="500079627" sldId="338"/>
            <ac:spMk id="2" creationId="{E2B1FCA9-10BF-6658-8E5B-7E382D9F4547}"/>
          </ac:spMkLst>
        </pc:spChg>
        <pc:spChg chg="mod">
          <ac:chgData name="Alison Ely" userId="4bd02065-5472-4c24-a7c6-2176edef069b" providerId="ADAL" clId="{4DC0131D-6FC4-4E4C-955E-DF8667C1106F}" dt="2024-07-09T23:06:55.405" v="514" actId="20577"/>
          <ac:spMkLst>
            <pc:docMk/>
            <pc:sldMk cId="500079627" sldId="338"/>
            <ac:spMk id="4" creationId="{00000000-0000-0000-0000-000000000000}"/>
          </ac:spMkLst>
        </pc:spChg>
      </pc:sldChg>
      <pc:sldChg chg="add del">
        <pc:chgData name="Alison Ely" userId="4bd02065-5472-4c24-a7c6-2176edef069b" providerId="ADAL" clId="{4DC0131D-6FC4-4E4C-955E-DF8667C1106F}" dt="2024-07-09T23:07:14.678" v="516"/>
        <pc:sldMkLst>
          <pc:docMk/>
          <pc:sldMk cId="1498244678" sldId="339"/>
        </pc:sldMkLst>
      </pc:sldChg>
      <pc:sldChg chg="addSp delSp modSp new mod">
        <pc:chgData name="Alison Ely" userId="4bd02065-5472-4c24-a7c6-2176edef069b" providerId="ADAL" clId="{4DC0131D-6FC4-4E4C-955E-DF8667C1106F}" dt="2024-07-10T07:26:04.227" v="2530" actId="20577"/>
        <pc:sldMkLst>
          <pc:docMk/>
          <pc:sldMk cId="2283803791" sldId="339"/>
        </pc:sldMkLst>
        <pc:spChg chg="add del mod">
          <ac:chgData name="Alison Ely" userId="4bd02065-5472-4c24-a7c6-2176edef069b" providerId="ADAL" clId="{4DC0131D-6FC4-4E4C-955E-DF8667C1106F}" dt="2024-07-10T07:08:05.416" v="1729" actId="47"/>
          <ac:spMkLst>
            <pc:docMk/>
            <pc:sldMk cId="2283803791" sldId="339"/>
            <ac:spMk id="2" creationId="{EB4F15B7-EE19-9928-A8EB-2B6B2898F887}"/>
          </ac:spMkLst>
        </pc:spChg>
        <pc:spChg chg="add mod">
          <ac:chgData name="Alison Ely" userId="4bd02065-5472-4c24-a7c6-2176edef069b" providerId="ADAL" clId="{4DC0131D-6FC4-4E4C-955E-DF8667C1106F}" dt="2024-07-10T07:07:37.435" v="1725" actId="20577"/>
          <ac:spMkLst>
            <pc:docMk/>
            <pc:sldMk cId="2283803791" sldId="339"/>
            <ac:spMk id="3" creationId="{D0CBAE8E-AD30-EFC0-841D-FEF7E39DDFF6}"/>
          </ac:spMkLst>
        </pc:spChg>
        <pc:spChg chg="add mod">
          <ac:chgData name="Alison Ely" userId="4bd02065-5472-4c24-a7c6-2176edef069b" providerId="ADAL" clId="{4DC0131D-6FC4-4E4C-955E-DF8667C1106F}" dt="2024-07-10T07:26:04.227" v="2530" actId="20577"/>
          <ac:spMkLst>
            <pc:docMk/>
            <pc:sldMk cId="2283803791" sldId="339"/>
            <ac:spMk id="4" creationId="{1A4C2A00-EC1C-A2E8-A6F5-98CCFF87D565}"/>
          </ac:spMkLst>
        </pc:spChg>
      </pc:sldChg>
      <pc:sldChg chg="modSp add mod">
        <pc:chgData name="Alison Ely" userId="4bd02065-5472-4c24-a7c6-2176edef069b" providerId="ADAL" clId="{4DC0131D-6FC4-4E4C-955E-DF8667C1106F}" dt="2024-07-10T07:25:51.130" v="2527" actId="20577"/>
        <pc:sldMkLst>
          <pc:docMk/>
          <pc:sldMk cId="1786494785" sldId="340"/>
        </pc:sldMkLst>
        <pc:spChg chg="mod">
          <ac:chgData name="Alison Ely" userId="4bd02065-5472-4c24-a7c6-2176edef069b" providerId="ADAL" clId="{4DC0131D-6FC4-4E4C-955E-DF8667C1106F}" dt="2024-07-10T07:25:51.130" v="2527" actId="20577"/>
          <ac:spMkLst>
            <pc:docMk/>
            <pc:sldMk cId="1786494785" sldId="340"/>
            <ac:spMk id="3" creationId="{00000000-0000-0000-0000-000000000000}"/>
          </ac:spMkLst>
        </pc:spChg>
      </pc:sldChg>
      <pc:sldChg chg="add del">
        <pc:chgData name="Alison Ely" userId="4bd02065-5472-4c24-a7c6-2176edef069b" providerId="ADAL" clId="{4DC0131D-6FC4-4E4C-955E-DF8667C1106F}" dt="2024-07-10T05:54:40.298" v="719"/>
        <pc:sldMkLst>
          <pc:docMk/>
          <pc:sldMk cId="1332303142" sldId="341"/>
        </pc:sldMkLst>
      </pc:sldChg>
      <pc:sldChg chg="addSp modSp add mod">
        <pc:chgData name="Alison Ely" userId="4bd02065-5472-4c24-a7c6-2176edef069b" providerId="ADAL" clId="{4DC0131D-6FC4-4E4C-955E-DF8667C1106F}" dt="2024-07-10T06:55:44.944" v="1198" actId="14100"/>
        <pc:sldMkLst>
          <pc:docMk/>
          <pc:sldMk cId="2293160631" sldId="341"/>
        </pc:sldMkLst>
        <pc:spChg chg="mod">
          <ac:chgData name="Alison Ely" userId="4bd02065-5472-4c24-a7c6-2176edef069b" providerId="ADAL" clId="{4DC0131D-6FC4-4E4C-955E-DF8667C1106F}" dt="2024-07-10T06:55:38.728" v="1196" actId="14100"/>
          <ac:spMkLst>
            <pc:docMk/>
            <pc:sldMk cId="2293160631" sldId="341"/>
            <ac:spMk id="2" creationId="{E2B1FCA9-10BF-6658-8E5B-7E382D9F4547}"/>
          </ac:spMkLst>
        </pc:spChg>
        <pc:spChg chg="mod">
          <ac:chgData name="Alison Ely" userId="4bd02065-5472-4c24-a7c6-2176edef069b" providerId="ADAL" clId="{4DC0131D-6FC4-4E4C-955E-DF8667C1106F}" dt="2024-07-10T06:51:08.639" v="838" actId="20577"/>
          <ac:spMkLst>
            <pc:docMk/>
            <pc:sldMk cId="2293160631" sldId="341"/>
            <ac:spMk id="4" creationId="{00000000-0000-0000-0000-000000000000}"/>
          </ac:spMkLst>
        </pc:spChg>
        <pc:picChg chg="add mod">
          <ac:chgData name="Alison Ely" userId="4bd02065-5472-4c24-a7c6-2176edef069b" providerId="ADAL" clId="{4DC0131D-6FC4-4E4C-955E-DF8667C1106F}" dt="2024-07-10T06:55:44.944" v="1198" actId="14100"/>
          <ac:picMkLst>
            <pc:docMk/>
            <pc:sldMk cId="2293160631" sldId="341"/>
            <ac:picMk id="1026" creationId="{1B423FB0-CDE2-1F5D-1F95-3B0EC7B89F5E}"/>
          </ac:picMkLst>
        </pc:picChg>
      </pc:sldChg>
      <pc:sldChg chg="add">
        <pc:chgData name="Alison Ely" userId="4bd02065-5472-4c24-a7c6-2176edef069b" providerId="ADAL" clId="{4DC0131D-6FC4-4E4C-955E-DF8667C1106F}" dt="2024-07-10T06:57:07.723" v="1199"/>
        <pc:sldMkLst>
          <pc:docMk/>
          <pc:sldMk cId="74803377" sldId="342"/>
        </pc:sldMkLst>
      </pc:sldChg>
      <pc:sldChg chg="add">
        <pc:chgData name="Alison Ely" userId="4bd02065-5472-4c24-a7c6-2176edef069b" providerId="ADAL" clId="{4DC0131D-6FC4-4E4C-955E-DF8667C1106F}" dt="2024-07-10T06:57:07.723" v="1199"/>
        <pc:sldMkLst>
          <pc:docMk/>
          <pc:sldMk cId="4010983486" sldId="343"/>
        </pc:sldMkLst>
      </pc:sldChg>
      <pc:sldChg chg="add">
        <pc:chgData name="Alison Ely" userId="4bd02065-5472-4c24-a7c6-2176edef069b" providerId="ADAL" clId="{4DC0131D-6FC4-4E4C-955E-DF8667C1106F}" dt="2024-07-10T06:57:07.723" v="1199"/>
        <pc:sldMkLst>
          <pc:docMk/>
          <pc:sldMk cId="1513885996" sldId="344"/>
        </pc:sldMkLst>
      </pc:sldChg>
      <pc:sldChg chg="add">
        <pc:chgData name="Alison Ely" userId="4bd02065-5472-4c24-a7c6-2176edef069b" providerId="ADAL" clId="{4DC0131D-6FC4-4E4C-955E-DF8667C1106F}" dt="2024-07-10T06:57:07.723" v="1199"/>
        <pc:sldMkLst>
          <pc:docMk/>
          <pc:sldMk cId="3690860723" sldId="345"/>
        </pc:sldMkLst>
      </pc:sldChg>
      <pc:sldChg chg="add">
        <pc:chgData name="Alison Ely" userId="4bd02065-5472-4c24-a7c6-2176edef069b" providerId="ADAL" clId="{4DC0131D-6FC4-4E4C-955E-DF8667C1106F}" dt="2024-07-10T06:57:07.723" v="1199"/>
        <pc:sldMkLst>
          <pc:docMk/>
          <pc:sldMk cId="1815976683" sldId="346"/>
        </pc:sldMkLst>
      </pc:sldChg>
    </pc:docChg>
  </pc:docChgLst>
  <pc:docChgLst>
    <pc:chgData name="David Dalgado" userId="S::david.dalgado@nrc.no::93d0d520-0c11-465c-be96-9ef3a5a98b55" providerId="AD" clId="Web-{B62912CB-A6EB-0902-165C-08925F533BCF}"/>
    <pc:docChg chg="addSld modSld sldOrd modSection">
      <pc:chgData name="David Dalgado" userId="S::david.dalgado@nrc.no::93d0d520-0c11-465c-be96-9ef3a5a98b55" providerId="AD" clId="Web-{B62912CB-A6EB-0902-165C-08925F533BCF}" dt="2024-08-07T07:26:05.772" v="218"/>
      <pc:docMkLst>
        <pc:docMk/>
      </pc:docMkLst>
      <pc:sldChg chg="modSp">
        <pc:chgData name="David Dalgado" userId="S::david.dalgado@nrc.no::93d0d520-0c11-465c-be96-9ef3a5a98b55" providerId="AD" clId="Web-{B62912CB-A6EB-0902-165C-08925F533BCF}" dt="2024-08-07T07:21:19.701" v="212" actId="20577"/>
        <pc:sldMkLst>
          <pc:docMk/>
          <pc:sldMk cId="1622647667" sldId="312"/>
        </pc:sldMkLst>
        <pc:spChg chg="mod">
          <ac:chgData name="David Dalgado" userId="S::david.dalgado@nrc.no::93d0d520-0c11-465c-be96-9ef3a5a98b55" providerId="AD" clId="Web-{B62912CB-A6EB-0902-165C-08925F533BCF}" dt="2024-08-07T07:21:19.701" v="212" actId="20577"/>
          <ac:spMkLst>
            <pc:docMk/>
            <pc:sldMk cId="1622647667" sldId="312"/>
            <ac:spMk id="3" creationId="{00000000-0000-0000-0000-000000000000}"/>
          </ac:spMkLst>
        </pc:spChg>
      </pc:sldChg>
      <pc:sldChg chg="modSp ord">
        <pc:chgData name="David Dalgado" userId="S::david.dalgado@nrc.no::93d0d520-0c11-465c-be96-9ef3a5a98b55" providerId="AD" clId="Web-{B62912CB-A6EB-0902-165C-08925F533BCF}" dt="2024-08-07T07:26:05.772" v="218"/>
        <pc:sldMkLst>
          <pc:docMk/>
          <pc:sldMk cId="2859630252" sldId="322"/>
        </pc:sldMkLst>
        <pc:spChg chg="mod">
          <ac:chgData name="David Dalgado" userId="S::david.dalgado@nrc.no::93d0d520-0c11-465c-be96-9ef3a5a98b55" providerId="AD" clId="Web-{B62912CB-A6EB-0902-165C-08925F533BCF}" dt="2024-08-07T07:21:51.592" v="215" actId="20577"/>
          <ac:spMkLst>
            <pc:docMk/>
            <pc:sldMk cId="2859630252" sldId="322"/>
            <ac:spMk id="3" creationId="{00000000-0000-0000-0000-000000000000}"/>
          </ac:spMkLst>
        </pc:spChg>
      </pc:sldChg>
      <pc:sldChg chg="modSp">
        <pc:chgData name="David Dalgado" userId="S::david.dalgado@nrc.no::93d0d520-0c11-465c-be96-9ef3a5a98b55" providerId="AD" clId="Web-{B62912CB-A6EB-0902-165C-08925F533BCF}" dt="2024-08-07T07:05:02.624" v="191" actId="20577"/>
        <pc:sldMkLst>
          <pc:docMk/>
          <pc:sldMk cId="2111876418" sldId="328"/>
        </pc:sldMkLst>
        <pc:spChg chg="mod">
          <ac:chgData name="David Dalgado" userId="S::david.dalgado@nrc.no::93d0d520-0c11-465c-be96-9ef3a5a98b55" providerId="AD" clId="Web-{B62912CB-A6EB-0902-165C-08925F533BCF}" dt="2024-08-07T07:05:02.624" v="191" actId="20577"/>
          <ac:spMkLst>
            <pc:docMk/>
            <pc:sldMk cId="2111876418" sldId="328"/>
            <ac:spMk id="3" creationId="{00000000-0000-0000-0000-000000000000}"/>
          </ac:spMkLst>
        </pc:spChg>
      </pc:sldChg>
      <pc:sldChg chg="modSp">
        <pc:chgData name="David Dalgado" userId="S::david.dalgado@nrc.no::93d0d520-0c11-465c-be96-9ef3a5a98b55" providerId="AD" clId="Web-{B62912CB-A6EB-0902-165C-08925F533BCF}" dt="2024-08-07T07:26:05.600" v="217" actId="20577"/>
        <pc:sldMkLst>
          <pc:docMk/>
          <pc:sldMk cId="4220677321" sldId="336"/>
        </pc:sldMkLst>
        <pc:spChg chg="mod">
          <ac:chgData name="David Dalgado" userId="S::david.dalgado@nrc.no::93d0d520-0c11-465c-be96-9ef3a5a98b55" providerId="AD" clId="Web-{B62912CB-A6EB-0902-165C-08925F533BCF}" dt="2024-08-07T07:26:05.600" v="217" actId="20577"/>
          <ac:spMkLst>
            <pc:docMk/>
            <pc:sldMk cId="4220677321" sldId="336"/>
            <ac:spMk id="3" creationId="{00000000-0000-0000-0000-000000000000}"/>
          </ac:spMkLst>
        </pc:spChg>
      </pc:sldChg>
      <pc:sldChg chg="addSp modSp">
        <pc:chgData name="David Dalgado" userId="S::david.dalgado@nrc.no::93d0d520-0c11-465c-be96-9ef3a5a98b55" providerId="AD" clId="Web-{B62912CB-A6EB-0902-165C-08925F533BCF}" dt="2024-08-07T07:20:23.683" v="196" actId="14100"/>
        <pc:sldMkLst>
          <pc:docMk/>
          <pc:sldMk cId="2757040346" sldId="338"/>
        </pc:sldMkLst>
        <pc:spChg chg="mod">
          <ac:chgData name="David Dalgado" userId="S::david.dalgado@nrc.no::93d0d520-0c11-465c-be96-9ef3a5a98b55" providerId="AD" clId="Web-{B62912CB-A6EB-0902-165C-08925F533BCF}" dt="2024-08-07T06:45:41.474" v="81" actId="20577"/>
          <ac:spMkLst>
            <pc:docMk/>
            <pc:sldMk cId="2757040346" sldId="338"/>
            <ac:spMk id="5" creationId="{F52AEBB1-858B-FCD1-4D92-8D2F003F7563}"/>
          </ac:spMkLst>
        </pc:spChg>
        <pc:picChg chg="add mod">
          <ac:chgData name="David Dalgado" userId="S::david.dalgado@nrc.no::93d0d520-0c11-465c-be96-9ef3a5a98b55" providerId="AD" clId="Web-{B62912CB-A6EB-0902-165C-08925F533BCF}" dt="2024-08-07T07:20:23.683" v="196" actId="14100"/>
          <ac:picMkLst>
            <pc:docMk/>
            <pc:sldMk cId="2757040346" sldId="338"/>
            <ac:picMk id="2" creationId="{C3D7B269-6DDA-EBB4-A79F-B0BE580705D7}"/>
          </ac:picMkLst>
        </pc:picChg>
      </pc:sldChg>
      <pc:sldChg chg="addSp modSp">
        <pc:chgData name="David Dalgado" userId="S::david.dalgado@nrc.no::93d0d520-0c11-465c-be96-9ef3a5a98b55" providerId="AD" clId="Web-{B62912CB-A6EB-0902-165C-08925F533BCF}" dt="2024-08-07T05:28:15.580" v="58" actId="20577"/>
        <pc:sldMkLst>
          <pc:docMk/>
          <pc:sldMk cId="2812077326" sldId="347"/>
        </pc:sldMkLst>
        <pc:spChg chg="add mod">
          <ac:chgData name="David Dalgado" userId="S::david.dalgado@nrc.no::93d0d520-0c11-465c-be96-9ef3a5a98b55" providerId="AD" clId="Web-{B62912CB-A6EB-0902-165C-08925F533BCF}" dt="2024-08-07T05:26:51.094" v="6" actId="1076"/>
          <ac:spMkLst>
            <pc:docMk/>
            <pc:sldMk cId="2812077326" sldId="347"/>
            <ac:spMk id="3" creationId="{0A14E298-9FD0-7CA8-623B-8795B0FA8DCC}"/>
          </ac:spMkLst>
        </pc:spChg>
        <pc:spChg chg="add mod">
          <ac:chgData name="David Dalgado" userId="S::david.dalgado@nrc.no::93d0d520-0c11-465c-be96-9ef3a5a98b55" providerId="AD" clId="Web-{B62912CB-A6EB-0902-165C-08925F533BCF}" dt="2024-08-07T05:28:15.580" v="58" actId="20577"/>
          <ac:spMkLst>
            <pc:docMk/>
            <pc:sldMk cId="2812077326" sldId="347"/>
            <ac:spMk id="5" creationId="{FB6325D6-F9E8-1F4A-4FAE-3C402D3135D5}"/>
          </ac:spMkLst>
        </pc:spChg>
        <pc:picChg chg="add mod">
          <ac:chgData name="David Dalgado" userId="S::david.dalgado@nrc.no::93d0d520-0c11-465c-be96-9ef3a5a98b55" providerId="AD" clId="Web-{B62912CB-A6EB-0902-165C-08925F533BCF}" dt="2024-08-07T05:26:24.796" v="3" actId="1076"/>
          <ac:picMkLst>
            <pc:docMk/>
            <pc:sldMk cId="2812077326" sldId="347"/>
            <ac:picMk id="2" creationId="{43D5A129-8A6E-BA7D-174A-99731C5492B7}"/>
          </ac:picMkLst>
        </pc:picChg>
      </pc:sldChg>
      <pc:sldChg chg="addSp modSp new">
        <pc:chgData name="David Dalgado" userId="S::david.dalgado@nrc.no::93d0d520-0c11-465c-be96-9ef3a5a98b55" providerId="AD" clId="Web-{B62912CB-A6EB-0902-165C-08925F533BCF}" dt="2024-08-07T07:10:57.119" v="194"/>
        <pc:sldMkLst>
          <pc:docMk/>
          <pc:sldMk cId="4070881784" sldId="352"/>
        </pc:sldMkLst>
        <pc:picChg chg="add mod">
          <ac:chgData name="David Dalgado" userId="S::david.dalgado@nrc.no::93d0d520-0c11-465c-be96-9ef3a5a98b55" providerId="AD" clId="Web-{B62912CB-A6EB-0902-165C-08925F533BCF}" dt="2024-08-07T07:10:57.119" v="194"/>
          <ac:picMkLst>
            <pc:docMk/>
            <pc:sldMk cId="4070881784" sldId="352"/>
            <ac:picMk id="2" creationId="{AA5006FC-9A79-BA7F-B68C-C823B5A85063}"/>
          </ac:picMkLst>
        </pc:picChg>
      </pc:sldChg>
    </pc:docChg>
  </pc:docChgLst>
  <pc:docChgLst>
    <pc:chgData name="David Dalgado" userId="226df5b6-e075-46d0-8724-bc096445e158" providerId="ADAL" clId="{A81296E0-EA38-4C6C-B4F1-7EBE4B9FED90}"/>
    <pc:docChg chg="custSel addSld delSld modSld sldOrd modSection">
      <pc:chgData name="David Dalgado" userId="226df5b6-e075-46d0-8724-bc096445e158" providerId="ADAL" clId="{A81296E0-EA38-4C6C-B4F1-7EBE4B9FED90}" dt="2024-08-25T07:35:12.542" v="214" actId="1076"/>
      <pc:docMkLst>
        <pc:docMk/>
      </pc:docMkLst>
      <pc:sldChg chg="modSp mod">
        <pc:chgData name="David Dalgado" userId="226df5b6-e075-46d0-8724-bc096445e158" providerId="ADAL" clId="{A81296E0-EA38-4C6C-B4F1-7EBE4B9FED90}" dt="2024-08-25T06:40:38.572" v="178" actId="20577"/>
        <pc:sldMkLst>
          <pc:docMk/>
          <pc:sldMk cId="3335958171" sldId="272"/>
        </pc:sldMkLst>
        <pc:spChg chg="mod">
          <ac:chgData name="David Dalgado" userId="226df5b6-e075-46d0-8724-bc096445e158" providerId="ADAL" clId="{A81296E0-EA38-4C6C-B4F1-7EBE4B9FED90}" dt="2024-08-25T06:40:38.572" v="178" actId="20577"/>
          <ac:spMkLst>
            <pc:docMk/>
            <pc:sldMk cId="3335958171" sldId="272"/>
            <ac:spMk id="7" creationId="{EF589475-35DA-7D3E-1633-CFA3728AAC54}"/>
          </ac:spMkLst>
        </pc:spChg>
      </pc:sldChg>
      <pc:sldChg chg="modSp del mod">
        <pc:chgData name="David Dalgado" userId="226df5b6-e075-46d0-8724-bc096445e158" providerId="ADAL" clId="{A81296E0-EA38-4C6C-B4F1-7EBE4B9FED90}" dt="2024-08-25T06:36:16.018" v="2" actId="47"/>
        <pc:sldMkLst>
          <pc:docMk/>
          <pc:sldMk cId="1754127785" sldId="308"/>
        </pc:sldMkLst>
        <pc:spChg chg="mod">
          <ac:chgData name="David Dalgado" userId="226df5b6-e075-46d0-8724-bc096445e158" providerId="ADAL" clId="{A81296E0-EA38-4C6C-B4F1-7EBE4B9FED90}" dt="2024-08-25T06:36:02.070" v="1" actId="20577"/>
          <ac:spMkLst>
            <pc:docMk/>
            <pc:sldMk cId="1754127785" sldId="308"/>
            <ac:spMk id="3" creationId="{00000000-0000-0000-0000-000000000000}"/>
          </ac:spMkLst>
        </pc:spChg>
      </pc:sldChg>
      <pc:sldChg chg="ord">
        <pc:chgData name="David Dalgado" userId="226df5b6-e075-46d0-8724-bc096445e158" providerId="ADAL" clId="{A81296E0-EA38-4C6C-B4F1-7EBE4B9FED90}" dt="2024-08-25T07:28:50.634" v="182"/>
        <pc:sldMkLst>
          <pc:docMk/>
          <pc:sldMk cId="2111876418" sldId="328"/>
        </pc:sldMkLst>
      </pc:sldChg>
      <pc:sldChg chg="del">
        <pc:chgData name="David Dalgado" userId="226df5b6-e075-46d0-8724-bc096445e158" providerId="ADAL" clId="{A81296E0-EA38-4C6C-B4F1-7EBE4B9FED90}" dt="2024-08-25T07:33:52.364" v="183" actId="2696"/>
        <pc:sldMkLst>
          <pc:docMk/>
          <pc:sldMk cId="2812077326" sldId="347"/>
        </pc:sldMkLst>
      </pc:sldChg>
      <pc:sldChg chg="addSp delSp modSp mod modShow">
        <pc:chgData name="David Dalgado" userId="226df5b6-e075-46d0-8724-bc096445e158" providerId="ADAL" clId="{A81296E0-EA38-4C6C-B4F1-7EBE4B9FED90}" dt="2024-08-25T07:35:12.542" v="214" actId="1076"/>
        <pc:sldMkLst>
          <pc:docMk/>
          <pc:sldMk cId="3903599894" sldId="347"/>
        </pc:sldMkLst>
        <pc:spChg chg="del">
          <ac:chgData name="David Dalgado" userId="226df5b6-e075-46d0-8724-bc096445e158" providerId="ADAL" clId="{A81296E0-EA38-4C6C-B4F1-7EBE4B9FED90}" dt="2024-08-25T07:34:32.149" v="208" actId="478"/>
          <ac:spMkLst>
            <pc:docMk/>
            <pc:sldMk cId="3903599894" sldId="347"/>
            <ac:spMk id="3" creationId="{0A14E298-9FD0-7CA8-623B-8795B0FA8DCC}"/>
          </ac:spMkLst>
        </pc:spChg>
        <pc:spChg chg="mod">
          <ac:chgData name="David Dalgado" userId="226df5b6-e075-46d0-8724-bc096445e158" providerId="ADAL" clId="{A81296E0-EA38-4C6C-B4F1-7EBE4B9FED90}" dt="2024-08-25T07:35:09.303" v="212" actId="14100"/>
          <ac:spMkLst>
            <pc:docMk/>
            <pc:sldMk cId="3903599894" sldId="347"/>
            <ac:spMk id="5" creationId="{FB6325D6-F9E8-1F4A-4FAE-3C402D3135D5}"/>
          </ac:spMkLst>
        </pc:spChg>
        <pc:picChg chg="del">
          <ac:chgData name="David Dalgado" userId="226df5b6-e075-46d0-8724-bc096445e158" providerId="ADAL" clId="{A81296E0-EA38-4C6C-B4F1-7EBE4B9FED90}" dt="2024-08-25T07:34:07.582" v="184" actId="478"/>
          <ac:picMkLst>
            <pc:docMk/>
            <pc:sldMk cId="3903599894" sldId="347"/>
            <ac:picMk id="2" creationId="{43D5A129-8A6E-BA7D-174A-99731C5492B7}"/>
          </ac:picMkLst>
        </pc:picChg>
        <pc:picChg chg="add mod">
          <ac:chgData name="David Dalgado" userId="226df5b6-e075-46d0-8724-bc096445e158" providerId="ADAL" clId="{A81296E0-EA38-4C6C-B4F1-7EBE4B9FED90}" dt="2024-08-25T07:35:12.542" v="214" actId="1076"/>
          <ac:picMkLst>
            <pc:docMk/>
            <pc:sldMk cId="3903599894" sldId="347"/>
            <ac:picMk id="6" creationId="{0D8618DB-7BD8-92C3-731E-8B9B6586513F}"/>
          </ac:picMkLst>
        </pc:picChg>
      </pc:sldChg>
      <pc:sldChg chg="modSp mod">
        <pc:chgData name="David Dalgado" userId="226df5b6-e075-46d0-8724-bc096445e158" providerId="ADAL" clId="{A81296E0-EA38-4C6C-B4F1-7EBE4B9FED90}" dt="2024-08-25T06:38:58.209" v="158" actId="113"/>
        <pc:sldMkLst>
          <pc:docMk/>
          <pc:sldMk cId="1845845417" sldId="591"/>
        </pc:sldMkLst>
        <pc:spChg chg="mod">
          <ac:chgData name="David Dalgado" userId="226df5b6-e075-46d0-8724-bc096445e158" providerId="ADAL" clId="{A81296E0-EA38-4C6C-B4F1-7EBE4B9FED90}" dt="2024-08-25T06:38:58.209" v="158" actId="113"/>
          <ac:spMkLst>
            <pc:docMk/>
            <pc:sldMk cId="1845845417" sldId="591"/>
            <ac:spMk id="8" creationId="{CABF233B-D80E-B855-FC06-6B975CEE590C}"/>
          </ac:spMkLst>
        </pc:spChg>
      </pc:sldChg>
      <pc:sldChg chg="modSp mod">
        <pc:chgData name="David Dalgado" userId="226df5b6-e075-46d0-8724-bc096445e158" providerId="ADAL" clId="{A81296E0-EA38-4C6C-B4F1-7EBE4B9FED90}" dt="2024-08-25T06:38:28.243" v="156" actId="113"/>
        <pc:sldMkLst>
          <pc:docMk/>
          <pc:sldMk cId="864126354" sldId="601"/>
        </pc:sldMkLst>
        <pc:spChg chg="mod">
          <ac:chgData name="David Dalgado" userId="226df5b6-e075-46d0-8724-bc096445e158" providerId="ADAL" clId="{A81296E0-EA38-4C6C-B4F1-7EBE4B9FED90}" dt="2024-08-25T06:38:28.243" v="156" actId="113"/>
          <ac:spMkLst>
            <pc:docMk/>
            <pc:sldMk cId="864126354" sldId="601"/>
            <ac:spMk id="2" creationId="{8B203090-E3A6-7203-9734-630F23B7D146}"/>
          </ac:spMkLst>
        </pc:spChg>
      </pc:sldChg>
      <pc:sldChg chg="new del">
        <pc:chgData name="David Dalgado" userId="226df5b6-e075-46d0-8724-bc096445e158" providerId="ADAL" clId="{A81296E0-EA38-4C6C-B4F1-7EBE4B9FED90}" dt="2024-08-25T07:28:28.380" v="180" actId="47"/>
        <pc:sldMkLst>
          <pc:docMk/>
          <pc:sldMk cId="3384701324" sldId="617"/>
        </pc:sldMkLst>
      </pc:sldChg>
    </pc:docChg>
  </pc:docChgLst>
  <pc:docChgLst>
    <pc:chgData name="Fadi Shamisti" userId="b5d413ec-6ef7-400a-9f15-ae07777d4191" providerId="ADAL" clId="{5A51752A-8D62-4C2B-8C64-AE4C721F9D69}"/>
    <pc:docChg chg="delSld modSld modSection">
      <pc:chgData name="Fadi Shamisti" userId="b5d413ec-6ef7-400a-9f15-ae07777d4191" providerId="ADAL" clId="{5A51752A-8D62-4C2B-8C64-AE4C721F9D69}" dt="2024-08-21T05:26:08.966" v="80" actId="13926"/>
      <pc:docMkLst>
        <pc:docMk/>
      </pc:docMkLst>
      <pc:sldChg chg="modSp mod">
        <pc:chgData name="Fadi Shamisti" userId="b5d413ec-6ef7-400a-9f15-ae07777d4191" providerId="ADAL" clId="{5A51752A-8D62-4C2B-8C64-AE4C721F9D69}" dt="2024-08-21T04:58:54.317" v="0" actId="20577"/>
        <pc:sldMkLst>
          <pc:docMk/>
          <pc:sldMk cId="4220677321" sldId="336"/>
        </pc:sldMkLst>
        <pc:spChg chg="mod">
          <ac:chgData name="Fadi Shamisti" userId="b5d413ec-6ef7-400a-9f15-ae07777d4191" providerId="ADAL" clId="{5A51752A-8D62-4C2B-8C64-AE4C721F9D69}" dt="2024-08-21T04:58:54.317" v="0" actId="20577"/>
          <ac:spMkLst>
            <pc:docMk/>
            <pc:sldMk cId="4220677321" sldId="336"/>
            <ac:spMk id="3" creationId="{00000000-0000-0000-0000-000000000000}"/>
          </ac:spMkLst>
        </pc:spChg>
      </pc:sldChg>
      <pc:sldChg chg="addSp modSp mod">
        <pc:chgData name="Fadi Shamisti" userId="b5d413ec-6ef7-400a-9f15-ae07777d4191" providerId="ADAL" clId="{5A51752A-8D62-4C2B-8C64-AE4C721F9D69}" dt="2024-08-21T05:26:08.966" v="80" actId="13926"/>
        <pc:sldMkLst>
          <pc:docMk/>
          <pc:sldMk cId="3527208135" sldId="342"/>
        </pc:sldMkLst>
        <pc:spChg chg="add">
          <ac:chgData name="Fadi Shamisti" userId="b5d413ec-6ef7-400a-9f15-ae07777d4191" providerId="ADAL" clId="{5A51752A-8D62-4C2B-8C64-AE4C721F9D69}" dt="2024-08-21T05:21:49.869" v="1"/>
          <ac:spMkLst>
            <pc:docMk/>
            <pc:sldMk cId="3527208135" sldId="342"/>
            <ac:spMk id="2" creationId="{4F800799-2900-F279-AD53-21D3E116E5B2}"/>
          </ac:spMkLst>
        </pc:spChg>
        <pc:spChg chg="mod">
          <ac:chgData name="Fadi Shamisti" userId="b5d413ec-6ef7-400a-9f15-ae07777d4191" providerId="ADAL" clId="{5A51752A-8D62-4C2B-8C64-AE4C721F9D69}" dt="2024-08-21T05:26:08.966" v="80" actId="13926"/>
          <ac:spMkLst>
            <pc:docMk/>
            <pc:sldMk cId="3527208135" sldId="342"/>
            <ac:spMk id="3" creationId="{00000000-0000-0000-0000-000000000000}"/>
          </ac:spMkLst>
        </pc:spChg>
        <pc:spChg chg="mod">
          <ac:chgData name="Fadi Shamisti" userId="b5d413ec-6ef7-400a-9f15-ae07777d4191" providerId="ADAL" clId="{5A51752A-8D62-4C2B-8C64-AE4C721F9D69}" dt="2024-08-21T05:22:59.683" v="7" actId="1076"/>
          <ac:spMkLst>
            <pc:docMk/>
            <pc:sldMk cId="3527208135" sldId="342"/>
            <ac:spMk id="4" creationId="{00000000-0000-0000-0000-000000000000}"/>
          </ac:spMkLst>
        </pc:spChg>
        <pc:cxnChg chg="mod">
          <ac:chgData name="Fadi Shamisti" userId="b5d413ec-6ef7-400a-9f15-ae07777d4191" providerId="ADAL" clId="{5A51752A-8D62-4C2B-8C64-AE4C721F9D69}" dt="2024-08-21T05:23:02.591" v="8" actId="1076"/>
          <ac:cxnSpMkLst>
            <pc:docMk/>
            <pc:sldMk cId="3527208135" sldId="342"/>
            <ac:cxnSpMk id="5" creationId="{00000000-0000-0000-0000-000000000000}"/>
          </ac:cxnSpMkLst>
        </pc:cxnChg>
      </pc:sldChg>
      <pc:sldChg chg="modSp del mod">
        <pc:chgData name="Fadi Shamisti" userId="b5d413ec-6ef7-400a-9f15-ae07777d4191" providerId="ADAL" clId="{5A51752A-8D62-4C2B-8C64-AE4C721F9D69}" dt="2024-08-21T05:25:32.412" v="77" actId="47"/>
        <pc:sldMkLst>
          <pc:docMk/>
          <pc:sldMk cId="2614526864" sldId="350"/>
        </pc:sldMkLst>
        <pc:spChg chg="mod">
          <ac:chgData name="Fadi Shamisti" userId="b5d413ec-6ef7-400a-9f15-ae07777d4191" providerId="ADAL" clId="{5A51752A-8D62-4C2B-8C64-AE4C721F9D69}" dt="2024-08-21T05:24:42.472" v="57" actId="20577"/>
          <ac:spMkLst>
            <pc:docMk/>
            <pc:sldMk cId="2614526864" sldId="350"/>
            <ac:spMk id="2" creationId="{00000000-0000-0000-0000-000000000000}"/>
          </ac:spMkLst>
        </pc:spChg>
      </pc:sldChg>
      <pc:sldChg chg="del">
        <pc:chgData name="Fadi Shamisti" userId="b5d413ec-6ef7-400a-9f15-ae07777d4191" providerId="ADAL" clId="{5A51752A-8D62-4C2B-8C64-AE4C721F9D69}" dt="2024-08-21T05:25:34.243" v="78" actId="47"/>
        <pc:sldMkLst>
          <pc:docMk/>
          <pc:sldMk cId="461701593" sldId="351"/>
        </pc:sldMkLst>
      </pc:sldChg>
    </pc:docChg>
  </pc:docChgLst>
  <pc:docChgLst>
    <pc:chgData name="Mohammed Elaklouk" userId="S::im1.palestine@sheltercluster.org::b1d37f19-186b-4cad-aa9f-41af36c3e5c1" providerId="AD" clId="Web-{9428471D-C090-5CD3-0A16-450DA655212E}"/>
    <pc:docChg chg="modSld">
      <pc:chgData name="Mohammed Elaklouk" userId="S::im1.palestine@sheltercluster.org::b1d37f19-186b-4cad-aa9f-41af36c3e5c1" providerId="AD" clId="Web-{9428471D-C090-5CD3-0A16-450DA655212E}" dt="2024-09-22T07:07:46.288" v="92" actId="1076"/>
      <pc:docMkLst>
        <pc:docMk/>
      </pc:docMkLst>
      <pc:sldChg chg="addSp delSp modSp mod setBg">
        <pc:chgData name="Mohammed Elaklouk" userId="S::im1.palestine@sheltercluster.org::b1d37f19-186b-4cad-aa9f-41af36c3e5c1" providerId="AD" clId="Web-{9428471D-C090-5CD3-0A16-450DA655212E}" dt="2024-09-22T07:07:46.288" v="92" actId="1076"/>
        <pc:sldMkLst>
          <pc:docMk/>
          <pc:sldMk cId="2461071813" sldId="631"/>
        </pc:sldMkLst>
        <pc:spChg chg="del mod">
          <ac:chgData name="Mohammed Elaklouk" userId="S::im1.palestine@sheltercluster.org::b1d37f19-186b-4cad-aa9f-41af36c3e5c1" providerId="AD" clId="Web-{9428471D-C090-5CD3-0A16-450DA655212E}" dt="2024-09-22T06:37:32.266" v="30"/>
          <ac:spMkLst>
            <pc:docMk/>
            <pc:sldMk cId="2461071813" sldId="631"/>
            <ac:spMk id="2" creationId="{00000000-0000-0000-0000-000000000000}"/>
          </ac:spMkLst>
        </pc:spChg>
        <pc:spChg chg="add mod modVis">
          <ac:chgData name="Mohammed Elaklouk" userId="S::im1.palestine@sheltercluster.org::b1d37f19-186b-4cad-aa9f-41af36c3e5c1" providerId="AD" clId="Web-{9428471D-C090-5CD3-0A16-450DA655212E}" dt="2024-09-22T06:45:51.097" v="63"/>
          <ac:spMkLst>
            <pc:docMk/>
            <pc:sldMk cId="2461071813" sldId="631"/>
            <ac:spMk id="8" creationId="{9B7AD9F6-8CE7-4299-8FC6-328F4DCD3FF9}"/>
          </ac:spMkLst>
        </pc:spChg>
        <pc:spChg chg="add mod modVis">
          <ac:chgData name="Mohammed Elaklouk" userId="S::im1.palestine@sheltercluster.org::b1d37f19-186b-4cad-aa9f-41af36c3e5c1" providerId="AD" clId="Web-{9428471D-C090-5CD3-0A16-450DA655212E}" dt="2024-09-22T06:45:41.721" v="59"/>
          <ac:spMkLst>
            <pc:docMk/>
            <pc:sldMk cId="2461071813" sldId="631"/>
            <ac:spMk id="9" creationId="{F49775AF-8896-43EE-92C6-83497D6DC56F}"/>
          </ac:spMkLst>
        </pc:spChg>
        <pc:spChg chg="add mod">
          <ac:chgData name="Mohammed Elaklouk" userId="S::im1.palestine@sheltercluster.org::b1d37f19-186b-4cad-aa9f-41af36c3e5c1" providerId="AD" clId="Web-{9428471D-C090-5CD3-0A16-450DA655212E}" dt="2024-09-22T07:07:46.288" v="92" actId="1076"/>
          <ac:spMkLst>
            <pc:docMk/>
            <pc:sldMk cId="2461071813" sldId="631"/>
            <ac:spMk id="10" creationId="{2BD2A94F-18DD-3DB7-0AF3-73EB6A449A6A}"/>
          </ac:spMkLst>
        </pc:spChg>
        <pc:spChg chg="add del">
          <ac:chgData name="Mohammed Elaklouk" userId="S::im1.palestine@sheltercluster.org::b1d37f19-186b-4cad-aa9f-41af36c3e5c1" providerId="AD" clId="Web-{9428471D-C090-5CD3-0A16-450DA655212E}" dt="2024-09-22T06:35:56.653" v="18"/>
          <ac:spMkLst>
            <pc:docMk/>
            <pc:sldMk cId="2461071813" sldId="631"/>
            <ac:spMk id="11" creationId="{362D44EE-C852-4460-B8B5-C4F2BC20510C}"/>
          </ac:spMkLst>
        </pc:spChg>
        <pc:spChg chg="add del">
          <ac:chgData name="Mohammed Elaklouk" userId="S::im1.palestine@sheltercluster.org::b1d37f19-186b-4cad-aa9f-41af36c3e5c1" providerId="AD" clId="Web-{9428471D-C090-5CD3-0A16-450DA655212E}" dt="2024-09-22T06:35:56.653" v="18"/>
          <ac:spMkLst>
            <pc:docMk/>
            <pc:sldMk cId="2461071813" sldId="631"/>
            <ac:spMk id="13" creationId="{658970D8-8D1D-4B5C-894B-E871CC86543D}"/>
          </ac:spMkLst>
        </pc:spChg>
        <pc:spChg chg="add del">
          <ac:chgData name="Mohammed Elaklouk" userId="S::im1.palestine@sheltercluster.org::b1d37f19-186b-4cad-aa9f-41af36c3e5c1" providerId="AD" clId="Web-{9428471D-C090-5CD3-0A16-450DA655212E}" dt="2024-09-22T06:35:56.653" v="18"/>
          <ac:spMkLst>
            <pc:docMk/>
            <pc:sldMk cId="2461071813" sldId="631"/>
            <ac:spMk id="15" creationId="{F227E5B6-9132-43CA-B503-37A18562ADF2}"/>
          </ac:spMkLst>
        </pc:spChg>
        <pc:spChg chg="add del">
          <ac:chgData name="Mohammed Elaklouk" userId="S::im1.palestine@sheltercluster.org::b1d37f19-186b-4cad-aa9f-41af36c3e5c1" providerId="AD" clId="Web-{9428471D-C090-5CD3-0A16-450DA655212E}" dt="2024-09-22T06:35:56.653" v="18"/>
          <ac:spMkLst>
            <pc:docMk/>
            <pc:sldMk cId="2461071813" sldId="631"/>
            <ac:spMk id="17" creationId="{03C2051E-A88D-48E5-BACF-AAED17892722}"/>
          </ac:spMkLst>
        </pc:spChg>
        <pc:spChg chg="add del">
          <ac:chgData name="Mohammed Elaklouk" userId="S::im1.palestine@sheltercluster.org::b1d37f19-186b-4cad-aa9f-41af36c3e5c1" providerId="AD" clId="Web-{9428471D-C090-5CD3-0A16-450DA655212E}" dt="2024-09-22T06:35:56.653" v="18"/>
          <ac:spMkLst>
            <pc:docMk/>
            <pc:sldMk cId="2461071813" sldId="631"/>
            <ac:spMk id="19" creationId="{7821A508-2985-4905-874A-527429BAABFA}"/>
          </ac:spMkLst>
        </pc:spChg>
        <pc:spChg chg="add del">
          <ac:chgData name="Mohammed Elaklouk" userId="S::im1.palestine@sheltercluster.org::b1d37f19-186b-4cad-aa9f-41af36c3e5c1" providerId="AD" clId="Web-{9428471D-C090-5CD3-0A16-450DA655212E}" dt="2024-09-22T06:35:56.653" v="18"/>
          <ac:spMkLst>
            <pc:docMk/>
            <pc:sldMk cId="2461071813" sldId="631"/>
            <ac:spMk id="21" creationId="{D2929CB1-0E3C-4B2D-ADC5-0154FB33BA44}"/>
          </ac:spMkLst>
        </pc:spChg>
        <pc:spChg chg="add del">
          <ac:chgData name="Mohammed Elaklouk" userId="S::im1.palestine@sheltercluster.org::b1d37f19-186b-4cad-aa9f-41af36c3e5c1" providerId="AD" clId="Web-{9428471D-C090-5CD3-0A16-450DA655212E}" dt="2024-09-22T06:35:56.653" v="18"/>
          <ac:spMkLst>
            <pc:docMk/>
            <pc:sldMk cId="2461071813" sldId="631"/>
            <ac:spMk id="23" creationId="{5F2F0C84-BE8C-4DC2-A6D3-30349A801D5C}"/>
          </ac:spMkLst>
        </pc:spChg>
        <pc:picChg chg="add mod modCrop">
          <ac:chgData name="Mohammed Elaklouk" userId="S::im1.palestine@sheltercluster.org::b1d37f19-186b-4cad-aa9f-41af36c3e5c1" providerId="AD" clId="Web-{9428471D-C090-5CD3-0A16-450DA655212E}" dt="2024-09-22T07:06:46.547" v="90" actId="1076"/>
          <ac:picMkLst>
            <pc:docMk/>
            <pc:sldMk cId="2461071813" sldId="631"/>
            <ac:picMk id="2" creationId="{20676E6C-9B17-1045-144A-4A8AE26E01EC}"/>
          </ac:picMkLst>
        </pc:picChg>
        <pc:picChg chg="del">
          <ac:chgData name="Mohammed Elaklouk" userId="S::im1.palestine@sheltercluster.org::b1d37f19-186b-4cad-aa9f-41af36c3e5c1" providerId="AD" clId="Web-{9428471D-C090-5CD3-0A16-450DA655212E}" dt="2024-09-22T06:32:54.037" v="0"/>
          <ac:picMkLst>
            <pc:docMk/>
            <pc:sldMk cId="2461071813" sldId="631"/>
            <ac:picMk id="3" creationId="{00000000-0000-0000-0000-000000000000}"/>
          </ac:picMkLst>
        </pc:picChg>
        <pc:picChg chg="del">
          <ac:chgData name="Mohammed Elaklouk" userId="S::im1.palestine@sheltercluster.org::b1d37f19-186b-4cad-aa9f-41af36c3e5c1" providerId="AD" clId="Web-{9428471D-C090-5CD3-0A16-450DA655212E}" dt="2024-09-22T06:32:57.537" v="2"/>
          <ac:picMkLst>
            <pc:docMk/>
            <pc:sldMk cId="2461071813" sldId="631"/>
            <ac:picMk id="4" creationId="{00000000-0000-0000-0000-000000000000}"/>
          </ac:picMkLst>
        </pc:picChg>
        <pc:picChg chg="del">
          <ac:chgData name="Mohammed Elaklouk" userId="S::im1.palestine@sheltercluster.org::b1d37f19-186b-4cad-aa9f-41af36c3e5c1" providerId="AD" clId="Web-{9428471D-C090-5CD3-0A16-450DA655212E}" dt="2024-09-22T06:32:57.490" v="1"/>
          <ac:picMkLst>
            <pc:docMk/>
            <pc:sldMk cId="2461071813" sldId="631"/>
            <ac:picMk id="5" creationId="{00000000-0000-0000-0000-000000000000}"/>
          </ac:picMkLst>
        </pc:picChg>
        <pc:picChg chg="add mod">
          <ac:chgData name="Mohammed Elaklouk" userId="S::im1.palestine@sheltercluster.org::b1d37f19-186b-4cad-aa9f-41af36c3e5c1" providerId="AD" clId="Web-{9428471D-C090-5CD3-0A16-450DA655212E}" dt="2024-09-22T06:48:03.367" v="82"/>
          <ac:picMkLst>
            <pc:docMk/>
            <pc:sldMk cId="2461071813" sldId="631"/>
            <ac:picMk id="6" creationId="{E63C2F61-906B-62F1-6ACF-12A9F500B9CD}"/>
          </ac:picMkLst>
        </pc:picChg>
        <pc:picChg chg="add del mod">
          <ac:chgData name="Mohammed Elaklouk" userId="S::im1.palestine@sheltercluster.org::b1d37f19-186b-4cad-aa9f-41af36c3e5c1" providerId="AD" clId="Web-{9428471D-C090-5CD3-0A16-450DA655212E}" dt="2024-09-22T06:41:00.586" v="46"/>
          <ac:picMkLst>
            <pc:docMk/>
            <pc:sldMk cId="2461071813" sldId="631"/>
            <ac:picMk id="12" creationId="{3930C1B8-C3C6-1DE5-A99F-46E0FBBDD7E0}"/>
          </ac:picMkLst>
        </pc:picChg>
        <pc:picChg chg="add del mod">
          <ac:chgData name="Mohammed Elaklouk" userId="S::im1.palestine@sheltercluster.org::b1d37f19-186b-4cad-aa9f-41af36c3e5c1" providerId="AD" clId="Web-{9428471D-C090-5CD3-0A16-450DA655212E}" dt="2024-09-22T06:41:51.822" v="49"/>
          <ac:picMkLst>
            <pc:docMk/>
            <pc:sldMk cId="2461071813" sldId="631"/>
            <ac:picMk id="14" creationId="{F94E8CC3-2145-2F18-FA82-1DEEF7317900}"/>
          </ac:picMkLst>
        </pc:picChg>
        <pc:picChg chg="add del mod">
          <ac:chgData name="Mohammed Elaklouk" userId="S::im1.palestine@sheltercluster.org::b1d37f19-186b-4cad-aa9f-41af36c3e5c1" providerId="AD" clId="Web-{9428471D-C090-5CD3-0A16-450DA655212E}" dt="2024-09-22T07:06:11" v="83"/>
          <ac:picMkLst>
            <pc:docMk/>
            <pc:sldMk cId="2461071813" sldId="631"/>
            <ac:picMk id="16" creationId="{5BEB352E-C8CF-BA9B-2103-CA2128D238F5}"/>
          </ac:picMkLst>
        </pc:picChg>
      </pc:sldChg>
    </pc:docChg>
  </pc:docChgLst>
  <pc:docChgLst>
    <pc:chgData name="Mohammed Elaklouk" userId="S::im1.palestine@sheltercluster.org::b1d37f19-186b-4cad-aa9f-41af36c3e5c1" providerId="AD" clId="Web-{27A5A81B-2265-FBEA-EF96-B754276A6844}"/>
    <pc:docChg chg="addSld modSld modSection">
      <pc:chgData name="Mohammed Elaklouk" userId="S::im1.palestine@sheltercluster.org::b1d37f19-186b-4cad-aa9f-41af36c3e5c1" providerId="AD" clId="Web-{27A5A81B-2265-FBEA-EF96-B754276A6844}" dt="2024-09-29T07:23:19.585" v="12"/>
      <pc:docMkLst>
        <pc:docMk/>
      </pc:docMkLst>
      <pc:sldChg chg="addSp delSp modSp new mod setBg">
        <pc:chgData name="Mohammed Elaklouk" userId="S::im1.palestine@sheltercluster.org::b1d37f19-186b-4cad-aa9f-41af36c3e5c1" providerId="AD" clId="Web-{27A5A81B-2265-FBEA-EF96-B754276A6844}" dt="2024-09-29T07:23:19.585" v="12"/>
        <pc:sldMkLst>
          <pc:docMk/>
          <pc:sldMk cId="3919757451" sldId="635"/>
        </pc:sldMkLst>
        <pc:spChg chg="add del">
          <ac:chgData name="Mohammed Elaklouk" userId="S::im1.palestine@sheltercluster.org::b1d37f19-186b-4cad-aa9f-41af36c3e5c1" providerId="AD" clId="Web-{27A5A81B-2265-FBEA-EF96-B754276A6844}" dt="2024-09-29T07:23:19.585" v="12"/>
          <ac:spMkLst>
            <pc:docMk/>
            <pc:sldMk cId="3919757451" sldId="635"/>
            <ac:spMk id="7" creationId="{F3060C83-F051-4F0E-ABAD-AA0DFC48B218}"/>
          </ac:spMkLst>
        </pc:spChg>
        <pc:spChg chg="add del">
          <ac:chgData name="Mohammed Elaklouk" userId="S::im1.palestine@sheltercluster.org::b1d37f19-186b-4cad-aa9f-41af36c3e5c1" providerId="AD" clId="Web-{27A5A81B-2265-FBEA-EF96-B754276A6844}" dt="2024-09-29T07:23:19.585" v="12"/>
          <ac:spMkLst>
            <pc:docMk/>
            <pc:sldMk cId="3919757451" sldId="635"/>
            <ac:spMk id="9" creationId="{83C98ABE-055B-441F-B07E-44F97F083C39}"/>
          </ac:spMkLst>
        </pc:spChg>
        <pc:spChg chg="add del">
          <ac:chgData name="Mohammed Elaklouk" userId="S::im1.palestine@sheltercluster.org::b1d37f19-186b-4cad-aa9f-41af36c3e5c1" providerId="AD" clId="Web-{27A5A81B-2265-FBEA-EF96-B754276A6844}" dt="2024-09-29T07:23:19.585" v="12"/>
          <ac:spMkLst>
            <pc:docMk/>
            <pc:sldMk cId="3919757451" sldId="635"/>
            <ac:spMk id="11" creationId="{29FDB030-9B49-4CED-8CCD-4D99382388AC}"/>
          </ac:spMkLst>
        </pc:spChg>
        <pc:spChg chg="add del">
          <ac:chgData name="Mohammed Elaklouk" userId="S::im1.palestine@sheltercluster.org::b1d37f19-186b-4cad-aa9f-41af36c3e5c1" providerId="AD" clId="Web-{27A5A81B-2265-FBEA-EF96-B754276A6844}" dt="2024-09-29T07:23:19.585" v="12"/>
          <ac:spMkLst>
            <pc:docMk/>
            <pc:sldMk cId="3919757451" sldId="635"/>
            <ac:spMk id="13" creationId="{3783CA14-24A1-485C-8B30-D6A5D87987AD}"/>
          </ac:spMkLst>
        </pc:spChg>
        <pc:spChg chg="add del">
          <ac:chgData name="Mohammed Elaklouk" userId="S::im1.palestine@sheltercluster.org::b1d37f19-186b-4cad-aa9f-41af36c3e5c1" providerId="AD" clId="Web-{27A5A81B-2265-FBEA-EF96-B754276A6844}" dt="2024-09-29T07:23:19.585" v="12"/>
          <ac:spMkLst>
            <pc:docMk/>
            <pc:sldMk cId="3919757451" sldId="635"/>
            <ac:spMk id="15" creationId="{9A97C86A-04D6-40F7-AE84-31AB43E6A846}"/>
          </ac:spMkLst>
        </pc:spChg>
        <pc:spChg chg="add del">
          <ac:chgData name="Mohammed Elaklouk" userId="S::im1.palestine@sheltercluster.org::b1d37f19-186b-4cad-aa9f-41af36c3e5c1" providerId="AD" clId="Web-{27A5A81B-2265-FBEA-EF96-B754276A6844}" dt="2024-09-29T07:23:19.585" v="12"/>
          <ac:spMkLst>
            <pc:docMk/>
            <pc:sldMk cId="3919757451" sldId="635"/>
            <ac:spMk id="17" creationId="{FF9F2414-84E8-453E-B1F3-389FDE8192D9}"/>
          </ac:spMkLst>
        </pc:spChg>
        <pc:spChg chg="add del">
          <ac:chgData name="Mohammed Elaklouk" userId="S::im1.palestine@sheltercluster.org::b1d37f19-186b-4cad-aa9f-41af36c3e5c1" providerId="AD" clId="Web-{27A5A81B-2265-FBEA-EF96-B754276A6844}" dt="2024-09-29T07:23:19.585" v="12"/>
          <ac:spMkLst>
            <pc:docMk/>
            <pc:sldMk cId="3919757451" sldId="635"/>
            <ac:spMk id="19" creationId="{3ECA69A1-7536-43AC-85EF-C7106179F5ED}"/>
          </ac:spMkLst>
        </pc:spChg>
        <pc:spChg chg="add">
          <ac:chgData name="Mohammed Elaklouk" userId="S::im1.palestine@sheltercluster.org::b1d37f19-186b-4cad-aa9f-41af36c3e5c1" providerId="AD" clId="Web-{27A5A81B-2265-FBEA-EF96-B754276A6844}" dt="2024-09-29T07:23:19.585" v="12"/>
          <ac:spMkLst>
            <pc:docMk/>
            <pc:sldMk cId="3919757451" sldId="635"/>
            <ac:spMk id="24" creationId="{42A4FC2C-047E-45A5-965D-8E1E3BF09BC6}"/>
          </ac:spMkLst>
        </pc:spChg>
        <pc:picChg chg="add del mod">
          <ac:chgData name="Mohammed Elaklouk" userId="S::im1.palestine@sheltercluster.org::b1d37f19-186b-4cad-aa9f-41af36c3e5c1" providerId="AD" clId="Web-{27A5A81B-2265-FBEA-EF96-B754276A6844}" dt="2024-09-29T07:21:56.504" v="10"/>
          <ac:picMkLst>
            <pc:docMk/>
            <pc:sldMk cId="3919757451" sldId="635"/>
            <ac:picMk id="2" creationId="{CCA71B5E-1A52-3884-9536-F3A24E96B09D}"/>
          </ac:picMkLst>
        </pc:picChg>
        <pc:picChg chg="add mod">
          <ac:chgData name="Mohammed Elaklouk" userId="S::im1.palestine@sheltercluster.org::b1d37f19-186b-4cad-aa9f-41af36c3e5c1" providerId="AD" clId="Web-{27A5A81B-2265-FBEA-EF96-B754276A6844}" dt="2024-09-29T07:23:19.585" v="12"/>
          <ac:picMkLst>
            <pc:docMk/>
            <pc:sldMk cId="3919757451" sldId="635"/>
            <ac:picMk id="3" creationId="{4D174E13-19D1-9D77-C117-C3F9967309F5}"/>
          </ac:picMkLst>
        </pc:picChg>
      </pc:sldChg>
    </pc:docChg>
  </pc:docChgLst>
  <pc:docChgLst>
    <pc:chgData name="David Dalgado" userId="226df5b6-e075-46d0-8724-bc096445e158" providerId="ADAL" clId="{107E5005-8926-477C-9353-9354CF662243}"/>
    <pc:docChg chg="undo redo custSel addSld delSld modSld sldOrd modSection">
      <pc:chgData name="David Dalgado" userId="226df5b6-e075-46d0-8724-bc096445e158" providerId="ADAL" clId="{107E5005-8926-477C-9353-9354CF662243}" dt="2024-08-21T06:48:28.487" v="2958" actId="20577"/>
      <pc:docMkLst>
        <pc:docMk/>
      </pc:docMkLst>
      <pc:sldChg chg="modSp add del mod">
        <pc:chgData name="David Dalgado" userId="226df5b6-e075-46d0-8724-bc096445e158" providerId="ADAL" clId="{107E5005-8926-477C-9353-9354CF662243}" dt="2024-08-20T17:44:00.349" v="2056" actId="20577"/>
        <pc:sldMkLst>
          <pc:docMk/>
          <pc:sldMk cId="3016268628" sldId="275"/>
        </pc:sldMkLst>
        <pc:spChg chg="mod">
          <ac:chgData name="David Dalgado" userId="226df5b6-e075-46d0-8724-bc096445e158" providerId="ADAL" clId="{107E5005-8926-477C-9353-9354CF662243}" dt="2024-08-20T17:44:00.349" v="2056" actId="20577"/>
          <ac:spMkLst>
            <pc:docMk/>
            <pc:sldMk cId="3016268628" sldId="275"/>
            <ac:spMk id="2" creationId="{CB80B939-847D-9D97-BB25-3E6CE5D6A01C}"/>
          </ac:spMkLst>
        </pc:spChg>
        <pc:spChg chg="mod">
          <ac:chgData name="David Dalgado" userId="226df5b6-e075-46d0-8724-bc096445e158" providerId="ADAL" clId="{107E5005-8926-477C-9353-9354CF662243}" dt="2024-08-20T17:37:02.516" v="1786" actId="20577"/>
          <ac:spMkLst>
            <pc:docMk/>
            <pc:sldMk cId="3016268628" sldId="275"/>
            <ac:spMk id="3" creationId="{122C8B9B-6410-0D13-F3C4-5DB669A2CF04}"/>
          </ac:spMkLst>
        </pc:spChg>
        <pc:spChg chg="mod">
          <ac:chgData name="David Dalgado" userId="226df5b6-e075-46d0-8724-bc096445e158" providerId="ADAL" clId="{107E5005-8926-477C-9353-9354CF662243}" dt="2024-08-20T17:43:52.233" v="2048" actId="1076"/>
          <ac:spMkLst>
            <pc:docMk/>
            <pc:sldMk cId="3016268628" sldId="275"/>
            <ac:spMk id="5" creationId="{A1807D2D-B016-DE77-D9D3-6CB022EE32B4}"/>
          </ac:spMkLst>
        </pc:spChg>
      </pc:sldChg>
      <pc:sldChg chg="add del">
        <pc:chgData name="David Dalgado" userId="226df5b6-e075-46d0-8724-bc096445e158" providerId="ADAL" clId="{107E5005-8926-477C-9353-9354CF662243}" dt="2024-08-20T17:33:33.674" v="1707"/>
        <pc:sldMkLst>
          <pc:docMk/>
          <pc:sldMk cId="2024265018" sldId="277"/>
        </pc:sldMkLst>
      </pc:sldChg>
      <pc:sldChg chg="modSp mod">
        <pc:chgData name="David Dalgado" userId="226df5b6-e075-46d0-8724-bc096445e158" providerId="ADAL" clId="{107E5005-8926-477C-9353-9354CF662243}" dt="2024-08-21T06:48:28.487" v="2958" actId="20577"/>
        <pc:sldMkLst>
          <pc:docMk/>
          <pc:sldMk cId="1754127785" sldId="308"/>
        </pc:sldMkLst>
        <pc:spChg chg="mod">
          <ac:chgData name="David Dalgado" userId="226df5b6-e075-46d0-8724-bc096445e158" providerId="ADAL" clId="{107E5005-8926-477C-9353-9354CF662243}" dt="2024-08-21T06:48:28.487" v="2958" actId="20577"/>
          <ac:spMkLst>
            <pc:docMk/>
            <pc:sldMk cId="1754127785" sldId="308"/>
            <ac:spMk id="3" creationId="{00000000-0000-0000-0000-000000000000}"/>
          </ac:spMkLst>
        </pc:spChg>
      </pc:sldChg>
      <pc:sldChg chg="modSp mod">
        <pc:chgData name="David Dalgado" userId="226df5b6-e075-46d0-8724-bc096445e158" providerId="ADAL" clId="{107E5005-8926-477C-9353-9354CF662243}" dt="2024-08-20T17:53:06.346" v="2085" actId="20577"/>
        <pc:sldMkLst>
          <pc:docMk/>
          <pc:sldMk cId="1622647667" sldId="312"/>
        </pc:sldMkLst>
        <pc:spChg chg="mod">
          <ac:chgData name="David Dalgado" userId="226df5b6-e075-46d0-8724-bc096445e158" providerId="ADAL" clId="{107E5005-8926-477C-9353-9354CF662243}" dt="2024-08-20T17:53:06.346" v="2085" actId="20577"/>
          <ac:spMkLst>
            <pc:docMk/>
            <pc:sldMk cId="1622647667" sldId="312"/>
            <ac:spMk id="3" creationId="{00000000-0000-0000-0000-000000000000}"/>
          </ac:spMkLst>
        </pc:spChg>
      </pc:sldChg>
      <pc:sldChg chg="modSp mod modNotesTx">
        <pc:chgData name="David Dalgado" userId="226df5b6-e075-46d0-8724-bc096445e158" providerId="ADAL" clId="{107E5005-8926-477C-9353-9354CF662243}" dt="2024-08-20T17:09:16.486" v="255" actId="6549"/>
        <pc:sldMkLst>
          <pc:docMk/>
          <pc:sldMk cId="867116776" sldId="321"/>
        </pc:sldMkLst>
        <pc:spChg chg="mod">
          <ac:chgData name="David Dalgado" userId="226df5b6-e075-46d0-8724-bc096445e158" providerId="ADAL" clId="{107E5005-8926-477C-9353-9354CF662243}" dt="2024-08-20T11:55:48.739" v="218" actId="1076"/>
          <ac:spMkLst>
            <pc:docMk/>
            <pc:sldMk cId="867116776" sldId="321"/>
            <ac:spMk id="3" creationId="{00000000-0000-0000-0000-000000000000}"/>
          </ac:spMkLst>
        </pc:spChg>
      </pc:sldChg>
      <pc:sldChg chg="modSp mod modNotesTx">
        <pc:chgData name="David Dalgado" userId="226df5b6-e075-46d0-8724-bc096445e158" providerId="ADAL" clId="{107E5005-8926-477C-9353-9354CF662243}" dt="2024-08-20T17:42:59.797" v="2000" actId="20577"/>
        <pc:sldMkLst>
          <pc:docMk/>
          <pc:sldMk cId="2859630252" sldId="322"/>
        </pc:sldMkLst>
        <pc:spChg chg="mod">
          <ac:chgData name="David Dalgado" userId="226df5b6-e075-46d0-8724-bc096445e158" providerId="ADAL" clId="{107E5005-8926-477C-9353-9354CF662243}" dt="2024-08-20T17:42:59.797" v="2000" actId="20577"/>
          <ac:spMkLst>
            <pc:docMk/>
            <pc:sldMk cId="2859630252" sldId="322"/>
            <ac:spMk id="3" creationId="{00000000-0000-0000-0000-000000000000}"/>
          </ac:spMkLst>
        </pc:spChg>
        <pc:spChg chg="mod">
          <ac:chgData name="David Dalgado" userId="226df5b6-e075-46d0-8724-bc096445e158" providerId="ADAL" clId="{107E5005-8926-477C-9353-9354CF662243}" dt="2024-08-20T17:20:37.258" v="789" actId="20577"/>
          <ac:spMkLst>
            <pc:docMk/>
            <pc:sldMk cId="2859630252" sldId="322"/>
            <ac:spMk id="4" creationId="{00000000-0000-0000-0000-000000000000}"/>
          </ac:spMkLst>
        </pc:spChg>
      </pc:sldChg>
      <pc:sldChg chg="modSp mod">
        <pc:chgData name="David Dalgado" userId="226df5b6-e075-46d0-8724-bc096445e158" providerId="ADAL" clId="{107E5005-8926-477C-9353-9354CF662243}" dt="2024-08-20T18:11:11.466" v="2956" actId="5793"/>
        <pc:sldMkLst>
          <pc:docMk/>
          <pc:sldMk cId="2111876418" sldId="328"/>
        </pc:sldMkLst>
        <pc:spChg chg="mod">
          <ac:chgData name="David Dalgado" userId="226df5b6-e075-46d0-8724-bc096445e158" providerId="ADAL" clId="{107E5005-8926-477C-9353-9354CF662243}" dt="2024-08-20T18:11:11.466" v="2956" actId="5793"/>
          <ac:spMkLst>
            <pc:docMk/>
            <pc:sldMk cId="2111876418" sldId="328"/>
            <ac:spMk id="3" creationId="{00000000-0000-0000-0000-000000000000}"/>
          </ac:spMkLst>
        </pc:spChg>
      </pc:sldChg>
      <pc:sldChg chg="modSp mod modNotesTx">
        <pc:chgData name="David Dalgado" userId="226df5b6-e075-46d0-8724-bc096445e158" providerId="ADAL" clId="{107E5005-8926-477C-9353-9354CF662243}" dt="2024-08-20T17:09:20.203" v="256" actId="6549"/>
        <pc:sldMkLst>
          <pc:docMk/>
          <pc:sldMk cId="4220677321" sldId="336"/>
        </pc:sldMkLst>
        <pc:spChg chg="mod">
          <ac:chgData name="David Dalgado" userId="226df5b6-e075-46d0-8724-bc096445e158" providerId="ADAL" clId="{107E5005-8926-477C-9353-9354CF662243}" dt="2024-08-20T17:08:44.025" v="254" actId="20577"/>
          <ac:spMkLst>
            <pc:docMk/>
            <pc:sldMk cId="4220677321" sldId="336"/>
            <ac:spMk id="3" creationId="{00000000-0000-0000-0000-000000000000}"/>
          </ac:spMkLst>
        </pc:spChg>
      </pc:sldChg>
      <pc:sldChg chg="del">
        <pc:chgData name="David Dalgado" userId="226df5b6-e075-46d0-8724-bc096445e158" providerId="ADAL" clId="{107E5005-8926-477C-9353-9354CF662243}" dt="2024-08-20T17:29:49.323" v="1699" actId="47"/>
        <pc:sldMkLst>
          <pc:docMk/>
          <pc:sldMk cId="2757040346" sldId="338"/>
        </pc:sldMkLst>
      </pc:sldChg>
      <pc:sldChg chg="addSp modSp mod">
        <pc:chgData name="David Dalgado" userId="226df5b6-e075-46d0-8724-bc096445e158" providerId="ADAL" clId="{107E5005-8926-477C-9353-9354CF662243}" dt="2024-08-20T18:07:16.767" v="2471" actId="20577"/>
        <pc:sldMkLst>
          <pc:docMk/>
          <pc:sldMk cId="4047139832" sldId="344"/>
        </pc:sldMkLst>
        <pc:spChg chg="mod">
          <ac:chgData name="David Dalgado" userId="226df5b6-e075-46d0-8724-bc096445e158" providerId="ADAL" clId="{107E5005-8926-477C-9353-9354CF662243}" dt="2024-08-20T18:07:16.767" v="2471" actId="20577"/>
          <ac:spMkLst>
            <pc:docMk/>
            <pc:sldMk cId="4047139832" sldId="344"/>
            <ac:spMk id="3" creationId="{00000000-0000-0000-0000-000000000000}"/>
          </ac:spMkLst>
        </pc:spChg>
        <pc:picChg chg="add mod">
          <ac:chgData name="David Dalgado" userId="226df5b6-e075-46d0-8724-bc096445e158" providerId="ADAL" clId="{107E5005-8926-477C-9353-9354CF662243}" dt="2024-08-20T17:58:16.055" v="2397" actId="14100"/>
          <ac:picMkLst>
            <pc:docMk/>
            <pc:sldMk cId="4047139832" sldId="344"/>
            <ac:picMk id="6" creationId="{62CBF517-6656-B05F-7A34-01846A96284A}"/>
          </ac:picMkLst>
        </pc:picChg>
        <pc:picChg chg="add mod">
          <ac:chgData name="David Dalgado" userId="226df5b6-e075-46d0-8724-bc096445e158" providerId="ADAL" clId="{107E5005-8926-477C-9353-9354CF662243}" dt="2024-08-20T17:58:33.883" v="2400" actId="14100"/>
          <ac:picMkLst>
            <pc:docMk/>
            <pc:sldMk cId="4047139832" sldId="344"/>
            <ac:picMk id="8" creationId="{B6B50B64-7396-A9D6-E928-1B44DAD8C1DD}"/>
          </ac:picMkLst>
        </pc:picChg>
      </pc:sldChg>
      <pc:sldChg chg="del ord">
        <pc:chgData name="David Dalgado" userId="226df5b6-e075-46d0-8724-bc096445e158" providerId="ADAL" clId="{107E5005-8926-477C-9353-9354CF662243}" dt="2024-08-20T17:24:11.100" v="1320" actId="2696"/>
        <pc:sldMkLst>
          <pc:docMk/>
          <pc:sldMk cId="3602664871" sldId="345"/>
        </pc:sldMkLst>
      </pc:sldChg>
      <pc:sldChg chg="modSp del mod">
        <pc:chgData name="David Dalgado" userId="226df5b6-e075-46d0-8724-bc096445e158" providerId="ADAL" clId="{107E5005-8926-477C-9353-9354CF662243}" dt="2024-08-20T17:37:52.088" v="1788" actId="47"/>
        <pc:sldMkLst>
          <pc:docMk/>
          <pc:sldMk cId="1369900128" sldId="346"/>
        </pc:sldMkLst>
        <pc:spChg chg="mod">
          <ac:chgData name="David Dalgado" userId="226df5b6-e075-46d0-8724-bc096445e158" providerId="ADAL" clId="{107E5005-8926-477C-9353-9354CF662243}" dt="2024-08-20T17:37:47.421" v="1787" actId="21"/>
          <ac:spMkLst>
            <pc:docMk/>
            <pc:sldMk cId="1369900128" sldId="346"/>
            <ac:spMk id="3" creationId="{00000000-0000-0000-0000-000000000000}"/>
          </ac:spMkLst>
        </pc:spChg>
      </pc:sldChg>
      <pc:sldChg chg="add del mod ord modShow">
        <pc:chgData name="David Dalgado" userId="226df5b6-e075-46d0-8724-bc096445e158" providerId="ADAL" clId="{107E5005-8926-477C-9353-9354CF662243}" dt="2024-08-20T17:38:19.547" v="1793"/>
        <pc:sldMkLst>
          <pc:docMk/>
          <pc:sldMk cId="2812077326" sldId="347"/>
        </pc:sldMkLst>
      </pc:sldChg>
      <pc:sldChg chg="del">
        <pc:chgData name="David Dalgado" userId="226df5b6-e075-46d0-8724-bc096445e158" providerId="ADAL" clId="{107E5005-8926-477C-9353-9354CF662243}" dt="2024-08-20T17:29:41.687" v="1698" actId="47"/>
        <pc:sldMkLst>
          <pc:docMk/>
          <pc:sldMk cId="4070881784" sldId="352"/>
        </pc:sldMkLst>
      </pc:sldChg>
      <pc:sldChg chg="delSp modSp add mod modNotesTx">
        <pc:chgData name="David Dalgado" userId="226df5b6-e075-46d0-8724-bc096445e158" providerId="ADAL" clId="{107E5005-8926-477C-9353-9354CF662243}" dt="2024-08-20T17:17:10.598" v="325" actId="20577"/>
        <pc:sldMkLst>
          <pc:docMk/>
          <pc:sldMk cId="161826614" sldId="353"/>
        </pc:sldMkLst>
        <pc:spChg chg="del mod">
          <ac:chgData name="David Dalgado" userId="226df5b6-e075-46d0-8724-bc096445e158" providerId="ADAL" clId="{107E5005-8926-477C-9353-9354CF662243}" dt="2024-08-20T17:16:46.421" v="318"/>
          <ac:spMkLst>
            <pc:docMk/>
            <pc:sldMk cId="161826614" sldId="353"/>
            <ac:spMk id="3" creationId="{00000000-0000-0000-0000-000000000000}"/>
          </ac:spMkLst>
        </pc:spChg>
        <pc:spChg chg="mod">
          <ac:chgData name="David Dalgado" userId="226df5b6-e075-46d0-8724-bc096445e158" providerId="ADAL" clId="{107E5005-8926-477C-9353-9354CF662243}" dt="2024-08-20T17:17:10.598" v="325" actId="20577"/>
          <ac:spMkLst>
            <pc:docMk/>
            <pc:sldMk cId="161826614" sldId="353"/>
            <ac:spMk id="4" creationId="{00000000-0000-0000-0000-000000000000}"/>
          </ac:spMkLst>
        </pc:spChg>
      </pc:sldChg>
      <pc:sldChg chg="addSp delSp modSp add del mod">
        <pc:chgData name="David Dalgado" userId="226df5b6-e075-46d0-8724-bc096445e158" providerId="ADAL" clId="{107E5005-8926-477C-9353-9354CF662243}" dt="2024-08-20T17:35:01.792" v="1733" actId="1076"/>
        <pc:sldMkLst>
          <pc:docMk/>
          <pc:sldMk cId="762977831" sldId="469"/>
        </pc:sldMkLst>
        <pc:spChg chg="add mod">
          <ac:chgData name="David Dalgado" userId="226df5b6-e075-46d0-8724-bc096445e158" providerId="ADAL" clId="{107E5005-8926-477C-9353-9354CF662243}" dt="2024-08-20T17:35:01.792" v="1733" actId="1076"/>
          <ac:spMkLst>
            <pc:docMk/>
            <pc:sldMk cId="762977831" sldId="469"/>
            <ac:spMk id="2" creationId="{FBAE312B-2A05-C923-3324-B54781A10F9E}"/>
          </ac:spMkLst>
        </pc:spChg>
        <pc:picChg chg="del">
          <ac:chgData name="David Dalgado" userId="226df5b6-e075-46d0-8724-bc096445e158" providerId="ADAL" clId="{107E5005-8926-477C-9353-9354CF662243}" dt="2024-08-20T17:34:41.670" v="1708" actId="478"/>
          <ac:picMkLst>
            <pc:docMk/>
            <pc:sldMk cId="762977831" sldId="469"/>
            <ac:picMk id="11349" creationId="{00000000-0000-0000-0000-000000000000}"/>
          </ac:picMkLst>
        </pc:picChg>
      </pc:sldChg>
      <pc:sldChg chg="add del">
        <pc:chgData name="David Dalgado" userId="226df5b6-e075-46d0-8724-bc096445e158" providerId="ADAL" clId="{107E5005-8926-477C-9353-9354CF662243}" dt="2024-08-20T17:33:33.674" v="1707"/>
        <pc:sldMkLst>
          <pc:docMk/>
          <pc:sldMk cId="3517732285" sldId="552"/>
        </pc:sldMkLst>
      </pc:sldChg>
      <pc:sldChg chg="add del">
        <pc:chgData name="David Dalgado" userId="226df5b6-e075-46d0-8724-bc096445e158" providerId="ADAL" clId="{107E5005-8926-477C-9353-9354CF662243}" dt="2024-08-20T17:33:33.674" v="1707"/>
        <pc:sldMkLst>
          <pc:docMk/>
          <pc:sldMk cId="409742157" sldId="554"/>
        </pc:sldMkLst>
      </pc:sldChg>
      <pc:sldChg chg="add del">
        <pc:chgData name="David Dalgado" userId="226df5b6-e075-46d0-8724-bc096445e158" providerId="ADAL" clId="{107E5005-8926-477C-9353-9354CF662243}" dt="2024-08-20T17:33:33.674" v="1707"/>
        <pc:sldMkLst>
          <pc:docMk/>
          <pc:sldMk cId="345978333" sldId="560"/>
        </pc:sldMkLst>
      </pc:sldChg>
      <pc:sldChg chg="add del">
        <pc:chgData name="David Dalgado" userId="226df5b6-e075-46d0-8724-bc096445e158" providerId="ADAL" clId="{107E5005-8926-477C-9353-9354CF662243}" dt="2024-08-20T17:33:33.674" v="1707"/>
        <pc:sldMkLst>
          <pc:docMk/>
          <pc:sldMk cId="1845845417" sldId="591"/>
        </pc:sldMkLst>
      </pc:sldChg>
      <pc:sldChg chg="add del">
        <pc:chgData name="David Dalgado" userId="226df5b6-e075-46d0-8724-bc096445e158" providerId="ADAL" clId="{107E5005-8926-477C-9353-9354CF662243}" dt="2024-08-20T17:33:33.674" v="1707"/>
        <pc:sldMkLst>
          <pc:docMk/>
          <pc:sldMk cId="864126354" sldId="601"/>
        </pc:sldMkLst>
      </pc:sldChg>
      <pc:sldChg chg="add del">
        <pc:chgData name="David Dalgado" userId="226df5b6-e075-46d0-8724-bc096445e158" providerId="ADAL" clId="{107E5005-8926-477C-9353-9354CF662243}" dt="2024-08-20T17:33:33.674" v="1707"/>
        <pc:sldMkLst>
          <pc:docMk/>
          <pc:sldMk cId="139484388" sldId="602"/>
        </pc:sldMkLst>
      </pc:sldChg>
      <pc:sldChg chg="add del">
        <pc:chgData name="David Dalgado" userId="226df5b6-e075-46d0-8724-bc096445e158" providerId="ADAL" clId="{107E5005-8926-477C-9353-9354CF662243}" dt="2024-08-20T17:33:33.674" v="1707"/>
        <pc:sldMkLst>
          <pc:docMk/>
          <pc:sldMk cId="2007722762" sldId="603"/>
        </pc:sldMkLst>
      </pc:sldChg>
      <pc:sldChg chg="add del">
        <pc:chgData name="David Dalgado" userId="226df5b6-e075-46d0-8724-bc096445e158" providerId="ADAL" clId="{107E5005-8926-477C-9353-9354CF662243}" dt="2024-08-20T17:33:33.674" v="1707"/>
        <pc:sldMkLst>
          <pc:docMk/>
          <pc:sldMk cId="112735305" sldId="604"/>
        </pc:sldMkLst>
      </pc:sldChg>
      <pc:sldChg chg="add del">
        <pc:chgData name="David Dalgado" userId="226df5b6-e075-46d0-8724-bc096445e158" providerId="ADAL" clId="{107E5005-8926-477C-9353-9354CF662243}" dt="2024-08-20T17:33:33.674" v="1707"/>
        <pc:sldMkLst>
          <pc:docMk/>
          <pc:sldMk cId="2919918710" sldId="606"/>
        </pc:sldMkLst>
      </pc:sldChg>
      <pc:sldChg chg="modSp add del mod">
        <pc:chgData name="David Dalgado" userId="226df5b6-e075-46d0-8724-bc096445e158" providerId="ADAL" clId="{107E5005-8926-477C-9353-9354CF662243}" dt="2024-08-20T17:59:47.678" v="2412" actId="1036"/>
        <pc:sldMkLst>
          <pc:docMk/>
          <pc:sldMk cId="1043419883" sldId="607"/>
        </pc:sldMkLst>
        <pc:picChg chg="mod">
          <ac:chgData name="David Dalgado" userId="226df5b6-e075-46d0-8724-bc096445e158" providerId="ADAL" clId="{107E5005-8926-477C-9353-9354CF662243}" dt="2024-08-20T17:59:47.678" v="2412" actId="1036"/>
          <ac:picMkLst>
            <pc:docMk/>
            <pc:sldMk cId="1043419883" sldId="607"/>
            <ac:picMk id="4" creationId="{7AD56E38-BE71-4146-E453-7FE6D9974E1D}"/>
          </ac:picMkLst>
        </pc:picChg>
        <pc:picChg chg="mod">
          <ac:chgData name="David Dalgado" userId="226df5b6-e075-46d0-8724-bc096445e158" providerId="ADAL" clId="{107E5005-8926-477C-9353-9354CF662243}" dt="2024-08-20T17:59:47.678" v="2412" actId="1036"/>
          <ac:picMkLst>
            <pc:docMk/>
            <pc:sldMk cId="1043419883" sldId="607"/>
            <ac:picMk id="6" creationId="{19618A95-669E-00F2-712C-263E5CBD0379}"/>
          </ac:picMkLst>
        </pc:picChg>
      </pc:sldChg>
      <pc:sldChg chg="add del">
        <pc:chgData name="David Dalgado" userId="226df5b6-e075-46d0-8724-bc096445e158" providerId="ADAL" clId="{107E5005-8926-477C-9353-9354CF662243}" dt="2024-08-20T17:33:33.674" v="1707"/>
        <pc:sldMkLst>
          <pc:docMk/>
          <pc:sldMk cId="89359959" sldId="608"/>
        </pc:sldMkLst>
      </pc:sldChg>
      <pc:sldChg chg="add del">
        <pc:chgData name="David Dalgado" userId="226df5b6-e075-46d0-8724-bc096445e158" providerId="ADAL" clId="{107E5005-8926-477C-9353-9354CF662243}" dt="2024-08-20T17:33:33.674" v="1707"/>
        <pc:sldMkLst>
          <pc:docMk/>
          <pc:sldMk cId="4079146196" sldId="609"/>
        </pc:sldMkLst>
      </pc:sldChg>
      <pc:sldChg chg="add del">
        <pc:chgData name="David Dalgado" userId="226df5b6-e075-46d0-8724-bc096445e158" providerId="ADAL" clId="{107E5005-8926-477C-9353-9354CF662243}" dt="2024-08-20T17:33:33.674" v="1707"/>
        <pc:sldMkLst>
          <pc:docMk/>
          <pc:sldMk cId="1463989264" sldId="610"/>
        </pc:sldMkLst>
      </pc:sldChg>
      <pc:sldChg chg="modSp add del mod">
        <pc:chgData name="David Dalgado" userId="226df5b6-e075-46d0-8724-bc096445e158" providerId="ADAL" clId="{107E5005-8926-477C-9353-9354CF662243}" dt="2024-08-20T17:35:46.734" v="1780" actId="20577"/>
        <pc:sldMkLst>
          <pc:docMk/>
          <pc:sldMk cId="735635862" sldId="611"/>
        </pc:sldMkLst>
        <pc:spChg chg="mod">
          <ac:chgData name="David Dalgado" userId="226df5b6-e075-46d0-8724-bc096445e158" providerId="ADAL" clId="{107E5005-8926-477C-9353-9354CF662243}" dt="2024-08-20T17:35:46.734" v="1780" actId="20577"/>
          <ac:spMkLst>
            <pc:docMk/>
            <pc:sldMk cId="735635862" sldId="611"/>
            <ac:spMk id="4" creationId="{683E657E-7E07-6686-81C2-240C2C3D0876}"/>
          </ac:spMkLst>
        </pc:spChg>
      </pc:sldChg>
      <pc:sldChg chg="add del">
        <pc:chgData name="David Dalgado" userId="226df5b6-e075-46d0-8724-bc096445e158" providerId="ADAL" clId="{107E5005-8926-477C-9353-9354CF662243}" dt="2024-08-20T17:51:56.401" v="2058"/>
        <pc:sldMkLst>
          <pc:docMk/>
          <pc:sldMk cId="1493345745" sldId="612"/>
        </pc:sldMkLst>
      </pc:sldChg>
      <pc:sldChg chg="modSp add mod ord">
        <pc:chgData name="David Dalgado" userId="226df5b6-e075-46d0-8724-bc096445e158" providerId="ADAL" clId="{107E5005-8926-477C-9353-9354CF662243}" dt="2024-08-20T17:52:36.433" v="2079" actId="20577"/>
        <pc:sldMkLst>
          <pc:docMk/>
          <pc:sldMk cId="3010936097" sldId="612"/>
        </pc:sldMkLst>
        <pc:spChg chg="mod">
          <ac:chgData name="David Dalgado" userId="226df5b6-e075-46d0-8724-bc096445e158" providerId="ADAL" clId="{107E5005-8926-477C-9353-9354CF662243}" dt="2024-08-20T17:52:05.706" v="2072" actId="20577"/>
          <ac:spMkLst>
            <pc:docMk/>
            <pc:sldMk cId="3010936097" sldId="612"/>
            <ac:spMk id="2" creationId="{00000000-0000-0000-0000-000000000000}"/>
          </ac:spMkLst>
        </pc:spChg>
        <pc:spChg chg="mod">
          <ac:chgData name="David Dalgado" userId="226df5b6-e075-46d0-8724-bc096445e158" providerId="ADAL" clId="{107E5005-8926-477C-9353-9354CF662243}" dt="2024-08-20T17:52:36.433" v="2079" actId="20577"/>
          <ac:spMkLst>
            <pc:docMk/>
            <pc:sldMk cId="3010936097" sldId="612"/>
            <ac:spMk id="3" creationId="{00000000-0000-0000-0000-000000000000}"/>
          </ac:spMkLst>
        </pc:spChg>
      </pc:sldChg>
    </pc:docChg>
  </pc:docChgLst>
  <pc:docChgLst>
    <pc:chgData name="Iyad Abu Hamam" userId="S::coord.gaza@sheltercluster.org::17071bb4-8f2a-4385-96a8-6dd5954a28a2" providerId="AD" clId="Web-{7970D969-7FBF-84C7-76C1-CED045A9A127}"/>
    <pc:docChg chg="modSld">
      <pc:chgData name="Iyad Abu Hamam" userId="S::coord.gaza@sheltercluster.org::17071bb4-8f2a-4385-96a8-6dd5954a28a2" providerId="AD" clId="Web-{7970D969-7FBF-84C7-76C1-CED045A9A127}" dt="2024-09-22T06:37:14.147" v="8" actId="20577"/>
      <pc:docMkLst>
        <pc:docMk/>
      </pc:docMkLst>
      <pc:sldChg chg="modSp">
        <pc:chgData name="Iyad Abu Hamam" userId="S::coord.gaza@sheltercluster.org::17071bb4-8f2a-4385-96a8-6dd5954a28a2" providerId="AD" clId="Web-{7970D969-7FBF-84C7-76C1-CED045A9A127}" dt="2024-09-22T06:37:14.147" v="8" actId="20577"/>
        <pc:sldMkLst>
          <pc:docMk/>
          <pc:sldMk cId="4220677321" sldId="336"/>
        </pc:sldMkLst>
        <pc:spChg chg="mod">
          <ac:chgData name="Iyad Abu Hamam" userId="S::coord.gaza@sheltercluster.org::17071bb4-8f2a-4385-96a8-6dd5954a28a2" providerId="AD" clId="Web-{7970D969-7FBF-84C7-76C1-CED045A9A127}" dt="2024-09-22T06:37:14.147" v="8" actId="20577"/>
          <ac:spMkLst>
            <pc:docMk/>
            <pc:sldMk cId="4220677321" sldId="336"/>
            <ac:spMk id="3" creationId="{00000000-0000-0000-0000-000000000000}"/>
          </ac:spMkLst>
        </pc:spChg>
      </pc:sldChg>
    </pc:docChg>
  </pc:docChgLst>
  <pc:docChgLst>
    <pc:chgData name="Iyad Abu Hamam" userId="S::coord.gaza@sheltercluster.org::17071bb4-8f2a-4385-96a8-6dd5954a28a2" providerId="AD" clId="Web-{0B9F95E8-2064-BCB4-7B3D-07FC432AEEB6}"/>
    <pc:docChg chg="mod addSld modSld modSection">
      <pc:chgData name="Iyad Abu Hamam" userId="S::coord.gaza@sheltercluster.org::17071bb4-8f2a-4385-96a8-6dd5954a28a2" providerId="AD" clId="Web-{0B9F95E8-2064-BCB4-7B3D-07FC432AEEB6}" dt="2024-09-16T05:54:31.458" v="31"/>
      <pc:docMkLst>
        <pc:docMk/>
      </pc:docMkLst>
      <pc:sldChg chg="modSp modCm">
        <pc:chgData name="Iyad Abu Hamam" userId="S::coord.gaza@sheltercluster.org::17071bb4-8f2a-4385-96a8-6dd5954a28a2" providerId="AD" clId="Web-{0B9F95E8-2064-BCB4-7B3D-07FC432AEEB6}" dt="2024-09-16T05:53:07.986" v="3" actId="20577"/>
        <pc:sldMkLst>
          <pc:docMk/>
          <pc:sldMk cId="1894245101" sldId="624"/>
        </pc:sldMkLst>
        <pc:spChg chg="mod">
          <ac:chgData name="Iyad Abu Hamam" userId="S::coord.gaza@sheltercluster.org::17071bb4-8f2a-4385-96a8-6dd5954a28a2" providerId="AD" clId="Web-{0B9F95E8-2064-BCB4-7B3D-07FC432AEEB6}" dt="2024-09-16T05:53:07.986" v="3" actId="20577"/>
          <ac:spMkLst>
            <pc:docMk/>
            <pc:sldMk cId="1894245101" sldId="624"/>
            <ac:spMk id="3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Iyad Abu Hamam" userId="S::coord.gaza@sheltercluster.org::17071bb4-8f2a-4385-96a8-6dd5954a28a2" providerId="AD" clId="Web-{0B9F95E8-2064-BCB4-7B3D-07FC432AEEB6}" dt="2024-09-16T05:53:00.158" v="1" actId="20577"/>
              <pc2:cmMkLst xmlns:pc2="http://schemas.microsoft.com/office/powerpoint/2019/9/main/command">
                <pc:docMk/>
                <pc:sldMk cId="1894245101" sldId="624"/>
                <pc2:cmMk id="{08A13366-B928-4252-8F1F-261828E0479D}"/>
              </pc2:cmMkLst>
            </pc226:cmChg>
          </p:ext>
        </pc:extLst>
      </pc:sldChg>
      <pc:sldChg chg="addSp modSp add replId">
        <pc:chgData name="Iyad Abu Hamam" userId="S::coord.gaza@sheltercluster.org::17071bb4-8f2a-4385-96a8-6dd5954a28a2" providerId="AD" clId="Web-{0B9F95E8-2064-BCB4-7B3D-07FC432AEEB6}" dt="2024-09-16T05:54:31.458" v="31"/>
        <pc:sldMkLst>
          <pc:docMk/>
          <pc:sldMk cId="3093986465" sldId="628"/>
        </pc:sldMkLst>
        <pc:spChg chg="mod">
          <ac:chgData name="Iyad Abu Hamam" userId="S::coord.gaza@sheltercluster.org::17071bb4-8f2a-4385-96a8-6dd5954a28a2" providerId="AD" clId="Web-{0B9F95E8-2064-BCB4-7B3D-07FC432AEEB6}" dt="2024-09-16T05:54:31.348" v="30" actId="20577"/>
          <ac:spMkLst>
            <pc:docMk/>
            <pc:sldMk cId="3093986465" sldId="628"/>
            <ac:spMk id="3" creationId="{161B825D-9167-DA9E-51A0-7170CD4BBA49}"/>
          </ac:spMkLst>
        </pc:spChg>
        <pc:graphicFrameChg chg="add mod">
          <ac:chgData name="Iyad Abu Hamam" userId="S::coord.gaza@sheltercluster.org::17071bb4-8f2a-4385-96a8-6dd5954a28a2" providerId="AD" clId="Web-{0B9F95E8-2064-BCB4-7B3D-07FC432AEEB6}" dt="2024-09-16T05:54:31.458" v="31"/>
          <ac:graphicFrameMkLst>
            <pc:docMk/>
            <pc:sldMk cId="3093986465" sldId="628"/>
            <ac:graphicFrameMk id="5" creationId="{27ABB0E6-1EF9-5A3A-5324-5D9A0A3F6A62}"/>
          </ac:graphicFrameMkLst>
        </pc:graphicFrameChg>
      </pc:sldChg>
    </pc:docChg>
  </pc:docChgLst>
  <pc:docChgLst>
    <pc:chgData name="Iyad Abu Hamam" userId="S::coord.gaza@sheltercluster.org::17071bb4-8f2a-4385-96a8-6dd5954a28a2" providerId="AD" clId="Web-{5B21ECE2-51C4-2E7E-E1C4-80744EE7713C}"/>
    <pc:docChg chg="modSld">
      <pc:chgData name="Iyad Abu Hamam" userId="S::coord.gaza@sheltercluster.org::17071bb4-8f2a-4385-96a8-6dd5954a28a2" providerId="AD" clId="Web-{5B21ECE2-51C4-2E7E-E1C4-80744EE7713C}" dt="2024-09-29T07:15:26.499" v="120" actId="20577"/>
      <pc:docMkLst>
        <pc:docMk/>
      </pc:docMkLst>
      <pc:sldChg chg="modSp">
        <pc:chgData name="Iyad Abu Hamam" userId="S::coord.gaza@sheltercluster.org::17071bb4-8f2a-4385-96a8-6dd5954a28a2" providerId="AD" clId="Web-{5B21ECE2-51C4-2E7E-E1C4-80744EE7713C}" dt="2024-09-29T07:15:26.499" v="120" actId="20577"/>
        <pc:sldMkLst>
          <pc:docMk/>
          <pc:sldMk cId="2859630252" sldId="322"/>
        </pc:sldMkLst>
        <pc:spChg chg="mod">
          <ac:chgData name="Iyad Abu Hamam" userId="S::coord.gaza@sheltercluster.org::17071bb4-8f2a-4385-96a8-6dd5954a28a2" providerId="AD" clId="Web-{5B21ECE2-51C4-2E7E-E1C4-80744EE7713C}" dt="2024-09-29T07:15:26.499" v="120" actId="20577"/>
          <ac:spMkLst>
            <pc:docMk/>
            <pc:sldMk cId="2859630252" sldId="322"/>
            <ac:spMk id="3" creationId="{00000000-0000-0000-0000-000000000000}"/>
          </ac:spMkLst>
        </pc:spChg>
      </pc:sldChg>
    </pc:docChg>
  </pc:docChgLst>
  <pc:docChgLst>
    <pc:chgData name="Alison Ely" userId="226df5b6-e075-46d0-8724-bc096445e158" providerId="ADAL" clId="{53D190AA-2939-4BC1-B2C2-EBD340FCC044}"/>
    <pc:docChg chg="custSel addSld delSld modSld modSection">
      <pc:chgData name="Alison Ely" userId="226df5b6-e075-46d0-8724-bc096445e158" providerId="ADAL" clId="{53D190AA-2939-4BC1-B2C2-EBD340FCC044}" dt="2024-10-12T19:20:21.465" v="2741" actId="6549"/>
      <pc:docMkLst>
        <pc:docMk/>
      </pc:docMkLst>
      <pc:sldChg chg="modSp mod">
        <pc:chgData name="Alison Ely" userId="226df5b6-e075-46d0-8724-bc096445e158" providerId="ADAL" clId="{53D190AA-2939-4BC1-B2C2-EBD340FCC044}" dt="2024-10-06T06:14:45.644" v="12" actId="20577"/>
        <pc:sldMkLst>
          <pc:docMk/>
          <pc:sldMk cId="1622647667" sldId="312"/>
        </pc:sldMkLst>
        <pc:spChg chg="mod">
          <ac:chgData name="Alison Ely" userId="226df5b6-e075-46d0-8724-bc096445e158" providerId="ADAL" clId="{53D190AA-2939-4BC1-B2C2-EBD340FCC044}" dt="2024-10-06T06:14:45.644" v="12" actId="20577"/>
          <ac:spMkLst>
            <pc:docMk/>
            <pc:sldMk cId="1622647667" sldId="312"/>
            <ac:spMk id="3" creationId="{00000000-0000-0000-0000-000000000000}"/>
          </ac:spMkLst>
        </pc:spChg>
      </pc:sldChg>
      <pc:sldChg chg="addSp delSp modSp mod">
        <pc:chgData name="Alison Ely" userId="226df5b6-e075-46d0-8724-bc096445e158" providerId="ADAL" clId="{53D190AA-2939-4BC1-B2C2-EBD340FCC044}" dt="2024-10-12T19:20:21.465" v="2741" actId="6549"/>
        <pc:sldMkLst>
          <pc:docMk/>
          <pc:sldMk cId="2859630252" sldId="322"/>
        </pc:sldMkLst>
        <pc:spChg chg="del mod">
          <ac:chgData name="Alison Ely" userId="226df5b6-e075-46d0-8724-bc096445e158" providerId="ADAL" clId="{53D190AA-2939-4BC1-B2C2-EBD340FCC044}" dt="2024-10-06T06:15:20.640" v="20"/>
          <ac:spMkLst>
            <pc:docMk/>
            <pc:sldMk cId="2859630252" sldId="322"/>
            <ac:spMk id="3" creationId="{00000000-0000-0000-0000-000000000000}"/>
          </ac:spMkLst>
        </pc:spChg>
        <pc:spChg chg="add mod">
          <ac:chgData name="Alison Ely" userId="226df5b6-e075-46d0-8724-bc096445e158" providerId="ADAL" clId="{53D190AA-2939-4BC1-B2C2-EBD340FCC044}" dt="2024-10-12T19:20:21.465" v="2741" actId="6549"/>
          <ac:spMkLst>
            <pc:docMk/>
            <pc:sldMk cId="2859630252" sldId="322"/>
            <ac:spMk id="6" creationId="{ED2856DB-D423-1CF6-4F8F-3398D3050B0F}"/>
          </ac:spMkLst>
        </pc:spChg>
      </pc:sldChg>
      <pc:sldChg chg="modSp mod">
        <pc:chgData name="Alison Ely" userId="226df5b6-e075-46d0-8724-bc096445e158" providerId="ADAL" clId="{53D190AA-2939-4BC1-B2C2-EBD340FCC044}" dt="2024-10-06T06:15:05.784" v="16" actId="20577"/>
        <pc:sldMkLst>
          <pc:docMk/>
          <pc:sldMk cId="4220677321" sldId="336"/>
        </pc:sldMkLst>
        <pc:spChg chg="mod">
          <ac:chgData name="Alison Ely" userId="226df5b6-e075-46d0-8724-bc096445e158" providerId="ADAL" clId="{53D190AA-2939-4BC1-B2C2-EBD340FCC044}" dt="2024-10-06T06:15:05.784" v="16" actId="20577"/>
          <ac:spMkLst>
            <pc:docMk/>
            <pc:sldMk cId="4220677321" sldId="336"/>
            <ac:spMk id="3" creationId="{00000000-0000-0000-0000-000000000000}"/>
          </ac:spMkLst>
        </pc:spChg>
      </pc:sldChg>
      <pc:sldChg chg="modSp mod">
        <pc:chgData name="Alison Ely" userId="226df5b6-e075-46d0-8724-bc096445e158" providerId="ADAL" clId="{53D190AA-2939-4BC1-B2C2-EBD340FCC044}" dt="2024-10-06T06:14:34.587" v="10" actId="20577"/>
        <pc:sldMkLst>
          <pc:docMk/>
          <pc:sldMk cId="3825739823" sldId="616"/>
        </pc:sldMkLst>
        <pc:spChg chg="mod">
          <ac:chgData name="Alison Ely" userId="226df5b6-e075-46d0-8724-bc096445e158" providerId="ADAL" clId="{53D190AA-2939-4BC1-B2C2-EBD340FCC044}" dt="2024-10-06T06:14:34.587" v="10" actId="20577"/>
          <ac:spMkLst>
            <pc:docMk/>
            <pc:sldMk cId="3825739823" sldId="616"/>
            <ac:spMk id="3" creationId="{00000000-0000-0000-0000-000000000000}"/>
          </ac:spMkLst>
        </pc:spChg>
      </pc:sldChg>
      <pc:sldChg chg="del">
        <pc:chgData name="Alison Ely" userId="226df5b6-e075-46d0-8724-bc096445e158" providerId="ADAL" clId="{53D190AA-2939-4BC1-B2C2-EBD340FCC044}" dt="2024-10-06T06:15:38.825" v="24" actId="47"/>
        <pc:sldMkLst>
          <pc:docMk/>
          <pc:sldMk cId="3417088876" sldId="617"/>
        </pc:sldMkLst>
      </pc:sldChg>
      <pc:sldChg chg="del">
        <pc:chgData name="Alison Ely" userId="226df5b6-e075-46d0-8724-bc096445e158" providerId="ADAL" clId="{53D190AA-2939-4BC1-B2C2-EBD340FCC044}" dt="2024-10-06T06:15:32.896" v="23" actId="47"/>
        <pc:sldMkLst>
          <pc:docMk/>
          <pc:sldMk cId="3416090489" sldId="626"/>
        </pc:sldMkLst>
      </pc:sldChg>
      <pc:sldChg chg="modSp mod">
        <pc:chgData name="Alison Ely" userId="226df5b6-e075-46d0-8724-bc096445e158" providerId="ADAL" clId="{53D190AA-2939-4BC1-B2C2-EBD340FCC044}" dt="2024-10-06T07:32:54.042" v="2739" actId="20577"/>
        <pc:sldMkLst>
          <pc:docMk/>
          <pc:sldMk cId="1899332454" sldId="627"/>
        </pc:sldMkLst>
        <pc:spChg chg="mod">
          <ac:chgData name="Alison Ely" userId="226df5b6-e075-46d0-8724-bc096445e158" providerId="ADAL" clId="{53D190AA-2939-4BC1-B2C2-EBD340FCC044}" dt="2024-10-06T07:32:54.042" v="2739" actId="20577"/>
          <ac:spMkLst>
            <pc:docMk/>
            <pc:sldMk cId="1899332454" sldId="627"/>
            <ac:spMk id="3" creationId="{00000000-0000-0000-0000-000000000000}"/>
          </ac:spMkLst>
        </pc:spChg>
      </pc:sldChg>
      <pc:sldChg chg="del">
        <pc:chgData name="Alison Ely" userId="226df5b6-e075-46d0-8724-bc096445e158" providerId="ADAL" clId="{53D190AA-2939-4BC1-B2C2-EBD340FCC044}" dt="2024-10-06T06:15:41.425" v="25" actId="47"/>
        <pc:sldMkLst>
          <pc:docMk/>
          <pc:sldMk cId="3093986465" sldId="628"/>
        </pc:sldMkLst>
      </pc:sldChg>
      <pc:sldChg chg="addSp modSp mod">
        <pc:chgData name="Alison Ely" userId="226df5b6-e075-46d0-8724-bc096445e158" providerId="ADAL" clId="{53D190AA-2939-4BC1-B2C2-EBD340FCC044}" dt="2024-10-06T06:50:13.561" v="2061" actId="20577"/>
        <pc:sldMkLst>
          <pc:docMk/>
          <pc:sldMk cId="3241308187" sldId="632"/>
        </pc:sldMkLst>
        <pc:spChg chg="mod">
          <ac:chgData name="Alison Ely" userId="226df5b6-e075-46d0-8724-bc096445e158" providerId="ADAL" clId="{53D190AA-2939-4BC1-B2C2-EBD340FCC044}" dt="2024-10-06T06:15:25.749" v="21" actId="20577"/>
          <ac:spMkLst>
            <pc:docMk/>
            <pc:sldMk cId="3241308187" sldId="632"/>
            <ac:spMk id="3" creationId="{00000000-0000-0000-0000-000000000000}"/>
          </ac:spMkLst>
        </pc:spChg>
        <pc:spChg chg="add mod">
          <ac:chgData name="Alison Ely" userId="226df5b6-e075-46d0-8724-bc096445e158" providerId="ADAL" clId="{53D190AA-2939-4BC1-B2C2-EBD340FCC044}" dt="2024-10-06T06:50:13.561" v="2061" actId="20577"/>
          <ac:spMkLst>
            <pc:docMk/>
            <pc:sldMk cId="3241308187" sldId="632"/>
            <ac:spMk id="6" creationId="{62D4A72B-9FAA-4C6B-7045-310A8CC826AB}"/>
          </ac:spMkLst>
        </pc:spChg>
      </pc:sldChg>
      <pc:sldChg chg="addSp modSp mod">
        <pc:chgData name="Alison Ely" userId="226df5b6-e075-46d0-8724-bc096445e158" providerId="ADAL" clId="{53D190AA-2939-4BC1-B2C2-EBD340FCC044}" dt="2024-10-06T07:27:35.822" v="2554" actId="20577"/>
        <pc:sldMkLst>
          <pc:docMk/>
          <pc:sldMk cId="354977382" sldId="634"/>
        </pc:sldMkLst>
        <pc:spChg chg="add mod">
          <ac:chgData name="Alison Ely" userId="226df5b6-e075-46d0-8724-bc096445e158" providerId="ADAL" clId="{53D190AA-2939-4BC1-B2C2-EBD340FCC044}" dt="2024-10-06T07:27:35.822" v="2554" actId="20577"/>
          <ac:spMkLst>
            <pc:docMk/>
            <pc:sldMk cId="354977382" sldId="634"/>
            <ac:spMk id="2" creationId="{23DE25B2-63EA-79B9-7FFB-6732935962C7}"/>
          </ac:spMkLst>
        </pc:spChg>
        <pc:spChg chg="mod">
          <ac:chgData name="Alison Ely" userId="226df5b6-e075-46d0-8724-bc096445e158" providerId="ADAL" clId="{53D190AA-2939-4BC1-B2C2-EBD340FCC044}" dt="2024-10-06T07:26:35.888" v="2389" actId="20577"/>
          <ac:spMkLst>
            <pc:docMk/>
            <pc:sldMk cId="354977382" sldId="634"/>
            <ac:spMk id="4" creationId="{00000000-0000-0000-0000-000000000000}"/>
          </ac:spMkLst>
        </pc:spChg>
      </pc:sldChg>
      <pc:sldChg chg="del">
        <pc:chgData name="Alison Ely" userId="226df5b6-e075-46d0-8724-bc096445e158" providerId="ADAL" clId="{53D190AA-2939-4BC1-B2C2-EBD340FCC044}" dt="2024-10-06T06:15:29.158" v="22" actId="47"/>
        <pc:sldMkLst>
          <pc:docMk/>
          <pc:sldMk cId="3919757451" sldId="635"/>
        </pc:sldMkLst>
      </pc:sldChg>
      <pc:sldChg chg="modSp add mod">
        <pc:chgData name="Alison Ely" userId="226df5b6-e075-46d0-8724-bc096445e158" providerId="ADAL" clId="{53D190AA-2939-4BC1-B2C2-EBD340FCC044}" dt="2024-10-06T07:01:18.013" v="2367" actId="20577"/>
        <pc:sldMkLst>
          <pc:docMk/>
          <pc:sldMk cId="2501245164" sldId="2606"/>
        </pc:sldMkLst>
        <pc:spChg chg="mod">
          <ac:chgData name="Alison Ely" userId="226df5b6-e075-46d0-8724-bc096445e158" providerId="ADAL" clId="{53D190AA-2939-4BC1-B2C2-EBD340FCC044}" dt="2024-10-06T07:01:18.013" v="2367" actId="20577"/>
          <ac:spMkLst>
            <pc:docMk/>
            <pc:sldMk cId="2501245164" sldId="2606"/>
            <ac:spMk id="2" creationId="{DD0A5E7B-A89A-8B8A-A82C-AC176882D011}"/>
          </ac:spMkLst>
        </pc:spChg>
      </pc:sldChg>
      <pc:sldChg chg="add">
        <pc:chgData name="Alison Ely" userId="226df5b6-e075-46d0-8724-bc096445e158" providerId="ADAL" clId="{53D190AA-2939-4BC1-B2C2-EBD340FCC044}" dt="2024-10-06T06:58:41.161" v="2064"/>
        <pc:sldMkLst>
          <pc:docMk/>
          <pc:sldMk cId="3334653990" sldId="2607"/>
        </pc:sldMkLst>
      </pc:sldChg>
      <pc:sldChg chg="add">
        <pc:chgData name="Alison Ely" userId="226df5b6-e075-46d0-8724-bc096445e158" providerId="ADAL" clId="{53D190AA-2939-4BC1-B2C2-EBD340FCC044}" dt="2024-10-06T06:16:08.364" v="27"/>
        <pc:sldMkLst>
          <pc:docMk/>
          <pc:sldMk cId="914213118" sldId="2609"/>
        </pc:sldMkLst>
      </pc:sldChg>
      <pc:sldChg chg="add">
        <pc:chgData name="Alison Ely" userId="226df5b6-e075-46d0-8724-bc096445e158" providerId="ADAL" clId="{53D190AA-2939-4BC1-B2C2-EBD340FCC044}" dt="2024-10-06T06:16:08.364" v="27"/>
        <pc:sldMkLst>
          <pc:docMk/>
          <pc:sldMk cId="1686034615" sldId="2610"/>
        </pc:sldMkLst>
      </pc:sldChg>
      <pc:sldChg chg="add">
        <pc:chgData name="Alison Ely" userId="226df5b6-e075-46d0-8724-bc096445e158" providerId="ADAL" clId="{53D190AA-2939-4BC1-B2C2-EBD340FCC044}" dt="2024-10-06T06:16:08.364" v="27"/>
        <pc:sldMkLst>
          <pc:docMk/>
          <pc:sldMk cId="3799019757" sldId="2611"/>
        </pc:sldMkLst>
      </pc:sldChg>
      <pc:sldChg chg="add">
        <pc:chgData name="Alison Ely" userId="226df5b6-e075-46d0-8724-bc096445e158" providerId="ADAL" clId="{53D190AA-2939-4BC1-B2C2-EBD340FCC044}" dt="2024-10-06T06:16:08.364" v="27"/>
        <pc:sldMkLst>
          <pc:docMk/>
          <pc:sldMk cId="242884386" sldId="2612"/>
        </pc:sldMkLst>
      </pc:sldChg>
      <pc:sldChg chg="add">
        <pc:chgData name="Alison Ely" userId="226df5b6-e075-46d0-8724-bc096445e158" providerId="ADAL" clId="{53D190AA-2939-4BC1-B2C2-EBD340FCC044}" dt="2024-10-06T06:16:08.364" v="27"/>
        <pc:sldMkLst>
          <pc:docMk/>
          <pc:sldMk cId="3502914002" sldId="2613"/>
        </pc:sldMkLst>
      </pc:sldChg>
      <pc:sldChg chg="add">
        <pc:chgData name="Alison Ely" userId="226df5b6-e075-46d0-8724-bc096445e158" providerId="ADAL" clId="{53D190AA-2939-4BC1-B2C2-EBD340FCC044}" dt="2024-10-06T06:16:08.364" v="27"/>
        <pc:sldMkLst>
          <pc:docMk/>
          <pc:sldMk cId="918429599" sldId="2614"/>
        </pc:sldMkLst>
      </pc:sldChg>
      <pc:sldChg chg="delSp add setBg delDesignElem">
        <pc:chgData name="Alison Ely" userId="226df5b6-e075-46d0-8724-bc096445e158" providerId="ADAL" clId="{53D190AA-2939-4BC1-B2C2-EBD340FCC044}" dt="2024-10-06T06:16:08.364" v="27"/>
        <pc:sldMkLst>
          <pc:docMk/>
          <pc:sldMk cId="2291061369" sldId="2615"/>
        </pc:sldMkLst>
        <pc:spChg chg="del">
          <ac:chgData name="Alison Ely" userId="226df5b6-e075-46d0-8724-bc096445e158" providerId="ADAL" clId="{53D190AA-2939-4BC1-B2C2-EBD340FCC044}" dt="2024-10-06T06:16:08.364" v="27"/>
          <ac:spMkLst>
            <pc:docMk/>
            <pc:sldMk cId="2291061369" sldId="2615"/>
            <ac:spMk id="7" creationId="{42A4FC2C-047E-45A5-965D-8E1E3BF09BC6}"/>
          </ac:spMkLst>
        </pc:spChg>
      </pc:sldChg>
      <pc:sldChg chg="add del">
        <pc:chgData name="Alison Ely" userId="226df5b6-e075-46d0-8724-bc096445e158" providerId="ADAL" clId="{53D190AA-2939-4BC1-B2C2-EBD340FCC044}" dt="2024-10-06T06:58:38.505" v="2063" actId="47"/>
        <pc:sldMkLst>
          <pc:docMk/>
          <pc:sldMk cId="1498899748" sldId="2616"/>
        </pc:sldMkLst>
      </pc:sldChg>
      <pc:sldChg chg="modSp add mod">
        <pc:chgData name="Alison Ely" userId="226df5b6-e075-46d0-8724-bc096445e158" providerId="ADAL" clId="{53D190AA-2939-4BC1-B2C2-EBD340FCC044}" dt="2024-10-06T07:00:23.552" v="2193" actId="5793"/>
        <pc:sldMkLst>
          <pc:docMk/>
          <pc:sldMk cId="2736651944" sldId="2616"/>
        </pc:sldMkLst>
        <pc:spChg chg="mod">
          <ac:chgData name="Alison Ely" userId="226df5b6-e075-46d0-8724-bc096445e158" providerId="ADAL" clId="{53D190AA-2939-4BC1-B2C2-EBD340FCC044}" dt="2024-10-06T07:00:23.552" v="2193" actId="5793"/>
          <ac:spMkLst>
            <pc:docMk/>
            <pc:sldMk cId="2736651944" sldId="2616"/>
            <ac:spMk id="6" creationId="{62D4A72B-9FAA-4C6B-7045-310A8CC826AB}"/>
          </ac:spMkLst>
        </pc:spChg>
      </pc:sldChg>
      <pc:sldChg chg="add del">
        <pc:chgData name="Alison Ely" userId="226df5b6-e075-46d0-8724-bc096445e158" providerId="ADAL" clId="{53D190AA-2939-4BC1-B2C2-EBD340FCC044}" dt="2024-10-06T06:22:18.384" v="29"/>
        <pc:sldMkLst>
          <pc:docMk/>
          <pc:sldMk cId="3439818937" sldId="2616"/>
        </pc:sldMkLst>
      </pc:sldChg>
    </pc:docChg>
  </pc:docChgLst>
  <pc:docChgLst>
    <pc:chgData name="David Dalgado" userId="S::david.dalgado@nrc.no::93d0d520-0c11-465c-be96-9ef3a5a98b55" providerId="AD" clId="Web-{64939FE5-3CA3-B952-ED07-538AF991651A}"/>
    <pc:docChg chg="addSld modSld modSection">
      <pc:chgData name="David Dalgado" userId="S::david.dalgado@nrc.no::93d0d520-0c11-465c-be96-9ef3a5a98b55" providerId="AD" clId="Web-{64939FE5-3CA3-B952-ED07-538AF991651A}" dt="2024-08-07T05:25:24.788" v="64"/>
      <pc:docMkLst>
        <pc:docMk/>
      </pc:docMkLst>
      <pc:sldChg chg="modSp">
        <pc:chgData name="David Dalgado" userId="S::david.dalgado@nrc.no::93d0d520-0c11-465c-be96-9ef3a5a98b55" providerId="AD" clId="Web-{64939FE5-3CA3-B952-ED07-538AF991651A}" dt="2024-08-07T05:19:57.820" v="63" actId="20577"/>
        <pc:sldMkLst>
          <pc:docMk/>
          <pc:sldMk cId="4047139832" sldId="344"/>
        </pc:sldMkLst>
        <pc:spChg chg="mod">
          <ac:chgData name="David Dalgado" userId="S::david.dalgado@nrc.no::93d0d520-0c11-465c-be96-9ef3a5a98b55" providerId="AD" clId="Web-{64939FE5-3CA3-B952-ED07-538AF991651A}" dt="2024-08-07T05:19:57.820" v="63" actId="20577"/>
          <ac:spMkLst>
            <pc:docMk/>
            <pc:sldMk cId="4047139832" sldId="344"/>
            <ac:spMk id="3" creationId="{00000000-0000-0000-0000-000000000000}"/>
          </ac:spMkLst>
        </pc:spChg>
      </pc:sldChg>
      <pc:sldChg chg="new">
        <pc:chgData name="David Dalgado" userId="S::david.dalgado@nrc.no::93d0d520-0c11-465c-be96-9ef3a5a98b55" providerId="AD" clId="Web-{64939FE5-3CA3-B952-ED07-538AF991651A}" dt="2024-08-07T05:25:24.788" v="64"/>
        <pc:sldMkLst>
          <pc:docMk/>
          <pc:sldMk cId="2812077326" sldId="347"/>
        </pc:sldMkLst>
      </pc:sldChg>
    </pc:docChg>
  </pc:docChgLst>
  <pc:docChgLst>
    <pc:chgData clId="Web-{D49472B5-12C2-8E2D-6726-CC4CF4A21D13}"/>
    <pc:docChg chg="modSld">
      <pc:chgData name="" userId="" providerId="" clId="Web-{D49472B5-12C2-8E2D-6726-CC4CF4A21D13}" dt="2024-09-23T06:07:46.175" v="0"/>
      <pc:docMkLst>
        <pc:docMk/>
      </pc:docMkLst>
      <pc:sldChg chg="delSp">
        <pc:chgData name="" userId="" providerId="" clId="Web-{D49472B5-12C2-8E2D-6726-CC4CF4A21D13}" dt="2024-09-23T06:07:46.175" v="0"/>
        <pc:sldMkLst>
          <pc:docMk/>
          <pc:sldMk cId="2484185399" sldId="620"/>
        </pc:sldMkLst>
        <pc:picChg chg="del">
          <ac:chgData name="" userId="" providerId="" clId="Web-{D49472B5-12C2-8E2D-6726-CC4CF4A21D13}" dt="2024-09-23T06:07:46.175" v="0"/>
          <ac:picMkLst>
            <pc:docMk/>
            <pc:sldMk cId="2484185399" sldId="620"/>
            <ac:picMk id="8" creationId="{00000000-0000-0000-0000-000000000000}"/>
          </ac:picMkLst>
        </pc:picChg>
      </pc:sldChg>
    </pc:docChg>
  </pc:docChgLst>
  <pc:docChgLst>
    <pc:chgData name="David Dalgado" userId="S::david.dalgado@nrc.no::93d0d520-0c11-465c-be96-9ef3a5a98b55" providerId="AD" clId="Web-{BEF9AB1B-5EC1-9F5F-DDE0-6186128A8E50}"/>
    <pc:docChg chg="addSld delSld modSld modSection">
      <pc:chgData name="David Dalgado" userId="S::david.dalgado@nrc.no::93d0d520-0c11-465c-be96-9ef3a5a98b55" providerId="AD" clId="Web-{BEF9AB1B-5EC1-9F5F-DDE0-6186128A8E50}" dt="2024-08-07T05:09:45.098" v="1618" actId="20577"/>
      <pc:docMkLst>
        <pc:docMk/>
      </pc:docMkLst>
      <pc:sldChg chg="modSp">
        <pc:chgData name="David Dalgado" userId="S::david.dalgado@nrc.no::93d0d520-0c11-465c-be96-9ef3a5a98b55" providerId="AD" clId="Web-{BEF9AB1B-5EC1-9F5F-DDE0-6186128A8E50}" dt="2024-08-06T16:42:23.044" v="6" actId="20577"/>
        <pc:sldMkLst>
          <pc:docMk/>
          <pc:sldMk cId="1754127785" sldId="308"/>
        </pc:sldMkLst>
        <pc:spChg chg="mod">
          <ac:chgData name="David Dalgado" userId="S::david.dalgado@nrc.no::93d0d520-0c11-465c-be96-9ef3a5a98b55" providerId="AD" clId="Web-{BEF9AB1B-5EC1-9F5F-DDE0-6186128A8E50}" dt="2024-08-06T16:42:23.044" v="6" actId="20577"/>
          <ac:spMkLst>
            <pc:docMk/>
            <pc:sldMk cId="1754127785" sldId="308"/>
            <ac:spMk id="3" creationId="{00000000-0000-0000-0000-000000000000}"/>
          </ac:spMkLst>
        </pc:spChg>
      </pc:sldChg>
      <pc:sldChg chg="modSp">
        <pc:chgData name="David Dalgado" userId="S::david.dalgado@nrc.no::93d0d520-0c11-465c-be96-9ef3a5a98b55" providerId="AD" clId="Web-{BEF9AB1B-5EC1-9F5F-DDE0-6186128A8E50}" dt="2024-08-06T16:42:46.608" v="30" actId="20577"/>
        <pc:sldMkLst>
          <pc:docMk/>
          <pc:sldMk cId="1622647667" sldId="312"/>
        </pc:sldMkLst>
        <pc:spChg chg="mod">
          <ac:chgData name="David Dalgado" userId="S::david.dalgado@nrc.no::93d0d520-0c11-465c-be96-9ef3a5a98b55" providerId="AD" clId="Web-{BEF9AB1B-5EC1-9F5F-DDE0-6186128A8E50}" dt="2024-08-06T16:42:46.608" v="30" actId="20577"/>
          <ac:spMkLst>
            <pc:docMk/>
            <pc:sldMk cId="1622647667" sldId="312"/>
            <ac:spMk id="3" creationId="{00000000-0000-0000-0000-000000000000}"/>
          </ac:spMkLst>
        </pc:spChg>
      </pc:sldChg>
      <pc:sldChg chg="modSp">
        <pc:chgData name="David Dalgado" userId="S::david.dalgado@nrc.no::93d0d520-0c11-465c-be96-9ef3a5a98b55" providerId="AD" clId="Web-{BEF9AB1B-5EC1-9F5F-DDE0-6186128A8E50}" dt="2024-08-07T05:09:16.690" v="1580" actId="20577"/>
        <pc:sldMkLst>
          <pc:docMk/>
          <pc:sldMk cId="2111876418" sldId="328"/>
        </pc:sldMkLst>
        <pc:spChg chg="mod">
          <ac:chgData name="David Dalgado" userId="S::david.dalgado@nrc.no::93d0d520-0c11-465c-be96-9ef3a5a98b55" providerId="AD" clId="Web-{BEF9AB1B-5EC1-9F5F-DDE0-6186128A8E50}" dt="2024-08-07T05:09:16.690" v="1580" actId="20577"/>
          <ac:spMkLst>
            <pc:docMk/>
            <pc:sldMk cId="2111876418" sldId="328"/>
            <ac:spMk id="3" creationId="{00000000-0000-0000-0000-000000000000}"/>
          </ac:spMkLst>
        </pc:spChg>
        <pc:spChg chg="mod">
          <ac:chgData name="David Dalgado" userId="S::david.dalgado@nrc.no::93d0d520-0c11-465c-be96-9ef3a5a98b55" providerId="AD" clId="Web-{BEF9AB1B-5EC1-9F5F-DDE0-6186128A8E50}" dt="2024-08-07T04:55:52.516" v="1266" actId="20577"/>
          <ac:spMkLst>
            <pc:docMk/>
            <pc:sldMk cId="2111876418" sldId="328"/>
            <ac:spMk id="4" creationId="{00000000-0000-0000-0000-000000000000}"/>
          </ac:spMkLst>
        </pc:spChg>
      </pc:sldChg>
      <pc:sldChg chg="del">
        <pc:chgData name="David Dalgado" userId="S::david.dalgado@nrc.no::93d0d520-0c11-465c-be96-9ef3a5a98b55" providerId="AD" clId="Web-{BEF9AB1B-5EC1-9F5F-DDE0-6186128A8E50}" dt="2024-08-07T05:01:41.327" v="1485"/>
        <pc:sldMkLst>
          <pc:docMk/>
          <pc:sldMk cId="164495850" sldId="333"/>
        </pc:sldMkLst>
      </pc:sldChg>
      <pc:sldChg chg="modSp">
        <pc:chgData name="David Dalgado" userId="S::david.dalgado@nrc.no::93d0d520-0c11-465c-be96-9ef3a5a98b55" providerId="AD" clId="Web-{BEF9AB1B-5EC1-9F5F-DDE0-6186128A8E50}" dt="2024-08-06T16:45:38.019" v="63" actId="20577"/>
        <pc:sldMkLst>
          <pc:docMk/>
          <pc:sldMk cId="4220677321" sldId="336"/>
        </pc:sldMkLst>
        <pc:spChg chg="mod">
          <ac:chgData name="David Dalgado" userId="S::david.dalgado@nrc.no::93d0d520-0c11-465c-be96-9ef3a5a98b55" providerId="AD" clId="Web-{BEF9AB1B-5EC1-9F5F-DDE0-6186128A8E50}" dt="2024-08-06T16:45:38.019" v="63" actId="20577"/>
          <ac:spMkLst>
            <pc:docMk/>
            <pc:sldMk cId="4220677321" sldId="336"/>
            <ac:spMk id="3" creationId="{00000000-0000-0000-0000-000000000000}"/>
          </ac:spMkLst>
        </pc:spChg>
      </pc:sldChg>
      <pc:sldChg chg="addSp delSp modSp">
        <pc:chgData name="David Dalgado" userId="S::david.dalgado@nrc.no::93d0d520-0c11-465c-be96-9ef3a5a98b55" providerId="AD" clId="Web-{BEF9AB1B-5EC1-9F5F-DDE0-6186128A8E50}" dt="2024-08-07T05:09:45.098" v="1618" actId="20577"/>
        <pc:sldMkLst>
          <pc:docMk/>
          <pc:sldMk cId="2757040346" sldId="338"/>
        </pc:sldMkLst>
        <pc:spChg chg="mod">
          <ac:chgData name="David Dalgado" userId="S::david.dalgado@nrc.no::93d0d520-0c11-465c-be96-9ef3a5a98b55" providerId="AD" clId="Web-{BEF9AB1B-5EC1-9F5F-DDE0-6186128A8E50}" dt="2024-08-07T05:00:15.667" v="1395" actId="20577"/>
          <ac:spMkLst>
            <pc:docMk/>
            <pc:sldMk cId="2757040346" sldId="338"/>
            <ac:spMk id="4" creationId="{33BF51EA-A501-1479-1415-2169193FD98F}"/>
          </ac:spMkLst>
        </pc:spChg>
        <pc:spChg chg="add mod">
          <ac:chgData name="David Dalgado" userId="S::david.dalgado@nrc.no::93d0d520-0c11-465c-be96-9ef3a5a98b55" providerId="AD" clId="Web-{BEF9AB1B-5EC1-9F5F-DDE0-6186128A8E50}" dt="2024-08-07T05:09:45.098" v="1618" actId="20577"/>
          <ac:spMkLst>
            <pc:docMk/>
            <pc:sldMk cId="2757040346" sldId="338"/>
            <ac:spMk id="5" creationId="{F52AEBB1-858B-FCD1-4D92-8D2F003F7563}"/>
          </ac:spMkLst>
        </pc:spChg>
        <pc:picChg chg="del">
          <ac:chgData name="David Dalgado" userId="S::david.dalgado@nrc.no::93d0d520-0c11-465c-be96-9ef3a5a98b55" providerId="AD" clId="Web-{BEF9AB1B-5EC1-9F5F-DDE0-6186128A8E50}" dt="2024-08-07T04:53:57.964" v="1260"/>
          <ac:picMkLst>
            <pc:docMk/>
            <pc:sldMk cId="2757040346" sldId="338"/>
            <ac:picMk id="2" creationId="{00000000-0000-0000-0000-000000000000}"/>
          </ac:picMkLst>
        </pc:picChg>
      </pc:sldChg>
      <pc:sldChg chg="del">
        <pc:chgData name="David Dalgado" userId="S::david.dalgado@nrc.no::93d0d520-0c11-465c-be96-9ef3a5a98b55" providerId="AD" clId="Web-{BEF9AB1B-5EC1-9F5F-DDE0-6186128A8E50}" dt="2024-08-07T05:01:38.608" v="1484"/>
        <pc:sldMkLst>
          <pc:docMk/>
          <pc:sldMk cId="2293160631" sldId="341"/>
        </pc:sldMkLst>
      </pc:sldChg>
      <pc:sldChg chg="modSp">
        <pc:chgData name="David Dalgado" userId="S::david.dalgado@nrc.no::93d0d520-0c11-465c-be96-9ef3a5a98b55" providerId="AD" clId="Web-{BEF9AB1B-5EC1-9F5F-DDE0-6186128A8E50}" dt="2024-08-07T05:09:04.940" v="1577" actId="20577"/>
        <pc:sldMkLst>
          <pc:docMk/>
          <pc:sldMk cId="4047139832" sldId="344"/>
        </pc:sldMkLst>
        <pc:spChg chg="mod">
          <ac:chgData name="David Dalgado" userId="S::david.dalgado@nrc.no::93d0d520-0c11-465c-be96-9ef3a5a98b55" providerId="AD" clId="Web-{BEF9AB1B-5EC1-9F5F-DDE0-6186128A8E50}" dt="2024-08-07T05:09:04.940" v="1577" actId="20577"/>
          <ac:spMkLst>
            <pc:docMk/>
            <pc:sldMk cId="4047139832" sldId="344"/>
            <ac:spMk id="3" creationId="{00000000-0000-0000-0000-000000000000}"/>
          </ac:spMkLst>
        </pc:spChg>
      </pc:sldChg>
      <pc:sldChg chg="modSp add replId modNotes">
        <pc:chgData name="David Dalgado" userId="S::david.dalgado@nrc.no::93d0d520-0c11-465c-be96-9ef3a5a98b55" providerId="AD" clId="Web-{BEF9AB1B-5EC1-9F5F-DDE0-6186128A8E50}" dt="2024-08-07T04:42:21.966" v="943"/>
        <pc:sldMkLst>
          <pc:docMk/>
          <pc:sldMk cId="3602664871" sldId="345"/>
        </pc:sldMkLst>
        <pc:spChg chg="mod">
          <ac:chgData name="David Dalgado" userId="S::david.dalgado@nrc.no::93d0d520-0c11-465c-be96-9ef3a5a98b55" providerId="AD" clId="Web-{BEF9AB1B-5EC1-9F5F-DDE0-6186128A8E50}" dt="2024-08-07T04:39:42.522" v="941" actId="20577"/>
          <ac:spMkLst>
            <pc:docMk/>
            <pc:sldMk cId="3602664871" sldId="345"/>
            <ac:spMk id="3" creationId="{00000000-0000-0000-0000-000000000000}"/>
          </ac:spMkLst>
        </pc:spChg>
      </pc:sldChg>
      <pc:sldChg chg="modSp add replId modNotes">
        <pc:chgData name="David Dalgado" userId="S::david.dalgado@nrc.no::93d0d520-0c11-465c-be96-9ef3a5a98b55" providerId="AD" clId="Web-{BEF9AB1B-5EC1-9F5F-DDE0-6186128A8E50}" dt="2024-08-07T04:45:13.223" v="999"/>
        <pc:sldMkLst>
          <pc:docMk/>
          <pc:sldMk cId="1369900128" sldId="346"/>
        </pc:sldMkLst>
        <pc:spChg chg="mod">
          <ac:chgData name="David Dalgado" userId="S::david.dalgado@nrc.no::93d0d520-0c11-465c-be96-9ef3a5a98b55" providerId="AD" clId="Web-{BEF9AB1B-5EC1-9F5F-DDE0-6186128A8E50}" dt="2024-08-07T04:45:12.395" v="998" actId="20577"/>
          <ac:spMkLst>
            <pc:docMk/>
            <pc:sldMk cId="1369900128" sldId="346"/>
            <ac:spMk id="3" creationId="{00000000-0000-0000-0000-000000000000}"/>
          </ac:spMkLst>
        </pc:spChg>
      </pc:sldChg>
    </pc:docChg>
  </pc:docChgLst>
  <pc:docChgLst>
    <pc:chgData name="Alison Ely" userId="4bd02065-5472-4c24-a7c6-2176edef069b" providerId="ADAL" clId="{C8A404EC-7E58-4721-80F8-CFCEB0FF9599}"/>
    <pc:docChg chg="undo custSel addSld delSld modSld modSection">
      <pc:chgData name="Alison Ely" userId="4bd02065-5472-4c24-a7c6-2176edef069b" providerId="ADAL" clId="{C8A404EC-7E58-4721-80F8-CFCEB0FF9599}" dt="2024-07-24T07:06:38.650" v="1306" actId="20577"/>
      <pc:docMkLst>
        <pc:docMk/>
      </pc:docMkLst>
      <pc:sldChg chg="modSp mod">
        <pc:chgData name="Alison Ely" userId="4bd02065-5472-4c24-a7c6-2176edef069b" providerId="ADAL" clId="{C8A404EC-7E58-4721-80F8-CFCEB0FF9599}" dt="2024-07-24T06:22:57.103" v="3" actId="20577"/>
        <pc:sldMkLst>
          <pc:docMk/>
          <pc:sldMk cId="1754127785" sldId="308"/>
        </pc:sldMkLst>
        <pc:spChg chg="mod">
          <ac:chgData name="Alison Ely" userId="4bd02065-5472-4c24-a7c6-2176edef069b" providerId="ADAL" clId="{C8A404EC-7E58-4721-80F8-CFCEB0FF9599}" dt="2024-07-24T06:22:57.103" v="3" actId="20577"/>
          <ac:spMkLst>
            <pc:docMk/>
            <pc:sldMk cId="1754127785" sldId="308"/>
            <ac:spMk id="3" creationId="{00000000-0000-0000-0000-000000000000}"/>
          </ac:spMkLst>
        </pc:spChg>
      </pc:sldChg>
      <pc:sldChg chg="modSp mod">
        <pc:chgData name="Alison Ely" userId="4bd02065-5472-4c24-a7c6-2176edef069b" providerId="ADAL" clId="{C8A404EC-7E58-4721-80F8-CFCEB0FF9599}" dt="2024-07-24T06:42:39.497" v="539" actId="207"/>
        <pc:sldMkLst>
          <pc:docMk/>
          <pc:sldMk cId="1622647667" sldId="312"/>
        </pc:sldMkLst>
        <pc:spChg chg="mod">
          <ac:chgData name="Alison Ely" userId="4bd02065-5472-4c24-a7c6-2176edef069b" providerId="ADAL" clId="{C8A404EC-7E58-4721-80F8-CFCEB0FF9599}" dt="2024-07-24T06:42:39.497" v="539" actId="207"/>
          <ac:spMkLst>
            <pc:docMk/>
            <pc:sldMk cId="1622647667" sldId="312"/>
            <ac:spMk id="3" creationId="{00000000-0000-0000-0000-000000000000}"/>
          </ac:spMkLst>
        </pc:spChg>
      </pc:sldChg>
      <pc:sldChg chg="modSp mod">
        <pc:chgData name="Alison Ely" userId="4bd02065-5472-4c24-a7c6-2176edef069b" providerId="ADAL" clId="{C8A404EC-7E58-4721-80F8-CFCEB0FF9599}" dt="2024-07-24T06:42:42.368" v="544" actId="207"/>
        <pc:sldMkLst>
          <pc:docMk/>
          <pc:sldMk cId="867116776" sldId="321"/>
        </pc:sldMkLst>
        <pc:spChg chg="mod">
          <ac:chgData name="Alison Ely" userId="4bd02065-5472-4c24-a7c6-2176edef069b" providerId="ADAL" clId="{C8A404EC-7E58-4721-80F8-CFCEB0FF9599}" dt="2024-07-24T06:42:42.368" v="544" actId="207"/>
          <ac:spMkLst>
            <pc:docMk/>
            <pc:sldMk cId="867116776" sldId="321"/>
            <ac:spMk id="3" creationId="{00000000-0000-0000-0000-000000000000}"/>
          </ac:spMkLst>
        </pc:spChg>
      </pc:sldChg>
      <pc:sldChg chg="modSp mod">
        <pc:chgData name="Alison Ely" userId="4bd02065-5472-4c24-a7c6-2176edef069b" providerId="ADAL" clId="{C8A404EC-7E58-4721-80F8-CFCEB0FF9599}" dt="2024-07-24T07:06:05.062" v="1304" actId="255"/>
        <pc:sldMkLst>
          <pc:docMk/>
          <pc:sldMk cId="2859630252" sldId="322"/>
        </pc:sldMkLst>
        <pc:spChg chg="mod">
          <ac:chgData name="Alison Ely" userId="4bd02065-5472-4c24-a7c6-2176edef069b" providerId="ADAL" clId="{C8A404EC-7E58-4721-80F8-CFCEB0FF9599}" dt="2024-07-24T07:06:05.062" v="1304" actId="255"/>
          <ac:spMkLst>
            <pc:docMk/>
            <pc:sldMk cId="2859630252" sldId="322"/>
            <ac:spMk id="3" creationId="{00000000-0000-0000-0000-000000000000}"/>
          </ac:spMkLst>
        </pc:spChg>
      </pc:sldChg>
      <pc:sldChg chg="addSp delSp modSp mod">
        <pc:chgData name="Alison Ely" userId="4bd02065-5472-4c24-a7c6-2176edef069b" providerId="ADAL" clId="{C8A404EC-7E58-4721-80F8-CFCEB0FF9599}" dt="2024-07-24T07:06:38.650" v="1306" actId="20577"/>
        <pc:sldMkLst>
          <pc:docMk/>
          <pc:sldMk cId="2111876418" sldId="328"/>
        </pc:sldMkLst>
        <pc:spChg chg="add del mod">
          <ac:chgData name="Alison Ely" userId="4bd02065-5472-4c24-a7c6-2176edef069b" providerId="ADAL" clId="{C8A404EC-7E58-4721-80F8-CFCEB0FF9599}" dt="2024-07-24T07:06:38.650" v="1306" actId="20577"/>
          <ac:spMkLst>
            <pc:docMk/>
            <pc:sldMk cId="2111876418" sldId="328"/>
            <ac:spMk id="3" creationId="{00000000-0000-0000-0000-000000000000}"/>
          </ac:spMkLst>
        </pc:spChg>
      </pc:sldChg>
      <pc:sldChg chg="modSp mod">
        <pc:chgData name="Alison Ely" userId="4bd02065-5472-4c24-a7c6-2176edef069b" providerId="ADAL" clId="{C8A404EC-7E58-4721-80F8-CFCEB0FF9599}" dt="2024-07-24T06:28:37.141" v="219" actId="20577"/>
        <pc:sldMkLst>
          <pc:docMk/>
          <pc:sldMk cId="164495850" sldId="333"/>
        </pc:sldMkLst>
        <pc:spChg chg="mod">
          <ac:chgData name="Alison Ely" userId="4bd02065-5472-4c24-a7c6-2176edef069b" providerId="ADAL" clId="{C8A404EC-7E58-4721-80F8-CFCEB0FF9599}" dt="2024-07-24T06:28:37.141" v="219" actId="20577"/>
          <ac:spMkLst>
            <pc:docMk/>
            <pc:sldMk cId="164495850" sldId="333"/>
            <ac:spMk id="4" creationId="{00000000-0000-0000-0000-000000000000}"/>
          </ac:spMkLst>
        </pc:spChg>
      </pc:sldChg>
      <pc:sldChg chg="del">
        <pc:chgData name="Alison Ely" userId="4bd02065-5472-4c24-a7c6-2176edef069b" providerId="ADAL" clId="{C8A404EC-7E58-4721-80F8-CFCEB0FF9599}" dt="2024-07-24T06:28:29.041" v="200" actId="47"/>
        <pc:sldMkLst>
          <pc:docMk/>
          <pc:sldMk cId="1658661071" sldId="334"/>
        </pc:sldMkLst>
      </pc:sldChg>
      <pc:sldChg chg="del">
        <pc:chgData name="Alison Ely" userId="4bd02065-5472-4c24-a7c6-2176edef069b" providerId="ADAL" clId="{C8A404EC-7E58-4721-80F8-CFCEB0FF9599}" dt="2024-07-24T06:28:29.041" v="200" actId="47"/>
        <pc:sldMkLst>
          <pc:docMk/>
          <pc:sldMk cId="3309569968" sldId="335"/>
        </pc:sldMkLst>
      </pc:sldChg>
      <pc:sldChg chg="del">
        <pc:chgData name="Alison Ely" userId="4bd02065-5472-4c24-a7c6-2176edef069b" providerId="ADAL" clId="{C8A404EC-7E58-4721-80F8-CFCEB0FF9599}" dt="2024-07-24T06:29:25.584" v="220" actId="47"/>
        <pc:sldMkLst>
          <pc:docMk/>
          <pc:sldMk cId="500079627" sldId="338"/>
        </pc:sldMkLst>
      </pc:sldChg>
      <pc:sldChg chg="addSp delSp modSp add mod">
        <pc:chgData name="Alison Ely" userId="4bd02065-5472-4c24-a7c6-2176edef069b" providerId="ADAL" clId="{C8A404EC-7E58-4721-80F8-CFCEB0FF9599}" dt="2024-07-24T06:53:34.646" v="1034" actId="20577"/>
        <pc:sldMkLst>
          <pc:docMk/>
          <pc:sldMk cId="2757040346" sldId="338"/>
        </pc:sldMkLst>
        <pc:spChg chg="del">
          <ac:chgData name="Alison Ely" userId="4bd02065-5472-4c24-a7c6-2176edef069b" providerId="ADAL" clId="{C8A404EC-7E58-4721-80F8-CFCEB0FF9599}" dt="2024-07-24T06:53:25.610" v="1028" actId="478"/>
          <ac:spMkLst>
            <pc:docMk/>
            <pc:sldMk cId="2757040346" sldId="338"/>
            <ac:spMk id="3" creationId="{00000000-0000-0000-0000-000000000000}"/>
          </ac:spMkLst>
        </pc:spChg>
        <pc:spChg chg="add mod">
          <ac:chgData name="Alison Ely" userId="4bd02065-5472-4c24-a7c6-2176edef069b" providerId="ADAL" clId="{C8A404EC-7E58-4721-80F8-CFCEB0FF9599}" dt="2024-07-24T06:53:34.646" v="1034" actId="20577"/>
          <ac:spMkLst>
            <pc:docMk/>
            <pc:sldMk cId="2757040346" sldId="338"/>
            <ac:spMk id="4" creationId="{33BF51EA-A501-1479-1415-2169193FD98F}"/>
          </ac:spMkLst>
        </pc:spChg>
        <pc:picChg chg="mod">
          <ac:chgData name="Alison Ely" userId="4bd02065-5472-4c24-a7c6-2176edef069b" providerId="ADAL" clId="{C8A404EC-7E58-4721-80F8-CFCEB0FF9599}" dt="2024-07-24T06:53:07.398" v="1020" actId="1076"/>
          <ac:picMkLst>
            <pc:docMk/>
            <pc:sldMk cId="2757040346" sldId="338"/>
            <ac:picMk id="2" creationId="{00000000-0000-0000-0000-000000000000}"/>
          </ac:picMkLst>
        </pc:picChg>
      </pc:sldChg>
      <pc:sldChg chg="del">
        <pc:chgData name="Alison Ely" userId="4bd02065-5472-4c24-a7c6-2176edef069b" providerId="ADAL" clId="{C8A404EC-7E58-4721-80F8-CFCEB0FF9599}" dt="2024-07-24T06:28:06.910" v="193" actId="47"/>
        <pc:sldMkLst>
          <pc:docMk/>
          <pc:sldMk cId="2283803791" sldId="339"/>
        </pc:sldMkLst>
      </pc:sldChg>
      <pc:sldChg chg="del">
        <pc:chgData name="Alison Ely" userId="4bd02065-5472-4c24-a7c6-2176edef069b" providerId="ADAL" clId="{C8A404EC-7E58-4721-80F8-CFCEB0FF9599}" dt="2024-07-24T06:28:03.332" v="192" actId="47"/>
        <pc:sldMkLst>
          <pc:docMk/>
          <pc:sldMk cId="1786494785" sldId="340"/>
        </pc:sldMkLst>
      </pc:sldChg>
      <pc:sldChg chg="modSp del mod">
        <pc:chgData name="Alison Ely" userId="4bd02065-5472-4c24-a7c6-2176edef069b" providerId="ADAL" clId="{C8A404EC-7E58-4721-80F8-CFCEB0FF9599}" dt="2024-07-24T06:28:18.565" v="199" actId="47"/>
        <pc:sldMkLst>
          <pc:docMk/>
          <pc:sldMk cId="74803377" sldId="342"/>
        </pc:sldMkLst>
        <pc:spChg chg="mod">
          <ac:chgData name="Alison Ely" userId="4bd02065-5472-4c24-a7c6-2176edef069b" providerId="ADAL" clId="{C8A404EC-7E58-4721-80F8-CFCEB0FF9599}" dt="2024-07-24T06:28:15.581" v="198" actId="20577"/>
          <ac:spMkLst>
            <pc:docMk/>
            <pc:sldMk cId="74803377" sldId="342"/>
            <ac:spMk id="3" creationId="{00000000-0000-0000-0000-000000000000}"/>
          </ac:spMkLst>
        </pc:spChg>
      </pc:sldChg>
      <pc:sldChg chg="modSp add mod">
        <pc:chgData name="Alison Ely" userId="4bd02065-5472-4c24-a7c6-2176edef069b" providerId="ADAL" clId="{C8A404EC-7E58-4721-80F8-CFCEB0FF9599}" dt="2024-07-24T06:45:08.928" v="669" actId="20577"/>
        <pc:sldMkLst>
          <pc:docMk/>
          <pc:sldMk cId="3527208135" sldId="342"/>
        </pc:sldMkLst>
        <pc:spChg chg="mod">
          <ac:chgData name="Alison Ely" userId="4bd02065-5472-4c24-a7c6-2176edef069b" providerId="ADAL" clId="{C8A404EC-7E58-4721-80F8-CFCEB0FF9599}" dt="2024-07-24T06:45:08.928" v="669" actId="20577"/>
          <ac:spMkLst>
            <pc:docMk/>
            <pc:sldMk cId="3527208135" sldId="342"/>
            <ac:spMk id="3" creationId="{00000000-0000-0000-0000-000000000000}"/>
          </ac:spMkLst>
        </pc:spChg>
        <pc:spChg chg="mod">
          <ac:chgData name="Alison Ely" userId="4bd02065-5472-4c24-a7c6-2176edef069b" providerId="ADAL" clId="{C8A404EC-7E58-4721-80F8-CFCEB0FF9599}" dt="2024-07-24T06:31:01.126" v="223" actId="20577"/>
          <ac:spMkLst>
            <pc:docMk/>
            <pc:sldMk cId="3527208135" sldId="342"/>
            <ac:spMk id="4" creationId="{00000000-0000-0000-0000-000000000000}"/>
          </ac:spMkLst>
        </pc:spChg>
      </pc:sldChg>
      <pc:sldChg chg="modSp add mod">
        <pc:chgData name="Alison Ely" userId="4bd02065-5472-4c24-a7c6-2176edef069b" providerId="ADAL" clId="{C8A404EC-7E58-4721-80F8-CFCEB0FF9599}" dt="2024-07-24T06:44:59.264" v="668" actId="20577"/>
        <pc:sldMkLst>
          <pc:docMk/>
          <pc:sldMk cId="12237035" sldId="343"/>
        </pc:sldMkLst>
        <pc:spChg chg="mod">
          <ac:chgData name="Alison Ely" userId="4bd02065-5472-4c24-a7c6-2176edef069b" providerId="ADAL" clId="{C8A404EC-7E58-4721-80F8-CFCEB0FF9599}" dt="2024-07-24T06:44:59.264" v="668" actId="20577"/>
          <ac:spMkLst>
            <pc:docMk/>
            <pc:sldMk cId="12237035" sldId="343"/>
            <ac:spMk id="3" creationId="{00000000-0000-0000-0000-000000000000}"/>
          </ac:spMkLst>
        </pc:spChg>
      </pc:sldChg>
      <pc:sldChg chg="del">
        <pc:chgData name="Alison Ely" userId="4bd02065-5472-4c24-a7c6-2176edef069b" providerId="ADAL" clId="{C8A404EC-7E58-4721-80F8-CFCEB0FF9599}" dt="2024-07-24T06:28:29.041" v="200" actId="47"/>
        <pc:sldMkLst>
          <pc:docMk/>
          <pc:sldMk cId="4010983486" sldId="343"/>
        </pc:sldMkLst>
      </pc:sldChg>
      <pc:sldChg chg="del">
        <pc:chgData name="Alison Ely" userId="4bd02065-5472-4c24-a7c6-2176edef069b" providerId="ADAL" clId="{C8A404EC-7E58-4721-80F8-CFCEB0FF9599}" dt="2024-07-24T06:28:29.041" v="200" actId="47"/>
        <pc:sldMkLst>
          <pc:docMk/>
          <pc:sldMk cId="1513885996" sldId="344"/>
        </pc:sldMkLst>
      </pc:sldChg>
      <pc:sldChg chg="add del">
        <pc:chgData name="Alison Ely" userId="4bd02065-5472-4c24-a7c6-2176edef069b" providerId="ADAL" clId="{C8A404EC-7E58-4721-80F8-CFCEB0FF9599}" dt="2024-07-24T06:49:24.753" v="671" actId="47"/>
        <pc:sldMkLst>
          <pc:docMk/>
          <pc:sldMk cId="3800344973" sldId="344"/>
        </pc:sldMkLst>
      </pc:sldChg>
      <pc:sldChg chg="modSp add mod">
        <pc:chgData name="Alison Ely" userId="4bd02065-5472-4c24-a7c6-2176edef069b" providerId="ADAL" clId="{C8A404EC-7E58-4721-80F8-CFCEB0FF9599}" dt="2024-07-24T07:06:12.429" v="1305" actId="255"/>
        <pc:sldMkLst>
          <pc:docMk/>
          <pc:sldMk cId="4047139832" sldId="344"/>
        </pc:sldMkLst>
        <pc:spChg chg="mod">
          <ac:chgData name="Alison Ely" userId="4bd02065-5472-4c24-a7c6-2176edef069b" providerId="ADAL" clId="{C8A404EC-7E58-4721-80F8-CFCEB0FF9599}" dt="2024-07-24T07:06:12.429" v="1305" actId="255"/>
          <ac:spMkLst>
            <pc:docMk/>
            <pc:sldMk cId="4047139832" sldId="344"/>
            <ac:spMk id="3" creationId="{00000000-0000-0000-0000-000000000000}"/>
          </ac:spMkLst>
        </pc:spChg>
      </pc:sldChg>
      <pc:sldChg chg="del">
        <pc:chgData name="Alison Ely" userId="4bd02065-5472-4c24-a7c6-2176edef069b" providerId="ADAL" clId="{C8A404EC-7E58-4721-80F8-CFCEB0FF9599}" dt="2024-07-24T06:28:29.041" v="200" actId="47"/>
        <pc:sldMkLst>
          <pc:docMk/>
          <pc:sldMk cId="3690860723" sldId="345"/>
        </pc:sldMkLst>
      </pc:sldChg>
      <pc:sldChg chg="del">
        <pc:chgData name="Alison Ely" userId="4bd02065-5472-4c24-a7c6-2176edef069b" providerId="ADAL" clId="{C8A404EC-7E58-4721-80F8-CFCEB0FF9599}" dt="2024-07-24T06:28:29.041" v="200" actId="47"/>
        <pc:sldMkLst>
          <pc:docMk/>
          <pc:sldMk cId="1815976683" sldId="346"/>
        </pc:sldMkLst>
      </pc:sldChg>
    </pc:docChg>
  </pc:docChgLst>
  <pc:docChgLst>
    <pc:chgData name="Fadi Shamisti" userId="S::fadi.shamisti@nrc.no::800c3f2f-276a-4974-b741-958f94e445c6" providerId="AD" clId="Web-{564EEA27-A2D7-9105-26E9-25207B7EF2B1}"/>
    <pc:docChg chg="addSld delSld modSld modSection">
      <pc:chgData name="Fadi Shamisti" userId="S::fadi.shamisti@nrc.no::800c3f2f-276a-4974-b741-958f94e445c6" providerId="AD" clId="Web-{564EEA27-A2D7-9105-26E9-25207B7EF2B1}" dt="2024-08-07T06:12:48.826" v="92" actId="20577"/>
      <pc:docMkLst>
        <pc:docMk/>
      </pc:docMkLst>
      <pc:sldChg chg="addSp delSp modSp">
        <pc:chgData name="Fadi Shamisti" userId="S::fadi.shamisti@nrc.no::800c3f2f-276a-4974-b741-958f94e445c6" providerId="AD" clId="Web-{564EEA27-A2D7-9105-26E9-25207B7EF2B1}" dt="2024-08-07T06:12:48.826" v="92" actId="20577"/>
        <pc:sldMkLst>
          <pc:docMk/>
          <pc:sldMk cId="3527208135" sldId="342"/>
        </pc:sldMkLst>
        <pc:spChg chg="mod">
          <ac:chgData name="Fadi Shamisti" userId="S::fadi.shamisti@nrc.no::800c3f2f-276a-4974-b741-958f94e445c6" providerId="AD" clId="Web-{564EEA27-A2D7-9105-26E9-25207B7EF2B1}" dt="2024-08-07T06:12:48.826" v="92" actId="20577"/>
          <ac:spMkLst>
            <pc:docMk/>
            <pc:sldMk cId="3527208135" sldId="342"/>
            <ac:spMk id="3" creationId="{00000000-0000-0000-0000-000000000000}"/>
          </ac:spMkLst>
        </pc:spChg>
        <pc:picChg chg="add del mod">
          <ac:chgData name="Fadi Shamisti" userId="S::fadi.shamisti@nrc.no::800c3f2f-276a-4974-b741-958f94e445c6" providerId="AD" clId="Web-{564EEA27-A2D7-9105-26E9-25207B7EF2B1}" dt="2024-08-07T06:07:21.877" v="50"/>
          <ac:picMkLst>
            <pc:docMk/>
            <pc:sldMk cId="3527208135" sldId="342"/>
            <ac:picMk id="2" creationId="{F9D331EC-8C4C-3B2D-7C3A-CD868ED7CBDA}"/>
          </ac:picMkLst>
        </pc:picChg>
        <pc:picChg chg="add del mod">
          <ac:chgData name="Fadi Shamisti" userId="S::fadi.shamisti@nrc.no::800c3f2f-276a-4974-b741-958f94e445c6" providerId="AD" clId="Web-{564EEA27-A2D7-9105-26E9-25207B7EF2B1}" dt="2024-08-07T06:08:15.097" v="56"/>
          <ac:picMkLst>
            <pc:docMk/>
            <pc:sldMk cId="3527208135" sldId="342"/>
            <ac:picMk id="6" creationId="{A2260B10-357B-EE3D-3CBA-4496440E8A8D}"/>
          </ac:picMkLst>
        </pc:picChg>
        <pc:picChg chg="add del mod">
          <ac:chgData name="Fadi Shamisti" userId="S::fadi.shamisti@nrc.no::800c3f2f-276a-4974-b741-958f94e445c6" providerId="AD" clId="Web-{564EEA27-A2D7-9105-26E9-25207B7EF2B1}" dt="2024-08-07T06:08:06.988" v="54"/>
          <ac:picMkLst>
            <pc:docMk/>
            <pc:sldMk cId="3527208135" sldId="342"/>
            <ac:picMk id="7" creationId="{D3561412-D996-5461-3B29-0A92BC77601A}"/>
          </ac:picMkLst>
        </pc:picChg>
      </pc:sldChg>
      <pc:sldChg chg="del">
        <pc:chgData name="Fadi Shamisti" userId="S::fadi.shamisti@nrc.no::800c3f2f-276a-4974-b741-958f94e445c6" providerId="AD" clId="Web-{564EEA27-A2D7-9105-26E9-25207B7EF2B1}" dt="2024-08-07T06:09:21.021" v="63"/>
        <pc:sldMkLst>
          <pc:docMk/>
          <pc:sldMk cId="12237035" sldId="343"/>
        </pc:sldMkLst>
      </pc:sldChg>
      <pc:sldChg chg="addSp modSp new">
        <pc:chgData name="Fadi Shamisti" userId="S::fadi.shamisti@nrc.no::800c3f2f-276a-4974-b741-958f94e445c6" providerId="AD" clId="Web-{564EEA27-A2D7-9105-26E9-25207B7EF2B1}" dt="2024-08-07T06:08:50.442" v="60"/>
        <pc:sldMkLst>
          <pc:docMk/>
          <pc:sldMk cId="678522775" sldId="348"/>
        </pc:sldMkLst>
        <pc:picChg chg="add mod">
          <ac:chgData name="Fadi Shamisti" userId="S::fadi.shamisti@nrc.no::800c3f2f-276a-4974-b741-958f94e445c6" providerId="AD" clId="Web-{564EEA27-A2D7-9105-26E9-25207B7EF2B1}" dt="2024-08-07T06:08:50.442" v="60"/>
          <ac:picMkLst>
            <pc:docMk/>
            <pc:sldMk cId="678522775" sldId="348"/>
            <ac:picMk id="2" creationId="{CC44B8FA-E2C5-A278-3CF5-536C7219E294}"/>
          </ac:picMkLst>
        </pc:picChg>
      </pc:sldChg>
      <pc:sldChg chg="addSp modSp new">
        <pc:chgData name="Fadi Shamisti" userId="S::fadi.shamisti@nrc.no::800c3f2f-276a-4974-b741-958f94e445c6" providerId="AD" clId="Web-{564EEA27-A2D7-9105-26E9-25207B7EF2B1}" dt="2024-08-07T06:09:09.193" v="62"/>
        <pc:sldMkLst>
          <pc:docMk/>
          <pc:sldMk cId="1500215914" sldId="349"/>
        </pc:sldMkLst>
        <pc:picChg chg="add mod">
          <ac:chgData name="Fadi Shamisti" userId="S::fadi.shamisti@nrc.no::800c3f2f-276a-4974-b741-958f94e445c6" providerId="AD" clId="Web-{564EEA27-A2D7-9105-26E9-25207B7EF2B1}" dt="2024-08-07T06:09:09.193" v="62"/>
          <ac:picMkLst>
            <pc:docMk/>
            <pc:sldMk cId="1500215914" sldId="349"/>
            <ac:picMk id="2" creationId="{FB7A4263-29FE-AB50-2596-D9E1EC36D3BB}"/>
          </ac:picMkLst>
        </pc:picChg>
      </pc:sldChg>
    </pc:docChg>
  </pc:docChgLst>
  <pc:docChgLst>
    <pc:chgData name="Iyad Abu Hamam" userId="S::coord.gaza@sheltercluster.org::17071bb4-8f2a-4385-96a8-6dd5954a28a2" providerId="AD" clId="Web-{A34BF7B6-AC22-3AF0-88F4-ED1102D4A00C}"/>
    <pc:docChg chg="modSld">
      <pc:chgData name="Iyad Abu Hamam" userId="S::coord.gaza@sheltercluster.org::17071bb4-8f2a-4385-96a8-6dd5954a28a2" providerId="AD" clId="Web-{A34BF7B6-AC22-3AF0-88F4-ED1102D4A00C}" dt="2024-09-16T06:05:17.585" v="137" actId="20577"/>
      <pc:docMkLst>
        <pc:docMk/>
      </pc:docMkLst>
      <pc:sldChg chg="modSp">
        <pc:chgData name="Iyad Abu Hamam" userId="S::coord.gaza@sheltercluster.org::17071bb4-8f2a-4385-96a8-6dd5954a28a2" providerId="AD" clId="Web-{A34BF7B6-AC22-3AF0-88F4-ED1102D4A00C}" dt="2024-09-16T06:05:17.585" v="137" actId="20577"/>
        <pc:sldMkLst>
          <pc:docMk/>
          <pc:sldMk cId="1899332454" sldId="627"/>
        </pc:sldMkLst>
        <pc:spChg chg="mod">
          <ac:chgData name="Iyad Abu Hamam" userId="S::coord.gaza@sheltercluster.org::17071bb4-8f2a-4385-96a8-6dd5954a28a2" providerId="AD" clId="Web-{A34BF7B6-AC22-3AF0-88F4-ED1102D4A00C}" dt="2024-09-16T06:05:17.585" v="137" actId="20577"/>
          <ac:spMkLst>
            <pc:docMk/>
            <pc:sldMk cId="1899332454" sldId="627"/>
            <ac:spMk id="3" creationId="{00000000-0000-0000-0000-000000000000}"/>
          </ac:spMkLst>
        </pc:spChg>
      </pc:sldChg>
      <pc:sldChg chg="addSp delSp modSp">
        <pc:chgData name="Iyad Abu Hamam" userId="S::coord.gaza@sheltercluster.org::17071bb4-8f2a-4385-96a8-6dd5954a28a2" providerId="AD" clId="Web-{A34BF7B6-AC22-3AF0-88F4-ED1102D4A00C}" dt="2024-09-16T06:03:08.018" v="94" actId="14100"/>
        <pc:sldMkLst>
          <pc:docMk/>
          <pc:sldMk cId="3093986465" sldId="628"/>
        </pc:sldMkLst>
        <pc:spChg chg="mod">
          <ac:chgData name="Iyad Abu Hamam" userId="S::coord.gaza@sheltercluster.org::17071bb4-8f2a-4385-96a8-6dd5954a28a2" providerId="AD" clId="Web-{A34BF7B6-AC22-3AF0-88F4-ED1102D4A00C}" dt="2024-09-16T06:03:08.018" v="94" actId="14100"/>
          <ac:spMkLst>
            <pc:docMk/>
            <pc:sldMk cId="3093986465" sldId="628"/>
            <ac:spMk id="3" creationId="{161B825D-9167-DA9E-51A0-7170CD4BBA49}"/>
          </ac:spMkLst>
        </pc:spChg>
        <pc:graphicFrameChg chg="del">
          <ac:chgData name="Iyad Abu Hamam" userId="S::coord.gaza@sheltercluster.org::17071bb4-8f2a-4385-96a8-6dd5954a28a2" providerId="AD" clId="Web-{A34BF7B6-AC22-3AF0-88F4-ED1102D4A00C}" dt="2024-09-16T05:55:08.705" v="2"/>
          <ac:graphicFrameMkLst>
            <pc:docMk/>
            <pc:sldMk cId="3093986465" sldId="628"/>
            <ac:graphicFrameMk id="5" creationId="{27ABB0E6-1EF9-5A3A-5324-5D9A0A3F6A62}"/>
          </ac:graphicFrameMkLst>
        </pc:graphicFrameChg>
        <pc:graphicFrameChg chg="add del mod">
          <ac:chgData name="Iyad Abu Hamam" userId="S::coord.gaza@sheltercluster.org::17071bb4-8f2a-4385-96a8-6dd5954a28a2" providerId="AD" clId="Web-{A34BF7B6-AC22-3AF0-88F4-ED1102D4A00C}" dt="2024-09-16T05:55:01.955" v="1"/>
          <ac:graphicFrameMkLst>
            <pc:docMk/>
            <pc:sldMk cId="3093986465" sldId="628"/>
            <ac:graphicFrameMk id="6" creationId="{5E751078-FB30-B7AB-6561-8A8C11550FF4}"/>
          </ac:graphicFrameMkLst>
        </pc:graphicFrameChg>
      </pc:sldChg>
    </pc:docChg>
  </pc:docChgLst>
  <pc:docChgLst>
    <pc:chgData name="Mohammed Elaklouk" userId="S::im1.palestine@sheltercluster.org::b1d37f19-186b-4cad-aa9f-41af36c3e5c1" providerId="AD" clId="Web-{48DB687D-8A05-433E-4423-D5BE350035FD}"/>
    <pc:docChg chg="delSld modSection">
      <pc:chgData name="Mohammed Elaklouk" userId="S::im1.palestine@sheltercluster.org::b1d37f19-186b-4cad-aa9f-41af36c3e5c1" providerId="AD" clId="Web-{48DB687D-8A05-433E-4423-D5BE350035FD}" dt="2024-09-08T06:32:53.402" v="1"/>
      <pc:docMkLst>
        <pc:docMk/>
      </pc:docMkLst>
      <pc:sldChg chg="del">
        <pc:chgData name="Mohammed Elaklouk" userId="S::im1.palestine@sheltercluster.org::b1d37f19-186b-4cad-aa9f-41af36c3e5c1" providerId="AD" clId="Web-{48DB687D-8A05-433E-4423-D5BE350035FD}" dt="2024-09-08T06:32:53.402" v="1"/>
        <pc:sldMkLst>
          <pc:docMk/>
          <pc:sldMk cId="3903599894" sldId="34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59F30-7E61-4364-AB22-BDAD4AD65354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BC842-309F-40FE-AF05-F6D544D18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94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BC842-309F-40FE-AF05-F6D544D185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03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BC842-309F-40FE-AF05-F6D544D185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66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5BC842-309F-40FE-AF05-F6D544D185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08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5BC842-309F-40FE-AF05-F6D544D185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0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5BC842-309F-40FE-AF05-F6D544D185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88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5BC842-309F-40FE-AF05-F6D544D185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00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5BC842-309F-40FE-AF05-F6D544D185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67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5BC842-309F-40FE-AF05-F6D544D185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75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28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7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3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3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36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5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38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9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6408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003224-B06A-B143-9EF0-332635A9ED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t="2627"/>
          <a:stretch/>
        </p:blipFill>
        <p:spPr>
          <a:xfrm>
            <a:off x="2943058" y="2485897"/>
            <a:ext cx="6189942" cy="161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125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32" y="348991"/>
            <a:ext cx="2505968" cy="654310"/>
          </a:xfrm>
          <a:prstGeom prst="rect">
            <a:avLst/>
          </a:prstGeom>
        </p:spPr>
      </p:pic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87E24EEA-3E2F-2945-CBBD-20ECAAAE3B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920" y="295294"/>
            <a:ext cx="2873148" cy="76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86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76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895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29059567-23DD-099A-3117-2882B0DA8A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3484" y="217924"/>
            <a:ext cx="1923393" cy="74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69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29059567-23DD-099A-3117-2882B0DA8A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0592" y="114292"/>
            <a:ext cx="1857725" cy="71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716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:\Communication\2 - Outils de communication\2.5 - Identité\Charte graphique - LOGO\Logos Groupe ACTED\logo-generique_convergences_gauche_gb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3873" y="6381412"/>
            <a:ext cx="1824204" cy="336835"/>
          </a:xfrm>
          <a:prstGeom prst="rect">
            <a:avLst/>
          </a:prstGeom>
          <a:noFill/>
        </p:spPr>
      </p:pic>
      <p:pic>
        <p:nvPicPr>
          <p:cNvPr id="4" name="Picture 3" descr="P:\Communication\2 - Outils de communication\2.5 - Identité\Charte graphique - LOGO\Logos Groupe ACTED\Logo_OXUS_nu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1531" y="6428141"/>
            <a:ext cx="1440160" cy="266583"/>
          </a:xfrm>
          <a:prstGeom prst="rect">
            <a:avLst/>
          </a:prstGeom>
          <a:noFill/>
        </p:spPr>
      </p:pic>
      <p:pic>
        <p:nvPicPr>
          <p:cNvPr id="5" name="Picture 4" descr="P:\Communication\2 - Outils de communication\2.5 - Identité\Charte graphique - LOGO\Logos Groupe ACTED\Logo-ACTED-paysag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28" y="6381328"/>
            <a:ext cx="1824203" cy="360206"/>
          </a:xfrm>
          <a:prstGeom prst="rect">
            <a:avLst/>
          </a:prstGeom>
          <a:noFill/>
        </p:spPr>
      </p:pic>
      <p:pic>
        <p:nvPicPr>
          <p:cNvPr id="6" name="Picture 5" descr="P:\Communication\2 - Outils de communication\2.5 - Identité\Charte graphique - LOGO\Logos Groupe ACTED\Logo IMPACT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2341" y="6385185"/>
            <a:ext cx="1621532" cy="35626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 userDrawn="1"/>
        </p:nvSpPr>
        <p:spPr>
          <a:xfrm>
            <a:off x="0" y="6309321"/>
            <a:ext cx="6864085" cy="45719"/>
          </a:xfrm>
          <a:prstGeom prst="rect">
            <a:avLst/>
          </a:prstGeom>
          <a:solidFill>
            <a:srgbClr val="1E4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9203861" y="6453337"/>
            <a:ext cx="2844800" cy="365125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2ED74BC7-36B6-469E-99CE-05D26BD067B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8346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olor paths">
            <a:extLst>
              <a:ext uri="{FF2B5EF4-FFF2-40B4-BE49-F238E27FC236}">
                <a16:creationId xmlns:a16="http://schemas.microsoft.com/office/drawing/2014/main" id="{4CCB5A69-D042-B146-AAD0-F88380967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70" y="1429"/>
            <a:ext cx="12190730" cy="6856571"/>
            <a:chOff x="1270" y="1429"/>
            <a:chExt cx="12190730" cy="6856571"/>
          </a:xfrm>
        </p:grpSpPr>
        <p:pic>
          <p:nvPicPr>
            <p:cNvPr id="9" name="Color path 26°">
              <a:extLst>
                <a:ext uri="{FF2B5EF4-FFF2-40B4-BE49-F238E27FC236}">
                  <a16:creationId xmlns:a16="http://schemas.microsoft.com/office/drawing/2014/main" id="{64C5C0FA-2468-7747-9CAB-9F345D517C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2541" y="1430"/>
              <a:ext cx="12189459" cy="685657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Color path 45°">
              <a:extLst>
                <a:ext uri="{FF2B5EF4-FFF2-40B4-BE49-F238E27FC236}">
                  <a16:creationId xmlns:a16="http://schemas.microsoft.com/office/drawing/2014/main" id="{78431C2D-FF90-4C45-971A-C5E979C77D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1270" y="1429"/>
              <a:ext cx="12189459" cy="6856571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1524000" y="1905256"/>
            <a:ext cx="9144000" cy="202749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5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Insert </a:t>
            </a:r>
            <a:r>
              <a:rPr lang="en-US" err="1"/>
              <a:t>Powerpoint</a:t>
            </a:r>
            <a:r>
              <a:rPr lang="en-US"/>
              <a:t> Title</a:t>
            </a:r>
          </a:p>
        </p:txBody>
      </p:sp>
      <p:sp>
        <p:nvSpPr>
          <p:cNvPr id="3" name="Subtitle Placeholder"/>
          <p:cNvSpPr>
            <a:spLocks noGrp="1"/>
          </p:cNvSpPr>
          <p:nvPr>
            <p:ph type="subTitle" idx="1" hasCustomPrompt="1"/>
          </p:nvPr>
        </p:nvSpPr>
        <p:spPr>
          <a:xfrm>
            <a:off x="1524000" y="4024825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3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Insert </a:t>
            </a:r>
            <a:r>
              <a:rPr lang="en-US" err="1"/>
              <a:t>Powerpoint</a:t>
            </a:r>
            <a:r>
              <a:rPr lang="en-US"/>
              <a:t> Subtitle</a:t>
            </a:r>
          </a:p>
        </p:txBody>
      </p:sp>
      <p:sp>
        <p:nvSpPr>
          <p:cNvPr id="8" name="Copyright">
            <a:extLst>
              <a:ext uri="{FF2B5EF4-FFF2-40B4-BE49-F238E27FC236}">
                <a16:creationId xmlns:a16="http://schemas.microsoft.com/office/drawing/2014/main" id="{0C3282DF-6568-B24B-A424-4F01299F14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1026" y="6532563"/>
            <a:ext cx="5417547" cy="17932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500"/>
            </a:lvl1pPr>
          </a:lstStyle>
          <a:p>
            <a:pPr lvl="0"/>
            <a:r>
              <a:rPr lang="en-US"/>
              <a:t>©2024 Catholic Relief Services. All Rights Reserved.    24MK-1448866M</a:t>
            </a:r>
          </a:p>
        </p:txBody>
      </p:sp>
      <p:pic>
        <p:nvPicPr>
          <p:cNvPr id="5" name="CRS logo">
            <a:extLst>
              <a:ext uri="{FF2B5EF4-FFF2-40B4-BE49-F238E27FC236}">
                <a16:creationId xmlns:a16="http://schemas.microsoft.com/office/drawing/2014/main" id="{3B24F34D-8588-9344-A8AB-247F20B6A2C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62048" y="743496"/>
            <a:ext cx="1562100" cy="86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540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1A3573D6-67C1-4882-B852-2AE4A3917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838200" y="1484671"/>
            <a:ext cx="10515600" cy="46922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C8EC5A25-6797-4F64-B7CD-7836193D3B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8BD42-323A-4949-A8CE-01CEE144D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31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olor paths">
            <a:extLst>
              <a:ext uri="{FF2B5EF4-FFF2-40B4-BE49-F238E27FC236}">
                <a16:creationId xmlns:a16="http://schemas.microsoft.com/office/drawing/2014/main" id="{A32172B4-16BD-E740-96FA-8A49CF6FF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2190729" cy="6858000"/>
            <a:chOff x="0" y="0"/>
            <a:chExt cx="12190729" cy="6858000"/>
          </a:xfrm>
        </p:grpSpPr>
        <p:pic>
          <p:nvPicPr>
            <p:cNvPr id="7" name="Color path 26°">
              <a:extLst>
                <a:ext uri="{FF2B5EF4-FFF2-40B4-BE49-F238E27FC236}">
                  <a16:creationId xmlns:a16="http://schemas.microsoft.com/office/drawing/2014/main" id="{035F2C82-4D06-7443-8D2C-5E8360FF95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0" y="0"/>
              <a:ext cx="12189459" cy="6856570"/>
            </a:xfrm>
            <a:prstGeom prst="rect">
              <a:avLst/>
            </a:prstGeom>
          </p:spPr>
        </p:pic>
        <p:pic>
          <p:nvPicPr>
            <p:cNvPr id="5" name="Color path 45°">
              <a:extLst>
                <a:ext uri="{FF2B5EF4-FFF2-40B4-BE49-F238E27FC236}">
                  <a16:creationId xmlns:a16="http://schemas.microsoft.com/office/drawing/2014/main" id="{095BDDDB-21A7-1643-8CB2-B16F42CBB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1270" y="1429"/>
              <a:ext cx="12189459" cy="6856571"/>
            </a:xfrm>
            <a:prstGeom prst="rect">
              <a:avLst/>
            </a:prstGeom>
          </p:spPr>
        </p:pic>
      </p:grp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238242" y="767883"/>
            <a:ext cx="5244487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Insert Section Header</a:t>
            </a:r>
          </a:p>
        </p:txBody>
      </p:sp>
      <p:sp>
        <p:nvSpPr>
          <p:cNvPr id="3" name="Subtitle Placeholder"/>
          <p:cNvSpPr>
            <a:spLocks noGrp="1"/>
          </p:cNvSpPr>
          <p:nvPr>
            <p:ph type="body" idx="1" hasCustomPrompt="1"/>
          </p:nvPr>
        </p:nvSpPr>
        <p:spPr>
          <a:xfrm>
            <a:off x="5238242" y="3647608"/>
            <a:ext cx="5244487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Insert Section </a:t>
            </a:r>
            <a:r>
              <a:rPr lang="en-US" err="1"/>
              <a:t>Subheader</a:t>
            </a:r>
            <a:endParaRPr lang="en-US"/>
          </a:p>
        </p:txBody>
      </p:sp>
      <p:pic>
        <p:nvPicPr>
          <p:cNvPr id="6" name="CRS logo">
            <a:extLst>
              <a:ext uri="{FF2B5EF4-FFF2-40B4-BE49-F238E27FC236}">
                <a16:creationId xmlns:a16="http://schemas.microsoft.com/office/drawing/2014/main" id="{461F32A3-3A6C-6E40-9EC8-28C55231ECD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291694" y="5623336"/>
            <a:ext cx="1469270" cy="81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300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4EC749DA-C9F8-4C7D-A528-87D26FBB5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D1F8497E-7226-447C-BF49-2D7BC0F303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8BD42-323A-4949-A8CE-01CEE144D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67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6408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165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3D228093-3E2B-4C16-B8DE-5DC9D4A0DD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8BD42-323A-4949-A8CE-01CEE144D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79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C67B1A61-B61A-4040-A041-4A1BBDDC7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8679"/>
            <a:ext cx="10515600" cy="2009554"/>
          </a:xfrm>
        </p:spPr>
        <p:txBody>
          <a:bodyPr>
            <a:normAutofit/>
          </a:bodyPr>
          <a:lstStyle>
            <a:lvl1pPr algn="ctr">
              <a:defRPr sz="4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D8C72B01-ADA9-49B8-BF2A-B3DE452525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8BD42-323A-4949-A8CE-01CEE144D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9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7A7BFC3-7204-4635-846E-73D07BA79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Content Placeholder Left">
            <a:extLst>
              <a:ext uri="{FF2B5EF4-FFF2-40B4-BE49-F238E27FC236}">
                <a16:creationId xmlns:a16="http://schemas.microsoft.com/office/drawing/2014/main" id="{AAF70431-3AE9-442D-A11C-19B09BDE1A7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478293"/>
            <a:ext cx="5126665" cy="47736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Content Placeholder Right">
            <a:extLst>
              <a:ext uri="{FF2B5EF4-FFF2-40B4-BE49-F238E27FC236}">
                <a16:creationId xmlns:a16="http://schemas.microsoft.com/office/drawing/2014/main" id="{1ED28491-2619-4F62-8651-7226A0B97A8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27135" y="1478293"/>
            <a:ext cx="5126665" cy="47736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4ABA6732-34C2-4A61-91AC-D0E7BC9DE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BD42-323A-4949-A8CE-01CEE144D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065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58BA6FB0-BA43-4CFC-A76D-28EE43778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Left"/>
          <p:cNvSpPr>
            <a:spLocks noGrp="1"/>
          </p:cNvSpPr>
          <p:nvPr>
            <p:ph type="body" idx="1"/>
          </p:nvPr>
        </p:nvSpPr>
        <p:spPr>
          <a:xfrm>
            <a:off x="839789" y="149435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Left"/>
          <p:cNvSpPr>
            <a:spLocks noGrp="1"/>
          </p:cNvSpPr>
          <p:nvPr>
            <p:ph sz="half" idx="2"/>
          </p:nvPr>
        </p:nvSpPr>
        <p:spPr>
          <a:xfrm>
            <a:off x="839789" y="2318263"/>
            <a:ext cx="5157787" cy="3901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Right"/>
          <p:cNvSpPr>
            <a:spLocks noGrp="1"/>
          </p:cNvSpPr>
          <p:nvPr>
            <p:ph type="body" sz="quarter" idx="3"/>
          </p:nvPr>
        </p:nvSpPr>
        <p:spPr>
          <a:xfrm>
            <a:off x="6172201" y="149435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Right"/>
          <p:cNvSpPr>
            <a:spLocks noGrp="1"/>
          </p:cNvSpPr>
          <p:nvPr>
            <p:ph sz="quarter" idx="4"/>
          </p:nvPr>
        </p:nvSpPr>
        <p:spPr>
          <a:xfrm>
            <a:off x="6172201" y="2318262"/>
            <a:ext cx="5183188" cy="39015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16BF7940-F5F4-46CD-87B4-ACC0B3657F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8BD42-323A-4949-A8CE-01CEE144D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74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Ful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">
            <a:extLst>
              <a:ext uri="{FF2B5EF4-FFF2-40B4-BE49-F238E27FC236}">
                <a16:creationId xmlns:a16="http://schemas.microsoft.com/office/drawing/2014/main" id="{EE301A61-FFE4-A248-95E6-8A44756678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Photo</a:t>
            </a:r>
          </a:p>
        </p:txBody>
      </p:sp>
      <p:sp>
        <p:nvSpPr>
          <p:cNvPr id="3" name="Photo Headline Placeholder">
            <a:extLst>
              <a:ext uri="{FF2B5EF4-FFF2-40B4-BE49-F238E27FC236}">
                <a16:creationId xmlns:a16="http://schemas.microsoft.com/office/drawing/2014/main" id="{513A38EA-FCD7-F844-A8CA-A168FB0676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470168"/>
            <a:ext cx="5588000" cy="914400"/>
          </a:xfrm>
          <a:prstGeom prst="rect">
            <a:avLst/>
          </a:prstGeom>
          <a:solidFill>
            <a:schemeClr val="tx2"/>
          </a:solidFill>
        </p:spPr>
        <p:txBody>
          <a:bodyPr lIns="548640" tIns="45720" bIns="0" anchor="ctr"/>
          <a:lstStyle>
            <a:lvl1pPr marL="0" indent="0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Photo Headline</a:t>
            </a:r>
          </a:p>
        </p:txBody>
      </p:sp>
      <p:sp>
        <p:nvSpPr>
          <p:cNvPr id="16" name="Photo Credit Placeholder">
            <a:extLst>
              <a:ext uri="{FF2B5EF4-FFF2-40B4-BE49-F238E27FC236}">
                <a16:creationId xmlns:a16="http://schemas.microsoft.com/office/drawing/2014/main" id="{322CBD45-9E3B-2945-9D95-A20EEC28DA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1026" y="6532563"/>
            <a:ext cx="5417547" cy="17932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 typeface="Arial" panose="020B0604020202020204" pitchFamily="34" charset="0"/>
              <a:buNone/>
              <a:defRPr sz="1100"/>
            </a:lvl1pPr>
          </a:lstStyle>
          <a:p>
            <a:pPr lvl="0"/>
            <a:r>
              <a:rPr lang="en-US"/>
              <a:t>[Photo credit]</a:t>
            </a:r>
          </a:p>
        </p:txBody>
      </p:sp>
    </p:spTree>
    <p:extLst>
      <p:ext uri="{BB962C8B-B14F-4D97-AF65-F5344CB8AC3E}">
        <p14:creationId xmlns:p14="http://schemas.microsoft.com/office/powerpoint/2010/main" val="13495346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Ful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">
            <a:extLst>
              <a:ext uri="{FF2B5EF4-FFF2-40B4-BE49-F238E27FC236}">
                <a16:creationId xmlns:a16="http://schemas.microsoft.com/office/drawing/2014/main" id="{EE301A61-FFE4-A248-95E6-8A44756678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Photo</a:t>
            </a:r>
          </a:p>
        </p:txBody>
      </p:sp>
      <p:sp>
        <p:nvSpPr>
          <p:cNvPr id="3" name="Photo Headline Placeholder">
            <a:extLst>
              <a:ext uri="{FF2B5EF4-FFF2-40B4-BE49-F238E27FC236}">
                <a16:creationId xmlns:a16="http://schemas.microsoft.com/office/drawing/2014/main" id="{513A38EA-FCD7-F844-A8CA-A168FB0676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470168"/>
            <a:ext cx="5588000" cy="914400"/>
          </a:xfrm>
          <a:prstGeom prst="rect">
            <a:avLst/>
          </a:prstGeom>
          <a:gradFill>
            <a:gsLst>
              <a:gs pos="0">
                <a:schemeClr val="accent1">
                  <a:alpha val="75000"/>
                </a:schemeClr>
              </a:gs>
              <a:gs pos="98000">
                <a:schemeClr val="tx2">
                  <a:alpha val="75000"/>
                </a:schemeClr>
              </a:gs>
            </a:gsLst>
            <a:lin ang="0" scaled="1"/>
          </a:gradFill>
        </p:spPr>
        <p:txBody>
          <a:bodyPr lIns="548640" tIns="45720" bIns="0" anchor="ctr"/>
          <a:lstStyle>
            <a:lvl1pPr marL="0" indent="0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Photo Headline</a:t>
            </a:r>
          </a:p>
        </p:txBody>
      </p:sp>
      <p:sp>
        <p:nvSpPr>
          <p:cNvPr id="16" name="Photo Credit Placeholder">
            <a:extLst>
              <a:ext uri="{FF2B5EF4-FFF2-40B4-BE49-F238E27FC236}">
                <a16:creationId xmlns:a16="http://schemas.microsoft.com/office/drawing/2014/main" id="{322CBD45-9E3B-2945-9D95-A20EEC28DA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1026" y="6532563"/>
            <a:ext cx="5417547" cy="17932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 typeface="Arial" panose="020B0604020202020204" pitchFamily="34" charset="0"/>
              <a:buNone/>
              <a:defRPr sz="1100"/>
            </a:lvl1pPr>
          </a:lstStyle>
          <a:p>
            <a:pPr lvl="0"/>
            <a:r>
              <a:rPr lang="en-US"/>
              <a:t>[Photo credit]</a:t>
            </a:r>
          </a:p>
        </p:txBody>
      </p:sp>
    </p:spTree>
    <p:extLst>
      <p:ext uri="{BB962C8B-B14F-4D97-AF65-F5344CB8AC3E}">
        <p14:creationId xmlns:p14="http://schemas.microsoft.com/office/powerpoint/2010/main" val="37671770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olor paths">
            <a:extLst>
              <a:ext uri="{FF2B5EF4-FFF2-40B4-BE49-F238E27FC236}">
                <a16:creationId xmlns:a16="http://schemas.microsoft.com/office/drawing/2014/main" id="{038D1918-C58C-E040-AED2-2E2FF5816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70" y="714"/>
            <a:ext cx="12190730" cy="6857286"/>
            <a:chOff x="1270" y="714"/>
            <a:chExt cx="12190730" cy="6857286"/>
          </a:xfrm>
        </p:grpSpPr>
        <p:pic>
          <p:nvPicPr>
            <p:cNvPr id="5" name="Color path 26°">
              <a:extLst>
                <a:ext uri="{FF2B5EF4-FFF2-40B4-BE49-F238E27FC236}">
                  <a16:creationId xmlns:a16="http://schemas.microsoft.com/office/drawing/2014/main" id="{273F8B51-1DEA-FB45-994E-0C7AD04042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2541" y="1430"/>
              <a:ext cx="12189459" cy="6856570"/>
            </a:xfrm>
            <a:prstGeom prst="rect">
              <a:avLst/>
            </a:prstGeom>
          </p:spPr>
        </p:pic>
        <p:pic>
          <p:nvPicPr>
            <p:cNvPr id="8" name="Color path 45°">
              <a:extLst>
                <a:ext uri="{FF2B5EF4-FFF2-40B4-BE49-F238E27FC236}">
                  <a16:creationId xmlns:a16="http://schemas.microsoft.com/office/drawing/2014/main" id="{0616318A-E615-304C-9925-F337F4A9A0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1270" y="714"/>
              <a:ext cx="12189459" cy="6856571"/>
            </a:xfrm>
            <a:prstGeom prst="rect">
              <a:avLst/>
            </a:prstGeom>
          </p:spPr>
        </p:pic>
      </p:grpSp>
      <p:sp>
        <p:nvSpPr>
          <p:cNvPr id="7" name="Title">
            <a:extLst>
              <a:ext uri="{FF2B5EF4-FFF2-40B4-BE49-F238E27FC236}">
                <a16:creationId xmlns:a16="http://schemas.microsoft.com/office/drawing/2014/main" id="{ABE1E527-BFFA-F44B-94D0-1379A9E41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45150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5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Insert Final Thoughts</a:t>
            </a:r>
          </a:p>
        </p:txBody>
      </p:sp>
      <p:pic>
        <p:nvPicPr>
          <p:cNvPr id="3" name="CRS logo-tagline English">
            <a:extLst>
              <a:ext uri="{FF2B5EF4-FFF2-40B4-BE49-F238E27FC236}">
                <a16:creationId xmlns:a16="http://schemas.microsoft.com/office/drawing/2014/main" id="{14D83F39-2C1E-C54F-9ECE-87F1E23FFDF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526279" y="4663399"/>
            <a:ext cx="313944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216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Slide_Frenc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olor paths">
            <a:extLst>
              <a:ext uri="{FF2B5EF4-FFF2-40B4-BE49-F238E27FC236}">
                <a16:creationId xmlns:a16="http://schemas.microsoft.com/office/drawing/2014/main" id="{96FE90CD-AF23-FD47-8B62-21C8E558D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70" y="714"/>
            <a:ext cx="12190730" cy="6857286"/>
            <a:chOff x="1270" y="714"/>
            <a:chExt cx="12190730" cy="6857286"/>
          </a:xfrm>
        </p:grpSpPr>
        <p:pic>
          <p:nvPicPr>
            <p:cNvPr id="5" name="Color path 26°">
              <a:extLst>
                <a:ext uri="{FF2B5EF4-FFF2-40B4-BE49-F238E27FC236}">
                  <a16:creationId xmlns:a16="http://schemas.microsoft.com/office/drawing/2014/main" id="{BDBEBFEE-7D96-7440-9EAE-B80D0F8411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2541" y="1430"/>
              <a:ext cx="12189459" cy="6856570"/>
            </a:xfrm>
            <a:prstGeom prst="rect">
              <a:avLst/>
            </a:prstGeom>
          </p:spPr>
        </p:pic>
        <p:pic>
          <p:nvPicPr>
            <p:cNvPr id="8" name="Color path 45°">
              <a:extLst>
                <a:ext uri="{FF2B5EF4-FFF2-40B4-BE49-F238E27FC236}">
                  <a16:creationId xmlns:a16="http://schemas.microsoft.com/office/drawing/2014/main" id="{F16B3D8C-0C09-5A4B-B289-1C7817950C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1270" y="714"/>
              <a:ext cx="12189459" cy="6856571"/>
            </a:xfrm>
            <a:prstGeom prst="rect">
              <a:avLst/>
            </a:prstGeom>
          </p:spPr>
        </p:pic>
      </p:grpSp>
      <p:sp>
        <p:nvSpPr>
          <p:cNvPr id="7" name="Title">
            <a:extLst>
              <a:ext uri="{FF2B5EF4-FFF2-40B4-BE49-F238E27FC236}">
                <a16:creationId xmlns:a16="http://schemas.microsoft.com/office/drawing/2014/main" id="{ABE1E527-BFFA-F44B-94D0-1379A9E41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45150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5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Insert Final Thoughts</a:t>
            </a:r>
          </a:p>
        </p:txBody>
      </p:sp>
      <p:pic>
        <p:nvPicPr>
          <p:cNvPr id="3" name="CRS logo-tagline French">
            <a:extLst>
              <a:ext uri="{FF2B5EF4-FFF2-40B4-BE49-F238E27FC236}">
                <a16:creationId xmlns:a16="http://schemas.microsoft.com/office/drawing/2014/main" id="{14D83F39-2C1E-C54F-9ECE-87F1E23FFDF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267199" y="4693654"/>
            <a:ext cx="3657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95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Slide_Spanis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olor paths">
            <a:extLst>
              <a:ext uri="{FF2B5EF4-FFF2-40B4-BE49-F238E27FC236}">
                <a16:creationId xmlns:a16="http://schemas.microsoft.com/office/drawing/2014/main" id="{FDE9A328-7B35-DF47-818B-1DD7FB3A4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70" y="714"/>
            <a:ext cx="12190730" cy="6857286"/>
            <a:chOff x="1270" y="714"/>
            <a:chExt cx="12190730" cy="6857286"/>
          </a:xfrm>
        </p:grpSpPr>
        <p:pic>
          <p:nvPicPr>
            <p:cNvPr id="5" name="Color path 26°">
              <a:extLst>
                <a:ext uri="{FF2B5EF4-FFF2-40B4-BE49-F238E27FC236}">
                  <a16:creationId xmlns:a16="http://schemas.microsoft.com/office/drawing/2014/main" id="{099421EE-A199-9E44-B250-1DBC4B1D49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2541" y="1430"/>
              <a:ext cx="12189459" cy="6856570"/>
            </a:xfrm>
            <a:prstGeom prst="rect">
              <a:avLst/>
            </a:prstGeom>
          </p:spPr>
        </p:pic>
        <p:pic>
          <p:nvPicPr>
            <p:cNvPr id="6" name="Color path 45°">
              <a:extLst>
                <a:ext uri="{FF2B5EF4-FFF2-40B4-BE49-F238E27FC236}">
                  <a16:creationId xmlns:a16="http://schemas.microsoft.com/office/drawing/2014/main" id="{43C5223C-21BC-844F-A509-90C9762C04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1270" y="714"/>
              <a:ext cx="12189459" cy="6856571"/>
            </a:xfrm>
            <a:prstGeom prst="rect">
              <a:avLst/>
            </a:prstGeom>
          </p:spPr>
        </p:pic>
      </p:grpSp>
      <p:sp>
        <p:nvSpPr>
          <p:cNvPr id="7" name="Title">
            <a:extLst>
              <a:ext uri="{FF2B5EF4-FFF2-40B4-BE49-F238E27FC236}">
                <a16:creationId xmlns:a16="http://schemas.microsoft.com/office/drawing/2014/main" id="{ABE1E527-BFFA-F44B-94D0-1379A9E41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45150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5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Insert Final Thoughts</a:t>
            </a:r>
          </a:p>
        </p:txBody>
      </p:sp>
      <p:pic>
        <p:nvPicPr>
          <p:cNvPr id="3" name="CRS logo-tagline Spanish">
            <a:extLst>
              <a:ext uri="{FF2B5EF4-FFF2-40B4-BE49-F238E27FC236}">
                <a16:creationId xmlns:a16="http://schemas.microsoft.com/office/drawing/2014/main" id="{14D83F39-2C1E-C54F-9ECE-87F1E23FFDF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434838" y="4684475"/>
            <a:ext cx="332232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09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Slide_Logo-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olor paths">
            <a:extLst>
              <a:ext uri="{FF2B5EF4-FFF2-40B4-BE49-F238E27FC236}">
                <a16:creationId xmlns:a16="http://schemas.microsoft.com/office/drawing/2014/main" id="{038D1918-C58C-E040-AED2-2E2FF5816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70" y="714"/>
            <a:ext cx="12190730" cy="6857286"/>
            <a:chOff x="1270" y="714"/>
            <a:chExt cx="12190730" cy="6857286"/>
          </a:xfrm>
        </p:grpSpPr>
        <p:pic>
          <p:nvPicPr>
            <p:cNvPr id="5" name="Color path 26°">
              <a:extLst>
                <a:ext uri="{FF2B5EF4-FFF2-40B4-BE49-F238E27FC236}">
                  <a16:creationId xmlns:a16="http://schemas.microsoft.com/office/drawing/2014/main" id="{273F8B51-1DEA-FB45-994E-0C7AD04042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2541" y="1430"/>
              <a:ext cx="12189459" cy="6856570"/>
            </a:xfrm>
            <a:prstGeom prst="rect">
              <a:avLst/>
            </a:prstGeom>
          </p:spPr>
        </p:pic>
        <p:pic>
          <p:nvPicPr>
            <p:cNvPr id="8" name="Color path 45°">
              <a:extLst>
                <a:ext uri="{FF2B5EF4-FFF2-40B4-BE49-F238E27FC236}">
                  <a16:creationId xmlns:a16="http://schemas.microsoft.com/office/drawing/2014/main" id="{0616318A-E615-304C-9925-F337F4A9A0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1270" y="714"/>
              <a:ext cx="12189459" cy="6856571"/>
            </a:xfrm>
            <a:prstGeom prst="rect">
              <a:avLst/>
            </a:prstGeom>
          </p:spPr>
        </p:pic>
      </p:grpSp>
      <p:sp>
        <p:nvSpPr>
          <p:cNvPr id="7" name="Title">
            <a:extLst>
              <a:ext uri="{FF2B5EF4-FFF2-40B4-BE49-F238E27FC236}">
                <a16:creationId xmlns:a16="http://schemas.microsoft.com/office/drawing/2014/main" id="{ABE1E527-BFFA-F44B-94D0-1379A9E41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45150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5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Insert Final Thoughts</a:t>
            </a:r>
          </a:p>
        </p:txBody>
      </p:sp>
      <p:pic>
        <p:nvPicPr>
          <p:cNvPr id="3" name="CRS logo">
            <a:extLst>
              <a:ext uri="{FF2B5EF4-FFF2-40B4-BE49-F238E27FC236}">
                <a16:creationId xmlns:a16="http://schemas.microsoft.com/office/drawing/2014/main" id="{14D83F39-2C1E-C54F-9ECE-87F1E23FFDF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273039" y="4663399"/>
            <a:ext cx="164592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94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BDAA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83083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Slide_Legacy-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olor paths">
            <a:extLst>
              <a:ext uri="{FF2B5EF4-FFF2-40B4-BE49-F238E27FC236}">
                <a16:creationId xmlns:a16="http://schemas.microsoft.com/office/drawing/2014/main" id="{038D1918-C58C-E040-AED2-2E2FF5816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70" y="714"/>
            <a:ext cx="12190730" cy="6857286"/>
            <a:chOff x="1270" y="714"/>
            <a:chExt cx="12190730" cy="6857286"/>
          </a:xfrm>
        </p:grpSpPr>
        <p:pic>
          <p:nvPicPr>
            <p:cNvPr id="5" name="Color path 26°">
              <a:extLst>
                <a:ext uri="{FF2B5EF4-FFF2-40B4-BE49-F238E27FC236}">
                  <a16:creationId xmlns:a16="http://schemas.microsoft.com/office/drawing/2014/main" id="{273F8B51-1DEA-FB45-994E-0C7AD04042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2541" y="1430"/>
              <a:ext cx="12189459" cy="6856570"/>
            </a:xfrm>
            <a:prstGeom prst="rect">
              <a:avLst/>
            </a:prstGeom>
          </p:spPr>
        </p:pic>
        <p:pic>
          <p:nvPicPr>
            <p:cNvPr id="8" name="Color path 45°">
              <a:extLst>
                <a:ext uri="{FF2B5EF4-FFF2-40B4-BE49-F238E27FC236}">
                  <a16:creationId xmlns:a16="http://schemas.microsoft.com/office/drawing/2014/main" id="{0616318A-E615-304C-9925-F337F4A9A0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1270" y="714"/>
              <a:ext cx="12189459" cy="6856571"/>
            </a:xfrm>
            <a:prstGeom prst="rect">
              <a:avLst/>
            </a:prstGeom>
          </p:spPr>
        </p:pic>
      </p:grpSp>
      <p:sp>
        <p:nvSpPr>
          <p:cNvPr id="7" name="Title">
            <a:extLst>
              <a:ext uri="{FF2B5EF4-FFF2-40B4-BE49-F238E27FC236}">
                <a16:creationId xmlns:a16="http://schemas.microsoft.com/office/drawing/2014/main" id="{ABE1E527-BFFA-F44B-94D0-1379A9E41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45150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5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Insert Final Thoughts</a:t>
            </a:r>
          </a:p>
        </p:txBody>
      </p:sp>
      <p:pic>
        <p:nvPicPr>
          <p:cNvPr id="3" name="CRS legacy logo">
            <a:extLst>
              <a:ext uri="{FF2B5EF4-FFF2-40B4-BE49-F238E27FC236}">
                <a16:creationId xmlns:a16="http://schemas.microsoft.com/office/drawing/2014/main" id="{14D83F39-2C1E-C54F-9ECE-87F1E23FFDF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5273039" y="4674829"/>
            <a:ext cx="1645920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99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B8A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6087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978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721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6408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SC-Logo-FINAL-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50" y="441930"/>
            <a:ext cx="3312150" cy="8648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0B6893-DE6B-8E93-DA65-AE2DAD0C0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t="2627"/>
          <a:stretch/>
        </p:blipFill>
        <p:spPr>
          <a:xfrm>
            <a:off x="516128" y="435326"/>
            <a:ext cx="3319272" cy="86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06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5511800"/>
          </a:xfrm>
          <a:prstGeom prst="rect">
            <a:avLst/>
          </a:prstGeom>
          <a:solidFill>
            <a:srgbClr val="6408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647700" y="2319467"/>
            <a:ext cx="108712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5400" spc="300">
                <a:solidFill>
                  <a:schemeClr val="bg1"/>
                </a:solidFill>
                <a:latin typeface="Avenir Next Bold"/>
                <a:cs typeface="Avenir Next Bold"/>
              </a:rPr>
              <a:t>TITLE</a:t>
            </a:r>
            <a:r>
              <a:rPr lang="en-US" sz="5400" spc="300" baseline="0">
                <a:solidFill>
                  <a:schemeClr val="bg1"/>
                </a:solidFill>
                <a:latin typeface="Avenir Next Bold"/>
                <a:cs typeface="Avenir Next Bold"/>
              </a:rPr>
              <a:t> OF PRESENTATION</a:t>
            </a:r>
            <a:endParaRPr lang="en-US" sz="5400" spc="300">
              <a:solidFill>
                <a:schemeClr val="bg1"/>
              </a:solidFill>
              <a:latin typeface="Avenir Next Bold"/>
              <a:cs typeface="Avenir Next Bold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513544" y="3836144"/>
            <a:ext cx="1135216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5513544" y="2014488"/>
            <a:ext cx="1135216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013" y="5608645"/>
            <a:ext cx="2575287" cy="11632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300" y="5887463"/>
            <a:ext cx="2184400" cy="589454"/>
          </a:xfrm>
          <a:prstGeom prst="rect">
            <a:avLst/>
          </a:prstGeom>
        </p:spPr>
      </p:pic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76DFFC5B-D28A-D493-60F3-56EB7B2596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97" y="5579643"/>
            <a:ext cx="4174084" cy="110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83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5511800"/>
          </a:xfrm>
          <a:prstGeom prst="rect">
            <a:avLst/>
          </a:prstGeom>
          <a:solidFill>
            <a:srgbClr val="6408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5638800" y="5748467"/>
            <a:ext cx="6235700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3200" spc="300">
                <a:solidFill>
                  <a:srgbClr val="640811"/>
                </a:solidFill>
                <a:latin typeface="Avenir Next Bold"/>
                <a:cs typeface="Avenir Next Bold"/>
              </a:rPr>
              <a:t>GSC</a:t>
            </a:r>
            <a:r>
              <a:rPr lang="en-US" sz="3200" spc="300" baseline="0">
                <a:solidFill>
                  <a:srgbClr val="640811"/>
                </a:solidFill>
                <a:latin typeface="Avenir Next Bold"/>
                <a:cs typeface="Avenir Next Bold"/>
              </a:rPr>
              <a:t> MEETING 2024</a:t>
            </a:r>
            <a:endParaRPr lang="en-US" sz="3200" spc="300">
              <a:solidFill>
                <a:srgbClr val="640811"/>
              </a:solidFill>
              <a:latin typeface="Avenir Next Bold"/>
              <a:cs typeface="Avenir Next Bold"/>
            </a:endParaRPr>
          </a:p>
        </p:txBody>
      </p:sp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0D3F0C7E-3A0F-64FA-23DC-DF53834192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97" y="5579643"/>
            <a:ext cx="4174084" cy="110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1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5511800"/>
          </a:xfrm>
          <a:prstGeom prst="rect">
            <a:avLst/>
          </a:prstGeom>
          <a:solidFill>
            <a:srgbClr val="6408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5638800" y="5748467"/>
            <a:ext cx="6235700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3200" spc="300">
                <a:solidFill>
                  <a:srgbClr val="640811"/>
                </a:solidFill>
                <a:latin typeface="Avenir Next Bold"/>
                <a:cs typeface="Avenir Next Bold"/>
              </a:rPr>
              <a:t>GSC</a:t>
            </a:r>
            <a:r>
              <a:rPr lang="en-US" sz="3200" spc="300" baseline="0">
                <a:solidFill>
                  <a:srgbClr val="640811"/>
                </a:solidFill>
                <a:latin typeface="Avenir Next Bold"/>
                <a:cs typeface="Avenir Next Bold"/>
              </a:rPr>
              <a:t> MEETING 2024</a:t>
            </a:r>
            <a:endParaRPr lang="en-US" sz="3200" spc="300">
              <a:solidFill>
                <a:srgbClr val="640811"/>
              </a:solidFill>
              <a:latin typeface="Avenir Next Bold"/>
              <a:cs typeface="Avenir Next Bold"/>
            </a:endParaRPr>
          </a:p>
        </p:txBody>
      </p:sp>
      <p:pic>
        <p:nvPicPr>
          <p:cNvPr id="2" name="Picture 1" descr="ID_110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2" t="9092" b="29196"/>
          <a:stretch/>
        </p:blipFill>
        <p:spPr>
          <a:xfrm>
            <a:off x="0" y="0"/>
            <a:ext cx="12192000" cy="5524500"/>
          </a:xfrm>
          <a:prstGeom prst="rect">
            <a:avLst/>
          </a:prstGeom>
        </p:spPr>
      </p:pic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E5BE4459-CCA3-C763-0691-8C0968A019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97" y="5579643"/>
            <a:ext cx="4174084" cy="110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863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18.svg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21.png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4.xml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19.pn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image" Target="../media/image2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471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13" r:id="rId2"/>
    <p:sldLayoutId id="2147483714" r:id="rId3"/>
    <p:sldLayoutId id="2147483715" r:id="rId4"/>
    <p:sldLayoutId id="2147483716" r:id="rId5"/>
    <p:sldLayoutId id="2147483712" r:id="rId6"/>
    <p:sldLayoutId id="2147483717" r:id="rId7"/>
    <p:sldLayoutId id="2147483718" r:id="rId8"/>
    <p:sldLayoutId id="2147483719" r:id="rId9"/>
    <p:sldLayoutId id="214748372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logo&#10;&#10;Description générée automatiquement">
            <a:extLst>
              <a:ext uri="{FF2B5EF4-FFF2-40B4-BE49-F238E27FC236}">
                <a16:creationId xmlns:a16="http://schemas.microsoft.com/office/drawing/2014/main" id="{F9A11E84-27D7-EC25-C28F-29BA95C096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8535" y="5683701"/>
            <a:ext cx="862148" cy="878152"/>
          </a:xfrm>
          <a:prstGeom prst="rect">
            <a:avLst/>
          </a:prstGeom>
        </p:spPr>
      </p:pic>
      <p:pic>
        <p:nvPicPr>
          <p:cNvPr id="2" name="Image 1" descr="Une image contenant logo&#10;&#10;Description générée automatiquement">
            <a:extLst>
              <a:ext uri="{FF2B5EF4-FFF2-40B4-BE49-F238E27FC236}">
                <a16:creationId xmlns:a16="http://schemas.microsoft.com/office/drawing/2014/main" id="{47554A07-C04A-C698-1D45-DC99494CE2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433" y="935558"/>
            <a:ext cx="4852772" cy="485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6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logo&#10;&#10;Description générée automatiquement">
            <a:extLst>
              <a:ext uri="{FF2B5EF4-FFF2-40B4-BE49-F238E27FC236}">
                <a16:creationId xmlns:a16="http://schemas.microsoft.com/office/drawing/2014/main" id="{888FD526-6D73-7177-A0B5-3DB8D66F264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8535" y="5683701"/>
            <a:ext cx="862148" cy="878152"/>
          </a:xfrm>
          <a:prstGeom prst="rect">
            <a:avLst/>
          </a:prstGeom>
        </p:spPr>
      </p:pic>
      <p:sp>
        <p:nvSpPr>
          <p:cNvPr id="2" name="Rectangle : avec coins arrondis en haut 1">
            <a:extLst>
              <a:ext uri="{FF2B5EF4-FFF2-40B4-BE49-F238E27FC236}">
                <a16:creationId xmlns:a16="http://schemas.microsoft.com/office/drawing/2014/main" id="{8796AD6A-58C7-16E9-963F-CB5C2DAE9098}"/>
              </a:ext>
            </a:extLst>
          </p:cNvPr>
          <p:cNvSpPr/>
          <p:nvPr userDrawn="1"/>
        </p:nvSpPr>
        <p:spPr>
          <a:xfrm rot="10800000">
            <a:off x="0" y="0"/>
            <a:ext cx="9942576" cy="859536"/>
          </a:xfrm>
          <a:prstGeom prst="round2SameRect">
            <a:avLst>
              <a:gd name="adj1" fmla="val 20567"/>
              <a:gd name="adj2" fmla="val 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0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Color paths">
            <a:extLst>
              <a:ext uri="{FF2B5EF4-FFF2-40B4-BE49-F238E27FC236}">
                <a16:creationId xmlns:a16="http://schemas.microsoft.com/office/drawing/2014/main" id="{31DC6BFB-FE5C-D84B-84E9-1BDBA33B2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" y="-2"/>
            <a:ext cx="12194539" cy="6858002"/>
            <a:chOff x="1" y="-2"/>
            <a:chExt cx="12194539" cy="6858002"/>
          </a:xfrm>
        </p:grpSpPr>
        <p:pic>
          <p:nvPicPr>
            <p:cNvPr id="9" name="Color path 26°">
              <a:extLst>
                <a:ext uri="{FF2B5EF4-FFF2-40B4-BE49-F238E27FC236}">
                  <a16:creationId xmlns:a16="http://schemas.microsoft.com/office/drawing/2014/main" id="{29A4A1D8-D09E-4D71-BFFB-188264D84A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/>
          </p:blipFill>
          <p:spPr>
            <a:xfrm>
              <a:off x="2540" y="-2"/>
              <a:ext cx="12192000" cy="6858000"/>
            </a:xfrm>
            <a:prstGeom prst="rect">
              <a:avLst/>
            </a:prstGeom>
          </p:spPr>
        </p:pic>
        <p:pic>
          <p:nvPicPr>
            <p:cNvPr id="10" name="Color path 45°">
              <a:extLst>
                <a:ext uri="{FF2B5EF4-FFF2-40B4-BE49-F238E27FC236}">
                  <a16:creationId xmlns:a16="http://schemas.microsoft.com/office/drawing/2014/main" id="{7B1BA7CB-AF9F-EB4A-AF0E-8E0AF01BE6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/>
          </p:blipFill>
          <p:spPr>
            <a:xfrm>
              <a:off x="1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1840410D-CB4F-425F-BE44-944494DC1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171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F9C2C4-2277-4DB8-BCAF-9727CE23F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8558"/>
            <a:ext cx="10515600" cy="4656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2BD3C22D-D2C2-4C21-ACF1-52A5183379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7880" y="6321435"/>
            <a:ext cx="6741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AAC8BD42-323A-4949-A8CE-01CEE144D4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CRS monogram">
            <a:extLst>
              <a:ext uri="{FF2B5EF4-FFF2-40B4-BE49-F238E27FC236}">
                <a16:creationId xmlns:a16="http://schemas.microsoft.com/office/drawing/2014/main" id="{57C71B0A-19A3-4662-B53B-CAFC88D6B3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11091585" y="6363545"/>
            <a:ext cx="344703" cy="191502"/>
          </a:xfrm>
          <a:prstGeom prst="rect">
            <a:avLst/>
          </a:prstGeom>
        </p:spPr>
      </p:pic>
      <p:sp>
        <p:nvSpPr>
          <p:cNvPr id="2" name="/">
            <a:extLst>
              <a:ext uri="{FF2B5EF4-FFF2-40B4-BE49-F238E27FC236}">
                <a16:creationId xmlns:a16="http://schemas.microsoft.com/office/drawing/2014/main" id="{41FE7637-9D83-4211-B492-EA2E99D91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1420787" y="6338983"/>
            <a:ext cx="142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chemeClr val="accent2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93547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98685" y="4643979"/>
            <a:ext cx="4136572" cy="445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de-DE" sz="2800" dirty="0">
                <a:solidFill>
                  <a:schemeClr val="bg1"/>
                </a:solidFill>
                <a:latin typeface="Calibri"/>
                <a:cs typeface="Calibri"/>
              </a:rPr>
              <a:t>06 </a:t>
            </a:r>
            <a:r>
              <a:rPr lang="en-US" sz="2800" dirty="0">
                <a:solidFill>
                  <a:schemeClr val="bg1"/>
                </a:solidFill>
                <a:latin typeface="Calibri"/>
                <a:cs typeface="Calibri"/>
              </a:rPr>
              <a:t>October 2024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77502" y="2214021"/>
            <a:ext cx="7505700" cy="2020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5400" spc="300">
                <a:solidFill>
                  <a:schemeClr val="bg1"/>
                </a:solidFill>
                <a:latin typeface="Avenir Next Bold"/>
                <a:cs typeface="Avenir Next Bold"/>
              </a:rPr>
              <a:t>GAZA SHELTER CLUSTER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462744" y="4140944"/>
            <a:ext cx="1135216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462744" y="2319288"/>
            <a:ext cx="1135216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739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6C234C-7A27-F06E-ADED-EA8AE02274C8}"/>
              </a:ext>
            </a:extLst>
          </p:cNvPr>
          <p:cNvSpPr txBox="1"/>
          <p:nvPr/>
        </p:nvSpPr>
        <p:spPr>
          <a:xfrm>
            <a:off x="418213" y="2634667"/>
            <a:ext cx="11355571" cy="104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5400" spc="300">
                <a:solidFill>
                  <a:schemeClr val="bg1"/>
                </a:solidFill>
                <a:latin typeface="Avenir Next Bold"/>
                <a:cs typeface="Avenir Next Bold"/>
              </a:rPr>
              <a:t>IM UPDATE</a:t>
            </a:r>
          </a:p>
        </p:txBody>
      </p:sp>
    </p:spTree>
    <p:extLst>
      <p:ext uri="{BB962C8B-B14F-4D97-AF65-F5344CB8AC3E}">
        <p14:creationId xmlns:p14="http://schemas.microsoft.com/office/powerpoint/2010/main" val="914213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D6AFA8-D6A4-F7D4-8039-0CB24F978C0E}"/>
              </a:ext>
            </a:extLst>
          </p:cNvPr>
          <p:cNvSpPr txBox="1"/>
          <p:nvPr/>
        </p:nvSpPr>
        <p:spPr>
          <a:xfrm>
            <a:off x="580374" y="100209"/>
            <a:ext cx="11761937" cy="6001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300" b="1" spc="300">
                <a:solidFill>
                  <a:srgbClr val="800000"/>
                </a:solidFill>
                <a:latin typeface="Avenir Next Bold"/>
              </a:rPr>
              <a:t>IM Updates- 5Ws Analysis (Aug-Sep)2024</a:t>
            </a:r>
            <a:endParaRPr lang="en-US"/>
          </a:p>
        </p:txBody>
      </p:sp>
      <p:pic>
        <p:nvPicPr>
          <p:cNvPr id="5" name="Picture 4" descr="A graph of numbers and a number of individuals&#10;&#10;Description automatically generated">
            <a:extLst>
              <a:ext uri="{FF2B5EF4-FFF2-40B4-BE49-F238E27FC236}">
                <a16:creationId xmlns:a16="http://schemas.microsoft.com/office/drawing/2014/main" id="{4BB2E728-1D15-9FE0-9C98-84B4AC2E6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63" y="97273"/>
            <a:ext cx="11039475" cy="66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34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65B08EF-7B69-D5FD-BEC2-1370A111F3BB}"/>
              </a:ext>
            </a:extLst>
          </p:cNvPr>
          <p:cNvSpPr txBox="1"/>
          <p:nvPr/>
        </p:nvSpPr>
        <p:spPr>
          <a:xfrm>
            <a:off x="569935" y="141962"/>
            <a:ext cx="11052129" cy="6001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300" b="1" spc="300">
                <a:solidFill>
                  <a:srgbClr val="800000"/>
                </a:solidFill>
                <a:latin typeface="Avenir Next Bold"/>
              </a:rPr>
              <a:t>IM Updates- 5Ws Analysis (Aug-Sep)2024</a:t>
            </a:r>
            <a:endParaRPr lang="en-US" b="1">
              <a:ea typeface="Calibri"/>
              <a:cs typeface="Calibri"/>
            </a:endParaRPr>
          </a:p>
        </p:txBody>
      </p:sp>
      <p:pic>
        <p:nvPicPr>
          <p:cNvPr id="4" name="Picture 3" descr="A number of objects on a white background&#10;&#10;Description automatically generated">
            <a:extLst>
              <a:ext uri="{FF2B5EF4-FFF2-40B4-BE49-F238E27FC236}">
                <a16:creationId xmlns:a16="http://schemas.microsoft.com/office/drawing/2014/main" id="{03576B1B-2997-B035-5C53-2821AD12B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69" y="6271625"/>
            <a:ext cx="1782219" cy="588202"/>
          </a:xfrm>
          <a:prstGeom prst="rect">
            <a:avLst/>
          </a:prstGeom>
        </p:spPr>
      </p:pic>
      <p:pic>
        <p:nvPicPr>
          <p:cNvPr id="7" name="Picture 6" descr="A screenshot of a graph&#10;&#10;Description automatically generated">
            <a:extLst>
              <a:ext uri="{FF2B5EF4-FFF2-40B4-BE49-F238E27FC236}">
                <a16:creationId xmlns:a16="http://schemas.microsoft.com/office/drawing/2014/main" id="{498EE8D4-5CFD-6B47-3060-23831E3FA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89" y="733621"/>
            <a:ext cx="11054219" cy="611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019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637D32-85B4-A160-C1E6-233B15AB36CE}"/>
              </a:ext>
            </a:extLst>
          </p:cNvPr>
          <p:cNvSpPr txBox="1"/>
          <p:nvPr/>
        </p:nvSpPr>
        <p:spPr>
          <a:xfrm>
            <a:off x="1237990" y="131523"/>
            <a:ext cx="9716020" cy="6001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300" b="1" spc="300">
                <a:solidFill>
                  <a:srgbClr val="800000"/>
                </a:solidFill>
                <a:latin typeface="Avenir Next Bold"/>
              </a:rPr>
              <a:t>IM Updates- Stock Analysis 2024</a:t>
            </a:r>
            <a:endParaRPr lang="en-US" b="1">
              <a:ea typeface="Calibri"/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95BB50-7B78-DB18-3A7F-8E0A91E74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749" y="723445"/>
            <a:ext cx="10246941" cy="545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84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7838C5D-E64E-13A1-FAC0-FF213CF4BFA7}"/>
              </a:ext>
            </a:extLst>
          </p:cNvPr>
          <p:cNvSpPr txBox="1"/>
          <p:nvPr/>
        </p:nvSpPr>
        <p:spPr>
          <a:xfrm>
            <a:off x="1311059" y="204592"/>
            <a:ext cx="9716020" cy="6001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300" b="1" spc="300">
                <a:solidFill>
                  <a:srgbClr val="800000"/>
                </a:solidFill>
                <a:latin typeface="Avenir Next Bold"/>
              </a:rPr>
              <a:t>IM Updates- Pipeline Analysis 2024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FD5673-D070-8DD7-92E8-DE840612B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439" y="689975"/>
            <a:ext cx="9694492" cy="604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914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DCBD49-65FB-C800-8745-693DB5BFCF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040" r="-86" b="168"/>
          <a:stretch/>
        </p:blipFill>
        <p:spPr>
          <a:xfrm>
            <a:off x="0" y="916104"/>
            <a:ext cx="12202448" cy="59341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AFA590-06CF-BB87-DB82-B08AC0BF5712}"/>
              </a:ext>
            </a:extLst>
          </p:cNvPr>
          <p:cNvSpPr txBox="1"/>
          <p:nvPr/>
        </p:nvSpPr>
        <p:spPr>
          <a:xfrm>
            <a:off x="444674" y="215031"/>
            <a:ext cx="1153229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ea typeface="Calibri"/>
                <a:cs typeface="Calibri"/>
              </a:rPr>
              <a:t>This slide shows the number of tents located west of Al-Rasheed Street that are likely to be affected by the tides and need to be relocated.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918429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FD5494-8B8D-33DB-FF48-0CC8F2EF33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983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061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9900" y="465138"/>
            <a:ext cx="10515600" cy="661987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pc="300" dirty="0">
                <a:solidFill>
                  <a:srgbClr val="800000"/>
                </a:solidFill>
                <a:latin typeface="Avenir Next Bold"/>
                <a:cs typeface="Avenir Next Bold"/>
              </a:rPr>
              <a:t>DISCUSSION	</a:t>
            </a:r>
            <a:endParaRPr lang="en-US" sz="2800" i="1" spc="300" dirty="0">
              <a:solidFill>
                <a:srgbClr val="800000"/>
              </a:solidFill>
              <a:latin typeface="Avenir Next Bold"/>
              <a:cs typeface="Avenir Next Bold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49444" y="1328688"/>
            <a:ext cx="1135216" cy="0"/>
          </a:xfrm>
          <a:prstGeom prst="line">
            <a:avLst/>
          </a:prstGeom>
          <a:ln>
            <a:solidFill>
              <a:srgbClr val="6408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3DE25B2-63EA-79B9-7FFB-6732935962C7}"/>
              </a:ext>
            </a:extLst>
          </p:cNvPr>
          <p:cNvSpPr txBox="1"/>
          <p:nvPr/>
        </p:nvSpPr>
        <p:spPr>
          <a:xfrm>
            <a:off x="489227" y="1374140"/>
            <a:ext cx="11169373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ea typeface="Calibri"/>
                <a:cs typeface="Calibri"/>
              </a:rPr>
              <a:t>Targeting and identifying vulnerabilities</a:t>
            </a:r>
          </a:p>
          <a:p>
            <a:pPr marL="4572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ea typeface="Calibri"/>
                <a:cs typeface="Calibri"/>
              </a:rPr>
              <a:t>Blanket coverage within a site?</a:t>
            </a:r>
          </a:p>
          <a:p>
            <a:pPr marL="4572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ea typeface="Calibri"/>
                <a:cs typeface="Calibri"/>
              </a:rPr>
              <a:t>Technical vulnerability?</a:t>
            </a:r>
          </a:p>
          <a:p>
            <a:pPr marL="4572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ea typeface="Calibri"/>
                <a:cs typeface="Calibri"/>
              </a:rPr>
              <a:t>Contingency?!</a:t>
            </a:r>
          </a:p>
          <a:p>
            <a:pPr marL="114300"/>
            <a:endParaRPr lang="en-GB" sz="2400" b="1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4572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595959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977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9900" y="465138"/>
            <a:ext cx="10515600" cy="6619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pc="300">
                <a:solidFill>
                  <a:srgbClr val="800000"/>
                </a:solidFill>
                <a:latin typeface="Avenir Next Bold"/>
                <a:cs typeface="Avenir Next Bold"/>
              </a:rPr>
              <a:t>AOB</a:t>
            </a:r>
            <a:endParaRPr lang="en-US" sz="2800" i="1" spc="300">
              <a:solidFill>
                <a:srgbClr val="800000"/>
              </a:solidFill>
              <a:latin typeface="Avenir Next Bold"/>
              <a:cs typeface="Avenir Next Bold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49444" y="1328688"/>
            <a:ext cx="1135216" cy="0"/>
          </a:xfrm>
          <a:prstGeom prst="line">
            <a:avLst/>
          </a:prstGeom>
          <a:ln>
            <a:solidFill>
              <a:srgbClr val="6408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A8A3454-BF51-1FBF-21AA-4CAE875E3527}"/>
              </a:ext>
            </a:extLst>
          </p:cNvPr>
          <p:cNvSpPr txBox="1"/>
          <p:nvPr/>
        </p:nvSpPr>
        <p:spPr>
          <a:xfrm>
            <a:off x="489227" y="1374140"/>
            <a:ext cx="11169373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ea typeface="Calibri"/>
                <a:cs typeface="Calibri"/>
              </a:rPr>
              <a:t>Any presentations, achievements, etc, please share in this meeting</a:t>
            </a:r>
          </a:p>
          <a:p>
            <a:pPr marL="114300"/>
            <a:endParaRPr lang="en-GB" sz="2400" b="1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4572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595959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6432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345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9900" y="465138"/>
            <a:ext cx="10515600" cy="66198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spc="300">
                <a:solidFill>
                  <a:srgbClr val="800000"/>
                </a:solidFill>
                <a:latin typeface="Avenir Next Bold"/>
                <a:cs typeface="Avenir Next Bold"/>
              </a:rPr>
              <a:t>AGENDA</a:t>
            </a:r>
            <a:endParaRPr lang="en-US" sz="2800" i="1" spc="300">
              <a:solidFill>
                <a:srgbClr val="800000"/>
              </a:solidFill>
              <a:latin typeface="Avenir Next Bold"/>
              <a:cs typeface="Avenir Next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1826" y="1328688"/>
            <a:ext cx="11125200" cy="29158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10000"/>
              </a:lnSpc>
            </a:pPr>
            <a:endParaRPr lang="it-IT" sz="2400" dirty="0">
              <a:solidFill>
                <a:srgbClr val="595959"/>
              </a:solidFill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it-IT" sz="2400" dirty="0">
                <a:solidFill>
                  <a:srgbClr val="595959"/>
                </a:solidFill>
              </a:rPr>
              <a:t>Introductions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it-IT" sz="2400" dirty="0">
                <a:solidFill>
                  <a:srgbClr val="595959"/>
                </a:solidFill>
              </a:rPr>
              <a:t>Coordination update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it-IT" sz="2400" dirty="0">
                <a:solidFill>
                  <a:srgbClr val="595959"/>
                </a:solidFill>
              </a:rPr>
              <a:t>IM update 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it-IT" sz="2400" dirty="0">
                <a:solidFill>
                  <a:srgbClr val="595959"/>
                </a:solidFill>
                <a:cs typeface="Calibri"/>
              </a:rPr>
              <a:t>Partner Updates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it-IT" sz="2400" dirty="0">
                <a:solidFill>
                  <a:srgbClr val="595959"/>
                </a:solidFill>
                <a:cs typeface="Calibri"/>
              </a:rPr>
              <a:t>AOB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endParaRPr lang="en-US" sz="2400" dirty="0">
              <a:solidFill>
                <a:srgbClr val="595959"/>
              </a:solidFill>
              <a:cs typeface="Calibri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49444" y="1328688"/>
            <a:ext cx="1135216" cy="0"/>
          </a:xfrm>
          <a:prstGeom prst="line">
            <a:avLst/>
          </a:prstGeom>
          <a:ln>
            <a:solidFill>
              <a:srgbClr val="6408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647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20823" y="1530252"/>
            <a:ext cx="9794930" cy="29124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it-IT" sz="2800" dirty="0">
                <a:solidFill>
                  <a:srgbClr val="595959"/>
                </a:solidFill>
              </a:rPr>
              <a:t>National Shelter Cluster Meeting (Online)</a:t>
            </a:r>
          </a:p>
          <a:p>
            <a:pPr>
              <a:lnSpc>
                <a:spcPct val="110000"/>
              </a:lnSpc>
            </a:pPr>
            <a:r>
              <a:rPr lang="it-IT" sz="2800" dirty="0">
                <a:solidFill>
                  <a:srgbClr val="595959"/>
                </a:solidFill>
              </a:rPr>
              <a:t>	Wednesday 16 October, 10:30 – 12:00</a:t>
            </a:r>
            <a:endParaRPr lang="it-IT" sz="2800" dirty="0">
              <a:solidFill>
                <a:srgbClr val="595959"/>
              </a:solidFill>
              <a:ea typeface="Calibri"/>
              <a:cs typeface="Calibri"/>
            </a:endParaRPr>
          </a:p>
          <a:p>
            <a:pPr>
              <a:lnSpc>
                <a:spcPct val="110000"/>
              </a:lnSpc>
            </a:pPr>
            <a:endParaRPr lang="it-IT" sz="2800" dirty="0">
              <a:solidFill>
                <a:srgbClr val="595959"/>
              </a:solidFill>
            </a:endParaRPr>
          </a:p>
          <a:p>
            <a:pPr>
              <a:lnSpc>
                <a:spcPct val="110000"/>
              </a:lnSpc>
            </a:pPr>
            <a:r>
              <a:rPr lang="it-IT" sz="2800" dirty="0">
                <a:solidFill>
                  <a:srgbClr val="595959"/>
                </a:solidFill>
              </a:rPr>
              <a:t>Gaza Shelter Cluster meeting </a:t>
            </a:r>
            <a:endParaRPr lang="it-IT" sz="2800" dirty="0">
              <a:solidFill>
                <a:srgbClr val="595959"/>
              </a:solidFill>
              <a:ea typeface="Calibri"/>
              <a:cs typeface="Calibri"/>
            </a:endParaRPr>
          </a:p>
          <a:p>
            <a:pPr>
              <a:lnSpc>
                <a:spcPct val="110000"/>
              </a:lnSpc>
            </a:pPr>
            <a:r>
              <a:rPr lang="it-IT" sz="2800" dirty="0">
                <a:solidFill>
                  <a:srgbClr val="595959"/>
                </a:solidFill>
              </a:rPr>
              <a:t>	</a:t>
            </a:r>
            <a:r>
              <a:rPr lang="en-US" sz="2800" dirty="0">
                <a:solidFill>
                  <a:srgbClr val="595959"/>
                </a:solidFill>
              </a:rPr>
              <a:t>Sunday</a:t>
            </a:r>
            <a:r>
              <a:rPr lang="it-IT" sz="2800" dirty="0">
                <a:solidFill>
                  <a:srgbClr val="595959"/>
                </a:solidFill>
              </a:rPr>
              <a:t> 13 Oct, 10:30 – 12:00, Location: JHC</a:t>
            </a:r>
            <a:endParaRPr lang="it-IT" sz="2800" dirty="0">
              <a:solidFill>
                <a:srgbClr val="595959"/>
              </a:solidFill>
              <a:cs typeface="Calibri"/>
            </a:endParaRPr>
          </a:p>
          <a:p>
            <a:pPr>
              <a:lnSpc>
                <a:spcPct val="110000"/>
              </a:lnSpc>
            </a:pPr>
            <a:r>
              <a:rPr lang="it-IT" sz="2800" dirty="0">
                <a:solidFill>
                  <a:srgbClr val="595959"/>
                </a:solidFill>
                <a:cs typeface="Calibri"/>
              </a:rPr>
              <a:t>   </a:t>
            </a:r>
            <a:endParaRPr lang="it-IT" sz="2800" dirty="0">
              <a:solidFill>
                <a:srgbClr val="595959"/>
              </a:solidFill>
              <a:ea typeface="Calibri"/>
              <a:cs typeface="Calibri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9900" y="465138"/>
            <a:ext cx="10515600" cy="6619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pc="300">
                <a:solidFill>
                  <a:srgbClr val="800000"/>
                </a:solidFill>
                <a:latin typeface="Avenir Next Bold"/>
                <a:cs typeface="Avenir Next Bold"/>
              </a:rPr>
              <a:t>NEXT MEETINGS</a:t>
            </a:r>
            <a:endParaRPr lang="en-US" sz="2800" i="1" spc="300">
              <a:solidFill>
                <a:srgbClr val="800000"/>
              </a:solidFill>
              <a:latin typeface="Avenir Next Bold"/>
              <a:cs typeface="Avenir Next Bold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49444" y="1328688"/>
            <a:ext cx="1135216" cy="0"/>
          </a:xfrm>
          <a:prstGeom prst="line">
            <a:avLst/>
          </a:prstGeom>
          <a:ln>
            <a:solidFill>
              <a:srgbClr val="6408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677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9900" y="465138"/>
            <a:ext cx="10515600" cy="6619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pc="300">
                <a:solidFill>
                  <a:srgbClr val="800000"/>
                </a:solidFill>
                <a:latin typeface="Avenir Next Bold"/>
                <a:cs typeface="Avenir Next Bold"/>
              </a:rPr>
              <a:t>COORDINATION UPDATE</a:t>
            </a:r>
            <a:endParaRPr lang="en-US" sz="2800" i="1" spc="300">
              <a:solidFill>
                <a:srgbClr val="800000"/>
              </a:solidFill>
              <a:latin typeface="Avenir Next Bold"/>
              <a:cs typeface="Avenir Next Bold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49444" y="1328688"/>
            <a:ext cx="1135216" cy="0"/>
          </a:xfrm>
          <a:prstGeom prst="line">
            <a:avLst/>
          </a:prstGeom>
          <a:ln>
            <a:solidFill>
              <a:srgbClr val="6408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blob:https://web.whatsapp.com/5e6c1dda-affb-4bc8-bac2-d0b559f5617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2856DB-D423-1CF6-4F8F-3398D3050B0F}"/>
              </a:ext>
            </a:extLst>
          </p:cNvPr>
          <p:cNvSpPr txBox="1"/>
          <p:nvPr/>
        </p:nvSpPr>
        <p:spPr>
          <a:xfrm>
            <a:off x="192504" y="1392856"/>
            <a:ext cx="11548872" cy="5262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85725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Calibri"/>
                <a:cs typeface="Calibri"/>
              </a:rPr>
              <a:t>Thanks to all those who participated in the technical workshop</a:t>
            </a:r>
          </a:p>
          <a:p>
            <a:pPr marL="85725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Calibri"/>
                <a:cs typeface="Calibri"/>
              </a:rPr>
              <a:t>Al Nuseirat, Al Bureij – “forced relocation” orders – if you’re hearing anything, or planning an assessment or response, please let us know. Even if we can’t assist, the more information we know the better</a:t>
            </a:r>
          </a:p>
          <a:p>
            <a:pPr marL="85725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Calibri"/>
                <a:cs typeface="Calibri"/>
              </a:rPr>
              <a:t>New map for North Gaza – not forced relocations yet, but we can expect it in the next few days.</a:t>
            </a:r>
          </a:p>
          <a:p>
            <a:pPr marL="85725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Calibri"/>
                <a:cs typeface="Calibri"/>
              </a:rPr>
              <a:t>Welcome points being discussed – where joint services are provided. Shelter not but we need to understand where people are</a:t>
            </a:r>
          </a:p>
          <a:p>
            <a:pPr marL="85725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Calibri"/>
                <a:cs typeface="Calibri"/>
              </a:rPr>
              <a:t>You will also have seen the extension of the so-called “humanitarian zone” east by a couple of blocks towards Salah Al Din</a:t>
            </a:r>
          </a:p>
          <a:p>
            <a:pPr marL="85725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Calibri"/>
                <a:cs typeface="Calibri"/>
              </a:rPr>
              <a:t>We are getting a few donated shelter items (flour bags, tarps, tents) from various sources to be distributed by the shelter cluster. Discussing with SAG on how to share with partners fairly.</a:t>
            </a:r>
          </a:p>
          <a:p>
            <a:pPr marL="857250" lvl="1" indent="-342900">
              <a:buFont typeface="Arial" panose="020B0604020202020204" pitchFamily="34" charset="0"/>
              <a:buChar char="•"/>
            </a:pPr>
            <a:endParaRPr lang="en-US" sz="24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9630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504" y="1392856"/>
            <a:ext cx="1154887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857250" lvl="1" indent="-342900">
              <a:buFont typeface="Arial" panose="020B0604020202020204" pitchFamily="34" charset="0"/>
              <a:buChar char="•"/>
            </a:pPr>
            <a:endParaRPr lang="en-US" sz="2200" dirty="0">
              <a:cs typeface="Calibri"/>
            </a:endParaRPr>
          </a:p>
          <a:p>
            <a:pPr marL="857250" lvl="1" indent="-342900">
              <a:buFont typeface="Arial" panose="020B0604020202020204" pitchFamily="34" charset="0"/>
              <a:buChar char="•"/>
            </a:pPr>
            <a:endParaRPr lang="en-GB" sz="2200" dirty="0">
              <a:cs typeface="Calibri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9900" y="465138"/>
            <a:ext cx="10515600" cy="6619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pc="300">
                <a:solidFill>
                  <a:srgbClr val="800000"/>
                </a:solidFill>
                <a:latin typeface="Avenir Next Bold"/>
                <a:cs typeface="Avenir Next Bold"/>
              </a:rPr>
              <a:t>COORDINATION UPDATE</a:t>
            </a:r>
            <a:endParaRPr lang="en-US" sz="2800" i="1" spc="300">
              <a:solidFill>
                <a:srgbClr val="800000"/>
              </a:solidFill>
              <a:latin typeface="Avenir Next Bold"/>
              <a:cs typeface="Avenir Next Bold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49444" y="1328688"/>
            <a:ext cx="1135216" cy="0"/>
          </a:xfrm>
          <a:prstGeom prst="line">
            <a:avLst/>
          </a:prstGeom>
          <a:ln>
            <a:solidFill>
              <a:srgbClr val="6408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blob:https://web.whatsapp.com/5e6c1dda-affb-4bc8-bac2-d0b559f5617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D4A72B-9FAA-4C6B-7045-310A8CC826AB}"/>
              </a:ext>
            </a:extLst>
          </p:cNvPr>
          <p:cNvSpPr txBox="1"/>
          <p:nvPr/>
        </p:nvSpPr>
        <p:spPr>
          <a:xfrm>
            <a:off x="192504" y="1392856"/>
            <a:ext cx="11548872" cy="60016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85725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Calibri"/>
                <a:cs typeface="Calibri"/>
              </a:rPr>
              <a:t>UNICEF tarps – last week 6500 were shared between NRC and </a:t>
            </a:r>
            <a:r>
              <a:rPr lang="en-US" sz="2400" dirty="0" err="1">
                <a:ea typeface="Calibri"/>
                <a:cs typeface="Calibri"/>
              </a:rPr>
              <a:t>Ma’an</a:t>
            </a:r>
            <a:r>
              <a:rPr lang="en-US" sz="2400" dirty="0">
                <a:ea typeface="Calibri"/>
                <a:cs typeface="Calibri"/>
              </a:rPr>
              <a:t> as UNICEF and cluster partners. Thanks to all who helped with that! There may be more.</a:t>
            </a:r>
          </a:p>
          <a:p>
            <a:pPr marL="85725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Calibri"/>
                <a:cs typeface="Calibri"/>
              </a:rPr>
              <a:t>Pipeline – OCHA are working with CLA and Southern Command on a winterization plan. We have shared the summary of the pipeline with OCHA team:</a:t>
            </a:r>
          </a:p>
          <a:p>
            <a:pPr marL="131445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Calibri"/>
                <a:cs typeface="Calibri"/>
              </a:rPr>
              <a:t>703,200 tarps – 351,600 families</a:t>
            </a:r>
          </a:p>
          <a:p>
            <a:pPr marL="131445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Calibri"/>
                <a:cs typeface="Calibri"/>
              </a:rPr>
              <a:t>6517 SOKs</a:t>
            </a:r>
          </a:p>
          <a:p>
            <a:pPr marL="131445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Calibri"/>
                <a:cs typeface="Calibri"/>
              </a:rPr>
              <a:t>18312 tents</a:t>
            </a:r>
          </a:p>
          <a:p>
            <a:pPr marL="1771650" lvl="3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Calibri"/>
                <a:cs typeface="Calibri"/>
              </a:rPr>
              <a:t>This equates to 376,429 families = 1.9 m people</a:t>
            </a:r>
          </a:p>
          <a:p>
            <a:pPr marL="131445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Calibri"/>
                <a:cs typeface="Calibri"/>
              </a:rPr>
              <a:t>4400 toolkits</a:t>
            </a:r>
          </a:p>
          <a:p>
            <a:pPr marL="131445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Calibri"/>
                <a:cs typeface="Calibri"/>
              </a:rPr>
              <a:t>6715 bedding sets</a:t>
            </a:r>
          </a:p>
          <a:p>
            <a:pPr marL="131445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Calibri"/>
                <a:cs typeface="Calibri"/>
              </a:rPr>
              <a:t>34490 Blankets</a:t>
            </a:r>
          </a:p>
          <a:p>
            <a:pPr marL="131445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Calibri"/>
                <a:cs typeface="Calibri"/>
              </a:rPr>
              <a:t>21685 Mattresses</a:t>
            </a:r>
          </a:p>
          <a:p>
            <a:pPr marL="1771650" lvl="3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Calibri"/>
                <a:cs typeface="Calibri"/>
              </a:rPr>
              <a:t>This equates to 15,000 families = 75,000 people</a:t>
            </a:r>
          </a:p>
          <a:p>
            <a:pPr marL="1428750" lvl="3"/>
            <a:endParaRPr lang="en-US" sz="2400" dirty="0">
              <a:ea typeface="Calibri"/>
              <a:cs typeface="Calibri"/>
            </a:endParaRPr>
          </a:p>
          <a:p>
            <a:pPr marL="857250" lvl="1" indent="-342900">
              <a:buFont typeface="Arial" panose="020B0604020202020204" pitchFamily="34" charset="0"/>
              <a:buChar char="•"/>
            </a:pPr>
            <a:endParaRPr lang="en-US" sz="2400" dirty="0">
              <a:ea typeface="Calibri"/>
              <a:cs typeface="Calibri"/>
            </a:endParaRPr>
          </a:p>
          <a:p>
            <a:pPr marL="857250" lvl="1" indent="-342900">
              <a:buFont typeface="Arial" panose="020B0604020202020204" pitchFamily="34" charset="0"/>
              <a:buChar char="•"/>
            </a:pPr>
            <a:endParaRPr lang="en-US" sz="24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1308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504" y="1392856"/>
            <a:ext cx="1154887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857250" lvl="1" indent="-342900">
              <a:buFont typeface="Arial" panose="020B0604020202020204" pitchFamily="34" charset="0"/>
              <a:buChar char="•"/>
            </a:pPr>
            <a:endParaRPr lang="en-US" sz="2200" dirty="0">
              <a:cs typeface="Calibri"/>
            </a:endParaRPr>
          </a:p>
          <a:p>
            <a:pPr marL="857250" lvl="1" indent="-342900">
              <a:buFont typeface="Arial" panose="020B0604020202020204" pitchFamily="34" charset="0"/>
              <a:buChar char="•"/>
            </a:pPr>
            <a:endParaRPr lang="en-GB" sz="2200" dirty="0">
              <a:cs typeface="Calibri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9900" y="465138"/>
            <a:ext cx="10515600" cy="6619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pc="300">
                <a:solidFill>
                  <a:srgbClr val="800000"/>
                </a:solidFill>
                <a:latin typeface="Avenir Next Bold"/>
                <a:cs typeface="Avenir Next Bold"/>
              </a:rPr>
              <a:t>COORDINATION UPDATE</a:t>
            </a:r>
            <a:endParaRPr lang="en-US" sz="2800" i="1" spc="300">
              <a:solidFill>
                <a:srgbClr val="800000"/>
              </a:solidFill>
              <a:latin typeface="Avenir Next Bold"/>
              <a:cs typeface="Avenir Next Bold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49444" y="1328688"/>
            <a:ext cx="1135216" cy="0"/>
          </a:xfrm>
          <a:prstGeom prst="line">
            <a:avLst/>
          </a:prstGeom>
          <a:ln>
            <a:solidFill>
              <a:srgbClr val="6408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blob:https://web.whatsapp.com/5e6c1dda-affb-4bc8-bac2-d0b559f5617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D4A72B-9FAA-4C6B-7045-310A8CC826AB}"/>
              </a:ext>
            </a:extLst>
          </p:cNvPr>
          <p:cNvSpPr txBox="1"/>
          <p:nvPr/>
        </p:nvSpPr>
        <p:spPr>
          <a:xfrm>
            <a:off x="192504" y="1392856"/>
            <a:ext cx="11548872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85725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Calibri"/>
                <a:cs typeface="Calibri"/>
              </a:rPr>
              <a:t>HF – no updates on fast track </a:t>
            </a:r>
          </a:p>
          <a:p>
            <a:pPr marL="85725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Calibri"/>
                <a:cs typeface="Calibri"/>
              </a:rPr>
              <a:t>Monitoring visits schedules received </a:t>
            </a:r>
          </a:p>
          <a:p>
            <a:pPr marL="1428750" lvl="3"/>
            <a:endParaRPr lang="en-US" sz="2400" dirty="0">
              <a:ea typeface="Calibri"/>
              <a:cs typeface="Calibri"/>
            </a:endParaRPr>
          </a:p>
          <a:p>
            <a:pPr marL="857250" lvl="1" indent="-342900">
              <a:buFont typeface="Arial" panose="020B0604020202020204" pitchFamily="34" charset="0"/>
              <a:buChar char="•"/>
            </a:pPr>
            <a:endParaRPr lang="en-US" sz="2400" dirty="0">
              <a:ea typeface="Calibri"/>
              <a:cs typeface="Calibri"/>
            </a:endParaRPr>
          </a:p>
          <a:p>
            <a:pPr marL="857250" lvl="1" indent="-342900">
              <a:buFont typeface="Arial" panose="020B0604020202020204" pitchFamily="34" charset="0"/>
              <a:buChar char="•"/>
            </a:pPr>
            <a:endParaRPr lang="en-US" sz="24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6651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9900" y="465138"/>
            <a:ext cx="10515600" cy="6619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pc="300">
                <a:solidFill>
                  <a:srgbClr val="800000"/>
                </a:solidFill>
                <a:latin typeface="Avenir Next Bold"/>
                <a:cs typeface="Avenir Next Bold"/>
              </a:rPr>
              <a:t>FLASH APPEAL</a:t>
            </a:r>
            <a:endParaRPr lang="en-US" sz="2800" i="1" spc="300">
              <a:solidFill>
                <a:srgbClr val="800000"/>
              </a:solidFill>
              <a:latin typeface="Avenir Next Bold"/>
              <a:cs typeface="Avenir Next Bold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49444" y="1328688"/>
            <a:ext cx="1135216" cy="0"/>
          </a:xfrm>
          <a:prstGeom prst="line">
            <a:avLst/>
          </a:prstGeom>
          <a:ln>
            <a:solidFill>
              <a:srgbClr val="6408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D0A5E7B-A89A-8B8A-A82C-AC176882D011}"/>
              </a:ext>
            </a:extLst>
          </p:cNvPr>
          <p:cNvSpPr txBox="1"/>
          <p:nvPr/>
        </p:nvSpPr>
        <p:spPr>
          <a:xfrm>
            <a:off x="558800" y="1739900"/>
            <a:ext cx="11125200" cy="43343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595959"/>
                </a:solidFill>
                <a:cs typeface="Calibri"/>
              </a:rPr>
              <a:t>Will cover all of 2025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595959"/>
                </a:solidFill>
                <a:cs typeface="Calibri"/>
              </a:rPr>
              <a:t>NOT an HNO/HNRP. This is a Resource Mobilisation Document, not a Plan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595959"/>
                </a:solidFill>
                <a:cs typeface="Calibri"/>
              </a:rPr>
              <a:t>We will give two figures – what we could achieve if we could work at full capacity, and what is realistic in the current operating conditions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595959"/>
                </a:solidFill>
                <a:cs typeface="Calibri"/>
              </a:rPr>
              <a:t>The cluster is currently working on outlining the activities – this will be much the same as 2024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595959"/>
                </a:solidFill>
                <a:cs typeface="Calibri"/>
              </a:rPr>
              <a:t>Mostly emergency, allowing for some early recovery, etc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595959"/>
                </a:solidFill>
                <a:cs typeface="Calibri"/>
              </a:rPr>
              <a:t>Please start conversations in your organisation as timeline will be date  </a:t>
            </a:r>
          </a:p>
        </p:txBody>
      </p:sp>
    </p:spTree>
    <p:extLst>
      <p:ext uri="{BB962C8B-B14F-4D97-AF65-F5344CB8AC3E}">
        <p14:creationId xmlns:p14="http://schemas.microsoft.com/office/powerpoint/2010/main" val="2501245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9900" y="465138"/>
            <a:ext cx="10515600" cy="6619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pc="300">
                <a:solidFill>
                  <a:srgbClr val="800000"/>
                </a:solidFill>
                <a:latin typeface="Avenir Next Bold"/>
                <a:cs typeface="Avenir Next Bold"/>
              </a:rPr>
              <a:t>FLASH APPEAL</a:t>
            </a:r>
            <a:endParaRPr lang="en-US" sz="2800" i="1" spc="300">
              <a:solidFill>
                <a:srgbClr val="800000"/>
              </a:solidFill>
              <a:latin typeface="Avenir Next Bold"/>
              <a:cs typeface="Avenir Next Bold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49444" y="1328688"/>
            <a:ext cx="1135216" cy="0"/>
          </a:xfrm>
          <a:prstGeom prst="line">
            <a:avLst/>
          </a:prstGeom>
          <a:ln>
            <a:solidFill>
              <a:srgbClr val="6408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D0A5E7B-A89A-8B8A-A82C-AC176882D011}"/>
              </a:ext>
            </a:extLst>
          </p:cNvPr>
          <p:cNvSpPr txBox="1"/>
          <p:nvPr/>
        </p:nvSpPr>
        <p:spPr>
          <a:xfrm>
            <a:off x="558800" y="1739900"/>
            <a:ext cx="11125200" cy="29124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it-IT" sz="2800">
                <a:solidFill>
                  <a:srgbClr val="595959"/>
                </a:solidFill>
                <a:cs typeface="Calibri"/>
              </a:rPr>
              <a:t>Timeline:</a:t>
            </a:r>
          </a:p>
          <a:p>
            <a:pPr marL="9144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it-IT" sz="2800">
                <a:solidFill>
                  <a:srgbClr val="595959"/>
                </a:solidFill>
                <a:cs typeface="Calibri"/>
              </a:rPr>
              <a:t>Shelter cluster to share spreadsheet and process by 8 October</a:t>
            </a:r>
          </a:p>
          <a:p>
            <a:pPr marL="9144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it-IT" sz="2800">
                <a:solidFill>
                  <a:srgbClr val="595959"/>
                </a:solidFill>
                <a:cs typeface="Calibri"/>
              </a:rPr>
              <a:t>Responses from partners needed by 16 October</a:t>
            </a:r>
          </a:p>
          <a:p>
            <a:pPr marL="9144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it-IT" sz="2800">
                <a:solidFill>
                  <a:srgbClr val="595959"/>
                </a:solidFill>
                <a:cs typeface="Calibri"/>
              </a:rPr>
              <a:t>One week for collation and follow up with partners before submission to OCHA</a:t>
            </a:r>
          </a:p>
          <a:p>
            <a:pPr marL="9144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it-IT" sz="2800">
                <a:solidFill>
                  <a:srgbClr val="595959"/>
                </a:solidFill>
                <a:cs typeface="Calibri"/>
              </a:rPr>
              <a:t>Cluster work with OCHA early November for feedback  </a:t>
            </a:r>
          </a:p>
        </p:txBody>
      </p:sp>
    </p:spTree>
    <p:extLst>
      <p:ext uri="{BB962C8B-B14F-4D97-AF65-F5344CB8AC3E}">
        <p14:creationId xmlns:p14="http://schemas.microsoft.com/office/powerpoint/2010/main" val="3334653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504" y="1392856"/>
            <a:ext cx="11548872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85725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Partners must submit their SRFs and truck details as usual to Logs Cluster</a:t>
            </a:r>
            <a:endParaRPr lang="en-US" sz="2400" dirty="0">
              <a:ea typeface="Calibri"/>
              <a:cs typeface="Calibri"/>
            </a:endParaRPr>
          </a:p>
          <a:p>
            <a:pPr marL="85725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Partners must submit their fence road truck details by </a:t>
            </a:r>
            <a:r>
              <a:rPr lang="en-US" sz="2400" b="1" dirty="0">
                <a:cs typeface="Calibri"/>
              </a:rPr>
              <a:t>TUESDAY AM</a:t>
            </a:r>
            <a:r>
              <a:rPr lang="en-US" sz="2400" dirty="0">
                <a:cs typeface="Calibri"/>
              </a:rPr>
              <a:t> for the following week so that the Logs cluster can collate and share with the ICCG.</a:t>
            </a:r>
          </a:p>
          <a:p>
            <a:pPr marL="85725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ea typeface="Calibri"/>
                <a:cs typeface="Calibri"/>
              </a:rPr>
              <a:t>Last week we prioritized 30 trucks for Shelter – Tarps and Tents only!</a:t>
            </a:r>
          </a:p>
          <a:p>
            <a:pPr marL="1314450" lvl="2" indent="-342900">
              <a:buFont typeface="Arial" panose="020B0604020202020204" pitchFamily="34" charset="0"/>
              <a:buChar char="•"/>
            </a:pPr>
            <a:r>
              <a:rPr lang="en-US" sz="2400" b="1" dirty="0">
                <a:ea typeface="Calibri"/>
                <a:cs typeface="Calibri"/>
              </a:rPr>
              <a:t>11 offloaded successfully</a:t>
            </a:r>
          </a:p>
          <a:p>
            <a:pPr marL="1314450" lvl="2" indent="-342900">
              <a:buFont typeface="Arial" panose="020B0604020202020204" pitchFamily="34" charset="0"/>
              <a:buChar char="•"/>
            </a:pPr>
            <a:r>
              <a:rPr lang="en-US" sz="2400" b="1" dirty="0">
                <a:ea typeface="Calibri"/>
                <a:cs typeface="Calibri"/>
              </a:rPr>
              <a:t>10 no pre-approval</a:t>
            </a:r>
          </a:p>
          <a:p>
            <a:pPr marL="1314450" lvl="2" indent="-342900">
              <a:buFont typeface="Arial" panose="020B0604020202020204" pitchFamily="34" charset="0"/>
              <a:buChar char="•"/>
            </a:pPr>
            <a:r>
              <a:rPr lang="en-US" sz="2400" b="1" dirty="0">
                <a:ea typeface="Calibri"/>
                <a:cs typeface="Calibri"/>
              </a:rPr>
              <a:t>Remainder rejected</a:t>
            </a:r>
          </a:p>
          <a:p>
            <a:pPr marL="85725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ea typeface="Calibri"/>
                <a:cs typeface="Calibri"/>
              </a:rPr>
              <a:t>We added 3 trucks of tarps</a:t>
            </a:r>
          </a:p>
          <a:p>
            <a:pPr marL="85725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Calibri"/>
                <a:cs typeface="Calibri"/>
              </a:rPr>
              <a:t>Please share what tarps/tents you have for this week asap.</a:t>
            </a:r>
          </a:p>
          <a:p>
            <a:pPr marL="85725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Calibri"/>
                <a:cs typeface="Calibri"/>
              </a:rPr>
              <a:t>We’ve got a schedule of items longer in advance</a:t>
            </a:r>
          </a:p>
          <a:p>
            <a:pPr marL="85725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Calibri"/>
                <a:cs typeface="Calibri"/>
              </a:rPr>
              <a:t>Please make sure logs colleagues are aware of this process, SC has to be involved.</a:t>
            </a:r>
          </a:p>
          <a:p>
            <a:pPr marL="857250" lvl="1" indent="-342900">
              <a:buFont typeface="Arial" panose="020B0604020202020204" pitchFamily="34" charset="0"/>
              <a:buChar char="•"/>
            </a:pPr>
            <a:endParaRPr lang="en-US" sz="2400" dirty="0">
              <a:ea typeface="Calibri"/>
              <a:cs typeface="Calibri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9900" y="465138"/>
            <a:ext cx="10515600" cy="6619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pc="300">
                <a:solidFill>
                  <a:srgbClr val="800000"/>
                </a:solidFill>
                <a:latin typeface="Avenir Next Bold"/>
                <a:cs typeface="Avenir Next Bold"/>
              </a:rPr>
              <a:t>FENCE ROAD</a:t>
            </a:r>
            <a:endParaRPr lang="en-US" sz="2800" i="1" spc="300">
              <a:solidFill>
                <a:srgbClr val="800000"/>
              </a:solidFill>
              <a:latin typeface="Avenir Next Bold"/>
              <a:cs typeface="Avenir Next Bold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49444" y="1328688"/>
            <a:ext cx="1135216" cy="0"/>
          </a:xfrm>
          <a:prstGeom prst="line">
            <a:avLst/>
          </a:prstGeom>
          <a:ln>
            <a:solidFill>
              <a:srgbClr val="6408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blob:https://web.whatsapp.com/5e6c1dda-affb-4bc8-bac2-d0b559f5617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32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uverture_M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Contenu_M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RS_2020_PPT">
  <a:themeElements>
    <a:clrScheme name="CRS_2020_Palette_Microsoft">
      <a:dk1>
        <a:srgbClr val="000000"/>
      </a:dk1>
      <a:lt1>
        <a:srgbClr val="FFFFFF"/>
      </a:lt1>
      <a:dk2>
        <a:srgbClr val="00A2C7"/>
      </a:dk2>
      <a:lt2>
        <a:srgbClr val="BFB8AF"/>
      </a:lt2>
      <a:accent1>
        <a:srgbClr val="7999AC"/>
      </a:accent1>
      <a:accent2>
        <a:srgbClr val="9053A1"/>
      </a:accent2>
      <a:accent3>
        <a:srgbClr val="79A02C"/>
      </a:accent3>
      <a:accent4>
        <a:srgbClr val="EF6E0B"/>
      </a:accent4>
      <a:accent5>
        <a:srgbClr val="0099A9"/>
      </a:accent5>
      <a:accent6>
        <a:srgbClr val="00468B"/>
      </a:accent6>
      <a:hlink>
        <a:srgbClr val="00A2C7"/>
      </a:hlink>
      <a:folHlink>
        <a:srgbClr val="9053A1"/>
      </a:folHlink>
    </a:clrScheme>
    <a:fontScheme name="CRS_PPT_Fonts">
      <a:majorFont>
        <a:latin typeface="Times New Roman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S_Widescreen" id="{221CEFD3-9B87-1042-AB45-88ACC83FAF7C}" vid="{4A650AA8-2F5E-DE4D-AF5C-9BBB415AA3D0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47ba8cc-9817-4ab6-ae92-58f64126b60a" xsi:nil="true"/>
    <lcf76f155ced4ddcb4097134ff3c332f xmlns="0ac05d1f-b661-4c63-a76d-b6071537df2a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D60192D4247F428C7226BCA2806A6B" ma:contentTypeVersion="15" ma:contentTypeDescription="Create a new document." ma:contentTypeScope="" ma:versionID="b2011cf71c0fddb47e14f435a277e3ec">
  <xsd:schema xmlns:xsd="http://www.w3.org/2001/XMLSchema" xmlns:xs="http://www.w3.org/2001/XMLSchema" xmlns:p="http://schemas.microsoft.com/office/2006/metadata/properties" xmlns:ns2="0ac05d1f-b661-4c63-a76d-b6071537df2a" xmlns:ns3="e47ba8cc-9817-4ab6-ae92-58f64126b60a" targetNamespace="http://schemas.microsoft.com/office/2006/metadata/properties" ma:root="true" ma:fieldsID="a4b261dfdd34e7c840e143e0435278d9" ns2:_="" ns3:_="">
    <xsd:import namespace="0ac05d1f-b661-4c63-a76d-b6071537df2a"/>
    <xsd:import namespace="e47ba8cc-9817-4ab6-ae92-58f64126b6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c05d1f-b661-4c63-a76d-b6071537df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78075169-e743-4e67-92e4-1780b43d74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7ba8cc-9817-4ab6-ae92-58f64126b60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d289d8be-f11f-4eca-ad18-03d739e5cc41}" ma:internalName="TaxCatchAll" ma:showField="CatchAllData" ma:web="e47ba8cc-9817-4ab6-ae92-58f64126b6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DB99E7-FE6E-4A7B-BE17-EEEE22BFB5B8}">
  <ds:schemaRefs>
    <ds:schemaRef ds:uri="0ac05d1f-b661-4c63-a76d-b6071537df2a"/>
    <ds:schemaRef ds:uri="e47ba8cc-9817-4ab6-ae92-58f64126b60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5B6EC62-62E5-49CC-8381-557714FEDFDB}">
  <ds:schemaRefs>
    <ds:schemaRef ds:uri="0ac05d1f-b661-4c63-a76d-b6071537df2a"/>
    <ds:schemaRef ds:uri="e47ba8cc-9817-4ab6-ae92-58f64126b60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FB7487F-FAEC-4E70-AFB6-5F93D6B7E3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650</Words>
  <Application>Microsoft Office PowerPoint</Application>
  <PresentationFormat>Widescreen</PresentationFormat>
  <Paragraphs>87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Aptos</vt:lpstr>
      <vt:lpstr>Arial</vt:lpstr>
      <vt:lpstr>Avenir Next Bold</vt:lpstr>
      <vt:lpstr>Calibri</vt:lpstr>
      <vt:lpstr>Century Gothic</vt:lpstr>
      <vt:lpstr>Times New Roman</vt:lpstr>
      <vt:lpstr>Office Theme</vt:lpstr>
      <vt:lpstr>1_Couverture_M2</vt:lpstr>
      <vt:lpstr>4_Contenu_M1</vt:lpstr>
      <vt:lpstr>CRS_2020_PPT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UNICEF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Fitzgerald</dc:creator>
  <cp:lastModifiedBy>Alison Ely</cp:lastModifiedBy>
  <cp:revision>1</cp:revision>
  <dcterms:created xsi:type="dcterms:W3CDTF">2018-04-02T13:21:08Z</dcterms:created>
  <dcterms:modified xsi:type="dcterms:W3CDTF">2024-10-12T19:20:32Z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0x010100B5D60192D4247F428C7226BCA2806A6B</vt:lpwstr>
  </property>
  <property fmtid="{D5CDD505-2E9C-101B-9397-08002B2CF9AE}" pid="3" name="MediaServiceImageTags">
    <vt:lpwstr/>
  </property>
</Properties>
</file>