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0"/>
  </p:notesMasterIdLst>
  <p:handoutMasterIdLst>
    <p:handoutMasterId r:id="rId11"/>
  </p:handoutMasterIdLst>
  <p:sldIdLst>
    <p:sldId id="4263" r:id="rId5"/>
    <p:sldId id="4273" r:id="rId6"/>
    <p:sldId id="4276" r:id="rId7"/>
    <p:sldId id="4272" r:id="rId8"/>
    <p:sldId id="4200" r:id="rId9"/>
  </p:sldIdLst>
  <p:sldSz cx="12192000" cy="6858000"/>
  <p:notesSz cx="7315200" cy="96012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912E14-581E-469E-1560-0A79B569EF00}" name="Laschoni Soki" initials="LS" userId="S::coord2.rdc@sheltercluster.org::fc2bfba6-3f45-4f8d-8725-e4298eed101b" providerId="AD"/>
  <p188:author id="{21C58449-932D-4694-5A0B-9B79C4F4C43D}" name="Seraphin Katsuva" initials="SK" userId="S::im.rdc@sheltercluster.org::921e6417-0a2d-4460-bc84-4f8a18091e99" providerId="AD"/>
  <p188:author id="{CCC0FF4E-B119-A1F8-C9CD-6403054E1B50}" name="Rodriguez Nshombo" initials="RN" userId="S::cofac.rdc@sheltercluster.org::6adff42b-8682-4acc-bc7e-eefb6ebbaae9" providerId="AD"/>
  <p188:author id="{2DC6AE74-AA98-F9D8-6CA3-9E49F1513606}" name="Patrick" initials="P" userId="S::im1.rdc@sheltercluster.org::ee5cf468-b21b-41f7-85dd-989ad1d7034e" providerId="AD"/>
  <p188:author id="{F9A849B7-6C07-3264-D78B-44D1BBA69FAE}" name="Kouame Wa Ambroise Brou" initials="KB" userId="S::kbrou@unicef.org::2561a265-a587-44a1-a3aa-7b107630a0d4" providerId="AD"/>
  <p188:author id="{E4BB85C6-7305-F5FD-39F8-B349B7D70964}" name="National Coordinator" initials="NC" userId="S::coord.rdc@sheltercluster.org::8a0abce8-b52c-4f5e-92e3-8987ee3b5b6d" providerId="AD"/>
  <p188:author id="{544D09FB-7B91-943D-3704-2DD18A50790D}" name="Laschoni Soki" initials="LS" userId="S::soki_unhcr.org#ext#@shelternficluster.onmicrosoft.com::65fbffbd-1e14-42de-b62c-4b48c981500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Dewast" initials="CD" lastIdx="4" clrIdx="0">
    <p:extLst>
      <p:ext uri="{19B8F6BF-5375-455C-9EA6-DF929625EA0E}">
        <p15:presenceInfo xmlns:p15="http://schemas.microsoft.com/office/powerpoint/2012/main" userId="S::coord.rdc@sheltercluster.org::8a0abce8-b52c-4f5e-92e3-8987ee3b5b6d" providerId="AD"/>
      </p:ext>
    </p:extLst>
  </p:cmAuthor>
  <p:cmAuthor id="2" name="Serge Aganze" initials="SA" lastIdx="4" clrIdx="1">
    <p:extLst>
      <p:ext uri="{19B8F6BF-5375-455C-9EA6-DF929625EA0E}">
        <p15:presenceInfo xmlns:p15="http://schemas.microsoft.com/office/powerpoint/2012/main" userId="S::aganze@unhcr.org::87fde133-7f6f-4b1c-8a0a-4ba10d62721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811"/>
    <a:srgbClr val="000000"/>
    <a:srgbClr val="9A5E55"/>
    <a:srgbClr val="B98E85"/>
    <a:srgbClr val="7F1416"/>
    <a:srgbClr val="F2F2F2"/>
    <a:srgbClr val="EEF7E9"/>
    <a:srgbClr val="B87B00"/>
    <a:srgbClr val="FF5D5D"/>
    <a:srgbClr val="00A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42" y="72"/>
      </p:cViewPr>
      <p:guideLst>
        <p:guide orient="horz" pos="216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aphin Katsuva" userId="921e6417-0a2d-4460-bc84-4f8a18091e99" providerId="ADAL" clId="{73F06B39-A745-407C-8C61-C29665270148}"/>
    <pc:docChg chg="undo custSel addSld delSld modSld sldOrd">
      <pc:chgData name="Seraphin Katsuva" userId="921e6417-0a2d-4460-bc84-4f8a18091e99" providerId="ADAL" clId="{73F06B39-A745-407C-8C61-C29665270148}" dt="2025-06-23T14:53:34.666" v="1583" actId="1076"/>
      <pc:docMkLst>
        <pc:docMk/>
      </pc:docMkLst>
      <pc:sldChg chg="del">
        <pc:chgData name="Seraphin Katsuva" userId="921e6417-0a2d-4460-bc84-4f8a18091e99" providerId="ADAL" clId="{73F06B39-A745-407C-8C61-C29665270148}" dt="2025-06-20T09:13:21.540" v="0" actId="2696"/>
        <pc:sldMkLst>
          <pc:docMk/>
          <pc:sldMk cId="2457607308" sldId="361"/>
        </pc:sldMkLst>
      </pc:sldChg>
      <pc:sldChg chg="del">
        <pc:chgData name="Seraphin Katsuva" userId="921e6417-0a2d-4460-bc84-4f8a18091e99" providerId="ADAL" clId="{73F06B39-A745-407C-8C61-C29665270148}" dt="2025-06-20T09:13:21.540" v="0" actId="2696"/>
        <pc:sldMkLst>
          <pc:docMk/>
          <pc:sldMk cId="1431070356" sldId="440"/>
        </pc:sldMkLst>
      </pc:sldChg>
      <pc:sldChg chg="del">
        <pc:chgData name="Seraphin Katsuva" userId="921e6417-0a2d-4460-bc84-4f8a18091e99" providerId="ADAL" clId="{73F06B39-A745-407C-8C61-C29665270148}" dt="2025-06-20T09:13:34.555" v="1" actId="2696"/>
        <pc:sldMkLst>
          <pc:docMk/>
          <pc:sldMk cId="1868856397" sldId="911"/>
        </pc:sldMkLst>
      </pc:sldChg>
      <pc:sldChg chg="del">
        <pc:chgData name="Seraphin Katsuva" userId="921e6417-0a2d-4460-bc84-4f8a18091e99" providerId="ADAL" clId="{73F06B39-A745-407C-8C61-C29665270148}" dt="2025-06-20T09:13:34.555" v="1" actId="2696"/>
        <pc:sldMkLst>
          <pc:docMk/>
          <pc:sldMk cId="115626575" sldId="4246"/>
        </pc:sldMkLst>
      </pc:sldChg>
      <pc:sldChg chg="modSp mod">
        <pc:chgData name="Seraphin Katsuva" userId="921e6417-0a2d-4460-bc84-4f8a18091e99" providerId="ADAL" clId="{73F06B39-A745-407C-8C61-C29665270148}" dt="2025-06-20T09:14:38.989" v="73" actId="20577"/>
        <pc:sldMkLst>
          <pc:docMk/>
          <pc:sldMk cId="3058760711" sldId="4263"/>
        </pc:sldMkLst>
        <pc:spChg chg="mod">
          <ac:chgData name="Seraphin Katsuva" userId="921e6417-0a2d-4460-bc84-4f8a18091e99" providerId="ADAL" clId="{73F06B39-A745-407C-8C61-C29665270148}" dt="2025-06-20T09:14:38.989" v="73" actId="20577"/>
          <ac:spMkLst>
            <pc:docMk/>
            <pc:sldMk cId="3058760711" sldId="4263"/>
            <ac:spMk id="2" creationId="{F34DDA8E-2C10-A06E-B5FE-AEDD3E037EF7}"/>
          </ac:spMkLst>
        </pc:spChg>
        <pc:spChg chg="mod">
          <ac:chgData name="Seraphin Katsuva" userId="921e6417-0a2d-4460-bc84-4f8a18091e99" providerId="ADAL" clId="{73F06B39-A745-407C-8C61-C29665270148}" dt="2025-06-20T09:14:20.054" v="44" actId="20577"/>
          <ac:spMkLst>
            <pc:docMk/>
            <pc:sldMk cId="3058760711" sldId="4263"/>
            <ac:spMk id="5" creationId="{13945040-1E5C-4E05-8F76-67DB3FF4D929}"/>
          </ac:spMkLst>
        </pc:spChg>
      </pc:sldChg>
      <pc:sldChg chg="del">
        <pc:chgData name="Seraphin Katsuva" userId="921e6417-0a2d-4460-bc84-4f8a18091e99" providerId="ADAL" clId="{73F06B39-A745-407C-8C61-C29665270148}" dt="2025-06-20T09:13:34.555" v="1" actId="2696"/>
        <pc:sldMkLst>
          <pc:docMk/>
          <pc:sldMk cId="2315019806" sldId="4264"/>
        </pc:sldMkLst>
      </pc:sldChg>
      <pc:sldChg chg="del">
        <pc:chgData name="Seraphin Katsuva" userId="921e6417-0a2d-4460-bc84-4f8a18091e99" providerId="ADAL" clId="{73F06B39-A745-407C-8C61-C29665270148}" dt="2025-06-20T09:13:21.540" v="0" actId="2696"/>
        <pc:sldMkLst>
          <pc:docMk/>
          <pc:sldMk cId="2372848677" sldId="4266"/>
        </pc:sldMkLst>
      </pc:sldChg>
      <pc:sldChg chg="del">
        <pc:chgData name="Seraphin Katsuva" userId="921e6417-0a2d-4460-bc84-4f8a18091e99" providerId="ADAL" clId="{73F06B39-A745-407C-8C61-C29665270148}" dt="2025-06-20T09:13:34.555" v="1" actId="2696"/>
        <pc:sldMkLst>
          <pc:docMk/>
          <pc:sldMk cId="3387588168" sldId="4268"/>
        </pc:sldMkLst>
      </pc:sldChg>
      <pc:sldChg chg="addSp delSp modSp del mod">
        <pc:chgData name="Seraphin Katsuva" userId="921e6417-0a2d-4460-bc84-4f8a18091e99" providerId="ADAL" clId="{73F06B39-A745-407C-8C61-C29665270148}" dt="2025-06-20T10:47:59.343" v="645" actId="2696"/>
        <pc:sldMkLst>
          <pc:docMk/>
          <pc:sldMk cId="3385617360" sldId="4271"/>
        </pc:sldMkLst>
      </pc:sldChg>
      <pc:sldChg chg="add del">
        <pc:chgData name="Seraphin Katsuva" userId="921e6417-0a2d-4460-bc84-4f8a18091e99" providerId="ADAL" clId="{73F06B39-A745-407C-8C61-C29665270148}" dt="2025-06-20T09:20:25.929" v="86" actId="2696"/>
        <pc:sldMkLst>
          <pc:docMk/>
          <pc:sldMk cId="1706343510" sldId="4272"/>
        </pc:sldMkLst>
      </pc:sldChg>
      <pc:sldChg chg="addSp delSp modSp add mod ord">
        <pc:chgData name="Seraphin Katsuva" userId="921e6417-0a2d-4460-bc84-4f8a18091e99" providerId="ADAL" clId="{73F06B39-A745-407C-8C61-C29665270148}" dt="2025-06-23T13:31:24.226" v="1578" actId="1076"/>
        <pc:sldMkLst>
          <pc:docMk/>
          <pc:sldMk cId="3953973555" sldId="4272"/>
        </pc:sldMkLst>
        <pc:spChg chg="add mod">
          <ac:chgData name="Seraphin Katsuva" userId="921e6417-0a2d-4460-bc84-4f8a18091e99" providerId="ADAL" clId="{73F06B39-A745-407C-8C61-C29665270148}" dt="2025-06-23T13:23:31.920" v="1465" actId="2711"/>
          <ac:spMkLst>
            <pc:docMk/>
            <pc:sldMk cId="3953973555" sldId="4272"/>
            <ac:spMk id="2" creationId="{5EA633D9-420F-7F5A-35FF-4092FD282F75}"/>
          </ac:spMkLst>
        </pc:spChg>
        <pc:spChg chg="add mod">
          <ac:chgData name="Seraphin Katsuva" userId="921e6417-0a2d-4460-bc84-4f8a18091e99" providerId="ADAL" clId="{73F06B39-A745-407C-8C61-C29665270148}" dt="2025-06-23T13:27:40.762" v="1556" actId="1076"/>
          <ac:spMkLst>
            <pc:docMk/>
            <pc:sldMk cId="3953973555" sldId="4272"/>
            <ac:spMk id="3" creationId="{22556DD3-8AC3-99C8-C2B9-C18D378999B6}"/>
          </ac:spMkLst>
        </pc:spChg>
        <pc:spChg chg="add mod ord">
          <ac:chgData name="Seraphin Katsuva" userId="921e6417-0a2d-4460-bc84-4f8a18091e99" providerId="ADAL" clId="{73F06B39-A745-407C-8C61-C29665270148}" dt="2025-06-23T13:31:16.428" v="1577" actId="167"/>
          <ac:spMkLst>
            <pc:docMk/>
            <pc:sldMk cId="3953973555" sldId="4272"/>
            <ac:spMk id="4" creationId="{B6CC07A2-9270-B326-2131-302F56066170}"/>
          </ac:spMkLst>
        </pc:spChg>
        <pc:spChg chg="mod">
          <ac:chgData name="Seraphin Katsuva" userId="921e6417-0a2d-4460-bc84-4f8a18091e99" providerId="ADAL" clId="{73F06B39-A745-407C-8C61-C29665270148}" dt="2025-06-23T12:26:55.397" v="1265" actId="1076"/>
          <ac:spMkLst>
            <pc:docMk/>
            <pc:sldMk cId="3953973555" sldId="4272"/>
            <ac:spMk id="7" creationId="{2365F3C5-E8AB-F7AA-E398-03543566BE1F}"/>
          </ac:spMkLst>
        </pc:spChg>
        <pc:spChg chg="add mod">
          <ac:chgData name="Seraphin Katsuva" userId="921e6417-0a2d-4460-bc84-4f8a18091e99" providerId="ADAL" clId="{73F06B39-A745-407C-8C61-C29665270148}" dt="2025-06-23T13:29:16.956" v="1565" actId="1076"/>
          <ac:spMkLst>
            <pc:docMk/>
            <pc:sldMk cId="3953973555" sldId="4272"/>
            <ac:spMk id="4839" creationId="{D1A5ADF7-7B9F-7F99-6C07-16A248252D63}"/>
          </ac:spMkLst>
        </pc:spChg>
        <pc:spChg chg="add mod">
          <ac:chgData name="Seraphin Katsuva" userId="921e6417-0a2d-4460-bc84-4f8a18091e99" providerId="ADAL" clId="{73F06B39-A745-407C-8C61-C29665270148}" dt="2025-06-23T13:29:16.956" v="1565" actId="1076"/>
          <ac:spMkLst>
            <pc:docMk/>
            <pc:sldMk cId="3953973555" sldId="4272"/>
            <ac:spMk id="4853" creationId="{7BA93B63-7268-EB48-A2EC-67FD05C4026D}"/>
          </ac:spMkLst>
        </pc:spChg>
        <pc:spChg chg="add mod">
          <ac:chgData name="Seraphin Katsuva" userId="921e6417-0a2d-4460-bc84-4f8a18091e99" providerId="ADAL" clId="{73F06B39-A745-407C-8C61-C29665270148}" dt="2025-06-23T13:29:16.956" v="1565" actId="1076"/>
          <ac:spMkLst>
            <pc:docMk/>
            <pc:sldMk cId="3953973555" sldId="4272"/>
            <ac:spMk id="4854" creationId="{2DFFD48E-10C5-6625-B2AE-345762F1343B}"/>
          </ac:spMkLst>
        </pc:spChg>
        <pc:spChg chg="add mod">
          <ac:chgData name="Seraphin Katsuva" userId="921e6417-0a2d-4460-bc84-4f8a18091e99" providerId="ADAL" clId="{73F06B39-A745-407C-8C61-C29665270148}" dt="2025-06-23T13:27:40.762" v="1556" actId="1076"/>
          <ac:spMkLst>
            <pc:docMk/>
            <pc:sldMk cId="3953973555" sldId="4272"/>
            <ac:spMk id="4856" creationId="{68926005-EF8F-D412-D04B-2ACA66D5001D}"/>
          </ac:spMkLst>
        </pc:spChg>
        <pc:spChg chg="add mod">
          <ac:chgData name="Seraphin Katsuva" userId="921e6417-0a2d-4460-bc84-4f8a18091e99" providerId="ADAL" clId="{73F06B39-A745-407C-8C61-C29665270148}" dt="2025-06-23T13:29:16.956" v="1565" actId="1076"/>
          <ac:spMkLst>
            <pc:docMk/>
            <pc:sldMk cId="3953973555" sldId="4272"/>
            <ac:spMk id="4861" creationId="{AEBF9071-A563-7752-1399-2A8D8F5E11DD}"/>
          </ac:spMkLst>
        </pc:spChg>
        <pc:spChg chg="add mod">
          <ac:chgData name="Seraphin Katsuva" userId="921e6417-0a2d-4460-bc84-4f8a18091e99" providerId="ADAL" clId="{73F06B39-A745-407C-8C61-C29665270148}" dt="2025-06-23T13:29:16.956" v="1565" actId="1076"/>
          <ac:spMkLst>
            <pc:docMk/>
            <pc:sldMk cId="3953973555" sldId="4272"/>
            <ac:spMk id="4862" creationId="{368B02DF-4C39-291A-DA28-BB8CF511F66A}"/>
          </ac:spMkLst>
        </pc:spChg>
        <pc:spChg chg="add mod">
          <ac:chgData name="Seraphin Katsuva" userId="921e6417-0a2d-4460-bc84-4f8a18091e99" providerId="ADAL" clId="{73F06B39-A745-407C-8C61-C29665270148}" dt="2025-06-23T13:29:16.956" v="1565" actId="1076"/>
          <ac:spMkLst>
            <pc:docMk/>
            <pc:sldMk cId="3953973555" sldId="4272"/>
            <ac:spMk id="4863" creationId="{9AD0C445-3D7C-6707-46E4-009D82527D6D}"/>
          </ac:spMkLst>
        </pc:spChg>
        <pc:spChg chg="add mod">
          <ac:chgData name="Seraphin Katsuva" userId="921e6417-0a2d-4460-bc84-4f8a18091e99" providerId="ADAL" clId="{73F06B39-A745-407C-8C61-C29665270148}" dt="2025-06-23T13:29:16.956" v="1565" actId="1076"/>
          <ac:spMkLst>
            <pc:docMk/>
            <pc:sldMk cId="3953973555" sldId="4272"/>
            <ac:spMk id="4864" creationId="{6C18E5A6-728B-15A0-E063-B83245DEA3B2}"/>
          </ac:spMkLst>
        </pc:spChg>
        <pc:graphicFrameChg chg="add mod">
          <ac:chgData name="Seraphin Katsuva" userId="921e6417-0a2d-4460-bc84-4f8a18091e99" providerId="ADAL" clId="{73F06B39-A745-407C-8C61-C29665270148}" dt="2025-06-23T13:31:02.385" v="1575" actId="1076"/>
          <ac:graphicFrameMkLst>
            <pc:docMk/>
            <pc:sldMk cId="3953973555" sldId="4272"/>
            <ac:graphicFrameMk id="60" creationId="{3053039E-4A04-4339-CDB6-6A3C6F28E7CE}"/>
          </ac:graphicFrameMkLst>
        </pc:graphicFrameChg>
        <pc:picChg chg="add mod">
          <ac:chgData name="Seraphin Katsuva" userId="921e6417-0a2d-4460-bc84-4f8a18091e99" providerId="ADAL" clId="{73F06B39-A745-407C-8C61-C29665270148}" dt="2025-06-23T13:31:24.226" v="1578" actId="1076"/>
          <ac:picMkLst>
            <pc:docMk/>
            <pc:sldMk cId="3953973555" sldId="4272"/>
            <ac:picMk id="4850" creationId="{2B12ACA2-4BC3-A65C-4851-220EE79CC63E}"/>
          </ac:picMkLst>
        </pc:picChg>
        <pc:picChg chg="add mod">
          <ac:chgData name="Seraphin Katsuva" userId="921e6417-0a2d-4460-bc84-4f8a18091e99" providerId="ADAL" clId="{73F06B39-A745-407C-8C61-C29665270148}" dt="2025-06-23T13:29:16.956" v="1565" actId="1076"/>
          <ac:picMkLst>
            <pc:docMk/>
            <pc:sldMk cId="3953973555" sldId="4272"/>
            <ac:picMk id="4852" creationId="{AFB34A2B-F642-E721-22E9-53852EA88C0C}"/>
          </ac:picMkLst>
        </pc:picChg>
        <pc:picChg chg="add mod">
          <ac:chgData name="Seraphin Katsuva" userId="921e6417-0a2d-4460-bc84-4f8a18091e99" providerId="ADAL" clId="{73F06B39-A745-407C-8C61-C29665270148}" dt="2025-06-23T13:27:40.762" v="1556" actId="1076"/>
          <ac:picMkLst>
            <pc:docMk/>
            <pc:sldMk cId="3953973555" sldId="4272"/>
            <ac:picMk id="4858" creationId="{2A44C3AD-AB2C-6E73-4AD9-F8327F4F9126}"/>
          </ac:picMkLst>
        </pc:picChg>
        <pc:picChg chg="add mod">
          <ac:chgData name="Seraphin Katsuva" userId="921e6417-0a2d-4460-bc84-4f8a18091e99" providerId="ADAL" clId="{73F06B39-A745-407C-8C61-C29665270148}" dt="2025-06-23T13:29:16.956" v="1565" actId="1076"/>
          <ac:picMkLst>
            <pc:docMk/>
            <pc:sldMk cId="3953973555" sldId="4272"/>
            <ac:picMk id="4860" creationId="{3A7651C6-C840-1D3A-22BB-9C403CFD4062}"/>
          </ac:picMkLst>
        </pc:picChg>
        <pc:picChg chg="add mod">
          <ac:chgData name="Seraphin Katsuva" userId="921e6417-0a2d-4460-bc84-4f8a18091e99" providerId="ADAL" clId="{73F06B39-A745-407C-8C61-C29665270148}" dt="2025-06-23T13:28:56.821" v="1564" actId="14100"/>
          <ac:picMkLst>
            <pc:docMk/>
            <pc:sldMk cId="3953973555" sldId="4272"/>
            <ac:picMk id="4866" creationId="{3060500C-5ED7-137A-7A1B-785C3FFA9D71}"/>
          </ac:picMkLst>
        </pc:picChg>
        <pc:picChg chg="add mod">
          <ac:chgData name="Seraphin Katsuva" userId="921e6417-0a2d-4460-bc84-4f8a18091e99" providerId="ADAL" clId="{73F06B39-A745-407C-8C61-C29665270148}" dt="2025-06-23T13:22:11.723" v="1457" actId="208"/>
          <ac:picMkLst>
            <pc:docMk/>
            <pc:sldMk cId="3953973555" sldId="4272"/>
            <ac:picMk id="4868" creationId="{0451D411-5768-82BA-DCB2-9571FE8AB7E6}"/>
          </ac:picMkLst>
        </pc:picChg>
      </pc:sldChg>
      <pc:sldChg chg="addSp delSp modSp add mod ord">
        <pc:chgData name="Seraphin Katsuva" userId="921e6417-0a2d-4460-bc84-4f8a18091e99" providerId="ADAL" clId="{73F06B39-A745-407C-8C61-C29665270148}" dt="2025-06-23T14:53:34.666" v="1583" actId="1076"/>
        <pc:sldMkLst>
          <pc:docMk/>
          <pc:sldMk cId="1700014822" sldId="4273"/>
        </pc:sldMkLst>
        <pc:spChg chg="mod">
          <ac:chgData name="Seraphin Katsuva" userId="921e6417-0a2d-4460-bc84-4f8a18091e99" providerId="ADAL" clId="{73F06B39-A745-407C-8C61-C29665270148}" dt="2025-06-20T10:59:10.005" v="746" actId="1076"/>
          <ac:spMkLst>
            <pc:docMk/>
            <pc:sldMk cId="1700014822" sldId="4273"/>
            <ac:spMk id="7" creationId="{2365F3C5-E8AB-F7AA-E398-03543566BE1F}"/>
          </ac:spMkLst>
        </pc:spChg>
        <pc:spChg chg="add mod">
          <ac:chgData name="Seraphin Katsuva" userId="921e6417-0a2d-4460-bc84-4f8a18091e99" providerId="ADAL" clId="{73F06B39-A745-407C-8C61-C29665270148}" dt="2025-06-23T14:53:24.951" v="1582" actId="1076"/>
          <ac:spMkLst>
            <pc:docMk/>
            <pc:sldMk cId="1700014822" sldId="4273"/>
            <ac:spMk id="7232" creationId="{18CF779D-9D1E-9D48-4FF3-14661B016E7E}"/>
          </ac:spMkLst>
        </pc:spChg>
        <pc:spChg chg="add mod">
          <ac:chgData name="Seraphin Katsuva" userId="921e6417-0a2d-4460-bc84-4f8a18091e99" providerId="ADAL" clId="{73F06B39-A745-407C-8C61-C29665270148}" dt="2025-06-23T14:53:34.666" v="1583" actId="1076"/>
          <ac:spMkLst>
            <pc:docMk/>
            <pc:sldMk cId="1700014822" sldId="4273"/>
            <ac:spMk id="7233" creationId="{58448B6F-D9AA-B436-1C32-FA474DFD265E}"/>
          </ac:spMkLst>
        </pc:spChg>
        <pc:grpChg chg="add mod topLvl">
          <ac:chgData name="Seraphin Katsuva" userId="921e6417-0a2d-4460-bc84-4f8a18091e99" providerId="ADAL" clId="{73F06B39-A745-407C-8C61-C29665270148}" dt="2025-06-23T11:29:37.077" v="1216" actId="164"/>
          <ac:grpSpMkLst>
            <pc:docMk/>
            <pc:sldMk cId="1700014822" sldId="4273"/>
            <ac:grpSpMk id="7240" creationId="{7E34B556-2487-C631-7F8E-886BD7F2A430}"/>
          </ac:grpSpMkLst>
        </pc:grpChg>
        <pc:grpChg chg="add mod">
          <ac:chgData name="Seraphin Katsuva" userId="921e6417-0a2d-4460-bc84-4f8a18091e99" providerId="ADAL" clId="{73F06B39-A745-407C-8C61-C29665270148}" dt="2025-06-23T14:42:39.382" v="1580" actId="1076"/>
          <ac:grpSpMkLst>
            <pc:docMk/>
            <pc:sldMk cId="1700014822" sldId="4273"/>
            <ac:grpSpMk id="7248" creationId="{8D8AF5FB-B3DE-BDF3-4302-72ECF07BD05A}"/>
          </ac:grpSpMkLst>
        </pc:grpChg>
        <pc:graphicFrameChg chg="add mod">
          <ac:chgData name="Seraphin Katsuva" userId="921e6417-0a2d-4460-bc84-4f8a18091e99" providerId="ADAL" clId="{73F06B39-A745-407C-8C61-C29665270148}" dt="2025-06-23T08:05:49.985" v="1078" actId="255"/>
          <ac:graphicFrameMkLst>
            <pc:docMk/>
            <pc:sldMk cId="1700014822" sldId="4273"/>
            <ac:graphicFrameMk id="8" creationId="{483F4D30-B55A-8F94-2B93-98F3FEAB8D30}"/>
          </ac:graphicFrameMkLst>
        </pc:graphicFrameChg>
        <pc:graphicFrameChg chg="mod">
          <ac:chgData name="Seraphin Katsuva" userId="921e6417-0a2d-4460-bc84-4f8a18091e99" providerId="ADAL" clId="{73F06B39-A745-407C-8C61-C29665270148}" dt="2025-06-23T14:53:21.073" v="1581" actId="1076"/>
          <ac:graphicFrameMkLst>
            <pc:docMk/>
            <pc:sldMk cId="1700014822" sldId="4273"/>
            <ac:graphicFrameMk id="59" creationId="{A5BF7E3F-E4F6-AB50-5460-C7C8FED7ED31}"/>
          </ac:graphicFrameMkLst>
        </pc:graphicFrameChg>
        <pc:picChg chg="add mod">
          <ac:chgData name="Seraphin Katsuva" userId="921e6417-0a2d-4460-bc84-4f8a18091e99" providerId="ADAL" clId="{73F06B39-A745-407C-8C61-C29665270148}" dt="2025-06-23T11:16:38.920" v="1183" actId="164"/>
          <ac:picMkLst>
            <pc:docMk/>
            <pc:sldMk cId="1700014822" sldId="4273"/>
            <ac:picMk id="7235" creationId="{36741300-CED8-D0B4-892E-9C1BE31EAE27}"/>
          </ac:picMkLst>
        </pc:picChg>
        <pc:picChg chg="add mod">
          <ac:chgData name="Seraphin Katsuva" userId="921e6417-0a2d-4460-bc84-4f8a18091e99" providerId="ADAL" clId="{73F06B39-A745-407C-8C61-C29665270148}" dt="2025-06-23T11:25:18.314" v="1196" actId="1076"/>
          <ac:picMkLst>
            <pc:docMk/>
            <pc:sldMk cId="1700014822" sldId="4273"/>
            <ac:picMk id="7239" creationId="{DF5EC10D-3923-26A4-5ED2-0D370453D3BA}"/>
          </ac:picMkLst>
        </pc:picChg>
        <pc:picChg chg="add mod">
          <ac:chgData name="Seraphin Katsuva" userId="921e6417-0a2d-4460-bc84-4f8a18091e99" providerId="ADAL" clId="{73F06B39-A745-407C-8C61-C29665270148}" dt="2025-06-23T11:29:37.077" v="1216" actId="164"/>
          <ac:picMkLst>
            <pc:docMk/>
            <pc:sldMk cId="1700014822" sldId="4273"/>
            <ac:picMk id="7245" creationId="{FA460FAD-8383-47D8-D3D4-153E6E8C793D}"/>
          </ac:picMkLst>
        </pc:picChg>
        <pc:picChg chg="add mod">
          <ac:chgData name="Seraphin Katsuva" userId="921e6417-0a2d-4460-bc84-4f8a18091e99" providerId="ADAL" clId="{73F06B39-A745-407C-8C61-C29665270148}" dt="2025-06-23T11:29:37.077" v="1216" actId="164"/>
          <ac:picMkLst>
            <pc:docMk/>
            <pc:sldMk cId="1700014822" sldId="4273"/>
            <ac:picMk id="7246" creationId="{9A6D8950-2044-2CA7-33B1-596DC0C83936}"/>
          </ac:picMkLst>
        </pc:picChg>
        <pc:picChg chg="add mod">
          <ac:chgData name="Seraphin Katsuva" userId="921e6417-0a2d-4460-bc84-4f8a18091e99" providerId="ADAL" clId="{73F06B39-A745-407C-8C61-C29665270148}" dt="2025-06-23T11:29:37.077" v="1216" actId="164"/>
          <ac:picMkLst>
            <pc:docMk/>
            <pc:sldMk cId="1700014822" sldId="4273"/>
            <ac:picMk id="7247" creationId="{699D2F56-8C94-A14B-A24D-107F782ACE33}"/>
          </ac:picMkLst>
        </pc:picChg>
      </pc:sldChg>
      <pc:sldChg chg="add del">
        <pc:chgData name="Seraphin Katsuva" userId="921e6417-0a2d-4460-bc84-4f8a18091e99" providerId="ADAL" clId="{73F06B39-A745-407C-8C61-C29665270148}" dt="2025-06-20T10:47:26.396" v="644" actId="2696"/>
        <pc:sldMkLst>
          <pc:docMk/>
          <pc:sldMk cId="2879875728" sldId="4274"/>
        </pc:sldMkLst>
      </pc:sldChg>
      <pc:sldChg chg="delSp add del mod">
        <pc:chgData name="Seraphin Katsuva" userId="921e6417-0a2d-4460-bc84-4f8a18091e99" providerId="ADAL" clId="{73F06B39-A745-407C-8C61-C29665270148}" dt="2025-06-20T11:07:48.637" v="786" actId="2696"/>
        <pc:sldMkLst>
          <pc:docMk/>
          <pc:sldMk cId="3316823267" sldId="4275"/>
        </pc:sldMkLst>
      </pc:sldChg>
      <pc:sldChg chg="addSp delSp modSp add mod">
        <pc:chgData name="Seraphin Katsuva" userId="921e6417-0a2d-4460-bc84-4f8a18091e99" providerId="ADAL" clId="{73F06B39-A745-407C-8C61-C29665270148}" dt="2025-06-20T11:12:04.232" v="794" actId="113"/>
        <pc:sldMkLst>
          <pc:docMk/>
          <pc:sldMk cId="3482469718" sldId="4276"/>
        </pc:sldMkLst>
        <pc:spChg chg="add mod">
          <ac:chgData name="Seraphin Katsuva" userId="921e6417-0a2d-4460-bc84-4f8a18091e99" providerId="ADAL" clId="{73F06B39-A745-407C-8C61-C29665270148}" dt="2025-06-20T11:09:50.267" v="787" actId="14100"/>
          <ac:spMkLst>
            <pc:docMk/>
            <pc:sldMk cId="3482469718" sldId="4276"/>
            <ac:spMk id="2" creationId="{3FDFFAE4-6DAC-F22B-2E77-0DE5BC38C84C}"/>
          </ac:spMkLst>
        </pc:spChg>
        <pc:spChg chg="add mod">
          <ac:chgData name="Seraphin Katsuva" userId="921e6417-0a2d-4460-bc84-4f8a18091e99" providerId="ADAL" clId="{73F06B39-A745-407C-8C61-C29665270148}" dt="2025-06-20T11:12:04.232" v="794" actId="113"/>
          <ac:spMkLst>
            <pc:docMk/>
            <pc:sldMk cId="3482469718" sldId="4276"/>
            <ac:spMk id="3" creationId="{4942B4BE-C976-4561-50EE-FCD4C47B73B1}"/>
          </ac:spMkLst>
        </pc:spChg>
        <pc:spChg chg="add mod">
          <ac:chgData name="Seraphin Katsuva" userId="921e6417-0a2d-4460-bc84-4f8a18091e99" providerId="ADAL" clId="{73F06B39-A745-407C-8C61-C29665270148}" dt="2025-06-20T11:11:44.786" v="790" actId="113"/>
          <ac:spMkLst>
            <pc:docMk/>
            <pc:sldMk cId="3482469718" sldId="4276"/>
            <ac:spMk id="4" creationId="{24BDC7F6-B050-0318-7183-0AC4F034B454}"/>
          </ac:spMkLst>
        </pc:spChg>
        <pc:spChg chg="mod">
          <ac:chgData name="Seraphin Katsuva" userId="921e6417-0a2d-4460-bc84-4f8a18091e99" providerId="ADAL" clId="{73F06B39-A745-407C-8C61-C29665270148}" dt="2025-06-20T10:45:25.545" v="604" actId="1076"/>
          <ac:spMkLst>
            <pc:docMk/>
            <pc:sldMk cId="3482469718" sldId="4276"/>
            <ac:spMk id="7" creationId="{2365F3C5-E8AB-F7AA-E398-03543566BE1F}"/>
          </ac:spMkLst>
        </pc:spChg>
        <pc:spChg chg="add mod">
          <ac:chgData name="Seraphin Katsuva" userId="921e6417-0a2d-4460-bc84-4f8a18091e99" providerId="ADAL" clId="{73F06B39-A745-407C-8C61-C29665270148}" dt="2025-06-20T10:54:27.529" v="699" actId="1076"/>
          <ac:spMkLst>
            <pc:docMk/>
            <pc:sldMk cId="3482469718" sldId="4276"/>
            <ac:spMk id="8" creationId="{15BE1108-BD59-5524-D446-EDEADB625A62}"/>
          </ac:spMkLst>
        </pc:spChg>
        <pc:spChg chg="add mod">
          <ac:chgData name="Seraphin Katsuva" userId="921e6417-0a2d-4460-bc84-4f8a18091e99" providerId="ADAL" clId="{73F06B39-A745-407C-8C61-C29665270148}" dt="2025-06-20T10:54:37.170" v="703" actId="1076"/>
          <ac:spMkLst>
            <pc:docMk/>
            <pc:sldMk cId="3482469718" sldId="4276"/>
            <ac:spMk id="9" creationId="{861EBB64-68B2-2CEC-BD72-289DADF14E2D}"/>
          </ac:spMkLst>
        </pc:spChg>
        <pc:picChg chg="add mod">
          <ac:chgData name="Seraphin Katsuva" userId="921e6417-0a2d-4460-bc84-4f8a18091e99" providerId="ADAL" clId="{73F06B39-A745-407C-8C61-C29665270148}" dt="2025-06-20T10:54:35.117" v="702" actId="1076"/>
          <ac:picMkLst>
            <pc:docMk/>
            <pc:sldMk cId="3482469718" sldId="4276"/>
            <ac:picMk id="5" creationId="{44AF88A3-E366-6388-1684-F8739BE0ED79}"/>
          </ac:picMkLst>
        </pc:picChg>
        <pc:picChg chg="add mod">
          <ac:chgData name="Seraphin Katsuva" userId="921e6417-0a2d-4460-bc84-4f8a18091e99" providerId="ADAL" clId="{73F06B39-A745-407C-8C61-C29665270148}" dt="2025-06-20T10:54:14.512" v="695" actId="207"/>
          <ac:picMkLst>
            <pc:docMk/>
            <pc:sldMk cId="3482469718" sldId="4276"/>
            <ac:picMk id="6" creationId="{53E2D453-C477-4C19-1EF6-98ECC06FE347}"/>
          </ac:picMkLst>
        </pc:picChg>
        <pc:picChg chg="add mod">
          <ac:chgData name="Seraphin Katsuva" userId="921e6417-0a2d-4460-bc84-4f8a18091e99" providerId="ADAL" clId="{73F06B39-A745-407C-8C61-C29665270148}" dt="2025-06-20T10:56:50.183" v="722" actId="1076"/>
          <ac:picMkLst>
            <pc:docMk/>
            <pc:sldMk cId="3482469718" sldId="4276"/>
            <ac:picMk id="11" creationId="{D72DCCF9-09B1-589D-5033-D4AFFA35F072}"/>
          </ac:picMkLst>
        </pc:picChg>
      </pc:sldChg>
      <pc:sldChg chg="del">
        <pc:chgData name="Seraphin Katsuva" userId="921e6417-0a2d-4460-bc84-4f8a18091e99" providerId="ADAL" clId="{73F06B39-A745-407C-8C61-C29665270148}" dt="2025-06-20T09:13:34.555" v="1" actId="2696"/>
        <pc:sldMkLst>
          <pc:docMk/>
          <pc:sldMk cId="4043740298" sldId="4276"/>
        </pc:sldMkLst>
      </pc:sldChg>
      <pc:sldChg chg="del">
        <pc:chgData name="Seraphin Katsuva" userId="921e6417-0a2d-4460-bc84-4f8a18091e99" providerId="ADAL" clId="{73F06B39-A745-407C-8C61-C29665270148}" dt="2025-06-20T09:13:34.555" v="1" actId="2696"/>
        <pc:sldMkLst>
          <pc:docMk/>
          <pc:sldMk cId="3407661157" sldId="4279"/>
        </pc:sldMkLst>
      </pc:sldChg>
      <pc:sldChg chg="del">
        <pc:chgData name="Seraphin Katsuva" userId="921e6417-0a2d-4460-bc84-4f8a18091e99" providerId="ADAL" clId="{73F06B39-A745-407C-8C61-C29665270148}" dt="2025-06-20T09:13:34.555" v="1" actId="2696"/>
        <pc:sldMkLst>
          <pc:docMk/>
          <pc:sldMk cId="2562845587" sldId="4280"/>
        </pc:sldMkLst>
      </pc:sldChg>
      <pc:sldChg chg="del">
        <pc:chgData name="Seraphin Katsuva" userId="921e6417-0a2d-4460-bc84-4f8a18091e99" providerId="ADAL" clId="{73F06B39-A745-407C-8C61-C29665270148}" dt="2025-06-20T09:13:21.540" v="0" actId="2696"/>
        <pc:sldMkLst>
          <pc:docMk/>
          <pc:sldMk cId="2551914672" sldId="4281"/>
        </pc:sldMkLst>
      </pc:sldChg>
      <pc:sldChg chg="del">
        <pc:chgData name="Seraphin Katsuva" userId="921e6417-0a2d-4460-bc84-4f8a18091e99" providerId="ADAL" clId="{73F06B39-A745-407C-8C61-C29665270148}" dt="2025-06-20T09:13:34.555" v="1" actId="2696"/>
        <pc:sldMkLst>
          <pc:docMk/>
          <pc:sldMk cId="381784543" sldId="4282"/>
        </pc:sldMkLst>
      </pc:sldChg>
      <pc:sldChg chg="del">
        <pc:chgData name="Seraphin Katsuva" userId="921e6417-0a2d-4460-bc84-4f8a18091e99" providerId="ADAL" clId="{73F06B39-A745-407C-8C61-C29665270148}" dt="2025-06-20T09:13:34.555" v="1" actId="2696"/>
        <pc:sldMkLst>
          <pc:docMk/>
          <pc:sldMk cId="1091450369" sldId="4283"/>
        </pc:sldMkLst>
      </pc:sldChg>
    </pc:docChg>
  </pc:docChgLst>
  <pc:docChgLst>
    <pc:chgData name="Patrick Masudi" userId="ee5cf468-b21b-41f7-85dd-989ad1d7034e" providerId="ADAL" clId="{D9DEB930-8E20-485A-8849-D45E20FBD1BE}"/>
    <pc:docChg chg="modSld">
      <pc:chgData name="Patrick Masudi" userId="ee5cf468-b21b-41f7-85dd-989ad1d7034e" providerId="ADAL" clId="{D9DEB930-8E20-485A-8849-D45E20FBD1BE}" dt="2025-07-29T09:15:40.955" v="3" actId="1076"/>
      <pc:docMkLst>
        <pc:docMk/>
      </pc:docMkLst>
      <pc:sldChg chg="modSp mod">
        <pc:chgData name="Patrick Masudi" userId="ee5cf468-b21b-41f7-85dd-989ad1d7034e" providerId="ADAL" clId="{D9DEB930-8E20-485A-8849-D45E20FBD1BE}" dt="2025-07-29T09:15:40.955" v="3" actId="1076"/>
        <pc:sldMkLst>
          <pc:docMk/>
          <pc:sldMk cId="1700014822" sldId="4273"/>
        </pc:sldMkLst>
        <pc:grpChg chg="mod">
          <ac:chgData name="Patrick Masudi" userId="ee5cf468-b21b-41f7-85dd-989ad1d7034e" providerId="ADAL" clId="{D9DEB930-8E20-485A-8849-D45E20FBD1BE}" dt="2025-07-29T09:15:40.955" v="3" actId="1076"/>
          <ac:grpSpMkLst>
            <pc:docMk/>
            <pc:sldMk cId="1700014822" sldId="4273"/>
            <ac:grpSpMk id="7248" creationId="{8D8AF5FB-B3DE-BDF3-4302-72ECF07BD05A}"/>
          </ac:grpSpMkLst>
        </pc:grpChg>
      </pc:sldChg>
    </pc:docChg>
  </pc:docChgLst>
  <pc:docChgLst>
    <pc:chgData name="Laschoni Soki" userId="fc2bfba6-3f45-4f8d-8725-e4298eed101b" providerId="ADAL" clId="{7934124B-526E-43F3-8D52-6A2B33ECA6A4}"/>
    <pc:docChg chg="custSel addSld delSld modSld sldOrd">
      <pc:chgData name="Laschoni Soki" userId="fc2bfba6-3f45-4f8d-8725-e4298eed101b" providerId="ADAL" clId="{7934124B-526E-43F3-8D52-6A2B33ECA6A4}" dt="2025-05-29T12:48:37.005" v="128" actId="33524"/>
      <pc:docMkLst>
        <pc:docMk/>
      </pc:docMkLst>
      <pc:sldChg chg="modSp mod">
        <pc:chgData name="Laschoni Soki" userId="fc2bfba6-3f45-4f8d-8725-e4298eed101b" providerId="ADAL" clId="{7934124B-526E-43F3-8D52-6A2B33ECA6A4}" dt="2025-05-29T08:39:42.853" v="122" actId="207"/>
        <pc:sldMkLst>
          <pc:docMk/>
          <pc:sldMk cId="1868856397" sldId="911"/>
        </pc:sldMkLst>
      </pc:sldChg>
      <pc:sldChg chg="modSp mod">
        <pc:chgData name="Laschoni Soki" userId="fc2bfba6-3f45-4f8d-8725-e4298eed101b" providerId="ADAL" clId="{7934124B-526E-43F3-8D52-6A2B33ECA6A4}" dt="2025-05-29T08:39:09.637" v="120" actId="1076"/>
        <pc:sldMkLst>
          <pc:docMk/>
          <pc:sldMk cId="115626575" sldId="4246"/>
        </pc:sldMkLst>
      </pc:sldChg>
      <pc:sldChg chg="modSp mod">
        <pc:chgData name="Laschoni Soki" userId="fc2bfba6-3f45-4f8d-8725-e4298eed101b" providerId="ADAL" clId="{7934124B-526E-43F3-8D52-6A2B33ECA6A4}" dt="2025-05-29T08:40:20.060" v="123" actId="948"/>
        <pc:sldMkLst>
          <pc:docMk/>
          <pc:sldMk cId="3058760711" sldId="4263"/>
        </pc:sldMkLst>
        <pc:spChg chg="mod">
          <ac:chgData name="Laschoni Soki" userId="fc2bfba6-3f45-4f8d-8725-e4298eed101b" providerId="ADAL" clId="{7934124B-526E-43F3-8D52-6A2B33ECA6A4}" dt="2025-05-29T08:40:20.060" v="123" actId="948"/>
          <ac:spMkLst>
            <pc:docMk/>
            <pc:sldMk cId="3058760711" sldId="4263"/>
            <ac:spMk id="5" creationId="{13945040-1E5C-4E05-8F76-67DB3FF4D929}"/>
          </ac:spMkLst>
        </pc:spChg>
      </pc:sldChg>
      <pc:sldChg chg="modSp mod">
        <pc:chgData name="Laschoni Soki" userId="fc2bfba6-3f45-4f8d-8725-e4298eed101b" providerId="ADAL" clId="{7934124B-526E-43F3-8D52-6A2B33ECA6A4}" dt="2025-05-29T08:35:49.836" v="95" actId="14100"/>
        <pc:sldMkLst>
          <pc:docMk/>
          <pc:sldMk cId="2372848677" sldId="4266"/>
        </pc:sldMkLst>
      </pc:sldChg>
      <pc:sldChg chg="del">
        <pc:chgData name="Laschoni Soki" userId="fc2bfba6-3f45-4f8d-8725-e4298eed101b" providerId="ADAL" clId="{7934124B-526E-43F3-8D52-6A2B33ECA6A4}" dt="2025-05-29T11:10:34.965" v="127" actId="47"/>
        <pc:sldMkLst>
          <pc:docMk/>
          <pc:sldMk cId="1896080210" sldId="4273"/>
        </pc:sldMkLst>
      </pc:sldChg>
      <pc:sldChg chg="modSp mod">
        <pc:chgData name="Laschoni Soki" userId="fc2bfba6-3f45-4f8d-8725-e4298eed101b" providerId="ADAL" clId="{7934124B-526E-43F3-8D52-6A2B33ECA6A4}" dt="2025-05-29T08:41:59.327" v="126" actId="20577"/>
        <pc:sldMkLst>
          <pc:docMk/>
          <pc:sldMk cId="2683055400" sldId="4274"/>
        </pc:sldMkLst>
      </pc:sldChg>
      <pc:sldChg chg="del">
        <pc:chgData name="Laschoni Soki" userId="fc2bfba6-3f45-4f8d-8725-e4298eed101b" providerId="ADAL" clId="{7934124B-526E-43F3-8D52-6A2B33ECA6A4}" dt="2025-05-29T08:33:55.540" v="38" actId="2696"/>
        <pc:sldMkLst>
          <pc:docMk/>
          <pc:sldMk cId="1516798508" sldId="4275"/>
        </pc:sldMkLst>
      </pc:sldChg>
      <pc:sldChg chg="addSp delSp modSp add mod ord">
        <pc:chgData name="Laschoni Soki" userId="fc2bfba6-3f45-4f8d-8725-e4298eed101b" providerId="ADAL" clId="{7934124B-526E-43F3-8D52-6A2B33ECA6A4}" dt="2025-05-29T08:37:12.317" v="111" actId="20577"/>
        <pc:sldMkLst>
          <pc:docMk/>
          <pc:sldMk cId="573386078" sldId="4278"/>
        </pc:sldMkLst>
      </pc:sldChg>
      <pc:sldChg chg="modSp mod">
        <pc:chgData name="Laschoni Soki" userId="fc2bfba6-3f45-4f8d-8725-e4298eed101b" providerId="ADAL" clId="{7934124B-526E-43F3-8D52-6A2B33ECA6A4}" dt="2025-05-29T12:48:37.005" v="128" actId="33524"/>
        <pc:sldMkLst>
          <pc:docMk/>
          <pc:sldMk cId="1091450369" sldId="4283"/>
        </pc:sldMkLst>
      </pc:sldChg>
    </pc:docChg>
  </pc:docChgLst>
  <pc:docChgLst>
    <pc:chgData name="National Coordinator" userId="8a0abce8-b52c-4f5e-92e3-8987ee3b5b6d" providerId="ADAL" clId="{3195503C-B3C5-4F9B-A10C-F6F0E2B882E4}"/>
    <pc:docChg chg="modSld">
      <pc:chgData name="National Coordinator" userId="8a0abce8-b52c-4f5e-92e3-8987ee3b5b6d" providerId="ADAL" clId="{3195503C-B3C5-4F9B-A10C-F6F0E2B882E4}" dt="2025-06-23T12:27:35.790" v="75"/>
      <pc:docMkLst>
        <pc:docMk/>
      </pc:docMkLst>
      <pc:sldChg chg="setBg">
        <pc:chgData name="National Coordinator" userId="8a0abce8-b52c-4f5e-92e3-8987ee3b5b6d" providerId="ADAL" clId="{3195503C-B3C5-4F9B-A10C-F6F0E2B882E4}" dt="2025-06-20T12:08:04.975" v="70"/>
        <pc:sldMkLst>
          <pc:docMk/>
          <pc:sldMk cId="3838211846" sldId="4200"/>
        </pc:sldMkLst>
      </pc:sldChg>
      <pc:sldChg chg="modSp mod">
        <pc:chgData name="National Coordinator" userId="8a0abce8-b52c-4f5e-92e3-8987ee3b5b6d" providerId="ADAL" clId="{3195503C-B3C5-4F9B-A10C-F6F0E2B882E4}" dt="2025-06-23T12:27:35.790" v="75"/>
        <pc:sldMkLst>
          <pc:docMk/>
          <pc:sldMk cId="3953973555" sldId="4272"/>
        </pc:sldMkLst>
        <pc:graphicFrameChg chg="mod">
          <ac:chgData name="National Coordinator" userId="8a0abce8-b52c-4f5e-92e3-8987ee3b5b6d" providerId="ADAL" clId="{3195503C-B3C5-4F9B-A10C-F6F0E2B882E4}" dt="2025-06-23T12:27:35.790" v="75"/>
          <ac:graphicFrameMkLst>
            <pc:docMk/>
            <pc:sldMk cId="3953973555" sldId="4272"/>
            <ac:graphicFrameMk id="60" creationId="{3053039E-4A04-4339-CDB6-6A3C6F28E7CE}"/>
          </ac:graphicFrameMkLst>
        </pc:graphicFrameChg>
      </pc:sldChg>
      <pc:sldChg chg="modSp mod">
        <pc:chgData name="National Coordinator" userId="8a0abce8-b52c-4f5e-92e3-8987ee3b5b6d" providerId="ADAL" clId="{3195503C-B3C5-4F9B-A10C-F6F0E2B882E4}" dt="2025-06-20T12:10:14.994" v="73" actId="113"/>
        <pc:sldMkLst>
          <pc:docMk/>
          <pc:sldMk cId="3482469718" sldId="4276"/>
        </pc:sldMkLst>
        <pc:spChg chg="mod">
          <ac:chgData name="National Coordinator" userId="8a0abce8-b52c-4f5e-92e3-8987ee3b5b6d" providerId="ADAL" clId="{3195503C-B3C5-4F9B-A10C-F6F0E2B882E4}" dt="2025-06-20T12:10:14.994" v="73" actId="113"/>
          <ac:spMkLst>
            <pc:docMk/>
            <pc:sldMk cId="3482469718" sldId="4276"/>
            <ac:spMk id="4" creationId="{24BDC7F6-B050-0318-7183-0AC4F034B454}"/>
          </ac:spMkLst>
        </pc:spChg>
      </pc:sldChg>
    </pc:docChg>
  </pc:docChgLst>
  <pc:docChgLst>
    <pc:chgData name="Laschoni Soki" userId="S::soki_unhcr.org#ext#@shelternficluster.onmicrosoft.com::65fbffbd-1e14-42de-b62c-4b48c9815004" providerId="AD" clId="Web-{EB75624F-AB0A-99FA-50DA-290657176ADF}"/>
    <pc:docChg chg="modSld">
      <pc:chgData name="Laschoni Soki" userId="S::soki_unhcr.org#ext#@shelternficluster.onmicrosoft.com::65fbffbd-1e14-42de-b62c-4b48c9815004" providerId="AD" clId="Web-{EB75624F-AB0A-99FA-50DA-290657176ADF}" dt="2025-06-23T12:26:14.730" v="0" actId="1076"/>
      <pc:docMkLst>
        <pc:docMk/>
      </pc:docMkLst>
      <pc:sldChg chg="modSp">
        <pc:chgData name="Laschoni Soki" userId="S::soki_unhcr.org#ext#@shelternficluster.onmicrosoft.com::65fbffbd-1e14-42de-b62c-4b48c9815004" providerId="AD" clId="Web-{EB75624F-AB0A-99FA-50DA-290657176ADF}" dt="2025-06-23T12:26:14.730" v="0" actId="1076"/>
        <pc:sldMkLst>
          <pc:docMk/>
          <pc:sldMk cId="3953973555" sldId="4272"/>
        </pc:sldMkLst>
      </pc:sldChg>
    </pc:docChg>
  </pc:docChgLst>
  <pc:docChgLst>
    <pc:chgData name="Laschoni Soki" userId="S::coord2.rdc@sheltercluster.org::fc2bfba6-3f45-4f8d-8725-e4298eed101b" providerId="AD" clId="Web-{EB41C39D-AE64-A325-52EB-E4DF45838FED}"/>
    <pc:docChg chg="modSld sldOrd">
      <pc:chgData name="Laschoni Soki" userId="S::coord2.rdc@sheltercluster.org::fc2bfba6-3f45-4f8d-8725-e4298eed101b" providerId="AD" clId="Web-{EB41C39D-AE64-A325-52EB-E4DF45838FED}" dt="2025-06-20T11:48:13.598" v="21"/>
      <pc:docMkLst>
        <pc:docMk/>
      </pc:docMkLst>
      <pc:sldChg chg="ord">
        <pc:chgData name="Laschoni Soki" userId="S::coord2.rdc@sheltercluster.org::fc2bfba6-3f45-4f8d-8725-e4298eed101b" providerId="AD" clId="Web-{EB41C39D-AE64-A325-52EB-E4DF45838FED}" dt="2025-06-20T11:48:13.598" v="21"/>
        <pc:sldMkLst>
          <pc:docMk/>
          <pc:sldMk cId="3953973555" sldId="4272"/>
        </pc:sldMkLst>
      </pc:sldChg>
      <pc:sldChg chg="mod modShow">
        <pc:chgData name="Laschoni Soki" userId="S::coord2.rdc@sheltercluster.org::fc2bfba6-3f45-4f8d-8725-e4298eed101b" providerId="AD" clId="Web-{EB41C39D-AE64-A325-52EB-E4DF45838FED}" dt="2025-06-20T11:48:08.144" v="20"/>
        <pc:sldMkLst>
          <pc:docMk/>
          <pc:sldMk cId="1700014822" sldId="4273"/>
        </pc:sldMkLst>
      </pc:sldChg>
      <pc:sldChg chg="modSp">
        <pc:chgData name="Laschoni Soki" userId="S::coord2.rdc@sheltercluster.org::fc2bfba6-3f45-4f8d-8725-e4298eed101b" providerId="AD" clId="Web-{EB41C39D-AE64-A325-52EB-E4DF45838FED}" dt="2025-06-20T11:47:55.597" v="19" actId="20577"/>
        <pc:sldMkLst>
          <pc:docMk/>
          <pc:sldMk cId="3482469718" sldId="4276"/>
        </pc:sldMkLst>
        <pc:spChg chg="mod">
          <ac:chgData name="Laschoni Soki" userId="S::coord2.rdc@sheltercluster.org::fc2bfba6-3f45-4f8d-8725-e4298eed101b" providerId="AD" clId="Web-{EB41C39D-AE64-A325-52EB-E4DF45838FED}" dt="2025-06-20T11:47:55.597" v="19" actId="20577"/>
          <ac:spMkLst>
            <pc:docMk/>
            <pc:sldMk cId="3482469718" sldId="4276"/>
            <ac:spMk id="7" creationId="{2365F3C5-E8AB-F7AA-E398-03543566BE1F}"/>
          </ac:spMkLst>
        </pc:spChg>
      </pc:sldChg>
    </pc:docChg>
  </pc:docChgLst>
  <pc:docChgLst>
    <pc:chgData name="Sendralahatra Rakotondradalo" userId="S::rakonton_unhcr.org#ext#@shelternficluster.onmicrosoft.com::1b06627c-3cd7-4265-8d59-1cff50c25f6f" providerId="AD" clId="Web-{BC16C85A-0D21-2F8E-BC7B-CAC7B0B104BA}"/>
    <pc:docChg chg="modSld">
      <pc:chgData name="Sendralahatra Rakotondradalo" userId="S::rakonton_unhcr.org#ext#@shelternficluster.onmicrosoft.com::1b06627c-3cd7-4265-8d59-1cff50c25f6f" providerId="AD" clId="Web-{BC16C85A-0D21-2F8E-BC7B-CAC7B0B104BA}" dt="2025-06-20T11:57:20.856" v="19" actId="20577"/>
      <pc:docMkLst>
        <pc:docMk/>
      </pc:docMkLst>
      <pc:sldChg chg="modSp">
        <pc:chgData name="Sendralahatra Rakotondradalo" userId="S::rakonton_unhcr.org#ext#@shelternficluster.onmicrosoft.com::1b06627c-3cd7-4265-8d59-1cff50c25f6f" providerId="AD" clId="Web-{BC16C85A-0D21-2F8E-BC7B-CAC7B0B104BA}" dt="2025-06-20T11:57:20.856" v="19" actId="20577"/>
        <pc:sldMkLst>
          <pc:docMk/>
          <pc:sldMk cId="3838211846" sldId="4200"/>
        </pc:sldMkLst>
        <pc:spChg chg="mod">
          <ac:chgData name="Sendralahatra Rakotondradalo" userId="S::rakonton_unhcr.org#ext#@shelternficluster.onmicrosoft.com::1b06627c-3cd7-4265-8d59-1cff50c25f6f" providerId="AD" clId="Web-{BC16C85A-0D21-2F8E-BC7B-CAC7B0B104BA}" dt="2025-06-20T11:57:08.949" v="13" actId="1076"/>
          <ac:spMkLst>
            <pc:docMk/>
            <pc:sldMk cId="3838211846" sldId="4200"/>
            <ac:spMk id="9" creationId="{256EF46A-63E6-82CD-DBF6-480A42358484}"/>
          </ac:spMkLst>
        </pc:spChg>
        <pc:spChg chg="mod">
          <ac:chgData name="Sendralahatra Rakotondradalo" userId="S::rakonton_unhcr.org#ext#@shelternficluster.onmicrosoft.com::1b06627c-3cd7-4265-8d59-1cff50c25f6f" providerId="AD" clId="Web-{BC16C85A-0D21-2F8E-BC7B-CAC7B0B104BA}" dt="2025-06-20T11:57:20.856" v="19" actId="20577"/>
          <ac:spMkLst>
            <pc:docMk/>
            <pc:sldMk cId="3838211846" sldId="4200"/>
            <ac:spMk id="11" creationId="{D2559E50-1B2A-7DDC-AACD-7883075C8A35}"/>
          </ac:spMkLst>
        </pc:spChg>
      </pc:sldChg>
      <pc:sldChg chg="modSp">
        <pc:chgData name="Sendralahatra Rakotondradalo" userId="S::rakonton_unhcr.org#ext#@shelternficluster.onmicrosoft.com::1b06627c-3cd7-4265-8d59-1cff50c25f6f" providerId="AD" clId="Web-{BC16C85A-0D21-2F8E-BC7B-CAC7B0B104BA}" dt="2025-06-20T11:43:24.949" v="9" actId="20577"/>
        <pc:sldMkLst>
          <pc:docMk/>
          <pc:sldMk cId="3058760711" sldId="4263"/>
        </pc:sldMkLst>
        <pc:spChg chg="mod">
          <ac:chgData name="Sendralahatra Rakotondradalo" userId="S::rakonton_unhcr.org#ext#@shelternficluster.onmicrosoft.com::1b06627c-3cd7-4265-8d59-1cff50c25f6f" providerId="AD" clId="Web-{BC16C85A-0D21-2F8E-BC7B-CAC7B0B104BA}" dt="2025-06-20T11:43:24.949" v="9" actId="20577"/>
          <ac:spMkLst>
            <pc:docMk/>
            <pc:sldMk cId="3058760711" sldId="4263"/>
            <ac:spMk id="2" creationId="{F34DDA8E-2C10-A06E-B5FE-AEDD3E037EF7}"/>
          </ac:spMkLst>
        </pc:spChg>
      </pc:sldChg>
    </pc:docChg>
  </pc:docChgLst>
  <pc:docChgLst>
    <pc:chgData name="Seraphin Katsuva" userId="921e6417-0a2d-4460-bc84-4f8a18091e99" providerId="ADAL" clId="{04F7B82B-2222-4058-9085-300677BF0B8D}"/>
    <pc:docChg chg="undo custSel modSld">
      <pc:chgData name="Seraphin Katsuva" userId="921e6417-0a2d-4460-bc84-4f8a18091e99" providerId="ADAL" clId="{04F7B82B-2222-4058-9085-300677BF0B8D}" dt="2025-06-26T12:07:31.497" v="78" actId="27918"/>
      <pc:docMkLst>
        <pc:docMk/>
      </pc:docMkLst>
      <pc:sldChg chg="modSp mod">
        <pc:chgData name="Seraphin Katsuva" userId="921e6417-0a2d-4460-bc84-4f8a18091e99" providerId="ADAL" clId="{04F7B82B-2222-4058-9085-300677BF0B8D}" dt="2025-06-26T12:07:31.497" v="78" actId="27918"/>
        <pc:sldMkLst>
          <pc:docMk/>
          <pc:sldMk cId="3953973555" sldId="4272"/>
        </pc:sldMkLst>
        <pc:graphicFrameChg chg="mod">
          <ac:chgData name="Seraphin Katsuva" userId="921e6417-0a2d-4460-bc84-4f8a18091e99" providerId="ADAL" clId="{04F7B82B-2222-4058-9085-300677BF0B8D}" dt="2025-06-25T18:11:57.066" v="48" actId="14100"/>
          <ac:graphicFrameMkLst>
            <pc:docMk/>
            <pc:sldMk cId="3953973555" sldId="4272"/>
            <ac:graphicFrameMk id="60" creationId="{3053039E-4A04-4339-CDB6-6A3C6F28E7CE}"/>
          </ac:graphicFrameMkLst>
        </pc:graphicFrameChg>
      </pc:sldChg>
    </pc:docChg>
  </pc:docChgLst>
  <pc:docChgLst>
    <pc:chgData name="Seraphin Katsuva" userId="921e6417-0a2d-4460-bc84-4f8a18091e99" providerId="ADAL" clId="{1E2FE4BB-F97A-407E-9DA1-ADC73ADDE071}"/>
    <pc:docChg chg="undo custSel addSld delSld modSld">
      <pc:chgData name="Seraphin Katsuva" userId="921e6417-0a2d-4460-bc84-4f8a18091e99" providerId="ADAL" clId="{1E2FE4BB-F97A-407E-9DA1-ADC73ADDE071}" dt="2025-06-05T12:26:11.321" v="289" actId="164"/>
      <pc:docMkLst>
        <pc:docMk/>
      </pc:docMkLst>
      <pc:sldChg chg="addSp delSp modSp mod">
        <pc:chgData name="Seraphin Katsuva" userId="921e6417-0a2d-4460-bc84-4f8a18091e99" providerId="ADAL" clId="{1E2FE4BB-F97A-407E-9DA1-ADC73ADDE071}" dt="2025-06-05T12:26:11.321" v="289" actId="164"/>
        <pc:sldMkLst>
          <pc:docMk/>
          <pc:sldMk cId="1431070356" sldId="440"/>
        </pc:sldMkLst>
      </pc:sldChg>
      <pc:sldChg chg="del">
        <pc:chgData name="Seraphin Katsuva" userId="921e6417-0a2d-4460-bc84-4f8a18091e99" providerId="ADAL" clId="{1E2FE4BB-F97A-407E-9DA1-ADC73ADDE071}" dt="2025-05-29T12:15:53.515" v="193" actId="2696"/>
        <pc:sldMkLst>
          <pc:docMk/>
          <pc:sldMk cId="3660819368" sldId="4270"/>
        </pc:sldMkLst>
      </pc:sldChg>
      <pc:sldChg chg="addSp delSp modSp add mod">
        <pc:chgData name="Seraphin Katsuva" userId="921e6417-0a2d-4460-bc84-4f8a18091e99" providerId="ADAL" clId="{1E2FE4BB-F97A-407E-9DA1-ADC73ADDE071}" dt="2025-05-29T09:35:51.130" v="162" actId="1076"/>
        <pc:sldMkLst>
          <pc:docMk/>
          <pc:sldMk cId="3407661157" sldId="4279"/>
        </pc:sldMkLst>
      </pc:sldChg>
    </pc:docChg>
  </pc:docChgLst>
  <pc:docChgLst>
    <pc:chgData name="National Coordinator" userId="8a0abce8-b52c-4f5e-92e3-8987ee3b5b6d" providerId="ADAL" clId="{0077FF40-0CC2-4D22-B450-F4EEE655A868}"/>
    <pc:docChg chg="undo redo custSel addSld delSld modSld">
      <pc:chgData name="National Coordinator" userId="8a0abce8-b52c-4f5e-92e3-8987ee3b5b6d" providerId="ADAL" clId="{0077FF40-0CC2-4D22-B450-F4EEE655A868}" dt="2025-05-29T13:45:09.023" v="1388" actId="729"/>
      <pc:docMkLst>
        <pc:docMk/>
      </pc:docMkLst>
      <pc:sldChg chg="modSp mod">
        <pc:chgData name="National Coordinator" userId="8a0abce8-b52c-4f5e-92e3-8987ee3b5b6d" providerId="ADAL" clId="{0077FF40-0CC2-4D22-B450-F4EEE655A868}" dt="2025-05-29T12:37:42.024" v="1387" actId="1076"/>
        <pc:sldMkLst>
          <pc:docMk/>
          <pc:sldMk cId="1431070356" sldId="440"/>
        </pc:sldMkLst>
      </pc:sldChg>
      <pc:sldChg chg="mod modShow">
        <pc:chgData name="National Coordinator" userId="8a0abce8-b52c-4f5e-92e3-8987ee3b5b6d" providerId="ADAL" clId="{0077FF40-0CC2-4D22-B450-F4EEE655A868}" dt="2025-05-29T13:45:09.023" v="1388" actId="729"/>
        <pc:sldMkLst>
          <pc:docMk/>
          <pc:sldMk cId="115626575" sldId="4246"/>
        </pc:sldMkLst>
      </pc:sldChg>
      <pc:sldChg chg="modSp mod">
        <pc:chgData name="National Coordinator" userId="8a0abce8-b52c-4f5e-92e3-8987ee3b5b6d" providerId="ADAL" clId="{0077FF40-0CC2-4D22-B450-F4EEE655A868}" dt="2025-05-29T09:06:19.085" v="5" actId="20577"/>
        <pc:sldMkLst>
          <pc:docMk/>
          <pc:sldMk cId="1896080210" sldId="4273"/>
        </pc:sldMkLst>
      </pc:sldChg>
      <pc:sldChg chg="modSp del mod">
        <pc:chgData name="National Coordinator" userId="8a0abce8-b52c-4f5e-92e3-8987ee3b5b6d" providerId="ADAL" clId="{0077FF40-0CC2-4D22-B450-F4EEE655A868}" dt="2025-05-29T12:12:32.171" v="1370" actId="47"/>
        <pc:sldMkLst>
          <pc:docMk/>
          <pc:sldMk cId="2683055400" sldId="4274"/>
        </pc:sldMkLst>
      </pc:sldChg>
      <pc:sldChg chg="del">
        <pc:chgData name="National Coordinator" userId="8a0abce8-b52c-4f5e-92e3-8987ee3b5b6d" providerId="ADAL" clId="{0077FF40-0CC2-4D22-B450-F4EEE655A868}" dt="2025-05-29T09:41:25.565" v="481" actId="47"/>
        <pc:sldMkLst>
          <pc:docMk/>
          <pc:sldMk cId="2689132818" sldId="4277"/>
        </pc:sldMkLst>
      </pc:sldChg>
      <pc:sldChg chg="modSp del mod">
        <pc:chgData name="National Coordinator" userId="8a0abce8-b52c-4f5e-92e3-8987ee3b5b6d" providerId="ADAL" clId="{0077FF40-0CC2-4D22-B450-F4EEE655A868}" dt="2025-05-29T09:55:08.668" v="512" actId="47"/>
        <pc:sldMkLst>
          <pc:docMk/>
          <pc:sldMk cId="573386078" sldId="4278"/>
        </pc:sldMkLst>
      </pc:sldChg>
      <pc:sldChg chg="addSp delSp modSp add mod">
        <pc:chgData name="National Coordinator" userId="8a0abce8-b52c-4f5e-92e3-8987ee3b5b6d" providerId="ADAL" clId="{0077FF40-0CC2-4D22-B450-F4EEE655A868}" dt="2025-05-29T10:17:57.279" v="584" actId="1076"/>
        <pc:sldMkLst>
          <pc:docMk/>
          <pc:sldMk cId="2562845587" sldId="4280"/>
        </pc:sldMkLst>
      </pc:sldChg>
      <pc:sldChg chg="delSp modSp add mod">
        <pc:chgData name="National Coordinator" userId="8a0abce8-b52c-4f5e-92e3-8987ee3b5b6d" providerId="ADAL" clId="{0077FF40-0CC2-4D22-B450-F4EEE655A868}" dt="2025-05-29T09:55:04.359" v="511" actId="1076"/>
        <pc:sldMkLst>
          <pc:docMk/>
          <pc:sldMk cId="2551914672" sldId="4281"/>
        </pc:sldMkLst>
      </pc:sldChg>
      <pc:sldChg chg="modSp add mod">
        <pc:chgData name="National Coordinator" userId="8a0abce8-b52c-4f5e-92e3-8987ee3b5b6d" providerId="ADAL" clId="{0077FF40-0CC2-4D22-B450-F4EEE655A868}" dt="2025-05-29T11:08:04.185" v="849" actId="1076"/>
        <pc:sldMkLst>
          <pc:docMk/>
          <pc:sldMk cId="381784543" sldId="4282"/>
        </pc:sldMkLst>
      </pc:sldChg>
      <pc:sldChg chg="addSp modSp mod modNotesTx">
        <pc:chgData name="National Coordinator" userId="8a0abce8-b52c-4f5e-92e3-8987ee3b5b6d" providerId="ADAL" clId="{0077FF40-0CC2-4D22-B450-F4EEE655A868}" dt="2025-05-29T12:24:56.285" v="1371" actId="313"/>
        <pc:sldMkLst>
          <pc:docMk/>
          <pc:sldMk cId="1091450369" sldId="4283"/>
        </pc:sldMkLst>
      </pc:sldChg>
      <pc:sldChg chg="addSp delSp new del mod">
        <pc:chgData name="National Coordinator" userId="8a0abce8-b52c-4f5e-92e3-8987ee3b5b6d" providerId="ADAL" clId="{0077FF40-0CC2-4D22-B450-F4EEE655A868}" dt="2025-05-29T11:50:37.854" v="870" actId="680"/>
        <pc:sldMkLst>
          <pc:docMk/>
          <pc:sldMk cId="1149794253" sldId="4284"/>
        </pc:sldMkLst>
      </pc:sldChg>
    </pc:docChg>
  </pc:docChgLst>
  <pc:docChgLst>
    <pc:chgData name="Laschoni Soki" userId="fc2bfba6-3f45-4f8d-8725-e4298eed101b" providerId="ADAL" clId="{33E8AF29-3D1A-45AF-9D69-54CA3C3E214D}"/>
    <pc:docChg chg="addSld delSld">
      <pc:chgData name="Laschoni Soki" userId="fc2bfba6-3f45-4f8d-8725-e4298eed101b" providerId="ADAL" clId="{33E8AF29-3D1A-45AF-9D69-54CA3C3E214D}" dt="2025-06-18T13:59:23.293" v="1" actId="47"/>
      <pc:docMkLst>
        <pc:docMk/>
      </pc:docMkLst>
      <pc:sldChg chg="new del">
        <pc:chgData name="Laschoni Soki" userId="fc2bfba6-3f45-4f8d-8725-e4298eed101b" providerId="ADAL" clId="{33E8AF29-3D1A-45AF-9D69-54CA3C3E214D}" dt="2025-06-18T13:59:23.293" v="1" actId="47"/>
        <pc:sldMkLst>
          <pc:docMk/>
          <pc:sldMk cId="692403437" sldId="428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200" b="1" i="0" u="none" strike="noStrike" baseline="0">
                <a:solidFill>
                  <a:schemeClr val="tx1"/>
                </a:solidFill>
                <a:latin typeface="Century Gothic" panose="020B0502020202020204" pitchFamily="34" charset="0"/>
              </a:rPr>
              <a:t>PERSONNES DANS LE BESOIN ET CIBLÉES</a:t>
            </a:r>
            <a:endParaRPr lang="en-US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Besoin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[&gt;=1000000]#0.0,,\ &quot;M&quot;;[&gt;=1000]#0.0,\ &quot;K&quot;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Abris</c:v>
                </c:pt>
                <c:pt idx="1">
                  <c:v>AME</c:v>
                </c:pt>
                <c:pt idx="2">
                  <c:v>Globale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1961670</c:v>
                </c:pt>
                <c:pt idx="1">
                  <c:v>1961670</c:v>
                </c:pt>
                <c:pt idx="2">
                  <c:v>1961670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F8-437F-8DD8-6777FA3435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Cible </c:v>
                </c:pt>
              </c:strCache>
            </c:strRef>
          </c:tx>
          <c:spPr>
            <a:solidFill>
              <a:srgbClr val="7F1416"/>
            </a:solidFill>
            <a:ln>
              <a:noFill/>
            </a:ln>
            <a:effectLst/>
          </c:spPr>
          <c:invertIfNegative val="0"/>
          <c:dLbls>
            <c:numFmt formatCode="[&gt;=1000000]#0.0,,\ &quot;M&quot;;[&gt;=1000]#0.0,\ &quot;K&quot;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Abris</c:v>
                </c:pt>
                <c:pt idx="1">
                  <c:v>AME</c:v>
                </c:pt>
                <c:pt idx="2">
                  <c:v>Globale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514917</c:v>
                </c:pt>
                <c:pt idx="1">
                  <c:v>797004</c:v>
                </c:pt>
                <c:pt idx="2">
                  <c:v>797004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F8-437F-8DD8-6777FA3435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64"/>
        <c:axId val="391207663"/>
        <c:axId val="391208143"/>
      </c:barChart>
      <c:catAx>
        <c:axId val="3912076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391208143"/>
        <c:crosses val="autoZero"/>
        <c:auto val="1"/>
        <c:lblAlgn val="ctr"/>
        <c:lblOffset val="100"/>
        <c:noMultiLvlLbl val="0"/>
      </c:catAx>
      <c:valAx>
        <c:axId val="3912081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1207663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3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baseline="0">
                <a:solidFill>
                  <a:schemeClr val="tx1"/>
                </a:solidFill>
                <a:latin typeface="Century Gothic" panose="020B0502020202020204" pitchFamily="34" charset="0"/>
              </a:rPr>
              <a:t>PERSONNES CIBLÉES ET REPRIORISÉES</a:t>
            </a:r>
            <a:endParaRPr lang="en-US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Cible</c:v>
                </c:pt>
              </c:strCache>
            </c:strRef>
          </c:tx>
          <c:spPr>
            <a:solidFill>
              <a:srgbClr val="640811"/>
            </a:solidFill>
            <a:ln>
              <a:noFill/>
            </a:ln>
            <a:effectLst/>
          </c:spPr>
          <c:invertIfNegative val="0"/>
          <c:dLbls>
            <c:numFmt formatCode="[&gt;=1000000]#0.0,,\ &quot;M&quot;;[&gt;=1000]#0.0,\ &quot;K&quot;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Abris</c:v>
                </c:pt>
                <c:pt idx="1">
                  <c:v>AME</c:v>
                </c:pt>
                <c:pt idx="2">
                  <c:v>Globale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514917</c:v>
                </c:pt>
                <c:pt idx="1">
                  <c:v>797004</c:v>
                </c:pt>
                <c:pt idx="2">
                  <c:v>797004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DB-47F3-8724-339EF30132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Cible repriorisée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[&gt;=1000000]#0.0,,\ &quot;M&quot;;[&gt;=1000]#0.0,\ &quot;K&quot;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Abris</c:v>
                </c:pt>
                <c:pt idx="1">
                  <c:v>AME</c:v>
                </c:pt>
                <c:pt idx="2">
                  <c:v>Globale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369738</c:v>
                </c:pt>
                <c:pt idx="1">
                  <c:v>640056</c:v>
                </c:pt>
                <c:pt idx="2">
                  <c:v>640056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DB-47F3-8724-339EF301321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64"/>
        <c:axId val="391207663"/>
        <c:axId val="391208143"/>
      </c:barChart>
      <c:catAx>
        <c:axId val="3912076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391208143"/>
        <c:crosses val="autoZero"/>
        <c:auto val="1"/>
        <c:lblAlgn val="ctr"/>
        <c:lblOffset val="100"/>
        <c:noMultiLvlLbl val="0"/>
      </c:catAx>
      <c:valAx>
        <c:axId val="3912081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1207663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3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Cible repriorisée</c:v>
                </c:pt>
              </c:strCache>
            </c:strRef>
          </c:tx>
          <c:spPr>
            <a:solidFill>
              <a:srgbClr val="64081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576361506768335E-3"/>
                  <c:y val="5.554220453132446E-3"/>
                </c:manualLayout>
              </c:layout>
              <c:numFmt formatCode="[&gt;=1000000]#0.0,,\ &quot;M&quot;;[&gt;=1000]#0.0,\ &quot;K&quot;;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ED-43DD-99E3-7B176B6B7574}"/>
                </c:ext>
              </c:extLst>
            </c:dLbl>
            <c:numFmt formatCode="[&gt;=1000000]#0.0,,\ &quot;M&quot;;[&gt;=1000]#0.0,\ &quot;K&quot;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AME</c:v>
                </c:pt>
                <c:pt idx="1">
                  <c:v>Abris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856386</c:v>
                </c:pt>
                <c:pt idx="1">
                  <c:v>432052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F7-460A-B9AE-C0A1611DC4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Pers. atteintes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0910760143395177"/>
                  <c:y val="4.07225935642670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F7-460A-B9AE-C0A1611DC4FD}"/>
                </c:ext>
              </c:extLst>
            </c:dLbl>
            <c:dLbl>
              <c:idx val="1"/>
              <c:layout>
                <c:manualLayout>
                  <c:x val="-5.5764790461047221E-3"/>
                  <c:y val="4.07225935642670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1B-4FD5-9C4C-192E48432948}"/>
                </c:ext>
              </c:extLst>
            </c:dLbl>
            <c:numFmt formatCode="[&gt;=1000000]#0.0,,\ &quot;M&quot;;[&gt;=1000]#0.0,\ &quot;K&quot;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AME</c:v>
                </c:pt>
                <c:pt idx="1">
                  <c:v>Abris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371692</c:v>
                </c:pt>
                <c:pt idx="1">
                  <c:v>9558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F7-460A-B9AE-C0A1611DC4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Capacités partenaires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[&gt;=1000000]#0.0,,\ &quot;M&quot;;[&gt;=1000]#0.0,\ &quot;K&quot;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AME</c:v>
                </c:pt>
                <c:pt idx="1">
                  <c:v>Abris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764308</c:v>
                </c:pt>
                <c:pt idx="1">
                  <c:v>98475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F7-460A-B9AE-C0A1611DC4F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64"/>
        <c:axId val="391207663"/>
        <c:axId val="391208143"/>
      </c:barChart>
      <c:catAx>
        <c:axId val="3912076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391208143"/>
        <c:crosses val="autoZero"/>
        <c:auto val="1"/>
        <c:lblAlgn val="ctr"/>
        <c:lblOffset val="100"/>
        <c:noMultiLvlLbl val="0"/>
      </c:catAx>
      <c:valAx>
        <c:axId val="3912081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1207663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3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1" cy="480060"/>
          </a:xfrm>
          <a:prstGeom prst="rect">
            <a:avLst/>
          </a:prstGeom>
        </p:spPr>
        <p:txBody>
          <a:bodyPr vert="horz" lIns="99944" tIns="49972" rIns="99944" bIns="4997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1" cy="480060"/>
          </a:xfrm>
          <a:prstGeom prst="rect">
            <a:avLst/>
          </a:prstGeom>
        </p:spPr>
        <p:txBody>
          <a:bodyPr vert="horz" lIns="99944" tIns="49972" rIns="99944" bIns="49972" rtlCol="0"/>
          <a:lstStyle>
            <a:lvl1pPr algn="r">
              <a:defRPr sz="1300"/>
            </a:lvl1pPr>
          </a:lstStyle>
          <a:p>
            <a:fld id="{12381A15-447F-4DD4-BE92-B6C845C6DFBC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1" cy="480060"/>
          </a:xfrm>
          <a:prstGeom prst="rect">
            <a:avLst/>
          </a:prstGeom>
        </p:spPr>
        <p:txBody>
          <a:bodyPr vert="horz" lIns="99944" tIns="49972" rIns="99944" bIns="4997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1" cy="480060"/>
          </a:xfrm>
          <a:prstGeom prst="rect">
            <a:avLst/>
          </a:prstGeom>
        </p:spPr>
        <p:txBody>
          <a:bodyPr vert="horz" lIns="99944" tIns="49972" rIns="99944" bIns="49972" rtlCol="0" anchor="b"/>
          <a:lstStyle>
            <a:lvl1pPr algn="r">
              <a:defRPr sz="1300"/>
            </a:lvl1pPr>
          </a:lstStyle>
          <a:p>
            <a:fld id="{6774B565-FA1E-4D79-963C-08C1D370763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2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1" cy="480060"/>
          </a:xfrm>
          <a:prstGeom prst="rect">
            <a:avLst/>
          </a:prstGeom>
        </p:spPr>
        <p:txBody>
          <a:bodyPr vert="horz" lIns="99944" tIns="49972" rIns="99944" bIns="4997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1" cy="480060"/>
          </a:xfrm>
          <a:prstGeom prst="rect">
            <a:avLst/>
          </a:prstGeom>
        </p:spPr>
        <p:txBody>
          <a:bodyPr vert="horz" lIns="99944" tIns="49972" rIns="99944" bIns="49972" rtlCol="0"/>
          <a:lstStyle>
            <a:lvl1pPr algn="r">
              <a:defRPr sz="1300"/>
            </a:lvl1pPr>
          </a:lstStyle>
          <a:p>
            <a:fld id="{7642051B-1B52-401F-AE1C-323DF4C20EDD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944" tIns="49972" rIns="99944" bIns="4997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9944" tIns="49972" rIns="99944" bIns="499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1" cy="480060"/>
          </a:xfrm>
          <a:prstGeom prst="rect">
            <a:avLst/>
          </a:prstGeom>
        </p:spPr>
        <p:txBody>
          <a:bodyPr vert="horz" lIns="99944" tIns="49972" rIns="99944" bIns="4997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1" cy="480060"/>
          </a:xfrm>
          <a:prstGeom prst="rect">
            <a:avLst/>
          </a:prstGeom>
        </p:spPr>
        <p:txBody>
          <a:bodyPr vert="horz" lIns="99944" tIns="49972" rIns="99944" bIns="49972" rtlCol="0" anchor="b"/>
          <a:lstStyle>
            <a:lvl1pPr algn="r">
              <a:defRPr sz="1300"/>
            </a:lvl1pPr>
          </a:lstStyle>
          <a:p>
            <a:fld id="{712D3970-3CF0-432F-B2B8-46278E180B3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D3970-3CF0-432F-B2B8-46278E180B3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645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413" y="18448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70176"/>
            <a:ext cx="85344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94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5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3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06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26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6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21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58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4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17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02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80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80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/>
          <p:cNvSpPr/>
          <p:nvPr/>
        </p:nvSpPr>
        <p:spPr>
          <a:xfrm>
            <a:off x="0" y="6741368"/>
            <a:ext cx="2448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48000" y="6741368"/>
            <a:ext cx="2448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96000" y="6741368"/>
            <a:ext cx="2448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44000" y="6741368"/>
            <a:ext cx="2448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768341" y="6741368"/>
            <a:ext cx="2448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4" name="Image 10" descr="Une image contenant texte, Police, blanc, Graphique&#10;&#10;Description générée automatiquement">
            <a:extLst>
              <a:ext uri="{FF2B5EF4-FFF2-40B4-BE49-F238E27FC236}">
                <a16:creationId xmlns:a16="http://schemas.microsoft.com/office/drawing/2014/main" id="{8C9EADAE-A281-288D-AD1B-BB3198F062E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80" y="6023238"/>
            <a:ext cx="2560320" cy="71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0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945040-1E5C-4E05-8F76-67DB3FF4D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682" y="1882148"/>
            <a:ext cx="9744635" cy="154685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7F1416"/>
                </a:solidFill>
                <a:latin typeface="Verdana"/>
                <a:ea typeface="Verdana"/>
              </a:rPr>
              <a:t>Cluster Abris &amp; AME RD Congo</a:t>
            </a:r>
            <a:br>
              <a:rPr lang="en-US" sz="4000">
                <a:solidFill>
                  <a:srgbClr val="7F1416"/>
                </a:solidFill>
                <a:latin typeface="Verdana"/>
                <a:ea typeface="Verdana"/>
              </a:rPr>
            </a:br>
            <a:r>
              <a:rPr lang="en-US" sz="4000" err="1">
                <a:latin typeface="Verdana"/>
                <a:ea typeface="Verdana"/>
              </a:rPr>
              <a:t>Réponse</a:t>
            </a:r>
            <a:r>
              <a:rPr lang="en-US" sz="4000">
                <a:latin typeface="Verdana"/>
                <a:ea typeface="Verdana"/>
              </a:rPr>
              <a:t> Nord-Kivu</a:t>
            </a:r>
            <a:endParaRPr lang="en-US" sz="4000">
              <a:solidFill>
                <a:srgbClr val="7F1416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34DDA8E-2C10-A06E-B5FE-AEDD3E037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530" y="5217861"/>
            <a:ext cx="3913040" cy="5352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Janvier - Mai 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60B149-EF63-1514-6C32-5613F642CFD3}"/>
              </a:ext>
            </a:extLst>
          </p:cNvPr>
          <p:cNvSpPr txBox="1"/>
          <p:nvPr/>
        </p:nvSpPr>
        <p:spPr>
          <a:xfrm>
            <a:off x="1657349" y="3429000"/>
            <a:ext cx="88773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i="1" u="none" strike="noStrike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La réponse Abri &amp; AME constitue la </a:t>
            </a:r>
            <a:r>
              <a:rPr lang="fr-FR" sz="1800" b="1" i="1" u="none" strike="noStrike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première ligne de Protection</a:t>
            </a:r>
            <a:r>
              <a:rPr lang="fr-FR" sz="1800" b="1" i="1" u="none" strike="noStrike">
                <a:solidFill>
                  <a:srgbClr val="808080"/>
                </a:solidFill>
                <a:effectLst/>
                <a:latin typeface="Calibri" panose="020F0502020204030204" pitchFamily="34" charset="0"/>
              </a:rPr>
              <a:t>, essentielle pour préserver l’intégrité et la dignité des personnes affectées par les conflits et/ou les catastrophes naturelles.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05876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365F3C5-E8AB-F7AA-E398-03543566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536" y="-171603"/>
            <a:ext cx="12289536" cy="1143000"/>
          </a:xfrm>
        </p:spPr>
        <p:txBody>
          <a:bodyPr>
            <a:normAutofit/>
          </a:bodyPr>
          <a:lstStyle/>
          <a:p>
            <a:r>
              <a:rPr lang="fr-FR" sz="2800">
                <a:latin typeface="Century Gothic" panose="020B0502020202020204" pitchFamily="34" charset="0"/>
              </a:rPr>
              <a:t>APERÇU DES CHIFFRES CLÉS – HNRP 2025</a:t>
            </a:r>
            <a:endParaRPr lang="en-US" sz="280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A5BF7E3F-E4F6-AB50-5460-C7C8FED7ED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1606154"/>
              </p:ext>
            </p:extLst>
          </p:nvPr>
        </p:nvGraphicFramePr>
        <p:xfrm>
          <a:off x="247188" y="870747"/>
          <a:ext cx="3393276" cy="290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83F4D30-B55A-8F94-2B93-98F3FEAB8D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135418"/>
              </p:ext>
            </p:extLst>
          </p:nvPr>
        </p:nvGraphicFramePr>
        <p:xfrm>
          <a:off x="247188" y="3841320"/>
          <a:ext cx="3393276" cy="2775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232" name="TextBox 7231">
            <a:extLst>
              <a:ext uri="{FF2B5EF4-FFF2-40B4-BE49-F238E27FC236}">
                <a16:creationId xmlns:a16="http://schemas.microsoft.com/office/drawing/2014/main" id="{18CF779D-9D1E-9D48-4FF3-14661B016E7E}"/>
              </a:ext>
            </a:extLst>
          </p:cNvPr>
          <p:cNvSpPr txBox="1"/>
          <p:nvPr/>
        </p:nvSpPr>
        <p:spPr>
          <a:xfrm>
            <a:off x="4288115" y="870747"/>
            <a:ext cx="2735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latin typeface="Century Gothic" panose="020B0502020202020204" pitchFamily="34" charset="0"/>
              </a:rPr>
              <a:t>Zones de santé </a:t>
            </a:r>
            <a:r>
              <a:rPr lang="fr-FR" sz="1400" b="1" i="0" u="none" strike="noStrike" baseline="0">
                <a:solidFill>
                  <a:schemeClr val="tx1"/>
                </a:solidFill>
                <a:latin typeface="Century Gothic" panose="020B0502020202020204" pitchFamily="34" charset="0"/>
              </a:rPr>
              <a:t>CIBLÉES</a:t>
            </a:r>
            <a:endParaRPr lang="en-US" sz="14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1400" b="1">
                <a:latin typeface="Century Gothic" panose="020B0502020202020204" pitchFamily="34" charset="0"/>
              </a:rPr>
              <a:t> </a:t>
            </a:r>
            <a:endParaRPr lang="en-US" sz="1400" b="1">
              <a:latin typeface="Century Gothic" panose="020B0502020202020204" pitchFamily="34" charset="0"/>
            </a:endParaRPr>
          </a:p>
        </p:txBody>
      </p:sp>
      <p:sp>
        <p:nvSpPr>
          <p:cNvPr id="7233" name="TextBox 7232">
            <a:extLst>
              <a:ext uri="{FF2B5EF4-FFF2-40B4-BE49-F238E27FC236}">
                <a16:creationId xmlns:a16="http://schemas.microsoft.com/office/drawing/2014/main" id="{58448B6F-D9AA-B436-1C32-FA474DFD265E}"/>
              </a:ext>
            </a:extLst>
          </p:cNvPr>
          <p:cNvSpPr txBox="1"/>
          <p:nvPr/>
        </p:nvSpPr>
        <p:spPr>
          <a:xfrm>
            <a:off x="8116514" y="870747"/>
            <a:ext cx="373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latin typeface="Century Gothic" panose="020B0502020202020204" pitchFamily="34" charset="0"/>
              </a:rPr>
              <a:t>Zones de santé </a:t>
            </a:r>
            <a:r>
              <a:rPr lang="en-US" sz="1400" b="1" i="0" u="none" strike="noStrike" baseline="0">
                <a:solidFill>
                  <a:schemeClr val="tx1"/>
                </a:solidFill>
                <a:latin typeface="Century Gothic" panose="020B0502020202020204" pitchFamily="34" charset="0"/>
              </a:rPr>
              <a:t>CIBLÉES REPRIORISÉES</a:t>
            </a:r>
            <a:endParaRPr lang="en-US" sz="14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fr-FR" sz="1400" b="1">
                <a:latin typeface="Century Gothic" panose="020B0502020202020204" pitchFamily="34" charset="0"/>
              </a:rPr>
              <a:t> </a:t>
            </a:r>
            <a:endParaRPr lang="en-US" sz="1400" b="1">
              <a:latin typeface="Century Gothic" panose="020B0502020202020204" pitchFamily="34" charset="0"/>
            </a:endParaRPr>
          </a:p>
        </p:txBody>
      </p:sp>
      <p:grpSp>
        <p:nvGrpSpPr>
          <p:cNvPr id="7248" name="Group 7247">
            <a:extLst>
              <a:ext uri="{FF2B5EF4-FFF2-40B4-BE49-F238E27FC236}">
                <a16:creationId xmlns:a16="http://schemas.microsoft.com/office/drawing/2014/main" id="{8D8AF5FB-B3DE-BDF3-4302-72ECF07BD05A}"/>
              </a:ext>
            </a:extLst>
          </p:cNvPr>
          <p:cNvGrpSpPr/>
          <p:nvPr/>
        </p:nvGrpSpPr>
        <p:grpSpPr>
          <a:xfrm>
            <a:off x="3720102" y="1319109"/>
            <a:ext cx="8374269" cy="4915393"/>
            <a:chOff x="3722456" y="1383623"/>
            <a:chExt cx="8374269" cy="4915393"/>
          </a:xfrm>
        </p:grpSpPr>
        <p:grpSp>
          <p:nvGrpSpPr>
            <p:cNvPr id="7240" name="Group 7239">
              <a:extLst>
                <a:ext uri="{FF2B5EF4-FFF2-40B4-BE49-F238E27FC236}">
                  <a16:creationId xmlns:a16="http://schemas.microsoft.com/office/drawing/2014/main" id="{7E34B556-2487-C631-7F8E-886BD7F2A430}"/>
                </a:ext>
              </a:extLst>
            </p:cNvPr>
            <p:cNvGrpSpPr/>
            <p:nvPr/>
          </p:nvGrpSpPr>
          <p:grpSpPr>
            <a:xfrm>
              <a:off x="3722456" y="1393967"/>
              <a:ext cx="4138711" cy="4844253"/>
              <a:chOff x="3771825" y="1419193"/>
              <a:chExt cx="4138711" cy="4844253"/>
            </a:xfrm>
          </p:grpSpPr>
          <p:pic>
            <p:nvPicPr>
              <p:cNvPr id="7235" name="Picture 7234">
                <a:extLst>
                  <a:ext uri="{FF2B5EF4-FFF2-40B4-BE49-F238E27FC236}">
                    <a16:creationId xmlns:a16="http://schemas.microsoft.com/office/drawing/2014/main" id="{36741300-CED8-D0B4-892E-9C1BE31EA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1825" y="1419193"/>
                <a:ext cx="4138711" cy="4844253"/>
              </a:xfrm>
              <a:prstGeom prst="rect">
                <a:avLst/>
              </a:prstGeom>
            </p:spPr>
          </p:pic>
          <p:pic>
            <p:nvPicPr>
              <p:cNvPr id="7239" name="Picture 7238">
                <a:extLst>
                  <a:ext uri="{FF2B5EF4-FFF2-40B4-BE49-F238E27FC236}">
                    <a16:creationId xmlns:a16="http://schemas.microsoft.com/office/drawing/2014/main" id="{DF5EC10D-3923-26A4-5ED2-0D370453D3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67624" y="5438807"/>
                <a:ext cx="1242912" cy="794083"/>
              </a:xfrm>
              <a:prstGeom prst="rect">
                <a:avLst/>
              </a:prstGeom>
            </p:spPr>
          </p:pic>
        </p:grpSp>
        <p:pic>
          <p:nvPicPr>
            <p:cNvPr id="7245" name="Picture 7244">
              <a:extLst>
                <a:ext uri="{FF2B5EF4-FFF2-40B4-BE49-F238E27FC236}">
                  <a16:creationId xmlns:a16="http://schemas.microsoft.com/office/drawing/2014/main" id="{FA460FAD-8383-47D8-D3D4-153E6E8C7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58014" y="1383623"/>
              <a:ext cx="4138711" cy="4915393"/>
            </a:xfrm>
            <a:prstGeom prst="rect">
              <a:avLst/>
            </a:prstGeom>
          </p:spPr>
        </p:pic>
        <p:pic>
          <p:nvPicPr>
            <p:cNvPr id="7246" name="Picture 7245">
              <a:extLst>
                <a:ext uri="{FF2B5EF4-FFF2-40B4-BE49-F238E27FC236}">
                  <a16:creationId xmlns:a16="http://schemas.microsoft.com/office/drawing/2014/main" id="{9A6D8950-2044-2CA7-33B1-596DC0C83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88085" y="5922973"/>
              <a:ext cx="1314518" cy="311166"/>
            </a:xfrm>
            <a:prstGeom prst="rect">
              <a:avLst/>
            </a:prstGeom>
          </p:spPr>
        </p:pic>
        <p:pic>
          <p:nvPicPr>
            <p:cNvPr id="7247" name="Picture 7246">
              <a:extLst>
                <a:ext uri="{FF2B5EF4-FFF2-40B4-BE49-F238E27FC236}">
                  <a16:creationId xmlns:a16="http://schemas.microsoft.com/office/drawing/2014/main" id="{699D2F56-8C94-A14B-A24D-107F782AC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54008" y="5413580"/>
              <a:ext cx="1242912" cy="7940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001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365F3C5-E8AB-F7AA-E398-03543566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768" y="-8080"/>
            <a:ext cx="12289536" cy="1143000"/>
          </a:xfrm>
        </p:spPr>
        <p:txBody>
          <a:bodyPr>
            <a:normAutofit/>
          </a:bodyPr>
          <a:lstStyle/>
          <a:p>
            <a:r>
              <a:rPr lang="fr-FR" sz="3000">
                <a:latin typeface="Verdana"/>
                <a:ea typeface="Verdana"/>
              </a:rPr>
              <a:t>Chiffres clés/Defis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DFFAE4-6DAC-F22B-2E77-0DE5BC38C84C}"/>
              </a:ext>
            </a:extLst>
          </p:cNvPr>
          <p:cNvSpPr txBox="1"/>
          <p:nvPr/>
        </p:nvSpPr>
        <p:spPr>
          <a:xfrm>
            <a:off x="1052946" y="909126"/>
            <a:ext cx="11028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>
                <a:latin typeface="Century Gothic" panose="020B0502020202020204" pitchFamily="34" charset="0"/>
              </a:rPr>
              <a:t>Près de 70 % des déplacés sortis des sites et centres collectifs ont tenté de regagner leur localité d’origine, tandis que 28 % se sont installés dans des zones de déplacement secondaire entre autres faute de conditions sûres ou de moyens pour poursuivre le trajet.</a:t>
            </a:r>
            <a:endParaRPr lang="en-US" sz="1600" b="1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42B4BE-C976-4561-50EE-FCD4C47B73B1}"/>
              </a:ext>
            </a:extLst>
          </p:cNvPr>
          <p:cNvSpPr txBox="1"/>
          <p:nvPr/>
        </p:nvSpPr>
        <p:spPr>
          <a:xfrm>
            <a:off x="6096000" y="2273282"/>
            <a:ext cx="59851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>
                <a:latin typeface="Century Gothic" panose="020B0502020202020204" pitchFamily="34" charset="0"/>
              </a:rPr>
              <a:t>Près de 90 % des familles </a:t>
            </a:r>
            <a:r>
              <a:rPr lang="fr-FR" sz="1600">
                <a:latin typeface="Century Gothic" panose="020B0502020202020204" pitchFamily="34" charset="0"/>
              </a:rPr>
              <a:t>évaluées affichent une sévérité 3 ou 4 pour les articles ménagers essentiels (AME/NFI)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>
                <a:latin typeface="Century Gothic" panose="020B0502020202020204" pitchFamily="34" charset="0"/>
              </a:rPr>
              <a:t>70–90 % des familles </a:t>
            </a:r>
            <a:r>
              <a:rPr lang="fr-FR" sz="1600">
                <a:latin typeface="Century Gothic" panose="020B0502020202020204" pitchFamily="34" charset="0"/>
              </a:rPr>
              <a:t>affectées sans nattes, couvertures, ustensiles de cuisine ni jerrycans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>
                <a:latin typeface="Century Gothic" panose="020B0502020202020204" pitchFamily="34" charset="0"/>
              </a:rPr>
              <a:t>65 % des ménages </a:t>
            </a:r>
            <a:r>
              <a:rPr lang="fr-FR" sz="1600">
                <a:latin typeface="Century Gothic" panose="020B0502020202020204" pitchFamily="34" charset="0"/>
              </a:rPr>
              <a:t>hébergés chez des familles d’accueil partagent le même matelas ou dorment à même le sol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>
                <a:latin typeface="Century Gothic" panose="020B0502020202020204" pitchFamily="34" charset="0"/>
              </a:rPr>
              <a:t>Hausse de prix de 35–45 % </a:t>
            </a:r>
            <a:r>
              <a:rPr lang="fr-FR" sz="1600">
                <a:latin typeface="Century Gothic" panose="020B0502020202020204" pitchFamily="34" charset="0"/>
              </a:rPr>
              <a:t>sur certains articles AME (couvertures et nattes) le long des axes des zones hotspots (</a:t>
            </a:r>
            <a:r>
              <a:rPr lang="fr-FR" sz="1600" err="1">
                <a:latin typeface="Century Gothic" panose="020B0502020202020204" pitchFamily="34" charset="0"/>
              </a:rPr>
              <a:t>Kitshanga-Masisi</a:t>
            </a:r>
            <a:r>
              <a:rPr lang="fr-FR" sz="1600">
                <a:latin typeface="Century Gothic" panose="020B0502020202020204" pitchFamily="34" charset="0"/>
              </a:rPr>
              <a:t> et Rutshuru-</a:t>
            </a:r>
            <a:r>
              <a:rPr lang="fr-FR" sz="1600" err="1">
                <a:latin typeface="Century Gothic" panose="020B0502020202020204" pitchFamily="34" charset="0"/>
              </a:rPr>
              <a:t>Tongo</a:t>
            </a:r>
            <a:r>
              <a:rPr lang="fr-FR" sz="1600">
                <a:latin typeface="Century Gothic" panose="020B0502020202020204" pitchFamily="34" charset="0"/>
              </a:rPr>
              <a:t>), faute de corridor logistique ouvert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BDC7F6-B050-0318-7183-0AC4F034B454}"/>
              </a:ext>
            </a:extLst>
          </p:cNvPr>
          <p:cNvSpPr txBox="1"/>
          <p:nvPr/>
        </p:nvSpPr>
        <p:spPr>
          <a:xfrm>
            <a:off x="226293" y="2202964"/>
            <a:ext cx="52924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60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>
                <a:latin typeface="Century Gothic" panose="020B0502020202020204" pitchFamily="34" charset="0"/>
              </a:rPr>
              <a:t>Environ </a:t>
            </a:r>
            <a:r>
              <a:rPr lang="fr-FR" sz="1600" b="1">
                <a:latin typeface="Century Gothic" panose="020B0502020202020204" pitchFamily="34" charset="0"/>
              </a:rPr>
              <a:t>80 % </a:t>
            </a:r>
            <a:r>
              <a:rPr lang="fr-FR" sz="1600">
                <a:latin typeface="Century Gothic" panose="020B0502020202020204" pitchFamily="34" charset="0"/>
              </a:rPr>
              <a:t>des ménages affectées </a:t>
            </a:r>
            <a:r>
              <a:rPr lang="fr-FR" sz="1600" b="1">
                <a:latin typeface="Century Gothic" panose="020B0502020202020204" pitchFamily="34" charset="0"/>
              </a:rPr>
              <a:t>en sévérité 3-4 </a:t>
            </a:r>
            <a:r>
              <a:rPr lang="fr-FR" sz="1600">
                <a:latin typeface="Century Gothic" panose="020B0502020202020204" pitchFamily="34" charset="0"/>
              </a:rPr>
              <a:t>(abris critiques / très critiques)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>
                <a:latin typeface="Century Gothic" panose="020B0502020202020204" pitchFamily="34" charset="0"/>
              </a:rPr>
              <a:t>30 %</a:t>
            </a:r>
            <a:r>
              <a:rPr lang="fr-FR" sz="1600">
                <a:latin typeface="Century Gothic" panose="020B0502020202020204" pitchFamily="34" charset="0"/>
              </a:rPr>
              <a:t> des maisons entièrement détruites, </a:t>
            </a:r>
            <a:r>
              <a:rPr lang="fr-FR" sz="1600" b="1">
                <a:latin typeface="Century Gothic" panose="020B0502020202020204" pitchFamily="34" charset="0"/>
              </a:rPr>
              <a:t>50 %</a:t>
            </a:r>
            <a:r>
              <a:rPr lang="fr-FR" sz="1600">
                <a:latin typeface="Century Gothic" panose="020B0502020202020204" pitchFamily="34" charset="0"/>
              </a:rPr>
              <a:t> lourdement endommagées dans les localités de retour / déplacement secondaire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>
                <a:latin typeface="Century Gothic" panose="020B0502020202020204" pitchFamily="34" charset="0"/>
              </a:rPr>
              <a:t>70 % des familles partagent une seule pièce </a:t>
            </a:r>
            <a:r>
              <a:rPr lang="fr-FR" sz="1600">
                <a:latin typeface="Century Gothic" panose="020B0502020202020204" pitchFamily="34" charset="0"/>
              </a:rPr>
              <a:t>(&gt; 6 pers./pièce)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>
                <a:latin typeface="Century Gothic" panose="020B0502020202020204" pitchFamily="34" charset="0"/>
              </a:rPr>
              <a:t>70 % </a:t>
            </a:r>
            <a:r>
              <a:rPr lang="fr-FR" sz="1600">
                <a:latin typeface="Century Gothic" panose="020B0502020202020204" pitchFamily="34" charset="0"/>
              </a:rPr>
              <a:t>des PDI/retournés logent et dépendent de familles d’accueil déjà vulnérables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>
                <a:latin typeface="Century Gothic" panose="020B0502020202020204" pitchFamily="34" charset="0"/>
              </a:rPr>
              <a:t>53 % des familles retournées </a:t>
            </a:r>
            <a:r>
              <a:rPr lang="fr-FR" sz="1600">
                <a:latin typeface="Century Gothic" panose="020B0502020202020204" pitchFamily="34" charset="0"/>
              </a:rPr>
              <a:t>signalent un litige foncier (Logement, Terre et Propriété/LTP), dont 80 % pour occupation illégale ou secondaire des parcelles ou habitations 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4AF88A3-E366-6388-1684-F8739BE0E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5682" y="1974614"/>
            <a:ext cx="499918" cy="45230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3E2D453-C477-4C19-1EF6-98ECC06FE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4055" y="1966102"/>
            <a:ext cx="457200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BE1108-BD59-5524-D446-EDEADB625A62}"/>
              </a:ext>
            </a:extLst>
          </p:cNvPr>
          <p:cNvSpPr txBox="1"/>
          <p:nvPr/>
        </p:nvSpPr>
        <p:spPr>
          <a:xfrm>
            <a:off x="913245" y="2069358"/>
            <a:ext cx="1505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640811"/>
                </a:solidFill>
                <a:latin typeface="Century Gothic" panose="020B0502020202020204" pitchFamily="34" charset="0"/>
              </a:rPr>
              <a:t>ABRIS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EBB64-68B2-2CEC-BD72-289DADF14E2D}"/>
              </a:ext>
            </a:extLst>
          </p:cNvPr>
          <p:cNvSpPr txBox="1"/>
          <p:nvPr/>
        </p:nvSpPr>
        <p:spPr>
          <a:xfrm>
            <a:off x="6724074" y="2049473"/>
            <a:ext cx="1505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640811"/>
                </a:solidFill>
                <a:latin typeface="Century Gothic" panose="020B0502020202020204" pitchFamily="34" charset="0"/>
              </a:rPr>
              <a:t>AME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72DCCF9-09B1-589D-5033-D4AFFA35F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1320" y="936353"/>
            <a:ext cx="692727" cy="69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6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CC07A2-9270-B326-2131-302F56066170}"/>
              </a:ext>
            </a:extLst>
          </p:cNvPr>
          <p:cNvSpPr/>
          <p:nvPr/>
        </p:nvSpPr>
        <p:spPr>
          <a:xfrm>
            <a:off x="5244213" y="710389"/>
            <a:ext cx="6646110" cy="846659"/>
          </a:xfrm>
          <a:prstGeom prst="rect">
            <a:avLst/>
          </a:prstGeom>
          <a:solidFill>
            <a:srgbClr val="640811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65F3C5-E8AB-F7AA-E398-03543566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515"/>
            <a:ext cx="12192000" cy="613449"/>
          </a:xfrm>
        </p:spPr>
        <p:txBody>
          <a:bodyPr>
            <a:normAutofit/>
          </a:bodyPr>
          <a:lstStyle/>
          <a:p>
            <a:r>
              <a:rPr lang="fr-FR" sz="3000"/>
              <a:t>Priorisation, Réponse et Positionnement des Acteurs</a:t>
            </a:r>
            <a:endParaRPr lang="en-US" sz="300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0" name="Chart 59">
            <a:extLst>
              <a:ext uri="{FF2B5EF4-FFF2-40B4-BE49-F238E27FC236}">
                <a16:creationId xmlns:a16="http://schemas.microsoft.com/office/drawing/2014/main" id="{3053039E-4A04-4339-CDB6-6A3C6F28E7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0327193"/>
              </p:ext>
            </p:extLst>
          </p:nvPr>
        </p:nvGraphicFramePr>
        <p:xfrm>
          <a:off x="151875" y="1172108"/>
          <a:ext cx="4940752" cy="498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39" name="TextBox 4838">
            <a:extLst>
              <a:ext uri="{FF2B5EF4-FFF2-40B4-BE49-F238E27FC236}">
                <a16:creationId xmlns:a16="http://schemas.microsoft.com/office/drawing/2014/main" id="{D1A5ADF7-7B9F-7F99-6C07-16A248252D63}"/>
              </a:ext>
            </a:extLst>
          </p:cNvPr>
          <p:cNvSpPr txBox="1"/>
          <p:nvPr/>
        </p:nvSpPr>
        <p:spPr>
          <a:xfrm>
            <a:off x="5167637" y="1553977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latin typeface="Century Gothic" panose="020B0502020202020204" pitchFamily="34" charset="0"/>
              </a:rPr>
              <a:t>Zones de santé alertes confirmées avec réponse </a:t>
            </a:r>
            <a:r>
              <a:rPr lang="en-US" sz="1400" b="1">
                <a:latin typeface="Century Gothic" panose="020B0502020202020204" pitchFamily="34" charset="0"/>
              </a:rPr>
              <a:t>Abris et AME</a:t>
            </a:r>
          </a:p>
        </p:txBody>
      </p:sp>
      <p:pic>
        <p:nvPicPr>
          <p:cNvPr id="4850" name="Graphic 4849">
            <a:extLst>
              <a:ext uri="{FF2B5EF4-FFF2-40B4-BE49-F238E27FC236}">
                <a16:creationId xmlns:a16="http://schemas.microsoft.com/office/drawing/2014/main" id="{2B12ACA2-4BC3-A65C-4851-220EE79CC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21227" y="799246"/>
            <a:ext cx="624840" cy="429578"/>
          </a:xfrm>
          <a:prstGeom prst="rect">
            <a:avLst/>
          </a:prstGeom>
        </p:spPr>
      </p:pic>
      <p:pic>
        <p:nvPicPr>
          <p:cNvPr id="4852" name="Graphic 4851">
            <a:extLst>
              <a:ext uri="{FF2B5EF4-FFF2-40B4-BE49-F238E27FC236}">
                <a16:creationId xmlns:a16="http://schemas.microsoft.com/office/drawing/2014/main" id="{AFB34A2B-F642-E721-22E9-53852EA88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96474" y="766289"/>
            <a:ext cx="457200" cy="457200"/>
          </a:xfrm>
          <a:prstGeom prst="rect">
            <a:avLst/>
          </a:prstGeom>
        </p:spPr>
      </p:pic>
      <p:sp>
        <p:nvSpPr>
          <p:cNvPr id="4853" name="TextBox 4852">
            <a:extLst>
              <a:ext uri="{FF2B5EF4-FFF2-40B4-BE49-F238E27FC236}">
                <a16:creationId xmlns:a16="http://schemas.microsoft.com/office/drawing/2014/main" id="{7BA93B63-7268-EB48-A2EC-67FD05C4026D}"/>
              </a:ext>
            </a:extLst>
          </p:cNvPr>
          <p:cNvSpPr txBox="1"/>
          <p:nvPr/>
        </p:nvSpPr>
        <p:spPr>
          <a:xfrm>
            <a:off x="5244213" y="1205696"/>
            <a:ext cx="1547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Century Gothic" panose="020B0502020202020204" pitchFamily="34" charset="0"/>
              </a:rPr>
              <a:t># </a:t>
            </a:r>
            <a:r>
              <a:rPr lang="en-US" sz="1200" b="1" err="1">
                <a:latin typeface="Century Gothic" panose="020B0502020202020204" pitchFamily="34" charset="0"/>
              </a:rPr>
              <a:t>Alertes</a:t>
            </a:r>
            <a:r>
              <a:rPr lang="en-US" sz="1200" b="1">
                <a:latin typeface="Century Gothic" panose="020B0502020202020204" pitchFamily="34" charset="0"/>
              </a:rPr>
              <a:t> reçues</a:t>
            </a:r>
          </a:p>
        </p:txBody>
      </p:sp>
      <p:sp>
        <p:nvSpPr>
          <p:cNvPr id="4854" name="TextBox 4853">
            <a:extLst>
              <a:ext uri="{FF2B5EF4-FFF2-40B4-BE49-F238E27FC236}">
                <a16:creationId xmlns:a16="http://schemas.microsoft.com/office/drawing/2014/main" id="{2DFFD48E-10C5-6625-B2AE-345762F1343B}"/>
              </a:ext>
            </a:extLst>
          </p:cNvPr>
          <p:cNvSpPr txBox="1"/>
          <p:nvPr/>
        </p:nvSpPr>
        <p:spPr>
          <a:xfrm>
            <a:off x="7225084" y="1213442"/>
            <a:ext cx="1547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Century Gothic" panose="020B0502020202020204" pitchFamily="34" charset="0"/>
              </a:rPr>
              <a:t># </a:t>
            </a:r>
            <a:r>
              <a:rPr lang="en-US" sz="1200" b="1" err="1">
                <a:latin typeface="Century Gothic" panose="020B0502020202020204" pitchFamily="34" charset="0"/>
              </a:rPr>
              <a:t>Alertes</a:t>
            </a:r>
            <a:r>
              <a:rPr lang="en-US" sz="1200" b="1">
                <a:latin typeface="Century Gothic" panose="020B0502020202020204" pitchFamily="34" charset="0"/>
              </a:rPr>
              <a:t> </a:t>
            </a:r>
            <a:r>
              <a:rPr lang="en-US" sz="1200" b="1" err="1">
                <a:latin typeface="Century Gothic" panose="020B0502020202020204" pitchFamily="34" charset="0"/>
              </a:rPr>
              <a:t>évaluées</a:t>
            </a:r>
            <a:endParaRPr lang="en-US" sz="1200" b="1">
              <a:latin typeface="Century Gothic" panose="020B0502020202020204" pitchFamily="34" charset="0"/>
            </a:endParaRPr>
          </a:p>
        </p:txBody>
      </p:sp>
      <p:sp>
        <p:nvSpPr>
          <p:cNvPr id="4856" name="TextBox 4855">
            <a:extLst>
              <a:ext uri="{FF2B5EF4-FFF2-40B4-BE49-F238E27FC236}">
                <a16:creationId xmlns:a16="http://schemas.microsoft.com/office/drawing/2014/main" id="{68926005-EF8F-D412-D04B-2ACA66D5001D}"/>
              </a:ext>
            </a:extLst>
          </p:cNvPr>
          <p:cNvSpPr txBox="1"/>
          <p:nvPr/>
        </p:nvSpPr>
        <p:spPr>
          <a:xfrm>
            <a:off x="9578265" y="3389919"/>
            <a:ext cx="23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Century Gothic" panose="020B0502020202020204" pitchFamily="34" charset="0"/>
              </a:rPr>
              <a:t># Zones des </a:t>
            </a:r>
            <a:r>
              <a:rPr lang="en-US" sz="1200" b="1" err="1">
                <a:latin typeface="Century Gothic" panose="020B0502020202020204" pitchFamily="34" charset="0"/>
              </a:rPr>
              <a:t>sant</a:t>
            </a:r>
            <a:r>
              <a:rPr lang="fr-FR" sz="1200" b="1" err="1">
                <a:latin typeface="Century Gothic" panose="020B0502020202020204" pitchFamily="34" charset="0"/>
              </a:rPr>
              <a:t>és</a:t>
            </a:r>
            <a:r>
              <a:rPr lang="fr-FR" sz="1200" b="1">
                <a:latin typeface="Century Gothic" panose="020B0502020202020204" pitchFamily="34" charset="0"/>
              </a:rPr>
              <a:t> couverts</a:t>
            </a:r>
          </a:p>
          <a:p>
            <a:r>
              <a:rPr lang="fr-FR" sz="1200" b="1">
                <a:latin typeface="Century Gothic" panose="020B0502020202020204" pitchFamily="34" charset="0"/>
              </a:rPr>
              <a:t>P</a:t>
            </a:r>
            <a:r>
              <a:rPr lang="en-US" sz="1200" b="1" err="1">
                <a:latin typeface="Century Gothic" panose="020B0502020202020204" pitchFamily="34" charset="0"/>
              </a:rPr>
              <a:t>ar</a:t>
            </a:r>
            <a:r>
              <a:rPr lang="en-US" sz="1200" b="1">
                <a:latin typeface="Century Gothic" panose="020B0502020202020204" pitchFamily="34" charset="0"/>
              </a:rPr>
              <a:t> </a:t>
            </a:r>
            <a:r>
              <a:rPr lang="en-US" sz="1200" b="1" err="1">
                <a:latin typeface="Century Gothic" panose="020B0502020202020204" pitchFamily="34" charset="0"/>
              </a:rPr>
              <a:t>une</a:t>
            </a:r>
            <a:r>
              <a:rPr lang="en-US" sz="1200" b="1">
                <a:latin typeface="Century Gothic" panose="020B0502020202020204" pitchFamily="34" charset="0"/>
              </a:rPr>
              <a:t> r</a:t>
            </a:r>
            <a:r>
              <a:rPr lang="fr-FR" sz="1200" b="1" err="1">
                <a:latin typeface="Century Gothic" panose="020B0502020202020204" pitchFamily="34" charset="0"/>
              </a:rPr>
              <a:t>éponse</a:t>
            </a:r>
            <a:r>
              <a:rPr lang="fr-FR" sz="1200" b="1">
                <a:latin typeface="Century Gothic" panose="020B0502020202020204" pitchFamily="34" charset="0"/>
              </a:rPr>
              <a:t> </a:t>
            </a:r>
            <a:r>
              <a:rPr lang="en-US" sz="1200" b="1">
                <a:latin typeface="Century Gothic" panose="020B0502020202020204" pitchFamily="34" charset="0"/>
              </a:rPr>
              <a:t>Abris &amp; AME</a:t>
            </a:r>
          </a:p>
        </p:txBody>
      </p:sp>
      <p:pic>
        <p:nvPicPr>
          <p:cNvPr id="4858" name="Graphic 4857">
            <a:extLst>
              <a:ext uri="{FF2B5EF4-FFF2-40B4-BE49-F238E27FC236}">
                <a16:creationId xmlns:a16="http://schemas.microsoft.com/office/drawing/2014/main" id="{2A44C3AD-AB2C-6E73-4AD9-F8327F4F91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38602" y="2954107"/>
            <a:ext cx="457200" cy="381000"/>
          </a:xfrm>
          <a:prstGeom prst="rect">
            <a:avLst/>
          </a:prstGeom>
        </p:spPr>
      </p:pic>
      <p:pic>
        <p:nvPicPr>
          <p:cNvPr id="4860" name="Graphic 4859">
            <a:extLst>
              <a:ext uri="{FF2B5EF4-FFF2-40B4-BE49-F238E27FC236}">
                <a16:creationId xmlns:a16="http://schemas.microsoft.com/office/drawing/2014/main" id="{3A7651C6-C840-1D3A-22BB-9C403CFD40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33735" y="822570"/>
            <a:ext cx="457200" cy="381000"/>
          </a:xfrm>
          <a:prstGeom prst="rect">
            <a:avLst/>
          </a:prstGeom>
        </p:spPr>
      </p:pic>
      <p:sp>
        <p:nvSpPr>
          <p:cNvPr id="4861" name="TextBox 4860">
            <a:extLst>
              <a:ext uri="{FF2B5EF4-FFF2-40B4-BE49-F238E27FC236}">
                <a16:creationId xmlns:a16="http://schemas.microsoft.com/office/drawing/2014/main" id="{AEBF9071-A563-7752-1399-2A8D8F5E11DD}"/>
              </a:ext>
            </a:extLst>
          </p:cNvPr>
          <p:cNvSpPr txBox="1"/>
          <p:nvPr/>
        </p:nvSpPr>
        <p:spPr>
          <a:xfrm>
            <a:off x="9175747" y="1172108"/>
            <a:ext cx="229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err="1">
                <a:latin typeface="Century Gothic" panose="020B0502020202020204" pitchFamily="34" charset="0"/>
              </a:rPr>
              <a:t>Personnes</a:t>
            </a:r>
            <a:r>
              <a:rPr lang="en-US" sz="1200" b="1">
                <a:latin typeface="Century Gothic" panose="020B0502020202020204" pitchFamily="34" charset="0"/>
              </a:rPr>
              <a:t> </a:t>
            </a:r>
            <a:r>
              <a:rPr lang="en-US" sz="1200" b="1" err="1">
                <a:latin typeface="Century Gothic" panose="020B0502020202020204" pitchFamily="34" charset="0"/>
              </a:rPr>
              <a:t>affectées</a:t>
            </a:r>
            <a:endParaRPr lang="en-US" sz="1200" b="1">
              <a:latin typeface="Century Gothic" panose="020B0502020202020204" pitchFamily="34" charset="0"/>
            </a:endParaRPr>
          </a:p>
        </p:txBody>
      </p:sp>
      <p:sp>
        <p:nvSpPr>
          <p:cNvPr id="4862" name="TextBox 4861">
            <a:extLst>
              <a:ext uri="{FF2B5EF4-FFF2-40B4-BE49-F238E27FC236}">
                <a16:creationId xmlns:a16="http://schemas.microsoft.com/office/drawing/2014/main" id="{368B02DF-4C39-291A-DA28-BB8CF511F66A}"/>
              </a:ext>
            </a:extLst>
          </p:cNvPr>
          <p:cNvSpPr txBox="1"/>
          <p:nvPr/>
        </p:nvSpPr>
        <p:spPr>
          <a:xfrm>
            <a:off x="5944796" y="718640"/>
            <a:ext cx="773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Century Gothic" panose="020B0502020202020204" pitchFamily="34" charset="0"/>
              </a:rPr>
              <a:t>46</a:t>
            </a:r>
          </a:p>
        </p:txBody>
      </p:sp>
      <p:sp>
        <p:nvSpPr>
          <p:cNvPr id="4863" name="TextBox 4862">
            <a:extLst>
              <a:ext uri="{FF2B5EF4-FFF2-40B4-BE49-F238E27FC236}">
                <a16:creationId xmlns:a16="http://schemas.microsoft.com/office/drawing/2014/main" id="{9AD0C445-3D7C-6707-46E4-009D82527D6D}"/>
              </a:ext>
            </a:extLst>
          </p:cNvPr>
          <p:cNvSpPr txBox="1"/>
          <p:nvPr/>
        </p:nvSpPr>
        <p:spPr>
          <a:xfrm>
            <a:off x="7770247" y="677453"/>
            <a:ext cx="773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4864" name="TextBox 4863">
            <a:extLst>
              <a:ext uri="{FF2B5EF4-FFF2-40B4-BE49-F238E27FC236}">
                <a16:creationId xmlns:a16="http://schemas.microsoft.com/office/drawing/2014/main" id="{6C18E5A6-728B-15A0-E063-B83245DEA3B2}"/>
              </a:ext>
            </a:extLst>
          </p:cNvPr>
          <p:cNvSpPr txBox="1"/>
          <p:nvPr/>
        </p:nvSpPr>
        <p:spPr>
          <a:xfrm>
            <a:off x="9664636" y="699177"/>
            <a:ext cx="176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Century Gothic" panose="020B0502020202020204" pitchFamily="34" charset="0"/>
              </a:rPr>
              <a:t>934 328</a:t>
            </a:r>
          </a:p>
        </p:txBody>
      </p:sp>
      <p:pic>
        <p:nvPicPr>
          <p:cNvPr id="4866" name="Picture 4865">
            <a:extLst>
              <a:ext uri="{FF2B5EF4-FFF2-40B4-BE49-F238E27FC236}">
                <a16:creationId xmlns:a16="http://schemas.microsoft.com/office/drawing/2014/main" id="{3060500C-5ED7-137A-7A1B-785C3FFA9D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6152" y="1863697"/>
            <a:ext cx="4139533" cy="4773078"/>
          </a:xfrm>
          <a:prstGeom prst="rect">
            <a:avLst/>
          </a:prstGeom>
        </p:spPr>
      </p:pic>
      <p:pic>
        <p:nvPicPr>
          <p:cNvPr id="4868" name="Picture 4867">
            <a:extLst>
              <a:ext uri="{FF2B5EF4-FFF2-40B4-BE49-F238E27FC236}">
                <a16:creationId xmlns:a16="http://schemas.microsoft.com/office/drawing/2014/main" id="{0451D411-5768-82BA-DCB2-9571FE8AB7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00361" y="5821991"/>
            <a:ext cx="495325" cy="171459"/>
          </a:xfrm>
          <a:prstGeom prst="rect">
            <a:avLst/>
          </a:prstGeom>
          <a:ln>
            <a:solidFill>
              <a:srgbClr val="64081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A633D9-420F-7F5A-35FF-4092FD282F75}"/>
              </a:ext>
            </a:extLst>
          </p:cNvPr>
          <p:cNvSpPr txBox="1"/>
          <p:nvPr/>
        </p:nvSpPr>
        <p:spPr>
          <a:xfrm>
            <a:off x="9395686" y="5723878"/>
            <a:ext cx="192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>
                <a:latin typeface="Century Gothic" panose="020B0502020202020204" pitchFamily="34" charset="0"/>
              </a:rPr>
              <a:t>Zones de santé alertées couvertes par une réponse Abris et AME</a:t>
            </a:r>
            <a:endParaRPr lang="en-US" sz="800" b="1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556DD3-8AC3-99C8-C2B9-C18D378999B6}"/>
              </a:ext>
            </a:extLst>
          </p:cNvPr>
          <p:cNvSpPr txBox="1"/>
          <p:nvPr/>
        </p:nvSpPr>
        <p:spPr>
          <a:xfrm>
            <a:off x="10071132" y="2852219"/>
            <a:ext cx="773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Century Gothic" panose="020B0502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95397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56EF46A-63E6-82CD-DBF6-480A42358484}"/>
              </a:ext>
            </a:extLst>
          </p:cNvPr>
          <p:cNvSpPr txBox="1"/>
          <p:nvPr/>
        </p:nvSpPr>
        <p:spPr>
          <a:xfrm>
            <a:off x="199358" y="5504984"/>
            <a:ext cx="11992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b="1">
                <a:solidFill>
                  <a:srgbClr val="7F1416"/>
                </a:solidFill>
              </a:rPr>
              <a:t>NOUS VOUS REMERCIONS POUR VOTRE SOUTIEN CONTINU!!!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559E50-1B2A-7DDC-AACD-7883075C8A35}"/>
              </a:ext>
            </a:extLst>
          </p:cNvPr>
          <p:cNvSpPr txBox="1"/>
          <p:nvPr/>
        </p:nvSpPr>
        <p:spPr>
          <a:xfrm>
            <a:off x="704309" y="2181814"/>
            <a:ext cx="10982739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" sz="2800"/>
              <a:t>Sans action urgente, environ 70 % des personnes affectées en zones de retour et de déplacement, —les plus vulnérables—resteront confinées sous des abris de fortune et inadéquats, incapables de mener les tâches domestiques les plus élémentaires ; leur exposition aux maladies respiratoires et hydriques, à l’exploitation et aux violences basées sur le genre s’aggravera inexorablement.</a:t>
            </a:r>
            <a:endParaRPr lang="en-US" sz="2800" b="1" i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82118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6.0.6404"/>
  <p:tag name="SLIDO_EVENT_SECTION_UUID" val="fe9d43f0-834c-4c05-8f1a-e6f61fb6d3dc"/>
  <p:tag name="SLIDO_PRESENTATION_ID" val="da42b1a6-9a9a-46f0-9c6b-0c3506c8aaf3"/>
  <p:tag name="SLIDO_EVENT_UUID" val="03d8cb18-fc01-4efa-9b46-4b59564f25ed"/>
  <p:tag name="MENTIMETER_SERIES_ID_KEY" val="aly9c2kxu9688fpmcr8vrie1zfd2gko8"/>
</p:tagLst>
</file>

<file path=ppt/theme/theme1.xml><?xml version="1.0" encoding="utf-8"?>
<a:theme xmlns:a="http://schemas.openxmlformats.org/drawingml/2006/main" name="Shelter Cluster Powerpoint Template V 1 0 - MYN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8de294-b132-45aa-ab38-4d11538b2f73" xsi:nil="true"/>
    <lcf76f155ced4ddcb4097134ff3c332f xmlns="19c76be7-c9ff-4e24-aa53-e3279a9ae933">
      <Terms xmlns="http://schemas.microsoft.com/office/infopath/2007/PartnerControls"/>
    </lcf76f155ced4ddcb4097134ff3c332f>
    <SharedWithUsers xmlns="ec8de294-b132-45aa-ab38-4d11538b2f73">
      <UserInfo>
        <DisplayName>Equipe Cluster Abris Nationale Members</DisplayName>
        <AccountId>103</AccountId>
        <AccountType/>
      </UserInfo>
      <UserInfo>
        <DisplayName>Laschoni Soki</DisplayName>
        <AccountId>19</AccountId>
        <AccountType/>
      </UserInfo>
      <UserInfo>
        <DisplayName>Ambroise Brou</DisplayName>
        <AccountId>124</AccountId>
        <AccountType/>
      </UserInfo>
      <UserInfo>
        <DisplayName>Kouame Wa Ambroise Brou</DisplayName>
        <AccountId>90</AccountId>
        <AccountType/>
      </UserInfo>
      <UserInfo>
        <DisplayName>Rodriguez Nshombo</DisplayName>
        <AccountId>94</AccountId>
        <AccountType/>
      </UserInfo>
      <UserInfo>
        <DisplayName>Patrick Masudi</DisplayName>
        <AccountId>43</AccountId>
        <AccountType/>
      </UserInfo>
      <UserInfo>
        <DisplayName>National Coordinator</DisplayName>
        <AccountId>14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9FB59FD9500642AA3E40853AA9A972" ma:contentTypeVersion="18" ma:contentTypeDescription="Create a new document." ma:contentTypeScope="" ma:versionID="f0e99939ebf0edb946e0e46bcaef6853">
  <xsd:schema xmlns:xsd="http://www.w3.org/2001/XMLSchema" xmlns:xs="http://www.w3.org/2001/XMLSchema" xmlns:p="http://schemas.microsoft.com/office/2006/metadata/properties" xmlns:ns2="19c76be7-c9ff-4e24-aa53-e3279a9ae933" xmlns:ns3="ec8de294-b132-45aa-ab38-4d11538b2f73" targetNamespace="http://schemas.microsoft.com/office/2006/metadata/properties" ma:root="true" ma:fieldsID="348dbb500865d12c3f6278d5e67cc280" ns2:_="" ns3:_="">
    <xsd:import namespace="19c76be7-c9ff-4e24-aa53-e3279a9ae933"/>
    <xsd:import namespace="ec8de294-b132-45aa-ab38-4d11538b2f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76be7-c9ff-4e24-aa53-e3279a9ae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075169-e743-4e67-92e4-1780b43d74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8de294-b132-45aa-ab38-4d11538b2f7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f2b3a4c-b7eb-4183-91f2-7ae53d2cdf49}" ma:internalName="TaxCatchAll" ma:showField="CatchAllData" ma:web="ec8de294-b132-45aa-ab38-4d11538b2f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1C0A6C-968C-4546-8FDB-72B063BC28FE}">
  <ds:schemaRefs>
    <ds:schemaRef ds:uri="19c76be7-c9ff-4e24-aa53-e3279a9ae933"/>
    <ds:schemaRef ds:uri="ec8de294-b132-45aa-ab38-4d11538b2f7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06CD1C2-5CB6-47F1-8029-0A76BE14A2DA}">
  <ds:schemaRefs>
    <ds:schemaRef ds:uri="19c76be7-c9ff-4e24-aa53-e3279a9ae933"/>
    <ds:schemaRef ds:uri="ec8de294-b132-45aa-ab38-4d11538b2f7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D8B007E-EC00-436A-8070-DBD10CDA39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439</Words>
  <Application>Microsoft Office PowerPoint</Application>
  <PresentationFormat>Grand écran</PresentationFormat>
  <Paragraphs>50</Paragraphs>
  <Slides>5</Slides>
  <Notes>1</Notes>
  <HiddenSlides>1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Verdana</vt:lpstr>
      <vt:lpstr>Wingdings</vt:lpstr>
      <vt:lpstr>Shelter Cluster Powerpoint Template V 1 0 - MYN</vt:lpstr>
      <vt:lpstr>Cluster Abris &amp; AME RD Congo Réponse Nord-Kivu</vt:lpstr>
      <vt:lpstr>APERÇU DES CHIFFRES CLÉS – HNRP 2025</vt:lpstr>
      <vt:lpstr>Chiffres clés/Defis</vt:lpstr>
      <vt:lpstr>Priorisation, Réponse et Positionnement des Acteurs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RAKONTON@unhcr.org</dc:creator>
  <cp:lastModifiedBy>Patrick Masudi</cp:lastModifiedBy>
  <cp:revision>1</cp:revision>
  <cp:lastPrinted>2025-01-14T13:29:22Z</cp:lastPrinted>
  <dcterms:created xsi:type="dcterms:W3CDTF">2013-08-07T15:00:29Z</dcterms:created>
  <dcterms:modified xsi:type="dcterms:W3CDTF">2025-07-29T09:15:52Z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0x0101000B9FB59FD9500642AA3E40853AA9A972</vt:lpwstr>
  </property>
  <property fmtid="{D5CDD505-2E9C-101B-9397-08002B2CF9AE}" pid="3" name="MediaServiceImageTags">
    <vt:lpwstr/>
  </property>
</Properties>
</file>