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720" r:id="rId4"/>
    <p:sldMasterId id="2147483722" r:id="rId5"/>
  </p:sldMasterIdLst>
  <p:notesMasterIdLst>
    <p:notesMasterId r:id="rId18"/>
  </p:notesMasterIdLst>
  <p:handoutMasterIdLst>
    <p:handoutMasterId r:id="rId19"/>
  </p:handoutMasterIdLst>
  <p:sldIdLst>
    <p:sldId id="493" r:id="rId6"/>
    <p:sldId id="486" r:id="rId7"/>
    <p:sldId id="494" r:id="rId8"/>
    <p:sldId id="503" r:id="rId9"/>
    <p:sldId id="500" r:id="rId10"/>
    <p:sldId id="501" r:id="rId11"/>
    <p:sldId id="502" r:id="rId12"/>
    <p:sldId id="497" r:id="rId13"/>
    <p:sldId id="504" r:id="rId14"/>
    <p:sldId id="507" r:id="rId15"/>
    <p:sldId id="505" r:id="rId16"/>
    <p:sldId id="506" r:id="rId17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ia Del Carmen Sancha May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14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26E9A1-84FE-4543-84A4-F00122A9D99C}" v="232" dt="2024-08-20T10:39:25.952"/>
    <p1510:client id="{EB3F41F1-1FAD-2F4F-0485-96465AE1A423}" v="168" dt="2024-08-20T08:40:29.19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160"/>
        <p:guide pos="2880"/>
      </p:guideLst>
    </p:cSldViewPr>
  </p:slide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notesMaster" Target="notesMasters/notesMaster1.xml"/><Relationship Id="rId26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enee Wynveen" userId="aa63adf7-1bc0-42db-a45a-4059068a13f5" providerId="ADAL" clId="{E526E9A1-84FE-4543-84A4-F00122A9D99C}"/>
    <pc:docChg chg="undo custSel addSld delSld modSld">
      <pc:chgData name="Renee Wynveen" userId="aa63adf7-1bc0-42db-a45a-4059068a13f5" providerId="ADAL" clId="{E526E9A1-84FE-4543-84A4-F00122A9D99C}" dt="2024-08-20T10:39:25.952" v="565" actId="14100"/>
      <pc:docMkLst>
        <pc:docMk/>
      </pc:docMkLst>
      <pc:sldChg chg="addSp delSp modSp mod">
        <pc:chgData name="Renee Wynveen" userId="aa63adf7-1bc0-42db-a45a-4059068a13f5" providerId="ADAL" clId="{E526E9A1-84FE-4543-84A4-F00122A9D99C}" dt="2024-08-20T08:18:53.994" v="38" actId="1076"/>
        <pc:sldMkLst>
          <pc:docMk/>
          <pc:sldMk cId="2353083776" sldId="486"/>
        </pc:sldMkLst>
        <pc:spChg chg="add mod">
          <ac:chgData name="Renee Wynveen" userId="aa63adf7-1bc0-42db-a45a-4059068a13f5" providerId="ADAL" clId="{E526E9A1-84FE-4543-84A4-F00122A9D99C}" dt="2024-08-20T08:18:53.994" v="38" actId="1076"/>
          <ac:spMkLst>
            <pc:docMk/>
            <pc:sldMk cId="2353083776" sldId="486"/>
            <ac:spMk id="2" creationId="{98594D5F-52C4-FA8D-CD74-9224084B1EBD}"/>
          </ac:spMkLst>
        </pc:spChg>
        <pc:spChg chg="del">
          <ac:chgData name="Renee Wynveen" userId="aa63adf7-1bc0-42db-a45a-4059068a13f5" providerId="ADAL" clId="{E526E9A1-84FE-4543-84A4-F00122A9D99C}" dt="2024-08-20T08:17:13.184" v="25" actId="478"/>
          <ac:spMkLst>
            <pc:docMk/>
            <pc:sldMk cId="2353083776" sldId="486"/>
            <ac:spMk id="3" creationId="{A29DE16E-0B9C-6E1A-B0DC-74EB3796F5AA}"/>
          </ac:spMkLst>
        </pc:spChg>
        <pc:spChg chg="del">
          <ac:chgData name="Renee Wynveen" userId="aa63adf7-1bc0-42db-a45a-4059068a13f5" providerId="ADAL" clId="{E526E9A1-84FE-4543-84A4-F00122A9D99C}" dt="2024-08-20T08:17:15.011" v="26" actId="478"/>
          <ac:spMkLst>
            <pc:docMk/>
            <pc:sldMk cId="2353083776" sldId="486"/>
            <ac:spMk id="4" creationId="{936E5C5D-C4B5-8719-BA6C-D8A5A19EDB39}"/>
          </ac:spMkLst>
        </pc:spChg>
        <pc:spChg chg="add mod">
          <ac:chgData name="Renee Wynveen" userId="aa63adf7-1bc0-42db-a45a-4059068a13f5" providerId="ADAL" clId="{E526E9A1-84FE-4543-84A4-F00122A9D99C}" dt="2024-08-20T08:18:51.569" v="37" actId="1076"/>
          <ac:spMkLst>
            <pc:docMk/>
            <pc:sldMk cId="2353083776" sldId="486"/>
            <ac:spMk id="6" creationId="{A98F27B0-A8BA-ECD3-EFB6-44B587BD1648}"/>
          </ac:spMkLst>
        </pc:spChg>
      </pc:sldChg>
      <pc:sldChg chg="modSp mod">
        <pc:chgData name="Renee Wynveen" userId="aa63adf7-1bc0-42db-a45a-4059068a13f5" providerId="ADAL" clId="{E526E9A1-84FE-4543-84A4-F00122A9D99C}" dt="2024-08-20T08:17:08.596" v="24" actId="20577"/>
        <pc:sldMkLst>
          <pc:docMk/>
          <pc:sldMk cId="196588846" sldId="493"/>
        </pc:sldMkLst>
        <pc:spChg chg="mod">
          <ac:chgData name="Renee Wynveen" userId="aa63adf7-1bc0-42db-a45a-4059068a13f5" providerId="ADAL" clId="{E526E9A1-84FE-4543-84A4-F00122A9D99C}" dt="2024-08-20T08:17:08.596" v="24" actId="20577"/>
          <ac:spMkLst>
            <pc:docMk/>
            <pc:sldMk cId="196588846" sldId="493"/>
            <ac:spMk id="3" creationId="{D791DC85-A8C4-F9F1-78A9-716F4091D252}"/>
          </ac:spMkLst>
        </pc:spChg>
      </pc:sldChg>
      <pc:sldChg chg="addSp delSp modSp mod">
        <pc:chgData name="Renee Wynveen" userId="aa63adf7-1bc0-42db-a45a-4059068a13f5" providerId="ADAL" clId="{E526E9A1-84FE-4543-84A4-F00122A9D99C}" dt="2024-08-20T08:31:06.045" v="320" actId="21"/>
        <pc:sldMkLst>
          <pc:docMk/>
          <pc:sldMk cId="642408609" sldId="494"/>
        </pc:sldMkLst>
        <pc:spChg chg="add del mod">
          <ac:chgData name="Renee Wynveen" userId="aa63adf7-1bc0-42db-a45a-4059068a13f5" providerId="ADAL" clId="{E526E9A1-84FE-4543-84A4-F00122A9D99C}" dt="2024-08-20T08:28:47.397" v="58" actId="478"/>
          <ac:spMkLst>
            <pc:docMk/>
            <pc:sldMk cId="642408609" sldId="494"/>
            <ac:spMk id="2" creationId="{A675D214-C1D8-BE25-F152-2B92E192E12A}"/>
          </ac:spMkLst>
        </pc:spChg>
        <pc:spChg chg="add del mod">
          <ac:chgData name="Renee Wynveen" userId="aa63adf7-1bc0-42db-a45a-4059068a13f5" providerId="ADAL" clId="{E526E9A1-84FE-4543-84A4-F00122A9D99C}" dt="2024-08-20T08:28:36.284" v="56" actId="1076"/>
          <ac:spMkLst>
            <pc:docMk/>
            <pc:sldMk cId="642408609" sldId="494"/>
            <ac:spMk id="6" creationId="{62723583-3D29-EB12-8ED1-AF42267F22DB}"/>
          </ac:spMkLst>
        </pc:spChg>
        <pc:graphicFrameChg chg="add modGraphic">
          <ac:chgData name="Renee Wynveen" userId="aa63adf7-1bc0-42db-a45a-4059068a13f5" providerId="ADAL" clId="{E526E9A1-84FE-4543-84A4-F00122A9D99C}" dt="2024-08-20T08:31:06.045" v="320" actId="21"/>
          <ac:graphicFrameMkLst>
            <pc:docMk/>
            <pc:sldMk cId="642408609" sldId="494"/>
            <ac:graphicFrameMk id="3" creationId="{7EE779D9-5E86-C34C-CAAE-2516AD3D0722}"/>
          </ac:graphicFrameMkLst>
        </pc:graphicFrameChg>
        <pc:picChg chg="del">
          <ac:chgData name="Renee Wynveen" userId="aa63adf7-1bc0-42db-a45a-4059068a13f5" providerId="ADAL" clId="{E526E9A1-84FE-4543-84A4-F00122A9D99C}" dt="2024-08-20T08:19:31.450" v="39" actId="478"/>
          <ac:picMkLst>
            <pc:docMk/>
            <pc:sldMk cId="642408609" sldId="494"/>
            <ac:picMk id="5" creationId="{D39C7E58-3300-0579-C590-199698B7D983}"/>
          </ac:picMkLst>
        </pc:picChg>
      </pc:sldChg>
      <pc:sldChg chg="del">
        <pc:chgData name="Renee Wynveen" userId="aa63adf7-1bc0-42db-a45a-4059068a13f5" providerId="ADAL" clId="{E526E9A1-84FE-4543-84A4-F00122A9D99C}" dt="2024-08-20T08:31:34.550" v="321" actId="47"/>
        <pc:sldMkLst>
          <pc:docMk/>
          <pc:sldMk cId="518613548" sldId="495"/>
        </pc:sldMkLst>
      </pc:sldChg>
      <pc:sldChg chg="del">
        <pc:chgData name="Renee Wynveen" userId="aa63adf7-1bc0-42db-a45a-4059068a13f5" providerId="ADAL" clId="{E526E9A1-84FE-4543-84A4-F00122A9D99C}" dt="2024-08-20T08:26:05.937" v="42" actId="47"/>
        <pc:sldMkLst>
          <pc:docMk/>
          <pc:sldMk cId="3505126301" sldId="496"/>
        </pc:sldMkLst>
      </pc:sldChg>
      <pc:sldChg chg="addSp delSp modSp mod">
        <pc:chgData name="Renee Wynveen" userId="aa63adf7-1bc0-42db-a45a-4059068a13f5" providerId="ADAL" clId="{E526E9A1-84FE-4543-84A4-F00122A9D99C}" dt="2024-08-20T08:36:56.271" v="370" actId="255"/>
        <pc:sldMkLst>
          <pc:docMk/>
          <pc:sldMk cId="2533267181" sldId="497"/>
        </pc:sldMkLst>
        <pc:spChg chg="add mod">
          <ac:chgData name="Renee Wynveen" userId="aa63adf7-1bc0-42db-a45a-4059068a13f5" providerId="ADAL" clId="{E526E9A1-84FE-4543-84A4-F00122A9D99C}" dt="2024-08-20T08:36:56.271" v="370" actId="255"/>
          <ac:spMkLst>
            <pc:docMk/>
            <pc:sldMk cId="2533267181" sldId="497"/>
            <ac:spMk id="2" creationId="{3770540B-A8D7-AB85-50A6-8BFE44F4E00D}"/>
          </ac:spMkLst>
        </pc:spChg>
        <pc:spChg chg="add mod">
          <ac:chgData name="Renee Wynveen" userId="aa63adf7-1bc0-42db-a45a-4059068a13f5" providerId="ADAL" clId="{E526E9A1-84FE-4543-84A4-F00122A9D99C}" dt="2024-08-20T08:36:24.131" v="364" actId="1076"/>
          <ac:spMkLst>
            <pc:docMk/>
            <pc:sldMk cId="2533267181" sldId="497"/>
            <ac:spMk id="6" creationId="{1429A59B-25D2-D40A-9888-1644043CC9F7}"/>
          </ac:spMkLst>
        </pc:spChg>
        <pc:picChg chg="del">
          <ac:chgData name="Renee Wynveen" userId="aa63adf7-1bc0-42db-a45a-4059068a13f5" providerId="ADAL" clId="{E526E9A1-84FE-4543-84A4-F00122A9D99C}" dt="2024-08-20T08:27:54.606" v="43" actId="478"/>
          <ac:picMkLst>
            <pc:docMk/>
            <pc:sldMk cId="2533267181" sldId="497"/>
            <ac:picMk id="3" creationId="{4FAAFFF7-5C77-34AB-0CEC-21A4DAB10454}"/>
          </ac:picMkLst>
        </pc:picChg>
      </pc:sldChg>
      <pc:sldChg chg="delSp del mod">
        <pc:chgData name="Renee Wynveen" userId="aa63adf7-1bc0-42db-a45a-4059068a13f5" providerId="ADAL" clId="{E526E9A1-84FE-4543-84A4-F00122A9D99C}" dt="2024-08-20T08:37:13.176" v="371" actId="47"/>
        <pc:sldMkLst>
          <pc:docMk/>
          <pc:sldMk cId="2805434730" sldId="498"/>
        </pc:sldMkLst>
        <pc:picChg chg="del">
          <ac:chgData name="Renee Wynveen" userId="aa63adf7-1bc0-42db-a45a-4059068a13f5" providerId="ADAL" clId="{E526E9A1-84FE-4543-84A4-F00122A9D99C}" dt="2024-08-20T08:27:57.157" v="44" actId="478"/>
          <ac:picMkLst>
            <pc:docMk/>
            <pc:sldMk cId="2805434730" sldId="498"/>
            <ac:picMk id="7" creationId="{F8CA2269-561C-4059-4E6F-79A9664ABA91}"/>
          </ac:picMkLst>
        </pc:picChg>
      </pc:sldChg>
      <pc:sldChg chg="delSp del mod">
        <pc:chgData name="Renee Wynveen" userId="aa63adf7-1bc0-42db-a45a-4059068a13f5" providerId="ADAL" clId="{E526E9A1-84FE-4543-84A4-F00122A9D99C}" dt="2024-08-20T08:37:14.325" v="372" actId="47"/>
        <pc:sldMkLst>
          <pc:docMk/>
          <pc:sldMk cId="1453988778" sldId="499"/>
        </pc:sldMkLst>
        <pc:picChg chg="del">
          <ac:chgData name="Renee Wynveen" userId="aa63adf7-1bc0-42db-a45a-4059068a13f5" providerId="ADAL" clId="{E526E9A1-84FE-4543-84A4-F00122A9D99C}" dt="2024-08-20T08:27:58.934" v="45" actId="478"/>
          <ac:picMkLst>
            <pc:docMk/>
            <pc:sldMk cId="1453988778" sldId="499"/>
            <ac:picMk id="5" creationId="{B9CF2347-92DD-04B4-E4AC-F47981229034}"/>
          </ac:picMkLst>
        </pc:picChg>
      </pc:sldChg>
      <pc:sldChg chg="addSp delSp modSp new mod">
        <pc:chgData name="Renee Wynveen" userId="aa63adf7-1bc0-42db-a45a-4059068a13f5" providerId="ADAL" clId="{E526E9A1-84FE-4543-84A4-F00122A9D99C}" dt="2024-08-20T08:33:01.062" v="328" actId="1076"/>
        <pc:sldMkLst>
          <pc:docMk/>
          <pc:sldMk cId="920165092" sldId="500"/>
        </pc:sldMkLst>
        <pc:spChg chg="del">
          <ac:chgData name="Renee Wynveen" userId="aa63adf7-1bc0-42db-a45a-4059068a13f5" providerId="ADAL" clId="{E526E9A1-84FE-4543-84A4-F00122A9D99C}" dt="2024-08-20T08:31:38.440" v="323" actId="478"/>
          <ac:spMkLst>
            <pc:docMk/>
            <pc:sldMk cId="920165092" sldId="500"/>
            <ac:spMk id="2" creationId="{73289D60-0147-29B8-7409-F5E2E970E6E6}"/>
          </ac:spMkLst>
        </pc:spChg>
        <pc:spChg chg="del">
          <ac:chgData name="Renee Wynveen" userId="aa63adf7-1bc0-42db-a45a-4059068a13f5" providerId="ADAL" clId="{E526E9A1-84FE-4543-84A4-F00122A9D99C}" dt="2024-08-20T08:31:40.399" v="324" actId="478"/>
          <ac:spMkLst>
            <pc:docMk/>
            <pc:sldMk cId="920165092" sldId="500"/>
            <ac:spMk id="3" creationId="{8069AE9B-38B9-1B6B-90E4-C4996866D61D}"/>
          </ac:spMkLst>
        </pc:spChg>
        <pc:picChg chg="add mod">
          <ac:chgData name="Renee Wynveen" userId="aa63adf7-1bc0-42db-a45a-4059068a13f5" providerId="ADAL" clId="{E526E9A1-84FE-4543-84A4-F00122A9D99C}" dt="2024-08-20T08:32:57.230" v="327" actId="1076"/>
          <ac:picMkLst>
            <pc:docMk/>
            <pc:sldMk cId="920165092" sldId="500"/>
            <ac:picMk id="4" creationId="{BA7B57F3-B12A-3B2E-B187-AE192264608C}"/>
          </ac:picMkLst>
        </pc:picChg>
        <pc:picChg chg="add mod">
          <ac:chgData name="Renee Wynveen" userId="aa63adf7-1bc0-42db-a45a-4059068a13f5" providerId="ADAL" clId="{E526E9A1-84FE-4543-84A4-F00122A9D99C}" dt="2024-08-20T08:33:01.062" v="328" actId="1076"/>
          <ac:picMkLst>
            <pc:docMk/>
            <pc:sldMk cId="920165092" sldId="500"/>
            <ac:picMk id="5" creationId="{300A5DD2-1BAE-C857-B204-7CD10FCCA5D6}"/>
          </ac:picMkLst>
        </pc:picChg>
      </pc:sldChg>
      <pc:sldChg chg="del">
        <pc:chgData name="Renee Wynveen" userId="aa63adf7-1bc0-42db-a45a-4059068a13f5" providerId="ADAL" clId="{E526E9A1-84FE-4543-84A4-F00122A9D99C}" dt="2024-08-20T08:26:04.849" v="41" actId="47"/>
        <pc:sldMkLst>
          <pc:docMk/>
          <pc:sldMk cId="1287276108" sldId="500"/>
        </pc:sldMkLst>
      </pc:sldChg>
      <pc:sldChg chg="del">
        <pc:chgData name="Renee Wynveen" userId="aa63adf7-1bc0-42db-a45a-4059068a13f5" providerId="ADAL" clId="{E526E9A1-84FE-4543-84A4-F00122A9D99C}" dt="2024-08-20T08:26:04.073" v="40" actId="47"/>
        <pc:sldMkLst>
          <pc:docMk/>
          <pc:sldMk cId="7029561" sldId="501"/>
        </pc:sldMkLst>
      </pc:sldChg>
      <pc:sldChg chg="addSp delSp modSp new mod">
        <pc:chgData name="Renee Wynveen" userId="aa63adf7-1bc0-42db-a45a-4059068a13f5" providerId="ADAL" clId="{E526E9A1-84FE-4543-84A4-F00122A9D99C}" dt="2024-08-20T08:34:32.956" v="342" actId="14100"/>
        <pc:sldMkLst>
          <pc:docMk/>
          <pc:sldMk cId="1055812186" sldId="501"/>
        </pc:sldMkLst>
        <pc:spChg chg="del">
          <ac:chgData name="Renee Wynveen" userId="aa63adf7-1bc0-42db-a45a-4059068a13f5" providerId="ADAL" clId="{E526E9A1-84FE-4543-84A4-F00122A9D99C}" dt="2024-08-20T08:33:29.149" v="330" actId="478"/>
          <ac:spMkLst>
            <pc:docMk/>
            <pc:sldMk cId="1055812186" sldId="501"/>
            <ac:spMk id="2" creationId="{AFEBBDA3-FE48-EA80-B9F0-8757421B19BE}"/>
          </ac:spMkLst>
        </pc:spChg>
        <pc:spChg chg="del">
          <ac:chgData name="Renee Wynveen" userId="aa63adf7-1bc0-42db-a45a-4059068a13f5" providerId="ADAL" clId="{E526E9A1-84FE-4543-84A4-F00122A9D99C}" dt="2024-08-20T08:33:30.911" v="331"/>
          <ac:spMkLst>
            <pc:docMk/>
            <pc:sldMk cId="1055812186" sldId="501"/>
            <ac:spMk id="3" creationId="{D12E0E24-5EAD-FB29-7839-63DF5DB3FF46}"/>
          </ac:spMkLst>
        </pc:spChg>
        <pc:picChg chg="add mod">
          <ac:chgData name="Renee Wynveen" userId="aa63adf7-1bc0-42db-a45a-4059068a13f5" providerId="ADAL" clId="{E526E9A1-84FE-4543-84A4-F00122A9D99C}" dt="2024-08-20T08:34:32.956" v="342" actId="14100"/>
          <ac:picMkLst>
            <pc:docMk/>
            <pc:sldMk cId="1055812186" sldId="501"/>
            <ac:picMk id="4" creationId="{1B9ABC27-7CAE-4144-2B4F-7BB10454FBCB}"/>
          </ac:picMkLst>
        </pc:picChg>
        <pc:picChg chg="add mod">
          <ac:chgData name="Renee Wynveen" userId="aa63adf7-1bc0-42db-a45a-4059068a13f5" providerId="ADAL" clId="{E526E9A1-84FE-4543-84A4-F00122A9D99C}" dt="2024-08-20T08:34:30.278" v="341" actId="14100"/>
          <ac:picMkLst>
            <pc:docMk/>
            <pc:sldMk cId="1055812186" sldId="501"/>
            <ac:picMk id="5" creationId="{D1A4F4EB-E3A9-850F-51CF-F4CEDB059A7E}"/>
          </ac:picMkLst>
        </pc:picChg>
      </pc:sldChg>
      <pc:sldChg chg="addSp delSp modSp new mod">
        <pc:chgData name="Renee Wynveen" userId="aa63adf7-1bc0-42db-a45a-4059068a13f5" providerId="ADAL" clId="{E526E9A1-84FE-4543-84A4-F00122A9D99C}" dt="2024-08-20T08:36:19.380" v="362" actId="21"/>
        <pc:sldMkLst>
          <pc:docMk/>
          <pc:sldMk cId="240595723" sldId="502"/>
        </pc:sldMkLst>
        <pc:spChg chg="del">
          <ac:chgData name="Renee Wynveen" userId="aa63adf7-1bc0-42db-a45a-4059068a13f5" providerId="ADAL" clId="{E526E9A1-84FE-4543-84A4-F00122A9D99C}" dt="2024-08-20T08:34:48.252" v="344" actId="478"/>
          <ac:spMkLst>
            <pc:docMk/>
            <pc:sldMk cId="240595723" sldId="502"/>
            <ac:spMk id="2" creationId="{D3AB8D80-1BD5-95A4-66CD-C3557C821037}"/>
          </ac:spMkLst>
        </pc:spChg>
        <pc:spChg chg="del">
          <ac:chgData name="Renee Wynveen" userId="aa63adf7-1bc0-42db-a45a-4059068a13f5" providerId="ADAL" clId="{E526E9A1-84FE-4543-84A4-F00122A9D99C}" dt="2024-08-20T08:34:50.548" v="345" actId="478"/>
          <ac:spMkLst>
            <pc:docMk/>
            <pc:sldMk cId="240595723" sldId="502"/>
            <ac:spMk id="3" creationId="{1C99804D-E0DB-11F3-6A58-219237A8C080}"/>
          </ac:spMkLst>
        </pc:spChg>
        <pc:spChg chg="add del mod">
          <ac:chgData name="Renee Wynveen" userId="aa63adf7-1bc0-42db-a45a-4059068a13f5" providerId="ADAL" clId="{E526E9A1-84FE-4543-84A4-F00122A9D99C}" dt="2024-08-20T08:36:19.380" v="362" actId="21"/>
          <ac:spMkLst>
            <pc:docMk/>
            <pc:sldMk cId="240595723" sldId="502"/>
            <ac:spMk id="6" creationId="{1429A59B-25D2-D40A-9888-1644043CC9F7}"/>
          </ac:spMkLst>
        </pc:spChg>
        <pc:picChg chg="add mod">
          <ac:chgData name="Renee Wynveen" userId="aa63adf7-1bc0-42db-a45a-4059068a13f5" providerId="ADAL" clId="{E526E9A1-84FE-4543-84A4-F00122A9D99C}" dt="2024-08-20T08:35:05.244" v="353" actId="1076"/>
          <ac:picMkLst>
            <pc:docMk/>
            <pc:sldMk cId="240595723" sldId="502"/>
            <ac:picMk id="4" creationId="{B3E1FFCC-F75F-BADB-491C-F70A516F2C9E}"/>
          </ac:picMkLst>
        </pc:picChg>
        <pc:picChg chg="add mod">
          <ac:chgData name="Renee Wynveen" userId="aa63adf7-1bc0-42db-a45a-4059068a13f5" providerId="ADAL" clId="{E526E9A1-84FE-4543-84A4-F00122A9D99C}" dt="2024-08-20T08:35:00.540" v="350" actId="14100"/>
          <ac:picMkLst>
            <pc:docMk/>
            <pc:sldMk cId="240595723" sldId="502"/>
            <ac:picMk id="5" creationId="{073D2097-3118-B8A4-023C-430E96D97E5C}"/>
          </ac:picMkLst>
        </pc:picChg>
      </pc:sldChg>
      <pc:sldChg chg="delSp modSp new mod">
        <pc:chgData name="Renee Wynveen" userId="aa63adf7-1bc0-42db-a45a-4059068a13f5" providerId="ADAL" clId="{E526E9A1-84FE-4543-84A4-F00122A9D99C}" dt="2024-08-20T08:39:21.520" v="378" actId="1076"/>
        <pc:sldMkLst>
          <pc:docMk/>
          <pc:sldMk cId="2357360177" sldId="503"/>
        </pc:sldMkLst>
        <pc:spChg chg="mod">
          <ac:chgData name="Renee Wynveen" userId="aa63adf7-1bc0-42db-a45a-4059068a13f5" providerId="ADAL" clId="{E526E9A1-84FE-4543-84A4-F00122A9D99C}" dt="2024-08-20T08:39:21.520" v="378" actId="1076"/>
          <ac:spMkLst>
            <pc:docMk/>
            <pc:sldMk cId="2357360177" sldId="503"/>
            <ac:spMk id="2" creationId="{7DD31B5A-7D50-9B4B-F489-FFB0F90D3DF1}"/>
          </ac:spMkLst>
        </pc:spChg>
        <pc:spChg chg="del">
          <ac:chgData name="Renee Wynveen" userId="aa63adf7-1bc0-42db-a45a-4059068a13f5" providerId="ADAL" clId="{E526E9A1-84FE-4543-84A4-F00122A9D99C}" dt="2024-08-20T08:39:17.064" v="377" actId="478"/>
          <ac:spMkLst>
            <pc:docMk/>
            <pc:sldMk cId="2357360177" sldId="503"/>
            <ac:spMk id="3" creationId="{8BAC391D-D994-033C-3901-258D70BF60CA}"/>
          </ac:spMkLst>
        </pc:spChg>
      </pc:sldChg>
      <pc:sldChg chg="addSp delSp modSp new mod">
        <pc:chgData name="Renee Wynveen" userId="aa63adf7-1bc0-42db-a45a-4059068a13f5" providerId="ADAL" clId="{E526E9A1-84FE-4543-84A4-F00122A9D99C}" dt="2024-08-20T09:19:11.423" v="411" actId="14100"/>
        <pc:sldMkLst>
          <pc:docMk/>
          <pc:sldMk cId="1574249434" sldId="504"/>
        </pc:sldMkLst>
        <pc:spChg chg="del">
          <ac:chgData name="Renee Wynveen" userId="aa63adf7-1bc0-42db-a45a-4059068a13f5" providerId="ADAL" clId="{E526E9A1-84FE-4543-84A4-F00122A9D99C}" dt="2024-08-20T09:13:15.015" v="380" actId="478"/>
          <ac:spMkLst>
            <pc:docMk/>
            <pc:sldMk cId="1574249434" sldId="504"/>
            <ac:spMk id="2" creationId="{C2C7D567-81AE-1F9D-7107-07A484B2A4C3}"/>
          </ac:spMkLst>
        </pc:spChg>
        <pc:spChg chg="del">
          <ac:chgData name="Renee Wynveen" userId="aa63adf7-1bc0-42db-a45a-4059068a13f5" providerId="ADAL" clId="{E526E9A1-84FE-4543-84A4-F00122A9D99C}" dt="2024-08-20T09:13:16.640" v="381" actId="478"/>
          <ac:spMkLst>
            <pc:docMk/>
            <pc:sldMk cId="1574249434" sldId="504"/>
            <ac:spMk id="3" creationId="{91A267C3-78A8-8BD4-003D-07BCC3D0AE92}"/>
          </ac:spMkLst>
        </pc:spChg>
        <pc:graphicFrameChg chg="add mod modGraphic">
          <ac:chgData name="Renee Wynveen" userId="aa63adf7-1bc0-42db-a45a-4059068a13f5" providerId="ADAL" clId="{E526E9A1-84FE-4543-84A4-F00122A9D99C}" dt="2024-08-20T09:15:19.015" v="397" actId="20577"/>
          <ac:graphicFrameMkLst>
            <pc:docMk/>
            <pc:sldMk cId="1574249434" sldId="504"/>
            <ac:graphicFrameMk id="4" creationId="{A6A8A664-0C28-E124-7611-7BF780F03729}"/>
          </ac:graphicFrameMkLst>
        </pc:graphicFrameChg>
        <pc:graphicFrameChg chg="add mod">
          <ac:chgData name="Renee Wynveen" userId="aa63adf7-1bc0-42db-a45a-4059068a13f5" providerId="ADAL" clId="{E526E9A1-84FE-4543-84A4-F00122A9D99C}" dt="2024-08-20T09:19:11.423" v="411" actId="14100"/>
          <ac:graphicFrameMkLst>
            <pc:docMk/>
            <pc:sldMk cId="1574249434" sldId="504"/>
            <ac:graphicFrameMk id="7" creationId="{86B2BE1B-55D9-40CE-50D1-133574975F1A}"/>
          </ac:graphicFrameMkLst>
        </pc:graphicFrameChg>
        <pc:picChg chg="add mod">
          <ac:chgData name="Renee Wynveen" userId="aa63adf7-1bc0-42db-a45a-4059068a13f5" providerId="ADAL" clId="{E526E9A1-84FE-4543-84A4-F00122A9D99C}" dt="2024-08-20T09:19:06.893" v="409" actId="14100"/>
          <ac:picMkLst>
            <pc:docMk/>
            <pc:sldMk cId="1574249434" sldId="504"/>
            <ac:picMk id="6" creationId="{2CF5C631-940D-6E6B-685C-51A9713A90EC}"/>
          </ac:picMkLst>
        </pc:picChg>
      </pc:sldChg>
      <pc:sldChg chg="delSp new del">
        <pc:chgData name="Renee Wynveen" userId="aa63adf7-1bc0-42db-a45a-4059068a13f5" providerId="ADAL" clId="{E526E9A1-84FE-4543-84A4-F00122A9D99C}" dt="2024-08-20T09:19:47.191" v="415" actId="2696"/>
        <pc:sldMkLst>
          <pc:docMk/>
          <pc:sldMk cId="33098567" sldId="505"/>
        </pc:sldMkLst>
        <pc:spChg chg="del">
          <ac:chgData name="Renee Wynveen" userId="aa63adf7-1bc0-42db-a45a-4059068a13f5" providerId="ADAL" clId="{E526E9A1-84FE-4543-84A4-F00122A9D99C}" dt="2024-08-20T09:19:30.718" v="413" actId="478"/>
          <ac:spMkLst>
            <pc:docMk/>
            <pc:sldMk cId="33098567" sldId="505"/>
            <ac:spMk id="2" creationId="{6BA3EFD5-4714-842A-E4EE-E8F5958C99E0}"/>
          </ac:spMkLst>
        </pc:spChg>
        <pc:spChg chg="del">
          <ac:chgData name="Renee Wynveen" userId="aa63adf7-1bc0-42db-a45a-4059068a13f5" providerId="ADAL" clId="{E526E9A1-84FE-4543-84A4-F00122A9D99C}" dt="2024-08-20T09:19:33.437" v="414" actId="478"/>
          <ac:spMkLst>
            <pc:docMk/>
            <pc:sldMk cId="33098567" sldId="505"/>
            <ac:spMk id="3" creationId="{390720F6-70B2-AE4D-5CBC-706D39494A06}"/>
          </ac:spMkLst>
        </pc:spChg>
      </pc:sldChg>
      <pc:sldChg chg="addSp modSp new mod">
        <pc:chgData name="Renee Wynveen" userId="aa63adf7-1bc0-42db-a45a-4059068a13f5" providerId="ADAL" clId="{E526E9A1-84FE-4543-84A4-F00122A9D99C}" dt="2024-08-20T10:39:25.952" v="565" actId="14100"/>
        <pc:sldMkLst>
          <pc:docMk/>
          <pc:sldMk cId="1158171283" sldId="505"/>
        </pc:sldMkLst>
        <pc:spChg chg="mod">
          <ac:chgData name="Renee Wynveen" userId="aa63adf7-1bc0-42db-a45a-4059068a13f5" providerId="ADAL" clId="{E526E9A1-84FE-4543-84A4-F00122A9D99C}" dt="2024-08-20T09:21:00.359" v="426" actId="1076"/>
          <ac:spMkLst>
            <pc:docMk/>
            <pc:sldMk cId="1158171283" sldId="505"/>
            <ac:spMk id="2" creationId="{FAC03D4A-BB74-64D4-9A17-C6474797173E}"/>
          </ac:spMkLst>
        </pc:spChg>
        <pc:spChg chg="mod">
          <ac:chgData name="Renee Wynveen" userId="aa63adf7-1bc0-42db-a45a-4059068a13f5" providerId="ADAL" clId="{E526E9A1-84FE-4543-84A4-F00122A9D99C}" dt="2024-08-20T10:39:22.937" v="564" actId="20577"/>
          <ac:spMkLst>
            <pc:docMk/>
            <pc:sldMk cId="1158171283" sldId="505"/>
            <ac:spMk id="3" creationId="{A004AED2-1F5D-49D9-64A9-D3958925E0D8}"/>
          </ac:spMkLst>
        </pc:spChg>
        <pc:picChg chg="add mod">
          <ac:chgData name="Renee Wynveen" userId="aa63adf7-1bc0-42db-a45a-4059068a13f5" providerId="ADAL" clId="{E526E9A1-84FE-4543-84A4-F00122A9D99C}" dt="2024-08-20T10:39:25.952" v="565" actId="14100"/>
          <ac:picMkLst>
            <pc:docMk/>
            <pc:sldMk cId="1158171283" sldId="505"/>
            <ac:picMk id="5" creationId="{D582D735-FDDD-3F65-4369-0A8B1677E7DA}"/>
          </ac:picMkLst>
        </pc:picChg>
      </pc:sldChg>
      <pc:sldChg chg="add del">
        <pc:chgData name="Renee Wynveen" userId="aa63adf7-1bc0-42db-a45a-4059068a13f5" providerId="ADAL" clId="{E526E9A1-84FE-4543-84A4-F00122A9D99C}" dt="2024-08-20T09:19:52.620" v="418"/>
        <pc:sldMkLst>
          <pc:docMk/>
          <pc:sldMk cId="333461688" sldId="506"/>
        </pc:sldMkLst>
      </pc:sldChg>
      <pc:sldChg chg="addSp delSp modSp new mod">
        <pc:chgData name="Renee Wynveen" userId="aa63adf7-1bc0-42db-a45a-4059068a13f5" providerId="ADAL" clId="{E526E9A1-84FE-4543-84A4-F00122A9D99C}" dt="2024-08-20T09:32:53.488" v="534" actId="14100"/>
        <pc:sldMkLst>
          <pc:docMk/>
          <pc:sldMk cId="805402272" sldId="506"/>
        </pc:sldMkLst>
        <pc:spChg chg="del">
          <ac:chgData name="Renee Wynveen" userId="aa63adf7-1bc0-42db-a45a-4059068a13f5" providerId="ADAL" clId="{E526E9A1-84FE-4543-84A4-F00122A9D99C}" dt="2024-08-20T09:29:10.704" v="515" actId="478"/>
          <ac:spMkLst>
            <pc:docMk/>
            <pc:sldMk cId="805402272" sldId="506"/>
            <ac:spMk id="2" creationId="{A3C5795B-8CA7-5CE8-89C1-F908E1E1BDCE}"/>
          </ac:spMkLst>
        </pc:spChg>
        <pc:spChg chg="del">
          <ac:chgData name="Renee Wynveen" userId="aa63adf7-1bc0-42db-a45a-4059068a13f5" providerId="ADAL" clId="{E526E9A1-84FE-4543-84A4-F00122A9D99C}" dt="2024-08-20T09:29:12.962" v="516" actId="478"/>
          <ac:spMkLst>
            <pc:docMk/>
            <pc:sldMk cId="805402272" sldId="506"/>
            <ac:spMk id="3" creationId="{C96B9B1A-7D79-C5A1-EF9E-C6B2923FCE31}"/>
          </ac:spMkLst>
        </pc:spChg>
        <pc:picChg chg="add mod">
          <ac:chgData name="Renee Wynveen" userId="aa63adf7-1bc0-42db-a45a-4059068a13f5" providerId="ADAL" clId="{E526E9A1-84FE-4543-84A4-F00122A9D99C}" dt="2024-08-20T09:31:49.271" v="526" actId="1076"/>
          <ac:picMkLst>
            <pc:docMk/>
            <pc:sldMk cId="805402272" sldId="506"/>
            <ac:picMk id="5" creationId="{5F3829A8-773B-A552-CE7B-EB9C81E0726B}"/>
          </ac:picMkLst>
        </pc:picChg>
        <pc:picChg chg="add mod">
          <ac:chgData name="Renee Wynveen" userId="aa63adf7-1bc0-42db-a45a-4059068a13f5" providerId="ADAL" clId="{E526E9A1-84FE-4543-84A4-F00122A9D99C}" dt="2024-08-20T09:32:53.488" v="534" actId="14100"/>
          <ac:picMkLst>
            <pc:docMk/>
            <pc:sldMk cId="805402272" sldId="506"/>
            <ac:picMk id="7" creationId="{C155FF03-E337-29D8-CB3B-A8A54C6486A4}"/>
          </ac:picMkLst>
        </pc:picChg>
      </pc:sldChg>
      <pc:sldChg chg="add del">
        <pc:chgData name="Renee Wynveen" userId="aa63adf7-1bc0-42db-a45a-4059068a13f5" providerId="ADAL" clId="{E526E9A1-84FE-4543-84A4-F00122A9D99C}" dt="2024-08-20T09:19:57.720" v="420"/>
        <pc:sldMkLst>
          <pc:docMk/>
          <pc:sldMk cId="4005506284" sldId="506"/>
        </pc:sldMkLst>
      </pc:sldChg>
      <pc:sldChg chg="addSp delSp modSp new mod">
        <pc:chgData name="Renee Wynveen" userId="aa63adf7-1bc0-42db-a45a-4059068a13f5" providerId="ADAL" clId="{E526E9A1-84FE-4543-84A4-F00122A9D99C}" dt="2024-08-20T09:28:13.399" v="514" actId="26606"/>
        <pc:sldMkLst>
          <pc:docMk/>
          <pc:sldMk cId="359860030" sldId="507"/>
        </pc:sldMkLst>
        <pc:spChg chg="del">
          <ac:chgData name="Renee Wynveen" userId="aa63adf7-1bc0-42db-a45a-4059068a13f5" providerId="ADAL" clId="{E526E9A1-84FE-4543-84A4-F00122A9D99C}" dt="2024-08-20T09:26:04.441" v="508" actId="478"/>
          <ac:spMkLst>
            <pc:docMk/>
            <pc:sldMk cId="359860030" sldId="507"/>
            <ac:spMk id="2" creationId="{733392BC-BDE5-C072-A82A-435A82D8E434}"/>
          </ac:spMkLst>
        </pc:spChg>
        <pc:spChg chg="del">
          <ac:chgData name="Renee Wynveen" userId="aa63adf7-1bc0-42db-a45a-4059068a13f5" providerId="ADAL" clId="{E526E9A1-84FE-4543-84A4-F00122A9D99C}" dt="2024-08-20T09:26:06.826" v="509" actId="478"/>
          <ac:spMkLst>
            <pc:docMk/>
            <pc:sldMk cId="359860030" sldId="507"/>
            <ac:spMk id="3" creationId="{7E1EF644-A346-B44D-D51D-6462031241CD}"/>
          </ac:spMkLst>
        </pc:spChg>
        <pc:picChg chg="add del mod">
          <ac:chgData name="Renee Wynveen" userId="aa63adf7-1bc0-42db-a45a-4059068a13f5" providerId="ADAL" clId="{E526E9A1-84FE-4543-84A4-F00122A9D99C}" dt="2024-08-20T09:27:51.771" v="512" actId="478"/>
          <ac:picMkLst>
            <pc:docMk/>
            <pc:sldMk cId="359860030" sldId="507"/>
            <ac:picMk id="5" creationId="{7225425D-E43A-3D79-608A-30CB30F92089}"/>
          </ac:picMkLst>
        </pc:picChg>
        <pc:picChg chg="add mod">
          <ac:chgData name="Renee Wynveen" userId="aa63adf7-1bc0-42db-a45a-4059068a13f5" providerId="ADAL" clId="{E526E9A1-84FE-4543-84A4-F00122A9D99C}" dt="2024-08-20T09:28:13.399" v="514" actId="26606"/>
          <ac:picMkLst>
            <pc:docMk/>
            <pc:sldMk cId="359860030" sldId="507"/>
            <ac:picMk id="7" creationId="{A617AD1D-EA62-826C-D92C-09F1FD1A90CE}"/>
          </ac:picMkLst>
        </pc:picChg>
      </pc:sldChg>
    </pc:docChg>
  </pc:docChgLst>
  <pc:docChgLst>
    <pc:chgData name="Maksym Davidich" userId="S::davidich@unhcr.org::d255d5a0-9a0e-4ebb-b7a4-cb1173c513ca" providerId="AD" clId="Web-{EB3F41F1-1FAD-2F4F-0485-96465AE1A423}"/>
    <pc:docChg chg="modSld">
      <pc:chgData name="Maksym Davidich" userId="S::davidich@unhcr.org::d255d5a0-9a0e-4ebb-b7a4-cb1173c513ca" providerId="AD" clId="Web-{EB3F41F1-1FAD-2F4F-0485-96465AE1A423}" dt="2024-08-20T08:40:21.145" v="159"/>
      <pc:docMkLst>
        <pc:docMk/>
      </pc:docMkLst>
      <pc:sldChg chg="modSp">
        <pc:chgData name="Maksym Davidich" userId="S::davidich@unhcr.org::d255d5a0-9a0e-4ebb-b7a4-cb1173c513ca" providerId="AD" clId="Web-{EB3F41F1-1FAD-2F4F-0485-96465AE1A423}" dt="2024-08-20T08:40:21.145" v="159"/>
        <pc:sldMkLst>
          <pc:docMk/>
          <pc:sldMk cId="642408609" sldId="494"/>
        </pc:sldMkLst>
        <pc:graphicFrameChg chg="mod modGraphic">
          <ac:chgData name="Maksym Davidich" userId="S::davidich@unhcr.org::d255d5a0-9a0e-4ebb-b7a4-cb1173c513ca" providerId="AD" clId="Web-{EB3F41F1-1FAD-2F4F-0485-96465AE1A423}" dt="2024-08-20T08:40:21.145" v="159"/>
          <ac:graphicFrameMkLst>
            <pc:docMk/>
            <pc:sldMk cId="642408609" sldId="494"/>
            <ac:graphicFrameMk id="3" creationId="{7EE779D9-5E86-C34C-CAAE-2516AD3D0722}"/>
          </ac:graphicFrameMkLst>
        </pc:graphicFrame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WYNVEEN\Downloads\2024_2025_Winter_energy_MasterDataBase%20(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rgbClr val="92D050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895-4DB4-A169-2413462F61ED}"/>
              </c:ext>
            </c:extLst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895-4DB4-A169-2413462F61E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Sheet1!$G$122:$G$123</c:f>
              <c:strCache>
                <c:ptCount val="2"/>
                <c:pt idx="0">
                  <c:v>Cash/в грошовій допомозі</c:v>
                </c:pt>
                <c:pt idx="1">
                  <c:v>In-kind/в натуральній формі</c:v>
                </c:pt>
              </c:strCache>
            </c:strRef>
          </c:cat>
          <c:val>
            <c:numRef>
              <c:f>Sheet1!$H$122:$H$123</c:f>
              <c:numCache>
                <c:formatCode>General</c:formatCode>
                <c:ptCount val="2"/>
                <c:pt idx="0">
                  <c:v>810</c:v>
                </c:pt>
                <c:pt idx="1">
                  <c:v>948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895-4DB4-A169-2413462F61ED}"/>
            </c:ext>
          </c:extLst>
        </c:ser>
        <c:dLbls>
          <c:dLblPos val="inEnd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B37ACCD-4AA0-46A2-BE0B-2DD3A3EFC0C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E5CC5F9-08A5-4D9B-B700-DBAC653681B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292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A4EC328D-B7A1-49CB-B5A2-5192848AE60F}" type="datetimeFigureOut">
              <a:rPr lang="en-GB"/>
              <a:pPr>
                <a:defRPr/>
              </a:pPr>
              <a:t>20/08/2024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F1D425-19F6-46D8-8A61-F70E991ABF6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D5FF08-B9C7-4965-9243-729F6E52727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292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CF3FEDCF-2B20-4FB6-AEBD-CCCADEE2184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01DD9E-FCE5-4716-BD34-1545C3AF7BA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10D3A3-4EAE-4114-8212-CB7A35E1CF9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292" y="0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4B7CF075-4A11-4A3D-AF09-06F520ABB868}" type="datetimeFigureOut">
              <a:rPr lang="en-GB"/>
              <a:pPr>
                <a:defRPr/>
              </a:pPr>
              <a:t>20/08/2024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794F4E8D-CF92-4F1A-A382-5BF7A6A67DD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0" tIns="48175" rIns="96350" bIns="48175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0FC44CAA-F8AB-4A3E-8ADC-E31E026A8C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89" y="4416382"/>
            <a:ext cx="5607024" cy="4183084"/>
          </a:xfrm>
          <a:prstGeom prst="rect">
            <a:avLst/>
          </a:prstGeom>
        </p:spPr>
        <p:txBody>
          <a:bodyPr vert="horz" lIns="96350" tIns="48175" rIns="96350" bIns="48175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26F624-F805-47C8-811F-A7B2A0C76BE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91A8B3-2859-4D4F-917D-E19BCE8A3D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292" y="8829808"/>
            <a:ext cx="3038489" cy="465116"/>
          </a:xfrm>
          <a:prstGeom prst="rect">
            <a:avLst/>
          </a:prstGeom>
        </p:spPr>
        <p:txBody>
          <a:bodyPr vert="horz" lIns="96350" tIns="48175" rIns="96350" bIns="48175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</a:defRPr>
            </a:lvl1pPr>
          </a:lstStyle>
          <a:p>
            <a:pPr>
              <a:defRPr/>
            </a:pPr>
            <a:fld id="{552DAAA6-35BD-43C7-8AAC-D9D0A32DAA67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1844824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70176"/>
            <a:ext cx="6400800" cy="127099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5942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1459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19261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1">
    <p:bg>
      <p:bgPr>
        <a:solidFill>
          <a:srgbClr val="AF16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lede 10">
            <a:extLst>
              <a:ext uri="{FF2B5EF4-FFF2-40B4-BE49-F238E27FC236}">
                <a16:creationId xmlns:a16="http://schemas.microsoft.com/office/drawing/2014/main" id="{59F49446-BCCD-4D5E-A198-6E9F12541C5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309569" y="1223671"/>
            <a:ext cx="5805960" cy="4832837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5C0D4FE5-B793-4BD0-B235-9CDBE692A1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33600" y="2688000"/>
            <a:ext cx="5072400" cy="137760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a-DK"/>
              <a:t>Titel of </a:t>
            </a:r>
            <a:r>
              <a:rPr lang="da-DK" err="1"/>
              <a:t>presentation</a:t>
            </a:r>
            <a:br>
              <a:rPr lang="da-DK"/>
            </a:br>
            <a:r>
              <a:rPr lang="da-DK"/>
              <a:t>max. </a:t>
            </a:r>
            <a:r>
              <a:rPr lang="da-DK" err="1"/>
              <a:t>two</a:t>
            </a:r>
            <a:r>
              <a:rPr lang="da-DK"/>
              <a:t> lines</a:t>
            </a:r>
          </a:p>
        </p:txBody>
      </p:sp>
      <p:sp>
        <p:nvSpPr>
          <p:cNvPr id="4" name="Pladsholder til tekst 3">
            <a:extLst>
              <a:ext uri="{FF2B5EF4-FFF2-40B4-BE49-F238E27FC236}">
                <a16:creationId xmlns:a16="http://schemas.microsoft.com/office/drawing/2014/main" id="{6858A45C-806D-4AEB-A7B3-9126745A73A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33413" y="4291200"/>
            <a:ext cx="5072062" cy="457200"/>
          </a:xfrm>
        </p:spPr>
        <p:txBody>
          <a:bodyPr/>
          <a:lstStyle>
            <a:lvl1pPr marL="0" marR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1"/>
              </a:buClr>
              <a:buSzTx/>
              <a:buFontTx/>
              <a:buNone/>
              <a:tabLst/>
              <a:defRPr/>
            </a:pPr>
            <a:r>
              <a:rPr lang="da-DK" err="1"/>
              <a:t>Subtitle</a:t>
            </a:r>
            <a:endParaRPr lang="da-DK"/>
          </a:p>
        </p:txBody>
      </p:sp>
      <p:pic>
        <p:nvPicPr>
          <p:cNvPr id="9" name="Billede 8">
            <a:extLst>
              <a:ext uri="{FF2B5EF4-FFF2-40B4-BE49-F238E27FC236}">
                <a16:creationId xmlns:a16="http://schemas.microsoft.com/office/drawing/2014/main" id="{BF542566-39D3-446F-BB57-8A839513042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67509" y="2726400"/>
            <a:ext cx="2009682" cy="1385120"/>
          </a:xfrm>
          <a:prstGeom prst="rect">
            <a:avLst/>
          </a:prstGeom>
        </p:spPr>
      </p:pic>
      <p:sp>
        <p:nvSpPr>
          <p:cNvPr id="6" name="Pladsholder til indhold 2">
            <a:extLst>
              <a:ext uri="{FF2B5EF4-FFF2-40B4-BE49-F238E27FC236}">
                <a16:creationId xmlns:a16="http://schemas.microsoft.com/office/drawing/2014/main" id="{7169F15F-2402-4418-8806-60EA21B115B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633413" y="6155005"/>
            <a:ext cx="3798000" cy="254207"/>
          </a:xfrm>
          <a:prstGeom prst="rect">
            <a:avLst/>
          </a:prstGeom>
        </p:spPr>
        <p:txBody>
          <a:bodyPr anchor="ctr" anchorCtr="0"/>
          <a:lstStyle>
            <a:lvl1pPr marL="0" indent="0" algn="l">
              <a:spcBef>
                <a:spcPts val="0"/>
              </a:spcBef>
              <a:buNone/>
              <a:defRPr sz="135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 algn="l">
              <a:defRPr sz="825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da-DK" err="1"/>
              <a:t>Name</a:t>
            </a:r>
            <a:r>
              <a:rPr lang="da-DK"/>
              <a:t> of </a:t>
            </a:r>
            <a:r>
              <a:rPr lang="da-DK" err="1"/>
              <a:t>author</a:t>
            </a:r>
            <a:r>
              <a:rPr lang="da-DK"/>
              <a:t> / date</a:t>
            </a:r>
          </a:p>
        </p:txBody>
      </p:sp>
    </p:spTree>
    <p:extLst>
      <p:ext uri="{BB962C8B-B14F-4D97-AF65-F5344CB8AC3E}">
        <p14:creationId xmlns:p14="http://schemas.microsoft.com/office/powerpoint/2010/main" val="30619207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 spd="slow">
    <p:wipe/>
  </p:transition>
  <p:extLst>
    <p:ext uri="{DCECCB84-F9BA-43D5-87BE-67443E8EF086}">
      <p15:sldGuideLst xmlns:p15="http://schemas.microsoft.com/office/powerpoint/2012/main">
        <p15:guide id="1" orient="horz" pos="1302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ood bye and thank you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lede 6">
            <a:extLst>
              <a:ext uri="{FF2B5EF4-FFF2-40B4-BE49-F238E27FC236}">
                <a16:creationId xmlns:a16="http://schemas.microsoft.com/office/drawing/2014/main" id="{79EC7B9C-2F1A-487C-9C98-CCC739154D9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016" t="25917" r="10161" b="26747"/>
          <a:stretch/>
        </p:blipFill>
        <p:spPr>
          <a:xfrm>
            <a:off x="1869428" y="712371"/>
            <a:ext cx="5707990" cy="4751288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B6BBE893-635A-704F-976C-0078E96041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2939" y="5030807"/>
            <a:ext cx="7858125" cy="785421"/>
          </a:xfrm>
          <a:prstGeom prst="rect">
            <a:avLst/>
          </a:prstGeom>
        </p:spPr>
        <p:txBody>
          <a:bodyPr/>
          <a:lstStyle>
            <a:lvl1pPr algn="ctr">
              <a:defRPr sz="2400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a-DK" err="1"/>
              <a:t>Click</a:t>
            </a:r>
            <a:r>
              <a:rPr lang="da-DK"/>
              <a:t> and </a:t>
            </a:r>
            <a:r>
              <a:rPr lang="da-DK" err="1"/>
              <a:t>add</a:t>
            </a:r>
            <a:r>
              <a:rPr lang="da-DK"/>
              <a:t> </a:t>
            </a:r>
            <a:r>
              <a:rPr lang="da-DK" err="1"/>
              <a:t>thank</a:t>
            </a:r>
            <a:r>
              <a:rPr lang="da-DK"/>
              <a:t> </a:t>
            </a:r>
            <a:r>
              <a:rPr lang="da-DK" err="1"/>
              <a:t>you</a:t>
            </a:r>
            <a:r>
              <a:rPr lang="da-DK"/>
              <a:t> and </a:t>
            </a:r>
            <a:r>
              <a:rPr lang="da-DK" err="1"/>
              <a:t>good</a:t>
            </a:r>
            <a:r>
              <a:rPr lang="da-DK"/>
              <a:t> </a:t>
            </a:r>
            <a:r>
              <a:rPr lang="da-DK" err="1"/>
              <a:t>bye</a:t>
            </a:r>
            <a:endParaRPr lang="da-DK"/>
          </a:p>
        </p:txBody>
      </p:sp>
      <p:pic>
        <p:nvPicPr>
          <p:cNvPr id="6" name="Billede 5">
            <a:extLst>
              <a:ext uri="{FF2B5EF4-FFF2-40B4-BE49-F238E27FC236}">
                <a16:creationId xmlns:a16="http://schemas.microsoft.com/office/drawing/2014/main" id="{E4BC3BF7-BE4C-4E75-8F30-D90D1BC11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916835" y="2365201"/>
            <a:ext cx="1308531" cy="901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7146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896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4985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3315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69246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913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907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18112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339043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80752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214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7ED9C8-F09A-4D9E-BEC0-4725162E21F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6409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59563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58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92745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28096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967220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20168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33087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86F22647-3D59-4C4E-85B9-3F17D51C52A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C17D7177-AA27-45F8-940D-B497D38692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1028" name="Rectangle 2">
            <a:extLst>
              <a:ext uri="{FF2B5EF4-FFF2-40B4-BE49-F238E27FC236}">
                <a16:creationId xmlns:a16="http://schemas.microsoft.com/office/drawing/2014/main" id="{C1D462EA-4F18-4DA2-973E-B5CC2E75A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6C79416-952F-4529-ABB9-67985A4D9A30}"/>
              </a:ext>
            </a:extLst>
          </p:cNvPr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01444D40-0766-4A9C-B313-C7E9F1BF71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endParaRPr lang="en-GB" alt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61AF17E-5038-4592-8F4A-722AFEC9C681}"/>
              </a:ext>
            </a:extLst>
          </p:cNvPr>
          <p:cNvSpPr/>
          <p:nvPr/>
        </p:nvSpPr>
        <p:spPr>
          <a:xfrm>
            <a:off x="0" y="0"/>
            <a:ext cx="9144000" cy="115888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E897077-821F-47BB-B972-69EAEC4B851B}"/>
              </a:ext>
            </a:extLst>
          </p:cNvPr>
          <p:cNvSpPr/>
          <p:nvPr/>
        </p:nvSpPr>
        <p:spPr>
          <a:xfrm>
            <a:off x="0" y="6742113"/>
            <a:ext cx="1836738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999CE2B-4F05-424D-9201-DFBC33DF2D7D}"/>
              </a:ext>
            </a:extLst>
          </p:cNvPr>
          <p:cNvSpPr/>
          <p:nvPr/>
        </p:nvSpPr>
        <p:spPr>
          <a:xfrm>
            <a:off x="1836738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F71F652-2D02-4217-8892-62FA8136BB28}"/>
              </a:ext>
            </a:extLst>
          </p:cNvPr>
          <p:cNvSpPr/>
          <p:nvPr/>
        </p:nvSpPr>
        <p:spPr>
          <a:xfrm>
            <a:off x="3671888" y="6742113"/>
            <a:ext cx="1836737" cy="115887"/>
          </a:xfrm>
          <a:prstGeom prst="rect">
            <a:avLst/>
          </a:prstGeom>
          <a:solidFill>
            <a:srgbClr val="7F14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8B9B074-1137-4C22-A750-3FF93741B481}"/>
              </a:ext>
            </a:extLst>
          </p:cNvPr>
          <p:cNvSpPr/>
          <p:nvPr/>
        </p:nvSpPr>
        <p:spPr>
          <a:xfrm>
            <a:off x="5508625" y="6742113"/>
            <a:ext cx="1835150" cy="115887"/>
          </a:xfrm>
          <a:prstGeom prst="rect">
            <a:avLst/>
          </a:prstGeom>
          <a:solidFill>
            <a:srgbClr val="459F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231AEF31-9676-4F5F-AB61-3C1FF5F8BCEB}"/>
              </a:ext>
            </a:extLst>
          </p:cNvPr>
          <p:cNvSpPr/>
          <p:nvPr/>
        </p:nvSpPr>
        <p:spPr>
          <a:xfrm>
            <a:off x="7326313" y="6742113"/>
            <a:ext cx="1835150" cy="115887"/>
          </a:xfrm>
          <a:prstGeom prst="rect">
            <a:avLst/>
          </a:prstGeom>
          <a:solidFill>
            <a:srgbClr val="04314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>
              <a:solidFill>
                <a:schemeClr val="tx1"/>
              </a:solidFill>
            </a:endParaRPr>
          </a:p>
        </p:txBody>
      </p:sp>
      <p:pic>
        <p:nvPicPr>
          <p:cNvPr id="3" name="Picture 2" descr="A black background with red text&#10;&#10;Description automatically generated">
            <a:extLst>
              <a:ext uri="{FF2B5EF4-FFF2-40B4-BE49-F238E27FC236}">
                <a16:creationId xmlns:a16="http://schemas.microsoft.com/office/drawing/2014/main" id="{DAAF26F1-6005-8A51-F1AA-7B44913878D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3882" y="6250595"/>
            <a:ext cx="1835150" cy="4915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1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34" r:id="rId12"/>
    <p:sldLayoutId id="2147483737" r:id="rId13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 kern="1200">
          <a:solidFill>
            <a:srgbClr val="04314C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rgbClr val="04314C"/>
          </a:solidFill>
          <a:latin typeface="Verdana" panose="020B0604030504040204" pitchFamily="34" charset="0"/>
          <a:ea typeface="Verdana" panose="020B0604030504040204" pitchFamily="34" charset="0"/>
          <a:cs typeface="Verdana" panose="020B060403050404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7F1416"/>
        </a:buClr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ED9C8-F09A-4D9E-BEC0-4725162E21FF}" type="datetimeFigureOut">
              <a:rPr lang="en-US" smtClean="0"/>
              <a:t>8/20/2024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D807A-D3EC-4DEA-86E2-120E4093F1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9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EE608-624F-BD5D-2DFB-8EE0FF8AE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GB"/>
              <a:t>Dnipro Shelter Cluster Meeting</a:t>
            </a:r>
          </a:p>
        </p:txBody>
      </p:sp>
      <p:pic>
        <p:nvPicPr>
          <p:cNvPr id="4" name="Picture 3" descr="A qr code with a few squares&#10;&#10;Description automatically generated">
            <a:extLst>
              <a:ext uri="{FF2B5EF4-FFF2-40B4-BE49-F238E27FC236}">
                <a16:creationId xmlns:a16="http://schemas.microsoft.com/office/drawing/2014/main" id="{D07F0BBD-C1DB-D89E-6442-D30EB623D7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1843881"/>
            <a:ext cx="40386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791DC85-A8C4-F9F1-78A9-716F4091D2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 wrap="square" anchor="t">
            <a:normAutofit/>
          </a:bodyPr>
          <a:lstStyle/>
          <a:p>
            <a:r>
              <a:rPr lang="en-GB"/>
              <a:t>20</a:t>
            </a:r>
            <a:r>
              <a:rPr lang="en-GB" baseline="30000"/>
              <a:t>th</a:t>
            </a:r>
            <a:r>
              <a:rPr lang="en-GB"/>
              <a:t> August 2024</a:t>
            </a:r>
          </a:p>
        </p:txBody>
      </p:sp>
    </p:spTree>
    <p:extLst>
      <p:ext uri="{BB962C8B-B14F-4D97-AF65-F5344CB8AC3E}">
        <p14:creationId xmlns:p14="http://schemas.microsoft.com/office/powerpoint/2010/main" val="1965888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617AD1D-EA62-826C-D92C-09F1FD1A90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8" y="1124041"/>
            <a:ext cx="8963025" cy="44591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98600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C03D4A-BB74-64D4-9A17-C647479717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304" y="800731"/>
            <a:ext cx="8229600" cy="1143000"/>
          </a:xfrm>
        </p:spPr>
        <p:txBody>
          <a:bodyPr/>
          <a:lstStyle/>
          <a:p>
            <a:r>
              <a:rPr lang="en-GB" sz="1600"/>
              <a:t>Situation and needs in Transit Centres on displacement from </a:t>
            </a:r>
            <a:r>
              <a:rPr lang="en-GB" sz="1600" err="1"/>
              <a:t>Donetska</a:t>
            </a:r>
            <a:r>
              <a:rPr lang="en-GB" sz="1600"/>
              <a:t> oblast and </a:t>
            </a:r>
            <a:r>
              <a:rPr lang="en-GB" sz="1600" err="1"/>
              <a:t>Donetska</a:t>
            </a:r>
            <a:r>
              <a:rPr lang="en-GB" sz="1600"/>
              <a:t> Preparedness Plan </a:t>
            </a:r>
            <a:br>
              <a:rPr lang="en-GB" sz="1600"/>
            </a:br>
            <a:r>
              <a:rPr lang="uk-UA" sz="16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Ситуація та потреби в транзитних центрах для переміщених осіб з Донецької області та План готовності для Донецької області </a:t>
            </a:r>
            <a:r>
              <a:rPr lang="en-GB" sz="1600"/>
              <a:t> </a:t>
            </a:r>
            <a:br>
              <a:rPr lang="en-GB" sz="1600"/>
            </a:br>
            <a:br>
              <a:rPr lang="en-GB"/>
            </a:b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004AED2-1F5D-49D9-64A9-D3958925E0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Transit in </a:t>
            </a:r>
            <a:r>
              <a:rPr lang="en-GB" err="1"/>
              <a:t>Mezhova</a:t>
            </a:r>
            <a:endParaRPr lang="en-GB"/>
          </a:p>
          <a:p>
            <a:r>
              <a:rPr lang="en-GB"/>
              <a:t>Transit Site in </a:t>
            </a:r>
            <a:r>
              <a:rPr lang="en-GB" err="1"/>
              <a:t>Pavlograd</a:t>
            </a:r>
            <a:endParaRPr lang="en-GB"/>
          </a:p>
          <a:p>
            <a:r>
              <a:rPr lang="en-GB" err="1"/>
              <a:t>Humantiarian</a:t>
            </a:r>
            <a:r>
              <a:rPr lang="en-GB"/>
              <a:t> Hubs</a:t>
            </a:r>
          </a:p>
          <a:p>
            <a:r>
              <a:rPr lang="en-GB"/>
              <a:t>Outside of Transit Sites?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582D735-FDDD-3F65-4369-0A8B1677E7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0" y="3979484"/>
            <a:ext cx="4164904" cy="20228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7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F3829A8-773B-A552-CE7B-EB9C81E072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6405" y="175715"/>
            <a:ext cx="6178626" cy="33469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155FF03-E337-29D8-CB3B-A8A54C6486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405" y="3578966"/>
            <a:ext cx="5959420" cy="3000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54022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93A059F4-66F7-A6BF-BBC1-5B0371CE9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7199"/>
          </a:xfrm>
        </p:spPr>
        <p:txBody>
          <a:bodyPr/>
          <a:lstStyle/>
          <a:p>
            <a:r>
              <a:rPr lang="en-GB" sz="1800"/>
              <a:t>Agenda/</a:t>
            </a:r>
            <a:r>
              <a:rPr lang="uk-UA" sz="1800"/>
              <a:t>Порядок денний</a:t>
            </a:r>
            <a:endParaRPr lang="en-GB" sz="180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8594D5F-52C4-FA8D-CD74-9224084B1EBD}"/>
              </a:ext>
            </a:extLst>
          </p:cNvPr>
          <p:cNvSpPr txBox="1"/>
          <p:nvPr/>
        </p:nvSpPr>
        <p:spPr>
          <a:xfrm>
            <a:off x="557407" y="920663"/>
            <a:ext cx="3350713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>
              <a:spcBef>
                <a:spcPts val="750"/>
              </a:spcBef>
              <a:spcAft>
                <a:spcPts val="75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n-GB" sz="18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Introduction of Participants </a:t>
            </a:r>
            <a:endParaRPr lang="en-GB" sz="1800">
              <a:solidFill>
                <a:srgbClr val="2020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750"/>
              </a:spcBef>
              <a:spcAft>
                <a:spcPts val="750"/>
              </a:spcAft>
              <a:buFont typeface="+mj-lt"/>
              <a:buAutoNum type="arabicPeriod" startAt="2"/>
              <a:tabLst>
                <a:tab pos="457200" algn="l"/>
              </a:tabLst>
            </a:pPr>
            <a:r>
              <a:rPr lang="en-GB" sz="18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Updates on Action Points from the Last Meeting  </a:t>
            </a:r>
            <a:endParaRPr lang="en-GB" sz="1800">
              <a:solidFill>
                <a:srgbClr val="2020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750"/>
              </a:spcBef>
              <a:spcAft>
                <a:spcPts val="750"/>
              </a:spcAft>
              <a:buFont typeface="+mj-lt"/>
              <a:buAutoNum type="arabicPeriod" startAt="3"/>
              <a:tabLst>
                <a:tab pos="457200" algn="l"/>
              </a:tabLst>
            </a:pPr>
            <a:r>
              <a:rPr lang="en-GB" sz="18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Updates from the Oblast Administration and Updates from Partners on the status of Winterization Planning </a:t>
            </a:r>
            <a:endParaRPr lang="en-GB" sz="1800">
              <a:solidFill>
                <a:srgbClr val="2020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750"/>
              </a:spcBef>
              <a:spcAft>
                <a:spcPts val="750"/>
              </a:spcAft>
              <a:buFont typeface="+mj-lt"/>
              <a:buAutoNum type="arabicPeriod" startAt="4"/>
              <a:tabLst>
                <a:tab pos="457200" algn="l"/>
              </a:tabLst>
            </a:pPr>
            <a:r>
              <a:rPr lang="en-GB" sz="18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Situation and needs in Transit Centres on displacement from </a:t>
            </a:r>
            <a:r>
              <a:rPr lang="en-GB" sz="1800" err="1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Donetska</a:t>
            </a:r>
            <a:r>
              <a:rPr lang="en-GB" sz="18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oblast and </a:t>
            </a:r>
            <a:r>
              <a:rPr lang="en-GB" sz="1800" err="1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Donetska</a:t>
            </a:r>
            <a:r>
              <a:rPr lang="en-GB" sz="18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Preparedness Plan  </a:t>
            </a:r>
            <a:endParaRPr lang="en-GB" sz="1800">
              <a:solidFill>
                <a:srgbClr val="2020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marR="0" lvl="0" indent="-342900" algn="just">
              <a:spcBef>
                <a:spcPts val="750"/>
              </a:spcBef>
              <a:spcAft>
                <a:spcPts val="750"/>
              </a:spcAft>
              <a:buFont typeface="+mj-lt"/>
              <a:buAutoNum type="arabicPeriod" startAt="5"/>
              <a:tabLst>
                <a:tab pos="457200" algn="l"/>
              </a:tabLst>
            </a:pPr>
            <a:r>
              <a:rPr lang="en-GB" sz="18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Other Updates from Partners  </a:t>
            </a:r>
            <a:endParaRPr lang="en-GB" sz="1800">
              <a:solidFill>
                <a:srgbClr val="20202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98F27B0-A8BA-ECD3-EFB6-44B587BD1648}"/>
              </a:ext>
            </a:extLst>
          </p:cNvPr>
          <p:cNvSpPr txBox="1"/>
          <p:nvPr/>
        </p:nvSpPr>
        <p:spPr>
          <a:xfrm>
            <a:off x="5336087" y="856357"/>
            <a:ext cx="3350713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just">
              <a:spcBef>
                <a:spcPts val="75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uk-UA" sz="18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1.	Представлення учасників  </a:t>
            </a:r>
          </a:p>
          <a:p>
            <a:pPr marR="0" lvl="0" algn="just">
              <a:spcBef>
                <a:spcPts val="75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uk-UA" sz="18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2.	Оновлення пунктів плану дій з останньої зустрічі   </a:t>
            </a:r>
          </a:p>
          <a:p>
            <a:pPr marR="0" lvl="0" algn="just">
              <a:spcBef>
                <a:spcPts val="75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uk-UA" sz="18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3.	Оновлення від обласної адміністрації та оновлення від партнерів щодо ходу планування підготовки до зими  </a:t>
            </a:r>
          </a:p>
          <a:p>
            <a:pPr marR="0" lvl="0" algn="just">
              <a:spcBef>
                <a:spcPts val="75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uk-UA" sz="18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4.	Ситуація та потреби в транзитних центрах для переміщених осіб з Донецької області та План готовності для Донецької області   </a:t>
            </a:r>
          </a:p>
          <a:p>
            <a:pPr marR="0" lvl="0" algn="just">
              <a:spcBef>
                <a:spcPts val="750"/>
              </a:spcBef>
              <a:spcAft>
                <a:spcPts val="750"/>
              </a:spcAft>
              <a:tabLst>
                <a:tab pos="457200" algn="l"/>
              </a:tabLst>
            </a:pPr>
            <a:r>
              <a:rPr lang="uk-UA" sz="18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5.	Інші оновлення від партнерів 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3083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62723583-3D29-EB12-8ED1-AF42267F22DB}"/>
              </a:ext>
            </a:extLst>
          </p:cNvPr>
          <p:cNvSpPr txBox="1"/>
          <p:nvPr/>
        </p:nvSpPr>
        <p:spPr>
          <a:xfrm>
            <a:off x="2085584" y="331940"/>
            <a:ext cx="54237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8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Updates on Action Points from the Last Meeting/</a:t>
            </a:r>
            <a:r>
              <a:rPr lang="uk-UA" sz="18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Оновлення пунктів плану дій з останньої зустрічі </a:t>
            </a:r>
            <a:endParaRPr lang="en-GB"/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EE779D9-5E86-C34C-CAAE-2516AD3D07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30883"/>
              </p:ext>
            </p:extLst>
          </p:nvPr>
        </p:nvGraphicFramePr>
        <p:xfrm>
          <a:off x="1524000" y="1397000"/>
          <a:ext cx="6096000" cy="4119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3217080960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367764338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Action Point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Update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015381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Partner to update their plans for solid fuel/ Партнерам оновити плани що до твердого палива</a:t>
                      </a:r>
                      <a:endParaRPr lang="en-GB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To review in this meeting/ </a:t>
                      </a:r>
                      <a:r>
                        <a:rPr lang="en-GB" sz="1800" b="0" i="0" u="none" strike="noStrike" noProof="0">
                          <a:latin typeface="Calibri"/>
                        </a:rPr>
                        <a:t>До розгляду на цій зустрічі</a:t>
                      </a:r>
                      <a:endParaRPr lang="en-GB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40209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/>
                        <a:t>Cluster to look at including planning for other winter(insulation, NFI) activities in similar tool/ </a:t>
                      </a:r>
                      <a:r>
                        <a:rPr lang="en-GB" sz="1800" b="0" i="0" u="none" strike="noStrike" noProof="0">
                          <a:latin typeface="Calibri"/>
                        </a:rPr>
                        <a:t>Кластер має розглянути можливість включення планування інших зимових заходів (утеплення, НПТ) до подібного інструменту</a:t>
                      </a:r>
                      <a:endParaRPr lang="en-GB" err="1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/>
                        <a:t>Still pending- but would not include needs as for solid fuel/ </a:t>
                      </a:r>
                      <a:r>
                        <a:rPr lang="en-GB" sz="1800" b="0" i="0" u="none" strike="noStrike" noProof="0">
                          <a:latin typeface="Calibri"/>
                        </a:rPr>
                        <a:t>Все ще на розгляді - але не включатиме потреби у твердому паливі</a:t>
                      </a:r>
                      <a:endParaRPr lang="en-GB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67771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24086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31B5A-7D50-9B4B-F489-FFB0F90D3D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692161"/>
            <a:ext cx="8229600" cy="1143000"/>
          </a:xfrm>
        </p:spPr>
        <p:txBody>
          <a:bodyPr/>
          <a:lstStyle/>
          <a:p>
            <a:r>
              <a:rPr lang="en-GB" sz="36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Updates from the Oblast Administration and Updates from Partners on the status of Winterization Planning/ </a:t>
            </a:r>
            <a:r>
              <a:rPr lang="uk-UA" sz="3600">
                <a:solidFill>
                  <a:srgbClr val="20202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Оновлення від обласної адміністрації та оновлення від партнерів щодо ходу планування підготовки до зими </a:t>
            </a:r>
            <a:br>
              <a:rPr lang="en-GB" sz="3600">
                <a:solidFill>
                  <a:srgbClr val="20202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7360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7B57F3-B12A-3B2E-B187-AE19226460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647" y="493154"/>
            <a:ext cx="3997240" cy="557106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00A5DD2-1BAE-C857-B204-7CD10FCCA5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72607" y="536997"/>
            <a:ext cx="389974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165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B9ABC27-7CAE-4144-2B4F-7BB10454FB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4343" y="106471"/>
            <a:ext cx="4613432" cy="31565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A4F4EB-E3A9-850F-51CF-F4CEDB059A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42365" y="3375765"/>
            <a:ext cx="4563399" cy="3034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121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3E1FFCC-F75F-BADB-491C-F70A516F2C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6524" y="155856"/>
            <a:ext cx="4264687" cy="444745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73D2097-3118-B8A4-023C-430E96D97E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9" y="93227"/>
            <a:ext cx="4460038" cy="4503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9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429A59B-25D2-D40A-9888-1644043CC9F7}"/>
              </a:ext>
            </a:extLst>
          </p:cNvPr>
          <p:cNvSpPr txBox="1"/>
          <p:nvPr/>
        </p:nvSpPr>
        <p:spPr>
          <a:xfrm>
            <a:off x="133370" y="301921"/>
            <a:ext cx="4629313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 fontAlgn="base"/>
            <a:r>
              <a:rPr lang="en-GB" sz="800" b="1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Important: </a:t>
            </a:r>
            <a:r>
              <a:rPr lang="en-GB" sz="8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</a:t>
            </a:r>
            <a:endParaRPr lang="en-GB" sz="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GB" sz="8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•</a:t>
            </a:r>
            <a:r>
              <a:rPr lang="en-GB" sz="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8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abovementioned initiatives are specifically developed to address winter heating requirements. Cash for solid fuel or utilities activities requires an assessment of households' fuel/energy type and needs and confirmation of the availability of solid fuels in the local market, as outlined in the Shelter Cluster’s HNRP 2024 Activities Handbook.  </a:t>
            </a:r>
            <a:endParaRPr lang="en-GB" sz="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GB" sz="8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They are separate from the Multi-Purpose Cash Assistance (MPCA), which addresses basic needs. Cash for winter energy or utilities is not intended for other sector-specific objectives or to reach multi-sectoral needs. However, they could be used alongside other complementary sectoral or multi-sectoral interventions, including MPCA.  </a:t>
            </a:r>
            <a:endParaRPr lang="en-GB" sz="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>
              <a:buFont typeface="Arial" panose="020B0604020202020204" pitchFamily="34" charset="0"/>
              <a:buChar char="•"/>
            </a:pPr>
            <a:r>
              <a:rPr lang="en-GB" sz="8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 household should not receive Cash for Winter Energy, Winter Cash for Utilities, and In-kind Winter Energy at the same time. </a:t>
            </a:r>
          </a:p>
          <a:p>
            <a:pPr algn="just" rtl="0" fontAlgn="base"/>
            <a:r>
              <a:rPr lang="en-GB" sz="8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•</a:t>
            </a:r>
            <a:r>
              <a:rPr lang="en-GB" sz="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8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transfer value for Cash for Winter Energy is 525 USD (21,000 UAH) per household covering the winter period, regardless of the heating type used or the household size.  </a:t>
            </a:r>
            <a:endParaRPr lang="en-GB" sz="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  <a:p>
            <a:pPr algn="just" rtl="0" fontAlgn="base"/>
            <a:r>
              <a:rPr lang="en-GB" sz="8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•</a:t>
            </a:r>
            <a:r>
              <a:rPr lang="en-GB" sz="800" b="0" i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en-GB" sz="800" b="0" i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 amount of Winter Cash for Utilities varies based on the heating method (see Table 9). </a:t>
            </a:r>
            <a:endParaRPr lang="en-GB" sz="800" b="0" i="0">
              <a:solidFill>
                <a:srgbClr val="000000"/>
              </a:solidFill>
              <a:effectLst/>
              <a:latin typeface="Segoe UI" panose="020B0502040204020203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70540B-A8D7-AB85-50A6-8BFE44F4E00D}"/>
              </a:ext>
            </a:extLst>
          </p:cNvPr>
          <p:cNvSpPr txBox="1"/>
          <p:nvPr/>
        </p:nvSpPr>
        <p:spPr>
          <a:xfrm>
            <a:off x="522327" y="3169085"/>
            <a:ext cx="680355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" b="1" spc="-1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Важливо</a:t>
            </a:r>
            <a:r>
              <a:rPr lang="en-GB" sz="800" b="1" spc="-10"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</a:t>
            </a:r>
            <a:endParaRPr lang="en-GB" sz="8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000"/>
              <a:t>Вишезгадані ініціативи були спеціально розроблені для покриття витрат на</a:t>
            </a:r>
            <a:r>
              <a:rPr lang="en-GB" sz="1000"/>
              <a:t> </a:t>
            </a:r>
            <a:r>
              <a:rPr lang="ru-RU" sz="1000"/>
              <a:t>опалення взимку. Надання грошової допомоги на придбання твердого палива або оплату комунальних послуг вимагає проведення оцінки типу палива/енергії та потреб домогосподарств, підтвердження наявності твердого палива на місцевому ринку, як зазначено в Керівництві з видів діяльності, пов'язаних з планом гуманітарних потреб та реагування у 2024 році.</a:t>
            </a:r>
            <a:endParaRPr lang="en-GB" sz="1000"/>
          </a:p>
          <a:p>
            <a:pPr marL="344805" marR="62865" indent="-285750" algn="just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uk-UA" sz="8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Такі ініціативи відрізняються від Багатоцільової грошової допомоги (MPCA), яка спрямована на задоволення базових потреб домогосподарств. Допомога у грошовій формі на оплату опалення або комунальних послуг взимку не призначена для інших цілей</a:t>
            </a:r>
            <a:r>
              <a:rPr lang="uk-UA" sz="800" spc="-1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8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або</a:t>
            </a:r>
            <a:r>
              <a:rPr lang="uk-UA" sz="800" spc="-15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8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для</a:t>
            </a:r>
            <a:r>
              <a:rPr lang="uk-UA" sz="800" spc="-5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8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задоволення</a:t>
            </a:r>
            <a:r>
              <a:rPr lang="uk-UA" sz="800" spc="-5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8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міжгалузевих</a:t>
            </a:r>
            <a:r>
              <a:rPr lang="uk-UA" sz="800" spc="-1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8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потреб. Однак вони</a:t>
            </a:r>
            <a:r>
              <a:rPr lang="uk-UA" sz="800" spc="-1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8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можуть</a:t>
            </a:r>
            <a:r>
              <a:rPr lang="uk-UA" sz="800" spc="-15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uk-UA" sz="800">
                <a:solidFill>
                  <a:srgbClr val="00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бути впроваджені разом з іншими додатковими галузевими або багатогалузевими гуманітарними втручаннями, в тому числі і поруч з Багатоцільовою грошовою допомогою.</a:t>
            </a:r>
            <a:endParaRPr lang="en-GB" sz="800">
              <a:effectLst/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342900" marR="59055" lvl="0" indent="-342900" algn="just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16255" algn="l"/>
              </a:tabLst>
            </a:pP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Домогосподарство не повинно отримувати одночасно такі види допомоги: покриття потреб у твердому паливі шляхом надання допомоги у грошовій формі, допомогу у грошовій формі на оплату комунальних послуг у зимовий період, а також покриття потреб у твердому паливі у натуральній формі.</a:t>
            </a:r>
            <a:endParaRPr lang="en-GB" sz="800" spc="0">
              <a:effectLst/>
              <a:latin typeface="Verdana" panose="020B060403050404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60960" lvl="0" indent="-342900" algn="just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16255" algn="l"/>
              </a:tabLst>
            </a:pP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Сума допомоги у рамках покриття потреб у твердому паливі шляхом надання допомоги у грошовій формі становить </a:t>
            </a:r>
            <a:r>
              <a:rPr lang="uk-UA" sz="800" b="1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525 дол. США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(21 000 гривень) на домогосподарство протягом зимового періоду, незалежно від типу використаного палива та розміру домогосподарства.</a:t>
            </a:r>
            <a:endParaRPr lang="en-GB" sz="800" spc="0">
              <a:effectLst/>
              <a:latin typeface="Verdana" panose="020B060403050404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342900" marR="66040" lvl="0" indent="-342900" algn="just">
              <a:spcBef>
                <a:spcPts val="0"/>
              </a:spcBef>
              <a:spcAft>
                <a:spcPts val="0"/>
              </a:spcAft>
              <a:buSzPts val="1000"/>
              <a:buFont typeface="Symbol" panose="05050102010706020507" pitchFamily="18" charset="2"/>
              <a:buChar char=""/>
              <a:tabLst>
                <a:tab pos="516255" algn="l"/>
              </a:tabLst>
            </a:pP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Сума</a:t>
            </a:r>
            <a:r>
              <a:rPr lang="uk-UA" sz="800" spc="-7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допомоги</a:t>
            </a:r>
            <a:r>
              <a:rPr lang="uk-UA" sz="800" spc="-65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у</a:t>
            </a:r>
            <a:r>
              <a:rPr lang="uk-UA" sz="800" spc="-65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грошовій</a:t>
            </a:r>
            <a:r>
              <a:rPr lang="uk-UA" sz="800" spc="-75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формі</a:t>
            </a:r>
            <a:r>
              <a:rPr lang="uk-UA" sz="800" spc="-7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на</a:t>
            </a:r>
            <a:r>
              <a:rPr lang="uk-UA" sz="800" spc="-6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оплату</a:t>
            </a:r>
            <a:r>
              <a:rPr lang="uk-UA" sz="800" spc="-65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комунальних</a:t>
            </a:r>
            <a:r>
              <a:rPr lang="uk-UA" sz="800" spc="-75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послуг</a:t>
            </a:r>
            <a:r>
              <a:rPr lang="uk-UA" sz="800" spc="-75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у</a:t>
            </a:r>
            <a:r>
              <a:rPr lang="uk-UA" sz="800" spc="-65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зимовий</a:t>
            </a:r>
            <a:r>
              <a:rPr lang="uk-UA" sz="800" spc="-75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 </a:t>
            </a:r>
            <a:r>
              <a:rPr lang="uk-UA" sz="800" spc="0">
                <a:solidFill>
                  <a:srgbClr val="000000"/>
                </a:solidFill>
                <a:effectLst/>
                <a:latin typeface="Verdana" panose="020B0604030504040204" pitchFamily="34" charset="0"/>
                <a:ea typeface="Symbol" panose="05050102010706020507" pitchFamily="18" charset="2"/>
                <a:cs typeface="Symbol" panose="05050102010706020507" pitchFamily="18" charset="2"/>
              </a:rPr>
              <a:t>період залежить від обраного способу опалення (таблиця 9).</a:t>
            </a:r>
            <a:endParaRPr lang="en-GB" sz="800" spc="0">
              <a:effectLst/>
              <a:latin typeface="Verdana" panose="020B0604030504040204" pitchFamily="34" charset="0"/>
              <a:ea typeface="Symbol" panose="05050102010706020507" pitchFamily="18" charset="2"/>
              <a:cs typeface="Symbol" panose="05050102010706020507" pitchFamily="18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3267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6A8A664-0C28-E124-7611-7BF780F037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7170744"/>
              </p:ext>
            </p:extLst>
          </p:nvPr>
        </p:nvGraphicFramePr>
        <p:xfrm>
          <a:off x="457200" y="5381277"/>
          <a:ext cx="8229600" cy="7176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18148">
                  <a:extLst>
                    <a:ext uri="{9D8B030D-6E8A-4147-A177-3AD203B41FA5}">
                      <a16:colId xmlns:a16="http://schemas.microsoft.com/office/drawing/2014/main" val="2275222520"/>
                    </a:ext>
                  </a:extLst>
                </a:gridCol>
                <a:gridCol w="2308594">
                  <a:extLst>
                    <a:ext uri="{9D8B030D-6E8A-4147-A177-3AD203B41FA5}">
                      <a16:colId xmlns:a16="http://schemas.microsoft.com/office/drawing/2014/main" val="191425783"/>
                    </a:ext>
                  </a:extLst>
                </a:gridCol>
                <a:gridCol w="1124393">
                  <a:extLst>
                    <a:ext uri="{9D8B030D-6E8A-4147-A177-3AD203B41FA5}">
                      <a16:colId xmlns:a16="http://schemas.microsoft.com/office/drawing/2014/main" val="3422336669"/>
                    </a:ext>
                  </a:extLst>
                </a:gridCol>
                <a:gridCol w="478465">
                  <a:extLst>
                    <a:ext uri="{9D8B030D-6E8A-4147-A177-3AD203B41FA5}">
                      <a16:colId xmlns:a16="http://schemas.microsoft.com/office/drawing/2014/main" val="1355693878"/>
                    </a:ext>
                  </a:extLst>
                </a:gridCol>
              </a:tblGrid>
              <a:tr h="17942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 err="1">
                          <a:effectLst/>
                        </a:rPr>
                        <a:t>Hromada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PIN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Right to Protection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UNICEF</a:t>
                      </a:r>
                      <a:endParaRPr lang="en-GB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b"/>
                </a:tc>
                <a:extLst>
                  <a:ext uri="{0D108BD9-81ED-4DB2-BD59-A6C34878D82A}">
                    <a16:rowId xmlns:a16="http://schemas.microsoft.com/office/drawing/2014/main" val="2050312184"/>
                  </a:ext>
                </a:extLst>
              </a:tr>
              <a:tr h="17942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Marhanetska_UA1208001_</a:t>
                      </a:r>
                      <a:r>
                        <a:rPr lang="uk-UA" sz="1000" u="none" strike="noStrike">
                          <a:effectLst/>
                        </a:rPr>
                        <a:t>Марганецька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highlight>
                            <a:srgbClr val="FFFF00"/>
                          </a:highlight>
                        </a:rPr>
                        <a:t>380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  <a:highlight>
                            <a:srgbClr val="FFFF00"/>
                          </a:highlight>
                        </a:rPr>
                        <a:t>678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highlight>
                          <a:srgbClr val="FFFF00"/>
                        </a:highlight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b"/>
                </a:tc>
                <a:extLst>
                  <a:ext uri="{0D108BD9-81ED-4DB2-BD59-A6C34878D82A}">
                    <a16:rowId xmlns:a16="http://schemas.microsoft.com/office/drawing/2014/main" val="3210642509"/>
                  </a:ext>
                </a:extLst>
              </a:tr>
              <a:tr h="17942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Myrivska_UA1208003_</a:t>
                      </a:r>
                      <a:r>
                        <a:rPr lang="uk-UA" sz="1000" u="none" strike="noStrike">
                          <a:effectLst/>
                        </a:rPr>
                        <a:t>Мирівська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135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b"/>
                </a:tc>
                <a:extLst>
                  <a:ext uri="{0D108BD9-81ED-4DB2-BD59-A6C34878D82A}">
                    <a16:rowId xmlns:a16="http://schemas.microsoft.com/office/drawing/2014/main" val="128846384"/>
                  </a:ext>
                </a:extLst>
              </a:tr>
              <a:tr h="179424">
                <a:tc>
                  <a:txBody>
                    <a:bodyPr/>
                    <a:lstStyle/>
                    <a:p>
                      <a:pPr algn="l" fontAlgn="b"/>
                      <a:r>
                        <a:rPr lang="en-GB" sz="1000" u="none" strike="noStrike">
                          <a:effectLst/>
                        </a:rPr>
                        <a:t>Pokrovska_UA1214025_</a:t>
                      </a:r>
                      <a:r>
                        <a:rPr lang="uk-UA" sz="1000" u="none" strike="noStrike">
                          <a:effectLst/>
                        </a:rPr>
                        <a:t>Покровська</a:t>
                      </a:r>
                      <a:endParaRPr lang="uk-UA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000" u="none" strike="noStrike">
                          <a:effectLst/>
                        </a:rPr>
                        <a:t>565</a:t>
                      </a:r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GB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971" marR="8971" marT="8971" marB="0" anchor="b"/>
                </a:tc>
                <a:extLst>
                  <a:ext uri="{0D108BD9-81ED-4DB2-BD59-A6C34878D82A}">
                    <a16:rowId xmlns:a16="http://schemas.microsoft.com/office/drawing/2014/main" val="4170496103"/>
                  </a:ext>
                </a:extLst>
              </a:tr>
            </a:tbl>
          </a:graphicData>
        </a:graphic>
      </p:graphicFrame>
      <p:pic>
        <p:nvPicPr>
          <p:cNvPr id="6" name="Picture 5" descr="A map of a continent&#10;&#10;Description automatically generated">
            <a:extLst>
              <a:ext uri="{FF2B5EF4-FFF2-40B4-BE49-F238E27FC236}">
                <a16:creationId xmlns:a16="http://schemas.microsoft.com/office/drawing/2014/main" id="{2CF5C631-940D-6E6B-685C-51A9713A90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2660"/>
            <a:ext cx="5278344" cy="3731554"/>
          </a:xfrm>
          <a:prstGeom prst="rect">
            <a:avLst/>
          </a:prstGeom>
        </p:spPr>
      </p:pic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86B2BE1B-55D9-40CE-50D1-133574975F1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29110985"/>
              </p:ext>
            </p:extLst>
          </p:nvPr>
        </p:nvGraphicFramePr>
        <p:xfrm>
          <a:off x="5398719" y="898742"/>
          <a:ext cx="3745281" cy="26461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574249434"/>
      </p:ext>
    </p:extLst>
  </p:cSld>
  <p:clrMapOvr>
    <a:masterClrMapping/>
  </p:clrMapOvr>
</p:sld>
</file>

<file path=ppt/theme/theme1.xml><?xml version="1.0" encoding="utf-8"?>
<a:theme xmlns:a="http://schemas.openxmlformats.org/drawingml/2006/main" name="Shelter Cluster Powerpoint Template V 1 0 - MYN">
  <a:themeElements>
    <a:clrScheme name="Shelter Cluster 3 Soft">
      <a:dk1>
        <a:sysClr val="windowText" lastClr="000000"/>
      </a:dk1>
      <a:lt1>
        <a:sysClr val="window" lastClr="FFFFFF"/>
      </a:lt1>
      <a:dk2>
        <a:srgbClr val="04314C"/>
      </a:dk2>
      <a:lt2>
        <a:srgbClr val="F6F6F6"/>
      </a:lt2>
      <a:accent1>
        <a:srgbClr val="365A70"/>
      </a:accent1>
      <a:accent2>
        <a:srgbClr val="FFC133"/>
      </a:accent2>
      <a:accent3>
        <a:srgbClr val="994345"/>
      </a:accent3>
      <a:accent4>
        <a:srgbClr val="84C559"/>
      </a:accent4>
      <a:accent5>
        <a:srgbClr val="FD3333"/>
      </a:accent5>
      <a:accent6>
        <a:srgbClr val="459FD5"/>
      </a:accent6>
      <a:hlink>
        <a:srgbClr val="994345"/>
      </a:hlink>
      <a:folHlink>
        <a:srgbClr val="7030A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3C16D68AE530649AD04F160AE81F5D8" ma:contentTypeVersion="16" ma:contentTypeDescription="Create a new document." ma:contentTypeScope="" ma:versionID="c078bbc397e0867f654098b5bf5b4bf4">
  <xsd:schema xmlns:xsd="http://www.w3.org/2001/XMLSchema" xmlns:xs="http://www.w3.org/2001/XMLSchema" xmlns:p="http://schemas.microsoft.com/office/2006/metadata/properties" xmlns:ns2="4754fb44-5402-4ac7-8c13-101c83d570b3" xmlns:ns3="792813d3-0c35-4822-bb5f-acd9072808d5" targetNamespace="http://schemas.microsoft.com/office/2006/metadata/properties" ma:root="true" ma:fieldsID="40debb22b9735a4a3220a0caefa7b091" ns2:_="" ns3:_="">
    <xsd:import namespace="4754fb44-5402-4ac7-8c13-101c83d570b3"/>
    <xsd:import namespace="792813d3-0c35-4822-bb5f-acd9072808d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Comment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54fb44-5402-4ac7-8c13-101c83d570b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Comment" ma:index="10" nillable="true" ma:displayName="Comment" ma:format="Dropdown" ma:internalName="Comment">
      <xsd:simpleType>
        <xsd:restriction base="dms:Note">
          <xsd:maxLength value="255"/>
        </xsd:restriction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f5f3f4cc-79b9-4d17-b8fa-dd7577b1fbe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2813d3-0c35-4822-bb5f-acd9072808d5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46cb63e9-f0be-42a3-86d0-fd42cf37ee3f}" ma:internalName="TaxCatchAll" ma:showField="CatchAllData" ma:web="792813d3-0c35-4822-bb5f-acd9072808d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mment xmlns="4754fb44-5402-4ac7-8c13-101c83d570b3" xsi:nil="true"/>
    <TaxCatchAll xmlns="792813d3-0c35-4822-bb5f-acd9072808d5" xsi:nil="true"/>
    <lcf76f155ced4ddcb4097134ff3c332f xmlns="4754fb44-5402-4ac7-8c13-101c83d570b3">
      <Terms xmlns="http://schemas.microsoft.com/office/infopath/2007/PartnerControls"/>
    </lcf76f155ced4ddcb4097134ff3c332f>
    <SharedWithUsers xmlns="792813d3-0c35-4822-bb5f-acd9072808d5">
      <UserInfo>
        <DisplayName>Maksym Davidich</DisplayName>
        <AccountId>95</AccountId>
        <AccountType/>
      </UserInfo>
      <UserInfo>
        <DisplayName>Valeria Panina</DisplayName>
        <AccountId>180</AccountId>
        <AccountType/>
      </UserInfo>
      <UserInfo>
        <DisplayName>Behrooz Taleb</DisplayName>
        <AccountId>23</AccountId>
        <AccountType/>
      </UserInfo>
    </SharedWithUsers>
  </documentManagement>
</p:properties>
</file>

<file path=customXml/itemProps1.xml><?xml version="1.0" encoding="utf-8"?>
<ds:datastoreItem xmlns:ds="http://schemas.openxmlformats.org/officeDocument/2006/customXml" ds:itemID="{391C99ED-8097-42AE-8D17-FD5956B6554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CDC1571-9286-452E-B8D0-C1607812C9B3}">
  <ds:schemaRefs>
    <ds:schemaRef ds:uri="4754fb44-5402-4ac7-8c13-101c83d570b3"/>
    <ds:schemaRef ds:uri="792813d3-0c35-4822-bb5f-acd9072808d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18CFE8A3-D1BA-4E1B-913B-A4EFEFC7CF88}">
  <ds:schemaRefs>
    <ds:schemaRef ds:uri="4754fb44-5402-4ac7-8c13-101c83d570b3"/>
    <ds:schemaRef ds:uri="792813d3-0c35-4822-bb5f-acd9072808d5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On-screen Show (4:3)</PresentationFormat>
  <Slides>12</Slides>
  <Notes>0</Notes>
  <HiddenSlides>0</HiddenSlide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Shelter Cluster Powerpoint Template V 1 0 - MYN</vt:lpstr>
      <vt:lpstr>Custom Design</vt:lpstr>
      <vt:lpstr>Dnipro Shelter Cluster Meeting</vt:lpstr>
      <vt:lpstr>Agenda/Порядок денний</vt:lpstr>
      <vt:lpstr>PowerPoint Presentation</vt:lpstr>
      <vt:lpstr>Updates from the Oblast Administration and Updates from Partners on the status of Winterization Planning/  Оновлення від обласної адміністрації та оновлення від партнерів щодо ходу планування підготовки до зими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Situation and needs in Transit Centres on displacement from Donetska oblast and Donetska Preparedness Plan  Ситуація та потреби в транзитних центрах для переміщених осіб з Донецької області та План готовності для Донецької області  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Renee Wynveen</dc:creator>
  <cp:revision>1</cp:revision>
  <dcterms:modified xsi:type="dcterms:W3CDTF">2024-08-20T10:40:06Z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0x01010023C16D68AE530649AD04F160AE81F5D8</vt:lpwstr>
  </property>
  <property fmtid="{D5CDD505-2E9C-101B-9397-08002B2CF9AE}" pid="3" name="MediaServiceImageTags">
    <vt:lpwstr/>
  </property>
</Properties>
</file>