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webextensions/webextension1.xml" ContentType="application/vnd.ms-office.webextension+xml"/>
  <Override PartName="/ppt/notesSlides/notesSlide8.xml" ContentType="application/vnd.openxmlformats-officedocument.presentationml.notesSlide+xml"/>
  <Override PartName="/ppt/webextensions/webextension2.xml" ContentType="application/vnd.ms-office.webextension+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webextensions/webextension3.xml" ContentType="application/vnd.ms-office.webextension+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Lst>
  <p:notesMasterIdLst>
    <p:notesMasterId r:id="rId16"/>
  </p:notesMasterIdLst>
  <p:handoutMasterIdLst>
    <p:handoutMasterId r:id="rId17"/>
  </p:handoutMasterIdLst>
  <p:sldIdLst>
    <p:sldId id="478" r:id="rId2"/>
    <p:sldId id="298" r:id="rId3"/>
    <p:sldId id="427" r:id="rId4"/>
    <p:sldId id="480" r:id="rId5"/>
    <p:sldId id="482" r:id="rId6"/>
    <p:sldId id="481" r:id="rId7"/>
    <p:sldId id="472" r:id="rId8"/>
    <p:sldId id="476" r:id="rId9"/>
    <p:sldId id="470" r:id="rId10"/>
    <p:sldId id="479" r:id="rId11"/>
    <p:sldId id="474" r:id="rId12"/>
    <p:sldId id="473" r:id="rId13"/>
    <p:sldId id="475" r:id="rId14"/>
    <p:sldId id="416" r:id="rId15"/>
  </p:sldIdLst>
  <p:sldSz cx="20104100" cy="13392150"/>
  <p:notesSz cx="20104100" cy="133921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07210-F69E-D37C-6DA8-311CBEDDF26C}" name="Maysa Al-Aqil" initials="MA" userId="cf479f9b1b8c65ce" providerId="Windows Live"/>
  <p188:author id="{09852B28-75A8-6B00-9D93-84718CA3E142}" name="Iva Vavic" initials="IV" userId="S::vavic@unhcr.org::13a89f61-d74e-4100-9f82-8f9fd7ea3560" providerId="AD"/>
  <p188:author id="{8D5756F0-26E9-D0C5-990D-2B93BAE2EF81}" name="Iva Vavic" initials="IV" userId="Iva Vavic"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561"/>
    <a:srgbClr val="C00000"/>
    <a:srgbClr val="F5D3B5"/>
    <a:srgbClr val="FAE1B0"/>
    <a:srgbClr val="FADAC2"/>
    <a:srgbClr val="21ADA3"/>
    <a:srgbClr val="F3A466"/>
    <a:srgbClr val="2B9F78"/>
    <a:srgbClr val="C6D12C"/>
    <a:srgbClr val="FFF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C39AC-33DA-4263-BAEE-AD012CB3CE1B}" v="72" dt="2023-06-03T05:45:32.23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 d="100"/>
          <a:sy n="16" d="100"/>
        </p:scale>
        <p:origin x="228" y="22"/>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oebe Njihia" userId="61e53c1c-6f94-4bc3-91aa-1e2242eae6a1" providerId="ADAL" clId="{6D162E47-FAD7-4659-99C6-C0C87B6DC9D7}"/>
    <pc:docChg chg="custSel modSld">
      <pc:chgData name="Phoebe Njihia" userId="61e53c1c-6f94-4bc3-91aa-1e2242eae6a1" providerId="ADAL" clId="{6D162E47-FAD7-4659-99C6-C0C87B6DC9D7}" dt="2023-02-20T06:58:23.742" v="74" actId="13926"/>
      <pc:docMkLst>
        <pc:docMk/>
      </pc:docMkLst>
      <pc:sldChg chg="addSp delSp modSp mod">
        <pc:chgData name="Phoebe Njihia" userId="61e53c1c-6f94-4bc3-91aa-1e2242eae6a1" providerId="ADAL" clId="{6D162E47-FAD7-4659-99C6-C0C87B6DC9D7}" dt="2023-02-19T18:28:34.877" v="52" actId="1076"/>
        <pc:sldMkLst>
          <pc:docMk/>
          <pc:sldMk cId="2917452096" sldId="417"/>
        </pc:sldMkLst>
        <pc:spChg chg="mod">
          <ac:chgData name="Phoebe Njihia" userId="61e53c1c-6f94-4bc3-91aa-1e2242eae6a1" providerId="ADAL" clId="{6D162E47-FAD7-4659-99C6-C0C87B6DC9D7}" dt="2023-02-19T18:28:26.086" v="48" actId="1076"/>
          <ac:spMkLst>
            <pc:docMk/>
            <pc:sldMk cId="2917452096" sldId="417"/>
            <ac:spMk id="41" creationId="{912B83DD-1216-8FBB-AC55-3F8224235125}"/>
          </ac:spMkLst>
        </pc:spChg>
        <pc:picChg chg="add mod">
          <ac:chgData name="Phoebe Njihia" userId="61e53c1c-6f94-4bc3-91aa-1e2242eae6a1" providerId="ADAL" clId="{6D162E47-FAD7-4659-99C6-C0C87B6DC9D7}" dt="2023-02-19T18:27:30.243" v="30" actId="1076"/>
          <ac:picMkLst>
            <pc:docMk/>
            <pc:sldMk cId="2917452096" sldId="417"/>
            <ac:picMk id="3" creationId="{746C0653-D70D-82AC-E117-8F53C6DEE7BE}"/>
          </ac:picMkLst>
        </pc:picChg>
        <pc:picChg chg="add mod">
          <ac:chgData name="Phoebe Njihia" userId="61e53c1c-6f94-4bc3-91aa-1e2242eae6a1" providerId="ADAL" clId="{6D162E47-FAD7-4659-99C6-C0C87B6DC9D7}" dt="2023-02-19T18:28:34.877" v="52" actId="1076"/>
          <ac:picMkLst>
            <pc:docMk/>
            <pc:sldMk cId="2917452096" sldId="417"/>
            <ac:picMk id="6" creationId="{F29B20F4-F2F7-BE50-EF75-5A1BE7DDFC1C}"/>
          </ac:picMkLst>
        </pc:picChg>
        <pc:picChg chg="add mod">
          <ac:chgData name="Phoebe Njihia" userId="61e53c1c-6f94-4bc3-91aa-1e2242eae6a1" providerId="ADAL" clId="{6D162E47-FAD7-4659-99C6-C0C87B6DC9D7}" dt="2023-02-19T18:28:33.457" v="51" actId="1076"/>
          <ac:picMkLst>
            <pc:docMk/>
            <pc:sldMk cId="2917452096" sldId="417"/>
            <ac:picMk id="10" creationId="{90FA3230-D773-C194-FB83-6BD12C4D3E61}"/>
          </ac:picMkLst>
        </pc:picChg>
        <pc:picChg chg="add mod">
          <ac:chgData name="Phoebe Njihia" userId="61e53c1c-6f94-4bc3-91aa-1e2242eae6a1" providerId="ADAL" clId="{6D162E47-FAD7-4659-99C6-C0C87B6DC9D7}" dt="2023-02-19T18:28:31.908" v="50" actId="1076"/>
          <ac:picMkLst>
            <pc:docMk/>
            <pc:sldMk cId="2917452096" sldId="417"/>
            <ac:picMk id="18" creationId="{C7662068-9072-FE46-BEDF-7184039C967E}"/>
          </ac:picMkLst>
        </pc:picChg>
        <pc:picChg chg="add mod">
          <ac:chgData name="Phoebe Njihia" userId="61e53c1c-6f94-4bc3-91aa-1e2242eae6a1" providerId="ADAL" clId="{6D162E47-FAD7-4659-99C6-C0C87B6DC9D7}" dt="2023-02-19T18:28:27.659" v="49" actId="1076"/>
          <ac:picMkLst>
            <pc:docMk/>
            <pc:sldMk cId="2917452096" sldId="417"/>
            <ac:picMk id="20" creationId="{049C8348-0FF0-2D9F-63AC-622D387CBB22}"/>
          </ac:picMkLst>
        </pc:picChg>
        <pc:picChg chg="del">
          <ac:chgData name="Phoebe Njihia" userId="61e53c1c-6f94-4bc3-91aa-1e2242eae6a1" providerId="ADAL" clId="{6D162E47-FAD7-4659-99C6-C0C87B6DC9D7}" dt="2023-02-19T18:25:45.372" v="0" actId="478"/>
          <ac:picMkLst>
            <pc:docMk/>
            <pc:sldMk cId="2917452096" sldId="417"/>
            <ac:picMk id="21" creationId="{3C1E163A-FBF1-A063-7C81-D3E6B3DCDA94}"/>
          </ac:picMkLst>
        </pc:picChg>
        <pc:picChg chg="del">
          <ac:chgData name="Phoebe Njihia" userId="61e53c1c-6f94-4bc3-91aa-1e2242eae6a1" providerId="ADAL" clId="{6D162E47-FAD7-4659-99C6-C0C87B6DC9D7}" dt="2023-02-19T18:25:47.168" v="1" actId="478"/>
          <ac:picMkLst>
            <pc:docMk/>
            <pc:sldMk cId="2917452096" sldId="417"/>
            <ac:picMk id="35" creationId="{0FA5CBD4-0746-0F25-F1BB-3390DC706C14}"/>
          </ac:picMkLst>
        </pc:picChg>
        <pc:picChg chg="del">
          <ac:chgData name="Phoebe Njihia" userId="61e53c1c-6f94-4bc3-91aa-1e2242eae6a1" providerId="ADAL" clId="{6D162E47-FAD7-4659-99C6-C0C87B6DC9D7}" dt="2023-02-19T18:25:49.032" v="2" actId="478"/>
          <ac:picMkLst>
            <pc:docMk/>
            <pc:sldMk cId="2917452096" sldId="417"/>
            <ac:picMk id="37" creationId="{AAAB2C3E-D6FC-F897-648F-6DD345F71AA6}"/>
          </ac:picMkLst>
        </pc:picChg>
        <pc:picChg chg="del mod">
          <ac:chgData name="Phoebe Njihia" userId="61e53c1c-6f94-4bc3-91aa-1e2242eae6a1" providerId="ADAL" clId="{6D162E47-FAD7-4659-99C6-C0C87B6DC9D7}" dt="2023-02-19T18:28:22.871" v="47" actId="21"/>
          <ac:picMkLst>
            <pc:docMk/>
            <pc:sldMk cId="2917452096" sldId="417"/>
            <ac:picMk id="39" creationId="{FD9C41D2-5520-C7DE-FAE5-C3B5E169669B}"/>
          </ac:picMkLst>
        </pc:picChg>
        <pc:cxnChg chg="del mod">
          <ac:chgData name="Phoebe Njihia" userId="61e53c1c-6f94-4bc3-91aa-1e2242eae6a1" providerId="ADAL" clId="{6D162E47-FAD7-4659-99C6-C0C87B6DC9D7}" dt="2023-02-19T18:28:20.341" v="46" actId="21"/>
          <ac:cxnSpMkLst>
            <pc:docMk/>
            <pc:sldMk cId="2917452096" sldId="417"/>
            <ac:cxnSpMk id="44" creationId="{11FF872A-42CB-AC95-5972-B3754CD6945C}"/>
          </ac:cxnSpMkLst>
        </pc:cxnChg>
      </pc:sldChg>
      <pc:sldChg chg="modSp mod">
        <pc:chgData name="Phoebe Njihia" userId="61e53c1c-6f94-4bc3-91aa-1e2242eae6a1" providerId="ADAL" clId="{6D162E47-FAD7-4659-99C6-C0C87B6DC9D7}" dt="2023-02-20T06:58:23.742" v="74" actId="13926"/>
        <pc:sldMkLst>
          <pc:docMk/>
          <pc:sldMk cId="3817310540" sldId="453"/>
        </pc:sldMkLst>
        <pc:spChg chg="mod">
          <ac:chgData name="Phoebe Njihia" userId="61e53c1c-6f94-4bc3-91aa-1e2242eae6a1" providerId="ADAL" clId="{6D162E47-FAD7-4659-99C6-C0C87B6DC9D7}" dt="2023-02-20T06:58:23.742" v="74" actId="13926"/>
          <ac:spMkLst>
            <pc:docMk/>
            <pc:sldMk cId="3817310540" sldId="453"/>
            <ac:spMk id="9" creationId="{2290C048-F8C3-1FB0-7CEE-39B975090525}"/>
          </ac:spMkLst>
        </pc:spChg>
        <pc:spChg chg="mod">
          <ac:chgData name="Phoebe Njihia" userId="61e53c1c-6f94-4bc3-91aa-1e2242eae6a1" providerId="ADAL" clId="{6D162E47-FAD7-4659-99C6-C0C87B6DC9D7}" dt="2023-02-20T01:56:13.124" v="53" actId="1076"/>
          <ac:spMkLst>
            <pc:docMk/>
            <pc:sldMk cId="3817310540" sldId="453"/>
            <ac:spMk id="14" creationId="{28BE382E-C278-52C3-8ED7-76CB303F32CC}"/>
          </ac:spMkLst>
        </pc:spChg>
      </pc:sldChg>
      <pc:sldChg chg="modSp mod">
        <pc:chgData name="Phoebe Njihia" userId="61e53c1c-6f94-4bc3-91aa-1e2242eae6a1" providerId="ADAL" clId="{6D162E47-FAD7-4659-99C6-C0C87B6DC9D7}" dt="2023-02-20T01:56:17.989" v="54" actId="1076"/>
        <pc:sldMkLst>
          <pc:docMk/>
          <pc:sldMk cId="3034373702" sldId="457"/>
        </pc:sldMkLst>
        <pc:spChg chg="mod">
          <ac:chgData name="Phoebe Njihia" userId="61e53c1c-6f94-4bc3-91aa-1e2242eae6a1" providerId="ADAL" clId="{6D162E47-FAD7-4659-99C6-C0C87B6DC9D7}" dt="2023-02-20T01:56:17.989" v="54" actId="1076"/>
          <ac:spMkLst>
            <pc:docMk/>
            <pc:sldMk cId="3034373702" sldId="457"/>
            <ac:spMk id="14" creationId="{28BE382E-C278-52C3-8ED7-76CB303F32CC}"/>
          </ac:spMkLst>
        </pc:spChg>
      </pc:sldChg>
    </pc:docChg>
  </pc:docChgLst>
  <pc:docChgLst>
    <pc:chgData name="Phoebe Njihia" userId="61e53c1c-6f94-4bc3-91aa-1e2242eae6a1" providerId="ADAL" clId="{447C8DD9-BB52-4092-98ED-055FBAC6D0F4}"/>
    <pc:docChg chg="custSel delSld modSld">
      <pc:chgData name="Phoebe Njihia" userId="61e53c1c-6f94-4bc3-91aa-1e2242eae6a1" providerId="ADAL" clId="{447C8DD9-BB52-4092-98ED-055FBAC6D0F4}" dt="2023-02-12T12:22:16.165" v="270" actId="21"/>
      <pc:docMkLst>
        <pc:docMk/>
      </pc:docMkLst>
      <pc:sldChg chg="del">
        <pc:chgData name="Phoebe Njihia" userId="61e53c1c-6f94-4bc3-91aa-1e2242eae6a1" providerId="ADAL" clId="{447C8DD9-BB52-4092-98ED-055FBAC6D0F4}" dt="2023-02-07T07:26:53.775" v="269" actId="2696"/>
        <pc:sldMkLst>
          <pc:docMk/>
          <pc:sldMk cId="1041929566" sldId="451"/>
        </pc:sldMkLst>
      </pc:sldChg>
      <pc:sldChg chg="del">
        <pc:chgData name="Phoebe Njihia" userId="61e53c1c-6f94-4bc3-91aa-1e2242eae6a1" providerId="ADAL" clId="{447C8DD9-BB52-4092-98ED-055FBAC6D0F4}" dt="2023-02-07T07:20:57.925" v="261" actId="2696"/>
        <pc:sldMkLst>
          <pc:docMk/>
          <pc:sldMk cId="422182257" sldId="452"/>
        </pc:sldMkLst>
      </pc:sldChg>
      <pc:sldChg chg="addSp delSp modSp mod">
        <pc:chgData name="Phoebe Njihia" userId="61e53c1c-6f94-4bc3-91aa-1e2242eae6a1" providerId="ADAL" clId="{447C8DD9-BB52-4092-98ED-055FBAC6D0F4}" dt="2023-02-12T12:22:16.165" v="270" actId="21"/>
        <pc:sldMkLst>
          <pc:docMk/>
          <pc:sldMk cId="3817310540" sldId="453"/>
        </pc:sldMkLst>
        <pc:spChg chg="mod">
          <ac:chgData name="Phoebe Njihia" userId="61e53c1c-6f94-4bc3-91aa-1e2242eae6a1" providerId="ADAL" clId="{447C8DD9-BB52-4092-98ED-055FBAC6D0F4}" dt="2023-02-07T07:02:47.896" v="61" actId="20577"/>
          <ac:spMkLst>
            <pc:docMk/>
            <pc:sldMk cId="3817310540" sldId="453"/>
            <ac:spMk id="9" creationId="{2290C048-F8C3-1FB0-7CEE-39B975090525}"/>
          </ac:spMkLst>
        </pc:spChg>
        <pc:spChg chg="add mod">
          <ac:chgData name="Phoebe Njihia" userId="61e53c1c-6f94-4bc3-91aa-1e2242eae6a1" providerId="ADAL" clId="{447C8DD9-BB52-4092-98ED-055FBAC6D0F4}" dt="2023-02-07T07:21:43.725" v="267" actId="14100"/>
          <ac:spMkLst>
            <pc:docMk/>
            <pc:sldMk cId="3817310540" sldId="453"/>
            <ac:spMk id="13" creationId="{700CF12E-0359-916C-3EEF-8CB687F2E599}"/>
          </ac:spMkLst>
        </pc:spChg>
        <pc:spChg chg="add mod">
          <ac:chgData name="Phoebe Njihia" userId="61e53c1c-6f94-4bc3-91aa-1e2242eae6a1" providerId="ADAL" clId="{447C8DD9-BB52-4092-98ED-055FBAC6D0F4}" dt="2023-02-07T07:21:48.589" v="268" actId="1076"/>
          <ac:spMkLst>
            <pc:docMk/>
            <pc:sldMk cId="3817310540" sldId="453"/>
            <ac:spMk id="14" creationId="{28BE382E-C278-52C3-8ED7-76CB303F32CC}"/>
          </ac:spMkLst>
        </pc:spChg>
        <pc:picChg chg="add mod">
          <ac:chgData name="Phoebe Njihia" userId="61e53c1c-6f94-4bc3-91aa-1e2242eae6a1" providerId="ADAL" clId="{447C8DD9-BB52-4092-98ED-055FBAC6D0F4}" dt="2023-02-07T06:58:52.943" v="9" actId="1076"/>
          <ac:picMkLst>
            <pc:docMk/>
            <pc:sldMk cId="3817310540" sldId="453"/>
            <ac:picMk id="3" creationId="{1BA16044-5483-F774-439E-A6E3437B0979}"/>
          </ac:picMkLst>
        </pc:picChg>
        <pc:picChg chg="add del mod">
          <ac:chgData name="Phoebe Njihia" userId="61e53c1c-6f94-4bc3-91aa-1e2242eae6a1" providerId="ADAL" clId="{447C8DD9-BB52-4092-98ED-055FBAC6D0F4}" dt="2023-02-07T06:57:32.055" v="6" actId="21"/>
          <ac:picMkLst>
            <pc:docMk/>
            <pc:sldMk cId="3817310540" sldId="453"/>
            <ac:picMk id="4" creationId="{54B63D82-9DF8-45AB-72B6-090260C7A1F9}"/>
          </ac:picMkLst>
        </pc:picChg>
        <pc:picChg chg="add del mod">
          <ac:chgData name="Phoebe Njihia" userId="61e53c1c-6f94-4bc3-91aa-1e2242eae6a1" providerId="ADAL" clId="{447C8DD9-BB52-4092-98ED-055FBAC6D0F4}" dt="2023-02-07T07:07:13.641" v="111" actId="21"/>
          <ac:picMkLst>
            <pc:docMk/>
            <pc:sldMk cId="3817310540" sldId="453"/>
            <ac:picMk id="6" creationId="{8A9FCE87-E9DA-658C-9E26-5B35A9D78D20}"/>
          </ac:picMkLst>
        </pc:picChg>
        <pc:picChg chg="add del mod">
          <ac:chgData name="Phoebe Njihia" userId="61e53c1c-6f94-4bc3-91aa-1e2242eae6a1" providerId="ADAL" clId="{447C8DD9-BB52-4092-98ED-055FBAC6D0F4}" dt="2023-02-07T07:14:40.067" v="114" actId="21"/>
          <ac:picMkLst>
            <pc:docMk/>
            <pc:sldMk cId="3817310540" sldId="453"/>
            <ac:picMk id="16" creationId="{60E28AB0-7645-1A9E-A2F7-5DCE9F510959}"/>
          </ac:picMkLst>
        </pc:picChg>
        <pc:picChg chg="add mod">
          <ac:chgData name="Phoebe Njihia" userId="61e53c1c-6f94-4bc3-91aa-1e2242eae6a1" providerId="ADAL" clId="{447C8DD9-BB52-4092-98ED-055FBAC6D0F4}" dt="2023-02-07T07:18:14.537" v="134" actId="14100"/>
          <ac:picMkLst>
            <pc:docMk/>
            <pc:sldMk cId="3817310540" sldId="453"/>
            <ac:picMk id="18" creationId="{BB00909F-390A-B077-1601-6B6814B4BE74}"/>
          </ac:picMkLst>
        </pc:picChg>
        <pc:picChg chg="add del mod">
          <ac:chgData name="Phoebe Njihia" userId="61e53c1c-6f94-4bc3-91aa-1e2242eae6a1" providerId="ADAL" clId="{447C8DD9-BB52-4092-98ED-055FBAC6D0F4}" dt="2023-02-12T12:22:16.165" v="270" actId="21"/>
          <ac:picMkLst>
            <pc:docMk/>
            <pc:sldMk cId="3817310540" sldId="453"/>
            <ac:picMk id="21" creationId="{F631A6C1-E4F9-8E3F-CB7F-BF39FF6C44CD}"/>
          </ac:picMkLst>
        </pc:picChg>
        <pc:cxnChg chg="add mod">
          <ac:chgData name="Phoebe Njihia" userId="61e53c1c-6f94-4bc3-91aa-1e2242eae6a1" providerId="ADAL" clId="{447C8DD9-BB52-4092-98ED-055FBAC6D0F4}" dt="2023-02-07T06:59:35.949" v="19" actId="14100"/>
          <ac:cxnSpMkLst>
            <pc:docMk/>
            <pc:sldMk cId="3817310540" sldId="453"/>
            <ac:cxnSpMk id="10" creationId="{B9D34A73-C199-2A8F-A96C-358907B962EE}"/>
          </ac:cxnSpMkLst>
        </pc:cxnChg>
      </pc:sldChg>
      <pc:sldChg chg="addSp modSp mod">
        <pc:chgData name="Phoebe Njihia" userId="61e53c1c-6f94-4bc3-91aa-1e2242eae6a1" providerId="ADAL" clId="{447C8DD9-BB52-4092-98ED-055FBAC6D0F4}" dt="2023-02-07T07:20:18.020" v="260" actId="208"/>
        <pc:sldMkLst>
          <pc:docMk/>
          <pc:sldMk cId="437839816" sldId="454"/>
        </pc:sldMkLst>
        <pc:spChg chg="add mod">
          <ac:chgData name="Phoebe Njihia" userId="61e53c1c-6f94-4bc3-91aa-1e2242eae6a1" providerId="ADAL" clId="{447C8DD9-BB52-4092-98ED-055FBAC6D0F4}" dt="2023-02-07T07:20:03.372" v="257" actId="255"/>
          <ac:spMkLst>
            <pc:docMk/>
            <pc:sldMk cId="437839816" sldId="454"/>
            <ac:spMk id="8" creationId="{7FF4C79F-26DA-2436-A9B7-798032DF043C}"/>
          </ac:spMkLst>
        </pc:spChg>
        <pc:spChg chg="mod">
          <ac:chgData name="Phoebe Njihia" userId="61e53c1c-6f94-4bc3-91aa-1e2242eae6a1" providerId="ADAL" clId="{447C8DD9-BB52-4092-98ED-055FBAC6D0F4}" dt="2023-02-07T07:04:45.147" v="108" actId="14100"/>
          <ac:spMkLst>
            <pc:docMk/>
            <pc:sldMk cId="437839816" sldId="454"/>
            <ac:spMk id="9" creationId="{2290C048-F8C3-1FB0-7CEE-39B975090525}"/>
          </ac:spMkLst>
        </pc:spChg>
        <pc:spChg chg="add mod">
          <ac:chgData name="Phoebe Njihia" userId="61e53c1c-6f94-4bc3-91aa-1e2242eae6a1" providerId="ADAL" clId="{447C8DD9-BB52-4092-98ED-055FBAC6D0F4}" dt="2023-02-07T07:20:18.020" v="260" actId="208"/>
          <ac:spMkLst>
            <pc:docMk/>
            <pc:sldMk cId="437839816" sldId="454"/>
            <ac:spMk id="10" creationId="{FAB1D7B8-2184-181A-5DFB-587196FC0540}"/>
          </ac:spMkLst>
        </pc:spChg>
        <pc:picChg chg="add mod">
          <ac:chgData name="Phoebe Njihia" userId="61e53c1c-6f94-4bc3-91aa-1e2242eae6a1" providerId="ADAL" clId="{447C8DD9-BB52-4092-98ED-055FBAC6D0F4}" dt="2023-02-07T07:04:48.114" v="109" actId="1076"/>
          <ac:picMkLst>
            <pc:docMk/>
            <pc:sldMk cId="437839816" sldId="454"/>
            <ac:picMk id="3" creationId="{D12F4C09-7349-A99F-7AFF-B4D1555FA255}"/>
          </ac:picMkLst>
        </pc:picChg>
        <pc:picChg chg="add mod">
          <ac:chgData name="Phoebe Njihia" userId="61e53c1c-6f94-4bc3-91aa-1e2242eae6a1" providerId="ADAL" clId="{447C8DD9-BB52-4092-98ED-055FBAC6D0F4}" dt="2023-02-07T07:04:49.654" v="110" actId="1076"/>
          <ac:picMkLst>
            <pc:docMk/>
            <pc:sldMk cId="437839816" sldId="454"/>
            <ac:picMk id="6" creationId="{0575D749-8CD2-8231-7BC8-950DF70F1287}"/>
          </ac:picMkLst>
        </pc:picChg>
      </pc:sldChg>
    </pc:docChg>
  </pc:docChgLst>
  <pc:docChgLst>
    <pc:chgData name="Iva Vavic" userId="13a89f61-d74e-4100-9f82-8f9fd7ea3560" providerId="ADAL" clId="{DC39C7CE-E4F5-4170-BF1D-51B9FDB8375F}"/>
    <pc:docChg chg="undo redo custSel addSld delSld modSld sldOrd">
      <pc:chgData name="Iva Vavic" userId="13a89f61-d74e-4100-9f82-8f9fd7ea3560" providerId="ADAL" clId="{DC39C7CE-E4F5-4170-BF1D-51B9FDB8375F}" dt="2023-05-20T16:53:34.732" v="8224" actId="47"/>
      <pc:docMkLst>
        <pc:docMk/>
      </pc:docMkLst>
      <pc:sldChg chg="addSp delSp modSp mod">
        <pc:chgData name="Iva Vavic" userId="13a89f61-d74e-4100-9f82-8f9fd7ea3560" providerId="ADAL" clId="{DC39C7CE-E4F5-4170-BF1D-51B9FDB8375F}" dt="2023-05-14T21:33:54.567" v="2810" actId="1036"/>
        <pc:sldMkLst>
          <pc:docMk/>
          <pc:sldMk cId="2265858915" sldId="266"/>
        </pc:sldMkLst>
        <pc:spChg chg="mod">
          <ac:chgData name="Iva Vavic" userId="13a89f61-d74e-4100-9f82-8f9fd7ea3560" providerId="ADAL" clId="{DC39C7CE-E4F5-4170-BF1D-51B9FDB8375F}" dt="2023-05-14T21:33:54.567" v="2810" actId="1036"/>
          <ac:spMkLst>
            <pc:docMk/>
            <pc:sldMk cId="2265858915" sldId="266"/>
            <ac:spMk id="7" creationId="{8BC65051-CD12-F410-8DCE-CB3DD714B380}"/>
          </ac:spMkLst>
        </pc:spChg>
        <pc:spChg chg="mod">
          <ac:chgData name="Iva Vavic" userId="13a89f61-d74e-4100-9f82-8f9fd7ea3560" providerId="ADAL" clId="{DC39C7CE-E4F5-4170-BF1D-51B9FDB8375F}" dt="2023-05-14T21:33:54.567" v="2810" actId="1036"/>
          <ac:spMkLst>
            <pc:docMk/>
            <pc:sldMk cId="2265858915" sldId="266"/>
            <ac:spMk id="8" creationId="{F335F81D-43D8-CC86-F63D-A9D91BFEE4F3}"/>
          </ac:spMkLst>
        </pc:spChg>
        <pc:spChg chg="mod">
          <ac:chgData name="Iva Vavic" userId="13a89f61-d74e-4100-9f82-8f9fd7ea3560" providerId="ADAL" clId="{DC39C7CE-E4F5-4170-BF1D-51B9FDB8375F}" dt="2023-05-14T21:33:54.567" v="2810" actId="1036"/>
          <ac:spMkLst>
            <pc:docMk/>
            <pc:sldMk cId="2265858915" sldId="266"/>
            <ac:spMk id="9" creationId="{B91D76C8-B40B-82DF-A463-7FA49157F0E0}"/>
          </ac:spMkLst>
        </pc:spChg>
        <pc:picChg chg="add mod ord">
          <ac:chgData name="Iva Vavic" userId="13a89f61-d74e-4100-9f82-8f9fd7ea3560" providerId="ADAL" clId="{DC39C7CE-E4F5-4170-BF1D-51B9FDB8375F}" dt="2023-05-14T21:33:26.381" v="2786" actId="34135"/>
          <ac:picMkLst>
            <pc:docMk/>
            <pc:sldMk cId="2265858915" sldId="266"/>
            <ac:picMk id="4" creationId="{FB1FB607-371C-EAB8-BCF1-9E6A4C4905C3}"/>
          </ac:picMkLst>
        </pc:picChg>
        <pc:picChg chg="del mod">
          <ac:chgData name="Iva Vavic" userId="13a89f61-d74e-4100-9f82-8f9fd7ea3560" providerId="ADAL" clId="{DC39C7CE-E4F5-4170-BF1D-51B9FDB8375F}" dt="2023-05-14T21:32:04.415" v="2778" actId="478"/>
          <ac:picMkLst>
            <pc:docMk/>
            <pc:sldMk cId="2265858915" sldId="266"/>
            <ac:picMk id="6" creationId="{1EE5E0B4-68CE-E20E-19FD-AD38918871D0}"/>
          </ac:picMkLst>
        </pc:picChg>
      </pc:sldChg>
      <pc:sldChg chg="modSp mod setBg">
        <pc:chgData name="Iva Vavic" userId="13a89f61-d74e-4100-9f82-8f9fd7ea3560" providerId="ADAL" clId="{DC39C7CE-E4F5-4170-BF1D-51B9FDB8375F}" dt="2023-05-16T09:27:42.421" v="7752" actId="108"/>
        <pc:sldMkLst>
          <pc:docMk/>
          <pc:sldMk cId="1472166204" sldId="298"/>
        </pc:sldMkLst>
        <pc:spChg chg="mod">
          <ac:chgData name="Iva Vavic" userId="13a89f61-d74e-4100-9f82-8f9fd7ea3560" providerId="ADAL" clId="{DC39C7CE-E4F5-4170-BF1D-51B9FDB8375F}" dt="2023-05-16T09:27:42.421" v="7752" actId="108"/>
          <ac:spMkLst>
            <pc:docMk/>
            <pc:sldMk cId="1472166204" sldId="298"/>
            <ac:spMk id="2" creationId="{00000000-0000-0000-0000-000000000000}"/>
          </ac:spMkLst>
        </pc:spChg>
        <pc:spChg chg="mod">
          <ac:chgData name="Iva Vavic" userId="13a89f61-d74e-4100-9f82-8f9fd7ea3560" providerId="ADAL" clId="{DC39C7CE-E4F5-4170-BF1D-51B9FDB8375F}" dt="2023-05-16T06:30:54.322" v="5877" actId="14100"/>
          <ac:spMkLst>
            <pc:docMk/>
            <pc:sldMk cId="1472166204" sldId="298"/>
            <ac:spMk id="4" creationId="{4A9045E3-A913-9466-AA9F-7B8F58F1C90C}"/>
          </ac:spMkLst>
        </pc:spChg>
      </pc:sldChg>
      <pc:sldChg chg="del">
        <pc:chgData name="Iva Vavic" userId="13a89f61-d74e-4100-9f82-8f9fd7ea3560" providerId="ADAL" clId="{DC39C7CE-E4F5-4170-BF1D-51B9FDB8375F}" dt="2023-05-16T09:26:26.076" v="7744" actId="47"/>
        <pc:sldMkLst>
          <pc:docMk/>
          <pc:sldMk cId="1820857103" sldId="362"/>
        </pc:sldMkLst>
      </pc:sldChg>
      <pc:sldChg chg="del">
        <pc:chgData name="Iva Vavic" userId="13a89f61-d74e-4100-9f82-8f9fd7ea3560" providerId="ADAL" clId="{DC39C7CE-E4F5-4170-BF1D-51B9FDB8375F}" dt="2023-05-16T09:26:29.949" v="7746" actId="47"/>
        <pc:sldMkLst>
          <pc:docMk/>
          <pc:sldMk cId="3830495990" sldId="364"/>
        </pc:sldMkLst>
      </pc:sldChg>
      <pc:sldChg chg="modSp mod ord">
        <pc:chgData name="Iva Vavic" userId="13a89f61-d74e-4100-9f82-8f9fd7ea3560" providerId="ADAL" clId="{DC39C7CE-E4F5-4170-BF1D-51B9FDB8375F}" dt="2023-05-16T09:29:43.017" v="7979" actId="20577"/>
        <pc:sldMkLst>
          <pc:docMk/>
          <pc:sldMk cId="3387411563" sldId="392"/>
        </pc:sldMkLst>
        <pc:spChg chg="mod">
          <ac:chgData name="Iva Vavic" userId="13a89f61-d74e-4100-9f82-8f9fd7ea3560" providerId="ADAL" clId="{DC39C7CE-E4F5-4170-BF1D-51B9FDB8375F}" dt="2023-05-16T09:27:15.466" v="7751" actId="20577"/>
          <ac:spMkLst>
            <pc:docMk/>
            <pc:sldMk cId="3387411563" sldId="392"/>
            <ac:spMk id="2" creationId="{00000000-0000-0000-0000-000000000000}"/>
          </ac:spMkLst>
        </pc:spChg>
        <pc:spChg chg="mod">
          <ac:chgData name="Iva Vavic" userId="13a89f61-d74e-4100-9f82-8f9fd7ea3560" providerId="ADAL" clId="{DC39C7CE-E4F5-4170-BF1D-51B9FDB8375F}" dt="2023-05-16T09:29:43.017" v="7979" actId="20577"/>
          <ac:spMkLst>
            <pc:docMk/>
            <pc:sldMk cId="3387411563" sldId="392"/>
            <ac:spMk id="4" creationId="{53699AA7-EF01-93D9-88C3-07FAFD5875FC}"/>
          </ac:spMkLst>
        </pc:spChg>
      </pc:sldChg>
      <pc:sldChg chg="modSp mod">
        <pc:chgData name="Iva Vavic" userId="13a89f61-d74e-4100-9f82-8f9fd7ea3560" providerId="ADAL" clId="{DC39C7CE-E4F5-4170-BF1D-51B9FDB8375F}" dt="2023-05-16T09:26:54.110" v="7748" actId="108"/>
        <pc:sldMkLst>
          <pc:docMk/>
          <pc:sldMk cId="1301269577" sldId="416"/>
        </pc:sldMkLst>
        <pc:spChg chg="mod">
          <ac:chgData name="Iva Vavic" userId="13a89f61-d74e-4100-9f82-8f9fd7ea3560" providerId="ADAL" clId="{DC39C7CE-E4F5-4170-BF1D-51B9FDB8375F}" dt="2023-05-16T09:26:54.110" v="7748" actId="108"/>
          <ac:spMkLst>
            <pc:docMk/>
            <pc:sldMk cId="1301269577" sldId="416"/>
            <ac:spMk id="2" creationId="{00000000-0000-0000-0000-000000000000}"/>
          </ac:spMkLst>
        </pc:spChg>
      </pc:sldChg>
      <pc:sldChg chg="addSp delSp modSp mod">
        <pc:chgData name="Iva Vavic" userId="13a89f61-d74e-4100-9f82-8f9fd7ea3560" providerId="ADAL" clId="{DC39C7CE-E4F5-4170-BF1D-51B9FDB8375F}" dt="2023-05-16T06:29:15.001" v="5838" actId="1037"/>
        <pc:sldMkLst>
          <pc:docMk/>
          <pc:sldMk cId="1525568896" sldId="427"/>
        </pc:sldMkLst>
        <pc:spChg chg="mod">
          <ac:chgData name="Iva Vavic" userId="13a89f61-d74e-4100-9f82-8f9fd7ea3560" providerId="ADAL" clId="{DC39C7CE-E4F5-4170-BF1D-51B9FDB8375F}" dt="2023-05-16T06:29:15.001" v="5838" actId="1037"/>
          <ac:spMkLst>
            <pc:docMk/>
            <pc:sldMk cId="1525568896" sldId="427"/>
            <ac:spMk id="2" creationId="{00000000-0000-0000-0000-000000000000}"/>
          </ac:spMkLst>
        </pc:spChg>
        <pc:spChg chg="add del">
          <ac:chgData name="Iva Vavic" userId="13a89f61-d74e-4100-9f82-8f9fd7ea3560" providerId="ADAL" clId="{DC39C7CE-E4F5-4170-BF1D-51B9FDB8375F}" dt="2023-05-14T20:40:38.812" v="1698"/>
          <ac:spMkLst>
            <pc:docMk/>
            <pc:sldMk cId="1525568896" sldId="427"/>
            <ac:spMk id="3" creationId="{21E322D1-F819-2FF2-8C2E-3EF478E8CA08}"/>
          </ac:spMkLst>
        </pc:spChg>
        <pc:spChg chg="add del">
          <ac:chgData name="Iva Vavic" userId="13a89f61-d74e-4100-9f82-8f9fd7ea3560" providerId="ADAL" clId="{DC39C7CE-E4F5-4170-BF1D-51B9FDB8375F}" dt="2023-05-14T20:40:49.099" v="1700" actId="21"/>
          <ac:spMkLst>
            <pc:docMk/>
            <pc:sldMk cId="1525568896" sldId="427"/>
            <ac:spMk id="4" creationId="{8F4F8730-523C-B17E-EC57-C78524188338}"/>
          </ac:spMkLst>
        </pc:spChg>
        <pc:spChg chg="add del mod">
          <ac:chgData name="Iva Vavic" userId="13a89f61-d74e-4100-9f82-8f9fd7ea3560" providerId="ADAL" clId="{DC39C7CE-E4F5-4170-BF1D-51B9FDB8375F}" dt="2023-05-16T06:29:07.451" v="5830" actId="14100"/>
          <ac:spMkLst>
            <pc:docMk/>
            <pc:sldMk cId="1525568896" sldId="427"/>
            <ac:spMk id="15" creationId="{AF18885C-59DE-DC9B-B6E2-CC9EEF3CC241}"/>
          </ac:spMkLst>
        </pc:spChg>
        <pc:spChg chg="del">
          <ac:chgData name="Iva Vavic" userId="13a89f61-d74e-4100-9f82-8f9fd7ea3560" providerId="ADAL" clId="{DC39C7CE-E4F5-4170-BF1D-51B9FDB8375F}" dt="2023-05-14T08:45:21.784" v="2" actId="478"/>
          <ac:spMkLst>
            <pc:docMk/>
            <pc:sldMk cId="1525568896" sldId="427"/>
            <ac:spMk id="16" creationId="{152DDC70-4F10-C482-BDD1-CFF5B8A493B3}"/>
          </ac:spMkLst>
        </pc:spChg>
        <pc:picChg chg="add mod ord">
          <ac:chgData name="Iva Vavic" userId="13a89f61-d74e-4100-9f82-8f9fd7ea3560" providerId="ADAL" clId="{DC39C7CE-E4F5-4170-BF1D-51B9FDB8375F}" dt="2023-05-14T20:54:59.258" v="1948" actId="167"/>
          <ac:picMkLst>
            <pc:docMk/>
            <pc:sldMk cId="1525568896" sldId="427"/>
            <ac:picMk id="8" creationId="{A4EADF20-2B48-3B59-427E-AC07BA8DB3FE}"/>
          </ac:picMkLst>
        </pc:picChg>
        <pc:picChg chg="del">
          <ac:chgData name="Iva Vavic" userId="13a89f61-d74e-4100-9f82-8f9fd7ea3560" providerId="ADAL" clId="{DC39C7CE-E4F5-4170-BF1D-51B9FDB8375F}" dt="2023-05-14T08:45:19.702" v="1" actId="478"/>
          <ac:picMkLst>
            <pc:docMk/>
            <pc:sldMk cId="1525568896" sldId="427"/>
            <ac:picMk id="9" creationId="{A07FE905-C456-7385-8C95-585D2C13F7F7}"/>
          </ac:picMkLst>
        </pc:picChg>
        <pc:picChg chg="add del">
          <ac:chgData name="Iva Vavic" userId="13a89f61-d74e-4100-9f82-8f9fd7ea3560" providerId="ADAL" clId="{DC39C7CE-E4F5-4170-BF1D-51B9FDB8375F}" dt="2023-05-14T08:45:36.970" v="9" actId="478"/>
          <ac:picMkLst>
            <pc:docMk/>
            <pc:sldMk cId="1525568896" sldId="427"/>
            <ac:picMk id="14" creationId="{85C257CB-411E-78C9-51EB-5636ED91FF01}"/>
          </ac:picMkLst>
        </pc:picChg>
        <pc:picChg chg="add del">
          <ac:chgData name="Iva Vavic" userId="13a89f61-d74e-4100-9f82-8f9fd7ea3560" providerId="ADAL" clId="{DC39C7CE-E4F5-4170-BF1D-51B9FDB8375F}" dt="2023-05-14T20:40:38.812" v="1698"/>
          <ac:picMkLst>
            <pc:docMk/>
            <pc:sldMk cId="1525568896" sldId="427"/>
            <ac:picMk id="1026" creationId="{CFA548CC-1C01-A141-F798-44FA482ECD42}"/>
          </ac:picMkLst>
        </pc:picChg>
        <pc:picChg chg="add del">
          <ac:chgData name="Iva Vavic" userId="13a89f61-d74e-4100-9f82-8f9fd7ea3560" providerId="ADAL" clId="{DC39C7CE-E4F5-4170-BF1D-51B9FDB8375F}" dt="2023-05-14T20:40:38.812" v="1698"/>
          <ac:picMkLst>
            <pc:docMk/>
            <pc:sldMk cId="1525568896" sldId="427"/>
            <ac:picMk id="1027" creationId="{6A0620B4-E789-FB1C-6356-DBE8920F7636}"/>
          </ac:picMkLst>
        </pc:picChg>
        <pc:picChg chg="add del">
          <ac:chgData name="Iva Vavic" userId="13a89f61-d74e-4100-9f82-8f9fd7ea3560" providerId="ADAL" clId="{DC39C7CE-E4F5-4170-BF1D-51B9FDB8375F}" dt="2023-05-14T20:40:49.099" v="1700" actId="21"/>
          <ac:picMkLst>
            <pc:docMk/>
            <pc:sldMk cId="1525568896" sldId="427"/>
            <ac:picMk id="1029" creationId="{C62655BE-C421-FF0A-B1C8-8E0D06BD4F13}"/>
          </ac:picMkLst>
        </pc:picChg>
        <pc:picChg chg="add del">
          <ac:chgData name="Iva Vavic" userId="13a89f61-d74e-4100-9f82-8f9fd7ea3560" providerId="ADAL" clId="{DC39C7CE-E4F5-4170-BF1D-51B9FDB8375F}" dt="2023-05-14T20:40:49.099" v="1700" actId="21"/>
          <ac:picMkLst>
            <pc:docMk/>
            <pc:sldMk cId="1525568896" sldId="427"/>
            <ac:picMk id="1030" creationId="{6A20387A-FE83-CE9A-6381-FDBE35446D41}"/>
          </ac:picMkLst>
        </pc:picChg>
      </pc:sldChg>
      <pc:sldChg chg="del">
        <pc:chgData name="Iva Vavic" userId="13a89f61-d74e-4100-9f82-8f9fd7ea3560" providerId="ADAL" clId="{DC39C7CE-E4F5-4170-BF1D-51B9FDB8375F}" dt="2023-05-16T09:26:24.131" v="7742" actId="47"/>
        <pc:sldMkLst>
          <pc:docMk/>
          <pc:sldMk cId="2146459956" sldId="428"/>
        </pc:sldMkLst>
      </pc:sldChg>
      <pc:sldChg chg="del">
        <pc:chgData name="Iva Vavic" userId="13a89f61-d74e-4100-9f82-8f9fd7ea3560" providerId="ADAL" clId="{DC39C7CE-E4F5-4170-BF1D-51B9FDB8375F}" dt="2023-05-14T22:06:43.239" v="3591" actId="47"/>
        <pc:sldMkLst>
          <pc:docMk/>
          <pc:sldMk cId="1164606563" sldId="445"/>
        </pc:sldMkLst>
      </pc:sldChg>
      <pc:sldChg chg="modSp mod ord">
        <pc:chgData name="Iva Vavic" userId="13a89f61-d74e-4100-9f82-8f9fd7ea3560" providerId="ADAL" clId="{DC39C7CE-E4F5-4170-BF1D-51B9FDB8375F}" dt="2023-05-16T08:46:34.672" v="7599"/>
        <pc:sldMkLst>
          <pc:docMk/>
          <pc:sldMk cId="3468599144" sldId="446"/>
        </pc:sldMkLst>
        <pc:spChg chg="mod">
          <ac:chgData name="Iva Vavic" userId="13a89f61-d74e-4100-9f82-8f9fd7ea3560" providerId="ADAL" clId="{DC39C7CE-E4F5-4170-BF1D-51B9FDB8375F}" dt="2023-05-14T21:56:54.212" v="3116" actId="20577"/>
          <ac:spMkLst>
            <pc:docMk/>
            <pc:sldMk cId="3468599144" sldId="446"/>
            <ac:spMk id="2" creationId="{00000000-0000-0000-0000-000000000000}"/>
          </ac:spMkLst>
        </pc:spChg>
      </pc:sldChg>
      <pc:sldChg chg="modSp mod">
        <pc:chgData name="Iva Vavic" userId="13a89f61-d74e-4100-9f82-8f9fd7ea3560" providerId="ADAL" clId="{DC39C7CE-E4F5-4170-BF1D-51B9FDB8375F}" dt="2023-05-14T20:50:50.056" v="1877" actId="1076"/>
        <pc:sldMkLst>
          <pc:docMk/>
          <pc:sldMk cId="4024180716" sldId="448"/>
        </pc:sldMkLst>
        <pc:spChg chg="mod">
          <ac:chgData name="Iva Vavic" userId="13a89f61-d74e-4100-9f82-8f9fd7ea3560" providerId="ADAL" clId="{DC39C7CE-E4F5-4170-BF1D-51B9FDB8375F}" dt="2023-05-14T20:42:31.888" v="1737" actId="108"/>
          <ac:spMkLst>
            <pc:docMk/>
            <pc:sldMk cId="4024180716" sldId="448"/>
            <ac:spMk id="2" creationId="{00000000-0000-0000-0000-000000000000}"/>
          </ac:spMkLst>
        </pc:spChg>
        <pc:spChg chg="mod">
          <ac:chgData name="Iva Vavic" userId="13a89f61-d74e-4100-9f82-8f9fd7ea3560" providerId="ADAL" clId="{DC39C7CE-E4F5-4170-BF1D-51B9FDB8375F}" dt="2023-05-14T20:50:50.056" v="1877" actId="1076"/>
          <ac:spMkLst>
            <pc:docMk/>
            <pc:sldMk cId="4024180716" sldId="448"/>
            <ac:spMk id="4" creationId="{4A9045E3-A913-9466-AA9F-7B8F58F1C90C}"/>
          </ac:spMkLst>
        </pc:spChg>
      </pc:sldChg>
      <pc:sldChg chg="del">
        <pc:chgData name="Iva Vavic" userId="13a89f61-d74e-4100-9f82-8f9fd7ea3560" providerId="ADAL" clId="{DC39C7CE-E4F5-4170-BF1D-51B9FDB8375F}" dt="2023-05-14T22:06:54.504" v="3592" actId="47"/>
        <pc:sldMkLst>
          <pc:docMk/>
          <pc:sldMk cId="3631355672" sldId="449"/>
        </pc:sldMkLst>
      </pc:sldChg>
      <pc:sldChg chg="del">
        <pc:chgData name="Iva Vavic" userId="13a89f61-d74e-4100-9f82-8f9fd7ea3560" providerId="ADAL" clId="{DC39C7CE-E4F5-4170-BF1D-51B9FDB8375F}" dt="2023-05-14T22:06:56.017" v="3593" actId="47"/>
        <pc:sldMkLst>
          <pc:docMk/>
          <pc:sldMk cId="4187001256" sldId="450"/>
        </pc:sldMkLst>
      </pc:sldChg>
      <pc:sldChg chg="del">
        <pc:chgData name="Iva Vavic" userId="13a89f61-d74e-4100-9f82-8f9fd7ea3560" providerId="ADAL" clId="{DC39C7CE-E4F5-4170-BF1D-51B9FDB8375F}" dt="2023-05-16T09:26:25.332" v="7743" actId="47"/>
        <pc:sldMkLst>
          <pc:docMk/>
          <pc:sldMk cId="723682625" sldId="451"/>
        </pc:sldMkLst>
      </pc:sldChg>
      <pc:sldChg chg="del">
        <pc:chgData name="Iva Vavic" userId="13a89f61-d74e-4100-9f82-8f9fd7ea3560" providerId="ADAL" clId="{DC39C7CE-E4F5-4170-BF1D-51B9FDB8375F}" dt="2023-05-16T09:26:27.052" v="7745" actId="47"/>
        <pc:sldMkLst>
          <pc:docMk/>
          <pc:sldMk cId="176435880" sldId="452"/>
        </pc:sldMkLst>
      </pc:sldChg>
      <pc:sldChg chg="add del">
        <pc:chgData name="Iva Vavic" userId="13a89f61-d74e-4100-9f82-8f9fd7ea3560" providerId="ADAL" clId="{DC39C7CE-E4F5-4170-BF1D-51B9FDB8375F}" dt="2023-05-14T22:06:39.398" v="3590" actId="47"/>
        <pc:sldMkLst>
          <pc:docMk/>
          <pc:sldMk cId="3169442853" sldId="453"/>
        </pc:sldMkLst>
      </pc:sldChg>
      <pc:sldChg chg="add del">
        <pc:chgData name="Iva Vavic" userId="13a89f61-d74e-4100-9f82-8f9fd7ea3560" providerId="ADAL" clId="{DC39C7CE-E4F5-4170-BF1D-51B9FDB8375F}" dt="2023-05-16T09:26:22.918" v="7741" actId="47"/>
        <pc:sldMkLst>
          <pc:docMk/>
          <pc:sldMk cId="1687009709" sldId="454"/>
        </pc:sldMkLst>
      </pc:sldChg>
      <pc:sldChg chg="modSp add del mod">
        <pc:chgData name="Iva Vavic" userId="13a89f61-d74e-4100-9f82-8f9fd7ea3560" providerId="ADAL" clId="{DC39C7CE-E4F5-4170-BF1D-51B9FDB8375F}" dt="2023-05-16T09:26:21.501" v="7740" actId="47"/>
        <pc:sldMkLst>
          <pc:docMk/>
          <pc:sldMk cId="1231570291" sldId="455"/>
        </pc:sldMkLst>
        <pc:spChg chg="mod">
          <ac:chgData name="Iva Vavic" userId="13a89f61-d74e-4100-9f82-8f9fd7ea3560" providerId="ADAL" clId="{DC39C7CE-E4F5-4170-BF1D-51B9FDB8375F}" dt="2023-05-14T12:48:06.917" v="1240" actId="20577"/>
          <ac:spMkLst>
            <pc:docMk/>
            <pc:sldMk cId="1231570291" sldId="455"/>
            <ac:spMk id="2" creationId="{00000000-0000-0000-0000-000000000000}"/>
          </ac:spMkLst>
        </pc:spChg>
        <pc:spChg chg="mod">
          <ac:chgData name="Iva Vavic" userId="13a89f61-d74e-4100-9f82-8f9fd7ea3560" providerId="ADAL" clId="{DC39C7CE-E4F5-4170-BF1D-51B9FDB8375F}" dt="2023-05-14T13:59:13.733" v="1696" actId="20577"/>
          <ac:spMkLst>
            <pc:docMk/>
            <pc:sldMk cId="1231570291" sldId="455"/>
            <ac:spMk id="15" creationId="{AF18885C-59DE-DC9B-B6E2-CC9EEF3CC241}"/>
          </ac:spMkLst>
        </pc:spChg>
      </pc:sldChg>
      <pc:sldChg chg="modSp add del mod">
        <pc:chgData name="Iva Vavic" userId="13a89f61-d74e-4100-9f82-8f9fd7ea3560" providerId="ADAL" clId="{DC39C7CE-E4F5-4170-BF1D-51B9FDB8375F}" dt="2023-05-14T20:41:15.536" v="1701" actId="47"/>
        <pc:sldMkLst>
          <pc:docMk/>
          <pc:sldMk cId="2614268852" sldId="456"/>
        </pc:sldMkLst>
        <pc:spChg chg="mod">
          <ac:chgData name="Iva Vavic" userId="13a89f61-d74e-4100-9f82-8f9fd7ea3560" providerId="ADAL" clId="{DC39C7CE-E4F5-4170-BF1D-51B9FDB8375F}" dt="2023-05-14T08:46:17.904" v="67" actId="20577"/>
          <ac:spMkLst>
            <pc:docMk/>
            <pc:sldMk cId="2614268852" sldId="456"/>
            <ac:spMk id="2" creationId="{00000000-0000-0000-0000-000000000000}"/>
          </ac:spMkLst>
        </pc:spChg>
      </pc:sldChg>
      <pc:sldChg chg="modSp add del mod ord">
        <pc:chgData name="Iva Vavic" userId="13a89f61-d74e-4100-9f82-8f9fd7ea3560" providerId="ADAL" clId="{DC39C7CE-E4F5-4170-BF1D-51B9FDB8375F}" dt="2023-05-16T09:26:18.865" v="7739" actId="47"/>
        <pc:sldMkLst>
          <pc:docMk/>
          <pc:sldMk cId="496367023" sldId="457"/>
        </pc:sldMkLst>
        <pc:spChg chg="mod">
          <ac:chgData name="Iva Vavic" userId="13a89f61-d74e-4100-9f82-8f9fd7ea3560" providerId="ADAL" clId="{DC39C7CE-E4F5-4170-BF1D-51B9FDB8375F}" dt="2023-05-14T08:46:48.109" v="100" actId="20577"/>
          <ac:spMkLst>
            <pc:docMk/>
            <pc:sldMk cId="496367023" sldId="457"/>
            <ac:spMk id="2" creationId="{00000000-0000-0000-0000-000000000000}"/>
          </ac:spMkLst>
        </pc:spChg>
        <pc:spChg chg="mod">
          <ac:chgData name="Iva Vavic" userId="13a89f61-d74e-4100-9f82-8f9fd7ea3560" providerId="ADAL" clId="{DC39C7CE-E4F5-4170-BF1D-51B9FDB8375F}" dt="2023-05-14T08:48:48.925" v="566" actId="20577"/>
          <ac:spMkLst>
            <pc:docMk/>
            <pc:sldMk cId="496367023" sldId="457"/>
            <ac:spMk id="15" creationId="{AF18885C-59DE-DC9B-B6E2-CC9EEF3CC241}"/>
          </ac:spMkLst>
        </pc:spChg>
      </pc:sldChg>
      <pc:sldChg chg="add del">
        <pc:chgData name="Iva Vavic" userId="13a89f61-d74e-4100-9f82-8f9fd7ea3560" providerId="ADAL" clId="{DC39C7CE-E4F5-4170-BF1D-51B9FDB8375F}" dt="2023-05-14T08:46:28.048" v="69" actId="47"/>
        <pc:sldMkLst>
          <pc:docMk/>
          <pc:sldMk cId="2547863598" sldId="457"/>
        </pc:sldMkLst>
      </pc:sldChg>
      <pc:sldChg chg="new del">
        <pc:chgData name="Iva Vavic" userId="13a89f61-d74e-4100-9f82-8f9fd7ea3560" providerId="ADAL" clId="{DC39C7CE-E4F5-4170-BF1D-51B9FDB8375F}" dt="2023-05-14T08:51:32.675" v="568" actId="680"/>
        <pc:sldMkLst>
          <pc:docMk/>
          <pc:sldMk cId="148006955" sldId="458"/>
        </pc:sldMkLst>
      </pc:sldChg>
      <pc:sldChg chg="addSp delSp modSp add mod">
        <pc:chgData name="Iva Vavic" userId="13a89f61-d74e-4100-9f82-8f9fd7ea3560" providerId="ADAL" clId="{DC39C7CE-E4F5-4170-BF1D-51B9FDB8375F}" dt="2023-05-16T10:04:13.280" v="8136" actId="1076"/>
        <pc:sldMkLst>
          <pc:docMk/>
          <pc:sldMk cId="1440235812" sldId="458"/>
        </pc:sldMkLst>
        <pc:spChg chg="mod">
          <ac:chgData name="Iva Vavic" userId="13a89f61-d74e-4100-9f82-8f9fd7ea3560" providerId="ADAL" clId="{DC39C7CE-E4F5-4170-BF1D-51B9FDB8375F}" dt="2023-05-14T22:00:56.097" v="3130" actId="20577"/>
          <ac:spMkLst>
            <pc:docMk/>
            <pc:sldMk cId="1440235812" sldId="458"/>
            <ac:spMk id="2" creationId="{00000000-0000-0000-0000-000000000000}"/>
          </ac:spMkLst>
        </pc:spChg>
        <pc:spChg chg="add mod ord">
          <ac:chgData name="Iva Vavic" userId="13a89f61-d74e-4100-9f82-8f9fd7ea3560" providerId="ADAL" clId="{DC39C7CE-E4F5-4170-BF1D-51B9FDB8375F}" dt="2023-05-16T10:04:10.143" v="8135" actId="14100"/>
          <ac:spMkLst>
            <pc:docMk/>
            <pc:sldMk cId="1440235812" sldId="458"/>
            <ac:spMk id="14" creationId="{3EB195C4-2783-3F15-E51E-910F4057EBC8}"/>
          </ac:spMkLst>
        </pc:spChg>
        <pc:spChg chg="del mod">
          <ac:chgData name="Iva Vavic" userId="13a89f61-d74e-4100-9f82-8f9fd7ea3560" providerId="ADAL" clId="{DC39C7CE-E4F5-4170-BF1D-51B9FDB8375F}" dt="2023-05-16T09:30:27.882" v="7982"/>
          <ac:spMkLst>
            <pc:docMk/>
            <pc:sldMk cId="1440235812" sldId="458"/>
            <ac:spMk id="15" creationId="{AF18885C-59DE-DC9B-B6E2-CC9EEF3CC241}"/>
          </ac:spMkLst>
        </pc:spChg>
        <pc:picChg chg="add mod">
          <ac:chgData name="Iva Vavic" userId="13a89f61-d74e-4100-9f82-8f9fd7ea3560" providerId="ADAL" clId="{DC39C7CE-E4F5-4170-BF1D-51B9FDB8375F}" dt="2023-05-16T10:01:24.039" v="8118" actId="1076"/>
          <ac:picMkLst>
            <pc:docMk/>
            <pc:sldMk cId="1440235812" sldId="458"/>
            <ac:picMk id="4" creationId="{4832950F-CE82-FCEA-91B1-F3FA89B5CED0}"/>
          </ac:picMkLst>
        </pc:picChg>
        <pc:picChg chg="add mod">
          <ac:chgData name="Iva Vavic" userId="13a89f61-d74e-4100-9f82-8f9fd7ea3560" providerId="ADAL" clId="{DC39C7CE-E4F5-4170-BF1D-51B9FDB8375F}" dt="2023-05-16T10:01:18.543" v="8117" actId="1076"/>
          <ac:picMkLst>
            <pc:docMk/>
            <pc:sldMk cId="1440235812" sldId="458"/>
            <ac:picMk id="8" creationId="{D50BD54D-957D-59F8-F381-DBAD1453DFAB}"/>
          </ac:picMkLst>
        </pc:picChg>
        <pc:picChg chg="add mod">
          <ac:chgData name="Iva Vavic" userId="13a89f61-d74e-4100-9f82-8f9fd7ea3560" providerId="ADAL" clId="{DC39C7CE-E4F5-4170-BF1D-51B9FDB8375F}" dt="2023-05-16T10:04:13.280" v="8136" actId="1076"/>
          <ac:picMkLst>
            <pc:docMk/>
            <pc:sldMk cId="1440235812" sldId="458"/>
            <ac:picMk id="10" creationId="{EA000B2B-2130-CF97-E980-575B99934FDA}"/>
          </ac:picMkLst>
        </pc:picChg>
        <pc:picChg chg="add mod">
          <ac:chgData name="Iva Vavic" userId="13a89f61-d74e-4100-9f82-8f9fd7ea3560" providerId="ADAL" clId="{DC39C7CE-E4F5-4170-BF1D-51B9FDB8375F}" dt="2023-05-16T10:03:22.233" v="8129" actId="1076"/>
          <ac:picMkLst>
            <pc:docMk/>
            <pc:sldMk cId="1440235812" sldId="458"/>
            <ac:picMk id="13" creationId="{D5E4CA33-6826-6999-E803-9512C2422F30}"/>
          </ac:picMkLst>
        </pc:picChg>
      </pc:sldChg>
      <pc:sldChg chg="modSp mod ord">
        <pc:chgData name="Iva Vavic" userId="13a89f61-d74e-4100-9f82-8f9fd7ea3560" providerId="ADAL" clId="{DC39C7CE-E4F5-4170-BF1D-51B9FDB8375F}" dt="2023-05-16T08:22:20.060" v="7588" actId="1035"/>
        <pc:sldMkLst>
          <pc:docMk/>
          <pc:sldMk cId="3947112671" sldId="459"/>
        </pc:sldMkLst>
        <pc:spChg chg="mod">
          <ac:chgData name="Iva Vavic" userId="13a89f61-d74e-4100-9f82-8f9fd7ea3560" providerId="ADAL" clId="{DC39C7CE-E4F5-4170-BF1D-51B9FDB8375F}" dt="2023-05-16T07:32:51.471" v="7229" actId="20577"/>
          <ac:spMkLst>
            <pc:docMk/>
            <pc:sldMk cId="3947112671" sldId="459"/>
            <ac:spMk id="2" creationId="{00000000-0000-0000-0000-000000000000}"/>
          </ac:spMkLst>
        </pc:spChg>
        <pc:spChg chg="mod">
          <ac:chgData name="Iva Vavic" userId="13a89f61-d74e-4100-9f82-8f9fd7ea3560" providerId="ADAL" clId="{DC39C7CE-E4F5-4170-BF1D-51B9FDB8375F}" dt="2023-05-16T08:21:39.992" v="7557" actId="20577"/>
          <ac:spMkLst>
            <pc:docMk/>
            <pc:sldMk cId="3947112671" sldId="459"/>
            <ac:spMk id="3" creationId="{E75F4439-6F29-CF96-009C-DD96354E10C6}"/>
          </ac:spMkLst>
        </pc:spChg>
        <pc:graphicFrameChg chg="mod modGraphic">
          <ac:chgData name="Iva Vavic" userId="13a89f61-d74e-4100-9f82-8f9fd7ea3560" providerId="ADAL" clId="{DC39C7CE-E4F5-4170-BF1D-51B9FDB8375F}" dt="2023-05-16T08:22:20.060" v="7588" actId="1035"/>
          <ac:graphicFrameMkLst>
            <pc:docMk/>
            <pc:sldMk cId="3947112671" sldId="459"/>
            <ac:graphicFrameMk id="4" creationId="{005873F7-AAD8-1E8B-78BE-B578DEAACB6B}"/>
          </ac:graphicFrameMkLst>
        </pc:graphicFrameChg>
      </pc:sldChg>
      <pc:sldChg chg="delSp modSp add del mod">
        <pc:chgData name="Iva Vavic" userId="13a89f61-d74e-4100-9f82-8f9fd7ea3560" providerId="ADAL" clId="{DC39C7CE-E4F5-4170-BF1D-51B9FDB8375F}" dt="2023-05-16T08:28:25.988" v="7590" actId="47"/>
        <pc:sldMkLst>
          <pc:docMk/>
          <pc:sldMk cId="1198819702" sldId="460"/>
        </pc:sldMkLst>
        <pc:spChg chg="mod">
          <ac:chgData name="Iva Vavic" userId="13a89f61-d74e-4100-9f82-8f9fd7ea3560" providerId="ADAL" clId="{DC39C7CE-E4F5-4170-BF1D-51B9FDB8375F}" dt="2023-05-14T20:58:49.195" v="1994" actId="20577"/>
          <ac:spMkLst>
            <pc:docMk/>
            <pc:sldMk cId="1198819702" sldId="460"/>
            <ac:spMk id="2" creationId="{00000000-0000-0000-0000-000000000000}"/>
          </ac:spMkLst>
        </pc:spChg>
        <pc:picChg chg="del">
          <ac:chgData name="Iva Vavic" userId="13a89f61-d74e-4100-9f82-8f9fd7ea3560" providerId="ADAL" clId="{DC39C7CE-E4F5-4170-BF1D-51B9FDB8375F}" dt="2023-05-14T20:58:38.682" v="1968" actId="478"/>
          <ac:picMkLst>
            <pc:docMk/>
            <pc:sldMk cId="1198819702" sldId="460"/>
            <ac:picMk id="8" creationId="{A4EADF20-2B48-3B59-427E-AC07BA8DB3FE}"/>
          </ac:picMkLst>
        </pc:picChg>
      </pc:sldChg>
      <pc:sldChg chg="new del">
        <pc:chgData name="Iva Vavic" userId="13a89f61-d74e-4100-9f82-8f9fd7ea3560" providerId="ADAL" clId="{DC39C7CE-E4F5-4170-BF1D-51B9FDB8375F}" dt="2023-05-14T21:12:35.411" v="1996" actId="680"/>
        <pc:sldMkLst>
          <pc:docMk/>
          <pc:sldMk cId="2524764714" sldId="461"/>
        </pc:sldMkLst>
      </pc:sldChg>
      <pc:sldChg chg="addSp delSp modSp add mod ord">
        <pc:chgData name="Iva Vavic" userId="13a89f61-d74e-4100-9f82-8f9fd7ea3560" providerId="ADAL" clId="{DC39C7CE-E4F5-4170-BF1D-51B9FDB8375F}" dt="2023-05-16T09:46:25.074" v="8030" actId="1076"/>
        <pc:sldMkLst>
          <pc:docMk/>
          <pc:sldMk cId="3283349316" sldId="461"/>
        </pc:sldMkLst>
        <pc:spChg chg="mod">
          <ac:chgData name="Iva Vavic" userId="13a89f61-d74e-4100-9f82-8f9fd7ea3560" providerId="ADAL" clId="{DC39C7CE-E4F5-4170-BF1D-51B9FDB8375F}" dt="2023-05-14T21:24:46.691" v="2768" actId="20577"/>
          <ac:spMkLst>
            <pc:docMk/>
            <pc:sldMk cId="3283349316" sldId="461"/>
            <ac:spMk id="2" creationId="{00000000-0000-0000-0000-000000000000}"/>
          </ac:spMkLst>
        </pc:spChg>
        <pc:spChg chg="del mod">
          <ac:chgData name="Iva Vavic" userId="13a89f61-d74e-4100-9f82-8f9fd7ea3560" providerId="ADAL" clId="{DC39C7CE-E4F5-4170-BF1D-51B9FDB8375F}" dt="2023-05-16T08:30:18.463" v="7591" actId="478"/>
          <ac:spMkLst>
            <pc:docMk/>
            <pc:sldMk cId="3283349316" sldId="461"/>
            <ac:spMk id="3" creationId="{E75F4439-6F29-CF96-009C-DD96354E10C6}"/>
          </ac:spMkLst>
        </pc:spChg>
        <pc:graphicFrameChg chg="del modGraphic">
          <ac:chgData name="Iva Vavic" userId="13a89f61-d74e-4100-9f82-8f9fd7ea3560" providerId="ADAL" clId="{DC39C7CE-E4F5-4170-BF1D-51B9FDB8375F}" dt="2023-05-14T21:24:23.665" v="2757" actId="478"/>
          <ac:graphicFrameMkLst>
            <pc:docMk/>
            <pc:sldMk cId="3283349316" sldId="461"/>
            <ac:graphicFrameMk id="4" creationId="{005873F7-AAD8-1E8B-78BE-B578DEAACB6B}"/>
          </ac:graphicFrameMkLst>
        </pc:graphicFrameChg>
        <pc:picChg chg="add del mod">
          <ac:chgData name="Iva Vavic" userId="13a89f61-d74e-4100-9f82-8f9fd7ea3560" providerId="ADAL" clId="{DC39C7CE-E4F5-4170-BF1D-51B9FDB8375F}" dt="2023-05-16T09:40:35.790" v="8005" actId="478"/>
          <ac:picMkLst>
            <pc:docMk/>
            <pc:sldMk cId="3283349316" sldId="461"/>
            <ac:picMk id="6" creationId="{3EE3A9DA-9ABD-BA0C-635F-F871B5D5921A}"/>
          </ac:picMkLst>
        </pc:picChg>
        <pc:picChg chg="add del mod">
          <ac:chgData name="Iva Vavic" userId="13a89f61-d74e-4100-9f82-8f9fd7ea3560" providerId="ADAL" clId="{DC39C7CE-E4F5-4170-BF1D-51B9FDB8375F}" dt="2023-05-16T09:40:35.090" v="8004" actId="478"/>
          <ac:picMkLst>
            <pc:docMk/>
            <pc:sldMk cId="3283349316" sldId="461"/>
            <ac:picMk id="9" creationId="{7662C84D-F045-CB53-981A-84D261F15E99}"/>
          </ac:picMkLst>
        </pc:picChg>
        <pc:picChg chg="add del mod">
          <ac:chgData name="Iva Vavic" userId="13a89f61-d74e-4100-9f82-8f9fd7ea3560" providerId="ADAL" clId="{DC39C7CE-E4F5-4170-BF1D-51B9FDB8375F}" dt="2023-05-16T09:39:57.531" v="8003" actId="478"/>
          <ac:picMkLst>
            <pc:docMk/>
            <pc:sldMk cId="3283349316" sldId="461"/>
            <ac:picMk id="12" creationId="{27292B6B-2E9C-6B07-4F2E-FBF35767706C}"/>
          </ac:picMkLst>
        </pc:picChg>
        <pc:picChg chg="add mod">
          <ac:chgData name="Iva Vavic" userId="13a89f61-d74e-4100-9f82-8f9fd7ea3560" providerId="ADAL" clId="{DC39C7CE-E4F5-4170-BF1D-51B9FDB8375F}" dt="2023-05-16T09:42:53.695" v="8008" actId="14100"/>
          <ac:picMkLst>
            <pc:docMk/>
            <pc:sldMk cId="3283349316" sldId="461"/>
            <ac:picMk id="14" creationId="{B2242AB7-97D6-962B-DB48-9121983C005A}"/>
          </ac:picMkLst>
        </pc:picChg>
        <pc:picChg chg="add del mod">
          <ac:chgData name="Iva Vavic" userId="13a89f61-d74e-4100-9f82-8f9fd7ea3560" providerId="ADAL" clId="{DC39C7CE-E4F5-4170-BF1D-51B9FDB8375F}" dt="2023-05-16T09:43:53.807" v="8012" actId="478"/>
          <ac:picMkLst>
            <pc:docMk/>
            <pc:sldMk cId="3283349316" sldId="461"/>
            <ac:picMk id="16" creationId="{531FC983-7E5D-39FA-AC60-FB571F0957E2}"/>
          </ac:picMkLst>
        </pc:picChg>
        <pc:picChg chg="add mod">
          <ac:chgData name="Iva Vavic" userId="13a89f61-d74e-4100-9f82-8f9fd7ea3560" providerId="ADAL" clId="{DC39C7CE-E4F5-4170-BF1D-51B9FDB8375F}" dt="2023-05-16T09:46:25.074" v="8030" actId="1076"/>
          <ac:picMkLst>
            <pc:docMk/>
            <pc:sldMk cId="3283349316" sldId="461"/>
            <ac:picMk id="18" creationId="{FE91C83B-0724-8E78-174F-B2A7808BD205}"/>
          </ac:picMkLst>
        </pc:picChg>
        <pc:picChg chg="add mod ord">
          <ac:chgData name="Iva Vavic" userId="13a89f61-d74e-4100-9f82-8f9fd7ea3560" providerId="ADAL" clId="{DC39C7CE-E4F5-4170-BF1D-51B9FDB8375F}" dt="2023-05-16T09:46:15.894" v="8029" actId="1076"/>
          <ac:picMkLst>
            <pc:docMk/>
            <pc:sldMk cId="3283349316" sldId="461"/>
            <ac:picMk id="20" creationId="{3E2DE28B-ACF9-4C29-E9BB-2B23D81F3F09}"/>
          </ac:picMkLst>
        </pc:picChg>
      </pc:sldChg>
      <pc:sldChg chg="addSp delSp modSp add mod ord">
        <pc:chgData name="Iva Vavic" userId="13a89f61-d74e-4100-9f82-8f9fd7ea3560" providerId="ADAL" clId="{DC39C7CE-E4F5-4170-BF1D-51B9FDB8375F}" dt="2023-05-16T09:55:31.187" v="8102" actId="732"/>
        <pc:sldMkLst>
          <pc:docMk/>
          <pc:sldMk cId="629688564" sldId="462"/>
        </pc:sldMkLst>
        <pc:spChg chg="mod">
          <ac:chgData name="Iva Vavic" userId="13a89f61-d74e-4100-9f82-8f9fd7ea3560" providerId="ADAL" clId="{DC39C7CE-E4F5-4170-BF1D-51B9FDB8375F}" dt="2023-05-14T21:24:58.061" v="2776" actId="20577"/>
          <ac:spMkLst>
            <pc:docMk/>
            <pc:sldMk cId="629688564" sldId="462"/>
            <ac:spMk id="2" creationId="{00000000-0000-0000-0000-000000000000}"/>
          </ac:spMkLst>
        </pc:spChg>
        <pc:spChg chg="del">
          <ac:chgData name="Iva Vavic" userId="13a89f61-d74e-4100-9f82-8f9fd7ea3560" providerId="ADAL" clId="{DC39C7CE-E4F5-4170-BF1D-51B9FDB8375F}" dt="2023-05-16T09:27:58.203" v="7753" actId="478"/>
          <ac:spMkLst>
            <pc:docMk/>
            <pc:sldMk cId="629688564" sldId="462"/>
            <ac:spMk id="3" creationId="{E75F4439-6F29-CF96-009C-DD96354E10C6}"/>
          </ac:spMkLst>
        </pc:spChg>
        <pc:picChg chg="add mod">
          <ac:chgData name="Iva Vavic" userId="13a89f61-d74e-4100-9f82-8f9fd7ea3560" providerId="ADAL" clId="{DC39C7CE-E4F5-4170-BF1D-51B9FDB8375F}" dt="2023-05-16T09:52:09.310" v="8033" actId="14100"/>
          <ac:picMkLst>
            <pc:docMk/>
            <pc:sldMk cId="629688564" sldId="462"/>
            <ac:picMk id="6" creationId="{BC8A1BB2-B0A4-BE3B-5346-0C497EE72705}"/>
          </ac:picMkLst>
        </pc:picChg>
        <pc:picChg chg="add mod">
          <ac:chgData name="Iva Vavic" userId="13a89f61-d74e-4100-9f82-8f9fd7ea3560" providerId="ADAL" clId="{DC39C7CE-E4F5-4170-BF1D-51B9FDB8375F}" dt="2023-05-16T09:53:06.835" v="8036" actId="14100"/>
          <ac:picMkLst>
            <pc:docMk/>
            <pc:sldMk cId="629688564" sldId="462"/>
            <ac:picMk id="9" creationId="{74DDE78A-67E1-8BD0-E2A1-881FC45A7909}"/>
          </ac:picMkLst>
        </pc:picChg>
        <pc:picChg chg="add mod modCrop">
          <ac:chgData name="Iva Vavic" userId="13a89f61-d74e-4100-9f82-8f9fd7ea3560" providerId="ADAL" clId="{DC39C7CE-E4F5-4170-BF1D-51B9FDB8375F}" dt="2023-05-16T09:54:24.649" v="8096" actId="1036"/>
          <ac:picMkLst>
            <pc:docMk/>
            <pc:sldMk cId="629688564" sldId="462"/>
            <ac:picMk id="12" creationId="{5CE2D1AD-A431-393E-A199-F96327DAAEA3}"/>
          </ac:picMkLst>
        </pc:picChg>
        <pc:picChg chg="add mod modCrop">
          <ac:chgData name="Iva Vavic" userId="13a89f61-d74e-4100-9f82-8f9fd7ea3560" providerId="ADAL" clId="{DC39C7CE-E4F5-4170-BF1D-51B9FDB8375F}" dt="2023-05-16T09:55:31.187" v="8102" actId="732"/>
          <ac:picMkLst>
            <pc:docMk/>
            <pc:sldMk cId="629688564" sldId="462"/>
            <ac:picMk id="14" creationId="{694E78C2-54D6-4800-51BA-69547C582148}"/>
          </ac:picMkLst>
        </pc:picChg>
      </pc:sldChg>
      <pc:sldChg chg="addSp delSp modSp add mod">
        <pc:chgData name="Iva Vavic" userId="13a89f61-d74e-4100-9f82-8f9fd7ea3560" providerId="ADAL" clId="{DC39C7CE-E4F5-4170-BF1D-51B9FDB8375F}" dt="2023-05-16T07:27:47.083" v="7139" actId="1037"/>
        <pc:sldMkLst>
          <pc:docMk/>
          <pc:sldMk cId="1933094179" sldId="463"/>
        </pc:sldMkLst>
        <pc:spChg chg="del mod">
          <ac:chgData name="Iva Vavic" userId="13a89f61-d74e-4100-9f82-8f9fd7ea3560" providerId="ADAL" clId="{DC39C7CE-E4F5-4170-BF1D-51B9FDB8375F}" dt="2023-05-16T06:29:28.480" v="5839" actId="478"/>
          <ac:spMkLst>
            <pc:docMk/>
            <pc:sldMk cId="1933094179" sldId="463"/>
            <ac:spMk id="2" creationId="{00000000-0000-0000-0000-000000000000}"/>
          </ac:spMkLst>
        </pc:spChg>
        <pc:spChg chg="add del mod">
          <ac:chgData name="Iva Vavic" userId="13a89f61-d74e-4100-9f82-8f9fd7ea3560" providerId="ADAL" clId="{DC39C7CE-E4F5-4170-BF1D-51B9FDB8375F}" dt="2023-05-16T06:29:31.810" v="5840" actId="478"/>
          <ac:spMkLst>
            <pc:docMk/>
            <pc:sldMk cId="1933094179" sldId="463"/>
            <ac:spMk id="4" creationId="{05A439E8-5CFD-2BD8-44CF-0E9CE45D1A86}"/>
          </ac:spMkLst>
        </pc:spChg>
        <pc:spChg chg="add mod">
          <ac:chgData name="Iva Vavic" userId="13a89f61-d74e-4100-9f82-8f9fd7ea3560" providerId="ADAL" clId="{DC39C7CE-E4F5-4170-BF1D-51B9FDB8375F}" dt="2023-05-16T06:29:46.808" v="5862" actId="20577"/>
          <ac:spMkLst>
            <pc:docMk/>
            <pc:sldMk cId="1933094179" sldId="463"/>
            <ac:spMk id="6" creationId="{DCE1A2FB-3E27-9542-E30F-018EB6129C8D}"/>
          </ac:spMkLst>
        </pc:spChg>
        <pc:spChg chg="del mod">
          <ac:chgData name="Iva Vavic" userId="13a89f61-d74e-4100-9f82-8f9fd7ea3560" providerId="ADAL" clId="{DC39C7CE-E4F5-4170-BF1D-51B9FDB8375F}" dt="2023-05-16T06:29:57.789" v="5863" actId="478"/>
          <ac:spMkLst>
            <pc:docMk/>
            <pc:sldMk cId="1933094179" sldId="463"/>
            <ac:spMk id="15" creationId="{AF18885C-59DE-DC9B-B6E2-CC9EEF3CC241}"/>
          </ac:spMkLst>
        </pc:spChg>
        <pc:spChg chg="add mod">
          <ac:chgData name="Iva Vavic" userId="13a89f61-d74e-4100-9f82-8f9fd7ea3560" providerId="ADAL" clId="{DC39C7CE-E4F5-4170-BF1D-51B9FDB8375F}" dt="2023-05-16T06:58:25.727" v="6761" actId="14100"/>
          <ac:spMkLst>
            <pc:docMk/>
            <pc:sldMk cId="1933094179" sldId="463"/>
            <ac:spMk id="16" creationId="{A6CA852E-7978-C7B3-B4A5-E12BCF48B837}"/>
          </ac:spMkLst>
        </pc:spChg>
        <pc:spChg chg="add mod">
          <ac:chgData name="Iva Vavic" userId="13a89f61-d74e-4100-9f82-8f9fd7ea3560" providerId="ADAL" clId="{DC39C7CE-E4F5-4170-BF1D-51B9FDB8375F}" dt="2023-05-16T07:27:47.083" v="7139" actId="1037"/>
          <ac:spMkLst>
            <pc:docMk/>
            <pc:sldMk cId="1933094179" sldId="463"/>
            <ac:spMk id="21" creationId="{16629779-255F-1B92-525E-10957F7CC72E}"/>
          </ac:spMkLst>
        </pc:spChg>
        <pc:picChg chg="add del mod">
          <ac:chgData name="Iva Vavic" userId="13a89f61-d74e-4100-9f82-8f9fd7ea3560" providerId="ADAL" clId="{DC39C7CE-E4F5-4170-BF1D-51B9FDB8375F}" dt="2023-05-14T21:48:25.786" v="2835" actId="478"/>
          <ac:picMkLst>
            <pc:docMk/>
            <pc:sldMk cId="1933094179" sldId="463"/>
            <ac:picMk id="4" creationId="{04ABAEDC-90B9-202B-F745-3981567EAF85}"/>
          </ac:picMkLst>
        </pc:picChg>
        <pc:picChg chg="del">
          <ac:chgData name="Iva Vavic" userId="13a89f61-d74e-4100-9f82-8f9fd7ea3560" providerId="ADAL" clId="{DC39C7CE-E4F5-4170-BF1D-51B9FDB8375F}" dt="2023-05-14T21:46:02.491" v="2812" actId="478"/>
          <ac:picMkLst>
            <pc:docMk/>
            <pc:sldMk cId="1933094179" sldId="463"/>
            <ac:picMk id="8" creationId="{A4EADF20-2B48-3B59-427E-AC07BA8DB3FE}"/>
          </ac:picMkLst>
        </pc:picChg>
        <pc:picChg chg="add del mod">
          <ac:chgData name="Iva Vavic" userId="13a89f61-d74e-4100-9f82-8f9fd7ea3560" providerId="ADAL" clId="{DC39C7CE-E4F5-4170-BF1D-51B9FDB8375F}" dt="2023-05-16T06:30:12.743" v="5864" actId="478"/>
          <ac:picMkLst>
            <pc:docMk/>
            <pc:sldMk cId="1933094179" sldId="463"/>
            <ac:picMk id="9" creationId="{6A6F180B-4422-7780-CC97-56F490109294}"/>
          </ac:picMkLst>
        </pc:picChg>
        <pc:picChg chg="add del mod ord">
          <ac:chgData name="Iva Vavic" userId="13a89f61-d74e-4100-9f82-8f9fd7ea3560" providerId="ADAL" clId="{DC39C7CE-E4F5-4170-BF1D-51B9FDB8375F}" dt="2023-05-16T06:55:19.861" v="6675" actId="478"/>
          <ac:picMkLst>
            <pc:docMk/>
            <pc:sldMk cId="1933094179" sldId="463"/>
            <ac:picMk id="10" creationId="{329ACFE3-267F-10C4-747F-DBFB1D143C2A}"/>
          </ac:picMkLst>
        </pc:picChg>
        <pc:picChg chg="add del mod">
          <ac:chgData name="Iva Vavic" userId="13a89f61-d74e-4100-9f82-8f9fd7ea3560" providerId="ADAL" clId="{DC39C7CE-E4F5-4170-BF1D-51B9FDB8375F}" dt="2023-05-16T06:30:13.339" v="5865" actId="478"/>
          <ac:picMkLst>
            <pc:docMk/>
            <pc:sldMk cId="1933094179" sldId="463"/>
            <ac:picMk id="12" creationId="{AD382BCA-AED4-B55C-9CDC-5C02CE62D3D6}"/>
          </ac:picMkLst>
        </pc:picChg>
        <pc:picChg chg="add mod">
          <ac:chgData name="Iva Vavic" userId="13a89f61-d74e-4100-9f82-8f9fd7ea3560" providerId="ADAL" clId="{DC39C7CE-E4F5-4170-BF1D-51B9FDB8375F}" dt="2023-05-16T06:58:37.338" v="6768" actId="1036"/>
          <ac:picMkLst>
            <pc:docMk/>
            <pc:sldMk cId="1933094179" sldId="463"/>
            <ac:picMk id="14" creationId="{85C3B508-796A-23FC-BB86-7BADDDCEE79B}"/>
          </ac:picMkLst>
        </pc:picChg>
        <pc:picChg chg="add mod">
          <ac:chgData name="Iva Vavic" userId="13a89f61-d74e-4100-9f82-8f9fd7ea3560" providerId="ADAL" clId="{DC39C7CE-E4F5-4170-BF1D-51B9FDB8375F}" dt="2023-05-16T06:58:59.021" v="6803" actId="1035"/>
          <ac:picMkLst>
            <pc:docMk/>
            <pc:sldMk cId="1933094179" sldId="463"/>
            <ac:picMk id="18" creationId="{9CDF9620-DC9E-7DD0-25B1-F237AD9FF21F}"/>
          </ac:picMkLst>
        </pc:picChg>
        <pc:picChg chg="add mod">
          <ac:chgData name="Iva Vavic" userId="13a89f61-d74e-4100-9f82-8f9fd7ea3560" providerId="ADAL" clId="{DC39C7CE-E4F5-4170-BF1D-51B9FDB8375F}" dt="2023-05-16T06:58:55.161" v="6799" actId="1036"/>
          <ac:picMkLst>
            <pc:docMk/>
            <pc:sldMk cId="1933094179" sldId="463"/>
            <ac:picMk id="20" creationId="{7D004280-FB7C-8D5A-95FA-226DEFEA42CA}"/>
          </ac:picMkLst>
        </pc:picChg>
      </pc:sldChg>
      <pc:sldChg chg="delSp modSp add del mod">
        <pc:chgData name="Iva Vavic" userId="13a89f61-d74e-4100-9f82-8f9fd7ea3560" providerId="ADAL" clId="{DC39C7CE-E4F5-4170-BF1D-51B9FDB8375F}" dt="2023-05-16T09:26:36.517" v="7747" actId="47"/>
        <pc:sldMkLst>
          <pc:docMk/>
          <pc:sldMk cId="3987119084" sldId="464"/>
        </pc:sldMkLst>
        <pc:spChg chg="mod">
          <ac:chgData name="Iva Vavic" userId="13a89f61-d74e-4100-9f82-8f9fd7ea3560" providerId="ADAL" clId="{DC39C7CE-E4F5-4170-BF1D-51B9FDB8375F}" dt="2023-05-14T21:54:31.826" v="2874" actId="20577"/>
          <ac:spMkLst>
            <pc:docMk/>
            <pc:sldMk cId="3987119084" sldId="464"/>
            <ac:spMk id="2" creationId="{00000000-0000-0000-0000-000000000000}"/>
          </ac:spMkLst>
        </pc:spChg>
        <pc:spChg chg="mod">
          <ac:chgData name="Iva Vavic" userId="13a89f61-d74e-4100-9f82-8f9fd7ea3560" providerId="ADAL" clId="{DC39C7CE-E4F5-4170-BF1D-51B9FDB8375F}" dt="2023-05-14T21:56:04.282" v="3091" actId="5793"/>
          <ac:spMkLst>
            <pc:docMk/>
            <pc:sldMk cId="3987119084" sldId="464"/>
            <ac:spMk id="4" creationId="{4A9045E3-A913-9466-AA9F-7B8F58F1C90C}"/>
          </ac:spMkLst>
        </pc:spChg>
        <pc:picChg chg="del">
          <ac:chgData name="Iva Vavic" userId="13a89f61-d74e-4100-9f82-8f9fd7ea3560" providerId="ADAL" clId="{DC39C7CE-E4F5-4170-BF1D-51B9FDB8375F}" dt="2023-05-14T21:53:24.848" v="2857" actId="478"/>
          <ac:picMkLst>
            <pc:docMk/>
            <pc:sldMk cId="3987119084" sldId="464"/>
            <ac:picMk id="3" creationId="{5865FC51-2BE0-8F0F-762A-8F2C8495306B}"/>
          </ac:picMkLst>
        </pc:picChg>
      </pc:sldChg>
      <pc:sldChg chg="modSp add del mod">
        <pc:chgData name="Iva Vavic" userId="13a89f61-d74e-4100-9f82-8f9fd7ea3560" providerId="ADAL" clId="{DC39C7CE-E4F5-4170-BF1D-51B9FDB8375F}" dt="2023-05-16T08:28:19.212" v="7589" actId="47"/>
        <pc:sldMkLst>
          <pc:docMk/>
          <pc:sldMk cId="1799174622" sldId="465"/>
        </pc:sldMkLst>
        <pc:spChg chg="mod">
          <ac:chgData name="Iva Vavic" userId="13a89f61-d74e-4100-9f82-8f9fd7ea3560" providerId="ADAL" clId="{DC39C7CE-E4F5-4170-BF1D-51B9FDB8375F}" dt="2023-05-14T22:03:55.907" v="3508" actId="20577"/>
          <ac:spMkLst>
            <pc:docMk/>
            <pc:sldMk cId="1799174622" sldId="465"/>
            <ac:spMk id="2" creationId="{00000000-0000-0000-0000-000000000000}"/>
          </ac:spMkLst>
        </pc:spChg>
      </pc:sldChg>
      <pc:sldChg chg="add del">
        <pc:chgData name="Iva Vavic" userId="13a89f61-d74e-4100-9f82-8f9fd7ea3560" providerId="ADAL" clId="{DC39C7CE-E4F5-4170-BF1D-51B9FDB8375F}" dt="2023-05-15T06:46:23.105" v="5580" actId="2890"/>
        <pc:sldMkLst>
          <pc:docMk/>
          <pc:sldMk cId="1357361325" sldId="466"/>
        </pc:sldMkLst>
      </pc:sldChg>
      <pc:sldChg chg="add del">
        <pc:chgData name="Iva Vavic" userId="13a89f61-d74e-4100-9f82-8f9fd7ea3560" providerId="ADAL" clId="{DC39C7CE-E4F5-4170-BF1D-51B9FDB8375F}" dt="2023-05-16T06:59:11.733" v="6804" actId="47"/>
        <pc:sldMkLst>
          <pc:docMk/>
          <pc:sldMk cId="1630153760" sldId="466"/>
        </pc:sldMkLst>
      </pc:sldChg>
      <pc:sldChg chg="addSp delSp modSp add mod">
        <pc:chgData name="Iva Vavic" userId="13a89f61-d74e-4100-9f82-8f9fd7ea3560" providerId="ADAL" clId="{DC39C7CE-E4F5-4170-BF1D-51B9FDB8375F}" dt="2023-05-16T08:02:54.724" v="7355" actId="1076"/>
        <pc:sldMkLst>
          <pc:docMk/>
          <pc:sldMk cId="3937283596" sldId="466"/>
        </pc:sldMkLst>
        <pc:spChg chg="mod">
          <ac:chgData name="Iva Vavic" userId="13a89f61-d74e-4100-9f82-8f9fd7ea3560" providerId="ADAL" clId="{DC39C7CE-E4F5-4170-BF1D-51B9FDB8375F}" dt="2023-05-16T06:59:37.348" v="6830" actId="20577"/>
          <ac:spMkLst>
            <pc:docMk/>
            <pc:sldMk cId="3937283596" sldId="466"/>
            <ac:spMk id="6" creationId="{DCE1A2FB-3E27-9542-E30F-018EB6129C8D}"/>
          </ac:spMkLst>
        </pc:spChg>
        <pc:spChg chg="add mod">
          <ac:chgData name="Iva Vavic" userId="13a89f61-d74e-4100-9f82-8f9fd7ea3560" providerId="ADAL" clId="{DC39C7CE-E4F5-4170-BF1D-51B9FDB8375F}" dt="2023-05-16T08:02:46.489" v="7353" actId="1076"/>
          <ac:spMkLst>
            <pc:docMk/>
            <pc:sldMk cId="3937283596" sldId="466"/>
            <ac:spMk id="9" creationId="{9EC901BA-C53E-61AC-9C04-94E6BDEBDD88}"/>
          </ac:spMkLst>
        </pc:spChg>
        <pc:spChg chg="add mod">
          <ac:chgData name="Iva Vavic" userId="13a89f61-d74e-4100-9f82-8f9fd7ea3560" providerId="ADAL" clId="{DC39C7CE-E4F5-4170-BF1D-51B9FDB8375F}" dt="2023-05-16T08:02:51.850" v="7354" actId="1076"/>
          <ac:spMkLst>
            <pc:docMk/>
            <pc:sldMk cId="3937283596" sldId="466"/>
            <ac:spMk id="10" creationId="{B9C77F33-EFD2-1D31-6D81-0E1D7C8D2121}"/>
          </ac:spMkLst>
        </pc:spChg>
        <pc:spChg chg="add mod">
          <ac:chgData name="Iva Vavic" userId="13a89f61-d74e-4100-9f82-8f9fd7ea3560" providerId="ADAL" clId="{DC39C7CE-E4F5-4170-BF1D-51B9FDB8375F}" dt="2023-05-16T08:02:54.724" v="7355" actId="1076"/>
          <ac:spMkLst>
            <pc:docMk/>
            <pc:sldMk cId="3937283596" sldId="466"/>
            <ac:spMk id="12" creationId="{59708832-6CF8-C562-7EAE-7B1C4F05DCA8}"/>
          </ac:spMkLst>
        </pc:spChg>
        <pc:spChg chg="mod">
          <ac:chgData name="Iva Vavic" userId="13a89f61-d74e-4100-9f82-8f9fd7ea3560" providerId="ADAL" clId="{DC39C7CE-E4F5-4170-BF1D-51B9FDB8375F}" dt="2023-05-16T07:30:05.324" v="7164" actId="1076"/>
          <ac:spMkLst>
            <pc:docMk/>
            <pc:sldMk cId="3937283596" sldId="466"/>
            <ac:spMk id="16" creationId="{A6CA852E-7978-C7B3-B4A5-E12BCF48B837}"/>
          </ac:spMkLst>
        </pc:spChg>
        <pc:picChg chg="add del mod">
          <ac:chgData name="Iva Vavic" userId="13a89f61-d74e-4100-9f82-8f9fd7ea3560" providerId="ADAL" clId="{DC39C7CE-E4F5-4170-BF1D-51B9FDB8375F}" dt="2023-05-16T07:03:17.834" v="6844" actId="478"/>
          <ac:picMkLst>
            <pc:docMk/>
            <pc:sldMk cId="3937283596" sldId="466"/>
            <ac:picMk id="3" creationId="{A378DDB8-436D-0E26-0F53-077FAF855725}"/>
          </ac:picMkLst>
        </pc:picChg>
        <pc:picChg chg="add mod">
          <ac:chgData name="Iva Vavic" userId="13a89f61-d74e-4100-9f82-8f9fd7ea3560" providerId="ADAL" clId="{DC39C7CE-E4F5-4170-BF1D-51B9FDB8375F}" dt="2023-05-16T07:31:07.993" v="7172" actId="1035"/>
          <ac:picMkLst>
            <pc:docMk/>
            <pc:sldMk cId="3937283596" sldId="466"/>
            <ac:picMk id="8" creationId="{8F9C6481-8D6C-BD51-A051-314EB544341B}"/>
          </ac:picMkLst>
        </pc:picChg>
        <pc:picChg chg="del">
          <ac:chgData name="Iva Vavic" userId="13a89f61-d74e-4100-9f82-8f9fd7ea3560" providerId="ADAL" clId="{DC39C7CE-E4F5-4170-BF1D-51B9FDB8375F}" dt="2023-05-16T06:59:27.663" v="6807" actId="478"/>
          <ac:picMkLst>
            <pc:docMk/>
            <pc:sldMk cId="3937283596" sldId="466"/>
            <ac:picMk id="14" creationId="{85C3B508-796A-23FC-BB86-7BADDDCEE79B}"/>
          </ac:picMkLst>
        </pc:picChg>
        <pc:picChg chg="del">
          <ac:chgData name="Iva Vavic" userId="13a89f61-d74e-4100-9f82-8f9fd7ea3560" providerId="ADAL" clId="{DC39C7CE-E4F5-4170-BF1D-51B9FDB8375F}" dt="2023-05-16T06:59:26.792" v="6806" actId="478"/>
          <ac:picMkLst>
            <pc:docMk/>
            <pc:sldMk cId="3937283596" sldId="466"/>
            <ac:picMk id="18" creationId="{9CDF9620-DC9E-7DD0-25B1-F237AD9FF21F}"/>
          </ac:picMkLst>
        </pc:picChg>
        <pc:picChg chg="del">
          <ac:chgData name="Iva Vavic" userId="13a89f61-d74e-4100-9f82-8f9fd7ea3560" providerId="ADAL" clId="{DC39C7CE-E4F5-4170-BF1D-51B9FDB8375F}" dt="2023-05-16T06:59:28.337" v="6808" actId="478"/>
          <ac:picMkLst>
            <pc:docMk/>
            <pc:sldMk cId="3937283596" sldId="466"/>
            <ac:picMk id="20" creationId="{7D004280-FB7C-8D5A-95FA-226DEFEA42CA}"/>
          </ac:picMkLst>
        </pc:picChg>
      </pc:sldChg>
      <pc:sldChg chg="add del">
        <pc:chgData name="Iva Vavic" userId="13a89f61-d74e-4100-9f82-8f9fd7ea3560" providerId="ADAL" clId="{DC39C7CE-E4F5-4170-BF1D-51B9FDB8375F}" dt="2023-05-16T08:53:02.338" v="7601" actId="2890"/>
        <pc:sldMkLst>
          <pc:docMk/>
          <pc:sldMk cId="2452201059" sldId="467"/>
        </pc:sldMkLst>
      </pc:sldChg>
      <pc:sldChg chg="delSp modSp add mod ord">
        <pc:chgData name="Iva Vavic" userId="13a89f61-d74e-4100-9f82-8f9fd7ea3560" providerId="ADAL" clId="{DC39C7CE-E4F5-4170-BF1D-51B9FDB8375F}" dt="2023-05-16T09:25:54.897" v="7738" actId="20577"/>
        <pc:sldMkLst>
          <pc:docMk/>
          <pc:sldMk cId="2743908990" sldId="467"/>
        </pc:sldMkLst>
        <pc:spChg chg="mod">
          <ac:chgData name="Iva Vavic" userId="13a89f61-d74e-4100-9f82-8f9fd7ea3560" providerId="ADAL" clId="{DC39C7CE-E4F5-4170-BF1D-51B9FDB8375F}" dt="2023-05-16T08:53:32.907" v="7633" actId="20577"/>
          <ac:spMkLst>
            <pc:docMk/>
            <pc:sldMk cId="2743908990" sldId="467"/>
            <ac:spMk id="6" creationId="{DCE1A2FB-3E27-9542-E30F-018EB6129C8D}"/>
          </ac:spMkLst>
        </pc:spChg>
        <pc:spChg chg="mod">
          <ac:chgData name="Iva Vavic" userId="13a89f61-d74e-4100-9f82-8f9fd7ea3560" providerId="ADAL" clId="{DC39C7CE-E4F5-4170-BF1D-51B9FDB8375F}" dt="2023-05-16T09:25:54.897" v="7738" actId="20577"/>
          <ac:spMkLst>
            <pc:docMk/>
            <pc:sldMk cId="2743908990" sldId="467"/>
            <ac:spMk id="16" creationId="{A6CA852E-7978-C7B3-B4A5-E12BCF48B837}"/>
          </ac:spMkLst>
        </pc:spChg>
        <pc:spChg chg="del">
          <ac:chgData name="Iva Vavic" userId="13a89f61-d74e-4100-9f82-8f9fd7ea3560" providerId="ADAL" clId="{DC39C7CE-E4F5-4170-BF1D-51B9FDB8375F}" dt="2023-05-16T08:53:46.039" v="7639" actId="478"/>
          <ac:spMkLst>
            <pc:docMk/>
            <pc:sldMk cId="2743908990" sldId="467"/>
            <ac:spMk id="21" creationId="{16629779-255F-1B92-525E-10957F7CC72E}"/>
          </ac:spMkLst>
        </pc:spChg>
        <pc:picChg chg="del">
          <ac:chgData name="Iva Vavic" userId="13a89f61-d74e-4100-9f82-8f9fd7ea3560" providerId="ADAL" clId="{DC39C7CE-E4F5-4170-BF1D-51B9FDB8375F}" dt="2023-05-16T08:53:37.248" v="7634" actId="478"/>
          <ac:picMkLst>
            <pc:docMk/>
            <pc:sldMk cId="2743908990" sldId="467"/>
            <ac:picMk id="14" creationId="{85C3B508-796A-23FC-BB86-7BADDDCEE79B}"/>
          </ac:picMkLst>
        </pc:picChg>
        <pc:picChg chg="del">
          <ac:chgData name="Iva Vavic" userId="13a89f61-d74e-4100-9f82-8f9fd7ea3560" providerId="ADAL" clId="{DC39C7CE-E4F5-4170-BF1D-51B9FDB8375F}" dt="2023-05-16T08:53:38.384" v="7635" actId="478"/>
          <ac:picMkLst>
            <pc:docMk/>
            <pc:sldMk cId="2743908990" sldId="467"/>
            <ac:picMk id="18" creationId="{9CDF9620-DC9E-7DD0-25B1-F237AD9FF21F}"/>
          </ac:picMkLst>
        </pc:picChg>
        <pc:picChg chg="del">
          <ac:chgData name="Iva Vavic" userId="13a89f61-d74e-4100-9f82-8f9fd7ea3560" providerId="ADAL" clId="{DC39C7CE-E4F5-4170-BF1D-51B9FDB8375F}" dt="2023-05-16T08:53:38.898" v="7636" actId="478"/>
          <ac:picMkLst>
            <pc:docMk/>
            <pc:sldMk cId="2743908990" sldId="467"/>
            <ac:picMk id="20" creationId="{7D004280-FB7C-8D5A-95FA-226DEFEA42CA}"/>
          </ac:picMkLst>
        </pc:picChg>
      </pc:sldChg>
      <pc:sldChg chg="addSp delSp modSp add del mod">
        <pc:chgData name="Iva Vavic" userId="13a89f61-d74e-4100-9f82-8f9fd7ea3560" providerId="ADAL" clId="{DC39C7CE-E4F5-4170-BF1D-51B9FDB8375F}" dt="2023-05-16T10:09:19.606" v="8153" actId="2696"/>
        <pc:sldMkLst>
          <pc:docMk/>
          <pc:sldMk cId="2999186405" sldId="468"/>
        </pc:sldMkLst>
        <pc:spChg chg="del">
          <ac:chgData name="Iva Vavic" userId="13a89f61-d74e-4100-9f82-8f9fd7ea3560" providerId="ADAL" clId="{DC39C7CE-E4F5-4170-BF1D-51B9FDB8375F}" dt="2023-05-16T10:05:09.828" v="8142" actId="478"/>
          <ac:spMkLst>
            <pc:docMk/>
            <pc:sldMk cId="2999186405" sldId="468"/>
            <ac:spMk id="14" creationId="{3EB195C4-2783-3F15-E51E-910F4057EBC8}"/>
          </ac:spMkLst>
        </pc:spChg>
        <pc:picChg chg="del">
          <ac:chgData name="Iva Vavic" userId="13a89f61-d74e-4100-9f82-8f9fd7ea3560" providerId="ADAL" clId="{DC39C7CE-E4F5-4170-BF1D-51B9FDB8375F}" dt="2023-05-16T10:05:08.060" v="8140" actId="478"/>
          <ac:picMkLst>
            <pc:docMk/>
            <pc:sldMk cId="2999186405" sldId="468"/>
            <ac:picMk id="4" creationId="{4832950F-CE82-FCEA-91B1-F3FA89B5CED0}"/>
          </ac:picMkLst>
        </pc:picChg>
        <pc:picChg chg="add mod">
          <ac:chgData name="Iva Vavic" userId="13a89f61-d74e-4100-9f82-8f9fd7ea3560" providerId="ADAL" clId="{DC39C7CE-E4F5-4170-BF1D-51B9FDB8375F}" dt="2023-05-16T10:05:21.903" v="8146" actId="1076"/>
          <ac:picMkLst>
            <pc:docMk/>
            <pc:sldMk cId="2999186405" sldId="468"/>
            <ac:picMk id="6" creationId="{72A4024E-F0FD-C8B1-732F-84F81156C98F}"/>
          </ac:picMkLst>
        </pc:picChg>
        <pc:picChg chg="del">
          <ac:chgData name="Iva Vavic" userId="13a89f61-d74e-4100-9f82-8f9fd7ea3560" providerId="ADAL" clId="{DC39C7CE-E4F5-4170-BF1D-51B9FDB8375F}" dt="2023-05-16T10:05:07.471" v="8139" actId="478"/>
          <ac:picMkLst>
            <pc:docMk/>
            <pc:sldMk cId="2999186405" sldId="468"/>
            <ac:picMk id="8" creationId="{D50BD54D-957D-59F8-F381-DBAD1453DFAB}"/>
          </ac:picMkLst>
        </pc:picChg>
        <pc:picChg chg="del">
          <ac:chgData name="Iva Vavic" userId="13a89f61-d74e-4100-9f82-8f9fd7ea3560" providerId="ADAL" clId="{DC39C7CE-E4F5-4170-BF1D-51B9FDB8375F}" dt="2023-05-16T10:05:08.671" v="8141" actId="478"/>
          <ac:picMkLst>
            <pc:docMk/>
            <pc:sldMk cId="2999186405" sldId="468"/>
            <ac:picMk id="10" creationId="{EA000B2B-2130-CF97-E980-575B99934FDA}"/>
          </ac:picMkLst>
        </pc:picChg>
        <pc:picChg chg="del">
          <ac:chgData name="Iva Vavic" userId="13a89f61-d74e-4100-9f82-8f9fd7ea3560" providerId="ADAL" clId="{DC39C7CE-E4F5-4170-BF1D-51B9FDB8375F}" dt="2023-05-16T10:05:06.594" v="8138" actId="478"/>
          <ac:picMkLst>
            <pc:docMk/>
            <pc:sldMk cId="2999186405" sldId="468"/>
            <ac:picMk id="13" creationId="{D5E4CA33-6826-6999-E803-9512C2422F30}"/>
          </ac:picMkLst>
        </pc:picChg>
      </pc:sldChg>
      <pc:sldChg chg="addSp delSp modSp add mod">
        <pc:chgData name="Iva Vavic" userId="13a89f61-d74e-4100-9f82-8f9fd7ea3560" providerId="ADAL" clId="{DC39C7CE-E4F5-4170-BF1D-51B9FDB8375F}" dt="2023-05-16T10:16:01.595" v="8223" actId="108"/>
        <pc:sldMkLst>
          <pc:docMk/>
          <pc:sldMk cId="2437242979" sldId="469"/>
        </pc:sldMkLst>
        <pc:spChg chg="add mod">
          <ac:chgData name="Iva Vavic" userId="13a89f61-d74e-4100-9f82-8f9fd7ea3560" providerId="ADAL" clId="{DC39C7CE-E4F5-4170-BF1D-51B9FDB8375F}" dt="2023-05-16T10:16:01.595" v="8223" actId="108"/>
          <ac:spMkLst>
            <pc:docMk/>
            <pc:sldMk cId="2437242979" sldId="469"/>
            <ac:spMk id="8" creationId="{4004F7D3-BC65-FA1A-AE12-A64A592EB082}"/>
          </ac:spMkLst>
        </pc:spChg>
        <pc:spChg chg="add del mod">
          <ac:chgData name="Iva Vavic" userId="13a89f61-d74e-4100-9f82-8f9fd7ea3560" providerId="ADAL" clId="{DC39C7CE-E4F5-4170-BF1D-51B9FDB8375F}" dt="2023-05-16T10:10:31.995" v="8157"/>
          <ac:spMkLst>
            <pc:docMk/>
            <pc:sldMk cId="2437242979" sldId="469"/>
            <ac:spMk id="9" creationId="{00807A18-D56F-A747-7E96-7E97192D7AE6}"/>
          </ac:spMkLst>
        </pc:spChg>
        <pc:picChg chg="add del mod">
          <ac:chgData name="Iva Vavic" userId="13a89f61-d74e-4100-9f82-8f9fd7ea3560" providerId="ADAL" clId="{DC39C7CE-E4F5-4170-BF1D-51B9FDB8375F}" dt="2023-05-16T10:09:27.542" v="8154" actId="478"/>
          <ac:picMkLst>
            <pc:docMk/>
            <pc:sldMk cId="2437242979" sldId="469"/>
            <ac:picMk id="4" creationId="{ADA479E8-F9DC-B9BD-0077-4CE54E767FA6}"/>
          </ac:picMkLst>
        </pc:picChg>
        <pc:picChg chg="del">
          <ac:chgData name="Iva Vavic" userId="13a89f61-d74e-4100-9f82-8f9fd7ea3560" providerId="ADAL" clId="{DC39C7CE-E4F5-4170-BF1D-51B9FDB8375F}" dt="2023-05-16T10:05:33.136" v="8148" actId="478"/>
          <ac:picMkLst>
            <pc:docMk/>
            <pc:sldMk cId="2437242979" sldId="469"/>
            <ac:picMk id="6" creationId="{72A4024E-F0FD-C8B1-732F-84F81156C98F}"/>
          </ac:picMkLst>
        </pc:picChg>
      </pc:sldChg>
      <pc:sldChg chg="add del">
        <pc:chgData name="Iva Vavic" userId="13a89f61-d74e-4100-9f82-8f9fd7ea3560" providerId="ADAL" clId="{DC39C7CE-E4F5-4170-BF1D-51B9FDB8375F}" dt="2023-05-20T16:53:34.732" v="8224" actId="47"/>
        <pc:sldMkLst>
          <pc:docMk/>
          <pc:sldMk cId="1501556208" sldId="470"/>
        </pc:sldMkLst>
      </pc:sldChg>
    </pc:docChg>
  </pc:docChgLst>
  <pc:docChgLst>
    <pc:chgData name="Phoebe Njihia" userId="61e53c1c-6f94-4bc3-91aa-1e2242eae6a1" providerId="ADAL" clId="{844AC723-1F5A-4E3E-904A-3ECB61CB652E}"/>
    <pc:docChg chg="custSel addSld delSld modSld sldOrd">
      <pc:chgData name="Phoebe Njihia" userId="61e53c1c-6f94-4bc3-91aa-1e2242eae6a1" providerId="ADAL" clId="{844AC723-1F5A-4E3E-904A-3ECB61CB652E}" dt="2023-02-19T11:07:16.192" v="1477" actId="33524"/>
      <pc:docMkLst>
        <pc:docMk/>
      </pc:docMkLst>
      <pc:sldChg chg="modSp add mod ord setBg">
        <pc:chgData name="Phoebe Njihia" userId="61e53c1c-6f94-4bc3-91aa-1e2242eae6a1" providerId="ADAL" clId="{844AC723-1F5A-4E3E-904A-3ECB61CB652E}" dt="2023-02-19T11:02:58.394" v="1476"/>
        <pc:sldMkLst>
          <pc:docMk/>
          <pc:sldMk cId="2265858915" sldId="266"/>
        </pc:sldMkLst>
        <pc:spChg chg="mod">
          <ac:chgData name="Phoebe Njihia" userId="61e53c1c-6f94-4bc3-91aa-1e2242eae6a1" providerId="ADAL" clId="{844AC723-1F5A-4E3E-904A-3ECB61CB652E}" dt="2023-02-19T11:02:15.561" v="1454" actId="20577"/>
          <ac:spMkLst>
            <pc:docMk/>
            <pc:sldMk cId="2265858915" sldId="266"/>
            <ac:spMk id="7" creationId="{8BC65051-CD12-F410-8DCE-CB3DD714B380}"/>
          </ac:spMkLst>
        </pc:spChg>
        <pc:spChg chg="mod">
          <ac:chgData name="Phoebe Njihia" userId="61e53c1c-6f94-4bc3-91aa-1e2242eae6a1" providerId="ADAL" clId="{844AC723-1F5A-4E3E-904A-3ECB61CB652E}" dt="2023-02-19T11:02:34.145" v="1474" actId="20577"/>
          <ac:spMkLst>
            <pc:docMk/>
            <pc:sldMk cId="2265858915" sldId="266"/>
            <ac:spMk id="9" creationId="{B91D76C8-B40B-82DF-A463-7FA49157F0E0}"/>
          </ac:spMkLst>
        </pc:spChg>
      </pc:sldChg>
      <pc:sldChg chg="modSp mod">
        <pc:chgData name="Phoebe Njihia" userId="61e53c1c-6f94-4bc3-91aa-1e2242eae6a1" providerId="ADAL" clId="{844AC723-1F5A-4E3E-904A-3ECB61CB652E}" dt="2023-02-19T07:13:16.892" v="481" actId="20577"/>
        <pc:sldMkLst>
          <pc:docMk/>
          <pc:sldMk cId="899575014" sldId="416"/>
        </pc:sldMkLst>
        <pc:spChg chg="mod">
          <ac:chgData name="Phoebe Njihia" userId="61e53c1c-6f94-4bc3-91aa-1e2242eae6a1" providerId="ADAL" clId="{844AC723-1F5A-4E3E-904A-3ECB61CB652E}" dt="2023-02-19T07:13:16.892" v="481" actId="20577"/>
          <ac:spMkLst>
            <pc:docMk/>
            <pc:sldMk cId="899575014" sldId="416"/>
            <ac:spMk id="9" creationId="{2290C048-F8C3-1FB0-7CEE-39B975090525}"/>
          </ac:spMkLst>
        </pc:spChg>
      </pc:sldChg>
      <pc:sldChg chg="addSp delSp modSp mod">
        <pc:chgData name="Phoebe Njihia" userId="61e53c1c-6f94-4bc3-91aa-1e2242eae6a1" providerId="ADAL" clId="{844AC723-1F5A-4E3E-904A-3ECB61CB652E}" dt="2023-02-19T08:15:19.029" v="1356" actId="14100"/>
        <pc:sldMkLst>
          <pc:docMk/>
          <pc:sldMk cId="655654976" sldId="424"/>
        </pc:sldMkLst>
        <pc:picChg chg="add mod">
          <ac:chgData name="Phoebe Njihia" userId="61e53c1c-6f94-4bc3-91aa-1e2242eae6a1" providerId="ADAL" clId="{844AC723-1F5A-4E3E-904A-3ECB61CB652E}" dt="2023-02-19T08:10:54.174" v="1262" actId="1076"/>
          <ac:picMkLst>
            <pc:docMk/>
            <pc:sldMk cId="655654976" sldId="424"/>
            <ac:picMk id="6" creationId="{81C8FB91-4637-A75B-B964-8BED731F4CDC}"/>
          </ac:picMkLst>
        </pc:picChg>
        <pc:picChg chg="del">
          <ac:chgData name="Phoebe Njihia" userId="61e53c1c-6f94-4bc3-91aa-1e2242eae6a1" providerId="ADAL" clId="{844AC723-1F5A-4E3E-904A-3ECB61CB652E}" dt="2023-02-19T08:10:09.407" v="1260" actId="21"/>
          <ac:picMkLst>
            <pc:docMk/>
            <pc:sldMk cId="655654976" sldId="424"/>
            <ac:picMk id="18" creationId="{2042702E-010C-42BB-6302-06622FA540B8}"/>
          </ac:picMkLst>
        </pc:picChg>
        <pc:cxnChg chg="mod">
          <ac:chgData name="Phoebe Njihia" userId="61e53c1c-6f94-4bc3-91aa-1e2242eae6a1" providerId="ADAL" clId="{844AC723-1F5A-4E3E-904A-3ECB61CB652E}" dt="2023-02-19T08:15:19.029" v="1356" actId="14100"/>
          <ac:cxnSpMkLst>
            <pc:docMk/>
            <pc:sldMk cId="655654976" sldId="424"/>
            <ac:cxnSpMk id="20" creationId="{3484CB36-701B-9A1E-3144-1545B3F1B2DA}"/>
          </ac:cxnSpMkLst>
        </pc:cxnChg>
        <pc:cxnChg chg="del">
          <ac:chgData name="Phoebe Njihia" userId="61e53c1c-6f94-4bc3-91aa-1e2242eae6a1" providerId="ADAL" clId="{844AC723-1F5A-4E3E-904A-3ECB61CB652E}" dt="2023-02-19T08:10:59.256" v="1263" actId="21"/>
          <ac:cxnSpMkLst>
            <pc:docMk/>
            <pc:sldMk cId="655654976" sldId="424"/>
            <ac:cxnSpMk id="26" creationId="{DF2A2C91-F5FA-211E-20CF-9B0D5B843767}"/>
          </ac:cxnSpMkLst>
        </pc:cxnChg>
        <pc:cxnChg chg="mod">
          <ac:chgData name="Phoebe Njihia" userId="61e53c1c-6f94-4bc3-91aa-1e2242eae6a1" providerId="ADAL" clId="{844AC723-1F5A-4E3E-904A-3ECB61CB652E}" dt="2023-02-19T08:11:12.066" v="1266" actId="208"/>
          <ac:cxnSpMkLst>
            <pc:docMk/>
            <pc:sldMk cId="655654976" sldId="424"/>
            <ac:cxnSpMk id="32" creationId="{424A2FC8-B806-0793-1C59-52ED45F76708}"/>
          </ac:cxnSpMkLst>
        </pc:cxnChg>
      </pc:sldChg>
      <pc:sldChg chg="modSp mod">
        <pc:chgData name="Phoebe Njihia" userId="61e53c1c-6f94-4bc3-91aa-1e2242eae6a1" providerId="ADAL" clId="{844AC723-1F5A-4E3E-904A-3ECB61CB652E}" dt="2023-02-19T08:14:40.237" v="1353" actId="113"/>
        <pc:sldMkLst>
          <pc:docMk/>
          <pc:sldMk cId="3967723739" sldId="425"/>
        </pc:sldMkLst>
        <pc:spChg chg="mod">
          <ac:chgData name="Phoebe Njihia" userId="61e53c1c-6f94-4bc3-91aa-1e2242eae6a1" providerId="ADAL" clId="{844AC723-1F5A-4E3E-904A-3ECB61CB652E}" dt="2023-02-19T08:14:40.237" v="1353" actId="113"/>
          <ac:spMkLst>
            <pc:docMk/>
            <pc:sldMk cId="3967723739" sldId="425"/>
            <ac:spMk id="9" creationId="{2290C048-F8C3-1FB0-7CEE-39B975090525}"/>
          </ac:spMkLst>
        </pc:spChg>
      </pc:sldChg>
      <pc:sldChg chg="modSp mod">
        <pc:chgData name="Phoebe Njihia" userId="61e53c1c-6f94-4bc3-91aa-1e2242eae6a1" providerId="ADAL" clId="{844AC723-1F5A-4E3E-904A-3ECB61CB652E}" dt="2023-02-19T11:07:16.192" v="1477" actId="33524"/>
        <pc:sldMkLst>
          <pc:docMk/>
          <pc:sldMk cId="420383015" sldId="447"/>
        </pc:sldMkLst>
        <pc:spChg chg="mod">
          <ac:chgData name="Phoebe Njihia" userId="61e53c1c-6f94-4bc3-91aa-1e2242eae6a1" providerId="ADAL" clId="{844AC723-1F5A-4E3E-904A-3ECB61CB652E}" dt="2023-02-19T11:07:16.192" v="1477" actId="33524"/>
          <ac:spMkLst>
            <pc:docMk/>
            <pc:sldMk cId="420383015" sldId="447"/>
            <ac:spMk id="2" creationId="{EE509CC6-53B3-9F7F-A6EF-D0ECB480424C}"/>
          </ac:spMkLst>
        </pc:spChg>
      </pc:sldChg>
      <pc:sldChg chg="del">
        <pc:chgData name="Phoebe Njihia" userId="61e53c1c-6f94-4bc3-91aa-1e2242eae6a1" providerId="ADAL" clId="{844AC723-1F5A-4E3E-904A-3ECB61CB652E}" dt="2023-02-19T11:02:41.863" v="1475" actId="2696"/>
        <pc:sldMkLst>
          <pc:docMk/>
          <pc:sldMk cId="1356075388" sldId="448"/>
        </pc:sldMkLst>
      </pc:sldChg>
      <pc:sldChg chg="addSp delSp modSp mod">
        <pc:chgData name="Phoebe Njihia" userId="61e53c1c-6f94-4bc3-91aa-1e2242eae6a1" providerId="ADAL" clId="{844AC723-1F5A-4E3E-904A-3ECB61CB652E}" dt="2023-02-19T08:26:18.477" v="1401" actId="255"/>
        <pc:sldMkLst>
          <pc:docMk/>
          <pc:sldMk cId="3817310540" sldId="453"/>
        </pc:sldMkLst>
        <pc:spChg chg="mod">
          <ac:chgData name="Phoebe Njihia" userId="61e53c1c-6f94-4bc3-91aa-1e2242eae6a1" providerId="ADAL" clId="{844AC723-1F5A-4E3E-904A-3ECB61CB652E}" dt="2023-02-19T08:26:18.477" v="1401" actId="255"/>
          <ac:spMkLst>
            <pc:docMk/>
            <pc:sldMk cId="3817310540" sldId="453"/>
            <ac:spMk id="9" creationId="{2290C048-F8C3-1FB0-7CEE-39B975090525}"/>
          </ac:spMkLst>
        </pc:spChg>
        <pc:spChg chg="mod">
          <ac:chgData name="Phoebe Njihia" userId="61e53c1c-6f94-4bc3-91aa-1e2242eae6a1" providerId="ADAL" clId="{844AC723-1F5A-4E3E-904A-3ECB61CB652E}" dt="2023-02-19T08:06:49.375" v="1249" actId="1076"/>
          <ac:spMkLst>
            <pc:docMk/>
            <pc:sldMk cId="3817310540" sldId="453"/>
            <ac:spMk id="13" creationId="{700CF12E-0359-916C-3EEF-8CB687F2E599}"/>
          </ac:spMkLst>
        </pc:spChg>
        <pc:spChg chg="mod">
          <ac:chgData name="Phoebe Njihia" userId="61e53c1c-6f94-4bc3-91aa-1e2242eae6a1" providerId="ADAL" clId="{844AC723-1F5A-4E3E-904A-3ECB61CB652E}" dt="2023-02-19T08:24:57.878" v="1391" actId="113"/>
          <ac:spMkLst>
            <pc:docMk/>
            <pc:sldMk cId="3817310540" sldId="453"/>
            <ac:spMk id="14" creationId="{28BE382E-C278-52C3-8ED7-76CB303F32CC}"/>
          </ac:spMkLst>
        </pc:spChg>
        <pc:picChg chg="add del mod">
          <ac:chgData name="Phoebe Njihia" userId="61e53c1c-6f94-4bc3-91aa-1e2242eae6a1" providerId="ADAL" clId="{844AC723-1F5A-4E3E-904A-3ECB61CB652E}" dt="2023-02-19T06:43:29.361" v="2" actId="21"/>
          <ac:picMkLst>
            <pc:docMk/>
            <pc:sldMk cId="3817310540" sldId="453"/>
            <ac:picMk id="2" creationId="{83DD64AE-DC8B-CAE2-BDF2-05F81DC73D80}"/>
          </ac:picMkLst>
        </pc:picChg>
        <pc:picChg chg="del">
          <ac:chgData name="Phoebe Njihia" userId="61e53c1c-6f94-4bc3-91aa-1e2242eae6a1" providerId="ADAL" clId="{844AC723-1F5A-4E3E-904A-3ECB61CB652E}" dt="2023-02-19T06:43:26.300" v="0" actId="21"/>
          <ac:picMkLst>
            <pc:docMk/>
            <pc:sldMk cId="3817310540" sldId="453"/>
            <ac:picMk id="3" creationId="{1BA16044-5483-F774-439E-A6E3437B0979}"/>
          </ac:picMkLst>
        </pc:picChg>
        <pc:picChg chg="add del mod ord">
          <ac:chgData name="Phoebe Njihia" userId="61e53c1c-6f94-4bc3-91aa-1e2242eae6a1" providerId="ADAL" clId="{844AC723-1F5A-4E3E-904A-3ECB61CB652E}" dt="2023-02-19T07:48:12.353" v="977" actId="21"/>
          <ac:picMkLst>
            <pc:docMk/>
            <pc:sldMk cId="3817310540" sldId="453"/>
            <ac:picMk id="6" creationId="{0AC39620-62FE-B634-FE88-CD9B3E258871}"/>
          </ac:picMkLst>
        </pc:picChg>
        <pc:picChg chg="mod">
          <ac:chgData name="Phoebe Njihia" userId="61e53c1c-6f94-4bc3-91aa-1e2242eae6a1" providerId="ADAL" clId="{844AC723-1F5A-4E3E-904A-3ECB61CB652E}" dt="2023-02-19T07:45:31.287" v="847" actId="1076"/>
          <ac:picMkLst>
            <pc:docMk/>
            <pc:sldMk cId="3817310540" sldId="453"/>
            <ac:picMk id="18" creationId="{BB00909F-390A-B077-1601-6B6814B4BE74}"/>
          </ac:picMkLst>
        </pc:picChg>
        <pc:picChg chg="add mod">
          <ac:chgData name="Phoebe Njihia" userId="61e53c1c-6f94-4bc3-91aa-1e2242eae6a1" providerId="ADAL" clId="{844AC723-1F5A-4E3E-904A-3ECB61CB652E}" dt="2023-02-19T07:58:52.298" v="1141" actId="1076"/>
          <ac:picMkLst>
            <pc:docMk/>
            <pc:sldMk cId="3817310540" sldId="453"/>
            <ac:picMk id="25" creationId="{CB41F42F-AA8B-105D-524B-03AC241A473F}"/>
          </ac:picMkLst>
        </pc:picChg>
        <pc:picChg chg="add del mod">
          <ac:chgData name="Phoebe Njihia" userId="61e53c1c-6f94-4bc3-91aa-1e2242eae6a1" providerId="ADAL" clId="{844AC723-1F5A-4E3E-904A-3ECB61CB652E}" dt="2023-02-19T08:01:53.273" v="1198" actId="21"/>
          <ac:picMkLst>
            <pc:docMk/>
            <pc:sldMk cId="3817310540" sldId="453"/>
            <ac:picMk id="29" creationId="{3614C7FC-06D6-B349-8617-47B3EE3E10B6}"/>
          </ac:picMkLst>
        </pc:picChg>
        <pc:picChg chg="add del mod">
          <ac:chgData name="Phoebe Njihia" userId="61e53c1c-6f94-4bc3-91aa-1e2242eae6a1" providerId="ADAL" clId="{844AC723-1F5A-4E3E-904A-3ECB61CB652E}" dt="2023-02-19T08:02:44.987" v="1223" actId="21"/>
          <ac:picMkLst>
            <pc:docMk/>
            <pc:sldMk cId="3817310540" sldId="453"/>
            <ac:picMk id="31" creationId="{998F0AA3-0E95-A039-749E-EBE64FA6B70B}"/>
          </ac:picMkLst>
        </pc:picChg>
        <pc:picChg chg="add mod">
          <ac:chgData name="Phoebe Njihia" userId="61e53c1c-6f94-4bc3-91aa-1e2242eae6a1" providerId="ADAL" clId="{844AC723-1F5A-4E3E-904A-3ECB61CB652E}" dt="2023-02-19T08:07:02.055" v="1252" actId="14100"/>
          <ac:picMkLst>
            <pc:docMk/>
            <pc:sldMk cId="3817310540" sldId="453"/>
            <ac:picMk id="39" creationId="{18896BA0-F76B-8AC7-498A-EDB64854E1E3}"/>
          </ac:picMkLst>
        </pc:picChg>
        <pc:picChg chg="add mod">
          <ac:chgData name="Phoebe Njihia" userId="61e53c1c-6f94-4bc3-91aa-1e2242eae6a1" providerId="ADAL" clId="{844AC723-1F5A-4E3E-904A-3ECB61CB652E}" dt="2023-02-19T08:06:41.183" v="1248" actId="1076"/>
          <ac:picMkLst>
            <pc:docMk/>
            <pc:sldMk cId="3817310540" sldId="453"/>
            <ac:picMk id="41" creationId="{D339AA75-5968-B973-BE57-9D2C5E200DFB}"/>
          </ac:picMkLst>
        </pc:picChg>
        <pc:cxnChg chg="del mod">
          <ac:chgData name="Phoebe Njihia" userId="61e53c1c-6f94-4bc3-91aa-1e2242eae6a1" providerId="ADAL" clId="{844AC723-1F5A-4E3E-904A-3ECB61CB652E}" dt="2023-02-19T07:43:55.660" v="825" actId="21"/>
          <ac:cxnSpMkLst>
            <pc:docMk/>
            <pc:sldMk cId="3817310540" sldId="453"/>
            <ac:cxnSpMk id="10" creationId="{B9D34A73-C199-2A8F-A96C-358907B962EE}"/>
          </ac:cxnSpMkLst>
        </pc:cxnChg>
        <pc:cxnChg chg="add mod">
          <ac:chgData name="Phoebe Njihia" userId="61e53c1c-6f94-4bc3-91aa-1e2242eae6a1" providerId="ADAL" clId="{844AC723-1F5A-4E3E-904A-3ECB61CB652E}" dt="2023-02-19T08:15:10.387" v="1354" actId="14100"/>
          <ac:cxnSpMkLst>
            <pc:docMk/>
            <pc:sldMk cId="3817310540" sldId="453"/>
            <ac:cxnSpMk id="27" creationId="{AF3E0BCA-F4AC-212C-7454-E048C8B5B16B}"/>
          </ac:cxnSpMkLst>
        </pc:cxnChg>
        <pc:cxnChg chg="add mod">
          <ac:chgData name="Phoebe Njihia" userId="61e53c1c-6f94-4bc3-91aa-1e2242eae6a1" providerId="ADAL" clId="{844AC723-1F5A-4E3E-904A-3ECB61CB652E}" dt="2023-02-19T08:03:15.497" v="1227" actId="1076"/>
          <ac:cxnSpMkLst>
            <pc:docMk/>
            <pc:sldMk cId="3817310540" sldId="453"/>
            <ac:cxnSpMk id="32" creationId="{09F035E3-BB4C-178D-D69D-12109BAE3027}"/>
          </ac:cxnSpMkLst>
        </pc:cxnChg>
        <pc:cxnChg chg="add mod ord">
          <ac:chgData name="Phoebe Njihia" userId="61e53c1c-6f94-4bc3-91aa-1e2242eae6a1" providerId="ADAL" clId="{844AC723-1F5A-4E3E-904A-3ECB61CB652E}" dt="2023-02-19T08:06:53.162" v="1250" actId="1076"/>
          <ac:cxnSpMkLst>
            <pc:docMk/>
            <pc:sldMk cId="3817310540" sldId="453"/>
            <ac:cxnSpMk id="35" creationId="{95FC01EA-F126-39E9-CBE3-29D0EC8A6AD2}"/>
          </ac:cxnSpMkLst>
        </pc:cxnChg>
        <pc:cxnChg chg="add mod">
          <ac:chgData name="Phoebe Njihia" userId="61e53c1c-6f94-4bc3-91aa-1e2242eae6a1" providerId="ADAL" clId="{844AC723-1F5A-4E3E-904A-3ECB61CB652E}" dt="2023-02-19T08:25:23.416" v="1398" actId="14100"/>
          <ac:cxnSpMkLst>
            <pc:docMk/>
            <pc:sldMk cId="3817310540" sldId="453"/>
            <ac:cxnSpMk id="48" creationId="{16181406-633F-1F11-C964-B7F895CF7B1E}"/>
          </ac:cxnSpMkLst>
        </pc:cxnChg>
      </pc:sldChg>
      <pc:sldChg chg="del">
        <pc:chgData name="Phoebe Njihia" userId="61e53c1c-6f94-4bc3-91aa-1e2242eae6a1" providerId="ADAL" clId="{844AC723-1F5A-4E3E-904A-3ECB61CB652E}" dt="2023-02-19T07:09:16.453" v="437" actId="2696"/>
        <pc:sldMkLst>
          <pc:docMk/>
          <pc:sldMk cId="437839816" sldId="454"/>
        </pc:sldMkLst>
      </pc:sldChg>
      <pc:sldChg chg="delSp modSp add del mod">
        <pc:chgData name="Phoebe Njihia" userId="61e53c1c-6f94-4bc3-91aa-1e2242eae6a1" providerId="ADAL" clId="{844AC723-1F5A-4E3E-904A-3ECB61CB652E}" dt="2023-02-19T08:07:42.822" v="1258" actId="2696"/>
        <pc:sldMkLst>
          <pc:docMk/>
          <pc:sldMk cId="1018319588" sldId="455"/>
        </pc:sldMkLst>
        <pc:spChg chg="mod">
          <ac:chgData name="Phoebe Njihia" userId="61e53c1c-6f94-4bc3-91aa-1e2242eae6a1" providerId="ADAL" clId="{844AC723-1F5A-4E3E-904A-3ECB61CB652E}" dt="2023-02-19T06:48:15.042" v="148" actId="20577"/>
          <ac:spMkLst>
            <pc:docMk/>
            <pc:sldMk cId="1018319588" sldId="455"/>
            <ac:spMk id="9" creationId="{2290C048-F8C3-1FB0-7CEE-39B975090525}"/>
          </ac:spMkLst>
        </pc:spChg>
        <pc:spChg chg="mod">
          <ac:chgData name="Phoebe Njihia" userId="61e53c1c-6f94-4bc3-91aa-1e2242eae6a1" providerId="ADAL" clId="{844AC723-1F5A-4E3E-904A-3ECB61CB652E}" dt="2023-02-19T06:48:32.465" v="161" actId="1076"/>
          <ac:spMkLst>
            <pc:docMk/>
            <pc:sldMk cId="1018319588" sldId="455"/>
            <ac:spMk id="13" creationId="{700CF12E-0359-916C-3EEF-8CB687F2E599}"/>
          </ac:spMkLst>
        </pc:spChg>
        <pc:spChg chg="mod">
          <ac:chgData name="Phoebe Njihia" userId="61e53c1c-6f94-4bc3-91aa-1e2242eae6a1" providerId="ADAL" clId="{844AC723-1F5A-4E3E-904A-3ECB61CB652E}" dt="2023-02-19T08:01:21.100" v="1193"/>
          <ac:spMkLst>
            <pc:docMk/>
            <pc:sldMk cId="1018319588" sldId="455"/>
            <ac:spMk id="14" creationId="{28BE382E-C278-52C3-8ED7-76CB303F32CC}"/>
          </ac:spMkLst>
        </pc:spChg>
        <pc:picChg chg="del">
          <ac:chgData name="Phoebe Njihia" userId="61e53c1c-6f94-4bc3-91aa-1e2242eae6a1" providerId="ADAL" clId="{844AC723-1F5A-4E3E-904A-3ECB61CB652E}" dt="2023-02-19T08:01:27.159" v="1194" actId="21"/>
          <ac:picMkLst>
            <pc:docMk/>
            <pc:sldMk cId="1018319588" sldId="455"/>
            <ac:picMk id="6" creationId="{0AC39620-62FE-B634-FE88-CD9B3E258871}"/>
          </ac:picMkLst>
        </pc:picChg>
        <pc:picChg chg="mod">
          <ac:chgData name="Phoebe Njihia" userId="61e53c1c-6f94-4bc3-91aa-1e2242eae6a1" providerId="ADAL" clId="{844AC723-1F5A-4E3E-904A-3ECB61CB652E}" dt="2023-02-19T06:48:29.413" v="160" actId="1076"/>
          <ac:picMkLst>
            <pc:docMk/>
            <pc:sldMk cId="1018319588" sldId="455"/>
            <ac:picMk id="18" creationId="{BB00909F-390A-B077-1601-6B6814B4BE74}"/>
          </ac:picMkLst>
        </pc:picChg>
        <pc:cxnChg chg="mod">
          <ac:chgData name="Phoebe Njihia" userId="61e53c1c-6f94-4bc3-91aa-1e2242eae6a1" providerId="ADAL" clId="{844AC723-1F5A-4E3E-904A-3ECB61CB652E}" dt="2023-02-19T06:48:34.557" v="162" actId="1076"/>
          <ac:cxnSpMkLst>
            <pc:docMk/>
            <pc:sldMk cId="1018319588" sldId="455"/>
            <ac:cxnSpMk id="10" creationId="{B9D34A73-C199-2A8F-A96C-358907B962EE}"/>
          </ac:cxnSpMkLst>
        </pc:cxnChg>
      </pc:sldChg>
      <pc:sldChg chg="addSp delSp modSp add mod">
        <pc:chgData name="Phoebe Njihia" userId="61e53c1c-6f94-4bc3-91aa-1e2242eae6a1" providerId="ADAL" clId="{844AC723-1F5A-4E3E-904A-3ECB61CB652E}" dt="2023-02-19T08:22:56.551" v="1383" actId="113"/>
        <pc:sldMkLst>
          <pc:docMk/>
          <pc:sldMk cId="1443319434" sldId="456"/>
        </pc:sldMkLst>
        <pc:spChg chg="del">
          <ac:chgData name="Phoebe Njihia" userId="61e53c1c-6f94-4bc3-91aa-1e2242eae6a1" providerId="ADAL" clId="{844AC723-1F5A-4E3E-904A-3ECB61CB652E}" dt="2023-02-19T07:25:38.705" v="508" actId="21"/>
          <ac:spMkLst>
            <pc:docMk/>
            <pc:sldMk cId="1443319434" sldId="456"/>
            <ac:spMk id="4" creationId="{E6A68766-D848-EB69-ED36-7A7D54B651B2}"/>
          </ac:spMkLst>
        </pc:spChg>
        <pc:spChg chg="mod">
          <ac:chgData name="Phoebe Njihia" userId="61e53c1c-6f94-4bc3-91aa-1e2242eae6a1" providerId="ADAL" clId="{844AC723-1F5A-4E3E-904A-3ECB61CB652E}" dt="2023-02-19T08:22:56.551" v="1383" actId="113"/>
          <ac:spMkLst>
            <pc:docMk/>
            <pc:sldMk cId="1443319434" sldId="456"/>
            <ac:spMk id="9" creationId="{2290C048-F8C3-1FB0-7CEE-39B975090525}"/>
          </ac:spMkLst>
        </pc:spChg>
        <pc:picChg chg="del">
          <ac:chgData name="Phoebe Njihia" userId="61e53c1c-6f94-4bc3-91aa-1e2242eae6a1" providerId="ADAL" clId="{844AC723-1F5A-4E3E-904A-3ECB61CB652E}" dt="2023-02-19T07:25:28.733" v="504" actId="21"/>
          <ac:picMkLst>
            <pc:docMk/>
            <pc:sldMk cId="1443319434" sldId="456"/>
            <ac:picMk id="2" creationId="{FF8DC9E3-99D2-003E-E505-1DC88E0CA42A}"/>
          </ac:picMkLst>
        </pc:picChg>
        <pc:picChg chg="add del">
          <ac:chgData name="Phoebe Njihia" userId="61e53c1c-6f94-4bc3-91aa-1e2242eae6a1" providerId="ADAL" clId="{844AC723-1F5A-4E3E-904A-3ECB61CB652E}" dt="2023-02-19T07:25:22.023" v="500" actId="21"/>
          <ac:picMkLst>
            <pc:docMk/>
            <pc:sldMk cId="1443319434" sldId="456"/>
            <ac:picMk id="3" creationId="{5E7648AC-4150-D6F6-44A4-D7D40FBD3EB3}"/>
          </ac:picMkLst>
        </pc:picChg>
        <pc:picChg chg="add del mod">
          <ac:chgData name="Phoebe Njihia" userId="61e53c1c-6f94-4bc3-91aa-1e2242eae6a1" providerId="ADAL" clId="{844AC723-1F5A-4E3E-904A-3ECB61CB652E}" dt="2023-02-19T08:20:01.100" v="1377" actId="21"/>
          <ac:picMkLst>
            <pc:docMk/>
            <pc:sldMk cId="1443319434" sldId="456"/>
            <ac:picMk id="8" creationId="{079D34DB-4528-46BB-E721-5BE35D4E1E80}"/>
          </ac:picMkLst>
        </pc:picChg>
        <pc:picChg chg="del">
          <ac:chgData name="Phoebe Njihia" userId="61e53c1c-6f94-4bc3-91aa-1e2242eae6a1" providerId="ADAL" clId="{844AC723-1F5A-4E3E-904A-3ECB61CB652E}" dt="2023-02-19T07:25:18.555" v="498" actId="21"/>
          <ac:picMkLst>
            <pc:docMk/>
            <pc:sldMk cId="1443319434" sldId="456"/>
            <ac:picMk id="13" creationId="{91160C63-A0F7-A447-CA1F-017741CBF02F}"/>
          </ac:picMkLst>
        </pc:picChg>
        <pc:picChg chg="add mod">
          <ac:chgData name="Phoebe Njihia" userId="61e53c1c-6f94-4bc3-91aa-1e2242eae6a1" providerId="ADAL" clId="{844AC723-1F5A-4E3E-904A-3ECB61CB652E}" dt="2023-02-19T08:21:05.399" v="1381" actId="14100"/>
          <ac:picMkLst>
            <pc:docMk/>
            <pc:sldMk cId="1443319434" sldId="456"/>
            <ac:picMk id="14" creationId="{C35EC269-4957-4F19-45AF-0452F5252C1A}"/>
          </ac:picMkLst>
        </pc:picChg>
        <pc:picChg chg="del mod">
          <ac:chgData name="Phoebe Njihia" userId="61e53c1c-6f94-4bc3-91aa-1e2242eae6a1" providerId="ADAL" clId="{844AC723-1F5A-4E3E-904A-3ECB61CB652E}" dt="2023-02-19T07:25:23.827" v="501" actId="21"/>
          <ac:picMkLst>
            <pc:docMk/>
            <pc:sldMk cId="1443319434" sldId="456"/>
            <ac:picMk id="15" creationId="{32612FC0-B425-F7AA-B1C2-25D6F155C758}"/>
          </ac:picMkLst>
        </pc:picChg>
        <pc:picChg chg="del">
          <ac:chgData name="Phoebe Njihia" userId="61e53c1c-6f94-4bc3-91aa-1e2242eae6a1" providerId="ADAL" clId="{844AC723-1F5A-4E3E-904A-3ECB61CB652E}" dt="2023-02-19T07:25:25.239" v="502" actId="21"/>
          <ac:picMkLst>
            <pc:docMk/>
            <pc:sldMk cId="1443319434" sldId="456"/>
            <ac:picMk id="17" creationId="{350DBC6A-6131-21F2-7E18-836434343A51}"/>
          </ac:picMkLst>
        </pc:picChg>
        <pc:picChg chg="del">
          <ac:chgData name="Phoebe Njihia" userId="61e53c1c-6f94-4bc3-91aa-1e2242eae6a1" providerId="ADAL" clId="{844AC723-1F5A-4E3E-904A-3ECB61CB652E}" dt="2023-02-19T07:25:26.870" v="503" actId="21"/>
          <ac:picMkLst>
            <pc:docMk/>
            <pc:sldMk cId="1443319434" sldId="456"/>
            <ac:picMk id="21" creationId="{4741B7E6-DE09-4598-FA9A-D092AF45010D}"/>
          </ac:picMkLst>
        </pc:picChg>
        <pc:cxnChg chg="del">
          <ac:chgData name="Phoebe Njihia" userId="61e53c1c-6f94-4bc3-91aa-1e2242eae6a1" providerId="ADAL" clId="{844AC723-1F5A-4E3E-904A-3ECB61CB652E}" dt="2023-02-19T07:25:35.057" v="507" actId="21"/>
          <ac:cxnSpMkLst>
            <pc:docMk/>
            <pc:sldMk cId="1443319434" sldId="456"/>
            <ac:cxnSpMk id="12" creationId="{6953A985-512F-2506-210F-CCACCF32974B}"/>
          </ac:cxnSpMkLst>
        </pc:cxnChg>
        <pc:cxnChg chg="del">
          <ac:chgData name="Phoebe Njihia" userId="61e53c1c-6f94-4bc3-91aa-1e2242eae6a1" providerId="ADAL" clId="{844AC723-1F5A-4E3E-904A-3ECB61CB652E}" dt="2023-02-19T07:25:33.051" v="506" actId="21"/>
          <ac:cxnSpMkLst>
            <pc:docMk/>
            <pc:sldMk cId="1443319434" sldId="456"/>
            <ac:cxnSpMk id="18" creationId="{2903BF9B-7E09-A518-8500-F59FFC4E58FF}"/>
          </ac:cxnSpMkLst>
        </pc:cxnChg>
        <pc:cxnChg chg="del">
          <ac:chgData name="Phoebe Njihia" userId="61e53c1c-6f94-4bc3-91aa-1e2242eae6a1" providerId="ADAL" clId="{844AC723-1F5A-4E3E-904A-3ECB61CB652E}" dt="2023-02-19T07:25:30.689" v="505" actId="21"/>
          <ac:cxnSpMkLst>
            <pc:docMk/>
            <pc:sldMk cId="1443319434" sldId="456"/>
            <ac:cxnSpMk id="20" creationId="{5ACD2F25-E302-1248-C69F-A2C61B631D3C}"/>
          </ac:cxnSpMkLst>
        </pc:cxnChg>
      </pc:sldChg>
      <pc:sldChg chg="addSp modSp add mod ord">
        <pc:chgData name="Phoebe Njihia" userId="61e53c1c-6f94-4bc3-91aa-1e2242eae6a1" providerId="ADAL" clId="{844AC723-1F5A-4E3E-904A-3ECB61CB652E}" dt="2023-02-19T08:24:37.705" v="1389" actId="14100"/>
        <pc:sldMkLst>
          <pc:docMk/>
          <pc:sldMk cId="3034373702" sldId="457"/>
        </pc:sldMkLst>
        <pc:spChg chg="mod">
          <ac:chgData name="Phoebe Njihia" userId="61e53c1c-6f94-4bc3-91aa-1e2242eae6a1" providerId="ADAL" clId="{844AC723-1F5A-4E3E-904A-3ECB61CB652E}" dt="2023-02-19T08:12:36.886" v="1333" actId="113"/>
          <ac:spMkLst>
            <pc:docMk/>
            <pc:sldMk cId="3034373702" sldId="457"/>
            <ac:spMk id="9" creationId="{2290C048-F8C3-1FB0-7CEE-39B975090525}"/>
          </ac:spMkLst>
        </pc:spChg>
        <pc:picChg chg="mod">
          <ac:chgData name="Phoebe Njihia" userId="61e53c1c-6f94-4bc3-91aa-1e2242eae6a1" providerId="ADAL" clId="{844AC723-1F5A-4E3E-904A-3ECB61CB652E}" dt="2023-02-19T08:07:23.590" v="1255" actId="14100"/>
          <ac:picMkLst>
            <pc:docMk/>
            <pc:sldMk cId="3034373702" sldId="457"/>
            <ac:picMk id="29" creationId="{3614C7FC-06D6-B349-8617-47B3EE3E10B6}"/>
          </ac:picMkLst>
        </pc:picChg>
        <pc:picChg chg="mod">
          <ac:chgData name="Phoebe Njihia" userId="61e53c1c-6f94-4bc3-91aa-1e2242eae6a1" providerId="ADAL" clId="{844AC723-1F5A-4E3E-904A-3ECB61CB652E}" dt="2023-02-19T08:07:29.290" v="1257" actId="14100"/>
          <ac:picMkLst>
            <pc:docMk/>
            <pc:sldMk cId="3034373702" sldId="457"/>
            <ac:picMk id="31" creationId="{998F0AA3-0E95-A039-749E-EBE64FA6B70B}"/>
          </ac:picMkLst>
        </pc:picChg>
        <pc:cxnChg chg="add mod">
          <ac:chgData name="Phoebe Njihia" userId="61e53c1c-6f94-4bc3-91aa-1e2242eae6a1" providerId="ADAL" clId="{844AC723-1F5A-4E3E-904A-3ECB61CB652E}" dt="2023-02-19T08:24:37.705" v="1389" actId="14100"/>
          <ac:cxnSpMkLst>
            <pc:docMk/>
            <pc:sldMk cId="3034373702" sldId="457"/>
            <ac:cxnSpMk id="4" creationId="{443380F4-6FD2-F092-02D9-F2D4C9E47EE9}"/>
          </ac:cxnSpMkLst>
        </pc:cxnChg>
        <pc:cxnChg chg="mod">
          <ac:chgData name="Phoebe Njihia" userId="61e53c1c-6f94-4bc3-91aa-1e2242eae6a1" providerId="ADAL" clId="{844AC723-1F5A-4E3E-904A-3ECB61CB652E}" dt="2023-02-19T08:07:25.997" v="1256" actId="1076"/>
          <ac:cxnSpMkLst>
            <pc:docMk/>
            <pc:sldMk cId="3034373702" sldId="457"/>
            <ac:cxnSpMk id="35" creationId="{95FC01EA-F126-39E9-CBE3-29D0EC8A6AD2}"/>
          </ac:cxnSpMkLst>
        </pc:cxnChg>
      </pc:sldChg>
      <pc:sldChg chg="addSp delSp modSp add mod">
        <pc:chgData name="Phoebe Njihia" userId="61e53c1c-6f94-4bc3-91aa-1e2242eae6a1" providerId="ADAL" clId="{844AC723-1F5A-4E3E-904A-3ECB61CB652E}" dt="2023-02-19T08:19:45.792" v="1375" actId="1076"/>
        <pc:sldMkLst>
          <pc:docMk/>
          <pc:sldMk cId="1192054542" sldId="458"/>
        </pc:sldMkLst>
        <pc:spChg chg="del">
          <ac:chgData name="Phoebe Njihia" userId="61e53c1c-6f94-4bc3-91aa-1e2242eae6a1" providerId="ADAL" clId="{844AC723-1F5A-4E3E-904A-3ECB61CB652E}" dt="2023-02-19T08:17:08.987" v="1371" actId="21"/>
          <ac:spMkLst>
            <pc:docMk/>
            <pc:sldMk cId="1192054542" sldId="458"/>
            <ac:spMk id="4" creationId="{E6A68766-D848-EB69-ED36-7A7D54B651B2}"/>
          </ac:spMkLst>
        </pc:spChg>
        <pc:spChg chg="mod">
          <ac:chgData name="Phoebe Njihia" userId="61e53c1c-6f94-4bc3-91aa-1e2242eae6a1" providerId="ADAL" clId="{844AC723-1F5A-4E3E-904A-3ECB61CB652E}" dt="2023-02-19T08:17:14.694" v="1373" actId="14100"/>
          <ac:spMkLst>
            <pc:docMk/>
            <pc:sldMk cId="1192054542" sldId="458"/>
            <ac:spMk id="9" creationId="{2290C048-F8C3-1FB0-7CEE-39B975090525}"/>
          </ac:spMkLst>
        </pc:spChg>
        <pc:spChg chg="del">
          <ac:chgData name="Phoebe Njihia" userId="61e53c1c-6f94-4bc3-91aa-1e2242eae6a1" providerId="ADAL" clId="{844AC723-1F5A-4E3E-904A-3ECB61CB652E}" dt="2023-02-19T08:16:58.753" v="1367" actId="21"/>
          <ac:spMkLst>
            <pc:docMk/>
            <pc:sldMk cId="1192054542" sldId="458"/>
            <ac:spMk id="30" creationId="{7C2978A0-FB58-EBA1-FDCF-AD9BA130674E}"/>
          </ac:spMkLst>
        </pc:spChg>
        <pc:picChg chg="del">
          <ac:chgData name="Phoebe Njihia" userId="61e53c1c-6f94-4bc3-91aa-1e2242eae6a1" providerId="ADAL" clId="{844AC723-1F5A-4E3E-904A-3ECB61CB652E}" dt="2023-02-19T08:17:10.907" v="1372" actId="21"/>
          <ac:picMkLst>
            <pc:docMk/>
            <pc:sldMk cId="1192054542" sldId="458"/>
            <ac:picMk id="2" creationId="{FF8DC9E3-99D2-003E-E505-1DC88E0CA42A}"/>
          </ac:picMkLst>
        </pc:picChg>
        <pc:picChg chg="add mod">
          <ac:chgData name="Phoebe Njihia" userId="61e53c1c-6f94-4bc3-91aa-1e2242eae6a1" providerId="ADAL" clId="{844AC723-1F5A-4E3E-904A-3ECB61CB652E}" dt="2023-02-19T08:19:45.792" v="1375" actId="1076"/>
          <ac:picMkLst>
            <pc:docMk/>
            <pc:sldMk cId="1192054542" sldId="458"/>
            <ac:picMk id="6" creationId="{D3934665-1448-0191-BDDF-41F058922D61}"/>
          </ac:picMkLst>
        </pc:picChg>
        <pc:picChg chg="del">
          <ac:chgData name="Phoebe Njihia" userId="61e53c1c-6f94-4bc3-91aa-1e2242eae6a1" providerId="ADAL" clId="{844AC723-1F5A-4E3E-904A-3ECB61CB652E}" dt="2023-02-19T08:16:55.566" v="1365" actId="21"/>
          <ac:picMkLst>
            <pc:docMk/>
            <pc:sldMk cId="1192054542" sldId="458"/>
            <ac:picMk id="8" creationId="{6A762043-6738-2C61-7EBF-4E52176942E4}"/>
          </ac:picMkLst>
        </pc:picChg>
        <pc:picChg chg="del mod">
          <ac:chgData name="Phoebe Njihia" userId="61e53c1c-6f94-4bc3-91aa-1e2242eae6a1" providerId="ADAL" clId="{844AC723-1F5A-4E3E-904A-3ECB61CB652E}" dt="2023-02-19T08:16:54.088" v="1364" actId="21"/>
          <ac:picMkLst>
            <pc:docMk/>
            <pc:sldMk cId="1192054542" sldId="458"/>
            <ac:picMk id="13" creationId="{91160C63-A0F7-A447-CA1F-017741CBF02F}"/>
          </ac:picMkLst>
        </pc:picChg>
        <pc:picChg chg="del">
          <ac:chgData name="Phoebe Njihia" userId="61e53c1c-6f94-4bc3-91aa-1e2242eae6a1" providerId="ADAL" clId="{844AC723-1F5A-4E3E-904A-3ECB61CB652E}" dt="2023-02-19T08:16:56.771" v="1366" actId="21"/>
          <ac:picMkLst>
            <pc:docMk/>
            <pc:sldMk cId="1192054542" sldId="458"/>
            <ac:picMk id="18" creationId="{2042702E-010C-42BB-6302-06622FA540B8}"/>
          </ac:picMkLst>
        </pc:picChg>
        <pc:cxnChg chg="del mod">
          <ac:chgData name="Phoebe Njihia" userId="61e53c1c-6f94-4bc3-91aa-1e2242eae6a1" providerId="ADAL" clId="{844AC723-1F5A-4E3E-904A-3ECB61CB652E}" dt="2023-02-19T08:17:00.155" v="1368" actId="21"/>
          <ac:cxnSpMkLst>
            <pc:docMk/>
            <pc:sldMk cId="1192054542" sldId="458"/>
            <ac:cxnSpMk id="20" creationId="{3484CB36-701B-9A1E-3144-1545B3F1B2DA}"/>
          </ac:cxnSpMkLst>
        </pc:cxnChg>
        <pc:cxnChg chg="del">
          <ac:chgData name="Phoebe Njihia" userId="61e53c1c-6f94-4bc3-91aa-1e2242eae6a1" providerId="ADAL" clId="{844AC723-1F5A-4E3E-904A-3ECB61CB652E}" dt="2023-02-19T08:17:02.386" v="1369" actId="21"/>
          <ac:cxnSpMkLst>
            <pc:docMk/>
            <pc:sldMk cId="1192054542" sldId="458"/>
            <ac:cxnSpMk id="26" creationId="{DF2A2C91-F5FA-211E-20CF-9B0D5B843767}"/>
          </ac:cxnSpMkLst>
        </pc:cxnChg>
        <pc:cxnChg chg="del">
          <ac:chgData name="Phoebe Njihia" userId="61e53c1c-6f94-4bc3-91aa-1e2242eae6a1" providerId="ADAL" clId="{844AC723-1F5A-4E3E-904A-3ECB61CB652E}" dt="2023-02-19T08:17:04.561" v="1370" actId="21"/>
          <ac:cxnSpMkLst>
            <pc:docMk/>
            <pc:sldMk cId="1192054542" sldId="458"/>
            <ac:cxnSpMk id="32" creationId="{424A2FC8-B806-0793-1C59-52ED45F76708}"/>
          </ac:cxnSpMkLst>
        </pc:cxnChg>
      </pc:sldChg>
    </pc:docChg>
  </pc:docChgLst>
  <pc:docChgLst>
    <pc:chgData name="Iva Vavic" userId="13a89f61-d74e-4100-9f82-8f9fd7ea3560" providerId="ADAL" clId="{18EB9531-4E0F-4BF5-BCBA-B442EDE17AB9}"/>
    <pc:docChg chg="undo redo custSel addSld delSld modSld sldOrd">
      <pc:chgData name="Iva Vavic" userId="13a89f61-d74e-4100-9f82-8f9fd7ea3560" providerId="ADAL" clId="{18EB9531-4E0F-4BF5-BCBA-B442EDE17AB9}" dt="2023-05-10T10:09:33.513" v="11812" actId="20577"/>
      <pc:docMkLst>
        <pc:docMk/>
      </pc:docMkLst>
      <pc:sldChg chg="addSp delSp modSp mod">
        <pc:chgData name="Iva Vavic" userId="13a89f61-d74e-4100-9f82-8f9fd7ea3560" providerId="ADAL" clId="{18EB9531-4E0F-4BF5-BCBA-B442EDE17AB9}" dt="2023-05-08T18:56:05.352" v="9230" actId="34135"/>
        <pc:sldMkLst>
          <pc:docMk/>
          <pc:sldMk cId="2265858915" sldId="266"/>
        </pc:sldMkLst>
        <pc:spChg chg="mod">
          <ac:chgData name="Iva Vavic" userId="13a89f61-d74e-4100-9f82-8f9fd7ea3560" providerId="ADAL" clId="{18EB9531-4E0F-4BF5-BCBA-B442EDE17AB9}" dt="2023-05-08T13:54:02.970" v="8229" actId="1035"/>
          <ac:spMkLst>
            <pc:docMk/>
            <pc:sldMk cId="2265858915" sldId="266"/>
            <ac:spMk id="7" creationId="{8BC65051-CD12-F410-8DCE-CB3DD714B380}"/>
          </ac:spMkLst>
        </pc:spChg>
        <pc:spChg chg="mod">
          <ac:chgData name="Iva Vavic" userId="13a89f61-d74e-4100-9f82-8f9fd7ea3560" providerId="ADAL" clId="{18EB9531-4E0F-4BF5-BCBA-B442EDE17AB9}" dt="2023-05-08T13:54:02.970" v="8229" actId="1035"/>
          <ac:spMkLst>
            <pc:docMk/>
            <pc:sldMk cId="2265858915" sldId="266"/>
            <ac:spMk id="8" creationId="{F335F81D-43D8-CC86-F63D-A9D91BFEE4F3}"/>
          </ac:spMkLst>
        </pc:spChg>
        <pc:spChg chg="mod">
          <ac:chgData name="Iva Vavic" userId="13a89f61-d74e-4100-9f82-8f9fd7ea3560" providerId="ADAL" clId="{18EB9531-4E0F-4BF5-BCBA-B442EDE17AB9}" dt="2023-05-08T13:54:02.970" v="8229" actId="1035"/>
          <ac:spMkLst>
            <pc:docMk/>
            <pc:sldMk cId="2265858915" sldId="266"/>
            <ac:spMk id="9" creationId="{B91D76C8-B40B-82DF-A463-7FA49157F0E0}"/>
          </ac:spMkLst>
        </pc:spChg>
        <pc:picChg chg="add del mod ord modCrop">
          <ac:chgData name="Iva Vavic" userId="13a89f61-d74e-4100-9f82-8f9fd7ea3560" providerId="ADAL" clId="{18EB9531-4E0F-4BF5-BCBA-B442EDE17AB9}" dt="2023-05-08T18:52:04.513" v="9180" actId="478"/>
          <ac:picMkLst>
            <pc:docMk/>
            <pc:sldMk cId="2265858915" sldId="266"/>
            <ac:picMk id="4" creationId="{ED2DFFB0-9514-307B-66E1-49E44AB1878E}"/>
          </ac:picMkLst>
        </pc:picChg>
        <pc:picChg chg="del">
          <ac:chgData name="Iva Vavic" userId="13a89f61-d74e-4100-9f82-8f9fd7ea3560" providerId="ADAL" clId="{18EB9531-4E0F-4BF5-BCBA-B442EDE17AB9}" dt="2023-05-07T19:52:31.876" v="0" actId="478"/>
          <ac:picMkLst>
            <pc:docMk/>
            <pc:sldMk cId="2265858915" sldId="266"/>
            <ac:picMk id="5" creationId="{A76BE04C-2720-ED0A-D79E-28C5CC48D260}"/>
          </ac:picMkLst>
        </pc:picChg>
        <pc:picChg chg="add mod ord">
          <ac:chgData name="Iva Vavic" userId="13a89f61-d74e-4100-9f82-8f9fd7ea3560" providerId="ADAL" clId="{18EB9531-4E0F-4BF5-BCBA-B442EDE17AB9}" dt="2023-05-08T18:56:05.352" v="9230" actId="34135"/>
          <ac:picMkLst>
            <pc:docMk/>
            <pc:sldMk cId="2265858915" sldId="266"/>
            <ac:picMk id="6" creationId="{1EE5E0B4-68CE-E20E-19FD-AD38918871D0}"/>
          </ac:picMkLst>
        </pc:picChg>
      </pc:sldChg>
      <pc:sldChg chg="modSp mod setBg">
        <pc:chgData name="Iva Vavic" userId="13a89f61-d74e-4100-9f82-8f9fd7ea3560" providerId="ADAL" clId="{18EB9531-4E0F-4BF5-BCBA-B442EDE17AB9}" dt="2023-05-08T22:00:47.541" v="9345" actId="20577"/>
        <pc:sldMkLst>
          <pc:docMk/>
          <pc:sldMk cId="1472166204" sldId="298"/>
        </pc:sldMkLst>
        <pc:spChg chg="mod">
          <ac:chgData name="Iva Vavic" userId="13a89f61-d74e-4100-9f82-8f9fd7ea3560" providerId="ADAL" clId="{18EB9531-4E0F-4BF5-BCBA-B442EDE17AB9}" dt="2023-05-08T22:00:47.541" v="9345" actId="20577"/>
          <ac:spMkLst>
            <pc:docMk/>
            <pc:sldMk cId="1472166204" sldId="298"/>
            <ac:spMk id="4" creationId="{4A9045E3-A913-9466-AA9F-7B8F58F1C90C}"/>
          </ac:spMkLst>
        </pc:spChg>
      </pc:sldChg>
      <pc:sldChg chg="addSp modSp add mod ord modNotesTx">
        <pc:chgData name="Iva Vavic" userId="13a89f61-d74e-4100-9f82-8f9fd7ea3560" providerId="ADAL" clId="{18EB9531-4E0F-4BF5-BCBA-B442EDE17AB9}" dt="2023-05-09T08:17:19.747" v="10834"/>
        <pc:sldMkLst>
          <pc:docMk/>
          <pc:sldMk cId="1820857103" sldId="362"/>
        </pc:sldMkLst>
        <pc:spChg chg="mod">
          <ac:chgData name="Iva Vavic" userId="13a89f61-d74e-4100-9f82-8f9fd7ea3560" providerId="ADAL" clId="{18EB9531-4E0F-4BF5-BCBA-B442EDE17AB9}" dt="2023-05-09T07:03:45.290" v="9464" actId="20577"/>
          <ac:spMkLst>
            <pc:docMk/>
            <pc:sldMk cId="1820857103" sldId="362"/>
            <ac:spMk id="2" creationId="{00000000-0000-0000-0000-000000000000}"/>
          </ac:spMkLst>
        </pc:spChg>
        <pc:picChg chg="add mod">
          <ac:chgData name="Iva Vavic" userId="13a89f61-d74e-4100-9f82-8f9fd7ea3560" providerId="ADAL" clId="{18EB9531-4E0F-4BF5-BCBA-B442EDE17AB9}" dt="2023-05-09T07:02:44.493" v="9393"/>
          <ac:picMkLst>
            <pc:docMk/>
            <pc:sldMk cId="1820857103" sldId="362"/>
            <ac:picMk id="3" creationId="{BCF14132-C604-D634-6DDD-BFBC87C4C487}"/>
          </ac:picMkLst>
        </pc:picChg>
      </pc:sldChg>
      <pc:sldChg chg="addSp delSp modSp add mod">
        <pc:chgData name="Iva Vavic" userId="13a89f61-d74e-4100-9f82-8f9fd7ea3560" providerId="ADAL" clId="{18EB9531-4E0F-4BF5-BCBA-B442EDE17AB9}" dt="2023-05-09T08:16:50.210" v="10832" actId="478"/>
        <pc:sldMkLst>
          <pc:docMk/>
          <pc:sldMk cId="3830495990" sldId="364"/>
        </pc:sldMkLst>
        <pc:spChg chg="del">
          <ac:chgData name="Iva Vavic" userId="13a89f61-d74e-4100-9f82-8f9fd7ea3560" providerId="ADAL" clId="{18EB9531-4E0F-4BF5-BCBA-B442EDE17AB9}" dt="2023-05-09T08:16:50.210" v="10832" actId="478"/>
          <ac:spMkLst>
            <pc:docMk/>
            <pc:sldMk cId="3830495990" sldId="364"/>
            <ac:spMk id="7" creationId="{5D4DC89E-0814-2E7D-C983-0AAD9C5793D9}"/>
          </ac:spMkLst>
        </pc:spChg>
        <pc:picChg chg="add mod">
          <ac:chgData name="Iva Vavic" userId="13a89f61-d74e-4100-9f82-8f9fd7ea3560" providerId="ADAL" clId="{18EB9531-4E0F-4BF5-BCBA-B442EDE17AB9}" dt="2023-05-09T08:16:43.046" v="10831"/>
          <ac:picMkLst>
            <pc:docMk/>
            <pc:sldMk cId="3830495990" sldId="364"/>
            <ac:picMk id="3" creationId="{D896638C-7AC3-5755-ABF0-294C3E56D573}"/>
          </ac:picMkLst>
        </pc:picChg>
      </pc:sldChg>
      <pc:sldChg chg="setBg">
        <pc:chgData name="Iva Vavic" userId="13a89f61-d74e-4100-9f82-8f9fd7ea3560" providerId="ADAL" clId="{18EB9531-4E0F-4BF5-BCBA-B442EDE17AB9}" dt="2023-05-08T18:53:16.992" v="9189"/>
        <pc:sldMkLst>
          <pc:docMk/>
          <pc:sldMk cId="3983660992" sldId="375"/>
        </pc:sldMkLst>
      </pc:sldChg>
      <pc:sldChg chg="addSp modSp add mod modNotesTx">
        <pc:chgData name="Iva Vavic" userId="13a89f61-d74e-4100-9f82-8f9fd7ea3560" providerId="ADAL" clId="{18EB9531-4E0F-4BF5-BCBA-B442EDE17AB9}" dt="2023-05-09T08:34:54.519" v="11778" actId="20577"/>
        <pc:sldMkLst>
          <pc:docMk/>
          <pc:sldMk cId="3387411563" sldId="392"/>
        </pc:sldMkLst>
        <pc:spChg chg="mod">
          <ac:chgData name="Iva Vavic" userId="13a89f61-d74e-4100-9f82-8f9fd7ea3560" providerId="ADAL" clId="{18EB9531-4E0F-4BF5-BCBA-B442EDE17AB9}" dt="2023-05-09T08:20:35.958" v="10896" actId="20577"/>
          <ac:spMkLst>
            <pc:docMk/>
            <pc:sldMk cId="3387411563" sldId="392"/>
            <ac:spMk id="2" creationId="{00000000-0000-0000-0000-000000000000}"/>
          </ac:spMkLst>
        </pc:spChg>
        <pc:spChg chg="mod">
          <ac:chgData name="Iva Vavic" userId="13a89f61-d74e-4100-9f82-8f9fd7ea3560" providerId="ADAL" clId="{18EB9531-4E0F-4BF5-BCBA-B442EDE17AB9}" dt="2023-05-09T08:34:54.519" v="11778" actId="20577"/>
          <ac:spMkLst>
            <pc:docMk/>
            <pc:sldMk cId="3387411563" sldId="392"/>
            <ac:spMk id="4" creationId="{53699AA7-EF01-93D9-88C3-07FAFD5875FC}"/>
          </ac:spMkLst>
        </pc:spChg>
        <pc:picChg chg="add mod">
          <ac:chgData name="Iva Vavic" userId="13a89f61-d74e-4100-9f82-8f9fd7ea3560" providerId="ADAL" clId="{18EB9531-4E0F-4BF5-BCBA-B442EDE17AB9}" dt="2023-05-09T08:20:42.959" v="10897"/>
          <ac:picMkLst>
            <pc:docMk/>
            <pc:sldMk cId="3387411563" sldId="392"/>
            <ac:picMk id="3" creationId="{E68142A0-4D91-1963-46C9-80156DA36F73}"/>
          </ac:picMkLst>
        </pc:picChg>
      </pc:sldChg>
      <pc:sldChg chg="del">
        <pc:chgData name="Iva Vavic" userId="13a89f61-d74e-4100-9f82-8f9fd7ea3560" providerId="ADAL" clId="{18EB9531-4E0F-4BF5-BCBA-B442EDE17AB9}" dt="2023-05-07T20:19:23.845" v="1230" actId="47"/>
        <pc:sldMkLst>
          <pc:docMk/>
          <pc:sldMk cId="431017432" sldId="423"/>
        </pc:sldMkLst>
      </pc:sldChg>
      <pc:sldChg chg="addSp delSp modSp mod">
        <pc:chgData name="Iva Vavic" userId="13a89f61-d74e-4100-9f82-8f9fd7ea3560" providerId="ADAL" clId="{18EB9531-4E0F-4BF5-BCBA-B442EDE17AB9}" dt="2023-05-08T09:05:58.151" v="2860" actId="20577"/>
        <pc:sldMkLst>
          <pc:docMk/>
          <pc:sldMk cId="1525568896" sldId="427"/>
        </pc:sldMkLst>
        <pc:spChg chg="mod">
          <ac:chgData name="Iva Vavic" userId="13a89f61-d74e-4100-9f82-8f9fd7ea3560" providerId="ADAL" clId="{18EB9531-4E0F-4BF5-BCBA-B442EDE17AB9}" dt="2023-05-07T20:02:43.095" v="145" actId="20577"/>
          <ac:spMkLst>
            <pc:docMk/>
            <pc:sldMk cId="1525568896" sldId="427"/>
            <ac:spMk id="2" creationId="{00000000-0000-0000-0000-000000000000}"/>
          </ac:spMkLst>
        </pc:spChg>
        <pc:spChg chg="del">
          <ac:chgData name="Iva Vavic" userId="13a89f61-d74e-4100-9f82-8f9fd7ea3560" providerId="ADAL" clId="{18EB9531-4E0F-4BF5-BCBA-B442EDE17AB9}" dt="2023-05-07T19:56:16.433" v="103" actId="478"/>
          <ac:spMkLst>
            <pc:docMk/>
            <pc:sldMk cId="1525568896" sldId="427"/>
            <ac:spMk id="4" creationId="{4A9045E3-A913-9466-AA9F-7B8F58F1C90C}"/>
          </ac:spMkLst>
        </pc:spChg>
        <pc:spChg chg="add mod">
          <ac:chgData name="Iva Vavic" userId="13a89f61-d74e-4100-9f82-8f9fd7ea3560" providerId="ADAL" clId="{18EB9531-4E0F-4BF5-BCBA-B442EDE17AB9}" dt="2023-05-08T09:05:58.151" v="2860" actId="20577"/>
          <ac:spMkLst>
            <pc:docMk/>
            <pc:sldMk cId="1525568896" sldId="427"/>
            <ac:spMk id="15" creationId="{AF18885C-59DE-DC9B-B6E2-CC9EEF3CC241}"/>
          </ac:spMkLst>
        </pc:spChg>
        <pc:spChg chg="add mod">
          <ac:chgData name="Iva Vavic" userId="13a89f61-d74e-4100-9f82-8f9fd7ea3560" providerId="ADAL" clId="{18EB9531-4E0F-4BF5-BCBA-B442EDE17AB9}" dt="2023-05-08T06:15:33.841" v="2251" actId="20577"/>
          <ac:spMkLst>
            <pc:docMk/>
            <pc:sldMk cId="1525568896" sldId="427"/>
            <ac:spMk id="16" creationId="{152DDC70-4F10-C482-BDD1-CFF5B8A493B3}"/>
          </ac:spMkLst>
        </pc:spChg>
        <pc:picChg chg="del">
          <ac:chgData name="Iva Vavic" userId="13a89f61-d74e-4100-9f82-8f9fd7ea3560" providerId="ADAL" clId="{18EB9531-4E0F-4BF5-BCBA-B442EDE17AB9}" dt="2023-05-07T19:56:13.217" v="101" actId="478"/>
          <ac:picMkLst>
            <pc:docMk/>
            <pc:sldMk cId="1525568896" sldId="427"/>
            <ac:picMk id="3" creationId="{2B033D79-740C-25A2-A006-B316C75C9C60}"/>
          </ac:picMkLst>
        </pc:picChg>
        <pc:picChg chg="del">
          <ac:chgData name="Iva Vavic" userId="13a89f61-d74e-4100-9f82-8f9fd7ea3560" providerId="ADAL" clId="{18EB9531-4E0F-4BF5-BCBA-B442EDE17AB9}" dt="2023-05-07T19:56:14.245" v="102" actId="478"/>
          <ac:picMkLst>
            <pc:docMk/>
            <pc:sldMk cId="1525568896" sldId="427"/>
            <ac:picMk id="6" creationId="{AEB40BB3-71C3-FE38-CF57-C4EFB36ECC1C}"/>
          </ac:picMkLst>
        </pc:picChg>
        <pc:picChg chg="add mod modCrop">
          <ac:chgData name="Iva Vavic" userId="13a89f61-d74e-4100-9f82-8f9fd7ea3560" providerId="ADAL" clId="{18EB9531-4E0F-4BF5-BCBA-B442EDE17AB9}" dt="2023-05-07T20:06:36.555" v="203" actId="1076"/>
          <ac:picMkLst>
            <pc:docMk/>
            <pc:sldMk cId="1525568896" sldId="427"/>
            <ac:picMk id="9" creationId="{A07FE905-C456-7385-8C95-585D2C13F7F7}"/>
          </ac:picMkLst>
        </pc:picChg>
        <pc:picChg chg="add del mod modCrop">
          <ac:chgData name="Iva Vavic" userId="13a89f61-d74e-4100-9f82-8f9fd7ea3560" providerId="ADAL" clId="{18EB9531-4E0F-4BF5-BCBA-B442EDE17AB9}" dt="2023-05-07T20:04:44.405" v="184" actId="478"/>
          <ac:picMkLst>
            <pc:docMk/>
            <pc:sldMk cId="1525568896" sldId="427"/>
            <ac:picMk id="12" creationId="{8EFA90B1-F10A-695C-8EB4-4874311F6416}"/>
          </ac:picMkLst>
        </pc:picChg>
        <pc:picChg chg="add mod">
          <ac:chgData name="Iva Vavic" userId="13a89f61-d74e-4100-9f82-8f9fd7ea3560" providerId="ADAL" clId="{18EB9531-4E0F-4BF5-BCBA-B442EDE17AB9}" dt="2023-05-07T20:06:04.582" v="198" actId="1076"/>
          <ac:picMkLst>
            <pc:docMk/>
            <pc:sldMk cId="1525568896" sldId="427"/>
            <ac:picMk id="14" creationId="{85C257CB-411E-78C9-51EB-5636ED91FF01}"/>
          </ac:picMkLst>
        </pc:picChg>
      </pc:sldChg>
      <pc:sldChg chg="addSp delSp modSp mod modNotesTx">
        <pc:chgData name="Iva Vavic" userId="13a89f61-d74e-4100-9f82-8f9fd7ea3560" providerId="ADAL" clId="{18EB9531-4E0F-4BF5-BCBA-B442EDE17AB9}" dt="2023-05-08T13:40:22.223" v="8200" actId="20577"/>
        <pc:sldMkLst>
          <pc:docMk/>
          <pc:sldMk cId="2146459956" sldId="428"/>
        </pc:sldMkLst>
        <pc:spChg chg="mod">
          <ac:chgData name="Iva Vavic" userId="13a89f61-d74e-4100-9f82-8f9fd7ea3560" providerId="ADAL" clId="{18EB9531-4E0F-4BF5-BCBA-B442EDE17AB9}" dt="2023-05-08T09:07:15.288" v="2873" actId="20577"/>
          <ac:spMkLst>
            <pc:docMk/>
            <pc:sldMk cId="2146459956" sldId="428"/>
            <ac:spMk id="2" creationId="{00000000-0000-0000-0000-000000000000}"/>
          </ac:spMkLst>
        </pc:spChg>
        <pc:spChg chg="mod">
          <ac:chgData name="Iva Vavic" userId="13a89f61-d74e-4100-9f82-8f9fd7ea3560" providerId="ADAL" clId="{18EB9531-4E0F-4BF5-BCBA-B442EDE17AB9}" dt="2023-05-08T13:20:22.872" v="7426" actId="20577"/>
          <ac:spMkLst>
            <pc:docMk/>
            <pc:sldMk cId="2146459956" sldId="428"/>
            <ac:spMk id="4" creationId="{4A9045E3-A913-9466-AA9F-7B8F58F1C90C}"/>
          </ac:spMkLst>
        </pc:spChg>
        <pc:picChg chg="del">
          <ac:chgData name="Iva Vavic" userId="13a89f61-d74e-4100-9f82-8f9fd7ea3560" providerId="ADAL" clId="{18EB9531-4E0F-4BF5-BCBA-B442EDE17AB9}" dt="2023-05-07T20:23:00.263" v="1317" actId="478"/>
          <ac:picMkLst>
            <pc:docMk/>
            <pc:sldMk cId="2146459956" sldId="428"/>
            <ac:picMk id="3" creationId="{9ECB2C59-7A39-5D6A-7E39-DDE02374CF48}"/>
          </ac:picMkLst>
        </pc:picChg>
        <pc:picChg chg="add mod ord modCrop">
          <ac:chgData name="Iva Vavic" userId="13a89f61-d74e-4100-9f82-8f9fd7ea3560" providerId="ADAL" clId="{18EB9531-4E0F-4BF5-BCBA-B442EDE17AB9}" dt="2023-05-08T13:17:33.482" v="7216" actId="167"/>
          <ac:picMkLst>
            <pc:docMk/>
            <pc:sldMk cId="2146459956" sldId="428"/>
            <ac:picMk id="6" creationId="{AAC7D9D1-65B3-5B1F-7409-77086B8FFD3A}"/>
          </ac:picMkLst>
        </pc:picChg>
        <pc:picChg chg="add mod ord modCrop">
          <ac:chgData name="Iva Vavic" userId="13a89f61-d74e-4100-9f82-8f9fd7ea3560" providerId="ADAL" clId="{18EB9531-4E0F-4BF5-BCBA-B442EDE17AB9}" dt="2023-05-08T13:17:43.706" v="7218" actId="167"/>
          <ac:picMkLst>
            <pc:docMk/>
            <pc:sldMk cId="2146459956" sldId="428"/>
            <ac:picMk id="9" creationId="{45B7173B-4143-1B3D-FF1C-D08E0CE90ECD}"/>
          </ac:picMkLst>
        </pc:picChg>
      </pc:sldChg>
      <pc:sldChg chg="del">
        <pc:chgData name="Iva Vavic" userId="13a89f61-d74e-4100-9f82-8f9fd7ea3560" providerId="ADAL" clId="{18EB9531-4E0F-4BF5-BCBA-B442EDE17AB9}" dt="2023-05-07T20:19:17.024" v="1221" actId="47"/>
        <pc:sldMkLst>
          <pc:docMk/>
          <pc:sldMk cId="3532244289" sldId="433"/>
        </pc:sldMkLst>
      </pc:sldChg>
      <pc:sldChg chg="del">
        <pc:chgData name="Iva Vavic" userId="13a89f61-d74e-4100-9f82-8f9fd7ea3560" providerId="ADAL" clId="{18EB9531-4E0F-4BF5-BCBA-B442EDE17AB9}" dt="2023-05-07T20:19:17.596" v="1222" actId="47"/>
        <pc:sldMkLst>
          <pc:docMk/>
          <pc:sldMk cId="154690959" sldId="434"/>
        </pc:sldMkLst>
      </pc:sldChg>
      <pc:sldChg chg="del">
        <pc:chgData name="Iva Vavic" userId="13a89f61-d74e-4100-9f82-8f9fd7ea3560" providerId="ADAL" clId="{18EB9531-4E0F-4BF5-BCBA-B442EDE17AB9}" dt="2023-05-07T20:19:18.125" v="1223" actId="47"/>
        <pc:sldMkLst>
          <pc:docMk/>
          <pc:sldMk cId="627158833" sldId="435"/>
        </pc:sldMkLst>
      </pc:sldChg>
      <pc:sldChg chg="del">
        <pc:chgData name="Iva Vavic" userId="13a89f61-d74e-4100-9f82-8f9fd7ea3560" providerId="ADAL" clId="{18EB9531-4E0F-4BF5-BCBA-B442EDE17AB9}" dt="2023-05-07T20:19:18.785" v="1224" actId="47"/>
        <pc:sldMkLst>
          <pc:docMk/>
          <pc:sldMk cId="1500765740" sldId="436"/>
        </pc:sldMkLst>
      </pc:sldChg>
      <pc:sldChg chg="del">
        <pc:chgData name="Iva Vavic" userId="13a89f61-d74e-4100-9f82-8f9fd7ea3560" providerId="ADAL" clId="{18EB9531-4E0F-4BF5-BCBA-B442EDE17AB9}" dt="2023-05-07T20:19:22.409" v="1227" actId="47"/>
        <pc:sldMkLst>
          <pc:docMk/>
          <pc:sldMk cId="1258513668" sldId="437"/>
        </pc:sldMkLst>
      </pc:sldChg>
      <pc:sldChg chg="del">
        <pc:chgData name="Iva Vavic" userId="13a89f61-d74e-4100-9f82-8f9fd7ea3560" providerId="ADAL" clId="{18EB9531-4E0F-4BF5-BCBA-B442EDE17AB9}" dt="2023-05-07T20:19:19.272" v="1225" actId="47"/>
        <pc:sldMkLst>
          <pc:docMk/>
          <pc:sldMk cId="3141707986" sldId="438"/>
        </pc:sldMkLst>
      </pc:sldChg>
      <pc:sldChg chg="del">
        <pc:chgData name="Iva Vavic" userId="13a89f61-d74e-4100-9f82-8f9fd7ea3560" providerId="ADAL" clId="{18EB9531-4E0F-4BF5-BCBA-B442EDE17AB9}" dt="2023-05-07T20:19:31.155" v="1231" actId="47"/>
        <pc:sldMkLst>
          <pc:docMk/>
          <pc:sldMk cId="1897748581" sldId="439"/>
        </pc:sldMkLst>
      </pc:sldChg>
      <pc:sldChg chg="del">
        <pc:chgData name="Iva Vavic" userId="13a89f61-d74e-4100-9f82-8f9fd7ea3560" providerId="ADAL" clId="{18EB9531-4E0F-4BF5-BCBA-B442EDE17AB9}" dt="2023-05-07T20:19:22.845" v="1228" actId="47"/>
        <pc:sldMkLst>
          <pc:docMk/>
          <pc:sldMk cId="3478879708" sldId="442"/>
        </pc:sldMkLst>
      </pc:sldChg>
      <pc:sldChg chg="del">
        <pc:chgData name="Iva Vavic" userId="13a89f61-d74e-4100-9f82-8f9fd7ea3560" providerId="ADAL" clId="{18EB9531-4E0F-4BF5-BCBA-B442EDE17AB9}" dt="2023-05-07T20:19:23.330" v="1229" actId="47"/>
        <pc:sldMkLst>
          <pc:docMk/>
          <pc:sldMk cId="4216145176" sldId="443"/>
        </pc:sldMkLst>
      </pc:sldChg>
      <pc:sldChg chg="del">
        <pc:chgData name="Iva Vavic" userId="13a89f61-d74e-4100-9f82-8f9fd7ea3560" providerId="ADAL" clId="{18EB9531-4E0F-4BF5-BCBA-B442EDE17AB9}" dt="2023-05-07T20:19:21.400" v="1226" actId="47"/>
        <pc:sldMkLst>
          <pc:docMk/>
          <pc:sldMk cId="3868953006" sldId="444"/>
        </pc:sldMkLst>
      </pc:sldChg>
      <pc:sldChg chg="addSp delSp modSp add mod modNotesTx">
        <pc:chgData name="Iva Vavic" userId="13a89f61-d74e-4100-9f82-8f9fd7ea3560" providerId="ADAL" clId="{18EB9531-4E0F-4BF5-BCBA-B442EDE17AB9}" dt="2023-05-08T11:14:42.429" v="4124" actId="20577"/>
        <pc:sldMkLst>
          <pc:docMk/>
          <pc:sldMk cId="1164606563" sldId="445"/>
        </pc:sldMkLst>
        <pc:spChg chg="mod">
          <ac:chgData name="Iva Vavic" userId="13a89f61-d74e-4100-9f82-8f9fd7ea3560" providerId="ADAL" clId="{18EB9531-4E0F-4BF5-BCBA-B442EDE17AB9}" dt="2023-05-07T20:14:27.703" v="1220" actId="20577"/>
          <ac:spMkLst>
            <pc:docMk/>
            <pc:sldMk cId="1164606563" sldId="445"/>
            <ac:spMk id="2" creationId="{00000000-0000-0000-0000-000000000000}"/>
          </ac:spMkLst>
        </pc:spChg>
        <pc:spChg chg="mod">
          <ac:chgData name="Iva Vavic" userId="13a89f61-d74e-4100-9f82-8f9fd7ea3560" providerId="ADAL" clId="{18EB9531-4E0F-4BF5-BCBA-B442EDE17AB9}" dt="2023-05-08T11:14:42.429" v="4124" actId="20577"/>
          <ac:spMkLst>
            <pc:docMk/>
            <pc:sldMk cId="1164606563" sldId="445"/>
            <ac:spMk id="15" creationId="{AF18885C-59DE-DC9B-B6E2-CC9EEF3CC241}"/>
          </ac:spMkLst>
        </pc:spChg>
        <pc:spChg chg="mod">
          <ac:chgData name="Iva Vavic" userId="13a89f61-d74e-4100-9f82-8f9fd7ea3560" providerId="ADAL" clId="{18EB9531-4E0F-4BF5-BCBA-B442EDE17AB9}" dt="2023-05-08T06:15:10.836" v="2239" actId="121"/>
          <ac:spMkLst>
            <pc:docMk/>
            <pc:sldMk cId="1164606563" sldId="445"/>
            <ac:spMk id="16" creationId="{152DDC70-4F10-C482-BDD1-CFF5B8A493B3}"/>
          </ac:spMkLst>
        </pc:spChg>
        <pc:picChg chg="add del mod">
          <ac:chgData name="Iva Vavic" userId="13a89f61-d74e-4100-9f82-8f9fd7ea3560" providerId="ADAL" clId="{18EB9531-4E0F-4BF5-BCBA-B442EDE17AB9}" dt="2023-05-08T06:13:54.857" v="2115" actId="478"/>
          <ac:picMkLst>
            <pc:docMk/>
            <pc:sldMk cId="1164606563" sldId="445"/>
            <ac:picMk id="4" creationId="{1A6B46F1-64AB-0CA5-20D1-A507CBB6AAE6}"/>
          </ac:picMkLst>
        </pc:picChg>
        <pc:picChg chg="add mod">
          <ac:chgData name="Iva Vavic" userId="13a89f61-d74e-4100-9f82-8f9fd7ea3560" providerId="ADAL" clId="{18EB9531-4E0F-4BF5-BCBA-B442EDE17AB9}" dt="2023-05-08T06:14:23.432" v="2121" actId="14100"/>
          <ac:picMkLst>
            <pc:docMk/>
            <pc:sldMk cId="1164606563" sldId="445"/>
            <ac:picMk id="6" creationId="{701D2563-06F0-942D-3F76-99F8D9C994B5}"/>
          </ac:picMkLst>
        </pc:picChg>
        <pc:picChg chg="del">
          <ac:chgData name="Iva Vavic" userId="13a89f61-d74e-4100-9f82-8f9fd7ea3560" providerId="ADAL" clId="{18EB9531-4E0F-4BF5-BCBA-B442EDE17AB9}" dt="2023-05-07T20:14:22.190" v="1213" actId="478"/>
          <ac:picMkLst>
            <pc:docMk/>
            <pc:sldMk cId="1164606563" sldId="445"/>
            <ac:picMk id="9" creationId="{A07FE905-C456-7385-8C95-585D2C13F7F7}"/>
          </ac:picMkLst>
        </pc:picChg>
        <pc:picChg chg="del">
          <ac:chgData name="Iva Vavic" userId="13a89f61-d74e-4100-9f82-8f9fd7ea3560" providerId="ADAL" clId="{18EB9531-4E0F-4BF5-BCBA-B442EDE17AB9}" dt="2023-05-07T20:21:15.834" v="1237" actId="478"/>
          <ac:picMkLst>
            <pc:docMk/>
            <pc:sldMk cId="1164606563" sldId="445"/>
            <ac:picMk id="14" creationId="{85C257CB-411E-78C9-51EB-5636ED91FF01}"/>
          </ac:picMkLst>
        </pc:picChg>
      </pc:sldChg>
      <pc:sldChg chg="add del setBg">
        <pc:chgData name="Iva Vavic" userId="13a89f61-d74e-4100-9f82-8f9fd7ea3560" providerId="ADAL" clId="{18EB9531-4E0F-4BF5-BCBA-B442EDE17AB9}" dt="2023-05-07T19:54:15.681" v="15"/>
        <pc:sldMkLst>
          <pc:docMk/>
          <pc:sldMk cId="2013752409" sldId="445"/>
        </pc:sldMkLst>
      </pc:sldChg>
      <pc:sldChg chg="addSp delSp modSp add mod modNotesTx">
        <pc:chgData name="Iva Vavic" userId="13a89f61-d74e-4100-9f82-8f9fd7ea3560" providerId="ADAL" clId="{18EB9531-4E0F-4BF5-BCBA-B442EDE17AB9}" dt="2023-05-08T21:50:58.199" v="9247" actId="1035"/>
        <pc:sldMkLst>
          <pc:docMk/>
          <pc:sldMk cId="3468599144" sldId="446"/>
        </pc:sldMkLst>
        <pc:spChg chg="mod">
          <ac:chgData name="Iva Vavic" userId="13a89f61-d74e-4100-9f82-8f9fd7ea3560" providerId="ADAL" clId="{18EB9531-4E0F-4BF5-BCBA-B442EDE17AB9}" dt="2023-05-08T12:56:33.810" v="7173" actId="20577"/>
          <ac:spMkLst>
            <pc:docMk/>
            <pc:sldMk cId="3468599144" sldId="446"/>
            <ac:spMk id="2" creationId="{00000000-0000-0000-0000-000000000000}"/>
          </ac:spMkLst>
        </pc:spChg>
        <pc:spChg chg="del">
          <ac:chgData name="Iva Vavic" userId="13a89f61-d74e-4100-9f82-8f9fd7ea3560" providerId="ADAL" clId="{18EB9531-4E0F-4BF5-BCBA-B442EDE17AB9}" dt="2023-05-08T12:56:12.815" v="7129" actId="478"/>
          <ac:spMkLst>
            <pc:docMk/>
            <pc:sldMk cId="3468599144" sldId="446"/>
            <ac:spMk id="4" creationId="{4A9045E3-A913-9466-AA9F-7B8F58F1C90C}"/>
          </ac:spMkLst>
        </pc:spChg>
        <pc:picChg chg="add mod">
          <ac:chgData name="Iva Vavic" userId="13a89f61-d74e-4100-9f82-8f9fd7ea3560" providerId="ADAL" clId="{18EB9531-4E0F-4BF5-BCBA-B442EDE17AB9}" dt="2023-05-08T21:50:58.199" v="9247" actId="1035"/>
          <ac:picMkLst>
            <pc:docMk/>
            <pc:sldMk cId="3468599144" sldId="446"/>
            <ac:picMk id="4" creationId="{D835A3BB-EC90-793B-E9D4-FDDB6CA4995F}"/>
          </ac:picMkLst>
        </pc:picChg>
        <pc:picChg chg="add del mod">
          <ac:chgData name="Iva Vavic" userId="13a89f61-d74e-4100-9f82-8f9fd7ea3560" providerId="ADAL" clId="{18EB9531-4E0F-4BF5-BCBA-B442EDE17AB9}" dt="2023-05-08T12:56:54.952" v="7177" actId="478"/>
          <ac:picMkLst>
            <pc:docMk/>
            <pc:sldMk cId="3468599144" sldId="446"/>
            <ac:picMk id="6" creationId="{13E32556-7029-B8A3-9EF0-E1333BDBC45E}"/>
          </ac:picMkLst>
        </pc:picChg>
        <pc:picChg chg="add del mod modCrop">
          <ac:chgData name="Iva Vavic" userId="13a89f61-d74e-4100-9f82-8f9fd7ea3560" providerId="ADAL" clId="{18EB9531-4E0F-4BF5-BCBA-B442EDE17AB9}" dt="2023-05-08T21:50:41.382" v="9233" actId="478"/>
          <ac:picMkLst>
            <pc:docMk/>
            <pc:sldMk cId="3468599144" sldId="446"/>
            <ac:picMk id="9" creationId="{26E1AD76-BC68-4F47-2381-AEB5F5C2154E}"/>
          </ac:picMkLst>
        </pc:picChg>
      </pc:sldChg>
      <pc:sldChg chg="delSp modSp add del mod">
        <pc:chgData name="Iva Vavic" userId="13a89f61-d74e-4100-9f82-8f9fd7ea3560" providerId="ADAL" clId="{18EB9531-4E0F-4BF5-BCBA-B442EDE17AB9}" dt="2023-05-08T09:06:13.916" v="2861" actId="47"/>
        <pc:sldMkLst>
          <pc:docMk/>
          <pc:sldMk cId="2051074389" sldId="447"/>
        </pc:sldMkLst>
        <pc:spChg chg="mod">
          <ac:chgData name="Iva Vavic" userId="13a89f61-d74e-4100-9f82-8f9fd7ea3560" providerId="ADAL" clId="{18EB9531-4E0F-4BF5-BCBA-B442EDE17AB9}" dt="2023-05-08T08:14:59.890" v="2545" actId="20577"/>
          <ac:spMkLst>
            <pc:docMk/>
            <pc:sldMk cId="2051074389" sldId="447"/>
            <ac:spMk id="15" creationId="{AF18885C-59DE-DC9B-B6E2-CC9EEF3CC241}"/>
          </ac:spMkLst>
        </pc:spChg>
        <pc:spChg chg="del">
          <ac:chgData name="Iva Vavic" userId="13a89f61-d74e-4100-9f82-8f9fd7ea3560" providerId="ADAL" clId="{18EB9531-4E0F-4BF5-BCBA-B442EDE17AB9}" dt="2023-05-08T06:42:05.155" v="2377" actId="478"/>
          <ac:spMkLst>
            <pc:docMk/>
            <pc:sldMk cId="2051074389" sldId="447"/>
            <ac:spMk id="16" creationId="{152DDC70-4F10-C482-BDD1-CFF5B8A493B3}"/>
          </ac:spMkLst>
        </pc:spChg>
        <pc:picChg chg="del">
          <ac:chgData name="Iva Vavic" userId="13a89f61-d74e-4100-9f82-8f9fd7ea3560" providerId="ADAL" clId="{18EB9531-4E0F-4BF5-BCBA-B442EDE17AB9}" dt="2023-05-08T06:41:31.869" v="2367" actId="478"/>
          <ac:picMkLst>
            <pc:docMk/>
            <pc:sldMk cId="2051074389" sldId="447"/>
            <ac:picMk id="9" creationId="{A07FE905-C456-7385-8C95-585D2C13F7F7}"/>
          </ac:picMkLst>
        </pc:picChg>
        <pc:picChg chg="del">
          <ac:chgData name="Iva Vavic" userId="13a89f61-d74e-4100-9f82-8f9fd7ea3560" providerId="ADAL" clId="{18EB9531-4E0F-4BF5-BCBA-B442EDE17AB9}" dt="2023-05-08T06:41:35.129" v="2368" actId="478"/>
          <ac:picMkLst>
            <pc:docMk/>
            <pc:sldMk cId="2051074389" sldId="447"/>
            <ac:picMk id="14" creationId="{85C257CB-411E-78C9-51EB-5636ED91FF01}"/>
          </ac:picMkLst>
        </pc:picChg>
      </pc:sldChg>
      <pc:sldChg chg="addSp delSp modSp add del mod modNotesTx">
        <pc:chgData name="Iva Vavic" userId="13a89f61-d74e-4100-9f82-8f9fd7ea3560" providerId="ADAL" clId="{18EB9531-4E0F-4BF5-BCBA-B442EDE17AB9}" dt="2023-05-09T08:17:29.898" v="10835" actId="47"/>
        <pc:sldMkLst>
          <pc:docMk/>
          <pc:sldMk cId="2615049823" sldId="447"/>
        </pc:sldMkLst>
        <pc:spChg chg="mod">
          <ac:chgData name="Iva Vavic" userId="13a89f61-d74e-4100-9f82-8f9fd7ea3560" providerId="ADAL" clId="{18EB9531-4E0F-4BF5-BCBA-B442EDE17AB9}" dt="2023-05-08T09:39:00.297" v="3798" actId="20577"/>
          <ac:spMkLst>
            <pc:docMk/>
            <pc:sldMk cId="2615049823" sldId="447"/>
            <ac:spMk id="2" creationId="{00000000-0000-0000-0000-000000000000}"/>
          </ac:spMkLst>
        </pc:spChg>
        <pc:spChg chg="add mod">
          <ac:chgData name="Iva Vavic" userId="13a89f61-d74e-4100-9f82-8f9fd7ea3560" providerId="ADAL" clId="{18EB9531-4E0F-4BF5-BCBA-B442EDE17AB9}" dt="2023-05-09T06:57:53.808" v="9390" actId="20577"/>
          <ac:spMkLst>
            <pc:docMk/>
            <pc:sldMk cId="2615049823" sldId="447"/>
            <ac:spMk id="3" creationId="{E75F4439-6F29-CF96-009C-DD96354E10C6}"/>
          </ac:spMkLst>
        </pc:spChg>
        <pc:spChg chg="del mod">
          <ac:chgData name="Iva Vavic" userId="13a89f61-d74e-4100-9f82-8f9fd7ea3560" providerId="ADAL" clId="{18EB9531-4E0F-4BF5-BCBA-B442EDE17AB9}" dt="2023-05-08T12:37:13.309" v="6396"/>
          <ac:spMkLst>
            <pc:docMk/>
            <pc:sldMk cId="2615049823" sldId="447"/>
            <ac:spMk id="4" creationId="{4A9045E3-A913-9466-AA9F-7B8F58F1C90C}"/>
          </ac:spMkLst>
        </pc:spChg>
      </pc:sldChg>
      <pc:sldChg chg="addSp modSp add mod modNotesTx">
        <pc:chgData name="Iva Vavic" userId="13a89f61-d74e-4100-9f82-8f9fd7ea3560" providerId="ADAL" clId="{18EB9531-4E0F-4BF5-BCBA-B442EDE17AB9}" dt="2023-05-08T13:40:07.418" v="8197" actId="20577"/>
        <pc:sldMkLst>
          <pc:docMk/>
          <pc:sldMk cId="4024180716" sldId="448"/>
        </pc:sldMkLst>
        <pc:spChg chg="mod">
          <ac:chgData name="Iva Vavic" userId="13a89f61-d74e-4100-9f82-8f9fd7ea3560" providerId="ADAL" clId="{18EB9531-4E0F-4BF5-BCBA-B442EDE17AB9}" dt="2023-05-08T13:00:43.562" v="7201" actId="20577"/>
          <ac:spMkLst>
            <pc:docMk/>
            <pc:sldMk cId="4024180716" sldId="448"/>
            <ac:spMk id="2" creationId="{00000000-0000-0000-0000-000000000000}"/>
          </ac:spMkLst>
        </pc:spChg>
        <pc:spChg chg="mod">
          <ac:chgData name="Iva Vavic" userId="13a89f61-d74e-4100-9f82-8f9fd7ea3560" providerId="ADAL" clId="{18EB9531-4E0F-4BF5-BCBA-B442EDE17AB9}" dt="2023-05-08T13:35:44.488" v="8196" actId="20577"/>
          <ac:spMkLst>
            <pc:docMk/>
            <pc:sldMk cId="4024180716" sldId="448"/>
            <ac:spMk id="4" creationId="{4A9045E3-A913-9466-AA9F-7B8F58F1C90C}"/>
          </ac:spMkLst>
        </pc:spChg>
        <pc:picChg chg="add mod">
          <ac:chgData name="Iva Vavic" userId="13a89f61-d74e-4100-9f82-8f9fd7ea3560" providerId="ADAL" clId="{18EB9531-4E0F-4BF5-BCBA-B442EDE17AB9}" dt="2023-05-08T13:29:47.017" v="7455" actId="14100"/>
          <ac:picMkLst>
            <pc:docMk/>
            <pc:sldMk cId="4024180716" sldId="448"/>
            <ac:picMk id="3" creationId="{5865FC51-2BE0-8F0F-762A-8F2C8495306B}"/>
          </ac:picMkLst>
        </pc:picChg>
      </pc:sldChg>
      <pc:sldChg chg="addSp delSp modSp add mod modNotesTx">
        <pc:chgData name="Iva Vavic" userId="13a89f61-d74e-4100-9f82-8f9fd7ea3560" providerId="ADAL" clId="{18EB9531-4E0F-4BF5-BCBA-B442EDE17AB9}" dt="2023-05-08T15:59:09.951" v="9001" actId="1035"/>
        <pc:sldMkLst>
          <pc:docMk/>
          <pc:sldMk cId="3631355672" sldId="449"/>
        </pc:sldMkLst>
        <pc:spChg chg="mod">
          <ac:chgData name="Iva Vavic" userId="13a89f61-d74e-4100-9f82-8f9fd7ea3560" providerId="ADAL" clId="{18EB9531-4E0F-4BF5-BCBA-B442EDE17AB9}" dt="2023-05-08T12:44:02.984" v="7128" actId="20577"/>
          <ac:spMkLst>
            <pc:docMk/>
            <pc:sldMk cId="3631355672" sldId="449"/>
            <ac:spMk id="2" creationId="{00000000-0000-0000-0000-000000000000}"/>
          </ac:spMkLst>
        </pc:spChg>
        <pc:spChg chg="add del mod">
          <ac:chgData name="Iva Vavic" userId="13a89f61-d74e-4100-9f82-8f9fd7ea3560" providerId="ADAL" clId="{18EB9531-4E0F-4BF5-BCBA-B442EDE17AB9}" dt="2023-05-08T15:54:01.074" v="8943" actId="478"/>
          <ac:spMkLst>
            <pc:docMk/>
            <pc:sldMk cId="3631355672" sldId="449"/>
            <ac:spMk id="4" creationId="{4A9045E3-A913-9466-AA9F-7B8F58F1C90C}"/>
          </ac:spMkLst>
        </pc:spChg>
        <pc:spChg chg="add mod">
          <ac:chgData name="Iva Vavic" userId="13a89f61-d74e-4100-9f82-8f9fd7ea3560" providerId="ADAL" clId="{18EB9531-4E0F-4BF5-BCBA-B442EDE17AB9}" dt="2023-05-08T15:59:09.951" v="9001" actId="1035"/>
          <ac:spMkLst>
            <pc:docMk/>
            <pc:sldMk cId="3631355672" sldId="449"/>
            <ac:spMk id="10" creationId="{32096858-D7A1-FD7B-1DD7-B3E5A6CC0789}"/>
          </ac:spMkLst>
        </pc:spChg>
        <pc:picChg chg="add del mod">
          <ac:chgData name="Iva Vavic" userId="13a89f61-d74e-4100-9f82-8f9fd7ea3560" providerId="ADAL" clId="{18EB9531-4E0F-4BF5-BCBA-B442EDE17AB9}" dt="2023-05-08T15:57:23.144" v="8944" actId="478"/>
          <ac:picMkLst>
            <pc:docMk/>
            <pc:sldMk cId="3631355672" sldId="449"/>
            <ac:picMk id="6" creationId="{EF0F397D-6F85-B62A-12AA-30830353C066}"/>
          </ac:picMkLst>
        </pc:picChg>
        <pc:picChg chg="add mod">
          <ac:chgData name="Iva Vavic" userId="13a89f61-d74e-4100-9f82-8f9fd7ea3560" providerId="ADAL" clId="{18EB9531-4E0F-4BF5-BCBA-B442EDE17AB9}" dt="2023-05-08T15:59:00.547" v="8997" actId="1076"/>
          <ac:picMkLst>
            <pc:docMk/>
            <pc:sldMk cId="3631355672" sldId="449"/>
            <ac:picMk id="9" creationId="{1D8390FA-02DE-6C4B-6F20-0C9E817430C8}"/>
          </ac:picMkLst>
        </pc:picChg>
      </pc:sldChg>
      <pc:sldChg chg="addSp delSp modSp add del mod">
        <pc:chgData name="Iva Vavic" userId="13a89f61-d74e-4100-9f82-8f9fd7ea3560" providerId="ADAL" clId="{18EB9531-4E0F-4BF5-BCBA-B442EDE17AB9}" dt="2023-05-08T13:55:18.917" v="8245" actId="47"/>
        <pc:sldMkLst>
          <pc:docMk/>
          <pc:sldMk cId="155372932" sldId="450"/>
        </pc:sldMkLst>
        <pc:picChg chg="del">
          <ac:chgData name="Iva Vavic" userId="13a89f61-d74e-4100-9f82-8f9fd7ea3560" providerId="ADAL" clId="{18EB9531-4E0F-4BF5-BCBA-B442EDE17AB9}" dt="2023-05-08T13:54:14.723" v="8231" actId="478"/>
          <ac:picMkLst>
            <pc:docMk/>
            <pc:sldMk cId="155372932" sldId="450"/>
            <ac:picMk id="4" creationId="{ED2DFFB0-9514-307B-66E1-49E44AB1878E}"/>
          </ac:picMkLst>
        </pc:picChg>
        <pc:picChg chg="add mod ord modCrop">
          <ac:chgData name="Iva Vavic" userId="13a89f61-d74e-4100-9f82-8f9fd7ea3560" providerId="ADAL" clId="{18EB9531-4E0F-4BF5-BCBA-B442EDE17AB9}" dt="2023-05-08T13:55:05.725" v="8244" actId="29295"/>
          <ac:picMkLst>
            <pc:docMk/>
            <pc:sldMk cId="155372932" sldId="450"/>
            <ac:picMk id="5" creationId="{D262748C-3438-8A38-EA8E-23B1711188BE}"/>
          </ac:picMkLst>
        </pc:picChg>
      </pc:sldChg>
      <pc:sldChg chg="addSp delSp modSp add mod">
        <pc:chgData name="Iva Vavic" userId="13a89f61-d74e-4100-9f82-8f9fd7ea3560" providerId="ADAL" clId="{18EB9531-4E0F-4BF5-BCBA-B442EDE17AB9}" dt="2023-05-08T18:33:31.236" v="9179" actId="20577"/>
        <pc:sldMkLst>
          <pc:docMk/>
          <pc:sldMk cId="4187001256" sldId="450"/>
        </pc:sldMkLst>
        <pc:spChg chg="mod">
          <ac:chgData name="Iva Vavic" userId="13a89f61-d74e-4100-9f82-8f9fd7ea3560" providerId="ADAL" clId="{18EB9531-4E0F-4BF5-BCBA-B442EDE17AB9}" dt="2023-05-08T18:33:31.236" v="9179" actId="20577"/>
          <ac:spMkLst>
            <pc:docMk/>
            <pc:sldMk cId="4187001256" sldId="450"/>
            <ac:spMk id="2" creationId="{00000000-0000-0000-0000-000000000000}"/>
          </ac:spMkLst>
        </pc:spChg>
        <pc:spChg chg="del mod">
          <ac:chgData name="Iva Vavic" userId="13a89f61-d74e-4100-9f82-8f9fd7ea3560" providerId="ADAL" clId="{18EB9531-4E0F-4BF5-BCBA-B442EDE17AB9}" dt="2023-05-08T18:27:29.943" v="9087" actId="478"/>
          <ac:spMkLst>
            <pc:docMk/>
            <pc:sldMk cId="4187001256" sldId="450"/>
            <ac:spMk id="10" creationId="{32096858-D7A1-FD7B-1DD7-B3E5A6CC0789}"/>
          </ac:spMkLst>
        </pc:spChg>
        <pc:picChg chg="add del mod ord">
          <ac:chgData name="Iva Vavic" userId="13a89f61-d74e-4100-9f82-8f9fd7ea3560" providerId="ADAL" clId="{18EB9531-4E0F-4BF5-BCBA-B442EDE17AB9}" dt="2023-05-08T18:27:56.975" v="9092" actId="478"/>
          <ac:picMkLst>
            <pc:docMk/>
            <pc:sldMk cId="4187001256" sldId="450"/>
            <ac:picMk id="4" creationId="{B4B75BF8-6A2B-A44E-4206-EFA1C4A69C62}"/>
          </ac:picMkLst>
        </pc:picChg>
        <pc:picChg chg="add del mod">
          <ac:chgData name="Iva Vavic" userId="13a89f61-d74e-4100-9f82-8f9fd7ea3560" providerId="ADAL" clId="{18EB9531-4E0F-4BF5-BCBA-B442EDE17AB9}" dt="2023-05-08T18:32:12.729" v="9103" actId="478"/>
          <ac:picMkLst>
            <pc:docMk/>
            <pc:sldMk cId="4187001256" sldId="450"/>
            <ac:picMk id="8" creationId="{8B75C0AD-82F1-FD5B-B4E7-9EBFEBACB98A}"/>
          </ac:picMkLst>
        </pc:picChg>
        <pc:picChg chg="del">
          <ac:chgData name="Iva Vavic" userId="13a89f61-d74e-4100-9f82-8f9fd7ea3560" providerId="ADAL" clId="{18EB9531-4E0F-4BF5-BCBA-B442EDE17AB9}" dt="2023-05-08T16:20:19.230" v="9003" actId="478"/>
          <ac:picMkLst>
            <pc:docMk/>
            <pc:sldMk cId="4187001256" sldId="450"/>
            <ac:picMk id="9" creationId="{1D8390FA-02DE-6C4B-6F20-0C9E817430C8}"/>
          </ac:picMkLst>
        </pc:picChg>
        <pc:picChg chg="add del mod">
          <ac:chgData name="Iva Vavic" userId="13a89f61-d74e-4100-9f82-8f9fd7ea3560" providerId="ADAL" clId="{18EB9531-4E0F-4BF5-BCBA-B442EDE17AB9}" dt="2023-05-08T18:31:40.743" v="9099" actId="478"/>
          <ac:picMkLst>
            <pc:docMk/>
            <pc:sldMk cId="4187001256" sldId="450"/>
            <ac:picMk id="13" creationId="{D7F4BEEA-D211-3290-F662-BFBA9BBCFD17}"/>
          </ac:picMkLst>
        </pc:picChg>
        <pc:picChg chg="add mod">
          <ac:chgData name="Iva Vavic" userId="13a89f61-d74e-4100-9f82-8f9fd7ea3560" providerId="ADAL" clId="{18EB9531-4E0F-4BF5-BCBA-B442EDE17AB9}" dt="2023-05-08T18:33:03.487" v="9134" actId="1038"/>
          <ac:picMkLst>
            <pc:docMk/>
            <pc:sldMk cId="4187001256" sldId="450"/>
            <ac:picMk id="15" creationId="{E898993E-4862-8B80-8971-31063DC0F182}"/>
          </ac:picMkLst>
        </pc:picChg>
        <pc:picChg chg="add mod ord">
          <ac:chgData name="Iva Vavic" userId="13a89f61-d74e-4100-9f82-8f9fd7ea3560" providerId="ADAL" clId="{18EB9531-4E0F-4BF5-BCBA-B442EDE17AB9}" dt="2023-05-08T18:33:08.468" v="9137" actId="1037"/>
          <ac:picMkLst>
            <pc:docMk/>
            <pc:sldMk cId="4187001256" sldId="450"/>
            <ac:picMk id="17" creationId="{0938EBAB-9BB0-576C-7586-A130A65A6ED9}"/>
          </ac:picMkLst>
        </pc:picChg>
      </pc:sldChg>
      <pc:sldChg chg="addSp delSp modSp add mod">
        <pc:chgData name="Iva Vavic" userId="13a89f61-d74e-4100-9f82-8f9fd7ea3560" providerId="ADAL" clId="{18EB9531-4E0F-4BF5-BCBA-B442EDE17AB9}" dt="2023-05-08T21:59:39.340" v="9320" actId="1076"/>
        <pc:sldMkLst>
          <pc:docMk/>
          <pc:sldMk cId="723682625" sldId="451"/>
        </pc:sldMkLst>
        <pc:spChg chg="mod">
          <ac:chgData name="Iva Vavic" userId="13a89f61-d74e-4100-9f82-8f9fd7ea3560" providerId="ADAL" clId="{18EB9531-4E0F-4BF5-BCBA-B442EDE17AB9}" dt="2023-05-08T21:53:37.821" v="9302" actId="20577"/>
          <ac:spMkLst>
            <pc:docMk/>
            <pc:sldMk cId="723682625" sldId="451"/>
            <ac:spMk id="2" creationId="{00000000-0000-0000-0000-000000000000}"/>
          </ac:spMkLst>
        </pc:spChg>
        <pc:picChg chg="add mod ord modCrop">
          <ac:chgData name="Iva Vavic" userId="13a89f61-d74e-4100-9f82-8f9fd7ea3560" providerId="ADAL" clId="{18EB9531-4E0F-4BF5-BCBA-B442EDE17AB9}" dt="2023-05-08T21:59:39.340" v="9320" actId="1076"/>
          <ac:picMkLst>
            <pc:docMk/>
            <pc:sldMk cId="723682625" sldId="451"/>
            <ac:picMk id="4" creationId="{50FEA5F3-5DF7-F7E6-2162-543517B94893}"/>
          </ac:picMkLst>
        </pc:picChg>
        <pc:picChg chg="del">
          <ac:chgData name="Iva Vavic" userId="13a89f61-d74e-4100-9f82-8f9fd7ea3560" providerId="ADAL" clId="{18EB9531-4E0F-4BF5-BCBA-B442EDE17AB9}" dt="2023-05-08T21:52:50.107" v="9250" actId="478"/>
          <ac:picMkLst>
            <pc:docMk/>
            <pc:sldMk cId="723682625" sldId="451"/>
            <ac:picMk id="15" creationId="{E898993E-4862-8B80-8971-31063DC0F182}"/>
          </ac:picMkLst>
        </pc:picChg>
        <pc:picChg chg="del">
          <ac:chgData name="Iva Vavic" userId="13a89f61-d74e-4100-9f82-8f9fd7ea3560" providerId="ADAL" clId="{18EB9531-4E0F-4BF5-BCBA-B442EDE17AB9}" dt="2023-05-08T21:52:49.206" v="9249" actId="478"/>
          <ac:picMkLst>
            <pc:docMk/>
            <pc:sldMk cId="723682625" sldId="451"/>
            <ac:picMk id="17" creationId="{0938EBAB-9BB0-576C-7586-A130A65A6ED9}"/>
          </ac:picMkLst>
        </pc:picChg>
      </pc:sldChg>
      <pc:sldChg chg="modSp add mod">
        <pc:chgData name="Iva Vavic" userId="13a89f61-d74e-4100-9f82-8f9fd7ea3560" providerId="ADAL" clId="{18EB9531-4E0F-4BF5-BCBA-B442EDE17AB9}" dt="2023-05-10T10:09:33.513" v="11812" actId="20577"/>
        <pc:sldMkLst>
          <pc:docMk/>
          <pc:sldMk cId="176435880" sldId="452"/>
        </pc:sldMkLst>
        <pc:spChg chg="mod">
          <ac:chgData name="Iva Vavic" userId="13a89f61-d74e-4100-9f82-8f9fd7ea3560" providerId="ADAL" clId="{18EB9531-4E0F-4BF5-BCBA-B442EDE17AB9}" dt="2023-05-10T10:09:33.513" v="11812" actId="20577"/>
          <ac:spMkLst>
            <pc:docMk/>
            <pc:sldMk cId="176435880" sldId="452"/>
            <ac:spMk id="3" creationId="{E75F4439-6F29-CF96-009C-DD96354E10C6}"/>
          </ac:spMkLst>
        </pc:spChg>
      </pc:sldChg>
    </pc:docChg>
  </pc:docChgLst>
  <pc:docChgLst>
    <pc:chgData name="Iva Vavic" userId="13a89f61-d74e-4100-9f82-8f9fd7ea3560" providerId="ADAL" clId="{2EBC39AC-33DA-4263-BAEE-AD012CB3CE1B}"/>
    <pc:docChg chg="undo redo custSel addSld delSld modSld sldOrd">
      <pc:chgData name="Iva Vavic" userId="13a89f61-d74e-4100-9f82-8f9fd7ea3560" providerId="ADAL" clId="{2EBC39AC-33DA-4263-BAEE-AD012CB3CE1B}" dt="2023-06-03T14:59:20.183" v="6006" actId="47"/>
      <pc:docMkLst>
        <pc:docMk/>
      </pc:docMkLst>
      <pc:sldChg chg="addSp delSp modSp del mod">
        <pc:chgData name="Iva Vavic" userId="13a89f61-d74e-4100-9f82-8f9fd7ea3560" providerId="ADAL" clId="{2EBC39AC-33DA-4263-BAEE-AD012CB3CE1B}" dt="2023-05-28T21:45:37.520" v="2639" actId="2696"/>
        <pc:sldMkLst>
          <pc:docMk/>
          <pc:sldMk cId="2265858915" sldId="266"/>
        </pc:sldMkLst>
        <pc:spChg chg="add mod">
          <ac:chgData name="Iva Vavic" userId="13a89f61-d74e-4100-9f82-8f9fd7ea3560" providerId="ADAL" clId="{2EBC39AC-33DA-4263-BAEE-AD012CB3CE1B}" dt="2023-05-28T21:43:51.243" v="2553" actId="1035"/>
          <ac:spMkLst>
            <pc:docMk/>
            <pc:sldMk cId="2265858915" sldId="266"/>
            <ac:spMk id="5" creationId="{AD3345E2-8670-B1AF-6B3D-9233470657B2}"/>
          </ac:spMkLst>
        </pc:spChg>
        <pc:spChg chg="add mod ord">
          <ac:chgData name="Iva Vavic" userId="13a89f61-d74e-4100-9f82-8f9fd7ea3560" providerId="ADAL" clId="{2EBC39AC-33DA-4263-BAEE-AD012CB3CE1B}" dt="2023-05-28T21:43:51.243" v="2553" actId="1035"/>
          <ac:spMkLst>
            <pc:docMk/>
            <pc:sldMk cId="2265858915" sldId="266"/>
            <ac:spMk id="6" creationId="{2D931E64-C756-8E9B-A598-2167500EB2EB}"/>
          </ac:spMkLst>
        </pc:spChg>
        <pc:spChg chg="mod">
          <ac:chgData name="Iva Vavic" userId="13a89f61-d74e-4100-9f82-8f9fd7ea3560" providerId="ADAL" clId="{2EBC39AC-33DA-4263-BAEE-AD012CB3CE1B}" dt="2023-05-28T21:32:43.366" v="2101" actId="1037"/>
          <ac:spMkLst>
            <pc:docMk/>
            <pc:sldMk cId="2265858915" sldId="266"/>
            <ac:spMk id="7" creationId="{8BC65051-CD12-F410-8DCE-CB3DD714B380}"/>
          </ac:spMkLst>
        </pc:spChg>
        <pc:spChg chg="mod">
          <ac:chgData name="Iva Vavic" userId="13a89f61-d74e-4100-9f82-8f9fd7ea3560" providerId="ADAL" clId="{2EBC39AC-33DA-4263-BAEE-AD012CB3CE1B}" dt="2023-05-28T21:33:32.449" v="2103" actId="1038"/>
          <ac:spMkLst>
            <pc:docMk/>
            <pc:sldMk cId="2265858915" sldId="266"/>
            <ac:spMk id="8" creationId="{F335F81D-43D8-CC86-F63D-A9D91BFEE4F3}"/>
          </ac:spMkLst>
        </pc:spChg>
        <pc:spChg chg="mod">
          <ac:chgData name="Iva Vavic" userId="13a89f61-d74e-4100-9f82-8f9fd7ea3560" providerId="ADAL" clId="{2EBC39AC-33DA-4263-BAEE-AD012CB3CE1B}" dt="2023-05-28T21:36:13.802" v="2135" actId="1037"/>
          <ac:spMkLst>
            <pc:docMk/>
            <pc:sldMk cId="2265858915" sldId="266"/>
            <ac:spMk id="9" creationId="{B91D76C8-B40B-82DF-A463-7FA49157F0E0}"/>
          </ac:spMkLst>
        </pc:spChg>
        <pc:picChg chg="mod">
          <ac:chgData name="Iva Vavic" userId="13a89f61-d74e-4100-9f82-8f9fd7ea3560" providerId="ADAL" clId="{2EBC39AC-33DA-4263-BAEE-AD012CB3CE1B}" dt="2023-05-28T21:29:55.203" v="1913" actId="1076"/>
          <ac:picMkLst>
            <pc:docMk/>
            <pc:sldMk cId="2265858915" sldId="266"/>
            <ac:picMk id="2" creationId="{D9B72898-B536-9A7B-7D07-0C9C32910A0B}"/>
          </ac:picMkLst>
        </pc:picChg>
        <pc:picChg chg="del mod">
          <ac:chgData name="Iva Vavic" userId="13a89f61-d74e-4100-9f82-8f9fd7ea3560" providerId="ADAL" clId="{2EBC39AC-33DA-4263-BAEE-AD012CB3CE1B}" dt="2023-05-28T16:44:50.016" v="1" actId="478"/>
          <ac:picMkLst>
            <pc:docMk/>
            <pc:sldMk cId="2265858915" sldId="266"/>
            <ac:picMk id="4" creationId="{FB1FB607-371C-EAB8-BCF1-9E6A4C4905C3}"/>
          </ac:picMkLst>
        </pc:picChg>
        <pc:picChg chg="add del mod ord">
          <ac:chgData name="Iva Vavic" userId="13a89f61-d74e-4100-9f82-8f9fd7ea3560" providerId="ADAL" clId="{2EBC39AC-33DA-4263-BAEE-AD012CB3CE1B}" dt="2023-05-28T21:42:16.789" v="2460" actId="167"/>
          <ac:picMkLst>
            <pc:docMk/>
            <pc:sldMk cId="2265858915" sldId="266"/>
            <ac:picMk id="4" creationId="{FF5D30D3-A535-4465-F7D8-B45263826EC5}"/>
          </ac:picMkLst>
        </pc:picChg>
      </pc:sldChg>
      <pc:sldChg chg="modSp mod setBg">
        <pc:chgData name="Iva Vavic" userId="13a89f61-d74e-4100-9f82-8f9fd7ea3560" providerId="ADAL" clId="{2EBC39AC-33DA-4263-BAEE-AD012CB3CE1B}" dt="2023-05-28T20:53:07.541" v="1573"/>
        <pc:sldMkLst>
          <pc:docMk/>
          <pc:sldMk cId="1472166204" sldId="298"/>
        </pc:sldMkLst>
        <pc:spChg chg="mod">
          <ac:chgData name="Iva Vavic" userId="13a89f61-d74e-4100-9f82-8f9fd7ea3560" providerId="ADAL" clId="{2EBC39AC-33DA-4263-BAEE-AD012CB3CE1B}" dt="2023-05-28T20:52:36.830" v="1572" actId="20577"/>
          <ac:spMkLst>
            <pc:docMk/>
            <pc:sldMk cId="1472166204" sldId="298"/>
            <ac:spMk id="4" creationId="{4A9045E3-A913-9466-AA9F-7B8F58F1C90C}"/>
          </ac:spMkLst>
        </pc:spChg>
      </pc:sldChg>
      <pc:sldChg chg="del">
        <pc:chgData name="Iva Vavic" userId="13a89f61-d74e-4100-9f82-8f9fd7ea3560" providerId="ADAL" clId="{2EBC39AC-33DA-4263-BAEE-AD012CB3CE1B}" dt="2023-05-28T21:43:57.591" v="2554" actId="47"/>
        <pc:sldMkLst>
          <pc:docMk/>
          <pc:sldMk cId="3983660992" sldId="375"/>
        </pc:sldMkLst>
      </pc:sldChg>
      <pc:sldChg chg="modSp del mod">
        <pc:chgData name="Iva Vavic" userId="13a89f61-d74e-4100-9f82-8f9fd7ea3560" providerId="ADAL" clId="{2EBC39AC-33DA-4263-BAEE-AD012CB3CE1B}" dt="2023-05-28T17:05:18.718" v="737" actId="2696"/>
        <pc:sldMkLst>
          <pc:docMk/>
          <pc:sldMk cId="3387411563" sldId="392"/>
        </pc:sldMkLst>
        <pc:spChg chg="mod">
          <ac:chgData name="Iva Vavic" userId="13a89f61-d74e-4100-9f82-8f9fd7ea3560" providerId="ADAL" clId="{2EBC39AC-33DA-4263-BAEE-AD012CB3CE1B}" dt="2023-05-28T17:05:12.077" v="736" actId="20577"/>
          <ac:spMkLst>
            <pc:docMk/>
            <pc:sldMk cId="3387411563" sldId="392"/>
            <ac:spMk id="2" creationId="{00000000-0000-0000-0000-000000000000}"/>
          </ac:spMkLst>
        </pc:spChg>
      </pc:sldChg>
      <pc:sldChg chg="addSp delSp modSp mod">
        <pc:chgData name="Iva Vavic" userId="13a89f61-d74e-4100-9f82-8f9fd7ea3560" providerId="ADAL" clId="{2EBC39AC-33DA-4263-BAEE-AD012CB3CE1B}" dt="2023-05-29T07:50:00.272" v="3557"/>
        <pc:sldMkLst>
          <pc:docMk/>
          <pc:sldMk cId="1301269577" sldId="416"/>
        </pc:sldMkLst>
        <pc:spChg chg="add del mod">
          <ac:chgData name="Iva Vavic" userId="13a89f61-d74e-4100-9f82-8f9fd7ea3560" providerId="ADAL" clId="{2EBC39AC-33DA-4263-BAEE-AD012CB3CE1B}" dt="2023-05-29T07:50:00.272" v="3557"/>
          <ac:spMkLst>
            <pc:docMk/>
            <pc:sldMk cId="1301269577" sldId="416"/>
            <ac:spMk id="4" creationId="{71108CD9-E928-B835-57A2-5508EFF61ABF}"/>
          </ac:spMkLst>
        </pc:spChg>
      </pc:sldChg>
      <pc:sldChg chg="modSp mod">
        <pc:chgData name="Iva Vavic" userId="13a89f61-d74e-4100-9f82-8f9fd7ea3560" providerId="ADAL" clId="{2EBC39AC-33DA-4263-BAEE-AD012CB3CE1B}" dt="2023-05-29T10:28:59.447" v="6003" actId="255"/>
        <pc:sldMkLst>
          <pc:docMk/>
          <pc:sldMk cId="1525568896" sldId="427"/>
        </pc:sldMkLst>
        <pc:spChg chg="mod">
          <ac:chgData name="Iva Vavic" userId="13a89f61-d74e-4100-9f82-8f9fd7ea3560" providerId="ADAL" clId="{2EBC39AC-33DA-4263-BAEE-AD012CB3CE1B}" dt="2023-05-29T10:28:59.447" v="6003" actId="255"/>
          <ac:spMkLst>
            <pc:docMk/>
            <pc:sldMk cId="1525568896" sldId="427"/>
            <ac:spMk id="15" creationId="{AF18885C-59DE-DC9B-B6E2-CC9EEF3CC241}"/>
          </ac:spMkLst>
        </pc:spChg>
        <pc:picChg chg="mod">
          <ac:chgData name="Iva Vavic" userId="13a89f61-d74e-4100-9f82-8f9fd7ea3560" providerId="ADAL" clId="{2EBC39AC-33DA-4263-BAEE-AD012CB3CE1B}" dt="2023-05-28T20:47:05.414" v="1389" actId="1037"/>
          <ac:picMkLst>
            <pc:docMk/>
            <pc:sldMk cId="1525568896" sldId="427"/>
            <ac:picMk id="8" creationId="{A4EADF20-2B48-3B59-427E-AC07BA8DB3FE}"/>
          </ac:picMkLst>
        </pc:picChg>
      </pc:sldChg>
      <pc:sldChg chg="del">
        <pc:chgData name="Iva Vavic" userId="13a89f61-d74e-4100-9f82-8f9fd7ea3560" providerId="ADAL" clId="{2EBC39AC-33DA-4263-BAEE-AD012CB3CE1B}" dt="2023-05-28T17:05:47.431" v="779" actId="47"/>
        <pc:sldMkLst>
          <pc:docMk/>
          <pc:sldMk cId="3468599144" sldId="446"/>
        </pc:sldMkLst>
      </pc:sldChg>
      <pc:sldChg chg="del">
        <pc:chgData name="Iva Vavic" userId="13a89f61-d74e-4100-9f82-8f9fd7ea3560" providerId="ADAL" clId="{2EBC39AC-33DA-4263-BAEE-AD012CB3CE1B}" dt="2023-05-28T17:05:24.923" v="740" actId="47"/>
        <pc:sldMkLst>
          <pc:docMk/>
          <pc:sldMk cId="4024180716" sldId="448"/>
        </pc:sldMkLst>
      </pc:sldChg>
      <pc:sldChg chg="del">
        <pc:chgData name="Iva Vavic" userId="13a89f61-d74e-4100-9f82-8f9fd7ea3560" providerId="ADAL" clId="{2EBC39AC-33DA-4263-BAEE-AD012CB3CE1B}" dt="2023-05-28T17:05:22.229" v="738" actId="47"/>
        <pc:sldMkLst>
          <pc:docMk/>
          <pc:sldMk cId="1440235812" sldId="458"/>
        </pc:sldMkLst>
      </pc:sldChg>
      <pc:sldChg chg="modSp del mod">
        <pc:chgData name="Iva Vavic" userId="13a89f61-d74e-4100-9f82-8f9fd7ea3560" providerId="ADAL" clId="{2EBC39AC-33DA-4263-BAEE-AD012CB3CE1B}" dt="2023-05-29T06:59:20.326" v="2662" actId="47"/>
        <pc:sldMkLst>
          <pc:docMk/>
          <pc:sldMk cId="3947112671" sldId="459"/>
        </pc:sldMkLst>
        <pc:spChg chg="mod">
          <ac:chgData name="Iva Vavic" userId="13a89f61-d74e-4100-9f82-8f9fd7ea3560" providerId="ADAL" clId="{2EBC39AC-33DA-4263-BAEE-AD012CB3CE1B}" dt="2023-05-28T16:56:07.982" v="342" actId="20577"/>
          <ac:spMkLst>
            <pc:docMk/>
            <pc:sldMk cId="3947112671" sldId="459"/>
            <ac:spMk id="2" creationId="{00000000-0000-0000-0000-000000000000}"/>
          </ac:spMkLst>
        </pc:spChg>
        <pc:spChg chg="mod">
          <ac:chgData name="Iva Vavic" userId="13a89f61-d74e-4100-9f82-8f9fd7ea3560" providerId="ADAL" clId="{2EBC39AC-33DA-4263-BAEE-AD012CB3CE1B}" dt="2023-05-28T16:55:33.989" v="296" actId="20577"/>
          <ac:spMkLst>
            <pc:docMk/>
            <pc:sldMk cId="3947112671" sldId="459"/>
            <ac:spMk id="3" creationId="{E75F4439-6F29-CF96-009C-DD96354E10C6}"/>
          </ac:spMkLst>
        </pc:spChg>
        <pc:graphicFrameChg chg="modGraphic">
          <ac:chgData name="Iva Vavic" userId="13a89f61-d74e-4100-9f82-8f9fd7ea3560" providerId="ADAL" clId="{2EBC39AC-33DA-4263-BAEE-AD012CB3CE1B}" dt="2023-05-28T16:55:59.606" v="313" actId="2164"/>
          <ac:graphicFrameMkLst>
            <pc:docMk/>
            <pc:sldMk cId="3947112671" sldId="459"/>
            <ac:graphicFrameMk id="4" creationId="{005873F7-AAD8-1E8B-78BE-B578DEAACB6B}"/>
          </ac:graphicFrameMkLst>
        </pc:graphicFrameChg>
      </pc:sldChg>
      <pc:sldChg chg="del">
        <pc:chgData name="Iva Vavic" userId="13a89f61-d74e-4100-9f82-8f9fd7ea3560" providerId="ADAL" clId="{2EBC39AC-33DA-4263-BAEE-AD012CB3CE1B}" dt="2023-05-28T17:02:54.975" v="732" actId="47"/>
        <pc:sldMkLst>
          <pc:docMk/>
          <pc:sldMk cId="3283349316" sldId="461"/>
        </pc:sldMkLst>
      </pc:sldChg>
      <pc:sldChg chg="del">
        <pc:chgData name="Iva Vavic" userId="13a89f61-d74e-4100-9f82-8f9fd7ea3560" providerId="ADAL" clId="{2EBC39AC-33DA-4263-BAEE-AD012CB3CE1B}" dt="2023-05-28T17:02:55.747" v="733" actId="47"/>
        <pc:sldMkLst>
          <pc:docMk/>
          <pc:sldMk cId="629688564" sldId="462"/>
        </pc:sldMkLst>
      </pc:sldChg>
      <pc:sldChg chg="del">
        <pc:chgData name="Iva Vavic" userId="13a89f61-d74e-4100-9f82-8f9fd7ea3560" providerId="ADAL" clId="{2EBC39AC-33DA-4263-BAEE-AD012CB3CE1B}" dt="2023-05-28T16:55:07.072" v="271" actId="47"/>
        <pc:sldMkLst>
          <pc:docMk/>
          <pc:sldMk cId="1933094179" sldId="463"/>
        </pc:sldMkLst>
      </pc:sldChg>
      <pc:sldChg chg="del">
        <pc:chgData name="Iva Vavic" userId="13a89f61-d74e-4100-9f82-8f9fd7ea3560" providerId="ADAL" clId="{2EBC39AC-33DA-4263-BAEE-AD012CB3CE1B}" dt="2023-05-28T16:55:08.296" v="272" actId="47"/>
        <pc:sldMkLst>
          <pc:docMk/>
          <pc:sldMk cId="3937283596" sldId="466"/>
        </pc:sldMkLst>
      </pc:sldChg>
      <pc:sldChg chg="del">
        <pc:chgData name="Iva Vavic" userId="13a89f61-d74e-4100-9f82-8f9fd7ea3560" providerId="ADAL" clId="{2EBC39AC-33DA-4263-BAEE-AD012CB3CE1B}" dt="2023-05-28T16:55:10.094" v="273" actId="47"/>
        <pc:sldMkLst>
          <pc:docMk/>
          <pc:sldMk cId="2743908990" sldId="467"/>
        </pc:sldMkLst>
      </pc:sldChg>
      <pc:sldChg chg="del">
        <pc:chgData name="Iva Vavic" userId="13a89f61-d74e-4100-9f82-8f9fd7ea3560" providerId="ADAL" clId="{2EBC39AC-33DA-4263-BAEE-AD012CB3CE1B}" dt="2023-05-28T17:05:23.680" v="739" actId="47"/>
        <pc:sldMkLst>
          <pc:docMk/>
          <pc:sldMk cId="2437242979" sldId="469"/>
        </pc:sldMkLst>
      </pc:sldChg>
      <pc:sldChg chg="addSp delSp modSp add mod ord">
        <pc:chgData name="Iva Vavic" userId="13a89f61-d74e-4100-9f82-8f9fd7ea3560" providerId="ADAL" clId="{2EBC39AC-33DA-4263-BAEE-AD012CB3CE1B}" dt="2023-05-29T07:52:31.331" v="3744" actId="1036"/>
        <pc:sldMkLst>
          <pc:docMk/>
          <pc:sldMk cId="1697380125" sldId="470"/>
        </pc:sldMkLst>
        <pc:spChg chg="mod">
          <ac:chgData name="Iva Vavic" userId="13a89f61-d74e-4100-9f82-8f9fd7ea3560" providerId="ADAL" clId="{2EBC39AC-33DA-4263-BAEE-AD012CB3CE1B}" dt="2023-05-28T17:02:09.105" v="639" actId="20577"/>
          <ac:spMkLst>
            <pc:docMk/>
            <pc:sldMk cId="1697380125" sldId="470"/>
            <ac:spMk id="2" creationId="{00000000-0000-0000-0000-000000000000}"/>
          </ac:spMkLst>
        </pc:spChg>
        <pc:spChg chg="mod">
          <ac:chgData name="Iva Vavic" userId="13a89f61-d74e-4100-9f82-8f9fd7ea3560" providerId="ADAL" clId="{2EBC39AC-33DA-4263-BAEE-AD012CB3CE1B}" dt="2023-05-29T07:52:31.331" v="3744" actId="1036"/>
          <ac:spMkLst>
            <pc:docMk/>
            <pc:sldMk cId="1697380125" sldId="470"/>
            <ac:spMk id="15" creationId="{AF18885C-59DE-DC9B-B6E2-CC9EEF3CC241}"/>
          </ac:spMkLst>
        </pc:spChg>
        <pc:picChg chg="add mod">
          <ac:chgData name="Iva Vavic" userId="13a89f61-d74e-4100-9f82-8f9fd7ea3560" providerId="ADAL" clId="{2EBC39AC-33DA-4263-BAEE-AD012CB3CE1B}" dt="2023-05-28T16:47:07.386" v="39" actId="1036"/>
          <ac:picMkLst>
            <pc:docMk/>
            <pc:sldMk cId="1697380125" sldId="470"/>
            <ac:picMk id="4" creationId="{B625E29B-F7FA-A623-60B5-1904F15D9DAB}"/>
          </ac:picMkLst>
        </pc:picChg>
        <pc:picChg chg="del">
          <ac:chgData name="Iva Vavic" userId="13a89f61-d74e-4100-9f82-8f9fd7ea3560" providerId="ADAL" clId="{2EBC39AC-33DA-4263-BAEE-AD012CB3CE1B}" dt="2023-05-28T16:45:05.027" v="3" actId="478"/>
          <ac:picMkLst>
            <pc:docMk/>
            <pc:sldMk cId="1697380125" sldId="470"/>
            <ac:picMk id="8" creationId="{A4EADF20-2B48-3B59-427E-AC07BA8DB3FE}"/>
          </ac:picMkLst>
        </pc:picChg>
        <pc:picChg chg="add mod">
          <ac:chgData name="Iva Vavic" userId="13a89f61-d74e-4100-9f82-8f9fd7ea3560" providerId="ADAL" clId="{2EBC39AC-33DA-4263-BAEE-AD012CB3CE1B}" dt="2023-05-28T16:47:07.386" v="39" actId="1036"/>
          <ac:picMkLst>
            <pc:docMk/>
            <pc:sldMk cId="1697380125" sldId="470"/>
            <ac:picMk id="9" creationId="{D27DCDBF-3949-97CF-9273-5A2A5A143EC8}"/>
          </ac:picMkLst>
        </pc:picChg>
      </pc:sldChg>
      <pc:sldChg chg="delSp modSp add del mod ord">
        <pc:chgData name="Iva Vavic" userId="13a89f61-d74e-4100-9f82-8f9fd7ea3560" providerId="ADAL" clId="{2EBC39AC-33DA-4263-BAEE-AD012CB3CE1B}" dt="2023-05-29T10:06:06.961" v="5596" actId="47"/>
        <pc:sldMkLst>
          <pc:docMk/>
          <pc:sldMk cId="2790411839" sldId="471"/>
        </pc:sldMkLst>
        <pc:spChg chg="mod">
          <ac:chgData name="Iva Vavic" userId="13a89f61-d74e-4100-9f82-8f9fd7ea3560" providerId="ADAL" clId="{2EBC39AC-33DA-4263-BAEE-AD012CB3CE1B}" dt="2023-05-28T17:00:30.758" v="369" actId="14100"/>
          <ac:spMkLst>
            <pc:docMk/>
            <pc:sldMk cId="2790411839" sldId="471"/>
            <ac:spMk id="2" creationId="{00000000-0000-0000-0000-000000000000}"/>
          </ac:spMkLst>
        </pc:spChg>
        <pc:spChg chg="mod">
          <ac:chgData name="Iva Vavic" userId="13a89f61-d74e-4100-9f82-8f9fd7ea3560" providerId="ADAL" clId="{2EBC39AC-33DA-4263-BAEE-AD012CB3CE1B}" dt="2023-05-28T17:01:58.165" v="627" actId="20577"/>
          <ac:spMkLst>
            <pc:docMk/>
            <pc:sldMk cId="2790411839" sldId="471"/>
            <ac:spMk id="15" creationId="{AF18885C-59DE-DC9B-B6E2-CC9EEF3CC241}"/>
          </ac:spMkLst>
        </pc:spChg>
        <pc:picChg chg="del">
          <ac:chgData name="Iva Vavic" userId="13a89f61-d74e-4100-9f82-8f9fd7ea3560" providerId="ADAL" clId="{2EBC39AC-33DA-4263-BAEE-AD012CB3CE1B}" dt="2023-05-28T17:00:37.648" v="370" actId="478"/>
          <ac:picMkLst>
            <pc:docMk/>
            <pc:sldMk cId="2790411839" sldId="471"/>
            <ac:picMk id="4" creationId="{B625E29B-F7FA-A623-60B5-1904F15D9DAB}"/>
          </ac:picMkLst>
        </pc:picChg>
        <pc:picChg chg="del">
          <ac:chgData name="Iva Vavic" userId="13a89f61-d74e-4100-9f82-8f9fd7ea3560" providerId="ADAL" clId="{2EBC39AC-33DA-4263-BAEE-AD012CB3CE1B}" dt="2023-05-28T17:00:39.741" v="371" actId="478"/>
          <ac:picMkLst>
            <pc:docMk/>
            <pc:sldMk cId="2790411839" sldId="471"/>
            <ac:picMk id="9" creationId="{D27DCDBF-3949-97CF-9273-5A2A5A143EC8}"/>
          </ac:picMkLst>
        </pc:picChg>
      </pc:sldChg>
      <pc:sldChg chg="addSp delSp modSp add mod">
        <pc:chgData name="Iva Vavic" userId="13a89f61-d74e-4100-9f82-8f9fd7ea3560" providerId="ADAL" clId="{2EBC39AC-33DA-4263-BAEE-AD012CB3CE1B}" dt="2023-05-28T20:29:14.333" v="1370" actId="1036"/>
        <pc:sldMkLst>
          <pc:docMk/>
          <pc:sldMk cId="713679137" sldId="472"/>
        </pc:sldMkLst>
        <pc:spChg chg="mod">
          <ac:chgData name="Iva Vavic" userId="13a89f61-d74e-4100-9f82-8f9fd7ea3560" providerId="ADAL" clId="{2EBC39AC-33DA-4263-BAEE-AD012CB3CE1B}" dt="2023-05-28T17:02:38.492" v="709" actId="20577"/>
          <ac:spMkLst>
            <pc:docMk/>
            <pc:sldMk cId="713679137" sldId="472"/>
            <ac:spMk id="2" creationId="{00000000-0000-0000-0000-000000000000}"/>
          </ac:spMkLst>
        </pc:spChg>
        <pc:spChg chg="del mod">
          <ac:chgData name="Iva Vavic" userId="13a89f61-d74e-4100-9f82-8f9fd7ea3560" providerId="ADAL" clId="{2EBC39AC-33DA-4263-BAEE-AD012CB3CE1B}" dt="2023-05-28T20:24:23.848" v="1312" actId="478"/>
          <ac:spMkLst>
            <pc:docMk/>
            <pc:sldMk cId="713679137" sldId="472"/>
            <ac:spMk id="15" creationId="{AF18885C-59DE-DC9B-B6E2-CC9EEF3CC241}"/>
          </ac:spMkLst>
        </pc:spChg>
        <pc:graphicFrameChg chg="add mod ord">
          <ac:chgData name="Iva Vavic" userId="13a89f61-d74e-4100-9f82-8f9fd7ea3560" providerId="ADAL" clId="{2EBC39AC-33DA-4263-BAEE-AD012CB3CE1B}" dt="2023-05-28T20:29:14.333" v="1370" actId="1036"/>
          <ac:graphicFrameMkLst>
            <pc:docMk/>
            <pc:sldMk cId="713679137" sldId="472"/>
            <ac:graphicFrameMk id="3" creationId="{061622F2-A399-0650-29B3-78BCE38E1FF2}"/>
          </ac:graphicFrameMkLst>
        </pc:graphicFrameChg>
      </pc:sldChg>
      <pc:sldChg chg="addSp delSp modSp add mod">
        <pc:chgData name="Iva Vavic" userId="13a89f61-d74e-4100-9f82-8f9fd7ea3560" providerId="ADAL" clId="{2EBC39AC-33DA-4263-BAEE-AD012CB3CE1B}" dt="2023-05-29T07:32:20.434" v="3385" actId="1035"/>
        <pc:sldMkLst>
          <pc:docMk/>
          <pc:sldMk cId="2208766405" sldId="473"/>
        </pc:sldMkLst>
        <pc:spChg chg="mod">
          <ac:chgData name="Iva Vavic" userId="13a89f61-d74e-4100-9f82-8f9fd7ea3560" providerId="ADAL" clId="{2EBC39AC-33DA-4263-BAEE-AD012CB3CE1B}" dt="2023-05-29T07:21:40.897" v="3282" actId="20577"/>
          <ac:spMkLst>
            <pc:docMk/>
            <pc:sldMk cId="2208766405" sldId="473"/>
            <ac:spMk id="2" creationId="{00000000-0000-0000-0000-000000000000}"/>
          </ac:spMkLst>
        </pc:spChg>
        <pc:spChg chg="mod">
          <ac:chgData name="Iva Vavic" userId="13a89f61-d74e-4100-9f82-8f9fd7ea3560" providerId="ADAL" clId="{2EBC39AC-33DA-4263-BAEE-AD012CB3CE1B}" dt="2023-05-29T07:32:20.434" v="3385" actId="1035"/>
          <ac:spMkLst>
            <pc:docMk/>
            <pc:sldMk cId="2208766405" sldId="473"/>
            <ac:spMk id="3" creationId="{E75F4439-6F29-CF96-009C-DD96354E10C6}"/>
          </ac:spMkLst>
        </pc:spChg>
        <pc:graphicFrameChg chg="del modGraphic">
          <ac:chgData name="Iva Vavic" userId="13a89f61-d74e-4100-9f82-8f9fd7ea3560" providerId="ADAL" clId="{2EBC39AC-33DA-4263-BAEE-AD012CB3CE1B}" dt="2023-05-29T07:08:39.755" v="2663" actId="478"/>
          <ac:graphicFrameMkLst>
            <pc:docMk/>
            <pc:sldMk cId="2208766405" sldId="473"/>
            <ac:graphicFrameMk id="4" creationId="{005873F7-AAD8-1E8B-78BE-B578DEAACB6B}"/>
          </ac:graphicFrameMkLst>
        </pc:graphicFrameChg>
        <pc:graphicFrameChg chg="add mod modGraphic">
          <ac:chgData name="Iva Vavic" userId="13a89f61-d74e-4100-9f82-8f9fd7ea3560" providerId="ADAL" clId="{2EBC39AC-33DA-4263-BAEE-AD012CB3CE1B}" dt="2023-05-29T07:20:48.800" v="3253" actId="313"/>
          <ac:graphicFrameMkLst>
            <pc:docMk/>
            <pc:sldMk cId="2208766405" sldId="473"/>
            <ac:graphicFrameMk id="6" creationId="{E644C5C2-C6A9-501E-AFF4-6767DFD59B39}"/>
          </ac:graphicFrameMkLst>
        </pc:graphicFrameChg>
      </pc:sldChg>
      <pc:sldChg chg="addSp delSp modSp add mod ord">
        <pc:chgData name="Iva Vavic" userId="13a89f61-d74e-4100-9f82-8f9fd7ea3560" providerId="ADAL" clId="{2EBC39AC-33DA-4263-BAEE-AD012CB3CE1B}" dt="2023-05-29T07:47:48.006" v="3552" actId="14100"/>
        <pc:sldMkLst>
          <pc:docMk/>
          <pc:sldMk cId="1305339864" sldId="474"/>
        </pc:sldMkLst>
        <pc:spChg chg="mod">
          <ac:chgData name="Iva Vavic" userId="13a89f61-d74e-4100-9f82-8f9fd7ea3560" providerId="ADAL" clId="{2EBC39AC-33DA-4263-BAEE-AD012CB3CE1B}" dt="2023-05-28T17:10:06.229" v="1271" actId="20577"/>
          <ac:spMkLst>
            <pc:docMk/>
            <pc:sldMk cId="1305339864" sldId="474"/>
            <ac:spMk id="2" creationId="{00000000-0000-0000-0000-000000000000}"/>
          </ac:spMkLst>
        </pc:spChg>
        <pc:spChg chg="del mod">
          <ac:chgData name="Iva Vavic" userId="13a89f61-d74e-4100-9f82-8f9fd7ea3560" providerId="ADAL" clId="{2EBC39AC-33DA-4263-BAEE-AD012CB3CE1B}" dt="2023-05-29T07:32:55.818" v="3389" actId="478"/>
          <ac:spMkLst>
            <pc:docMk/>
            <pc:sldMk cId="1305339864" sldId="474"/>
            <ac:spMk id="15" creationId="{AF18885C-59DE-DC9B-B6E2-CC9EEF3CC241}"/>
          </ac:spMkLst>
        </pc:spChg>
        <pc:picChg chg="add mod">
          <ac:chgData name="Iva Vavic" userId="13a89f61-d74e-4100-9f82-8f9fd7ea3560" providerId="ADAL" clId="{2EBC39AC-33DA-4263-BAEE-AD012CB3CE1B}" dt="2023-05-29T07:47:48.006" v="3552" actId="14100"/>
          <ac:picMkLst>
            <pc:docMk/>
            <pc:sldMk cId="1305339864" sldId="474"/>
            <ac:picMk id="4" creationId="{7BDC8C1F-7085-763D-6618-E885403C27FF}"/>
          </ac:picMkLst>
        </pc:picChg>
        <pc:picChg chg="add mod">
          <ac:chgData name="Iva Vavic" userId="13a89f61-d74e-4100-9f82-8f9fd7ea3560" providerId="ADAL" clId="{2EBC39AC-33DA-4263-BAEE-AD012CB3CE1B}" dt="2023-05-29T07:47:48.006" v="3552" actId="14100"/>
          <ac:picMkLst>
            <pc:docMk/>
            <pc:sldMk cId="1305339864" sldId="474"/>
            <ac:picMk id="8" creationId="{F79511C1-F420-8525-228C-89E614CBE59D}"/>
          </ac:picMkLst>
        </pc:picChg>
      </pc:sldChg>
      <pc:sldChg chg="addSp delSp modSp add mod">
        <pc:chgData name="Iva Vavic" userId="13a89f61-d74e-4100-9f82-8f9fd7ea3560" providerId="ADAL" clId="{2EBC39AC-33DA-4263-BAEE-AD012CB3CE1B}" dt="2023-05-28T20:23:19.780" v="1311" actId="1036"/>
        <pc:sldMkLst>
          <pc:docMk/>
          <pc:sldMk cId="218813829" sldId="475"/>
        </pc:sldMkLst>
        <pc:spChg chg="del">
          <ac:chgData name="Iva Vavic" userId="13a89f61-d74e-4100-9f82-8f9fd7ea3560" providerId="ADAL" clId="{2EBC39AC-33DA-4263-BAEE-AD012CB3CE1B}" dt="2023-05-28T19:44:51.683" v="1280" actId="478"/>
          <ac:spMkLst>
            <pc:docMk/>
            <pc:sldMk cId="218813829" sldId="475"/>
            <ac:spMk id="15" creationId="{AF18885C-59DE-DC9B-B6E2-CC9EEF3CC241}"/>
          </ac:spMkLst>
        </pc:spChg>
        <pc:graphicFrameChg chg="add mod ord">
          <ac:chgData name="Iva Vavic" userId="13a89f61-d74e-4100-9f82-8f9fd7ea3560" providerId="ADAL" clId="{2EBC39AC-33DA-4263-BAEE-AD012CB3CE1B}" dt="2023-05-28T20:23:19.780" v="1311" actId="1036"/>
          <ac:graphicFrameMkLst>
            <pc:docMk/>
            <pc:sldMk cId="218813829" sldId="475"/>
            <ac:graphicFrameMk id="3" creationId="{72ADBEE8-15C0-BD55-8F91-A6F8540DEA96}"/>
          </ac:graphicFrameMkLst>
        </pc:graphicFrameChg>
      </pc:sldChg>
      <pc:sldChg chg="addSp delSp modSp add mod">
        <pc:chgData name="Iva Vavic" userId="13a89f61-d74e-4100-9f82-8f9fd7ea3560" providerId="ADAL" clId="{2EBC39AC-33DA-4263-BAEE-AD012CB3CE1B}" dt="2023-05-28T20:34:09.132" v="1382" actId="478"/>
        <pc:sldMkLst>
          <pc:docMk/>
          <pc:sldMk cId="2423645643" sldId="476"/>
        </pc:sldMkLst>
        <pc:graphicFrameChg chg="del">
          <ac:chgData name="Iva Vavic" userId="13a89f61-d74e-4100-9f82-8f9fd7ea3560" providerId="ADAL" clId="{2EBC39AC-33DA-4263-BAEE-AD012CB3CE1B}" dt="2023-05-28T20:34:09.132" v="1382" actId="478"/>
          <ac:graphicFrameMkLst>
            <pc:docMk/>
            <pc:sldMk cId="2423645643" sldId="476"/>
            <ac:graphicFrameMk id="3" creationId="{061622F2-A399-0650-29B3-78BCE38E1FF2}"/>
          </ac:graphicFrameMkLst>
        </pc:graphicFrameChg>
        <pc:graphicFrameChg chg="add mod ord">
          <ac:chgData name="Iva Vavic" userId="13a89f61-d74e-4100-9f82-8f9fd7ea3560" providerId="ADAL" clId="{2EBC39AC-33DA-4263-BAEE-AD012CB3CE1B}" dt="2023-05-28T20:33:59.013" v="1381" actId="167"/>
          <ac:graphicFrameMkLst>
            <pc:docMk/>
            <pc:sldMk cId="2423645643" sldId="476"/>
            <ac:graphicFrameMk id="4" creationId="{89D53106-AC1F-3B0A-5709-3E9DAFECC55F}"/>
          </ac:graphicFrameMkLst>
        </pc:graphicFrameChg>
      </pc:sldChg>
      <pc:sldChg chg="addSp delSp modSp add del mod">
        <pc:chgData name="Iva Vavic" userId="13a89f61-d74e-4100-9f82-8f9fd7ea3560" providerId="ADAL" clId="{2EBC39AC-33DA-4263-BAEE-AD012CB3CE1B}" dt="2023-06-03T14:59:20.183" v="6006" actId="47"/>
        <pc:sldMkLst>
          <pc:docMk/>
          <pc:sldMk cId="2136516464" sldId="477"/>
        </pc:sldMkLst>
        <pc:spChg chg="add del mod">
          <ac:chgData name="Iva Vavic" userId="13a89f61-d74e-4100-9f82-8f9fd7ea3560" providerId="ADAL" clId="{2EBC39AC-33DA-4263-BAEE-AD012CB3CE1B}" dt="2023-05-28T21:44:41.254" v="2638" actId="207"/>
          <ac:spMkLst>
            <pc:docMk/>
            <pc:sldMk cId="2136516464" sldId="477"/>
            <ac:spMk id="6" creationId="{2D931E64-C756-8E9B-A598-2167500EB2EB}"/>
          </ac:spMkLst>
        </pc:spChg>
      </pc:sldChg>
      <pc:sldChg chg="addSp delSp modSp add mod">
        <pc:chgData name="Iva Vavic" userId="13a89f61-d74e-4100-9f82-8f9fd7ea3560" providerId="ADAL" clId="{2EBC39AC-33DA-4263-BAEE-AD012CB3CE1B}" dt="2023-05-28T21:45:51.225" v="2643" actId="478"/>
        <pc:sldMkLst>
          <pc:docMk/>
          <pc:sldMk cId="4123397747" sldId="478"/>
        </pc:sldMkLst>
        <pc:spChg chg="del">
          <ac:chgData name="Iva Vavic" userId="13a89f61-d74e-4100-9f82-8f9fd7ea3560" providerId="ADAL" clId="{2EBC39AC-33DA-4263-BAEE-AD012CB3CE1B}" dt="2023-05-28T21:45:47.290" v="2642" actId="478"/>
          <ac:spMkLst>
            <pc:docMk/>
            <pc:sldMk cId="4123397747" sldId="478"/>
            <ac:spMk id="5" creationId="{AD3345E2-8670-B1AF-6B3D-9233470657B2}"/>
          </ac:spMkLst>
        </pc:spChg>
        <pc:spChg chg="del">
          <ac:chgData name="Iva Vavic" userId="13a89f61-d74e-4100-9f82-8f9fd7ea3560" providerId="ADAL" clId="{2EBC39AC-33DA-4263-BAEE-AD012CB3CE1B}" dt="2023-05-28T21:45:44.818" v="2641" actId="478"/>
          <ac:spMkLst>
            <pc:docMk/>
            <pc:sldMk cId="4123397747" sldId="478"/>
            <ac:spMk id="6" creationId="{2D931E64-C756-8E9B-A598-2167500EB2EB}"/>
          </ac:spMkLst>
        </pc:spChg>
        <pc:spChg chg="add del mod">
          <ac:chgData name="Iva Vavic" userId="13a89f61-d74e-4100-9f82-8f9fd7ea3560" providerId="ADAL" clId="{2EBC39AC-33DA-4263-BAEE-AD012CB3CE1B}" dt="2023-05-28T21:45:51.225" v="2643" actId="478"/>
          <ac:spMkLst>
            <pc:docMk/>
            <pc:sldMk cId="4123397747" sldId="478"/>
            <ac:spMk id="10" creationId="{AA3F873A-1F54-2EEF-7751-DF49A3FC8F00}"/>
          </ac:spMkLst>
        </pc:spChg>
      </pc:sldChg>
      <pc:sldChg chg="addSp delSp modSp add mod">
        <pc:chgData name="Iva Vavic" userId="13a89f61-d74e-4100-9f82-8f9fd7ea3560" providerId="ADAL" clId="{2EBC39AC-33DA-4263-BAEE-AD012CB3CE1B}" dt="2023-05-29T06:59:07.426" v="2661" actId="255"/>
        <pc:sldMkLst>
          <pc:docMk/>
          <pc:sldMk cId="970451175" sldId="479"/>
        </pc:sldMkLst>
        <pc:spChg chg="del">
          <ac:chgData name="Iva Vavic" userId="13a89f61-d74e-4100-9f82-8f9fd7ea3560" providerId="ADAL" clId="{2EBC39AC-33DA-4263-BAEE-AD012CB3CE1B}" dt="2023-05-29T06:56:59.015" v="2647" actId="478"/>
          <ac:spMkLst>
            <pc:docMk/>
            <pc:sldMk cId="970451175" sldId="479"/>
            <ac:spMk id="3" creationId="{E75F4439-6F29-CF96-009C-DD96354E10C6}"/>
          </ac:spMkLst>
        </pc:spChg>
        <pc:graphicFrameChg chg="del">
          <ac:chgData name="Iva Vavic" userId="13a89f61-d74e-4100-9f82-8f9fd7ea3560" providerId="ADAL" clId="{2EBC39AC-33DA-4263-BAEE-AD012CB3CE1B}" dt="2023-05-29T06:57:30.738" v="2648" actId="478"/>
          <ac:graphicFrameMkLst>
            <pc:docMk/>
            <pc:sldMk cId="970451175" sldId="479"/>
            <ac:graphicFrameMk id="4" creationId="{005873F7-AAD8-1E8B-78BE-B578DEAACB6B}"/>
          </ac:graphicFrameMkLst>
        </pc:graphicFrameChg>
        <pc:graphicFrameChg chg="add del mod">
          <ac:chgData name="Iva Vavic" userId="13a89f61-d74e-4100-9f82-8f9fd7ea3560" providerId="ADAL" clId="{2EBC39AC-33DA-4263-BAEE-AD012CB3CE1B}" dt="2023-05-29T06:57:41.314" v="2652"/>
          <ac:graphicFrameMkLst>
            <pc:docMk/>
            <pc:sldMk cId="970451175" sldId="479"/>
            <ac:graphicFrameMk id="6" creationId="{06DFFABC-041E-CD46-42D3-A70B77322F61}"/>
          </ac:graphicFrameMkLst>
        </pc:graphicFrameChg>
        <pc:graphicFrameChg chg="add mod modGraphic">
          <ac:chgData name="Iva Vavic" userId="13a89f61-d74e-4100-9f82-8f9fd7ea3560" providerId="ADAL" clId="{2EBC39AC-33DA-4263-BAEE-AD012CB3CE1B}" dt="2023-05-29T06:59:07.426" v="2661" actId="255"/>
          <ac:graphicFrameMkLst>
            <pc:docMk/>
            <pc:sldMk cId="970451175" sldId="479"/>
            <ac:graphicFrameMk id="8" creationId="{2A57BB7F-9126-6C24-75A3-5D553A2DFD8F}"/>
          </ac:graphicFrameMkLst>
        </pc:graphicFrameChg>
      </pc:sldChg>
      <pc:sldChg chg="addSp delSp modSp add mod">
        <pc:chgData name="Iva Vavic" userId="13a89f61-d74e-4100-9f82-8f9fd7ea3560" providerId="ADAL" clId="{2EBC39AC-33DA-4263-BAEE-AD012CB3CE1B}" dt="2023-05-29T07:59:39.638" v="3765" actId="14100"/>
        <pc:sldMkLst>
          <pc:docMk/>
          <pc:sldMk cId="1652665896" sldId="480"/>
        </pc:sldMkLst>
        <pc:spChg chg="mod">
          <ac:chgData name="Iva Vavic" userId="13a89f61-d74e-4100-9f82-8f9fd7ea3560" providerId="ADAL" clId="{2EBC39AC-33DA-4263-BAEE-AD012CB3CE1B}" dt="2023-05-29T07:58:44.495" v="3760" actId="20577"/>
          <ac:spMkLst>
            <pc:docMk/>
            <pc:sldMk cId="1652665896" sldId="480"/>
            <ac:spMk id="2" creationId="{00000000-0000-0000-0000-000000000000}"/>
          </ac:spMkLst>
        </pc:spChg>
        <pc:spChg chg="add del">
          <ac:chgData name="Iva Vavic" userId="13a89f61-d74e-4100-9f82-8f9fd7ea3560" providerId="ADAL" clId="{2EBC39AC-33DA-4263-BAEE-AD012CB3CE1B}" dt="2023-05-29T07:54:32.453" v="3748"/>
          <ac:spMkLst>
            <pc:docMk/>
            <pc:sldMk cId="1652665896" sldId="480"/>
            <ac:spMk id="3" creationId="{748B77E6-A264-C6F2-B87A-5B670133C486}"/>
          </ac:spMkLst>
        </pc:spChg>
        <pc:spChg chg="add del">
          <ac:chgData name="Iva Vavic" userId="13a89f61-d74e-4100-9f82-8f9fd7ea3560" providerId="ADAL" clId="{2EBC39AC-33DA-4263-BAEE-AD012CB3CE1B}" dt="2023-05-29T07:54:32.453" v="3748"/>
          <ac:spMkLst>
            <pc:docMk/>
            <pc:sldMk cId="1652665896" sldId="480"/>
            <ac:spMk id="4" creationId="{CAB19B44-DD5E-FE5A-7CEA-5F40F1AC3D3C}"/>
          </ac:spMkLst>
        </pc:spChg>
        <pc:spChg chg="add del">
          <ac:chgData name="Iva Vavic" userId="13a89f61-d74e-4100-9f82-8f9fd7ea3560" providerId="ADAL" clId="{2EBC39AC-33DA-4263-BAEE-AD012CB3CE1B}" dt="2023-05-29T07:54:40.949" v="3750"/>
          <ac:spMkLst>
            <pc:docMk/>
            <pc:sldMk cId="1652665896" sldId="480"/>
            <ac:spMk id="6" creationId="{DD666222-62BD-9BBC-F033-18AADE31B1C8}"/>
          </ac:spMkLst>
        </pc:spChg>
        <pc:spChg chg="add del">
          <ac:chgData name="Iva Vavic" userId="13a89f61-d74e-4100-9f82-8f9fd7ea3560" providerId="ADAL" clId="{2EBC39AC-33DA-4263-BAEE-AD012CB3CE1B}" dt="2023-05-29T07:54:40.949" v="3750"/>
          <ac:spMkLst>
            <pc:docMk/>
            <pc:sldMk cId="1652665896" sldId="480"/>
            <ac:spMk id="8" creationId="{B2DC12E9-208E-2DEE-B598-D0D9DC3F0434}"/>
          </ac:spMkLst>
        </pc:spChg>
        <pc:spChg chg="add del mod">
          <ac:chgData name="Iva Vavic" userId="13a89f61-d74e-4100-9f82-8f9fd7ea3560" providerId="ADAL" clId="{2EBC39AC-33DA-4263-BAEE-AD012CB3CE1B}" dt="2023-05-29T07:57:51.179" v="3753" actId="478"/>
          <ac:spMkLst>
            <pc:docMk/>
            <pc:sldMk cId="1652665896" sldId="480"/>
            <ac:spMk id="9" creationId="{F8655D22-E2BC-B533-3FEE-9F77072D3BE9}"/>
          </ac:spMkLst>
        </pc:spChg>
        <pc:spChg chg="del">
          <ac:chgData name="Iva Vavic" userId="13a89f61-d74e-4100-9f82-8f9fd7ea3560" providerId="ADAL" clId="{2EBC39AC-33DA-4263-BAEE-AD012CB3CE1B}" dt="2023-05-29T07:53:41.970" v="3746" actId="478"/>
          <ac:spMkLst>
            <pc:docMk/>
            <pc:sldMk cId="1652665896" sldId="480"/>
            <ac:spMk id="15" creationId="{AF18885C-59DE-DC9B-B6E2-CC9EEF3CC241}"/>
          </ac:spMkLst>
        </pc:spChg>
        <pc:picChg chg="add mod">
          <ac:chgData name="Iva Vavic" userId="13a89f61-d74e-4100-9f82-8f9fd7ea3560" providerId="ADAL" clId="{2EBC39AC-33DA-4263-BAEE-AD012CB3CE1B}" dt="2023-05-29T07:59:39.638" v="3765" actId="14100"/>
          <ac:picMkLst>
            <pc:docMk/>
            <pc:sldMk cId="1652665896" sldId="480"/>
            <ac:picMk id="12" creationId="{6E420010-53F8-15FD-174B-CC4EBF76E50C}"/>
          </ac:picMkLst>
        </pc:picChg>
        <pc:picChg chg="add del">
          <ac:chgData name="Iva Vavic" userId="13a89f61-d74e-4100-9f82-8f9fd7ea3560" providerId="ADAL" clId="{2EBC39AC-33DA-4263-BAEE-AD012CB3CE1B}" dt="2023-05-29T07:54:32.453" v="3748"/>
          <ac:picMkLst>
            <pc:docMk/>
            <pc:sldMk cId="1652665896" sldId="480"/>
            <ac:picMk id="3073" creationId="{1E69158F-1887-33B7-1CCD-45CB2C52E8D7}"/>
          </ac:picMkLst>
        </pc:picChg>
        <pc:picChg chg="add del">
          <ac:chgData name="Iva Vavic" userId="13a89f61-d74e-4100-9f82-8f9fd7ea3560" providerId="ADAL" clId="{2EBC39AC-33DA-4263-BAEE-AD012CB3CE1B}" dt="2023-05-29T07:54:40.949" v="3750"/>
          <ac:picMkLst>
            <pc:docMk/>
            <pc:sldMk cId="1652665896" sldId="480"/>
            <ac:picMk id="3076" creationId="{CDB67574-7EF7-AF9D-A7F6-4A2A73EB82A3}"/>
          </ac:picMkLst>
        </pc:picChg>
        <pc:picChg chg="add mod">
          <ac:chgData name="Iva Vavic" userId="13a89f61-d74e-4100-9f82-8f9fd7ea3560" providerId="ADAL" clId="{2EBC39AC-33DA-4263-BAEE-AD012CB3CE1B}" dt="2023-05-29T07:59:33.179" v="3763" actId="1076"/>
          <ac:picMkLst>
            <pc:docMk/>
            <pc:sldMk cId="1652665896" sldId="480"/>
            <ac:picMk id="3079" creationId="{595D508A-6BFA-5D3A-12D6-6146E0187CD7}"/>
          </ac:picMkLst>
        </pc:picChg>
      </pc:sldChg>
      <pc:sldChg chg="modSp add del mod">
        <pc:chgData name="Iva Vavic" userId="13a89f61-d74e-4100-9f82-8f9fd7ea3560" providerId="ADAL" clId="{2EBC39AC-33DA-4263-BAEE-AD012CB3CE1B}" dt="2023-05-29T07:49:07.535" v="3554" actId="2696"/>
        <pc:sldMkLst>
          <pc:docMk/>
          <pc:sldMk cId="4049694765" sldId="480"/>
        </pc:sldMkLst>
        <pc:spChg chg="mod">
          <ac:chgData name="Iva Vavic" userId="13a89f61-d74e-4100-9f82-8f9fd7ea3560" providerId="ADAL" clId="{2EBC39AC-33DA-4263-BAEE-AD012CB3CE1B}" dt="2023-05-29T07:48:36.915" v="3553" actId="21"/>
          <ac:spMkLst>
            <pc:docMk/>
            <pc:sldMk cId="4049694765" sldId="480"/>
            <ac:spMk id="15" creationId="{AF18885C-59DE-DC9B-B6E2-CC9EEF3CC241}"/>
          </ac:spMkLst>
        </pc:spChg>
      </pc:sldChg>
      <pc:sldChg chg="addSp delSp modSp add mod">
        <pc:chgData name="Iva Vavic" userId="13a89f61-d74e-4100-9f82-8f9fd7ea3560" providerId="ADAL" clId="{2EBC39AC-33DA-4263-BAEE-AD012CB3CE1B}" dt="2023-05-29T10:10:31.974" v="5816" actId="179"/>
        <pc:sldMkLst>
          <pc:docMk/>
          <pc:sldMk cId="437280953" sldId="481"/>
        </pc:sldMkLst>
        <pc:spChg chg="add del mod">
          <ac:chgData name="Iva Vavic" userId="13a89f61-d74e-4100-9f82-8f9fd7ea3560" providerId="ADAL" clId="{2EBC39AC-33DA-4263-BAEE-AD012CB3CE1B}" dt="2023-05-29T10:06:23.506" v="5597" actId="478"/>
          <ac:spMkLst>
            <pc:docMk/>
            <pc:sldMk cId="437280953" sldId="481"/>
            <ac:spMk id="15" creationId="{5921F619-DADE-C443-8309-C10A698B87E7}"/>
          </ac:spMkLst>
        </pc:spChg>
        <pc:spChg chg="add mod">
          <ac:chgData name="Iva Vavic" userId="13a89f61-d74e-4100-9f82-8f9fd7ea3560" providerId="ADAL" clId="{2EBC39AC-33DA-4263-BAEE-AD012CB3CE1B}" dt="2023-05-29T10:10:31.974" v="5816" actId="179"/>
          <ac:spMkLst>
            <pc:docMk/>
            <pc:sldMk cId="437280953" sldId="481"/>
            <ac:spMk id="16" creationId="{E2E71AD4-0786-CD4B-B0C4-07C3B918BD21}"/>
          </ac:spMkLst>
        </pc:spChg>
        <pc:picChg chg="add del">
          <ac:chgData name="Iva Vavic" userId="13a89f61-d74e-4100-9f82-8f9fd7ea3560" providerId="ADAL" clId="{2EBC39AC-33DA-4263-BAEE-AD012CB3CE1B}" dt="2023-05-29T08:01:43.171" v="3770" actId="478"/>
          <ac:picMkLst>
            <pc:docMk/>
            <pc:sldMk cId="437280953" sldId="481"/>
            <ac:picMk id="4" creationId="{0931C699-A164-4E59-6154-4BB8FD9C0708}"/>
          </ac:picMkLst>
        </pc:picChg>
        <pc:picChg chg="add del mod">
          <ac:chgData name="Iva Vavic" userId="13a89f61-d74e-4100-9f82-8f9fd7ea3560" providerId="ADAL" clId="{2EBC39AC-33DA-4263-BAEE-AD012CB3CE1B}" dt="2023-05-29T08:03:09.455" v="3780" actId="478"/>
          <ac:picMkLst>
            <pc:docMk/>
            <pc:sldMk cId="437280953" sldId="481"/>
            <ac:picMk id="8" creationId="{C0A083CD-9723-50F6-F504-F64C9BA44120}"/>
          </ac:picMkLst>
        </pc:picChg>
        <pc:picChg chg="add del mod">
          <ac:chgData name="Iva Vavic" userId="13a89f61-d74e-4100-9f82-8f9fd7ea3560" providerId="ADAL" clId="{2EBC39AC-33DA-4263-BAEE-AD012CB3CE1B}" dt="2023-05-29T08:03:11.402" v="3782" actId="478"/>
          <ac:picMkLst>
            <pc:docMk/>
            <pc:sldMk cId="437280953" sldId="481"/>
            <ac:picMk id="10" creationId="{349C518B-567B-FC69-1B53-A0644F41F2EE}"/>
          </ac:picMkLst>
        </pc:picChg>
        <pc:picChg chg="del">
          <ac:chgData name="Iva Vavic" userId="13a89f61-d74e-4100-9f82-8f9fd7ea3560" providerId="ADAL" clId="{2EBC39AC-33DA-4263-BAEE-AD012CB3CE1B}" dt="2023-05-29T08:00:01.479" v="3768" actId="478"/>
          <ac:picMkLst>
            <pc:docMk/>
            <pc:sldMk cId="437280953" sldId="481"/>
            <ac:picMk id="12" creationId="{6E420010-53F8-15FD-174B-CC4EBF76E50C}"/>
          </ac:picMkLst>
        </pc:picChg>
        <pc:picChg chg="add mod">
          <ac:chgData name="Iva Vavic" userId="13a89f61-d74e-4100-9f82-8f9fd7ea3560" providerId="ADAL" clId="{2EBC39AC-33DA-4263-BAEE-AD012CB3CE1B}" dt="2023-05-29T08:04:05.714" v="3786" actId="1076"/>
          <ac:picMkLst>
            <pc:docMk/>
            <pc:sldMk cId="437280953" sldId="481"/>
            <ac:picMk id="14" creationId="{C0FAF288-8E4A-E89A-EF2C-52F87E6C4333}"/>
          </ac:picMkLst>
        </pc:picChg>
        <pc:picChg chg="add mod modCrop">
          <ac:chgData name="Iva Vavic" userId="13a89f61-d74e-4100-9f82-8f9fd7ea3560" providerId="ADAL" clId="{2EBC39AC-33DA-4263-BAEE-AD012CB3CE1B}" dt="2023-05-29T10:09:59.554" v="5810" actId="732"/>
          <ac:picMkLst>
            <pc:docMk/>
            <pc:sldMk cId="437280953" sldId="481"/>
            <ac:picMk id="18" creationId="{DCA969B1-6C9E-818A-F77E-94F16CEBB3B7}"/>
          </ac:picMkLst>
        </pc:picChg>
        <pc:picChg chg="del">
          <ac:chgData name="Iva Vavic" userId="13a89f61-d74e-4100-9f82-8f9fd7ea3560" providerId="ADAL" clId="{2EBC39AC-33DA-4263-BAEE-AD012CB3CE1B}" dt="2023-05-29T07:59:59.134" v="3767" actId="478"/>
          <ac:picMkLst>
            <pc:docMk/>
            <pc:sldMk cId="437280953" sldId="481"/>
            <ac:picMk id="3079" creationId="{595D508A-6BFA-5D3A-12D6-6146E0187CD7}"/>
          </ac:picMkLst>
        </pc:picChg>
      </pc:sldChg>
      <pc:sldChg chg="addSp delSp modSp add mod">
        <pc:chgData name="Iva Vavic" userId="13a89f61-d74e-4100-9f82-8f9fd7ea3560" providerId="ADAL" clId="{2EBC39AC-33DA-4263-BAEE-AD012CB3CE1B}" dt="2023-05-29T10:05:28.928" v="5595" actId="1076"/>
        <pc:sldMkLst>
          <pc:docMk/>
          <pc:sldMk cId="1159242350" sldId="482"/>
        </pc:sldMkLst>
        <pc:spChg chg="add mod">
          <ac:chgData name="Iva Vavic" userId="13a89f61-d74e-4100-9f82-8f9fd7ea3560" providerId="ADAL" clId="{2EBC39AC-33DA-4263-BAEE-AD012CB3CE1B}" dt="2023-05-29T10:05:28.928" v="5595" actId="1076"/>
          <ac:spMkLst>
            <pc:docMk/>
            <pc:sldMk cId="1159242350" sldId="482"/>
            <ac:spMk id="9" creationId="{C596AA00-3AFC-39BE-13AE-0199978E00C9}"/>
          </ac:spMkLst>
        </pc:spChg>
        <pc:picChg chg="add del mod">
          <ac:chgData name="Iva Vavic" userId="13a89f61-d74e-4100-9f82-8f9fd7ea3560" providerId="ADAL" clId="{2EBC39AC-33DA-4263-BAEE-AD012CB3CE1B}" dt="2023-05-29T08:16:56.194" v="3855" actId="478"/>
          <ac:picMkLst>
            <pc:docMk/>
            <pc:sldMk cId="1159242350" sldId="482"/>
            <ac:picMk id="4" creationId="{DF3D8CC3-211E-E54F-5C77-922C3BFC9CAE}"/>
          </ac:picMkLst>
        </pc:picChg>
        <pc:picChg chg="add mod modCrop">
          <ac:chgData name="Iva Vavic" userId="13a89f61-d74e-4100-9f82-8f9fd7ea3560" providerId="ADAL" clId="{2EBC39AC-33DA-4263-BAEE-AD012CB3CE1B}" dt="2023-05-29T09:08:29.679" v="5128" actId="732"/>
          <ac:picMkLst>
            <pc:docMk/>
            <pc:sldMk cId="1159242350" sldId="482"/>
            <ac:picMk id="8" creationId="{348F5593-70D9-4979-2F96-9618E14590EC}"/>
          </ac:picMkLst>
        </pc:picChg>
        <pc:picChg chg="del">
          <ac:chgData name="Iva Vavic" userId="13a89f61-d74e-4100-9f82-8f9fd7ea3560" providerId="ADAL" clId="{2EBC39AC-33DA-4263-BAEE-AD012CB3CE1B}" dt="2023-05-29T08:15:44.929" v="3848" actId="478"/>
          <ac:picMkLst>
            <pc:docMk/>
            <pc:sldMk cId="1159242350" sldId="482"/>
            <ac:picMk id="12" creationId="{6E420010-53F8-15FD-174B-CC4EBF76E50C}"/>
          </ac:picMkLst>
        </pc:picChg>
        <pc:picChg chg="del">
          <ac:chgData name="Iva Vavic" userId="13a89f61-d74e-4100-9f82-8f9fd7ea3560" providerId="ADAL" clId="{2EBC39AC-33DA-4263-BAEE-AD012CB3CE1B}" dt="2023-05-29T08:15:46.940" v="3849" actId="478"/>
          <ac:picMkLst>
            <pc:docMk/>
            <pc:sldMk cId="1159242350" sldId="482"/>
            <ac:picMk id="3079" creationId="{595D508A-6BFA-5D3A-12D6-6146E0187CD7}"/>
          </ac:picMkLst>
        </pc:picChg>
      </pc:sldChg>
      <pc:sldChg chg="new del">
        <pc:chgData name="Iva Vavic" userId="13a89f61-d74e-4100-9f82-8f9fd7ea3560" providerId="ADAL" clId="{2EBC39AC-33DA-4263-BAEE-AD012CB3CE1B}" dt="2023-06-03T05:45:13.233" v="6005" actId="680"/>
        <pc:sldMkLst>
          <pc:docMk/>
          <pc:sldMk cId="160481129" sldId="483"/>
        </pc:sldMkLst>
      </pc:sldChg>
    </pc:docChg>
  </pc:docChgLst>
  <pc:docChgLst>
    <pc:chgData name="Iva Vavic" userId="13a89f61-d74e-4100-9f82-8f9fd7ea3560" providerId="ADAL" clId="{727051F8-D390-4D53-8AAA-82F1B68C2DAF}"/>
    <pc:docChg chg="undo redo custSel addSld delSld modSld sldOrd">
      <pc:chgData name="Iva Vavic" userId="13a89f61-d74e-4100-9f82-8f9fd7ea3560" providerId="ADAL" clId="{727051F8-D390-4D53-8AAA-82F1B68C2DAF}" dt="2023-04-06T15:58:56.787" v="12043" actId="47"/>
      <pc:docMkLst>
        <pc:docMk/>
      </pc:docMkLst>
      <pc:sldChg chg="del">
        <pc:chgData name="Iva Vavic" userId="13a89f61-d74e-4100-9f82-8f9fd7ea3560" providerId="ADAL" clId="{727051F8-D390-4D53-8AAA-82F1B68C2DAF}" dt="2023-03-27T11:27:05.564" v="778" actId="47"/>
        <pc:sldMkLst>
          <pc:docMk/>
          <pc:sldMk cId="3261966717" sldId="259"/>
        </pc:sldMkLst>
      </pc:sldChg>
      <pc:sldChg chg="addSp delSp modSp mod">
        <pc:chgData name="Iva Vavic" userId="13a89f61-d74e-4100-9f82-8f9fd7ea3560" providerId="ADAL" clId="{727051F8-D390-4D53-8AAA-82F1B68C2DAF}" dt="2023-03-30T05:52:53.733" v="11522" actId="1038"/>
        <pc:sldMkLst>
          <pc:docMk/>
          <pc:sldMk cId="2265858915" sldId="266"/>
        </pc:sldMkLst>
        <pc:spChg chg="mod">
          <ac:chgData name="Iva Vavic" userId="13a89f61-d74e-4100-9f82-8f9fd7ea3560" providerId="ADAL" clId="{727051F8-D390-4D53-8AAA-82F1B68C2DAF}" dt="2023-03-30T05:52:21.401" v="11514" actId="2711"/>
          <ac:spMkLst>
            <pc:docMk/>
            <pc:sldMk cId="2265858915" sldId="266"/>
            <ac:spMk id="7" creationId="{8BC65051-CD12-F410-8DCE-CB3DD714B380}"/>
          </ac:spMkLst>
        </pc:spChg>
        <pc:spChg chg="mod">
          <ac:chgData name="Iva Vavic" userId="13a89f61-d74e-4100-9f82-8f9fd7ea3560" providerId="ADAL" clId="{727051F8-D390-4D53-8AAA-82F1B68C2DAF}" dt="2023-03-30T05:52:53.733" v="11522" actId="1038"/>
          <ac:spMkLst>
            <pc:docMk/>
            <pc:sldMk cId="2265858915" sldId="266"/>
            <ac:spMk id="9" creationId="{B91D76C8-B40B-82DF-A463-7FA49157F0E0}"/>
          </ac:spMkLst>
        </pc:spChg>
        <pc:picChg chg="del mod">
          <ac:chgData name="Iva Vavic" userId="13a89f61-d74e-4100-9f82-8f9fd7ea3560" providerId="ADAL" clId="{727051F8-D390-4D53-8AAA-82F1B68C2DAF}" dt="2023-03-27T10:30:13.340" v="6" actId="478"/>
          <ac:picMkLst>
            <pc:docMk/>
            <pc:sldMk cId="2265858915" sldId="266"/>
            <ac:picMk id="3" creationId="{A165075C-9036-3990-2E63-E908227A4332}"/>
          </ac:picMkLst>
        </pc:picChg>
        <pc:picChg chg="add mod ord">
          <ac:chgData name="Iva Vavic" userId="13a89f61-d74e-4100-9f82-8f9fd7ea3560" providerId="ADAL" clId="{727051F8-D390-4D53-8AAA-82F1B68C2DAF}" dt="2023-03-27T11:21:28.548" v="653" actId="29295"/>
          <ac:picMkLst>
            <pc:docMk/>
            <pc:sldMk cId="2265858915" sldId="266"/>
            <ac:picMk id="5" creationId="{A76BE04C-2720-ED0A-D79E-28C5CC48D260}"/>
          </ac:picMkLst>
        </pc:picChg>
      </pc:sldChg>
      <pc:sldChg chg="modSp mod setBg">
        <pc:chgData name="Iva Vavic" userId="13a89f61-d74e-4100-9f82-8f9fd7ea3560" providerId="ADAL" clId="{727051F8-D390-4D53-8AAA-82F1B68C2DAF}" dt="2023-03-29T12:27:14.303" v="6976"/>
        <pc:sldMkLst>
          <pc:docMk/>
          <pc:sldMk cId="1472166204" sldId="298"/>
        </pc:sldMkLst>
        <pc:spChg chg="mod">
          <ac:chgData name="Iva Vavic" userId="13a89f61-d74e-4100-9f82-8f9fd7ea3560" providerId="ADAL" clId="{727051F8-D390-4D53-8AAA-82F1B68C2DAF}" dt="2023-03-29T09:56:47.091" v="5874" actId="20577"/>
          <ac:spMkLst>
            <pc:docMk/>
            <pc:sldMk cId="1472166204" sldId="298"/>
            <ac:spMk id="4" creationId="{4A9045E3-A913-9466-AA9F-7B8F58F1C90C}"/>
          </ac:spMkLst>
        </pc:spChg>
      </pc:sldChg>
      <pc:sldChg chg="modSp mod setBg">
        <pc:chgData name="Iva Vavic" userId="13a89f61-d74e-4100-9f82-8f9fd7ea3560" providerId="ADAL" clId="{727051F8-D390-4D53-8AAA-82F1B68C2DAF}" dt="2023-03-30T05:52:06.756" v="11513" actId="2711"/>
        <pc:sldMkLst>
          <pc:docMk/>
          <pc:sldMk cId="3983660992" sldId="375"/>
        </pc:sldMkLst>
        <pc:spChg chg="mod">
          <ac:chgData name="Iva Vavic" userId="13a89f61-d74e-4100-9f82-8f9fd7ea3560" providerId="ADAL" clId="{727051F8-D390-4D53-8AAA-82F1B68C2DAF}" dt="2023-03-30T05:52:06.756" v="11513" actId="2711"/>
          <ac:spMkLst>
            <pc:docMk/>
            <pc:sldMk cId="3983660992" sldId="375"/>
            <ac:spMk id="17" creationId="{CD01EF23-FBC9-40B4-180A-2605C5030990}"/>
          </ac:spMkLst>
        </pc:spChg>
      </pc:sldChg>
      <pc:sldChg chg="del">
        <pc:chgData name="Iva Vavic" userId="13a89f61-d74e-4100-9f82-8f9fd7ea3560" providerId="ADAL" clId="{727051F8-D390-4D53-8AAA-82F1B68C2DAF}" dt="2023-03-27T11:27:15.547" v="782" actId="47"/>
        <pc:sldMkLst>
          <pc:docMk/>
          <pc:sldMk cId="610686074" sldId="405"/>
        </pc:sldMkLst>
      </pc:sldChg>
      <pc:sldChg chg="modSp add del mod">
        <pc:chgData name="Iva Vavic" userId="13a89f61-d74e-4100-9f82-8f9fd7ea3560" providerId="ADAL" clId="{727051F8-D390-4D53-8AAA-82F1B68C2DAF}" dt="2023-03-29T16:39:01.901" v="8592" actId="47"/>
        <pc:sldMkLst>
          <pc:docMk/>
          <pc:sldMk cId="2261132308" sldId="410"/>
        </pc:sldMkLst>
        <pc:spChg chg="mod">
          <ac:chgData name="Iva Vavic" userId="13a89f61-d74e-4100-9f82-8f9fd7ea3560" providerId="ADAL" clId="{727051F8-D390-4D53-8AAA-82F1B68C2DAF}" dt="2023-03-29T16:37:39.653" v="8580" actId="20577"/>
          <ac:spMkLst>
            <pc:docMk/>
            <pc:sldMk cId="2261132308" sldId="410"/>
            <ac:spMk id="3" creationId="{046DE7C4-F1E8-86EE-1B48-13969FEAE34B}"/>
          </ac:spMkLst>
        </pc:spChg>
      </pc:sldChg>
      <pc:sldChg chg="add del">
        <pc:chgData name="Iva Vavic" userId="13a89f61-d74e-4100-9f82-8f9fd7ea3560" providerId="ADAL" clId="{727051F8-D390-4D53-8AAA-82F1B68C2DAF}" dt="2023-03-29T11:12:11.727" v="6445" actId="47"/>
        <pc:sldMkLst>
          <pc:docMk/>
          <pc:sldMk cId="1919856679" sldId="411"/>
        </pc:sldMkLst>
      </pc:sldChg>
      <pc:sldChg chg="del">
        <pc:chgData name="Iva Vavic" userId="13a89f61-d74e-4100-9f82-8f9fd7ea3560" providerId="ADAL" clId="{727051F8-D390-4D53-8AAA-82F1B68C2DAF}" dt="2023-03-27T11:27:06.898" v="779" actId="47"/>
        <pc:sldMkLst>
          <pc:docMk/>
          <pc:sldMk cId="328437085" sldId="412"/>
        </pc:sldMkLst>
      </pc:sldChg>
      <pc:sldChg chg="del">
        <pc:chgData name="Iva Vavic" userId="13a89f61-d74e-4100-9f82-8f9fd7ea3560" providerId="ADAL" clId="{727051F8-D390-4D53-8AAA-82F1B68C2DAF}" dt="2023-03-27T11:27:08.087" v="780" actId="47"/>
        <pc:sldMkLst>
          <pc:docMk/>
          <pc:sldMk cId="1527225150" sldId="413"/>
        </pc:sldMkLst>
      </pc:sldChg>
      <pc:sldChg chg="del">
        <pc:chgData name="Iva Vavic" userId="13a89f61-d74e-4100-9f82-8f9fd7ea3560" providerId="ADAL" clId="{727051F8-D390-4D53-8AAA-82F1B68C2DAF}" dt="2023-03-27T11:27:09.803" v="781" actId="47"/>
        <pc:sldMkLst>
          <pc:docMk/>
          <pc:sldMk cId="1360538880" sldId="414"/>
        </pc:sldMkLst>
      </pc:sldChg>
      <pc:sldChg chg="del">
        <pc:chgData name="Iva Vavic" userId="13a89f61-d74e-4100-9f82-8f9fd7ea3560" providerId="ADAL" clId="{727051F8-D390-4D53-8AAA-82F1B68C2DAF}" dt="2023-03-27T11:27:17.189" v="783" actId="47"/>
        <pc:sldMkLst>
          <pc:docMk/>
          <pc:sldMk cId="2950680576" sldId="417"/>
        </pc:sldMkLst>
      </pc:sldChg>
      <pc:sldChg chg="delSp modSp add del mod">
        <pc:chgData name="Iva Vavic" userId="13a89f61-d74e-4100-9f82-8f9fd7ea3560" providerId="ADAL" clId="{727051F8-D390-4D53-8AAA-82F1B68C2DAF}" dt="2023-03-29T10:43:42.863" v="6136" actId="47"/>
        <pc:sldMkLst>
          <pc:docMk/>
          <pc:sldMk cId="3301431161" sldId="418"/>
        </pc:sldMkLst>
        <pc:spChg chg="del mod">
          <ac:chgData name="Iva Vavic" userId="13a89f61-d74e-4100-9f82-8f9fd7ea3560" providerId="ADAL" clId="{727051F8-D390-4D53-8AAA-82F1B68C2DAF}" dt="2023-03-29T09:58:59.784" v="5883"/>
          <ac:spMkLst>
            <pc:docMk/>
            <pc:sldMk cId="3301431161" sldId="418"/>
            <ac:spMk id="4" creationId="{4A9045E3-A913-9466-AA9F-7B8F58F1C90C}"/>
          </ac:spMkLst>
        </pc:spChg>
      </pc:sldChg>
      <pc:sldChg chg="del">
        <pc:chgData name="Iva Vavic" userId="13a89f61-d74e-4100-9f82-8f9fd7ea3560" providerId="ADAL" clId="{727051F8-D390-4D53-8AAA-82F1B68C2DAF}" dt="2023-03-27T11:26:10.568" v="741" actId="47"/>
        <pc:sldMkLst>
          <pc:docMk/>
          <pc:sldMk cId="748832690" sldId="419"/>
        </pc:sldMkLst>
      </pc:sldChg>
      <pc:sldChg chg="modSp add del mod ord">
        <pc:chgData name="Iva Vavic" userId="13a89f61-d74e-4100-9f82-8f9fd7ea3560" providerId="ADAL" clId="{727051F8-D390-4D53-8AAA-82F1B68C2DAF}" dt="2023-04-06T15:58:56.787" v="12043" actId="47"/>
        <pc:sldMkLst>
          <pc:docMk/>
          <pc:sldMk cId="3323019025" sldId="420"/>
        </pc:sldMkLst>
        <pc:spChg chg="mod">
          <ac:chgData name="Iva Vavic" userId="13a89f61-d74e-4100-9f82-8f9fd7ea3560" providerId="ADAL" clId="{727051F8-D390-4D53-8AAA-82F1B68C2DAF}" dt="2023-03-29T16:27:00.478" v="8120" actId="20577"/>
          <ac:spMkLst>
            <pc:docMk/>
            <pc:sldMk cId="3323019025" sldId="420"/>
            <ac:spMk id="17" creationId="{CD01EF23-FBC9-40B4-180A-2605C5030990}"/>
          </ac:spMkLst>
        </pc:spChg>
      </pc:sldChg>
      <pc:sldChg chg="add del">
        <pc:chgData name="Iva Vavic" userId="13a89f61-d74e-4100-9f82-8f9fd7ea3560" providerId="ADAL" clId="{727051F8-D390-4D53-8AAA-82F1B68C2DAF}" dt="2023-03-29T11:34:44.006" v="6832" actId="47"/>
        <pc:sldMkLst>
          <pc:docMk/>
          <pc:sldMk cId="2572249437" sldId="421"/>
        </pc:sldMkLst>
      </pc:sldChg>
      <pc:sldChg chg="delSp modSp add del mod">
        <pc:chgData name="Iva Vavic" userId="13a89f61-d74e-4100-9f82-8f9fd7ea3560" providerId="ADAL" clId="{727051F8-D390-4D53-8AAA-82F1B68C2DAF}" dt="2023-03-27T11:59:43.635" v="1407" actId="47"/>
        <pc:sldMkLst>
          <pc:docMk/>
          <pc:sldMk cId="3827807250" sldId="421"/>
        </pc:sldMkLst>
        <pc:spChg chg="mod">
          <ac:chgData name="Iva Vavic" userId="13a89f61-d74e-4100-9f82-8f9fd7ea3560" providerId="ADAL" clId="{727051F8-D390-4D53-8AAA-82F1B68C2DAF}" dt="2023-03-27T11:28:12.321" v="801" actId="20577"/>
          <ac:spMkLst>
            <pc:docMk/>
            <pc:sldMk cId="3827807250" sldId="421"/>
            <ac:spMk id="2" creationId="{00000000-0000-0000-0000-000000000000}"/>
          </ac:spMkLst>
        </pc:spChg>
        <pc:spChg chg="mod">
          <ac:chgData name="Iva Vavic" userId="13a89f61-d74e-4100-9f82-8f9fd7ea3560" providerId="ADAL" clId="{727051F8-D390-4D53-8AAA-82F1B68C2DAF}" dt="2023-03-27T11:27:44.278" v="793" actId="255"/>
          <ac:spMkLst>
            <pc:docMk/>
            <pc:sldMk cId="3827807250" sldId="421"/>
            <ac:spMk id="4" creationId="{4A9045E3-A913-9466-AA9F-7B8F58F1C90C}"/>
          </ac:spMkLst>
        </pc:spChg>
        <pc:picChg chg="del">
          <ac:chgData name="Iva Vavic" userId="13a89f61-d74e-4100-9f82-8f9fd7ea3560" providerId="ADAL" clId="{727051F8-D390-4D53-8AAA-82F1B68C2DAF}" dt="2023-03-27T11:27:26.966" v="786" actId="478"/>
          <ac:picMkLst>
            <pc:docMk/>
            <pc:sldMk cId="3827807250" sldId="421"/>
            <ac:picMk id="3" creationId="{C1527350-F7F4-C0FB-2F4C-961D5017541B}"/>
          </ac:picMkLst>
        </pc:picChg>
        <pc:picChg chg="del">
          <ac:chgData name="Iva Vavic" userId="13a89f61-d74e-4100-9f82-8f9fd7ea3560" providerId="ADAL" clId="{727051F8-D390-4D53-8AAA-82F1B68C2DAF}" dt="2023-03-27T11:27:28.022" v="787" actId="478"/>
          <ac:picMkLst>
            <pc:docMk/>
            <pc:sldMk cId="3827807250" sldId="421"/>
            <ac:picMk id="6" creationId="{64E98E7B-8DD6-4B30-B11E-074747D52DC0}"/>
          </ac:picMkLst>
        </pc:picChg>
      </pc:sldChg>
      <pc:sldChg chg="modSp add del mod ord">
        <pc:chgData name="Iva Vavic" userId="13a89f61-d74e-4100-9f82-8f9fd7ea3560" providerId="ADAL" clId="{727051F8-D390-4D53-8AAA-82F1B68C2DAF}" dt="2023-03-29T18:22:44.629" v="11511" actId="47"/>
        <pc:sldMkLst>
          <pc:docMk/>
          <pc:sldMk cId="322256436" sldId="422"/>
        </pc:sldMkLst>
        <pc:spChg chg="mod">
          <ac:chgData name="Iva Vavic" userId="13a89f61-d74e-4100-9f82-8f9fd7ea3560" providerId="ADAL" clId="{727051F8-D390-4D53-8AAA-82F1B68C2DAF}" dt="2023-03-27T11:29:10.775" v="859" actId="20577"/>
          <ac:spMkLst>
            <pc:docMk/>
            <pc:sldMk cId="322256436" sldId="422"/>
            <ac:spMk id="2" creationId="{00000000-0000-0000-0000-000000000000}"/>
          </ac:spMkLst>
        </pc:spChg>
        <pc:spChg chg="mod">
          <ac:chgData name="Iva Vavic" userId="13a89f61-d74e-4100-9f82-8f9fd7ea3560" providerId="ADAL" clId="{727051F8-D390-4D53-8AAA-82F1B68C2DAF}" dt="2023-03-29T16:44:25.450" v="8698" actId="20577"/>
          <ac:spMkLst>
            <pc:docMk/>
            <pc:sldMk cId="322256436" sldId="422"/>
            <ac:spMk id="4" creationId="{4A9045E3-A913-9466-AA9F-7B8F58F1C90C}"/>
          </ac:spMkLst>
        </pc:spChg>
      </pc:sldChg>
      <pc:sldChg chg="addSp delSp modSp add mod ord">
        <pc:chgData name="Iva Vavic" userId="13a89f61-d74e-4100-9f82-8f9fd7ea3560" providerId="ADAL" clId="{727051F8-D390-4D53-8AAA-82F1B68C2DAF}" dt="2023-03-29T10:10:26.955" v="6002" actId="108"/>
        <pc:sldMkLst>
          <pc:docMk/>
          <pc:sldMk cId="431017432" sldId="423"/>
        </pc:sldMkLst>
        <pc:spChg chg="mod">
          <ac:chgData name="Iva Vavic" userId="13a89f61-d74e-4100-9f82-8f9fd7ea3560" providerId="ADAL" clId="{727051F8-D390-4D53-8AAA-82F1B68C2DAF}" dt="2023-03-28T07:52:04.831" v="2847" actId="20577"/>
          <ac:spMkLst>
            <pc:docMk/>
            <pc:sldMk cId="431017432" sldId="423"/>
            <ac:spMk id="2" creationId="{00000000-0000-0000-0000-000000000000}"/>
          </ac:spMkLst>
        </pc:spChg>
        <pc:spChg chg="mod">
          <ac:chgData name="Iva Vavic" userId="13a89f61-d74e-4100-9f82-8f9fd7ea3560" providerId="ADAL" clId="{727051F8-D390-4D53-8AAA-82F1B68C2DAF}" dt="2023-03-29T10:10:26.955" v="6002" actId="108"/>
          <ac:spMkLst>
            <pc:docMk/>
            <pc:sldMk cId="431017432" sldId="423"/>
            <ac:spMk id="4" creationId="{4A9045E3-A913-9466-AA9F-7B8F58F1C90C}"/>
          </ac:spMkLst>
        </pc:spChg>
        <pc:graphicFrameChg chg="add del mod ord">
          <ac:chgData name="Iva Vavic" userId="13a89f61-d74e-4100-9f82-8f9fd7ea3560" providerId="ADAL" clId="{727051F8-D390-4D53-8AAA-82F1B68C2DAF}" dt="2023-03-29T08:03:52.613" v="4930" actId="478"/>
          <ac:graphicFrameMkLst>
            <pc:docMk/>
            <pc:sldMk cId="431017432" sldId="423"/>
            <ac:graphicFrameMk id="6" creationId="{76AE8778-EF99-E479-D15B-BE7A98E0754B}"/>
          </ac:graphicFrameMkLst>
        </pc:graphicFrameChg>
        <pc:picChg chg="add del mod">
          <ac:chgData name="Iva Vavic" userId="13a89f61-d74e-4100-9f82-8f9fd7ea3560" providerId="ADAL" clId="{727051F8-D390-4D53-8AAA-82F1B68C2DAF}" dt="2023-03-29T08:18:59.182" v="5488" actId="478"/>
          <ac:picMkLst>
            <pc:docMk/>
            <pc:sldMk cId="431017432" sldId="423"/>
            <ac:picMk id="3" creationId="{3D20030D-254C-06CF-C32C-91D4F8AB5C45}"/>
          </ac:picMkLst>
        </pc:picChg>
        <pc:picChg chg="add del mod ord modCrop">
          <ac:chgData name="Iva Vavic" userId="13a89f61-d74e-4100-9f82-8f9fd7ea3560" providerId="ADAL" clId="{727051F8-D390-4D53-8AAA-82F1B68C2DAF}" dt="2023-03-29T08:26:45.030" v="5522" actId="478"/>
          <ac:picMkLst>
            <pc:docMk/>
            <pc:sldMk cId="431017432" sldId="423"/>
            <ac:picMk id="9" creationId="{482BB942-8F5B-E366-84D7-F3E75F19D0C3}"/>
          </ac:picMkLst>
        </pc:picChg>
        <pc:picChg chg="add del mod">
          <ac:chgData name="Iva Vavic" userId="13a89f61-d74e-4100-9f82-8f9fd7ea3560" providerId="ADAL" clId="{727051F8-D390-4D53-8AAA-82F1B68C2DAF}" dt="2023-03-29T08:27:00.200" v="5527" actId="478"/>
          <ac:picMkLst>
            <pc:docMk/>
            <pc:sldMk cId="431017432" sldId="423"/>
            <ac:picMk id="12" creationId="{16F6A7A6-6AD0-2156-A675-2FB970E58265}"/>
          </ac:picMkLst>
        </pc:picChg>
        <pc:picChg chg="add mod ord modCrop">
          <ac:chgData name="Iva Vavic" userId="13a89f61-d74e-4100-9f82-8f9fd7ea3560" providerId="ADAL" clId="{727051F8-D390-4D53-8AAA-82F1B68C2DAF}" dt="2023-03-29T09:30:30.231" v="5551" actId="1076"/>
          <ac:picMkLst>
            <pc:docMk/>
            <pc:sldMk cId="431017432" sldId="423"/>
            <ac:picMk id="14" creationId="{BBB15ABF-96D2-61AD-2CB3-353F0769B085}"/>
          </ac:picMkLst>
        </pc:picChg>
        <pc:picChg chg="add del mod">
          <ac:chgData name="Iva Vavic" userId="13a89f61-d74e-4100-9f82-8f9fd7ea3560" providerId="ADAL" clId="{727051F8-D390-4D53-8AAA-82F1B68C2DAF}" dt="2023-03-29T08:01:52.427" v="4914" actId="21"/>
          <ac:picMkLst>
            <pc:docMk/>
            <pc:sldMk cId="431017432" sldId="423"/>
            <ac:picMk id="1026" creationId="{180EE95E-AE8B-B117-6CD6-A1C0379C6413}"/>
          </ac:picMkLst>
        </pc:picChg>
        <pc:picChg chg="add mod">
          <ac:chgData name="Iva Vavic" userId="13a89f61-d74e-4100-9f82-8f9fd7ea3560" providerId="ADAL" clId="{727051F8-D390-4D53-8AAA-82F1B68C2DAF}" dt="2023-03-29T09:14:43.452" v="5533" actId="1038"/>
          <ac:picMkLst>
            <pc:docMk/>
            <pc:sldMk cId="431017432" sldId="423"/>
            <ac:picMk id="1027" creationId="{5EE6E294-FC3B-0B52-2CEC-71465551ED13}"/>
          </ac:picMkLst>
        </pc:picChg>
        <pc:picChg chg="add mod">
          <ac:chgData name="Iva Vavic" userId="13a89f61-d74e-4100-9f82-8f9fd7ea3560" providerId="ADAL" clId="{727051F8-D390-4D53-8AAA-82F1B68C2DAF}" dt="2023-03-29T09:14:43.452" v="5533" actId="1038"/>
          <ac:picMkLst>
            <pc:docMk/>
            <pc:sldMk cId="431017432" sldId="423"/>
            <ac:picMk id="1028" creationId="{B40B1228-1031-36AB-6B24-180EAB39CE68}"/>
          </ac:picMkLst>
        </pc:picChg>
      </pc:sldChg>
      <pc:sldChg chg="modSp add del mod ord setBg">
        <pc:chgData name="Iva Vavic" userId="13a89f61-d74e-4100-9f82-8f9fd7ea3560" providerId="ADAL" clId="{727051F8-D390-4D53-8AAA-82F1B68C2DAF}" dt="2023-03-30T07:42:31.085" v="12003" actId="47"/>
        <pc:sldMkLst>
          <pc:docMk/>
          <pc:sldMk cId="2543431036" sldId="424"/>
        </pc:sldMkLst>
        <pc:spChg chg="mod">
          <ac:chgData name="Iva Vavic" userId="13a89f61-d74e-4100-9f82-8f9fd7ea3560" providerId="ADAL" clId="{727051F8-D390-4D53-8AAA-82F1B68C2DAF}" dt="2023-03-27T12:07:56.584" v="1689" actId="20577"/>
          <ac:spMkLst>
            <pc:docMk/>
            <pc:sldMk cId="2543431036" sldId="424"/>
            <ac:spMk id="8" creationId="{EB447458-76CA-C96E-AF2B-43B46FA4E3A6}"/>
          </ac:spMkLst>
        </pc:spChg>
      </pc:sldChg>
      <pc:sldChg chg="addSp delSp modSp add del mod">
        <pc:chgData name="Iva Vavic" userId="13a89f61-d74e-4100-9f82-8f9fd7ea3560" providerId="ADAL" clId="{727051F8-D390-4D53-8AAA-82F1B68C2DAF}" dt="2023-03-29T14:34:16.508" v="7713" actId="47"/>
        <pc:sldMkLst>
          <pc:docMk/>
          <pc:sldMk cId="2439327299" sldId="425"/>
        </pc:sldMkLst>
        <pc:spChg chg="mod">
          <ac:chgData name="Iva Vavic" userId="13a89f61-d74e-4100-9f82-8f9fd7ea3560" providerId="ADAL" clId="{727051F8-D390-4D53-8AAA-82F1B68C2DAF}" dt="2023-03-27T12:29:48.372" v="2671" actId="20577"/>
          <ac:spMkLst>
            <pc:docMk/>
            <pc:sldMk cId="2439327299" sldId="425"/>
            <ac:spMk id="4" creationId="{4A9045E3-A913-9466-AA9F-7B8F58F1C90C}"/>
          </ac:spMkLst>
        </pc:spChg>
        <pc:spChg chg="add del mod">
          <ac:chgData name="Iva Vavic" userId="13a89f61-d74e-4100-9f82-8f9fd7ea3560" providerId="ADAL" clId="{727051F8-D390-4D53-8AAA-82F1B68C2DAF}" dt="2023-03-27T12:27:26.072" v="2655"/>
          <ac:spMkLst>
            <pc:docMk/>
            <pc:sldMk cId="2439327299" sldId="425"/>
            <ac:spMk id="6" creationId="{FBD11DDC-C500-8246-1316-2F1D7CC2DB7C}"/>
          </ac:spMkLst>
        </pc:spChg>
        <pc:spChg chg="add del mod">
          <ac:chgData name="Iva Vavic" userId="13a89f61-d74e-4100-9f82-8f9fd7ea3560" providerId="ADAL" clId="{727051F8-D390-4D53-8AAA-82F1B68C2DAF}" dt="2023-03-27T12:27:32.683" v="2660"/>
          <ac:spMkLst>
            <pc:docMk/>
            <pc:sldMk cId="2439327299" sldId="425"/>
            <ac:spMk id="9" creationId="{DF1A9A20-BA52-ED94-7D46-56A12CF8196F}"/>
          </ac:spMkLst>
        </pc:spChg>
        <pc:graphicFrameChg chg="add del mod">
          <ac:chgData name="Iva Vavic" userId="13a89f61-d74e-4100-9f82-8f9fd7ea3560" providerId="ADAL" clId="{727051F8-D390-4D53-8AAA-82F1B68C2DAF}" dt="2023-03-27T12:27:26.072" v="2655"/>
          <ac:graphicFrameMkLst>
            <pc:docMk/>
            <pc:sldMk cId="2439327299" sldId="425"/>
            <ac:graphicFrameMk id="3" creationId="{26E9AA81-1CCB-816B-4C50-A24F7BEB004F}"/>
          </ac:graphicFrameMkLst>
        </pc:graphicFrameChg>
        <pc:graphicFrameChg chg="add del mod">
          <ac:chgData name="Iva Vavic" userId="13a89f61-d74e-4100-9f82-8f9fd7ea3560" providerId="ADAL" clId="{727051F8-D390-4D53-8AAA-82F1B68C2DAF}" dt="2023-03-27T12:27:32.683" v="2660"/>
          <ac:graphicFrameMkLst>
            <pc:docMk/>
            <pc:sldMk cId="2439327299" sldId="425"/>
            <ac:graphicFrameMk id="8" creationId="{7F4998B1-D97B-699A-7373-D11ED99E3E01}"/>
          </ac:graphicFrameMkLst>
        </pc:graphicFrameChg>
      </pc:sldChg>
      <pc:sldChg chg="addSp delSp modSp add del mod">
        <pc:chgData name="Iva Vavic" userId="13a89f61-d74e-4100-9f82-8f9fd7ea3560" providerId="ADAL" clId="{727051F8-D390-4D53-8AAA-82F1B68C2DAF}" dt="2023-03-29T14:38:17.496" v="7803" actId="47"/>
        <pc:sldMkLst>
          <pc:docMk/>
          <pc:sldMk cId="2432291989" sldId="426"/>
        </pc:sldMkLst>
        <pc:spChg chg="mod">
          <ac:chgData name="Iva Vavic" userId="13a89f61-d74e-4100-9f82-8f9fd7ea3560" providerId="ADAL" clId="{727051F8-D390-4D53-8AAA-82F1B68C2DAF}" dt="2023-03-27T12:58:55.458" v="2719" actId="20577"/>
          <ac:spMkLst>
            <pc:docMk/>
            <pc:sldMk cId="2432291989" sldId="426"/>
            <ac:spMk id="4" creationId="{4A9045E3-A913-9466-AA9F-7B8F58F1C90C}"/>
          </ac:spMkLst>
        </pc:spChg>
        <pc:graphicFrameChg chg="add del mod">
          <ac:chgData name="Iva Vavic" userId="13a89f61-d74e-4100-9f82-8f9fd7ea3560" providerId="ADAL" clId="{727051F8-D390-4D53-8AAA-82F1B68C2DAF}" dt="2023-03-27T12:31:24.619" v="2675"/>
          <ac:graphicFrameMkLst>
            <pc:docMk/>
            <pc:sldMk cId="2432291989" sldId="426"/>
            <ac:graphicFrameMk id="3" creationId="{8DA66050-4FA2-A4AC-828C-AAF6AD669611}"/>
          </ac:graphicFrameMkLst>
        </pc:graphicFrameChg>
      </pc:sldChg>
      <pc:sldChg chg="addSp modSp add mod ord">
        <pc:chgData name="Iva Vavic" userId="13a89f61-d74e-4100-9f82-8f9fd7ea3560" providerId="ADAL" clId="{727051F8-D390-4D53-8AAA-82F1B68C2DAF}" dt="2023-03-29T11:15:16.998" v="6529"/>
        <pc:sldMkLst>
          <pc:docMk/>
          <pc:sldMk cId="1525568896" sldId="427"/>
        </pc:sldMkLst>
        <pc:spChg chg="mod">
          <ac:chgData name="Iva Vavic" userId="13a89f61-d74e-4100-9f82-8f9fd7ea3560" providerId="ADAL" clId="{727051F8-D390-4D53-8AAA-82F1B68C2DAF}" dt="2023-03-29T11:15:16.998" v="6529"/>
          <ac:spMkLst>
            <pc:docMk/>
            <pc:sldMk cId="1525568896" sldId="427"/>
            <ac:spMk id="2" creationId="{00000000-0000-0000-0000-000000000000}"/>
          </ac:spMkLst>
        </pc:spChg>
        <pc:spChg chg="mod">
          <ac:chgData name="Iva Vavic" userId="13a89f61-d74e-4100-9f82-8f9fd7ea3560" providerId="ADAL" clId="{727051F8-D390-4D53-8AAA-82F1B68C2DAF}" dt="2023-03-29T10:55:14.753" v="6309" actId="120"/>
          <ac:spMkLst>
            <pc:docMk/>
            <pc:sldMk cId="1525568896" sldId="427"/>
            <ac:spMk id="4" creationId="{4A9045E3-A913-9466-AA9F-7B8F58F1C90C}"/>
          </ac:spMkLst>
        </pc:spChg>
        <pc:picChg chg="add mod">
          <ac:chgData name="Iva Vavic" userId="13a89f61-d74e-4100-9f82-8f9fd7ea3560" providerId="ADAL" clId="{727051F8-D390-4D53-8AAA-82F1B68C2DAF}" dt="2023-03-29T10:25:40.822" v="6132" actId="14100"/>
          <ac:picMkLst>
            <pc:docMk/>
            <pc:sldMk cId="1525568896" sldId="427"/>
            <ac:picMk id="3" creationId="{2B033D79-740C-25A2-A006-B316C75C9C60}"/>
          </ac:picMkLst>
        </pc:picChg>
        <pc:picChg chg="add mod">
          <ac:chgData name="Iva Vavic" userId="13a89f61-d74e-4100-9f82-8f9fd7ea3560" providerId="ADAL" clId="{727051F8-D390-4D53-8AAA-82F1B68C2DAF}" dt="2023-03-29T10:25:57.623" v="6135" actId="1076"/>
          <ac:picMkLst>
            <pc:docMk/>
            <pc:sldMk cId="1525568896" sldId="427"/>
            <ac:picMk id="6" creationId="{AEB40BB3-71C3-FE38-CF57-C4EFB36ECC1C}"/>
          </ac:picMkLst>
        </pc:picChg>
      </pc:sldChg>
      <pc:sldChg chg="addSp modSp add mod ord">
        <pc:chgData name="Iva Vavic" userId="13a89f61-d74e-4100-9f82-8f9fd7ea3560" providerId="ADAL" clId="{727051F8-D390-4D53-8AAA-82F1B68C2DAF}" dt="2023-03-29T18:22:21.725" v="11510" actId="1037"/>
        <pc:sldMkLst>
          <pc:docMk/>
          <pc:sldMk cId="2146459956" sldId="428"/>
        </pc:sldMkLst>
        <pc:spChg chg="mod">
          <ac:chgData name="Iva Vavic" userId="13a89f61-d74e-4100-9f82-8f9fd7ea3560" providerId="ADAL" clId="{727051F8-D390-4D53-8AAA-82F1B68C2DAF}" dt="2023-03-28T07:55:36.647" v="3546" actId="20577"/>
          <ac:spMkLst>
            <pc:docMk/>
            <pc:sldMk cId="2146459956" sldId="428"/>
            <ac:spMk id="2" creationId="{00000000-0000-0000-0000-000000000000}"/>
          </ac:spMkLst>
        </pc:spChg>
        <pc:spChg chg="mod">
          <ac:chgData name="Iva Vavic" userId="13a89f61-d74e-4100-9f82-8f9fd7ea3560" providerId="ADAL" clId="{727051F8-D390-4D53-8AAA-82F1B68C2DAF}" dt="2023-03-29T16:35:51.347" v="8543" actId="108"/>
          <ac:spMkLst>
            <pc:docMk/>
            <pc:sldMk cId="2146459956" sldId="428"/>
            <ac:spMk id="4" creationId="{4A9045E3-A913-9466-AA9F-7B8F58F1C90C}"/>
          </ac:spMkLst>
        </pc:spChg>
        <pc:picChg chg="add mod ord">
          <ac:chgData name="Iva Vavic" userId="13a89f61-d74e-4100-9f82-8f9fd7ea3560" providerId="ADAL" clId="{727051F8-D390-4D53-8AAA-82F1B68C2DAF}" dt="2023-03-29T18:22:21.725" v="11510" actId="1037"/>
          <ac:picMkLst>
            <pc:docMk/>
            <pc:sldMk cId="2146459956" sldId="428"/>
            <ac:picMk id="3" creationId="{9ECB2C59-7A39-5D6A-7E39-DDE02374CF48}"/>
          </ac:picMkLst>
        </pc:picChg>
      </pc:sldChg>
      <pc:sldChg chg="add del">
        <pc:chgData name="Iva Vavic" userId="13a89f61-d74e-4100-9f82-8f9fd7ea3560" providerId="ADAL" clId="{727051F8-D390-4D53-8AAA-82F1B68C2DAF}" dt="2023-03-29T11:12:14.649" v="6446" actId="47"/>
        <pc:sldMkLst>
          <pc:docMk/>
          <pc:sldMk cId="1943402305" sldId="429"/>
        </pc:sldMkLst>
      </pc:sldChg>
      <pc:sldChg chg="delSp modSp add del mod modCm">
        <pc:chgData name="Iva Vavic" userId="13a89f61-d74e-4100-9f82-8f9fd7ea3560" providerId="ADAL" clId="{727051F8-D390-4D53-8AAA-82F1B68C2DAF}" dt="2023-03-29T11:36:36.153" v="6840" actId="47"/>
        <pc:sldMkLst>
          <pc:docMk/>
          <pc:sldMk cId="219454515" sldId="430"/>
        </pc:sldMkLst>
        <pc:spChg chg="del mod">
          <ac:chgData name="Iva Vavic" userId="13a89f61-d74e-4100-9f82-8f9fd7ea3560" providerId="ADAL" clId="{727051F8-D390-4D53-8AAA-82F1B68C2DAF}" dt="2023-03-29T11:36:07.493" v="6836"/>
          <ac:spMkLst>
            <pc:docMk/>
            <pc:sldMk cId="219454515" sldId="430"/>
            <ac:spMk id="8" creationId="{DAD927F8-D426-AD58-D6A4-E0EC682812DD}"/>
          </ac:spMkLst>
        </pc:spChg>
        <pc:extLst>
          <p:ext xmlns:p="http://schemas.openxmlformats.org/presentationml/2006/main" uri="{D6D511B9-2390-475A-947B-AFAB55BFBCF1}">
            <pc226:cmChg xmlns:pc226="http://schemas.microsoft.com/office/powerpoint/2022/06/main/command" chg="mod">
              <pc226:chgData name="Iva Vavic" userId="13a89f61-d74e-4100-9f82-8f9fd7ea3560" providerId="ADAL" clId="{727051F8-D390-4D53-8AAA-82F1B68C2DAF}" dt="2023-03-29T11:36:07.561" v="6837" actId="2056"/>
              <pc2:cmMkLst xmlns:pc2="http://schemas.microsoft.com/office/powerpoint/2019/9/main/command">
                <pc:docMk/>
                <pc:sldMk cId="219454515" sldId="430"/>
                <pc2:cmMk id="{A5F2C1F1-D118-C44F-8F6E-B309522AF9BC}"/>
              </pc2:cmMkLst>
            </pc226:cmChg>
          </p:ext>
        </pc:extLst>
      </pc:sldChg>
      <pc:sldChg chg="add del">
        <pc:chgData name="Iva Vavic" userId="13a89f61-d74e-4100-9f82-8f9fd7ea3560" providerId="ADAL" clId="{727051F8-D390-4D53-8AAA-82F1B68C2DAF}" dt="2023-03-29T12:31:22.238" v="7031" actId="2696"/>
        <pc:sldMkLst>
          <pc:docMk/>
          <pc:sldMk cId="1872798828" sldId="431"/>
        </pc:sldMkLst>
      </pc:sldChg>
      <pc:sldChg chg="add del">
        <pc:chgData name="Iva Vavic" userId="13a89f61-d74e-4100-9f82-8f9fd7ea3560" providerId="ADAL" clId="{727051F8-D390-4D53-8AAA-82F1B68C2DAF}" dt="2023-03-29T14:31:42.461" v="7665" actId="47"/>
        <pc:sldMkLst>
          <pc:docMk/>
          <pc:sldMk cId="2037802259" sldId="432"/>
        </pc:sldMkLst>
      </pc:sldChg>
      <pc:sldChg chg="addSp delSp modSp add mod">
        <pc:chgData name="Iva Vavic" userId="13a89f61-d74e-4100-9f82-8f9fd7ea3560" providerId="ADAL" clId="{727051F8-D390-4D53-8AAA-82F1B68C2DAF}" dt="2023-03-29T11:15:08.395" v="6528" actId="20577"/>
        <pc:sldMkLst>
          <pc:docMk/>
          <pc:sldMk cId="3532244289" sldId="433"/>
        </pc:sldMkLst>
        <pc:spChg chg="mod">
          <ac:chgData name="Iva Vavic" userId="13a89f61-d74e-4100-9f82-8f9fd7ea3560" providerId="ADAL" clId="{727051F8-D390-4D53-8AAA-82F1B68C2DAF}" dt="2023-03-29T11:15:08.395" v="6528" actId="20577"/>
          <ac:spMkLst>
            <pc:docMk/>
            <pc:sldMk cId="3532244289" sldId="433"/>
            <ac:spMk id="2" creationId="{00000000-0000-0000-0000-000000000000}"/>
          </ac:spMkLst>
        </pc:spChg>
        <pc:spChg chg="mod">
          <ac:chgData name="Iva Vavic" userId="13a89f61-d74e-4100-9f82-8f9fd7ea3560" providerId="ADAL" clId="{727051F8-D390-4D53-8AAA-82F1B68C2DAF}" dt="2023-03-29T11:01:43.111" v="6346" actId="20577"/>
          <ac:spMkLst>
            <pc:docMk/>
            <pc:sldMk cId="3532244289" sldId="433"/>
            <ac:spMk id="4" creationId="{4A9045E3-A913-9466-AA9F-7B8F58F1C90C}"/>
          </ac:spMkLst>
        </pc:spChg>
        <pc:picChg chg="del">
          <ac:chgData name="Iva Vavic" userId="13a89f61-d74e-4100-9f82-8f9fd7ea3560" providerId="ADAL" clId="{727051F8-D390-4D53-8AAA-82F1B68C2DAF}" dt="2023-03-29T10:43:56.537" v="6138" actId="478"/>
          <ac:picMkLst>
            <pc:docMk/>
            <pc:sldMk cId="3532244289" sldId="433"/>
            <ac:picMk id="3" creationId="{2B033D79-740C-25A2-A006-B316C75C9C60}"/>
          </ac:picMkLst>
        </pc:picChg>
        <pc:picChg chg="del">
          <ac:chgData name="Iva Vavic" userId="13a89f61-d74e-4100-9f82-8f9fd7ea3560" providerId="ADAL" clId="{727051F8-D390-4D53-8AAA-82F1B68C2DAF}" dt="2023-03-29T10:43:57.288" v="6139" actId="478"/>
          <ac:picMkLst>
            <pc:docMk/>
            <pc:sldMk cId="3532244289" sldId="433"/>
            <ac:picMk id="6" creationId="{AEB40BB3-71C3-FE38-CF57-C4EFB36ECC1C}"/>
          </ac:picMkLst>
        </pc:picChg>
        <pc:picChg chg="add mod">
          <ac:chgData name="Iva Vavic" userId="13a89f61-d74e-4100-9f82-8f9fd7ea3560" providerId="ADAL" clId="{727051F8-D390-4D53-8AAA-82F1B68C2DAF}" dt="2023-03-29T10:52:01.654" v="6258" actId="1035"/>
          <ac:picMkLst>
            <pc:docMk/>
            <pc:sldMk cId="3532244289" sldId="433"/>
            <ac:picMk id="8" creationId="{DC08A82A-0837-06E5-FB5C-BBD68EC1FAAC}"/>
          </ac:picMkLst>
        </pc:picChg>
        <pc:picChg chg="add mod">
          <ac:chgData name="Iva Vavic" userId="13a89f61-d74e-4100-9f82-8f9fd7ea3560" providerId="ADAL" clId="{727051F8-D390-4D53-8AAA-82F1B68C2DAF}" dt="2023-03-29T10:52:06.445" v="6260" actId="1035"/>
          <ac:picMkLst>
            <pc:docMk/>
            <pc:sldMk cId="3532244289" sldId="433"/>
            <ac:picMk id="9" creationId="{6D4C14B4-B3BD-53F0-0AAE-17ECA3CAE22D}"/>
          </ac:picMkLst>
        </pc:picChg>
      </pc:sldChg>
      <pc:sldChg chg="addSp delSp modSp add mod">
        <pc:chgData name="Iva Vavic" userId="13a89f61-d74e-4100-9f82-8f9fd7ea3560" providerId="ADAL" clId="{727051F8-D390-4D53-8AAA-82F1B68C2DAF}" dt="2023-03-29T12:03:20.646" v="6911" actId="1076"/>
        <pc:sldMkLst>
          <pc:docMk/>
          <pc:sldMk cId="154690959" sldId="434"/>
        </pc:sldMkLst>
        <pc:spChg chg="mod">
          <ac:chgData name="Iva Vavic" userId="13a89f61-d74e-4100-9f82-8f9fd7ea3560" providerId="ADAL" clId="{727051F8-D390-4D53-8AAA-82F1B68C2DAF}" dt="2023-03-29T11:14:57.134" v="6507" actId="20577"/>
          <ac:spMkLst>
            <pc:docMk/>
            <pc:sldMk cId="154690959" sldId="434"/>
            <ac:spMk id="2" creationId="{00000000-0000-0000-0000-000000000000}"/>
          </ac:spMkLst>
        </pc:spChg>
        <pc:spChg chg="del">
          <ac:chgData name="Iva Vavic" userId="13a89f61-d74e-4100-9f82-8f9fd7ea3560" providerId="ADAL" clId="{727051F8-D390-4D53-8AAA-82F1B68C2DAF}" dt="2023-03-29T10:59:22.871" v="6311" actId="478"/>
          <ac:spMkLst>
            <pc:docMk/>
            <pc:sldMk cId="154690959" sldId="434"/>
            <ac:spMk id="4" creationId="{4A9045E3-A913-9466-AA9F-7B8F58F1C90C}"/>
          </ac:spMkLst>
        </pc:spChg>
        <pc:spChg chg="add mod">
          <ac:chgData name="Iva Vavic" userId="13a89f61-d74e-4100-9f82-8f9fd7ea3560" providerId="ADAL" clId="{727051F8-D390-4D53-8AAA-82F1B68C2DAF}" dt="2023-03-29T11:11:03.935" v="6444" actId="14100"/>
          <ac:spMkLst>
            <pc:docMk/>
            <pc:sldMk cId="154690959" sldId="434"/>
            <ac:spMk id="10" creationId="{10720891-7275-6E94-22A5-4217D924080F}"/>
          </ac:spMkLst>
        </pc:spChg>
        <pc:picChg chg="add mod">
          <ac:chgData name="Iva Vavic" userId="13a89f61-d74e-4100-9f82-8f9fd7ea3560" providerId="ADAL" clId="{727051F8-D390-4D53-8AAA-82F1B68C2DAF}" dt="2023-03-29T11:04:16.190" v="6366" actId="1076"/>
          <ac:picMkLst>
            <pc:docMk/>
            <pc:sldMk cId="154690959" sldId="434"/>
            <ac:picMk id="3" creationId="{A2D28569-3263-CA26-2D24-3E14EAD620C0}"/>
          </ac:picMkLst>
        </pc:picChg>
        <pc:picChg chg="add mod">
          <ac:chgData name="Iva Vavic" userId="13a89f61-d74e-4100-9f82-8f9fd7ea3560" providerId="ADAL" clId="{727051F8-D390-4D53-8AAA-82F1B68C2DAF}" dt="2023-03-29T12:03:20.646" v="6911" actId="1076"/>
          <ac:picMkLst>
            <pc:docMk/>
            <pc:sldMk cId="154690959" sldId="434"/>
            <ac:picMk id="6" creationId="{543F1698-6C80-C61C-6A31-857F334FC58E}"/>
          </ac:picMkLst>
        </pc:picChg>
        <pc:picChg chg="del">
          <ac:chgData name="Iva Vavic" userId="13a89f61-d74e-4100-9f82-8f9fd7ea3560" providerId="ADAL" clId="{727051F8-D390-4D53-8AAA-82F1B68C2DAF}" dt="2023-03-29T10:59:23.622" v="6312" actId="478"/>
          <ac:picMkLst>
            <pc:docMk/>
            <pc:sldMk cId="154690959" sldId="434"/>
            <ac:picMk id="8" creationId="{DC08A82A-0837-06E5-FB5C-BBD68EC1FAAC}"/>
          </ac:picMkLst>
        </pc:picChg>
        <pc:picChg chg="del mod">
          <ac:chgData name="Iva Vavic" userId="13a89f61-d74e-4100-9f82-8f9fd7ea3560" providerId="ADAL" clId="{727051F8-D390-4D53-8AAA-82F1B68C2DAF}" dt="2023-03-29T10:59:24.127" v="6314" actId="478"/>
          <ac:picMkLst>
            <pc:docMk/>
            <pc:sldMk cId="154690959" sldId="434"/>
            <ac:picMk id="9" creationId="{6D4C14B4-B3BD-53F0-0AAE-17ECA3CAE22D}"/>
          </ac:picMkLst>
        </pc:picChg>
      </pc:sldChg>
      <pc:sldChg chg="addSp delSp modSp add mod">
        <pc:chgData name="Iva Vavic" userId="13a89f61-d74e-4100-9f82-8f9fd7ea3560" providerId="ADAL" clId="{727051F8-D390-4D53-8AAA-82F1B68C2DAF}" dt="2023-03-29T11:44:13.377" v="6874" actId="108"/>
        <pc:sldMkLst>
          <pc:docMk/>
          <pc:sldMk cId="627158833" sldId="435"/>
        </pc:sldMkLst>
        <pc:spChg chg="mod">
          <ac:chgData name="Iva Vavic" userId="13a89f61-d74e-4100-9f82-8f9fd7ea3560" providerId="ADAL" clId="{727051F8-D390-4D53-8AAA-82F1B68C2DAF}" dt="2023-03-29T11:34:26.329" v="6831" actId="20577"/>
          <ac:spMkLst>
            <pc:docMk/>
            <pc:sldMk cId="627158833" sldId="435"/>
            <ac:spMk id="2" creationId="{00000000-0000-0000-0000-000000000000}"/>
          </ac:spMkLst>
        </pc:spChg>
        <pc:spChg chg="add del mod">
          <ac:chgData name="Iva Vavic" userId="13a89f61-d74e-4100-9f82-8f9fd7ea3560" providerId="ADAL" clId="{727051F8-D390-4D53-8AAA-82F1B68C2DAF}" dt="2023-03-29T11:12:48.103" v="6455" actId="478"/>
          <ac:spMkLst>
            <pc:docMk/>
            <pc:sldMk cId="627158833" sldId="435"/>
            <ac:spMk id="4" creationId="{FE4073EE-3CD4-5488-2CDB-EB8CD3D6EE6B}"/>
          </ac:spMkLst>
        </pc:spChg>
        <pc:spChg chg="mod">
          <ac:chgData name="Iva Vavic" userId="13a89f61-d74e-4100-9f82-8f9fd7ea3560" providerId="ADAL" clId="{727051F8-D390-4D53-8AAA-82F1B68C2DAF}" dt="2023-03-29T11:44:13.377" v="6874" actId="108"/>
          <ac:spMkLst>
            <pc:docMk/>
            <pc:sldMk cId="627158833" sldId="435"/>
            <ac:spMk id="10" creationId="{10720891-7275-6E94-22A5-4217D924080F}"/>
          </ac:spMkLst>
        </pc:spChg>
        <pc:picChg chg="del">
          <ac:chgData name="Iva Vavic" userId="13a89f61-d74e-4100-9f82-8f9fd7ea3560" providerId="ADAL" clId="{727051F8-D390-4D53-8AAA-82F1B68C2DAF}" dt="2023-03-29T11:12:22.638" v="6448" actId="478"/>
          <ac:picMkLst>
            <pc:docMk/>
            <pc:sldMk cId="627158833" sldId="435"/>
            <ac:picMk id="3" creationId="{A2D28569-3263-CA26-2D24-3E14EAD620C0}"/>
          </ac:picMkLst>
        </pc:picChg>
        <pc:picChg chg="del">
          <ac:chgData name="Iva Vavic" userId="13a89f61-d74e-4100-9f82-8f9fd7ea3560" providerId="ADAL" clId="{727051F8-D390-4D53-8AAA-82F1B68C2DAF}" dt="2023-03-29T11:12:23.238" v="6449" actId="478"/>
          <ac:picMkLst>
            <pc:docMk/>
            <pc:sldMk cId="627158833" sldId="435"/>
            <ac:picMk id="6" creationId="{543F1698-6C80-C61C-6A31-857F334FC58E}"/>
          </ac:picMkLst>
        </pc:picChg>
        <pc:picChg chg="add mod">
          <ac:chgData name="Iva Vavic" userId="13a89f61-d74e-4100-9f82-8f9fd7ea3560" providerId="ADAL" clId="{727051F8-D390-4D53-8AAA-82F1B68C2DAF}" dt="2023-03-29T11:33:01.393" v="6809" actId="14100"/>
          <ac:picMkLst>
            <pc:docMk/>
            <pc:sldMk cId="627158833" sldId="435"/>
            <ac:picMk id="8" creationId="{2817E4FF-88C8-1021-7D29-D0046C27ECE8}"/>
          </ac:picMkLst>
        </pc:picChg>
        <pc:picChg chg="add mod">
          <ac:chgData name="Iva Vavic" userId="13a89f61-d74e-4100-9f82-8f9fd7ea3560" providerId="ADAL" clId="{727051F8-D390-4D53-8AAA-82F1B68C2DAF}" dt="2023-03-29T11:33:01.393" v="6809" actId="14100"/>
          <ac:picMkLst>
            <pc:docMk/>
            <pc:sldMk cId="627158833" sldId="435"/>
            <ac:picMk id="9" creationId="{E092C7A0-5212-1BA3-CEC6-D341A343C158}"/>
          </ac:picMkLst>
        </pc:picChg>
      </pc:sldChg>
      <pc:sldChg chg="addSp delSp modSp add mod">
        <pc:chgData name="Iva Vavic" userId="13a89f61-d74e-4100-9f82-8f9fd7ea3560" providerId="ADAL" clId="{727051F8-D390-4D53-8AAA-82F1B68C2DAF}" dt="2023-04-03T15:43:44.384" v="12042" actId="20577"/>
        <pc:sldMkLst>
          <pc:docMk/>
          <pc:sldMk cId="1500765740" sldId="436"/>
        </pc:sldMkLst>
        <pc:spChg chg="mod">
          <ac:chgData name="Iva Vavic" userId="13a89f61-d74e-4100-9f82-8f9fd7ea3560" providerId="ADAL" clId="{727051F8-D390-4D53-8AAA-82F1B68C2DAF}" dt="2023-03-29T12:00:32.231" v="6895" actId="20577"/>
          <ac:spMkLst>
            <pc:docMk/>
            <pc:sldMk cId="1500765740" sldId="436"/>
            <ac:spMk id="2" creationId="{00000000-0000-0000-0000-000000000000}"/>
          </ac:spMkLst>
        </pc:spChg>
        <pc:spChg chg="mod">
          <ac:chgData name="Iva Vavic" userId="13a89f61-d74e-4100-9f82-8f9fd7ea3560" providerId="ADAL" clId="{727051F8-D390-4D53-8AAA-82F1B68C2DAF}" dt="2023-04-03T15:43:44.384" v="12042" actId="20577"/>
          <ac:spMkLst>
            <pc:docMk/>
            <pc:sldMk cId="1500765740" sldId="436"/>
            <ac:spMk id="10" creationId="{10720891-7275-6E94-22A5-4217D924080F}"/>
          </ac:spMkLst>
        </pc:spChg>
        <pc:picChg chg="add del mod">
          <ac:chgData name="Iva Vavic" userId="13a89f61-d74e-4100-9f82-8f9fd7ea3560" providerId="ADAL" clId="{727051F8-D390-4D53-8AAA-82F1B68C2DAF}" dt="2023-03-29T12:02:56.526" v="6907" actId="478"/>
          <ac:picMkLst>
            <pc:docMk/>
            <pc:sldMk cId="1500765740" sldId="436"/>
            <ac:picMk id="4" creationId="{C6C70071-F144-B478-AC92-B2823B14EFFA}"/>
          </ac:picMkLst>
        </pc:picChg>
        <pc:picChg chg="add del mod">
          <ac:chgData name="Iva Vavic" userId="13a89f61-d74e-4100-9f82-8f9fd7ea3560" providerId="ADAL" clId="{727051F8-D390-4D53-8AAA-82F1B68C2DAF}" dt="2023-03-29T12:02:10.859" v="6904"/>
          <ac:picMkLst>
            <pc:docMk/>
            <pc:sldMk cId="1500765740" sldId="436"/>
            <ac:picMk id="6" creationId="{86E2A5EF-233C-88E8-2CB6-E9FF32321DE6}"/>
          </ac:picMkLst>
        </pc:picChg>
        <pc:picChg chg="del">
          <ac:chgData name="Iva Vavic" userId="13a89f61-d74e-4100-9f82-8f9fd7ea3560" providerId="ADAL" clId="{727051F8-D390-4D53-8AAA-82F1B68C2DAF}" dt="2023-03-29T12:00:24.423" v="6879" actId="478"/>
          <ac:picMkLst>
            <pc:docMk/>
            <pc:sldMk cId="1500765740" sldId="436"/>
            <ac:picMk id="8" creationId="{2817E4FF-88C8-1021-7D29-D0046C27ECE8}"/>
          </ac:picMkLst>
        </pc:picChg>
        <pc:picChg chg="del">
          <ac:chgData name="Iva Vavic" userId="13a89f61-d74e-4100-9f82-8f9fd7ea3560" providerId="ADAL" clId="{727051F8-D390-4D53-8AAA-82F1B68C2DAF}" dt="2023-03-29T12:00:27.133" v="6880" actId="478"/>
          <ac:picMkLst>
            <pc:docMk/>
            <pc:sldMk cId="1500765740" sldId="436"/>
            <ac:picMk id="9" creationId="{E092C7A0-5212-1BA3-CEC6-D341A343C158}"/>
          </ac:picMkLst>
        </pc:picChg>
        <pc:picChg chg="add del mod">
          <ac:chgData name="Iva Vavic" userId="13a89f61-d74e-4100-9f82-8f9fd7ea3560" providerId="ADAL" clId="{727051F8-D390-4D53-8AAA-82F1B68C2DAF}" dt="2023-03-29T12:02:10.859" v="6904"/>
          <ac:picMkLst>
            <pc:docMk/>
            <pc:sldMk cId="1500765740" sldId="436"/>
            <ac:picMk id="12" creationId="{3558A5FF-91F9-AC97-8894-353D3064BB96}"/>
          </ac:picMkLst>
        </pc:picChg>
        <pc:picChg chg="add mod">
          <ac:chgData name="Iva Vavic" userId="13a89f61-d74e-4100-9f82-8f9fd7ea3560" providerId="ADAL" clId="{727051F8-D390-4D53-8AAA-82F1B68C2DAF}" dt="2023-03-29T12:03:53.252" v="6918" actId="1035"/>
          <ac:picMkLst>
            <pc:docMk/>
            <pc:sldMk cId="1500765740" sldId="436"/>
            <ac:picMk id="1026" creationId="{90CB78B7-DF18-1814-0711-6F744565CC8F}"/>
          </ac:picMkLst>
        </pc:picChg>
        <pc:picChg chg="add mod">
          <ac:chgData name="Iva Vavic" userId="13a89f61-d74e-4100-9f82-8f9fd7ea3560" providerId="ADAL" clId="{727051F8-D390-4D53-8AAA-82F1B68C2DAF}" dt="2023-03-29T12:17:42.622" v="6949"/>
          <ac:picMkLst>
            <pc:docMk/>
            <pc:sldMk cId="1500765740" sldId="436"/>
            <ac:picMk id="1028" creationId="{A6DF8CE4-8763-771A-6A73-F3548F7F382C}"/>
          </ac:picMkLst>
        </pc:picChg>
      </pc:sldChg>
      <pc:sldChg chg="addSp delSp modSp add mod ord">
        <pc:chgData name="Iva Vavic" userId="13a89f61-d74e-4100-9f82-8f9fd7ea3560" providerId="ADAL" clId="{727051F8-D390-4D53-8AAA-82F1B68C2DAF}" dt="2023-03-30T07:42:26.362" v="12002" actId="1035"/>
        <pc:sldMkLst>
          <pc:docMk/>
          <pc:sldMk cId="1258513668" sldId="437"/>
        </pc:sldMkLst>
        <pc:spChg chg="mod">
          <ac:chgData name="Iva Vavic" userId="13a89f61-d74e-4100-9f82-8f9fd7ea3560" providerId="ADAL" clId="{727051F8-D390-4D53-8AAA-82F1B68C2DAF}" dt="2023-03-29T14:15:28.052" v="7464" actId="20577"/>
          <ac:spMkLst>
            <pc:docMk/>
            <pc:sldMk cId="1258513668" sldId="437"/>
            <ac:spMk id="2" creationId="{00000000-0000-0000-0000-000000000000}"/>
          </ac:spMkLst>
        </pc:spChg>
        <pc:spChg chg="del mod">
          <ac:chgData name="Iva Vavic" userId="13a89f61-d74e-4100-9f82-8f9fd7ea3560" providerId="ADAL" clId="{727051F8-D390-4D53-8AAA-82F1B68C2DAF}" dt="2023-03-30T07:03:23.195" v="11852" actId="478"/>
          <ac:spMkLst>
            <pc:docMk/>
            <pc:sldMk cId="1258513668" sldId="437"/>
            <ac:spMk id="4" creationId="{4A9045E3-A913-9466-AA9F-7B8F58F1C90C}"/>
          </ac:spMkLst>
        </pc:spChg>
        <pc:spChg chg="add mod">
          <ac:chgData name="Iva Vavic" userId="13a89f61-d74e-4100-9f82-8f9fd7ea3560" providerId="ADAL" clId="{727051F8-D390-4D53-8AAA-82F1B68C2DAF}" dt="2023-03-30T07:42:13.420" v="11997" actId="255"/>
          <ac:spMkLst>
            <pc:docMk/>
            <pc:sldMk cId="1258513668" sldId="437"/>
            <ac:spMk id="6" creationId="{DBF2C5A8-468D-169B-EE07-B4017AFEAEE4}"/>
          </ac:spMkLst>
        </pc:spChg>
        <pc:spChg chg="add del mod">
          <ac:chgData name="Iva Vavic" userId="13a89f61-d74e-4100-9f82-8f9fd7ea3560" providerId="ADAL" clId="{727051F8-D390-4D53-8AAA-82F1B68C2DAF}" dt="2023-03-30T07:41:42.414" v="11989"/>
          <ac:spMkLst>
            <pc:docMk/>
            <pc:sldMk cId="1258513668" sldId="437"/>
            <ac:spMk id="9" creationId="{B6DFFA16-8185-2282-30C2-14C5A7336C22}"/>
          </ac:spMkLst>
        </pc:spChg>
        <pc:spChg chg="add del mod">
          <ac:chgData name="Iva Vavic" userId="13a89f61-d74e-4100-9f82-8f9fd7ea3560" providerId="ADAL" clId="{727051F8-D390-4D53-8AAA-82F1B68C2DAF}" dt="2023-03-30T07:41:41.493" v="11987"/>
          <ac:spMkLst>
            <pc:docMk/>
            <pc:sldMk cId="1258513668" sldId="437"/>
            <ac:spMk id="10" creationId="{CD27DCF8-F829-81C7-5BF5-0BF9B1383131}"/>
          </ac:spMkLst>
        </pc:spChg>
        <pc:spChg chg="add mod">
          <ac:chgData name="Iva Vavic" userId="13a89f61-d74e-4100-9f82-8f9fd7ea3560" providerId="ADAL" clId="{727051F8-D390-4D53-8AAA-82F1B68C2DAF}" dt="2023-03-30T07:42:26.362" v="12002" actId="1035"/>
          <ac:spMkLst>
            <pc:docMk/>
            <pc:sldMk cId="1258513668" sldId="437"/>
            <ac:spMk id="12" creationId="{4752EF77-9F41-1940-EA36-47A15C97514A}"/>
          </ac:spMkLst>
        </pc:spChg>
        <pc:picChg chg="add mod">
          <ac:chgData name="Iva Vavic" userId="13a89f61-d74e-4100-9f82-8f9fd7ea3560" providerId="ADAL" clId="{727051F8-D390-4D53-8AAA-82F1B68C2DAF}" dt="2023-03-30T07:41:17.571" v="11980" actId="1076"/>
          <ac:picMkLst>
            <pc:docMk/>
            <pc:sldMk cId="1258513668" sldId="437"/>
            <ac:picMk id="8" creationId="{D941965D-6522-0E0D-3B6B-2C37343E7019}"/>
          </ac:picMkLst>
        </pc:picChg>
      </pc:sldChg>
      <pc:sldChg chg="addSp delSp modSp add mod">
        <pc:chgData name="Iva Vavic" userId="13a89f61-d74e-4100-9f82-8f9fd7ea3560" providerId="ADAL" clId="{727051F8-D390-4D53-8AAA-82F1B68C2DAF}" dt="2023-03-29T12:30:42.337" v="7030" actId="108"/>
        <pc:sldMkLst>
          <pc:docMk/>
          <pc:sldMk cId="3141707986" sldId="438"/>
        </pc:sldMkLst>
        <pc:spChg chg="mod">
          <ac:chgData name="Iva Vavic" userId="13a89f61-d74e-4100-9f82-8f9fd7ea3560" providerId="ADAL" clId="{727051F8-D390-4D53-8AAA-82F1B68C2DAF}" dt="2023-03-29T12:14:42.062" v="6945" actId="20577"/>
          <ac:spMkLst>
            <pc:docMk/>
            <pc:sldMk cId="3141707986" sldId="438"/>
            <ac:spMk id="2" creationId="{00000000-0000-0000-0000-000000000000}"/>
          </ac:spMkLst>
        </pc:spChg>
        <pc:spChg chg="mod">
          <ac:chgData name="Iva Vavic" userId="13a89f61-d74e-4100-9f82-8f9fd7ea3560" providerId="ADAL" clId="{727051F8-D390-4D53-8AAA-82F1B68C2DAF}" dt="2023-03-29T12:30:42.337" v="7030" actId="108"/>
          <ac:spMkLst>
            <pc:docMk/>
            <pc:sldMk cId="3141707986" sldId="438"/>
            <ac:spMk id="10" creationId="{10720891-7275-6E94-22A5-4217D924080F}"/>
          </ac:spMkLst>
        </pc:spChg>
        <pc:picChg chg="add mod modCrop">
          <ac:chgData name="Iva Vavic" userId="13a89f61-d74e-4100-9f82-8f9fd7ea3560" providerId="ADAL" clId="{727051F8-D390-4D53-8AAA-82F1B68C2DAF}" dt="2023-03-29T12:26:30.778" v="6973" actId="1076"/>
          <ac:picMkLst>
            <pc:docMk/>
            <pc:sldMk cId="3141707986" sldId="438"/>
            <ac:picMk id="4" creationId="{951BA083-94A1-E2F6-0C44-4B36C2336765}"/>
          </ac:picMkLst>
        </pc:picChg>
        <pc:picChg chg="add mod modCrop">
          <ac:chgData name="Iva Vavic" userId="13a89f61-d74e-4100-9f82-8f9fd7ea3560" providerId="ADAL" clId="{727051F8-D390-4D53-8AAA-82F1B68C2DAF}" dt="2023-03-29T12:26:18.245" v="6971" actId="1076"/>
          <ac:picMkLst>
            <pc:docMk/>
            <pc:sldMk cId="3141707986" sldId="438"/>
            <ac:picMk id="6" creationId="{059D19BE-4B22-FBAF-8D2F-290D8BB1E104}"/>
          </ac:picMkLst>
        </pc:picChg>
        <pc:picChg chg="del">
          <ac:chgData name="Iva Vavic" userId="13a89f61-d74e-4100-9f82-8f9fd7ea3560" providerId="ADAL" clId="{727051F8-D390-4D53-8AAA-82F1B68C2DAF}" dt="2023-03-29T12:15:00.237" v="6948" actId="478"/>
          <ac:picMkLst>
            <pc:docMk/>
            <pc:sldMk cId="3141707986" sldId="438"/>
            <ac:picMk id="1026" creationId="{90CB78B7-DF18-1814-0711-6F744565CC8F}"/>
          </ac:picMkLst>
        </pc:picChg>
        <pc:picChg chg="del">
          <ac:chgData name="Iva Vavic" userId="13a89f61-d74e-4100-9f82-8f9fd7ea3560" providerId="ADAL" clId="{727051F8-D390-4D53-8AAA-82F1B68C2DAF}" dt="2023-03-29T12:14:59.583" v="6947" actId="478"/>
          <ac:picMkLst>
            <pc:docMk/>
            <pc:sldMk cId="3141707986" sldId="438"/>
            <ac:picMk id="1028" creationId="{A6DF8CE4-8763-771A-6A73-F3548F7F382C}"/>
          </ac:picMkLst>
        </pc:picChg>
      </pc:sldChg>
      <pc:sldChg chg="add del">
        <pc:chgData name="Iva Vavic" userId="13a89f61-d74e-4100-9f82-8f9fd7ea3560" providerId="ADAL" clId="{727051F8-D390-4D53-8AAA-82F1B68C2DAF}" dt="2023-03-29T16:36:32.476" v="8545" actId="47"/>
        <pc:sldMkLst>
          <pc:docMk/>
          <pc:sldMk cId="912731133" sldId="439"/>
        </pc:sldMkLst>
      </pc:sldChg>
      <pc:sldChg chg="addSp delSp modSp add mod ord">
        <pc:chgData name="Iva Vavic" userId="13a89f61-d74e-4100-9f82-8f9fd7ea3560" providerId="ADAL" clId="{727051F8-D390-4D53-8AAA-82F1B68C2DAF}" dt="2023-03-29T16:38:35.790" v="8591"/>
        <pc:sldMkLst>
          <pc:docMk/>
          <pc:sldMk cId="1897748581" sldId="439"/>
        </pc:sldMkLst>
        <pc:spChg chg="mod">
          <ac:chgData name="Iva Vavic" userId="13a89f61-d74e-4100-9f82-8f9fd7ea3560" providerId="ADAL" clId="{727051F8-D390-4D53-8AAA-82F1B68C2DAF}" dt="2023-03-29T16:37:23.668" v="8575" actId="20577"/>
          <ac:spMkLst>
            <pc:docMk/>
            <pc:sldMk cId="1897748581" sldId="439"/>
            <ac:spMk id="2" creationId="{00000000-0000-0000-0000-000000000000}"/>
          </ac:spMkLst>
        </pc:spChg>
        <pc:spChg chg="del mod">
          <ac:chgData name="Iva Vavic" userId="13a89f61-d74e-4100-9f82-8f9fd7ea3560" providerId="ADAL" clId="{727051F8-D390-4D53-8AAA-82F1B68C2DAF}" dt="2023-03-29T16:37:50.891" v="8582" actId="478"/>
          <ac:spMkLst>
            <pc:docMk/>
            <pc:sldMk cId="1897748581" sldId="439"/>
            <ac:spMk id="4" creationId="{4A9045E3-A913-9466-AA9F-7B8F58F1C90C}"/>
          </ac:spMkLst>
        </pc:spChg>
        <pc:spChg chg="add mod">
          <ac:chgData name="Iva Vavic" userId="13a89f61-d74e-4100-9f82-8f9fd7ea3560" providerId="ADAL" clId="{727051F8-D390-4D53-8AAA-82F1B68C2DAF}" dt="2023-03-29T16:38:35.790" v="8591"/>
          <ac:spMkLst>
            <pc:docMk/>
            <pc:sldMk cId="1897748581" sldId="439"/>
            <ac:spMk id="13" creationId="{6EEC2DFF-0C70-673D-E2ED-8E9D91BC3F01}"/>
          </ac:spMkLst>
        </pc:spChg>
        <pc:picChg chg="add mod">
          <ac:chgData name="Iva Vavic" userId="13a89f61-d74e-4100-9f82-8f9fd7ea3560" providerId="ADAL" clId="{727051F8-D390-4D53-8AAA-82F1B68C2DAF}" dt="2023-03-29T16:37:12.255" v="8553"/>
          <ac:picMkLst>
            <pc:docMk/>
            <pc:sldMk cId="1897748581" sldId="439"/>
            <ac:picMk id="3" creationId="{2F7D0EAA-03B5-FA43-7EDA-054DBC0EBE65}"/>
          </ac:picMkLst>
        </pc:picChg>
        <pc:picChg chg="add mod">
          <ac:chgData name="Iva Vavic" userId="13a89f61-d74e-4100-9f82-8f9fd7ea3560" providerId="ADAL" clId="{727051F8-D390-4D53-8AAA-82F1B68C2DAF}" dt="2023-03-29T16:37:12.255" v="8553"/>
          <ac:picMkLst>
            <pc:docMk/>
            <pc:sldMk cId="1897748581" sldId="439"/>
            <ac:picMk id="6" creationId="{24B0CD36-37DC-6359-E8CF-CB862E6367FC}"/>
          </ac:picMkLst>
        </pc:picChg>
        <pc:picChg chg="add mod">
          <ac:chgData name="Iva Vavic" userId="13a89f61-d74e-4100-9f82-8f9fd7ea3560" providerId="ADAL" clId="{727051F8-D390-4D53-8AAA-82F1B68C2DAF}" dt="2023-03-29T16:37:12.255" v="8553"/>
          <ac:picMkLst>
            <pc:docMk/>
            <pc:sldMk cId="1897748581" sldId="439"/>
            <ac:picMk id="8" creationId="{0C48F001-81E8-A228-BDB2-5FFCC6467E56}"/>
          </ac:picMkLst>
        </pc:picChg>
        <pc:picChg chg="add mod">
          <ac:chgData name="Iva Vavic" userId="13a89f61-d74e-4100-9f82-8f9fd7ea3560" providerId="ADAL" clId="{727051F8-D390-4D53-8AAA-82F1B68C2DAF}" dt="2023-03-29T16:37:12.255" v="8553"/>
          <ac:picMkLst>
            <pc:docMk/>
            <pc:sldMk cId="1897748581" sldId="439"/>
            <ac:picMk id="9" creationId="{21BF79EC-D9E3-0A34-6FA8-6E367DF7AF1D}"/>
          </ac:picMkLst>
        </pc:picChg>
        <pc:picChg chg="add mod">
          <ac:chgData name="Iva Vavic" userId="13a89f61-d74e-4100-9f82-8f9fd7ea3560" providerId="ADAL" clId="{727051F8-D390-4D53-8AAA-82F1B68C2DAF}" dt="2023-03-29T16:37:12.255" v="8553"/>
          <ac:picMkLst>
            <pc:docMk/>
            <pc:sldMk cId="1897748581" sldId="439"/>
            <ac:picMk id="10" creationId="{1B7DD1C9-7F22-E474-A43E-2B0CBA7A0E47}"/>
          </ac:picMkLst>
        </pc:picChg>
        <pc:picChg chg="add mod">
          <ac:chgData name="Iva Vavic" userId="13a89f61-d74e-4100-9f82-8f9fd7ea3560" providerId="ADAL" clId="{727051F8-D390-4D53-8AAA-82F1B68C2DAF}" dt="2023-03-29T16:37:12.255" v="8553"/>
          <ac:picMkLst>
            <pc:docMk/>
            <pc:sldMk cId="1897748581" sldId="439"/>
            <ac:picMk id="12" creationId="{82E30AB5-C0CA-13F9-6D91-4D14CC1939C3}"/>
          </ac:picMkLst>
        </pc:picChg>
        <pc:picChg chg="del">
          <ac:chgData name="Iva Vavic" userId="13a89f61-d74e-4100-9f82-8f9fd7ea3560" providerId="ADAL" clId="{727051F8-D390-4D53-8AAA-82F1B68C2DAF}" dt="2023-03-29T16:37:06.745" v="8549" actId="478"/>
          <ac:picMkLst>
            <pc:docMk/>
            <pc:sldMk cId="1897748581" sldId="439"/>
            <ac:picMk id="14" creationId="{BBB15ABF-96D2-61AD-2CB3-353F0769B085}"/>
          </ac:picMkLst>
        </pc:picChg>
        <pc:picChg chg="del">
          <ac:chgData name="Iva Vavic" userId="13a89f61-d74e-4100-9f82-8f9fd7ea3560" providerId="ADAL" clId="{727051F8-D390-4D53-8AAA-82F1B68C2DAF}" dt="2023-03-29T16:37:10.057" v="8552" actId="478"/>
          <ac:picMkLst>
            <pc:docMk/>
            <pc:sldMk cId="1897748581" sldId="439"/>
            <ac:picMk id="1027" creationId="{5EE6E294-FC3B-0B52-2CEC-71465551ED13}"/>
          </ac:picMkLst>
        </pc:picChg>
        <pc:picChg chg="del">
          <ac:chgData name="Iva Vavic" userId="13a89f61-d74e-4100-9f82-8f9fd7ea3560" providerId="ADAL" clId="{727051F8-D390-4D53-8AAA-82F1B68C2DAF}" dt="2023-03-29T16:37:09.465" v="8551" actId="478"/>
          <ac:picMkLst>
            <pc:docMk/>
            <pc:sldMk cId="1897748581" sldId="439"/>
            <ac:picMk id="1028" creationId="{B40B1228-1031-36AB-6B24-180EAB39CE68}"/>
          </ac:picMkLst>
        </pc:picChg>
      </pc:sldChg>
      <pc:sldChg chg="addSp delSp modSp add del mod">
        <pc:chgData name="Iva Vavic" userId="13a89f61-d74e-4100-9f82-8f9fd7ea3560" providerId="ADAL" clId="{727051F8-D390-4D53-8AAA-82F1B68C2DAF}" dt="2023-03-29T18:02:47.534" v="11419" actId="47"/>
        <pc:sldMkLst>
          <pc:docMk/>
          <pc:sldMk cId="1605263197" sldId="440"/>
        </pc:sldMkLst>
        <pc:spChg chg="add del mod">
          <ac:chgData name="Iva Vavic" userId="13a89f61-d74e-4100-9f82-8f9fd7ea3560" providerId="ADAL" clId="{727051F8-D390-4D53-8AAA-82F1B68C2DAF}" dt="2023-03-29T16:56:15.028" v="8757"/>
          <ac:spMkLst>
            <pc:docMk/>
            <pc:sldMk cId="1605263197" sldId="440"/>
            <ac:spMk id="4" creationId="{4A9045E3-A913-9466-AA9F-7B8F58F1C90C}"/>
          </ac:spMkLst>
        </pc:spChg>
      </pc:sldChg>
      <pc:sldChg chg="modSp add del mod">
        <pc:chgData name="Iva Vavic" userId="13a89f61-d74e-4100-9f82-8f9fd7ea3560" providerId="ADAL" clId="{727051F8-D390-4D53-8AAA-82F1B68C2DAF}" dt="2023-03-29T18:03:48.518" v="11428" actId="47"/>
        <pc:sldMkLst>
          <pc:docMk/>
          <pc:sldMk cId="1742292988" sldId="441"/>
        </pc:sldMkLst>
        <pc:spChg chg="mod">
          <ac:chgData name="Iva Vavic" userId="13a89f61-d74e-4100-9f82-8f9fd7ea3560" providerId="ADAL" clId="{727051F8-D390-4D53-8AAA-82F1B68C2DAF}" dt="2023-03-29T18:02:27.245" v="11418" actId="14100"/>
          <ac:spMkLst>
            <pc:docMk/>
            <pc:sldMk cId="1742292988" sldId="441"/>
            <ac:spMk id="4" creationId="{4A9045E3-A913-9466-AA9F-7B8F58F1C90C}"/>
          </ac:spMkLst>
        </pc:spChg>
      </pc:sldChg>
      <pc:sldChg chg="addSp modSp add mod">
        <pc:chgData name="Iva Vavic" userId="13a89f61-d74e-4100-9f82-8f9fd7ea3560" providerId="ADAL" clId="{727051F8-D390-4D53-8AAA-82F1B68C2DAF}" dt="2023-03-30T07:42:52.144" v="12007" actId="108"/>
        <pc:sldMkLst>
          <pc:docMk/>
          <pc:sldMk cId="3478879708" sldId="442"/>
        </pc:sldMkLst>
        <pc:spChg chg="mod">
          <ac:chgData name="Iva Vavic" userId="13a89f61-d74e-4100-9f82-8f9fd7ea3560" providerId="ADAL" clId="{727051F8-D390-4D53-8AAA-82F1B68C2DAF}" dt="2023-03-30T07:42:52.144" v="12007" actId="108"/>
          <ac:spMkLst>
            <pc:docMk/>
            <pc:sldMk cId="3478879708" sldId="442"/>
            <ac:spMk id="4" creationId="{4A9045E3-A913-9466-AA9F-7B8F58F1C90C}"/>
          </ac:spMkLst>
        </pc:spChg>
        <pc:picChg chg="add mod">
          <ac:chgData name="Iva Vavic" userId="13a89f61-d74e-4100-9f82-8f9fd7ea3560" providerId="ADAL" clId="{727051F8-D390-4D53-8AAA-82F1B68C2DAF}" dt="2023-03-29T18:05:46.291" v="11455" actId="14100"/>
          <ac:picMkLst>
            <pc:docMk/>
            <pc:sldMk cId="3478879708" sldId="442"/>
            <ac:picMk id="6" creationId="{BD30C738-10D8-ECAC-CFFD-0319DA3ADAD6}"/>
          </ac:picMkLst>
        </pc:picChg>
      </pc:sldChg>
      <pc:sldChg chg="addSp delSp modSp add mod">
        <pc:chgData name="Iva Vavic" userId="13a89f61-d74e-4100-9f82-8f9fd7ea3560" providerId="ADAL" clId="{727051F8-D390-4D53-8AAA-82F1B68C2DAF}" dt="2023-03-30T05:54:36.707" v="11555" actId="20577"/>
        <pc:sldMkLst>
          <pc:docMk/>
          <pc:sldMk cId="4216145176" sldId="443"/>
        </pc:sldMkLst>
        <pc:spChg chg="mod">
          <ac:chgData name="Iva Vavic" userId="13a89f61-d74e-4100-9f82-8f9fd7ea3560" providerId="ADAL" clId="{727051F8-D390-4D53-8AAA-82F1B68C2DAF}" dt="2023-03-30T05:54:36.707" v="11555" actId="20577"/>
          <ac:spMkLst>
            <pc:docMk/>
            <pc:sldMk cId="4216145176" sldId="443"/>
            <ac:spMk id="4" creationId="{4A9045E3-A913-9466-AA9F-7B8F58F1C90C}"/>
          </ac:spMkLst>
        </pc:spChg>
        <pc:spChg chg="add mod ord">
          <ac:chgData name="Iva Vavic" userId="13a89f61-d74e-4100-9f82-8f9fd7ea3560" providerId="ADAL" clId="{727051F8-D390-4D53-8AAA-82F1B68C2DAF}" dt="2023-03-29T18:20:42.365" v="11498" actId="14100"/>
          <ac:spMkLst>
            <pc:docMk/>
            <pc:sldMk cId="4216145176" sldId="443"/>
            <ac:spMk id="10" creationId="{2E080CC0-C2A1-5616-79D7-B35ACD57AC8C}"/>
          </ac:spMkLst>
        </pc:spChg>
        <pc:picChg chg="add del mod">
          <ac:chgData name="Iva Vavic" userId="13a89f61-d74e-4100-9f82-8f9fd7ea3560" providerId="ADAL" clId="{727051F8-D390-4D53-8AAA-82F1B68C2DAF}" dt="2023-03-29T18:17:48.384" v="11479" actId="478"/>
          <ac:picMkLst>
            <pc:docMk/>
            <pc:sldMk cId="4216145176" sldId="443"/>
            <ac:picMk id="6" creationId="{25A049AD-0934-F475-446E-843397D90831}"/>
          </ac:picMkLst>
        </pc:picChg>
        <pc:picChg chg="add mod ord modCrop">
          <ac:chgData name="Iva Vavic" userId="13a89f61-d74e-4100-9f82-8f9fd7ea3560" providerId="ADAL" clId="{727051F8-D390-4D53-8AAA-82F1B68C2DAF}" dt="2023-03-29T18:20:37.194" v="11497" actId="167"/>
          <ac:picMkLst>
            <pc:docMk/>
            <pc:sldMk cId="4216145176" sldId="443"/>
            <ac:picMk id="9" creationId="{60266DD1-30EA-DE47-2DB4-BEEA36890CE6}"/>
          </ac:picMkLst>
        </pc:picChg>
      </pc:sldChg>
      <pc:sldChg chg="addSp delSp modSp add mod ord">
        <pc:chgData name="Iva Vavic" userId="13a89f61-d74e-4100-9f82-8f9fd7ea3560" providerId="ADAL" clId="{727051F8-D390-4D53-8AAA-82F1B68C2DAF}" dt="2023-03-30T07:17:06.789" v="11864" actId="1076"/>
        <pc:sldMkLst>
          <pc:docMk/>
          <pc:sldMk cId="3868953006" sldId="444"/>
        </pc:sldMkLst>
        <pc:spChg chg="mod">
          <ac:chgData name="Iva Vavic" userId="13a89f61-d74e-4100-9f82-8f9fd7ea3560" providerId="ADAL" clId="{727051F8-D390-4D53-8AAA-82F1B68C2DAF}" dt="2023-03-30T06:41:38.270" v="11557" actId="20577"/>
          <ac:spMkLst>
            <pc:docMk/>
            <pc:sldMk cId="3868953006" sldId="444"/>
            <ac:spMk id="2" creationId="{00000000-0000-0000-0000-000000000000}"/>
          </ac:spMkLst>
        </pc:spChg>
        <pc:spChg chg="mod">
          <ac:chgData name="Iva Vavic" userId="13a89f61-d74e-4100-9f82-8f9fd7ea3560" providerId="ADAL" clId="{727051F8-D390-4D53-8AAA-82F1B68C2DAF}" dt="2023-03-30T07:03:39.299" v="11857" actId="20577"/>
          <ac:spMkLst>
            <pc:docMk/>
            <pc:sldMk cId="3868953006" sldId="444"/>
            <ac:spMk id="4" creationId="{4A9045E3-A913-9466-AA9F-7B8F58F1C90C}"/>
          </ac:spMkLst>
        </pc:spChg>
        <pc:spChg chg="del">
          <ac:chgData name="Iva Vavic" userId="13a89f61-d74e-4100-9f82-8f9fd7ea3560" providerId="ADAL" clId="{727051F8-D390-4D53-8AAA-82F1B68C2DAF}" dt="2023-03-30T06:41:43.274" v="11558" actId="478"/>
          <ac:spMkLst>
            <pc:docMk/>
            <pc:sldMk cId="3868953006" sldId="444"/>
            <ac:spMk id="6" creationId="{DBF2C5A8-468D-169B-EE07-B4017AFEAEE4}"/>
          </ac:spMkLst>
        </pc:spChg>
        <pc:spChg chg="add mod">
          <ac:chgData name="Iva Vavic" userId="13a89f61-d74e-4100-9f82-8f9fd7ea3560" providerId="ADAL" clId="{727051F8-D390-4D53-8AAA-82F1B68C2DAF}" dt="2023-03-30T07:02:04.779" v="11850" actId="108"/>
          <ac:spMkLst>
            <pc:docMk/>
            <pc:sldMk cId="3868953006" sldId="444"/>
            <ac:spMk id="12" creationId="{5373DBCA-E3B3-5D13-CE64-33E3D8156F07}"/>
          </ac:spMkLst>
        </pc:spChg>
        <pc:picChg chg="add del mod">
          <ac:chgData name="Iva Vavic" userId="13a89f61-d74e-4100-9f82-8f9fd7ea3560" providerId="ADAL" clId="{727051F8-D390-4D53-8AAA-82F1B68C2DAF}" dt="2023-03-30T06:42:19.212" v="11564" actId="478"/>
          <ac:picMkLst>
            <pc:docMk/>
            <pc:sldMk cId="3868953006" sldId="444"/>
            <ac:picMk id="8" creationId="{641A7EC2-DBD5-4F54-32AD-4819EF856784}"/>
          </ac:picMkLst>
        </pc:picChg>
        <pc:picChg chg="add del mod">
          <ac:chgData name="Iva Vavic" userId="13a89f61-d74e-4100-9f82-8f9fd7ea3560" providerId="ADAL" clId="{727051F8-D390-4D53-8AAA-82F1B68C2DAF}" dt="2023-03-30T07:16:44.075" v="11858" actId="478"/>
          <ac:picMkLst>
            <pc:docMk/>
            <pc:sldMk cId="3868953006" sldId="444"/>
            <ac:picMk id="10" creationId="{5308FD37-064A-C57C-1273-A0A9911B859F}"/>
          </ac:picMkLst>
        </pc:picChg>
        <pc:picChg chg="add mod">
          <ac:chgData name="Iva Vavic" userId="13a89f61-d74e-4100-9f82-8f9fd7ea3560" providerId="ADAL" clId="{727051F8-D390-4D53-8AAA-82F1B68C2DAF}" dt="2023-03-30T07:17:06.789" v="11864" actId="1076"/>
          <ac:picMkLst>
            <pc:docMk/>
            <pc:sldMk cId="3868953006" sldId="444"/>
            <ac:picMk id="14" creationId="{51E915AE-97AC-F71C-30CC-EF8FA9F39C72}"/>
          </ac:picMkLst>
        </pc:picChg>
      </pc:sldChg>
      <pc:sldMasterChg chg="delSldLayout">
        <pc:chgData name="Iva Vavic" userId="13a89f61-d74e-4100-9f82-8f9fd7ea3560" providerId="ADAL" clId="{727051F8-D390-4D53-8AAA-82F1B68C2DAF}" dt="2023-03-27T11:27:05.564" v="778" actId="47"/>
        <pc:sldMasterMkLst>
          <pc:docMk/>
          <pc:sldMasterMk cId="0" sldId="2147483648"/>
        </pc:sldMasterMkLst>
        <pc:sldLayoutChg chg="del">
          <pc:chgData name="Iva Vavic" userId="13a89f61-d74e-4100-9f82-8f9fd7ea3560" providerId="ADAL" clId="{727051F8-D390-4D53-8AAA-82F1B68C2DAF}" dt="2023-03-27T11:27:05.564" v="778" actId="47"/>
          <pc:sldLayoutMkLst>
            <pc:docMk/>
            <pc:sldMasterMk cId="0" sldId="2147483648"/>
            <pc:sldLayoutMk cId="2233584695" sldId="2147483668"/>
          </pc:sldLayoutMkLst>
        </pc:sldLayoutChg>
      </pc:sldMasterChg>
    </pc:docChg>
  </pc:docChgLst>
  <pc:docChgLst>
    <pc:chgData name="Phoebe Njihia" userId="61e53c1c-6f94-4bc3-91aa-1e2242eae6a1" providerId="ADAL" clId="{68A16E16-038D-4925-8CB9-06EAF275D11A}"/>
    <pc:docChg chg="undo custSel delSld modSld">
      <pc:chgData name="Phoebe Njihia" userId="61e53c1c-6f94-4bc3-91aa-1e2242eae6a1" providerId="ADAL" clId="{68A16E16-038D-4925-8CB9-06EAF275D11A}" dt="2023-02-22T12:10:47.062" v="1530" actId="1076"/>
      <pc:docMkLst>
        <pc:docMk/>
      </pc:docMkLst>
      <pc:sldChg chg="del">
        <pc:chgData name="Phoebe Njihia" userId="61e53c1c-6f94-4bc3-91aa-1e2242eae6a1" providerId="ADAL" clId="{68A16E16-038D-4925-8CB9-06EAF275D11A}" dt="2023-02-22T11:18:40.617" v="0" actId="2696"/>
        <pc:sldMkLst>
          <pc:docMk/>
          <pc:sldMk cId="2265858915" sldId="266"/>
        </pc:sldMkLst>
      </pc:sldChg>
      <pc:sldChg chg="addSp delSp modSp mod">
        <pc:chgData name="Phoebe Njihia" userId="61e53c1c-6f94-4bc3-91aa-1e2242eae6a1" providerId="ADAL" clId="{68A16E16-038D-4925-8CB9-06EAF275D11A}" dt="2023-02-22T12:10:47.062" v="1530" actId="1076"/>
        <pc:sldMkLst>
          <pc:docMk/>
          <pc:sldMk cId="2261132308" sldId="410"/>
        </pc:sldMkLst>
        <pc:spChg chg="add del mod">
          <ac:chgData name="Phoebe Njihia" userId="61e53c1c-6f94-4bc3-91aa-1e2242eae6a1" providerId="ADAL" clId="{68A16E16-038D-4925-8CB9-06EAF275D11A}" dt="2023-02-22T11:22:09.044" v="62"/>
          <ac:spMkLst>
            <pc:docMk/>
            <pc:sldMk cId="2261132308" sldId="410"/>
            <ac:spMk id="3" creationId="{33F93F06-8C51-1D3F-B308-4947E2F47E4A}"/>
          </ac:spMkLst>
        </pc:spChg>
        <pc:spChg chg="add del mod">
          <ac:chgData name="Phoebe Njihia" userId="61e53c1c-6f94-4bc3-91aa-1e2242eae6a1" providerId="ADAL" clId="{68A16E16-038D-4925-8CB9-06EAF275D11A}" dt="2023-02-22T11:26:28.305" v="69"/>
          <ac:spMkLst>
            <pc:docMk/>
            <pc:sldMk cId="2261132308" sldId="410"/>
            <ac:spMk id="7" creationId="{591E4910-7FA1-FDCB-FF88-54EDA643D201}"/>
          </ac:spMkLst>
        </pc:spChg>
        <pc:spChg chg="mod">
          <ac:chgData name="Phoebe Njihia" userId="61e53c1c-6f94-4bc3-91aa-1e2242eae6a1" providerId="ADAL" clId="{68A16E16-038D-4925-8CB9-06EAF275D11A}" dt="2023-02-22T11:20:05.328" v="51" actId="20577"/>
          <ac:spMkLst>
            <pc:docMk/>
            <pc:sldMk cId="2261132308" sldId="410"/>
            <ac:spMk id="10" creationId="{387C4771-350F-C00C-7E82-F7560D0060B4}"/>
          </ac:spMkLst>
        </pc:spChg>
        <pc:spChg chg="mod">
          <ac:chgData name="Phoebe Njihia" userId="61e53c1c-6f94-4bc3-91aa-1e2242eae6a1" providerId="ADAL" clId="{68A16E16-038D-4925-8CB9-06EAF275D11A}" dt="2023-02-22T11:28:16.383" v="70" actId="1076"/>
          <ac:spMkLst>
            <pc:docMk/>
            <pc:sldMk cId="2261132308" sldId="410"/>
            <ac:spMk id="12" creationId="{7DD957B0-1EEB-712B-38C1-C7335F4CD211}"/>
          </ac:spMkLst>
        </pc:spChg>
        <pc:spChg chg="add del">
          <ac:chgData name="Phoebe Njihia" userId="61e53c1c-6f94-4bc3-91aa-1e2242eae6a1" providerId="ADAL" clId="{68A16E16-038D-4925-8CB9-06EAF275D11A}" dt="2023-02-22T11:35:49.044" v="91" actId="22"/>
          <ac:spMkLst>
            <pc:docMk/>
            <pc:sldMk cId="2261132308" sldId="410"/>
            <ac:spMk id="22" creationId="{D1106756-4580-C402-3C22-70C4CF696154}"/>
          </ac:spMkLst>
        </pc:spChg>
        <pc:spChg chg="add mod">
          <ac:chgData name="Phoebe Njihia" userId="61e53c1c-6f94-4bc3-91aa-1e2242eae6a1" providerId="ADAL" clId="{68A16E16-038D-4925-8CB9-06EAF275D11A}" dt="2023-02-22T12:10:47.062" v="1530" actId="1076"/>
          <ac:spMkLst>
            <pc:docMk/>
            <pc:sldMk cId="2261132308" sldId="410"/>
            <ac:spMk id="24" creationId="{E3E60A3D-62D5-8A41-3E51-BEB8BC3F5958}"/>
          </ac:spMkLst>
        </pc:spChg>
        <pc:picChg chg="add del mod">
          <ac:chgData name="Phoebe Njihia" userId="61e53c1c-6f94-4bc3-91aa-1e2242eae6a1" providerId="ADAL" clId="{68A16E16-038D-4925-8CB9-06EAF275D11A}" dt="2023-02-22T11:28:26.661" v="75" actId="21"/>
          <ac:picMkLst>
            <pc:docMk/>
            <pc:sldMk cId="2261132308" sldId="410"/>
            <ac:picMk id="14" creationId="{D1C9B402-6DB0-5998-21BF-91459CE794AA}"/>
          </ac:picMkLst>
        </pc:picChg>
        <pc:picChg chg="add del mod">
          <ac:chgData name="Phoebe Njihia" userId="61e53c1c-6f94-4bc3-91aa-1e2242eae6a1" providerId="ADAL" clId="{68A16E16-038D-4925-8CB9-06EAF275D11A}" dt="2023-02-22T11:29:21.875" v="80" actId="21"/>
          <ac:picMkLst>
            <pc:docMk/>
            <pc:sldMk cId="2261132308" sldId="410"/>
            <ac:picMk id="16" creationId="{5D8EF9FF-C337-9B7D-21ED-2FAD9218B50F}"/>
          </ac:picMkLst>
        </pc:picChg>
        <pc:picChg chg="add del mod">
          <ac:chgData name="Phoebe Njihia" userId="61e53c1c-6f94-4bc3-91aa-1e2242eae6a1" providerId="ADAL" clId="{68A16E16-038D-4925-8CB9-06EAF275D11A}" dt="2023-02-22T11:31:33.205" v="86" actId="21"/>
          <ac:picMkLst>
            <pc:docMk/>
            <pc:sldMk cId="2261132308" sldId="410"/>
            <ac:picMk id="18" creationId="{D892A382-D4B8-FAE3-B199-B9CFBCCF28FB}"/>
          </ac:picMkLst>
        </pc:picChg>
        <pc:picChg chg="add mod">
          <ac:chgData name="Phoebe Njihia" userId="61e53c1c-6f94-4bc3-91aa-1e2242eae6a1" providerId="ADAL" clId="{68A16E16-038D-4925-8CB9-06EAF275D11A}" dt="2023-02-22T11:50:24.980" v="766" actId="1076"/>
          <ac:picMkLst>
            <pc:docMk/>
            <pc:sldMk cId="2261132308" sldId="410"/>
            <ac:picMk id="20" creationId="{B0B51C7B-F73D-8511-94A6-A1894FBEEE73}"/>
          </ac:picMkLst>
        </pc:picChg>
      </pc:sldChg>
      <pc:sldChg chg="del">
        <pc:chgData name="Phoebe Njihia" userId="61e53c1c-6f94-4bc3-91aa-1e2242eae6a1" providerId="ADAL" clId="{68A16E16-038D-4925-8CB9-06EAF275D11A}" dt="2023-02-22T11:18:53.455" v="1" actId="2696"/>
        <pc:sldMkLst>
          <pc:docMk/>
          <pc:sldMk cId="147528826" sldId="411"/>
        </pc:sldMkLst>
      </pc:sldChg>
      <pc:sldChg chg="del">
        <pc:chgData name="Phoebe Njihia" userId="61e53c1c-6f94-4bc3-91aa-1e2242eae6a1" providerId="ADAL" clId="{68A16E16-038D-4925-8CB9-06EAF275D11A}" dt="2023-02-22T11:18:53.455" v="1" actId="2696"/>
        <pc:sldMkLst>
          <pc:docMk/>
          <pc:sldMk cId="3281919927" sldId="412"/>
        </pc:sldMkLst>
      </pc:sldChg>
      <pc:sldChg chg="del">
        <pc:chgData name="Phoebe Njihia" userId="61e53c1c-6f94-4bc3-91aa-1e2242eae6a1" providerId="ADAL" clId="{68A16E16-038D-4925-8CB9-06EAF275D11A}" dt="2023-02-22T11:18:53.455" v="1" actId="2696"/>
        <pc:sldMkLst>
          <pc:docMk/>
          <pc:sldMk cId="742020442" sldId="414"/>
        </pc:sldMkLst>
      </pc:sldChg>
      <pc:sldChg chg="del">
        <pc:chgData name="Phoebe Njihia" userId="61e53c1c-6f94-4bc3-91aa-1e2242eae6a1" providerId="ADAL" clId="{68A16E16-038D-4925-8CB9-06EAF275D11A}" dt="2023-02-22T11:19:06.470" v="2" actId="2696"/>
        <pc:sldMkLst>
          <pc:docMk/>
          <pc:sldMk cId="899575014" sldId="416"/>
        </pc:sldMkLst>
      </pc:sldChg>
      <pc:sldChg chg="del">
        <pc:chgData name="Phoebe Njihia" userId="61e53c1c-6f94-4bc3-91aa-1e2242eae6a1" providerId="ADAL" clId="{68A16E16-038D-4925-8CB9-06EAF275D11A}" dt="2023-02-22T11:19:25.433" v="3" actId="2696"/>
        <pc:sldMkLst>
          <pc:docMk/>
          <pc:sldMk cId="2917452096" sldId="417"/>
        </pc:sldMkLst>
      </pc:sldChg>
      <pc:sldChg chg="del">
        <pc:chgData name="Phoebe Njihia" userId="61e53c1c-6f94-4bc3-91aa-1e2242eae6a1" providerId="ADAL" clId="{68A16E16-038D-4925-8CB9-06EAF275D11A}" dt="2023-02-22T11:19:06.470" v="2" actId="2696"/>
        <pc:sldMkLst>
          <pc:docMk/>
          <pc:sldMk cId="4198518633" sldId="419"/>
        </pc:sldMkLst>
      </pc:sldChg>
      <pc:sldChg chg="del">
        <pc:chgData name="Phoebe Njihia" userId="61e53c1c-6f94-4bc3-91aa-1e2242eae6a1" providerId="ADAL" clId="{68A16E16-038D-4925-8CB9-06EAF275D11A}" dt="2023-02-22T11:19:35.122" v="4" actId="2696"/>
        <pc:sldMkLst>
          <pc:docMk/>
          <pc:sldMk cId="3481312179" sldId="421"/>
        </pc:sldMkLst>
      </pc:sldChg>
      <pc:sldChg chg="del">
        <pc:chgData name="Phoebe Njihia" userId="61e53c1c-6f94-4bc3-91aa-1e2242eae6a1" providerId="ADAL" clId="{68A16E16-038D-4925-8CB9-06EAF275D11A}" dt="2023-02-22T11:19:25.433" v="3" actId="2696"/>
        <pc:sldMkLst>
          <pc:docMk/>
          <pc:sldMk cId="4149799559" sldId="422"/>
        </pc:sldMkLst>
      </pc:sldChg>
      <pc:sldChg chg="del">
        <pc:chgData name="Phoebe Njihia" userId="61e53c1c-6f94-4bc3-91aa-1e2242eae6a1" providerId="ADAL" clId="{68A16E16-038D-4925-8CB9-06EAF275D11A}" dt="2023-02-22T11:19:25.433" v="3" actId="2696"/>
        <pc:sldMkLst>
          <pc:docMk/>
          <pc:sldMk cId="896819936" sldId="423"/>
        </pc:sldMkLst>
      </pc:sldChg>
      <pc:sldChg chg="del">
        <pc:chgData name="Phoebe Njihia" userId="61e53c1c-6f94-4bc3-91aa-1e2242eae6a1" providerId="ADAL" clId="{68A16E16-038D-4925-8CB9-06EAF275D11A}" dt="2023-02-22T11:19:06.470" v="2" actId="2696"/>
        <pc:sldMkLst>
          <pc:docMk/>
          <pc:sldMk cId="655654976" sldId="424"/>
        </pc:sldMkLst>
      </pc:sldChg>
      <pc:sldChg chg="del">
        <pc:chgData name="Phoebe Njihia" userId="61e53c1c-6f94-4bc3-91aa-1e2242eae6a1" providerId="ADAL" clId="{68A16E16-038D-4925-8CB9-06EAF275D11A}" dt="2023-02-22T11:19:06.470" v="2" actId="2696"/>
        <pc:sldMkLst>
          <pc:docMk/>
          <pc:sldMk cId="3967723739" sldId="425"/>
        </pc:sldMkLst>
      </pc:sldChg>
      <pc:sldChg chg="del">
        <pc:chgData name="Phoebe Njihia" userId="61e53c1c-6f94-4bc3-91aa-1e2242eae6a1" providerId="ADAL" clId="{68A16E16-038D-4925-8CB9-06EAF275D11A}" dt="2023-02-22T11:19:35.122" v="4" actId="2696"/>
        <pc:sldMkLst>
          <pc:docMk/>
          <pc:sldMk cId="791546400" sldId="426"/>
        </pc:sldMkLst>
      </pc:sldChg>
      <pc:sldChg chg="del">
        <pc:chgData name="Phoebe Njihia" userId="61e53c1c-6f94-4bc3-91aa-1e2242eae6a1" providerId="ADAL" clId="{68A16E16-038D-4925-8CB9-06EAF275D11A}" dt="2023-02-22T11:18:53.455" v="1" actId="2696"/>
        <pc:sldMkLst>
          <pc:docMk/>
          <pc:sldMk cId="15829409" sldId="429"/>
        </pc:sldMkLst>
      </pc:sldChg>
      <pc:sldChg chg="del">
        <pc:chgData name="Phoebe Njihia" userId="61e53c1c-6f94-4bc3-91aa-1e2242eae6a1" providerId="ADAL" clId="{68A16E16-038D-4925-8CB9-06EAF275D11A}" dt="2023-02-22T11:18:53.455" v="1" actId="2696"/>
        <pc:sldMkLst>
          <pc:docMk/>
          <pc:sldMk cId="3747149683" sldId="430"/>
        </pc:sldMkLst>
      </pc:sldChg>
      <pc:sldChg chg="del">
        <pc:chgData name="Phoebe Njihia" userId="61e53c1c-6f94-4bc3-91aa-1e2242eae6a1" providerId="ADAL" clId="{68A16E16-038D-4925-8CB9-06EAF275D11A}" dt="2023-02-22T11:18:53.455" v="1" actId="2696"/>
        <pc:sldMkLst>
          <pc:docMk/>
          <pc:sldMk cId="3557807169" sldId="431"/>
        </pc:sldMkLst>
      </pc:sldChg>
      <pc:sldChg chg="del">
        <pc:chgData name="Phoebe Njihia" userId="61e53c1c-6f94-4bc3-91aa-1e2242eae6a1" providerId="ADAL" clId="{68A16E16-038D-4925-8CB9-06EAF275D11A}" dt="2023-02-22T11:19:35.122" v="4" actId="2696"/>
        <pc:sldMkLst>
          <pc:docMk/>
          <pc:sldMk cId="3509725147" sldId="432"/>
        </pc:sldMkLst>
      </pc:sldChg>
      <pc:sldChg chg="del">
        <pc:chgData name="Phoebe Njihia" userId="61e53c1c-6f94-4bc3-91aa-1e2242eae6a1" providerId="ADAL" clId="{68A16E16-038D-4925-8CB9-06EAF275D11A}" dt="2023-02-22T11:19:35.122" v="4" actId="2696"/>
        <pc:sldMkLst>
          <pc:docMk/>
          <pc:sldMk cId="1869457320" sldId="433"/>
        </pc:sldMkLst>
      </pc:sldChg>
      <pc:sldChg chg="del">
        <pc:chgData name="Phoebe Njihia" userId="61e53c1c-6f94-4bc3-91aa-1e2242eae6a1" providerId="ADAL" clId="{68A16E16-038D-4925-8CB9-06EAF275D11A}" dt="2023-02-22T11:19:50.916" v="17" actId="47"/>
        <pc:sldMkLst>
          <pc:docMk/>
          <pc:sldMk cId="304427880" sldId="434"/>
        </pc:sldMkLst>
      </pc:sldChg>
      <pc:sldChg chg="del">
        <pc:chgData name="Phoebe Njihia" userId="61e53c1c-6f94-4bc3-91aa-1e2242eae6a1" providerId="ADAL" clId="{68A16E16-038D-4925-8CB9-06EAF275D11A}" dt="2023-02-22T11:19:49.585" v="15" actId="47"/>
        <pc:sldMkLst>
          <pc:docMk/>
          <pc:sldMk cId="4087313475" sldId="435"/>
        </pc:sldMkLst>
      </pc:sldChg>
      <pc:sldChg chg="del">
        <pc:chgData name="Phoebe Njihia" userId="61e53c1c-6f94-4bc3-91aa-1e2242eae6a1" providerId="ADAL" clId="{68A16E16-038D-4925-8CB9-06EAF275D11A}" dt="2023-02-22T11:19:49.385" v="14" actId="47"/>
        <pc:sldMkLst>
          <pc:docMk/>
          <pc:sldMk cId="4249743281" sldId="436"/>
        </pc:sldMkLst>
      </pc:sldChg>
      <pc:sldChg chg="del">
        <pc:chgData name="Phoebe Njihia" userId="61e53c1c-6f94-4bc3-91aa-1e2242eae6a1" providerId="ADAL" clId="{68A16E16-038D-4925-8CB9-06EAF275D11A}" dt="2023-02-22T11:19:48.884" v="11" actId="47"/>
        <pc:sldMkLst>
          <pc:docMk/>
          <pc:sldMk cId="2336834783" sldId="437"/>
        </pc:sldMkLst>
      </pc:sldChg>
      <pc:sldChg chg="del">
        <pc:chgData name="Phoebe Njihia" userId="61e53c1c-6f94-4bc3-91aa-1e2242eae6a1" providerId="ADAL" clId="{68A16E16-038D-4925-8CB9-06EAF275D11A}" dt="2023-02-22T11:18:53.455" v="1" actId="2696"/>
        <pc:sldMkLst>
          <pc:docMk/>
          <pc:sldMk cId="2895233474" sldId="438"/>
        </pc:sldMkLst>
      </pc:sldChg>
      <pc:sldChg chg="del">
        <pc:chgData name="Phoebe Njihia" userId="61e53c1c-6f94-4bc3-91aa-1e2242eae6a1" providerId="ADAL" clId="{68A16E16-038D-4925-8CB9-06EAF275D11A}" dt="2023-02-22T11:19:49.772" v="16" actId="47"/>
        <pc:sldMkLst>
          <pc:docMk/>
          <pc:sldMk cId="3063105626" sldId="440"/>
        </pc:sldMkLst>
      </pc:sldChg>
      <pc:sldChg chg="del">
        <pc:chgData name="Phoebe Njihia" userId="61e53c1c-6f94-4bc3-91aa-1e2242eae6a1" providerId="ADAL" clId="{68A16E16-038D-4925-8CB9-06EAF275D11A}" dt="2023-02-22T11:19:49.050" v="12" actId="47"/>
        <pc:sldMkLst>
          <pc:docMk/>
          <pc:sldMk cId="1851751540" sldId="441"/>
        </pc:sldMkLst>
      </pc:sldChg>
      <pc:sldChg chg="del">
        <pc:chgData name="Phoebe Njihia" userId="61e53c1c-6f94-4bc3-91aa-1e2242eae6a1" providerId="ADAL" clId="{68A16E16-038D-4925-8CB9-06EAF275D11A}" dt="2023-02-22T11:19:48.550" v="9" actId="47"/>
        <pc:sldMkLst>
          <pc:docMk/>
          <pc:sldMk cId="1141369545" sldId="442"/>
        </pc:sldMkLst>
      </pc:sldChg>
      <pc:sldChg chg="del">
        <pc:chgData name="Phoebe Njihia" userId="61e53c1c-6f94-4bc3-91aa-1e2242eae6a1" providerId="ADAL" clId="{68A16E16-038D-4925-8CB9-06EAF275D11A}" dt="2023-02-22T11:19:48.715" v="10" actId="47"/>
        <pc:sldMkLst>
          <pc:docMk/>
          <pc:sldMk cId="991711156" sldId="443"/>
        </pc:sldMkLst>
      </pc:sldChg>
      <pc:sldChg chg="del">
        <pc:chgData name="Phoebe Njihia" userId="61e53c1c-6f94-4bc3-91aa-1e2242eae6a1" providerId="ADAL" clId="{68A16E16-038D-4925-8CB9-06EAF275D11A}" dt="2023-02-22T11:19:44.730" v="5" actId="2696"/>
        <pc:sldMkLst>
          <pc:docMk/>
          <pc:sldMk cId="4174428102" sldId="444"/>
        </pc:sldMkLst>
      </pc:sldChg>
      <pc:sldChg chg="del">
        <pc:chgData name="Phoebe Njihia" userId="61e53c1c-6f94-4bc3-91aa-1e2242eae6a1" providerId="ADAL" clId="{68A16E16-038D-4925-8CB9-06EAF275D11A}" dt="2023-02-22T11:19:48.395" v="8" actId="47"/>
        <pc:sldMkLst>
          <pc:docMk/>
          <pc:sldMk cId="108287859" sldId="446"/>
        </pc:sldMkLst>
      </pc:sldChg>
      <pc:sldChg chg="del">
        <pc:chgData name="Phoebe Njihia" userId="61e53c1c-6f94-4bc3-91aa-1e2242eae6a1" providerId="ADAL" clId="{68A16E16-038D-4925-8CB9-06EAF275D11A}" dt="2023-02-22T11:19:48.180" v="7" actId="47"/>
        <pc:sldMkLst>
          <pc:docMk/>
          <pc:sldMk cId="420383015" sldId="447"/>
        </pc:sldMkLst>
      </pc:sldChg>
      <pc:sldChg chg="del">
        <pc:chgData name="Phoebe Njihia" userId="61e53c1c-6f94-4bc3-91aa-1e2242eae6a1" providerId="ADAL" clId="{68A16E16-038D-4925-8CB9-06EAF275D11A}" dt="2023-02-22T11:19:47.859" v="6" actId="47"/>
        <pc:sldMkLst>
          <pc:docMk/>
          <pc:sldMk cId="2687449871" sldId="449"/>
        </pc:sldMkLst>
      </pc:sldChg>
      <pc:sldChg chg="del">
        <pc:chgData name="Phoebe Njihia" userId="61e53c1c-6f94-4bc3-91aa-1e2242eae6a1" providerId="ADAL" clId="{68A16E16-038D-4925-8CB9-06EAF275D11A}" dt="2023-02-22T11:19:49.212" v="13" actId="47"/>
        <pc:sldMkLst>
          <pc:docMk/>
          <pc:sldMk cId="3653548500" sldId="450"/>
        </pc:sldMkLst>
      </pc:sldChg>
      <pc:sldChg chg="del">
        <pc:chgData name="Phoebe Njihia" userId="61e53c1c-6f94-4bc3-91aa-1e2242eae6a1" providerId="ADAL" clId="{68A16E16-038D-4925-8CB9-06EAF275D11A}" dt="2023-02-22T11:19:06.470" v="2" actId="2696"/>
        <pc:sldMkLst>
          <pc:docMk/>
          <pc:sldMk cId="3817310540" sldId="453"/>
        </pc:sldMkLst>
      </pc:sldChg>
      <pc:sldChg chg="del">
        <pc:chgData name="Phoebe Njihia" userId="61e53c1c-6f94-4bc3-91aa-1e2242eae6a1" providerId="ADAL" clId="{68A16E16-038D-4925-8CB9-06EAF275D11A}" dt="2023-02-22T11:19:06.470" v="2" actId="2696"/>
        <pc:sldMkLst>
          <pc:docMk/>
          <pc:sldMk cId="1443319434" sldId="456"/>
        </pc:sldMkLst>
      </pc:sldChg>
      <pc:sldChg chg="del">
        <pc:chgData name="Phoebe Njihia" userId="61e53c1c-6f94-4bc3-91aa-1e2242eae6a1" providerId="ADAL" clId="{68A16E16-038D-4925-8CB9-06EAF275D11A}" dt="2023-02-22T11:19:06.470" v="2" actId="2696"/>
        <pc:sldMkLst>
          <pc:docMk/>
          <pc:sldMk cId="3034373702" sldId="457"/>
        </pc:sldMkLst>
      </pc:sldChg>
      <pc:sldChg chg="del">
        <pc:chgData name="Phoebe Njihia" userId="61e53c1c-6f94-4bc3-91aa-1e2242eae6a1" providerId="ADAL" clId="{68A16E16-038D-4925-8CB9-06EAF275D11A}" dt="2023-02-22T11:19:06.470" v="2" actId="2696"/>
        <pc:sldMkLst>
          <pc:docMk/>
          <pc:sldMk cId="1192054542" sldId="458"/>
        </pc:sldMkLst>
      </pc:sldChg>
    </pc:docChg>
  </pc:docChgLst>
  <pc:docChgLst>
    <pc:chgData name="Iva Vavic" userId="13a89f61-d74e-4100-9f82-8f9fd7ea3560" providerId="ADAL" clId="{2369E938-E45D-4E78-8D5E-87A8DDE9EF82}"/>
    <pc:docChg chg="undo custSel addSld delSld modSld sldOrd modMainMaster">
      <pc:chgData name="Iva Vavic" userId="13a89f61-d74e-4100-9f82-8f9fd7ea3560" providerId="ADAL" clId="{2369E938-E45D-4E78-8D5E-87A8DDE9EF82}" dt="2023-02-27T10:42:58.007" v="3487" actId="47"/>
      <pc:docMkLst>
        <pc:docMk/>
      </pc:docMkLst>
      <pc:sldChg chg="addSp delSp modSp add mod ord">
        <pc:chgData name="Iva Vavic" userId="13a89f61-d74e-4100-9f82-8f9fd7ea3560" providerId="ADAL" clId="{2369E938-E45D-4E78-8D5E-87A8DDE9EF82}" dt="2023-02-27T10:42:12.161" v="3434" actId="20577"/>
        <pc:sldMkLst>
          <pc:docMk/>
          <pc:sldMk cId="3261966717" sldId="259"/>
        </pc:sldMkLst>
        <pc:spChg chg="add mod">
          <ac:chgData name="Iva Vavic" userId="13a89f61-d74e-4100-9f82-8f9fd7ea3560" providerId="ADAL" clId="{2369E938-E45D-4E78-8D5E-87A8DDE9EF82}" dt="2023-02-27T10:38:38.677" v="3390"/>
          <ac:spMkLst>
            <pc:docMk/>
            <pc:sldMk cId="3261966717" sldId="259"/>
            <ac:spMk id="2" creationId="{E5EEF558-F11D-F869-758D-3460EAE2073F}"/>
          </ac:spMkLst>
        </pc:spChg>
        <pc:spChg chg="del mod">
          <ac:chgData name="Iva Vavic" userId="13a89f61-d74e-4100-9f82-8f9fd7ea3560" providerId="ADAL" clId="{2369E938-E45D-4E78-8D5E-87A8DDE9EF82}" dt="2023-02-27T10:41:49.137" v="3420" actId="478"/>
          <ac:spMkLst>
            <pc:docMk/>
            <pc:sldMk cId="3261966717" sldId="259"/>
            <ac:spMk id="3" creationId="{E69AB49B-93D0-A332-40EC-8E9DFF410EB5}"/>
          </ac:spMkLst>
        </pc:spChg>
        <pc:spChg chg="del mod">
          <ac:chgData name="Iva Vavic" userId="13a89f61-d74e-4100-9f82-8f9fd7ea3560" providerId="ADAL" clId="{2369E938-E45D-4E78-8D5E-87A8DDE9EF82}" dt="2023-02-27T10:40:02.019" v="3401" actId="478"/>
          <ac:spMkLst>
            <pc:docMk/>
            <pc:sldMk cId="3261966717" sldId="259"/>
            <ac:spMk id="6" creationId="{42F6F36B-2624-4388-BD78-1D3EDB0B5132}"/>
          </ac:spMkLst>
        </pc:spChg>
        <pc:spChg chg="add del mod">
          <ac:chgData name="Iva Vavic" userId="13a89f61-d74e-4100-9f82-8f9fd7ea3560" providerId="ADAL" clId="{2369E938-E45D-4E78-8D5E-87A8DDE9EF82}" dt="2023-02-27T10:38:43.427" v="3391" actId="478"/>
          <ac:spMkLst>
            <pc:docMk/>
            <pc:sldMk cId="3261966717" sldId="259"/>
            <ac:spMk id="7" creationId="{5044DEDE-4F4F-4E0C-0C09-883F54D9CCF1}"/>
          </ac:spMkLst>
        </pc:spChg>
        <pc:spChg chg="add mod">
          <ac:chgData name="Iva Vavic" userId="13a89f61-d74e-4100-9f82-8f9fd7ea3560" providerId="ADAL" clId="{2369E938-E45D-4E78-8D5E-87A8DDE9EF82}" dt="2023-02-27T10:39:02.381" v="3392"/>
          <ac:spMkLst>
            <pc:docMk/>
            <pc:sldMk cId="3261966717" sldId="259"/>
            <ac:spMk id="8" creationId="{554C3914-00B5-EDFD-CC9E-E5788D8E6F35}"/>
          </ac:spMkLst>
        </pc:spChg>
        <pc:spChg chg="add mod">
          <ac:chgData name="Iva Vavic" userId="13a89f61-d74e-4100-9f82-8f9fd7ea3560" providerId="ADAL" clId="{2369E938-E45D-4E78-8D5E-87A8DDE9EF82}" dt="2023-02-27T10:41:36.233" v="3419" actId="255"/>
          <ac:spMkLst>
            <pc:docMk/>
            <pc:sldMk cId="3261966717" sldId="259"/>
            <ac:spMk id="10" creationId="{B7949518-989E-E3B8-5BC3-22B98753296D}"/>
          </ac:spMkLst>
        </pc:spChg>
        <pc:spChg chg="add del mod">
          <ac:chgData name="Iva Vavic" userId="13a89f61-d74e-4100-9f82-8f9fd7ea3560" providerId="ADAL" clId="{2369E938-E45D-4E78-8D5E-87A8DDE9EF82}" dt="2023-02-27T10:41:50.670" v="3421" actId="478"/>
          <ac:spMkLst>
            <pc:docMk/>
            <pc:sldMk cId="3261966717" sldId="259"/>
            <ac:spMk id="12" creationId="{184E16B1-0893-F7CA-0006-E8FEB1585D90}"/>
          </ac:spMkLst>
        </pc:spChg>
        <pc:spChg chg="add mod">
          <ac:chgData name="Iva Vavic" userId="13a89f61-d74e-4100-9f82-8f9fd7ea3560" providerId="ADAL" clId="{2369E938-E45D-4E78-8D5E-87A8DDE9EF82}" dt="2023-02-27T10:42:12.161" v="3434" actId="20577"/>
          <ac:spMkLst>
            <pc:docMk/>
            <pc:sldMk cId="3261966717" sldId="259"/>
            <ac:spMk id="13" creationId="{2E0DB174-E3BE-6374-5FAA-27B934E4A9CF}"/>
          </ac:spMkLst>
        </pc:spChg>
        <pc:picChg chg="add mod">
          <ac:chgData name="Iva Vavic" userId="13a89f61-d74e-4100-9f82-8f9fd7ea3560" providerId="ADAL" clId="{2369E938-E45D-4E78-8D5E-87A8DDE9EF82}" dt="2023-02-27T10:38:38.677" v="3390"/>
          <ac:picMkLst>
            <pc:docMk/>
            <pc:sldMk cId="3261966717" sldId="259"/>
            <ac:picMk id="4" creationId="{7C2F2D9C-44BA-F8F0-A796-F5F767E72139}"/>
          </ac:picMkLst>
        </pc:picChg>
      </pc:sldChg>
      <pc:sldChg chg="add del">
        <pc:chgData name="Iva Vavic" userId="13a89f61-d74e-4100-9f82-8f9fd7ea3560" providerId="ADAL" clId="{2369E938-E45D-4E78-8D5E-87A8DDE9EF82}" dt="2023-02-27T10:38:01.095" v="3387" actId="47"/>
        <pc:sldMkLst>
          <pc:docMk/>
          <pc:sldMk cId="3556947242" sldId="260"/>
        </pc:sldMkLst>
      </pc:sldChg>
      <pc:sldChg chg="add del">
        <pc:chgData name="Iva Vavic" userId="13a89f61-d74e-4100-9f82-8f9fd7ea3560" providerId="ADAL" clId="{2369E938-E45D-4E78-8D5E-87A8DDE9EF82}" dt="2023-02-27T10:38:05.301" v="3388" actId="47"/>
        <pc:sldMkLst>
          <pc:docMk/>
          <pc:sldMk cId="1125201344" sldId="261"/>
        </pc:sldMkLst>
      </pc:sldChg>
      <pc:sldChg chg="addSp modSp add mod setBg addCm delCm">
        <pc:chgData name="Iva Vavic" userId="13a89f61-d74e-4100-9f82-8f9fd7ea3560" providerId="ADAL" clId="{2369E938-E45D-4E78-8D5E-87A8DDE9EF82}" dt="2023-02-27T10:24:27.538" v="3072"/>
        <pc:sldMkLst>
          <pc:docMk/>
          <pc:sldMk cId="2265858915" sldId="266"/>
        </pc:sldMkLst>
        <pc:spChg chg="mod">
          <ac:chgData name="Iva Vavic" userId="13a89f61-d74e-4100-9f82-8f9fd7ea3560" providerId="ADAL" clId="{2369E938-E45D-4E78-8D5E-87A8DDE9EF82}" dt="2023-02-26T18:06:21.600" v="383" actId="207"/>
          <ac:spMkLst>
            <pc:docMk/>
            <pc:sldMk cId="2265858915" sldId="266"/>
            <ac:spMk id="7" creationId="{8BC65051-CD12-F410-8DCE-CB3DD714B380}"/>
          </ac:spMkLst>
        </pc:spChg>
        <pc:spChg chg="mod">
          <ac:chgData name="Iva Vavic" userId="13a89f61-d74e-4100-9f82-8f9fd7ea3560" providerId="ADAL" clId="{2369E938-E45D-4E78-8D5E-87A8DDE9EF82}" dt="2023-02-26T16:34:27.604" v="8" actId="20577"/>
          <ac:spMkLst>
            <pc:docMk/>
            <pc:sldMk cId="2265858915" sldId="266"/>
            <ac:spMk id="9" creationId="{B91D76C8-B40B-82DF-A463-7FA49157F0E0}"/>
          </ac:spMkLst>
        </pc:spChg>
        <pc:picChg chg="add mod">
          <ac:chgData name="Iva Vavic" userId="13a89f61-d74e-4100-9f82-8f9fd7ea3560" providerId="ADAL" clId="{2369E938-E45D-4E78-8D5E-87A8DDE9EF82}" dt="2023-02-27T07:37:35.032" v="1024"/>
          <ac:picMkLst>
            <pc:docMk/>
            <pc:sldMk cId="2265858915" sldId="266"/>
            <ac:picMk id="2" creationId="{D9B72898-B536-9A7B-7D07-0C9C32910A0B}"/>
          </ac:picMkLst>
        </pc:picChg>
        <pc:picChg chg="add mod ord modCrop">
          <ac:chgData name="Iva Vavic" userId="13a89f61-d74e-4100-9f82-8f9fd7ea3560" providerId="ADAL" clId="{2369E938-E45D-4E78-8D5E-87A8DDE9EF82}" dt="2023-02-26T18:08:05.700" v="385" actId="34135"/>
          <ac:picMkLst>
            <pc:docMk/>
            <pc:sldMk cId="2265858915" sldId="266"/>
            <ac:picMk id="3" creationId="{A165075C-9036-3990-2E63-E908227A4332}"/>
          </ac:picMkLst>
        </pc:picChg>
        <pc:extLst>
          <p:ext xmlns:p="http://schemas.openxmlformats.org/presentationml/2006/main" uri="{D6D511B9-2390-475A-947B-AFAB55BFBCF1}">
            <pc226:cmChg xmlns:pc226="http://schemas.microsoft.com/office/powerpoint/2022/06/main/command" chg="add del">
              <pc226:chgData name="Iva Vavic" userId="13a89f61-d74e-4100-9f82-8f9fd7ea3560" providerId="ADAL" clId="{2369E938-E45D-4E78-8D5E-87A8DDE9EF82}" dt="2023-02-27T10:24:25.616" v="3071"/>
              <pc2:cmMkLst xmlns:pc2="http://schemas.microsoft.com/office/powerpoint/2019/9/main/command">
                <pc:docMk/>
                <pc:sldMk cId="2265858915" sldId="266"/>
                <pc2:cmMk id="{B206B802-A918-4863-BFF7-0E745F5CB2F2}"/>
              </pc2:cmMkLst>
            </pc226:cmChg>
            <pc226:cmChg xmlns:pc226="http://schemas.microsoft.com/office/powerpoint/2022/06/main/command" chg="add del">
              <pc226:chgData name="Iva Vavic" userId="13a89f61-d74e-4100-9f82-8f9fd7ea3560" providerId="ADAL" clId="{2369E938-E45D-4E78-8D5E-87A8DDE9EF82}" dt="2023-02-27T10:24:23.286" v="3070"/>
              <pc2:cmMkLst xmlns:pc2="http://schemas.microsoft.com/office/powerpoint/2019/9/main/command">
                <pc:docMk/>
                <pc:sldMk cId="2265858915" sldId="266"/>
                <pc2:cmMk id="{8B3C46A6-6D65-4521-A421-1BE232CA99F4}"/>
              </pc2:cmMkLst>
            </pc226:cmChg>
            <pc226:cmChg xmlns:pc226="http://schemas.microsoft.com/office/powerpoint/2022/06/main/command" chg="add del">
              <pc226:chgData name="Iva Vavic" userId="13a89f61-d74e-4100-9f82-8f9fd7ea3560" providerId="ADAL" clId="{2369E938-E45D-4E78-8D5E-87A8DDE9EF82}" dt="2023-02-27T10:24:27.538" v="3072"/>
              <pc2:cmMkLst xmlns:pc2="http://schemas.microsoft.com/office/powerpoint/2019/9/main/command">
                <pc:docMk/>
                <pc:sldMk cId="2265858915" sldId="266"/>
                <pc2:cmMk id="{EB4AB2F8-A1DD-4492-86FD-D05500353860}"/>
              </pc2:cmMkLst>
            </pc226:cmChg>
          </p:ext>
        </pc:extLst>
      </pc:sldChg>
      <pc:sldChg chg="addSp modSp add mod setBg">
        <pc:chgData name="Iva Vavic" userId="13a89f61-d74e-4100-9f82-8f9fd7ea3560" providerId="ADAL" clId="{2369E938-E45D-4E78-8D5E-87A8DDE9EF82}" dt="2023-02-27T07:37:32.632" v="1023"/>
        <pc:sldMkLst>
          <pc:docMk/>
          <pc:sldMk cId="1472166204" sldId="298"/>
        </pc:sldMkLst>
        <pc:spChg chg="mod">
          <ac:chgData name="Iva Vavic" userId="13a89f61-d74e-4100-9f82-8f9fd7ea3560" providerId="ADAL" clId="{2369E938-E45D-4E78-8D5E-87A8DDE9EF82}" dt="2023-02-26T18:28:48.512" v="836" actId="108"/>
          <ac:spMkLst>
            <pc:docMk/>
            <pc:sldMk cId="1472166204" sldId="298"/>
            <ac:spMk id="4" creationId="{4A9045E3-A913-9466-AA9F-7B8F58F1C90C}"/>
          </ac:spMkLst>
        </pc:spChg>
        <pc:picChg chg="add mod">
          <ac:chgData name="Iva Vavic" userId="13a89f61-d74e-4100-9f82-8f9fd7ea3560" providerId="ADAL" clId="{2369E938-E45D-4E78-8D5E-87A8DDE9EF82}" dt="2023-02-27T07:37:32.632" v="1023"/>
          <ac:picMkLst>
            <pc:docMk/>
            <pc:sldMk cId="1472166204" sldId="298"/>
            <ac:picMk id="3" creationId="{C1816435-9AF5-3F65-DBE7-47285735C4F8}"/>
          </ac:picMkLst>
        </pc:picChg>
      </pc:sldChg>
      <pc:sldChg chg="addSp modSp add setBg">
        <pc:chgData name="Iva Vavic" userId="13a89f61-d74e-4100-9f82-8f9fd7ea3560" providerId="ADAL" clId="{2369E938-E45D-4E78-8D5E-87A8DDE9EF82}" dt="2023-02-27T07:37:37.189" v="1025"/>
        <pc:sldMkLst>
          <pc:docMk/>
          <pc:sldMk cId="3983660992" sldId="375"/>
        </pc:sldMkLst>
        <pc:picChg chg="add mod">
          <ac:chgData name="Iva Vavic" userId="13a89f61-d74e-4100-9f82-8f9fd7ea3560" providerId="ADAL" clId="{2369E938-E45D-4E78-8D5E-87A8DDE9EF82}" dt="2023-02-27T07:37:37.189" v="1025"/>
          <ac:picMkLst>
            <pc:docMk/>
            <pc:sldMk cId="3983660992" sldId="375"/>
            <ac:picMk id="2" creationId="{D840FE3E-EC94-A3CB-A837-FE432E28224A}"/>
          </ac:picMkLst>
        </pc:picChg>
      </pc:sldChg>
      <pc:sldChg chg="addSp modSp add del mod addCm delCm modCm">
        <pc:chgData name="Iva Vavic" userId="13a89f61-d74e-4100-9f82-8f9fd7ea3560" providerId="ADAL" clId="{2369E938-E45D-4E78-8D5E-87A8DDE9EF82}" dt="2023-02-27T10:34:37.953" v="3359" actId="47"/>
        <pc:sldMkLst>
          <pc:docMk/>
          <pc:sldMk cId="171499442" sldId="399"/>
        </pc:sldMkLst>
        <pc:spChg chg="mod">
          <ac:chgData name="Iva Vavic" userId="13a89f61-d74e-4100-9f82-8f9fd7ea3560" providerId="ADAL" clId="{2369E938-E45D-4E78-8D5E-87A8DDE9EF82}" dt="2023-02-26T16:33:46.189" v="3" actId="121"/>
          <ac:spMkLst>
            <pc:docMk/>
            <pc:sldMk cId="171499442" sldId="399"/>
            <ac:spMk id="2" creationId="{00000000-0000-0000-0000-000000000000}"/>
          </ac:spMkLst>
        </pc:spChg>
        <pc:spChg chg="mod">
          <ac:chgData name="Iva Vavic" userId="13a89f61-d74e-4100-9f82-8f9fd7ea3560" providerId="ADAL" clId="{2369E938-E45D-4E78-8D5E-87A8DDE9EF82}" dt="2023-02-27T10:22:01.956" v="3067" actId="20577"/>
          <ac:spMkLst>
            <pc:docMk/>
            <pc:sldMk cId="171499442" sldId="399"/>
            <ac:spMk id="4" creationId="{4A9045E3-A913-9466-AA9F-7B8F58F1C90C}"/>
          </ac:spMkLst>
        </pc:spChg>
        <pc:picChg chg="mod ord">
          <ac:chgData name="Iva Vavic" userId="13a89f61-d74e-4100-9f82-8f9fd7ea3560" providerId="ADAL" clId="{2369E938-E45D-4E78-8D5E-87A8DDE9EF82}" dt="2023-02-26T17:49:13.233" v="334" actId="167"/>
          <ac:picMkLst>
            <pc:docMk/>
            <pc:sldMk cId="171499442" sldId="399"/>
            <ac:picMk id="3" creationId="{C1527350-F7F4-C0FB-2F4C-961D5017541B}"/>
          </ac:picMkLst>
        </pc:picChg>
        <pc:picChg chg="mod ord">
          <ac:chgData name="Iva Vavic" userId="13a89f61-d74e-4100-9f82-8f9fd7ea3560" providerId="ADAL" clId="{2369E938-E45D-4E78-8D5E-87A8DDE9EF82}" dt="2023-02-26T17:49:13.233" v="334" actId="167"/>
          <ac:picMkLst>
            <pc:docMk/>
            <pc:sldMk cId="171499442" sldId="399"/>
            <ac:picMk id="6" creationId="{64E98E7B-8DD6-4B30-B11E-074747D52DC0}"/>
          </ac:picMkLst>
        </pc:picChg>
        <pc:picChg chg="add mod">
          <ac:chgData name="Iva Vavic" userId="13a89f61-d74e-4100-9f82-8f9fd7ea3560" providerId="ADAL" clId="{2369E938-E45D-4E78-8D5E-87A8DDE9EF82}" dt="2023-02-27T07:37:30.185" v="1022"/>
          <ac:picMkLst>
            <pc:docMk/>
            <pc:sldMk cId="171499442" sldId="399"/>
            <ac:picMk id="7" creationId="{E1445697-D6F3-B5D1-1BDD-3A479F922B94}"/>
          </ac:picMkLst>
        </pc:picChg>
        <pc:extLst>
          <p:ext xmlns:p="http://schemas.openxmlformats.org/presentationml/2006/main" uri="{D6D511B9-2390-475A-947B-AFAB55BFBCF1}">
            <pc226:cmChg xmlns:pc226="http://schemas.microsoft.com/office/powerpoint/2022/06/main/command" chg="add del mod">
              <pc226:chgData name="Iva Vavic" userId="13a89f61-d74e-4100-9f82-8f9fd7ea3560" providerId="ADAL" clId="{2369E938-E45D-4E78-8D5E-87A8DDE9EF82}" dt="2023-02-27T10:24:18.749" v="3069"/>
              <pc2:cmMkLst xmlns:pc2="http://schemas.microsoft.com/office/powerpoint/2019/9/main/command">
                <pc:docMk/>
                <pc:sldMk cId="171499442" sldId="399"/>
                <pc2:cmMk id="{12DD2637-2416-4E42-AE82-A7F75294971C}"/>
              </pc2:cmMkLst>
            </pc226:cmChg>
          </p:ext>
        </pc:extLst>
      </pc:sldChg>
      <pc:sldChg chg="addSp delSp modSp add mod">
        <pc:chgData name="Iva Vavic" userId="13a89f61-d74e-4100-9f82-8f9fd7ea3560" providerId="ADAL" clId="{2369E938-E45D-4E78-8D5E-87A8DDE9EF82}" dt="2023-02-27T07:37:24.740" v="1020"/>
        <pc:sldMkLst>
          <pc:docMk/>
          <pc:sldMk cId="610686074" sldId="405"/>
        </pc:sldMkLst>
        <pc:spChg chg="mod">
          <ac:chgData name="Iva Vavic" userId="13a89f61-d74e-4100-9f82-8f9fd7ea3560" providerId="ADAL" clId="{2369E938-E45D-4E78-8D5E-87A8DDE9EF82}" dt="2023-02-26T18:09:41.085" v="398" actId="20577"/>
          <ac:spMkLst>
            <pc:docMk/>
            <pc:sldMk cId="610686074" sldId="405"/>
            <ac:spMk id="2" creationId="{00000000-0000-0000-0000-000000000000}"/>
          </ac:spMkLst>
        </pc:spChg>
        <pc:spChg chg="mod">
          <ac:chgData name="Iva Vavic" userId="13a89f61-d74e-4100-9f82-8f9fd7ea3560" providerId="ADAL" clId="{2369E938-E45D-4E78-8D5E-87A8DDE9EF82}" dt="2023-02-26T18:27:42.784" v="826" actId="108"/>
          <ac:spMkLst>
            <pc:docMk/>
            <pc:sldMk cId="610686074" sldId="405"/>
            <ac:spMk id="4" creationId="{4A9045E3-A913-9466-AA9F-7B8F58F1C90C}"/>
          </ac:spMkLst>
        </pc:spChg>
        <pc:picChg chg="del">
          <ac:chgData name="Iva Vavic" userId="13a89f61-d74e-4100-9f82-8f9fd7ea3560" providerId="ADAL" clId="{2369E938-E45D-4E78-8D5E-87A8DDE9EF82}" dt="2023-02-26T18:09:45.682" v="399" actId="478"/>
          <ac:picMkLst>
            <pc:docMk/>
            <pc:sldMk cId="610686074" sldId="405"/>
            <ac:picMk id="3" creationId="{06B96B2E-B737-8EF7-4915-77B0E22FB435}"/>
          </ac:picMkLst>
        </pc:picChg>
        <pc:picChg chg="add mod">
          <ac:chgData name="Iva Vavic" userId="13a89f61-d74e-4100-9f82-8f9fd7ea3560" providerId="ADAL" clId="{2369E938-E45D-4E78-8D5E-87A8DDE9EF82}" dt="2023-02-27T07:37:24.740" v="1020"/>
          <ac:picMkLst>
            <pc:docMk/>
            <pc:sldMk cId="610686074" sldId="405"/>
            <ac:picMk id="3" creationId="{1AA3F902-4B49-9748-C772-C40707598359}"/>
          </ac:picMkLst>
        </pc:picChg>
        <pc:picChg chg="del">
          <ac:chgData name="Iva Vavic" userId="13a89f61-d74e-4100-9f82-8f9fd7ea3560" providerId="ADAL" clId="{2369E938-E45D-4E78-8D5E-87A8DDE9EF82}" dt="2023-02-26T18:09:46.376" v="400" actId="478"/>
          <ac:picMkLst>
            <pc:docMk/>
            <pc:sldMk cId="610686074" sldId="405"/>
            <ac:picMk id="6" creationId="{A356DA65-A4C0-1784-F070-E7CFC629E411}"/>
          </ac:picMkLst>
        </pc:picChg>
        <pc:picChg chg="add mod ord modCrop">
          <ac:chgData name="Iva Vavic" userId="13a89f61-d74e-4100-9f82-8f9fd7ea3560" providerId="ADAL" clId="{2369E938-E45D-4E78-8D5E-87A8DDE9EF82}" dt="2023-02-26T18:17:49.198" v="445" actId="167"/>
          <ac:picMkLst>
            <pc:docMk/>
            <pc:sldMk cId="610686074" sldId="405"/>
            <ac:picMk id="8" creationId="{5A37119B-958A-6278-A23C-E115A72211F2}"/>
          </ac:picMkLst>
        </pc:picChg>
        <pc:picChg chg="add mod modCrop">
          <ac:chgData name="Iva Vavic" userId="13a89f61-d74e-4100-9f82-8f9fd7ea3560" providerId="ADAL" clId="{2369E938-E45D-4E78-8D5E-87A8DDE9EF82}" dt="2023-02-26T18:18:52.802" v="621" actId="732"/>
          <ac:picMkLst>
            <pc:docMk/>
            <pc:sldMk cId="610686074" sldId="405"/>
            <ac:picMk id="10" creationId="{F3EBC557-5B2D-72F6-F4EE-3CA0E30F5199}"/>
          </ac:picMkLst>
        </pc:picChg>
        <pc:picChg chg="add mod ord modCrop">
          <ac:chgData name="Iva Vavic" userId="13a89f61-d74e-4100-9f82-8f9fd7ea3560" providerId="ADAL" clId="{2369E938-E45D-4E78-8D5E-87A8DDE9EF82}" dt="2023-02-26T18:18:59.859" v="624" actId="732"/>
          <ac:picMkLst>
            <pc:docMk/>
            <pc:sldMk cId="610686074" sldId="405"/>
            <ac:picMk id="13" creationId="{CA28C190-34AD-183F-B043-574D6712F625}"/>
          </ac:picMkLst>
        </pc:picChg>
      </pc:sldChg>
      <pc:sldChg chg="addSp modSp mod">
        <pc:chgData name="Iva Vavic" userId="13a89f61-d74e-4100-9f82-8f9fd7ea3560" providerId="ADAL" clId="{2369E938-E45D-4E78-8D5E-87A8DDE9EF82}" dt="2023-02-27T07:37:54.088" v="1030"/>
        <pc:sldMkLst>
          <pc:docMk/>
          <pc:sldMk cId="2261132308" sldId="410"/>
        </pc:sldMkLst>
        <pc:spChg chg="mod">
          <ac:chgData name="Iva Vavic" userId="13a89f61-d74e-4100-9f82-8f9fd7ea3560" providerId="ADAL" clId="{2369E938-E45D-4E78-8D5E-87A8DDE9EF82}" dt="2023-02-26T17:43:30.761" v="291" actId="14100"/>
          <ac:spMkLst>
            <pc:docMk/>
            <pc:sldMk cId="2261132308" sldId="410"/>
            <ac:spMk id="3" creationId="{9DDE98F3-4627-81BE-8449-13CB29F7867A}"/>
          </ac:spMkLst>
        </pc:spChg>
        <pc:picChg chg="add mod">
          <ac:chgData name="Iva Vavic" userId="13a89f61-d74e-4100-9f82-8f9fd7ea3560" providerId="ADAL" clId="{2369E938-E45D-4E78-8D5E-87A8DDE9EF82}" dt="2023-02-27T07:37:54.088" v="1030"/>
          <ac:picMkLst>
            <pc:docMk/>
            <pc:sldMk cId="2261132308" sldId="410"/>
            <ac:picMk id="2" creationId="{F03A5A2A-A068-EEBB-5387-68143CA22956}"/>
          </ac:picMkLst>
        </pc:picChg>
        <pc:picChg chg="mod modCrop">
          <ac:chgData name="Iva Vavic" userId="13a89f61-d74e-4100-9f82-8f9fd7ea3560" providerId="ADAL" clId="{2369E938-E45D-4E78-8D5E-87A8DDE9EF82}" dt="2023-02-26T17:43:49.231" v="293" actId="732"/>
          <ac:picMkLst>
            <pc:docMk/>
            <pc:sldMk cId="2261132308" sldId="410"/>
            <ac:picMk id="7" creationId="{5ED6B54D-AB87-4DE7-37DB-7EF122B94B2C}"/>
          </ac:picMkLst>
        </pc:picChg>
      </pc:sldChg>
      <pc:sldChg chg="addSp delSp modSp add mod">
        <pc:chgData name="Iva Vavic" userId="13a89f61-d74e-4100-9f82-8f9fd7ea3560" providerId="ADAL" clId="{2369E938-E45D-4E78-8D5E-87A8DDE9EF82}" dt="2023-02-27T10:37:19.695" v="3383" actId="20577"/>
        <pc:sldMkLst>
          <pc:docMk/>
          <pc:sldMk cId="1919856679" sldId="411"/>
        </pc:sldMkLst>
        <pc:spChg chg="add mod">
          <ac:chgData name="Iva Vavic" userId="13a89f61-d74e-4100-9f82-8f9fd7ea3560" providerId="ADAL" clId="{2369E938-E45D-4E78-8D5E-87A8DDE9EF82}" dt="2023-02-26T17:47:13.775" v="315"/>
          <ac:spMkLst>
            <pc:docMk/>
            <pc:sldMk cId="1919856679" sldId="411"/>
            <ac:spMk id="2" creationId="{AD04403B-6864-D91C-C8ED-FC368EA469AD}"/>
          </ac:spMkLst>
        </pc:spChg>
        <pc:spChg chg="add del mod">
          <ac:chgData name="Iva Vavic" userId="13a89f61-d74e-4100-9f82-8f9fd7ea3560" providerId="ADAL" clId="{2369E938-E45D-4E78-8D5E-87A8DDE9EF82}" dt="2023-02-27T10:37:19.695" v="3383" actId="20577"/>
          <ac:spMkLst>
            <pc:docMk/>
            <pc:sldMk cId="1919856679" sldId="411"/>
            <ac:spMk id="5" creationId="{DD13E79B-F9C0-9153-5EBB-085F5CB995C6}"/>
          </ac:spMkLst>
        </pc:spChg>
        <pc:spChg chg="mod">
          <ac:chgData name="Iva Vavic" userId="13a89f61-d74e-4100-9f82-8f9fd7ea3560" providerId="ADAL" clId="{2369E938-E45D-4E78-8D5E-87A8DDE9EF82}" dt="2023-02-26T16:33:55.015" v="4" actId="121"/>
          <ac:spMkLst>
            <pc:docMk/>
            <pc:sldMk cId="1919856679" sldId="411"/>
            <ac:spMk id="6" creationId="{7DE5A0FD-EB6B-6470-907D-1740D347E222}"/>
          </ac:spMkLst>
        </pc:spChg>
        <pc:graphicFrameChg chg="add del">
          <ac:chgData name="Iva Vavic" userId="13a89f61-d74e-4100-9f82-8f9fd7ea3560" providerId="ADAL" clId="{2369E938-E45D-4E78-8D5E-87A8DDE9EF82}" dt="2023-02-27T10:33:42.238" v="3327" actId="26606"/>
          <ac:graphicFrameMkLst>
            <pc:docMk/>
            <pc:sldMk cId="1919856679" sldId="411"/>
            <ac:graphicFrameMk id="10" creationId="{5CF2C1AF-E192-B469-D8F3-0B8F41864B84}"/>
          </ac:graphicFrameMkLst>
        </pc:graphicFrameChg>
        <pc:graphicFrameChg chg="add del">
          <ac:chgData name="Iva Vavic" userId="13a89f61-d74e-4100-9f82-8f9fd7ea3560" providerId="ADAL" clId="{2369E938-E45D-4E78-8D5E-87A8DDE9EF82}" dt="2023-02-27T10:33:46.396" v="3329" actId="26606"/>
          <ac:graphicFrameMkLst>
            <pc:docMk/>
            <pc:sldMk cId="1919856679" sldId="411"/>
            <ac:graphicFrameMk id="12" creationId="{D3691B75-F557-B51C-8F12-5747A635309F}"/>
          </ac:graphicFrameMkLst>
        </pc:graphicFrameChg>
        <pc:graphicFrameChg chg="add del mod">
          <ac:chgData name="Iva Vavic" userId="13a89f61-d74e-4100-9f82-8f9fd7ea3560" providerId="ADAL" clId="{2369E938-E45D-4E78-8D5E-87A8DDE9EF82}" dt="2023-02-27T10:34:11.969" v="3350" actId="26606"/>
          <ac:graphicFrameMkLst>
            <pc:docMk/>
            <pc:sldMk cId="1919856679" sldId="411"/>
            <ac:graphicFrameMk id="14" creationId="{2505AA96-7BCE-F8C2-C1FC-C286912C6969}"/>
          </ac:graphicFrameMkLst>
        </pc:graphicFrameChg>
        <pc:picChg chg="add mod">
          <ac:chgData name="Iva Vavic" userId="13a89f61-d74e-4100-9f82-8f9fd7ea3560" providerId="ADAL" clId="{2369E938-E45D-4E78-8D5E-87A8DDE9EF82}" dt="2023-02-27T07:37:27.540" v="1021"/>
          <ac:picMkLst>
            <pc:docMk/>
            <pc:sldMk cId="1919856679" sldId="411"/>
            <ac:picMk id="3" creationId="{7B4343C5-D7F4-6FB1-1A76-B1DA9B20F7EC}"/>
          </ac:picMkLst>
        </pc:picChg>
        <pc:picChg chg="add mod">
          <ac:chgData name="Iva Vavic" userId="13a89f61-d74e-4100-9f82-8f9fd7ea3560" providerId="ADAL" clId="{2369E938-E45D-4E78-8D5E-87A8DDE9EF82}" dt="2023-02-27T10:33:33.408" v="3325" actId="1076"/>
          <ac:picMkLst>
            <pc:docMk/>
            <pc:sldMk cId="1919856679" sldId="411"/>
            <ac:picMk id="4" creationId="{0D29A6FB-3DE7-B0C8-11A5-23C90083D509}"/>
          </ac:picMkLst>
        </pc:picChg>
        <pc:picChg chg="add mod">
          <ac:chgData name="Iva Vavic" userId="13a89f61-d74e-4100-9f82-8f9fd7ea3560" providerId="ADAL" clId="{2369E938-E45D-4E78-8D5E-87A8DDE9EF82}" dt="2023-02-27T10:36:17.527" v="3369" actId="1035"/>
          <ac:picMkLst>
            <pc:docMk/>
            <pc:sldMk cId="1919856679" sldId="411"/>
            <ac:picMk id="8" creationId="{F07E62A3-78E4-CD2A-5945-0B38E70501C3}"/>
          </ac:picMkLst>
        </pc:picChg>
      </pc:sldChg>
      <pc:sldChg chg="addSp delSp modSp add mod ord">
        <pc:chgData name="Iva Vavic" userId="13a89f61-d74e-4100-9f82-8f9fd7ea3560" providerId="ADAL" clId="{2369E938-E45D-4E78-8D5E-87A8DDE9EF82}" dt="2023-02-27T07:37:49.484" v="1028"/>
        <pc:sldMkLst>
          <pc:docMk/>
          <pc:sldMk cId="328437085" sldId="412"/>
        </pc:sldMkLst>
        <pc:spChg chg="mod">
          <ac:chgData name="Iva Vavic" userId="13a89f61-d74e-4100-9f82-8f9fd7ea3560" providerId="ADAL" clId="{2369E938-E45D-4E78-8D5E-87A8DDE9EF82}" dt="2023-02-26T18:23:42.849" v="676" actId="20577"/>
          <ac:spMkLst>
            <pc:docMk/>
            <pc:sldMk cId="328437085" sldId="412"/>
            <ac:spMk id="2" creationId="{00000000-0000-0000-0000-000000000000}"/>
          </ac:spMkLst>
        </pc:spChg>
        <pc:spChg chg="del">
          <ac:chgData name="Iva Vavic" userId="13a89f61-d74e-4100-9f82-8f9fd7ea3560" providerId="ADAL" clId="{2369E938-E45D-4E78-8D5E-87A8DDE9EF82}" dt="2023-02-26T18:23:52.826" v="680" actId="478"/>
          <ac:spMkLst>
            <pc:docMk/>
            <pc:sldMk cId="328437085" sldId="412"/>
            <ac:spMk id="4" creationId="{4A9045E3-A913-9466-AA9F-7B8F58F1C90C}"/>
          </ac:spMkLst>
        </pc:spChg>
        <pc:picChg chg="add mod">
          <ac:chgData name="Iva Vavic" userId="13a89f61-d74e-4100-9f82-8f9fd7ea3560" providerId="ADAL" clId="{2369E938-E45D-4E78-8D5E-87A8DDE9EF82}" dt="2023-02-27T07:37:49.484" v="1028"/>
          <ac:picMkLst>
            <pc:docMk/>
            <pc:sldMk cId="328437085" sldId="412"/>
            <ac:picMk id="3" creationId="{32CA9421-AE32-5180-D88A-8F1C54F52ACE}"/>
          </ac:picMkLst>
        </pc:picChg>
        <pc:picChg chg="add del mod ord">
          <ac:chgData name="Iva Vavic" userId="13a89f61-d74e-4100-9f82-8f9fd7ea3560" providerId="ADAL" clId="{2369E938-E45D-4E78-8D5E-87A8DDE9EF82}" dt="2023-02-26T18:31:52.052" v="846" actId="478"/>
          <ac:picMkLst>
            <pc:docMk/>
            <pc:sldMk cId="328437085" sldId="412"/>
            <ac:picMk id="6" creationId="{FF368477-96A9-58F5-868E-9874E52D6A41}"/>
          </ac:picMkLst>
        </pc:picChg>
        <pc:picChg chg="del">
          <ac:chgData name="Iva Vavic" userId="13a89f61-d74e-4100-9f82-8f9fd7ea3560" providerId="ADAL" clId="{2369E938-E45D-4E78-8D5E-87A8DDE9EF82}" dt="2023-02-26T18:23:50.317" v="679" actId="478"/>
          <ac:picMkLst>
            <pc:docMk/>
            <pc:sldMk cId="328437085" sldId="412"/>
            <ac:picMk id="8" creationId="{5A37119B-958A-6278-A23C-E115A72211F2}"/>
          </ac:picMkLst>
        </pc:picChg>
        <pc:picChg chg="add del mod ord">
          <ac:chgData name="Iva Vavic" userId="13a89f61-d74e-4100-9f82-8f9fd7ea3560" providerId="ADAL" clId="{2369E938-E45D-4E78-8D5E-87A8DDE9EF82}" dt="2023-02-26T18:35:28.566" v="868" actId="478"/>
          <ac:picMkLst>
            <pc:docMk/>
            <pc:sldMk cId="328437085" sldId="412"/>
            <ac:picMk id="9" creationId="{A79A4910-22A0-933D-9ED1-EF163B6739CA}"/>
          </ac:picMkLst>
        </pc:picChg>
        <pc:picChg chg="del">
          <ac:chgData name="Iva Vavic" userId="13a89f61-d74e-4100-9f82-8f9fd7ea3560" providerId="ADAL" clId="{2369E938-E45D-4E78-8D5E-87A8DDE9EF82}" dt="2023-02-26T18:23:47.271" v="677" actId="478"/>
          <ac:picMkLst>
            <pc:docMk/>
            <pc:sldMk cId="328437085" sldId="412"/>
            <ac:picMk id="10" creationId="{F3EBC557-5B2D-72F6-F4EE-3CA0E30F5199}"/>
          </ac:picMkLst>
        </pc:picChg>
        <pc:picChg chg="del">
          <ac:chgData name="Iva Vavic" userId="13a89f61-d74e-4100-9f82-8f9fd7ea3560" providerId="ADAL" clId="{2369E938-E45D-4E78-8D5E-87A8DDE9EF82}" dt="2023-02-26T18:23:49.904" v="678" actId="478"/>
          <ac:picMkLst>
            <pc:docMk/>
            <pc:sldMk cId="328437085" sldId="412"/>
            <ac:picMk id="13" creationId="{CA28C190-34AD-183F-B043-574D6712F625}"/>
          </ac:picMkLst>
        </pc:picChg>
        <pc:picChg chg="add mod ord">
          <ac:chgData name="Iva Vavic" userId="13a89f61-d74e-4100-9f82-8f9fd7ea3560" providerId="ADAL" clId="{2369E938-E45D-4E78-8D5E-87A8DDE9EF82}" dt="2023-02-26T18:37:02.050" v="879" actId="167"/>
          <ac:picMkLst>
            <pc:docMk/>
            <pc:sldMk cId="328437085" sldId="412"/>
            <ac:picMk id="14" creationId="{D4F37DAA-1874-F09A-4FD9-029FFAD67764}"/>
          </ac:picMkLst>
        </pc:picChg>
      </pc:sldChg>
      <pc:sldChg chg="new del">
        <pc:chgData name="Iva Vavic" userId="13a89f61-d74e-4100-9f82-8f9fd7ea3560" providerId="ADAL" clId="{2369E938-E45D-4E78-8D5E-87A8DDE9EF82}" dt="2023-02-26T17:42:46.777" v="288" actId="680"/>
        <pc:sldMkLst>
          <pc:docMk/>
          <pc:sldMk cId="4066884029" sldId="412"/>
        </pc:sldMkLst>
      </pc:sldChg>
      <pc:sldChg chg="addSp modSp add mod">
        <pc:chgData name="Iva Vavic" userId="13a89f61-d74e-4100-9f82-8f9fd7ea3560" providerId="ADAL" clId="{2369E938-E45D-4E78-8D5E-87A8DDE9EF82}" dt="2023-02-27T07:37:47.086" v="1027"/>
        <pc:sldMkLst>
          <pc:docMk/>
          <pc:sldMk cId="1527225150" sldId="413"/>
        </pc:sldMkLst>
        <pc:picChg chg="add mod">
          <ac:chgData name="Iva Vavic" userId="13a89f61-d74e-4100-9f82-8f9fd7ea3560" providerId="ADAL" clId="{2369E938-E45D-4E78-8D5E-87A8DDE9EF82}" dt="2023-02-27T07:37:47.086" v="1027"/>
          <ac:picMkLst>
            <pc:docMk/>
            <pc:sldMk cId="1527225150" sldId="413"/>
            <ac:picMk id="3" creationId="{B1FB7A39-E950-8EF4-E191-0CCEA44C22AA}"/>
          </ac:picMkLst>
        </pc:picChg>
        <pc:picChg chg="add mod ord">
          <ac:chgData name="Iva Vavic" userId="13a89f61-d74e-4100-9f82-8f9fd7ea3560" providerId="ADAL" clId="{2369E938-E45D-4E78-8D5E-87A8DDE9EF82}" dt="2023-02-26T18:33:21.207" v="851" actId="167"/>
          <ac:picMkLst>
            <pc:docMk/>
            <pc:sldMk cId="1527225150" sldId="413"/>
            <ac:picMk id="4" creationId="{9BCEE775-3EE2-FCF6-419A-F68895346C7F}"/>
          </ac:picMkLst>
        </pc:picChg>
      </pc:sldChg>
      <pc:sldChg chg="addSp modSp add">
        <pc:chgData name="Iva Vavic" userId="13a89f61-d74e-4100-9f82-8f9fd7ea3560" providerId="ADAL" clId="{2369E938-E45D-4E78-8D5E-87A8DDE9EF82}" dt="2023-02-27T07:37:41.115" v="1026"/>
        <pc:sldMkLst>
          <pc:docMk/>
          <pc:sldMk cId="1360538880" sldId="414"/>
        </pc:sldMkLst>
        <pc:picChg chg="add mod">
          <ac:chgData name="Iva Vavic" userId="13a89f61-d74e-4100-9f82-8f9fd7ea3560" providerId="ADAL" clId="{2369E938-E45D-4E78-8D5E-87A8DDE9EF82}" dt="2023-02-27T07:37:41.115" v="1026"/>
          <ac:picMkLst>
            <pc:docMk/>
            <pc:sldMk cId="1360538880" sldId="414"/>
            <ac:picMk id="3" creationId="{6C8751AA-026E-9AE2-C68C-1F20D451E401}"/>
          </ac:picMkLst>
        </pc:picChg>
      </pc:sldChg>
      <pc:sldChg chg="addSp delSp modSp add del mod">
        <pc:chgData name="Iva Vavic" userId="13a89f61-d74e-4100-9f82-8f9fd7ea3560" providerId="ADAL" clId="{2369E938-E45D-4E78-8D5E-87A8DDE9EF82}" dt="2023-02-27T10:42:58.007" v="3487" actId="47"/>
        <pc:sldMkLst>
          <pc:docMk/>
          <pc:sldMk cId="333495970" sldId="415"/>
        </pc:sldMkLst>
        <pc:spChg chg="mod">
          <ac:chgData name="Iva Vavic" userId="13a89f61-d74e-4100-9f82-8f9fd7ea3560" providerId="ADAL" clId="{2369E938-E45D-4E78-8D5E-87A8DDE9EF82}" dt="2023-02-26T18:37:53.163" v="921" actId="20577"/>
          <ac:spMkLst>
            <pc:docMk/>
            <pc:sldMk cId="333495970" sldId="415"/>
            <ac:spMk id="2" creationId="{00000000-0000-0000-0000-000000000000}"/>
          </ac:spMkLst>
        </pc:spChg>
        <pc:picChg chg="add mod">
          <ac:chgData name="Iva Vavic" userId="13a89f61-d74e-4100-9f82-8f9fd7ea3560" providerId="ADAL" clId="{2369E938-E45D-4E78-8D5E-87A8DDE9EF82}" dt="2023-02-27T07:37:51.652" v="1029"/>
          <ac:picMkLst>
            <pc:docMk/>
            <pc:sldMk cId="333495970" sldId="415"/>
            <ac:picMk id="3" creationId="{B2750087-2ADD-3379-79F6-57FCFF5AE208}"/>
          </ac:picMkLst>
        </pc:picChg>
        <pc:picChg chg="del">
          <ac:chgData name="Iva Vavic" userId="13a89f61-d74e-4100-9f82-8f9fd7ea3560" providerId="ADAL" clId="{2369E938-E45D-4E78-8D5E-87A8DDE9EF82}" dt="2023-02-26T18:37:57.949" v="923" actId="478"/>
          <ac:picMkLst>
            <pc:docMk/>
            <pc:sldMk cId="333495970" sldId="415"/>
            <ac:picMk id="4" creationId="{9BCEE775-3EE2-FCF6-419A-F68895346C7F}"/>
          </ac:picMkLst>
        </pc:picChg>
        <pc:picChg chg="del">
          <ac:chgData name="Iva Vavic" userId="13a89f61-d74e-4100-9f82-8f9fd7ea3560" providerId="ADAL" clId="{2369E938-E45D-4E78-8D5E-87A8DDE9EF82}" dt="2023-02-26T18:37:56.999" v="922" actId="478"/>
          <ac:picMkLst>
            <pc:docMk/>
            <pc:sldMk cId="333495970" sldId="415"/>
            <ac:picMk id="6" creationId="{FF368477-96A9-58F5-868E-9874E52D6A41}"/>
          </ac:picMkLst>
        </pc:picChg>
      </pc:sldChg>
      <pc:sldChg chg="addSp modSp add mod ord">
        <pc:chgData name="Iva Vavic" userId="13a89f61-d74e-4100-9f82-8f9fd7ea3560" providerId="ADAL" clId="{2369E938-E45D-4E78-8D5E-87A8DDE9EF82}" dt="2023-02-27T07:37:56.160" v="1031"/>
        <pc:sldMkLst>
          <pc:docMk/>
          <pc:sldMk cId="1301269577" sldId="416"/>
        </pc:sldMkLst>
        <pc:spChg chg="mod">
          <ac:chgData name="Iva Vavic" userId="13a89f61-d74e-4100-9f82-8f9fd7ea3560" providerId="ADAL" clId="{2369E938-E45D-4E78-8D5E-87A8DDE9EF82}" dt="2023-02-26T18:38:13.767" v="931" actId="20577"/>
          <ac:spMkLst>
            <pc:docMk/>
            <pc:sldMk cId="1301269577" sldId="416"/>
            <ac:spMk id="2" creationId="{00000000-0000-0000-0000-000000000000}"/>
          </ac:spMkLst>
        </pc:spChg>
        <pc:picChg chg="add mod">
          <ac:chgData name="Iva Vavic" userId="13a89f61-d74e-4100-9f82-8f9fd7ea3560" providerId="ADAL" clId="{2369E938-E45D-4E78-8D5E-87A8DDE9EF82}" dt="2023-02-27T07:37:56.160" v="1031"/>
          <ac:picMkLst>
            <pc:docMk/>
            <pc:sldMk cId="1301269577" sldId="416"/>
            <ac:picMk id="3" creationId="{31BB6A59-41A9-5E21-9168-E91E8B97FE1C}"/>
          </ac:picMkLst>
        </pc:picChg>
      </pc:sldChg>
      <pc:sldChg chg="new del ord">
        <pc:chgData name="Iva Vavic" userId="13a89f61-d74e-4100-9f82-8f9fd7ea3560" providerId="ADAL" clId="{2369E938-E45D-4E78-8D5E-87A8DDE9EF82}" dt="2023-02-27T07:25:47.789" v="937" actId="47"/>
        <pc:sldMkLst>
          <pc:docMk/>
          <pc:sldMk cId="1987545651" sldId="417"/>
        </pc:sldMkLst>
      </pc:sldChg>
      <pc:sldChg chg="addSp delSp modSp add mod ord setBg">
        <pc:chgData name="Iva Vavic" userId="13a89f61-d74e-4100-9f82-8f9fd7ea3560" providerId="ADAL" clId="{2369E938-E45D-4E78-8D5E-87A8DDE9EF82}" dt="2023-02-27T09:36:23.459" v="2824" actId="14100"/>
        <pc:sldMkLst>
          <pc:docMk/>
          <pc:sldMk cId="2950680576" sldId="417"/>
        </pc:sldMkLst>
        <pc:spChg chg="add mod">
          <ac:chgData name="Iva Vavic" userId="13a89f61-d74e-4100-9f82-8f9fd7ea3560" providerId="ADAL" clId="{2369E938-E45D-4E78-8D5E-87A8DDE9EF82}" dt="2023-02-27T09:36:04.564" v="2821" actId="1036"/>
          <ac:spMkLst>
            <pc:docMk/>
            <pc:sldMk cId="2950680576" sldId="417"/>
            <ac:spMk id="3" creationId="{4D4F6E38-4360-85D4-C0A6-CB294853B2F3}"/>
          </ac:spMkLst>
        </pc:spChg>
        <pc:spChg chg="add mod ord">
          <ac:chgData name="Iva Vavic" userId="13a89f61-d74e-4100-9f82-8f9fd7ea3560" providerId="ADAL" clId="{2369E938-E45D-4E78-8D5E-87A8DDE9EF82}" dt="2023-02-27T09:36:23.459" v="2824" actId="14100"/>
          <ac:spMkLst>
            <pc:docMk/>
            <pc:sldMk cId="2950680576" sldId="417"/>
            <ac:spMk id="6" creationId="{D06C998C-D1A1-7D68-EC9D-C97B258C016C}"/>
          </ac:spMkLst>
        </pc:spChg>
        <pc:picChg chg="add mod ord">
          <ac:chgData name="Iva Vavic" userId="13a89f61-d74e-4100-9f82-8f9fd7ea3560" providerId="ADAL" clId="{2369E938-E45D-4E78-8D5E-87A8DDE9EF82}" dt="2023-02-27T07:31:13.943" v="953" actId="167"/>
          <ac:picMkLst>
            <pc:docMk/>
            <pc:sldMk cId="2950680576" sldId="417"/>
            <ac:picMk id="4" creationId="{D15BEECC-C256-2E15-0239-B8C07796C912}"/>
          </ac:picMkLst>
        </pc:picChg>
        <pc:picChg chg="add del mod">
          <ac:chgData name="Iva Vavic" userId="13a89f61-d74e-4100-9f82-8f9fd7ea3560" providerId="ADAL" clId="{2369E938-E45D-4E78-8D5E-87A8DDE9EF82}" dt="2023-02-27T07:33:22.897" v="968" actId="478"/>
          <ac:picMkLst>
            <pc:docMk/>
            <pc:sldMk cId="2950680576" sldId="417"/>
            <ac:picMk id="8" creationId="{D3967F69-29A2-EBDA-BFBA-856CB8F753DC}"/>
          </ac:picMkLst>
        </pc:picChg>
        <pc:picChg chg="del">
          <ac:chgData name="Iva Vavic" userId="13a89f61-d74e-4100-9f82-8f9fd7ea3560" providerId="ADAL" clId="{2369E938-E45D-4E78-8D5E-87A8DDE9EF82}" dt="2023-02-27T07:25:57.537" v="941" actId="478"/>
          <ac:picMkLst>
            <pc:docMk/>
            <pc:sldMk cId="2950680576" sldId="417"/>
            <ac:picMk id="9" creationId="{A79A4910-22A0-933D-9ED1-EF163B6739CA}"/>
          </ac:picMkLst>
        </pc:picChg>
        <pc:picChg chg="add mod">
          <ac:chgData name="Iva Vavic" userId="13a89f61-d74e-4100-9f82-8f9fd7ea3560" providerId="ADAL" clId="{2369E938-E45D-4E78-8D5E-87A8DDE9EF82}" dt="2023-02-27T07:35:48.665" v="1011" actId="1038"/>
          <ac:picMkLst>
            <pc:docMk/>
            <pc:sldMk cId="2950680576" sldId="417"/>
            <ac:picMk id="12" creationId="{3D06F37B-D275-1F3F-9C26-020A8F7BFDE8}"/>
          </ac:picMkLst>
        </pc:picChg>
      </pc:sldChg>
      <pc:sldChg chg="modSp add mod">
        <pc:chgData name="Iva Vavic" userId="13a89f61-d74e-4100-9f82-8f9fd7ea3560" providerId="ADAL" clId="{2369E938-E45D-4E78-8D5E-87A8DDE9EF82}" dt="2023-02-27T10:35:47.922" v="3367" actId="108"/>
        <pc:sldMkLst>
          <pc:docMk/>
          <pc:sldMk cId="3301431161" sldId="418"/>
        </pc:sldMkLst>
        <pc:spChg chg="mod">
          <ac:chgData name="Iva Vavic" userId="13a89f61-d74e-4100-9f82-8f9fd7ea3560" providerId="ADAL" clId="{2369E938-E45D-4E78-8D5E-87A8DDE9EF82}" dt="2023-02-27T10:35:47.922" v="3367" actId="108"/>
          <ac:spMkLst>
            <pc:docMk/>
            <pc:sldMk cId="3301431161" sldId="418"/>
            <ac:spMk id="4" creationId="{4A9045E3-A913-9466-AA9F-7B8F58F1C90C}"/>
          </ac:spMkLst>
        </pc:spChg>
      </pc:sldChg>
      <pc:sldChg chg="modSp add mod ord">
        <pc:chgData name="Iva Vavic" userId="13a89f61-d74e-4100-9f82-8f9fd7ea3560" providerId="ADAL" clId="{2369E938-E45D-4E78-8D5E-87A8DDE9EF82}" dt="2023-02-27T10:42:50.894" v="3486" actId="20577"/>
        <pc:sldMkLst>
          <pc:docMk/>
          <pc:sldMk cId="748832690" sldId="419"/>
        </pc:sldMkLst>
        <pc:spChg chg="mod">
          <ac:chgData name="Iva Vavic" userId="13a89f61-d74e-4100-9f82-8f9fd7ea3560" providerId="ADAL" clId="{2369E938-E45D-4E78-8D5E-87A8DDE9EF82}" dt="2023-02-27T10:42:50.894" v="3486" actId="20577"/>
          <ac:spMkLst>
            <pc:docMk/>
            <pc:sldMk cId="748832690" sldId="419"/>
            <ac:spMk id="17" creationId="{CD01EF23-FBC9-40B4-180A-2605C5030990}"/>
          </ac:spMkLst>
        </pc:spChg>
      </pc:sldChg>
      <pc:sldMasterChg chg="delSldLayout modSldLayout">
        <pc:chgData name="Iva Vavic" userId="13a89f61-d74e-4100-9f82-8f9fd7ea3560" providerId="ADAL" clId="{2369E938-E45D-4E78-8D5E-87A8DDE9EF82}" dt="2023-02-27T10:38:05.301" v="3388" actId="47"/>
        <pc:sldMasterMkLst>
          <pc:docMk/>
          <pc:sldMasterMk cId="0" sldId="2147483648"/>
        </pc:sldMasterMkLst>
        <pc:sldLayoutChg chg="delSp mod">
          <pc:chgData name="Iva Vavic" userId="13a89f61-d74e-4100-9f82-8f9fd7ea3560" providerId="ADAL" clId="{2369E938-E45D-4E78-8D5E-87A8DDE9EF82}" dt="2023-02-27T07:37:12.315" v="1019" actId="478"/>
          <pc:sldLayoutMkLst>
            <pc:docMk/>
            <pc:sldMasterMk cId="0" sldId="2147483648"/>
            <pc:sldLayoutMk cId="0" sldId="2147483663"/>
          </pc:sldLayoutMkLst>
          <pc:spChg chg="del">
            <ac:chgData name="Iva Vavic" userId="13a89f61-d74e-4100-9f82-8f9fd7ea3560" providerId="ADAL" clId="{2369E938-E45D-4E78-8D5E-87A8DDE9EF82}" dt="2023-02-27T07:37:10.474" v="1018" actId="478"/>
            <ac:spMkLst>
              <pc:docMk/>
              <pc:sldMasterMk cId="0" sldId="2147483648"/>
              <pc:sldLayoutMk cId="0" sldId="2147483663"/>
              <ac:spMk id="16" creationId="{00000000-0000-0000-0000-000000000000}"/>
            </ac:spMkLst>
          </pc:spChg>
          <pc:spChg chg="del">
            <ac:chgData name="Iva Vavic" userId="13a89f61-d74e-4100-9f82-8f9fd7ea3560" providerId="ADAL" clId="{2369E938-E45D-4E78-8D5E-87A8DDE9EF82}" dt="2023-02-27T07:37:07.209" v="1017" actId="478"/>
            <ac:spMkLst>
              <pc:docMk/>
              <pc:sldMasterMk cId="0" sldId="2147483648"/>
              <pc:sldLayoutMk cId="0" sldId="2147483663"/>
              <ac:spMk id="17" creationId="{00000000-0000-0000-0000-000000000000}"/>
            </ac:spMkLst>
          </pc:spChg>
          <pc:spChg chg="del">
            <ac:chgData name="Iva Vavic" userId="13a89f61-d74e-4100-9f82-8f9fd7ea3560" providerId="ADAL" clId="{2369E938-E45D-4E78-8D5E-87A8DDE9EF82}" dt="2023-02-27T07:37:12.315" v="1019" actId="478"/>
            <ac:spMkLst>
              <pc:docMk/>
              <pc:sldMasterMk cId="0" sldId="2147483648"/>
              <pc:sldLayoutMk cId="0" sldId="2147483663"/>
              <ac:spMk id="21" creationId="{00000000-0000-0000-0000-000000000000}"/>
            </ac:spMkLst>
          </pc:spChg>
          <pc:spChg chg="del">
            <ac:chgData name="Iva Vavic" userId="13a89f61-d74e-4100-9f82-8f9fd7ea3560" providerId="ADAL" clId="{2369E938-E45D-4E78-8D5E-87A8DDE9EF82}" dt="2023-02-27T07:37:12.315" v="1019" actId="478"/>
            <ac:spMkLst>
              <pc:docMk/>
              <pc:sldMasterMk cId="0" sldId="2147483648"/>
              <pc:sldLayoutMk cId="0" sldId="2147483663"/>
              <ac:spMk id="29" creationId="{00000000-0000-0000-0000-000000000000}"/>
            </ac:spMkLst>
          </pc:spChg>
          <pc:spChg chg="del">
            <ac:chgData name="Iva Vavic" userId="13a89f61-d74e-4100-9f82-8f9fd7ea3560" providerId="ADAL" clId="{2369E938-E45D-4E78-8D5E-87A8DDE9EF82}" dt="2023-02-27T07:37:12.315" v="1019" actId="478"/>
            <ac:spMkLst>
              <pc:docMk/>
              <pc:sldMasterMk cId="0" sldId="2147483648"/>
              <pc:sldLayoutMk cId="0" sldId="2147483663"/>
              <ac:spMk id="37" creationId="{00000000-0000-0000-0000-000000000000}"/>
            </ac:spMkLst>
          </pc:spChg>
          <pc:spChg chg="del">
            <ac:chgData name="Iva Vavic" userId="13a89f61-d74e-4100-9f82-8f9fd7ea3560" providerId="ADAL" clId="{2369E938-E45D-4E78-8D5E-87A8DDE9EF82}" dt="2023-02-27T07:37:12.315" v="1019" actId="478"/>
            <ac:spMkLst>
              <pc:docMk/>
              <pc:sldMasterMk cId="0" sldId="2147483648"/>
              <pc:sldLayoutMk cId="0" sldId="2147483663"/>
              <ac:spMk id="41" creationId="{00000000-0000-0000-0000-000000000000}"/>
            </ac:spMkLst>
          </pc:spChg>
          <pc:spChg chg="del">
            <ac:chgData name="Iva Vavic" userId="13a89f61-d74e-4100-9f82-8f9fd7ea3560" providerId="ADAL" clId="{2369E938-E45D-4E78-8D5E-87A8DDE9EF82}" dt="2023-02-27T07:37:12.315" v="1019" actId="478"/>
            <ac:spMkLst>
              <pc:docMk/>
              <pc:sldMasterMk cId="0" sldId="2147483648"/>
              <pc:sldLayoutMk cId="0" sldId="2147483663"/>
              <ac:spMk id="43" creationId="{00000000-0000-0000-0000-000000000000}"/>
            </ac:spMkLst>
          </pc:spChg>
          <pc:spChg chg="del">
            <ac:chgData name="Iva Vavic" userId="13a89f61-d74e-4100-9f82-8f9fd7ea3560" providerId="ADAL" clId="{2369E938-E45D-4E78-8D5E-87A8DDE9EF82}" dt="2023-02-27T07:37:12.315" v="1019" actId="478"/>
            <ac:spMkLst>
              <pc:docMk/>
              <pc:sldMasterMk cId="0" sldId="2147483648"/>
              <pc:sldLayoutMk cId="0" sldId="2147483663"/>
              <ac:spMk id="45" creationId="{00000000-0000-0000-0000-000000000000}"/>
            </ac:spMkLst>
          </pc:spChg>
          <pc:picChg chg="del">
            <ac:chgData name="Iva Vavic" userId="13a89f61-d74e-4100-9f82-8f9fd7ea3560" providerId="ADAL" clId="{2369E938-E45D-4E78-8D5E-87A8DDE9EF82}" dt="2023-02-27T07:37:12.315" v="1019" actId="478"/>
            <ac:picMkLst>
              <pc:docMk/>
              <pc:sldMasterMk cId="0" sldId="2147483648"/>
              <pc:sldLayoutMk cId="0" sldId="2147483663"/>
              <ac:picMk id="18"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19"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20"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22"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23"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24"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25"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26"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27"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28"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0"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1"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2"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3"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4"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5"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6"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8"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39"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40"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42"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44"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46"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47"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48"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49"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50"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51"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52"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53" creationId="{00000000-0000-0000-0000-000000000000}"/>
            </ac:picMkLst>
          </pc:picChg>
          <pc:picChg chg="del">
            <ac:chgData name="Iva Vavic" userId="13a89f61-d74e-4100-9f82-8f9fd7ea3560" providerId="ADAL" clId="{2369E938-E45D-4E78-8D5E-87A8DDE9EF82}" dt="2023-02-27T07:37:12.315" v="1019" actId="478"/>
            <ac:picMkLst>
              <pc:docMk/>
              <pc:sldMasterMk cId="0" sldId="2147483648"/>
              <pc:sldLayoutMk cId="0" sldId="2147483663"/>
              <ac:picMk id="54" creationId="{00000000-0000-0000-0000-000000000000}"/>
            </ac:picMkLst>
          </pc:picChg>
        </pc:sldLayoutChg>
        <pc:sldLayoutChg chg="del">
          <pc:chgData name="Iva Vavic" userId="13a89f61-d74e-4100-9f82-8f9fd7ea3560" providerId="ADAL" clId="{2369E938-E45D-4E78-8D5E-87A8DDE9EF82}" dt="2023-02-27T10:38:05.301" v="3388" actId="47"/>
          <pc:sldLayoutMkLst>
            <pc:docMk/>
            <pc:sldMasterMk cId="0" sldId="2147483648"/>
            <pc:sldLayoutMk cId="316075943" sldId="2147483666"/>
          </pc:sldLayoutMkLst>
        </pc:sldLayoutChg>
        <pc:sldLayoutChg chg="del">
          <pc:chgData name="Iva Vavic" userId="13a89f61-d74e-4100-9f82-8f9fd7ea3560" providerId="ADAL" clId="{2369E938-E45D-4E78-8D5E-87A8DDE9EF82}" dt="2023-02-27T10:38:01.095" v="3387" actId="47"/>
          <pc:sldLayoutMkLst>
            <pc:docMk/>
            <pc:sldMasterMk cId="0" sldId="2147483648"/>
            <pc:sldLayoutMk cId="1883837996" sldId="2147483667"/>
          </pc:sldLayoutMkLst>
        </pc:sldLayoutChg>
      </pc:sldMasterChg>
    </pc:docChg>
  </pc:docChgLst>
  <pc:docChgLst>
    <pc:chgData name="Iva Vavic" userId="13a89f61-d74e-4100-9f82-8f9fd7ea3560" providerId="ADAL" clId="{084123DA-2B02-8143-8AF1-A7929300F70C}"/>
    <pc:docChg chg="undo custSel modSld">
      <pc:chgData name="Iva Vavic" userId="13a89f61-d74e-4100-9f82-8f9fd7ea3560" providerId="ADAL" clId="{084123DA-2B02-8143-8AF1-A7929300F70C}" dt="2023-05-17T08:25:02.227" v="4"/>
      <pc:docMkLst>
        <pc:docMk/>
      </pc:docMkLst>
      <pc:sldChg chg="addSp delSp">
        <pc:chgData name="Iva Vavic" userId="13a89f61-d74e-4100-9f82-8f9fd7ea3560" providerId="ADAL" clId="{084123DA-2B02-8143-8AF1-A7929300F70C}" dt="2023-05-17T08:25:02.227" v="4"/>
        <pc:sldMkLst>
          <pc:docMk/>
          <pc:sldMk cId="1525568896" sldId="427"/>
        </pc:sldMkLst>
        <pc:inkChg chg="add del">
          <ac:chgData name="Iva Vavic" userId="13a89f61-d74e-4100-9f82-8f9fd7ea3560" providerId="ADAL" clId="{084123DA-2B02-8143-8AF1-A7929300F70C}" dt="2023-05-17T08:25:02.227" v="4"/>
          <ac:inkMkLst>
            <pc:docMk/>
            <pc:sldMk cId="1525568896" sldId="427"/>
            <ac:inkMk id="3" creationId="{45F6108E-7D81-8437-1C90-5EB857FDADA6}"/>
          </ac:inkMkLst>
        </pc:inkChg>
        <pc:inkChg chg="add del">
          <ac:chgData name="Iva Vavic" userId="13a89f61-d74e-4100-9f82-8f9fd7ea3560" providerId="ADAL" clId="{084123DA-2B02-8143-8AF1-A7929300F70C}" dt="2023-05-17T08:25:02.011" v="3"/>
          <ac:inkMkLst>
            <pc:docMk/>
            <pc:sldMk cId="1525568896" sldId="427"/>
            <ac:inkMk id="4" creationId="{2B088B1B-70EE-AF3A-3626-04190BAC8E89}"/>
          </ac:inkMkLst>
        </pc:inkChg>
        <pc:inkChg chg="add del reco">
          <ac:chgData name="Iva Vavic" userId="13a89f61-d74e-4100-9f82-8f9fd7ea3560" providerId="ADAL" clId="{084123DA-2B02-8143-8AF1-A7929300F70C}" dt="2023-05-17T08:25:02.011" v="3"/>
          <ac:inkMkLst>
            <pc:docMk/>
            <pc:sldMk cId="1525568896" sldId="427"/>
            <ac:inkMk id="6" creationId="{59B8FF46-EC95-F4F5-B8B7-C6E74F522ED4}"/>
          </ac:inkMkLst>
        </pc:inkChg>
      </pc:sldChg>
    </pc:docChg>
  </pc:docChgLst>
  <pc:docChgLst>
    <pc:chgData name="Phoebe Njihia" userId="61e53c1c-6f94-4bc3-91aa-1e2242eae6a1" providerId="ADAL" clId="{60A5EA43-8A24-4507-9BD1-B8F9599E416E}"/>
    <pc:docChg chg="undo custSel modSld">
      <pc:chgData name="Phoebe Njihia" userId="61e53c1c-6f94-4bc3-91aa-1e2242eae6a1" providerId="ADAL" clId="{60A5EA43-8A24-4507-9BD1-B8F9599E416E}" dt="2023-02-01T13:50:17.368" v="73" actId="20577"/>
      <pc:docMkLst>
        <pc:docMk/>
      </pc:docMkLst>
      <pc:sldChg chg="addSp delSp modSp mod">
        <pc:chgData name="Phoebe Njihia" userId="61e53c1c-6f94-4bc3-91aa-1e2242eae6a1" providerId="ADAL" clId="{60A5EA43-8A24-4507-9BD1-B8F9599E416E}" dt="2023-02-01T13:41:15.647" v="57" actId="20577"/>
        <pc:sldMkLst>
          <pc:docMk/>
          <pc:sldMk cId="896819936" sldId="423"/>
        </pc:sldMkLst>
        <pc:spChg chg="mod">
          <ac:chgData name="Phoebe Njihia" userId="61e53c1c-6f94-4bc3-91aa-1e2242eae6a1" providerId="ADAL" clId="{60A5EA43-8A24-4507-9BD1-B8F9599E416E}" dt="2023-02-01T13:41:15.647" v="57" actId="20577"/>
          <ac:spMkLst>
            <pc:docMk/>
            <pc:sldMk cId="896819936" sldId="423"/>
            <ac:spMk id="8" creationId="{5DFBF476-7221-BDBB-46D9-2B119065212B}"/>
          </ac:spMkLst>
        </pc:spChg>
        <pc:picChg chg="del">
          <ac:chgData name="Phoebe Njihia" userId="61e53c1c-6f94-4bc3-91aa-1e2242eae6a1" providerId="ADAL" clId="{60A5EA43-8A24-4507-9BD1-B8F9599E416E}" dt="2023-02-01T13:39:35.836" v="6" actId="21"/>
          <ac:picMkLst>
            <pc:docMk/>
            <pc:sldMk cId="896819936" sldId="423"/>
            <ac:picMk id="13" creationId="{19EB444E-7707-11D6-D031-30FAFFA45FBF}"/>
          </ac:picMkLst>
        </pc:picChg>
        <pc:picChg chg="add mod">
          <ac:chgData name="Phoebe Njihia" userId="61e53c1c-6f94-4bc3-91aa-1e2242eae6a1" providerId="ADAL" clId="{60A5EA43-8A24-4507-9BD1-B8F9599E416E}" dt="2023-02-01T13:40:01.490" v="11" actId="14100"/>
          <ac:picMkLst>
            <pc:docMk/>
            <pc:sldMk cId="896819936" sldId="423"/>
            <ac:picMk id="1026" creationId="{F83EFF30-82EF-959C-71D5-0B0D74D42D16}"/>
          </ac:picMkLst>
        </pc:picChg>
      </pc:sldChg>
      <pc:sldChg chg="modSp mod">
        <pc:chgData name="Phoebe Njihia" userId="61e53c1c-6f94-4bc3-91aa-1e2242eae6a1" providerId="ADAL" clId="{60A5EA43-8A24-4507-9BD1-B8F9599E416E}" dt="2023-02-01T13:50:17.368" v="73" actId="20577"/>
        <pc:sldMkLst>
          <pc:docMk/>
          <pc:sldMk cId="2895233474" sldId="438"/>
        </pc:sldMkLst>
        <pc:spChg chg="mod">
          <ac:chgData name="Phoebe Njihia" userId="61e53c1c-6f94-4bc3-91aa-1e2242eae6a1" providerId="ADAL" clId="{60A5EA43-8A24-4507-9BD1-B8F9599E416E}" dt="2023-02-01T13:50:17.368" v="73" actId="20577"/>
          <ac:spMkLst>
            <pc:docMk/>
            <pc:sldMk cId="2895233474" sldId="438"/>
            <ac:spMk id="13" creationId="{576AC591-8833-0DCD-2A7B-29A8267AFBBA}"/>
          </ac:spMkLst>
        </pc:spChg>
      </pc:sldChg>
      <pc:sldChg chg="modSp mod">
        <pc:chgData name="Phoebe Njihia" userId="61e53c1c-6f94-4bc3-91aa-1e2242eae6a1" providerId="ADAL" clId="{60A5EA43-8A24-4507-9BD1-B8F9599E416E}" dt="2023-02-01T13:44:02.426" v="59" actId="20578"/>
        <pc:sldMkLst>
          <pc:docMk/>
          <pc:sldMk cId="420383015" sldId="447"/>
        </pc:sldMkLst>
        <pc:spChg chg="mod">
          <ac:chgData name="Phoebe Njihia" userId="61e53c1c-6f94-4bc3-91aa-1e2242eae6a1" providerId="ADAL" clId="{60A5EA43-8A24-4507-9BD1-B8F9599E416E}" dt="2023-02-01T13:44:02.426" v="59" actId="20578"/>
          <ac:spMkLst>
            <pc:docMk/>
            <pc:sldMk cId="420383015" sldId="447"/>
            <ac:spMk id="2" creationId="{EE509CC6-53B3-9F7F-A6EF-D0ECB480424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FF5901-A68B-C5D5-3DF5-98202E3979D5}"/>
              </a:ext>
            </a:extLst>
          </p:cNvPr>
          <p:cNvSpPr>
            <a:spLocks noGrp="1"/>
          </p:cNvSpPr>
          <p:nvPr>
            <p:ph type="hdr" sz="quarter"/>
          </p:nvPr>
        </p:nvSpPr>
        <p:spPr>
          <a:xfrm>
            <a:off x="0" y="0"/>
            <a:ext cx="8712200" cy="6715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777F24-9CD3-2D40-BBEA-C164488C66F3}"/>
              </a:ext>
            </a:extLst>
          </p:cNvPr>
          <p:cNvSpPr>
            <a:spLocks noGrp="1"/>
          </p:cNvSpPr>
          <p:nvPr>
            <p:ph type="dt" sz="quarter" idx="1"/>
          </p:nvPr>
        </p:nvSpPr>
        <p:spPr>
          <a:xfrm>
            <a:off x="11387138" y="0"/>
            <a:ext cx="8712200" cy="671513"/>
          </a:xfrm>
          <a:prstGeom prst="rect">
            <a:avLst/>
          </a:prstGeom>
        </p:spPr>
        <p:txBody>
          <a:bodyPr vert="horz" lIns="91440" tIns="45720" rIns="91440" bIns="45720" rtlCol="0"/>
          <a:lstStyle>
            <a:lvl1pPr algn="r">
              <a:defRPr sz="1200"/>
            </a:lvl1pPr>
          </a:lstStyle>
          <a:p>
            <a:fld id="{2FF8CD84-A8A9-44E1-8599-0CDF3C515D8F}" type="datetimeFigureOut">
              <a:rPr lang="en-US" smtClean="0"/>
              <a:t>6/3/2023</a:t>
            </a:fld>
            <a:endParaRPr lang="en-US"/>
          </a:p>
        </p:txBody>
      </p:sp>
      <p:sp>
        <p:nvSpPr>
          <p:cNvPr id="4" name="Footer Placeholder 3">
            <a:extLst>
              <a:ext uri="{FF2B5EF4-FFF2-40B4-BE49-F238E27FC236}">
                <a16:creationId xmlns:a16="http://schemas.microsoft.com/office/drawing/2014/main" id="{078A2C5E-AB7D-7EED-C2EE-7B2D01A8BA7B}"/>
              </a:ext>
            </a:extLst>
          </p:cNvPr>
          <p:cNvSpPr>
            <a:spLocks noGrp="1"/>
          </p:cNvSpPr>
          <p:nvPr>
            <p:ph type="ftr" sz="quarter" idx="2"/>
          </p:nvPr>
        </p:nvSpPr>
        <p:spPr>
          <a:xfrm>
            <a:off x="0" y="12720638"/>
            <a:ext cx="8712200" cy="6715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69DCA3-D2E6-F046-7800-AC3E25483311}"/>
              </a:ext>
            </a:extLst>
          </p:cNvPr>
          <p:cNvSpPr>
            <a:spLocks noGrp="1"/>
          </p:cNvSpPr>
          <p:nvPr>
            <p:ph type="sldNum" sz="quarter" idx="3"/>
          </p:nvPr>
        </p:nvSpPr>
        <p:spPr>
          <a:xfrm>
            <a:off x="11387138" y="12720638"/>
            <a:ext cx="8712200" cy="671512"/>
          </a:xfrm>
          <a:prstGeom prst="rect">
            <a:avLst/>
          </a:prstGeom>
        </p:spPr>
        <p:txBody>
          <a:bodyPr vert="horz" lIns="91440" tIns="45720" rIns="91440" bIns="45720" rtlCol="0" anchor="b"/>
          <a:lstStyle>
            <a:lvl1pPr algn="r">
              <a:defRPr sz="1200"/>
            </a:lvl1pPr>
          </a:lstStyle>
          <a:p>
            <a:fld id="{ACCADA3F-EBED-43F5-BE2D-699F2D5580DB}" type="slidenum">
              <a:rPr lang="en-US" smtClean="0"/>
              <a:t>‹#›</a:t>
            </a:fld>
            <a:endParaRPr lang="en-US"/>
          </a:p>
        </p:txBody>
      </p:sp>
    </p:spTree>
    <p:extLst>
      <p:ext uri="{BB962C8B-B14F-4D97-AF65-F5344CB8AC3E}">
        <p14:creationId xmlns:p14="http://schemas.microsoft.com/office/powerpoint/2010/main" val="1437120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6715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671513"/>
          </a:xfrm>
          <a:prstGeom prst="rect">
            <a:avLst/>
          </a:prstGeom>
        </p:spPr>
        <p:txBody>
          <a:bodyPr vert="horz" lIns="91440" tIns="45720" rIns="91440" bIns="45720" rtlCol="0"/>
          <a:lstStyle>
            <a:lvl1pPr algn="r">
              <a:defRPr sz="1200"/>
            </a:lvl1pPr>
          </a:lstStyle>
          <a:p>
            <a:fld id="{24A4E1D8-A7E6-416D-B5B7-1439EFFD844D}" type="datetimeFigureOut">
              <a:rPr lang="en-GB" smtClean="0"/>
              <a:t>03/06/2023</a:t>
            </a:fld>
            <a:endParaRPr lang="en-GB"/>
          </a:p>
        </p:txBody>
      </p:sp>
      <p:sp>
        <p:nvSpPr>
          <p:cNvPr id="4" name="Slide Image Placeholder 3"/>
          <p:cNvSpPr>
            <a:spLocks noGrp="1" noRot="1" noChangeAspect="1"/>
          </p:cNvSpPr>
          <p:nvPr>
            <p:ph type="sldImg" idx="2"/>
          </p:nvPr>
        </p:nvSpPr>
        <p:spPr>
          <a:xfrm>
            <a:off x="6659563" y="1674813"/>
            <a:ext cx="6784975" cy="45196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6445250"/>
            <a:ext cx="16084550" cy="52736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2720638"/>
            <a:ext cx="8712200" cy="6715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2720638"/>
            <a:ext cx="8712200" cy="671512"/>
          </a:xfrm>
          <a:prstGeom prst="rect">
            <a:avLst/>
          </a:prstGeom>
        </p:spPr>
        <p:txBody>
          <a:bodyPr vert="horz" lIns="91440" tIns="45720" rIns="91440" bIns="45720" rtlCol="0" anchor="b"/>
          <a:lstStyle>
            <a:lvl1pPr algn="r">
              <a:defRPr sz="1200"/>
            </a:lvl1pPr>
          </a:lstStyle>
          <a:p>
            <a:fld id="{81FAC104-5A59-4EFB-924A-1C61C5B85783}" type="slidenum">
              <a:rPr lang="en-GB" smtClean="0"/>
              <a:t>‹#›</a:t>
            </a:fld>
            <a:endParaRPr lang="en-GB"/>
          </a:p>
        </p:txBody>
      </p:sp>
    </p:spTree>
    <p:extLst>
      <p:ext uri="{BB962C8B-B14F-4D97-AF65-F5344CB8AC3E}">
        <p14:creationId xmlns:p14="http://schemas.microsoft.com/office/powerpoint/2010/main" val="37306226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FAC104-5A59-4EFB-924A-1C61C5B85783}" type="slidenum">
              <a:rPr lang="en-GB" smtClean="0"/>
              <a:t>0</a:t>
            </a:fld>
            <a:endParaRPr lang="en-GB"/>
          </a:p>
        </p:txBody>
      </p:sp>
    </p:spTree>
    <p:extLst>
      <p:ext uri="{BB962C8B-B14F-4D97-AF65-F5344CB8AC3E}">
        <p14:creationId xmlns:p14="http://schemas.microsoft.com/office/powerpoint/2010/main" val="282218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1FAC104-5A59-4EFB-924A-1C61C5B857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31922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10</a:t>
            </a:fld>
            <a:endParaRPr lang="en-GB"/>
          </a:p>
        </p:txBody>
      </p:sp>
    </p:spTree>
    <p:extLst>
      <p:ext uri="{BB962C8B-B14F-4D97-AF65-F5344CB8AC3E}">
        <p14:creationId xmlns:p14="http://schemas.microsoft.com/office/powerpoint/2010/main" val="1984747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1FAC104-5A59-4EFB-924A-1C61C5B85783}"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15333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12</a:t>
            </a:fld>
            <a:endParaRPr lang="en-GB"/>
          </a:p>
        </p:txBody>
      </p:sp>
    </p:spTree>
    <p:extLst>
      <p:ext uri="{BB962C8B-B14F-4D97-AF65-F5344CB8AC3E}">
        <p14:creationId xmlns:p14="http://schemas.microsoft.com/office/powerpoint/2010/main" val="3578457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13</a:t>
            </a:fld>
            <a:endParaRPr lang="en-GB"/>
          </a:p>
        </p:txBody>
      </p:sp>
    </p:spTree>
    <p:extLst>
      <p:ext uri="{BB962C8B-B14F-4D97-AF65-F5344CB8AC3E}">
        <p14:creationId xmlns:p14="http://schemas.microsoft.com/office/powerpoint/2010/main" val="125053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1</a:t>
            </a:fld>
            <a:endParaRPr lang="en-GB"/>
          </a:p>
        </p:txBody>
      </p:sp>
    </p:spTree>
    <p:extLst>
      <p:ext uri="{BB962C8B-B14F-4D97-AF65-F5344CB8AC3E}">
        <p14:creationId xmlns:p14="http://schemas.microsoft.com/office/powerpoint/2010/main" val="391117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2</a:t>
            </a:fld>
            <a:endParaRPr lang="en-GB"/>
          </a:p>
        </p:txBody>
      </p:sp>
    </p:spTree>
    <p:extLst>
      <p:ext uri="{BB962C8B-B14F-4D97-AF65-F5344CB8AC3E}">
        <p14:creationId xmlns:p14="http://schemas.microsoft.com/office/powerpoint/2010/main" val="269496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3</a:t>
            </a:fld>
            <a:endParaRPr lang="en-GB"/>
          </a:p>
        </p:txBody>
      </p:sp>
    </p:spTree>
    <p:extLst>
      <p:ext uri="{BB962C8B-B14F-4D97-AF65-F5344CB8AC3E}">
        <p14:creationId xmlns:p14="http://schemas.microsoft.com/office/powerpoint/2010/main" val="746315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4</a:t>
            </a:fld>
            <a:endParaRPr lang="en-GB"/>
          </a:p>
        </p:txBody>
      </p:sp>
    </p:spTree>
    <p:extLst>
      <p:ext uri="{BB962C8B-B14F-4D97-AF65-F5344CB8AC3E}">
        <p14:creationId xmlns:p14="http://schemas.microsoft.com/office/powerpoint/2010/main" val="27126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1FAC104-5A59-4EFB-924A-1C61C5B85783}" type="slidenum">
              <a:rPr lang="en-GB" smtClean="0"/>
              <a:t>5</a:t>
            </a:fld>
            <a:endParaRPr lang="en-GB"/>
          </a:p>
        </p:txBody>
      </p:sp>
    </p:spTree>
    <p:extLst>
      <p:ext uri="{BB962C8B-B14F-4D97-AF65-F5344CB8AC3E}">
        <p14:creationId xmlns:p14="http://schemas.microsoft.com/office/powerpoint/2010/main" val="292184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6</a:t>
            </a:fld>
            <a:endParaRPr lang="en-GB"/>
          </a:p>
        </p:txBody>
      </p:sp>
    </p:spTree>
    <p:extLst>
      <p:ext uri="{BB962C8B-B14F-4D97-AF65-F5344CB8AC3E}">
        <p14:creationId xmlns:p14="http://schemas.microsoft.com/office/powerpoint/2010/main" val="4184352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7</a:t>
            </a:fld>
            <a:endParaRPr lang="en-GB"/>
          </a:p>
        </p:txBody>
      </p:sp>
    </p:spTree>
    <p:extLst>
      <p:ext uri="{BB962C8B-B14F-4D97-AF65-F5344CB8AC3E}">
        <p14:creationId xmlns:p14="http://schemas.microsoft.com/office/powerpoint/2010/main" val="111500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81FAC104-5A59-4EFB-924A-1C61C5B85783}" type="slidenum">
              <a:rPr lang="en-GB" smtClean="0"/>
              <a:t>8</a:t>
            </a:fld>
            <a:endParaRPr lang="en-GB"/>
          </a:p>
        </p:txBody>
      </p:sp>
    </p:spTree>
    <p:extLst>
      <p:ext uri="{BB962C8B-B14F-4D97-AF65-F5344CB8AC3E}">
        <p14:creationId xmlns:p14="http://schemas.microsoft.com/office/powerpoint/2010/main" val="17510043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g object 16"/>
          <p:cNvSpPr/>
          <p:nvPr/>
        </p:nvSpPr>
        <p:spPr>
          <a:xfrm>
            <a:off x="0" y="0"/>
            <a:ext cx="20104100" cy="13390244"/>
          </a:xfrm>
          <a:custGeom>
            <a:avLst/>
            <a:gdLst/>
            <a:ahLst/>
            <a:cxnLst/>
            <a:rect l="l" t="t" r="r" b="b"/>
            <a:pathLst>
              <a:path w="20104100" h="13390244">
                <a:moveTo>
                  <a:pt x="20104098" y="13389643"/>
                </a:moveTo>
                <a:lnTo>
                  <a:pt x="0" y="13389643"/>
                </a:lnTo>
                <a:lnTo>
                  <a:pt x="0" y="0"/>
                </a:lnTo>
                <a:lnTo>
                  <a:pt x="20104098" y="0"/>
                </a:lnTo>
                <a:lnTo>
                  <a:pt x="20104098" y="13389643"/>
                </a:lnTo>
                <a:close/>
              </a:path>
            </a:pathLst>
          </a:custGeom>
          <a:solidFill>
            <a:srgbClr val="DFBF69"/>
          </a:solidFill>
        </p:spPr>
        <p:txBody>
          <a:bodyPr wrap="square" lIns="0" tIns="0" rIns="0" bIns="0" rtlCol="0"/>
          <a:lstStyle/>
          <a:p>
            <a:endParaRPr/>
          </a:p>
        </p:txBody>
      </p:sp>
      <p:sp>
        <p:nvSpPr>
          <p:cNvPr id="17" name="bg object 17"/>
          <p:cNvSpPr/>
          <p:nvPr/>
        </p:nvSpPr>
        <p:spPr>
          <a:xfrm>
            <a:off x="887869" y="424774"/>
            <a:ext cx="455930" cy="789940"/>
          </a:xfrm>
          <a:custGeom>
            <a:avLst/>
            <a:gdLst/>
            <a:ahLst/>
            <a:cxnLst/>
            <a:rect l="l" t="t" r="r" b="b"/>
            <a:pathLst>
              <a:path w="455930" h="789940">
                <a:moveTo>
                  <a:pt x="0" y="789345"/>
                </a:moveTo>
                <a:lnTo>
                  <a:pt x="0" y="324202"/>
                </a:lnTo>
                <a:lnTo>
                  <a:pt x="227842" y="0"/>
                </a:lnTo>
                <a:lnTo>
                  <a:pt x="455685" y="82291"/>
                </a:lnTo>
                <a:lnTo>
                  <a:pt x="455685" y="524575"/>
                </a:lnTo>
                <a:lnTo>
                  <a:pt x="0" y="789345"/>
                </a:lnTo>
                <a:close/>
              </a:path>
            </a:pathLst>
          </a:custGeom>
          <a:solidFill>
            <a:srgbClr val="944031"/>
          </a:solidFill>
        </p:spPr>
        <p:txBody>
          <a:bodyPr wrap="square" lIns="0" tIns="0" rIns="0" bIns="0" rtlCol="0"/>
          <a:lstStyle/>
          <a:p>
            <a:endParaRPr/>
          </a:p>
        </p:txBody>
      </p:sp>
      <p:sp>
        <p:nvSpPr>
          <p:cNvPr id="18" name="bg object 18"/>
          <p:cNvSpPr/>
          <p:nvPr/>
        </p:nvSpPr>
        <p:spPr>
          <a:xfrm>
            <a:off x="431984" y="414193"/>
            <a:ext cx="683895" cy="800100"/>
          </a:xfrm>
          <a:custGeom>
            <a:avLst/>
            <a:gdLst/>
            <a:ahLst/>
            <a:cxnLst/>
            <a:rect l="l" t="t" r="r" b="b"/>
            <a:pathLst>
              <a:path w="683894" h="800100">
                <a:moveTo>
                  <a:pt x="456143" y="799925"/>
                </a:moveTo>
                <a:lnTo>
                  <a:pt x="74156" y="580742"/>
                </a:lnTo>
                <a:lnTo>
                  <a:pt x="58266" y="567907"/>
                </a:lnTo>
                <a:lnTo>
                  <a:pt x="51644" y="553883"/>
                </a:lnTo>
                <a:lnTo>
                  <a:pt x="50473" y="538072"/>
                </a:lnTo>
                <a:lnTo>
                  <a:pt x="50931" y="519873"/>
                </a:lnTo>
                <a:lnTo>
                  <a:pt x="54560" y="504880"/>
                </a:lnTo>
                <a:lnTo>
                  <a:pt x="62544" y="499659"/>
                </a:lnTo>
                <a:lnTo>
                  <a:pt x="70527" y="499778"/>
                </a:lnTo>
                <a:lnTo>
                  <a:pt x="74156" y="500802"/>
                </a:lnTo>
                <a:lnTo>
                  <a:pt x="216465" y="580353"/>
                </a:lnTo>
                <a:lnTo>
                  <a:pt x="217417" y="580614"/>
                </a:lnTo>
                <a:lnTo>
                  <a:pt x="220631" y="580606"/>
                </a:lnTo>
                <a:lnTo>
                  <a:pt x="222274" y="579649"/>
                </a:lnTo>
                <a:lnTo>
                  <a:pt x="224149" y="576387"/>
                </a:lnTo>
                <a:lnTo>
                  <a:pt x="224336" y="574957"/>
                </a:lnTo>
                <a:lnTo>
                  <a:pt x="223523" y="571941"/>
                </a:lnTo>
                <a:lnTo>
                  <a:pt x="222645" y="570801"/>
                </a:lnTo>
                <a:lnTo>
                  <a:pt x="33544" y="461877"/>
                </a:lnTo>
                <a:lnTo>
                  <a:pt x="17654" y="448235"/>
                </a:lnTo>
                <a:lnTo>
                  <a:pt x="11032" y="433369"/>
                </a:lnTo>
                <a:lnTo>
                  <a:pt x="9861" y="416690"/>
                </a:lnTo>
                <a:lnTo>
                  <a:pt x="10319" y="397611"/>
                </a:lnTo>
                <a:lnTo>
                  <a:pt x="13948" y="381588"/>
                </a:lnTo>
                <a:lnTo>
                  <a:pt x="21931" y="376010"/>
                </a:lnTo>
                <a:lnTo>
                  <a:pt x="29915" y="376138"/>
                </a:lnTo>
                <a:lnTo>
                  <a:pt x="33544" y="377234"/>
                </a:lnTo>
                <a:lnTo>
                  <a:pt x="216076" y="483823"/>
                </a:lnTo>
                <a:lnTo>
                  <a:pt x="217027" y="484085"/>
                </a:lnTo>
                <a:lnTo>
                  <a:pt x="220957" y="484070"/>
                </a:lnTo>
                <a:lnTo>
                  <a:pt x="222787" y="482651"/>
                </a:lnTo>
                <a:lnTo>
                  <a:pt x="224294" y="476998"/>
                </a:lnTo>
                <a:lnTo>
                  <a:pt x="223415" y="474847"/>
                </a:lnTo>
                <a:lnTo>
                  <a:pt x="23683" y="359731"/>
                </a:lnTo>
                <a:lnTo>
                  <a:pt x="7793" y="346071"/>
                </a:lnTo>
                <a:lnTo>
                  <a:pt x="1171" y="331174"/>
                </a:lnTo>
                <a:lnTo>
                  <a:pt x="0" y="314489"/>
                </a:lnTo>
                <a:lnTo>
                  <a:pt x="458" y="295465"/>
                </a:lnTo>
                <a:lnTo>
                  <a:pt x="4087" y="279744"/>
                </a:lnTo>
                <a:lnTo>
                  <a:pt x="12070" y="274321"/>
                </a:lnTo>
                <a:lnTo>
                  <a:pt x="20054" y="274507"/>
                </a:lnTo>
                <a:lnTo>
                  <a:pt x="23683" y="275611"/>
                </a:lnTo>
                <a:lnTo>
                  <a:pt x="215585" y="386900"/>
                </a:lnTo>
                <a:lnTo>
                  <a:pt x="216276" y="387468"/>
                </a:lnTo>
                <a:lnTo>
                  <a:pt x="217920" y="388076"/>
                </a:lnTo>
                <a:lnTo>
                  <a:pt x="220827" y="388064"/>
                </a:lnTo>
                <a:lnTo>
                  <a:pt x="222658" y="386644"/>
                </a:lnTo>
                <a:lnTo>
                  <a:pt x="224164" y="380991"/>
                </a:lnTo>
                <a:lnTo>
                  <a:pt x="223286" y="378840"/>
                </a:lnTo>
                <a:lnTo>
                  <a:pt x="189764" y="359470"/>
                </a:lnTo>
                <a:lnTo>
                  <a:pt x="42367" y="275480"/>
                </a:lnTo>
                <a:lnTo>
                  <a:pt x="26477" y="261838"/>
                </a:lnTo>
                <a:lnTo>
                  <a:pt x="19855" y="246972"/>
                </a:lnTo>
                <a:lnTo>
                  <a:pt x="18684" y="230293"/>
                </a:lnTo>
                <a:lnTo>
                  <a:pt x="19142" y="211214"/>
                </a:lnTo>
                <a:lnTo>
                  <a:pt x="22771" y="195266"/>
                </a:lnTo>
                <a:lnTo>
                  <a:pt x="30755" y="189727"/>
                </a:lnTo>
                <a:lnTo>
                  <a:pt x="38738" y="189870"/>
                </a:lnTo>
                <a:lnTo>
                  <a:pt x="42367" y="190968"/>
                </a:lnTo>
                <a:lnTo>
                  <a:pt x="189635" y="275349"/>
                </a:lnTo>
                <a:lnTo>
                  <a:pt x="214547" y="290763"/>
                </a:lnTo>
                <a:lnTo>
                  <a:pt x="216384" y="291530"/>
                </a:lnTo>
                <a:lnTo>
                  <a:pt x="219593" y="291541"/>
                </a:lnTo>
                <a:lnTo>
                  <a:pt x="221236" y="290583"/>
                </a:lnTo>
                <a:lnTo>
                  <a:pt x="223111" y="287321"/>
                </a:lnTo>
                <a:lnTo>
                  <a:pt x="223297" y="285892"/>
                </a:lnTo>
                <a:lnTo>
                  <a:pt x="222485" y="282875"/>
                </a:lnTo>
                <a:lnTo>
                  <a:pt x="221607" y="281736"/>
                </a:lnTo>
                <a:lnTo>
                  <a:pt x="155380" y="242955"/>
                </a:lnTo>
                <a:lnTo>
                  <a:pt x="139490" y="229654"/>
                </a:lnTo>
                <a:lnTo>
                  <a:pt x="132869" y="215117"/>
                </a:lnTo>
                <a:lnTo>
                  <a:pt x="131697" y="198889"/>
                </a:lnTo>
                <a:lnTo>
                  <a:pt x="132155" y="180518"/>
                </a:lnTo>
                <a:lnTo>
                  <a:pt x="135784" y="164983"/>
                </a:lnTo>
                <a:lnTo>
                  <a:pt x="143768" y="159586"/>
                </a:lnTo>
                <a:lnTo>
                  <a:pt x="151751" y="159725"/>
                </a:lnTo>
                <a:lnTo>
                  <a:pt x="155380" y="160794"/>
                </a:lnTo>
                <a:lnTo>
                  <a:pt x="426301" y="317540"/>
                </a:lnTo>
                <a:lnTo>
                  <a:pt x="649342" y="0"/>
                </a:lnTo>
                <a:lnTo>
                  <a:pt x="683727" y="10580"/>
                </a:lnTo>
                <a:lnTo>
                  <a:pt x="456143" y="334652"/>
                </a:lnTo>
                <a:lnTo>
                  <a:pt x="456143" y="799925"/>
                </a:lnTo>
                <a:close/>
              </a:path>
            </a:pathLst>
          </a:custGeom>
          <a:solidFill>
            <a:srgbClr val="7E1316"/>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1497569" y="758512"/>
            <a:ext cx="130918" cy="177122"/>
          </a:xfrm>
          <a:prstGeom prst="rect">
            <a:avLst/>
          </a:prstGeom>
        </p:spPr>
      </p:pic>
      <p:pic>
        <p:nvPicPr>
          <p:cNvPr id="20" name="bg object 20"/>
          <p:cNvPicPr/>
          <p:nvPr/>
        </p:nvPicPr>
        <p:blipFill>
          <a:blip r:embed="rId3" cstate="print"/>
          <a:stretch>
            <a:fillRect/>
          </a:stretch>
        </p:blipFill>
        <p:spPr>
          <a:xfrm>
            <a:off x="1663001" y="753809"/>
            <a:ext cx="106525" cy="178690"/>
          </a:xfrm>
          <a:prstGeom prst="rect">
            <a:avLst/>
          </a:prstGeom>
        </p:spPr>
      </p:pic>
      <p:pic>
        <p:nvPicPr>
          <p:cNvPr id="21" name="bg object 21"/>
          <p:cNvPicPr/>
          <p:nvPr/>
        </p:nvPicPr>
        <p:blipFill>
          <a:blip r:embed="rId4" cstate="print"/>
          <a:stretch>
            <a:fillRect/>
          </a:stretch>
        </p:blipFill>
        <p:spPr>
          <a:xfrm>
            <a:off x="1802184" y="800635"/>
            <a:ext cx="115749" cy="134962"/>
          </a:xfrm>
          <a:prstGeom prst="rect">
            <a:avLst/>
          </a:prstGeom>
        </p:spPr>
      </p:pic>
      <p:sp>
        <p:nvSpPr>
          <p:cNvPr id="22" name="bg object 22"/>
          <p:cNvSpPr/>
          <p:nvPr/>
        </p:nvSpPr>
        <p:spPr>
          <a:xfrm>
            <a:off x="1950270" y="753809"/>
            <a:ext cx="21590" cy="179070"/>
          </a:xfrm>
          <a:custGeom>
            <a:avLst/>
            <a:gdLst/>
            <a:ahLst/>
            <a:cxnLst/>
            <a:rect l="l" t="t" r="r" b="b"/>
            <a:pathLst>
              <a:path w="21589" h="179069">
                <a:moveTo>
                  <a:pt x="21408" y="178690"/>
                </a:moveTo>
                <a:lnTo>
                  <a:pt x="0" y="178690"/>
                </a:lnTo>
                <a:lnTo>
                  <a:pt x="0" y="0"/>
                </a:lnTo>
                <a:lnTo>
                  <a:pt x="21408" y="0"/>
                </a:lnTo>
                <a:lnTo>
                  <a:pt x="21408" y="178690"/>
                </a:lnTo>
                <a:close/>
              </a:path>
            </a:pathLst>
          </a:custGeom>
          <a:solidFill>
            <a:srgbClr val="7E1316"/>
          </a:solidFill>
        </p:spPr>
        <p:txBody>
          <a:bodyPr wrap="square" lIns="0" tIns="0" rIns="0" bIns="0" rtlCol="0"/>
          <a:lstStyle/>
          <a:p>
            <a:endParaRPr/>
          </a:p>
        </p:txBody>
      </p:sp>
      <p:pic>
        <p:nvPicPr>
          <p:cNvPr id="23" name="bg object 23"/>
          <p:cNvPicPr/>
          <p:nvPr/>
        </p:nvPicPr>
        <p:blipFill>
          <a:blip r:embed="rId5" cstate="print"/>
          <a:stretch>
            <a:fillRect/>
          </a:stretch>
        </p:blipFill>
        <p:spPr>
          <a:xfrm>
            <a:off x="1999965" y="767394"/>
            <a:ext cx="213297" cy="168211"/>
          </a:xfrm>
          <a:prstGeom prst="rect">
            <a:avLst/>
          </a:prstGeom>
        </p:spPr>
      </p:pic>
      <p:pic>
        <p:nvPicPr>
          <p:cNvPr id="24" name="bg object 24"/>
          <p:cNvPicPr/>
          <p:nvPr/>
        </p:nvPicPr>
        <p:blipFill>
          <a:blip r:embed="rId6" cstate="print"/>
          <a:stretch>
            <a:fillRect/>
          </a:stretch>
        </p:blipFill>
        <p:spPr>
          <a:xfrm>
            <a:off x="2245194" y="758381"/>
            <a:ext cx="233032" cy="177296"/>
          </a:xfrm>
          <a:prstGeom prst="rect">
            <a:avLst/>
          </a:prstGeom>
        </p:spPr>
      </p:pic>
      <p:pic>
        <p:nvPicPr>
          <p:cNvPr id="25" name="bg object 25"/>
          <p:cNvPicPr/>
          <p:nvPr/>
        </p:nvPicPr>
        <p:blipFill>
          <a:blip r:embed="rId7" cstate="print"/>
          <a:stretch>
            <a:fillRect/>
          </a:stretch>
        </p:blipFill>
        <p:spPr>
          <a:xfrm>
            <a:off x="1493806" y="1004864"/>
            <a:ext cx="132216" cy="157982"/>
          </a:xfrm>
          <a:prstGeom prst="rect">
            <a:avLst/>
          </a:prstGeom>
        </p:spPr>
      </p:pic>
      <p:pic>
        <p:nvPicPr>
          <p:cNvPr id="26" name="bg object 26"/>
          <p:cNvPicPr/>
          <p:nvPr/>
        </p:nvPicPr>
        <p:blipFill>
          <a:blip r:embed="rId8" cstate="print"/>
          <a:stretch>
            <a:fillRect/>
          </a:stretch>
        </p:blipFill>
        <p:spPr>
          <a:xfrm>
            <a:off x="1645102" y="1042873"/>
            <a:ext cx="109679" cy="120285"/>
          </a:xfrm>
          <a:prstGeom prst="rect">
            <a:avLst/>
          </a:prstGeom>
        </p:spPr>
      </p:pic>
      <p:pic>
        <p:nvPicPr>
          <p:cNvPr id="27" name="bg object 27"/>
          <p:cNvPicPr/>
          <p:nvPr/>
        </p:nvPicPr>
        <p:blipFill>
          <a:blip r:embed="rId9" cstate="print"/>
          <a:stretch>
            <a:fillRect/>
          </a:stretch>
        </p:blipFill>
        <p:spPr>
          <a:xfrm>
            <a:off x="1776801" y="1042873"/>
            <a:ext cx="109789" cy="120285"/>
          </a:xfrm>
          <a:prstGeom prst="rect">
            <a:avLst/>
          </a:prstGeom>
        </p:spPr>
      </p:pic>
      <p:pic>
        <p:nvPicPr>
          <p:cNvPr id="28" name="bg object 28"/>
          <p:cNvPicPr/>
          <p:nvPr/>
        </p:nvPicPr>
        <p:blipFill>
          <a:blip r:embed="rId10" cstate="print"/>
          <a:stretch>
            <a:fillRect/>
          </a:stretch>
        </p:blipFill>
        <p:spPr>
          <a:xfrm>
            <a:off x="1916924" y="1001206"/>
            <a:ext cx="188657" cy="162219"/>
          </a:xfrm>
          <a:prstGeom prst="rect">
            <a:avLst/>
          </a:prstGeom>
        </p:spPr>
      </p:pic>
      <p:pic>
        <p:nvPicPr>
          <p:cNvPr id="29" name="bg object 29"/>
          <p:cNvPicPr/>
          <p:nvPr/>
        </p:nvPicPr>
        <p:blipFill>
          <a:blip r:embed="rId11" cstate="print"/>
          <a:stretch>
            <a:fillRect/>
          </a:stretch>
        </p:blipFill>
        <p:spPr>
          <a:xfrm>
            <a:off x="2143729" y="753809"/>
            <a:ext cx="1563369" cy="449642"/>
          </a:xfrm>
          <a:prstGeom prst="rect">
            <a:avLst/>
          </a:prstGeom>
        </p:spPr>
      </p:pic>
      <p:sp>
        <p:nvSpPr>
          <p:cNvPr id="30" name="bg object 30"/>
          <p:cNvSpPr/>
          <p:nvPr/>
        </p:nvSpPr>
        <p:spPr>
          <a:xfrm>
            <a:off x="3744455" y="1007094"/>
            <a:ext cx="22860" cy="153035"/>
          </a:xfrm>
          <a:custGeom>
            <a:avLst/>
            <a:gdLst/>
            <a:ahLst/>
            <a:cxnLst/>
            <a:rect l="l" t="t" r="r" b="b"/>
            <a:pathLst>
              <a:path w="22860" h="153034">
                <a:moveTo>
                  <a:pt x="21158" y="38925"/>
                </a:moveTo>
                <a:lnTo>
                  <a:pt x="1308" y="38925"/>
                </a:lnTo>
                <a:lnTo>
                  <a:pt x="1308" y="152958"/>
                </a:lnTo>
                <a:lnTo>
                  <a:pt x="21158" y="152958"/>
                </a:lnTo>
                <a:lnTo>
                  <a:pt x="21158" y="38925"/>
                </a:lnTo>
                <a:close/>
              </a:path>
              <a:path w="22860" h="153034">
                <a:moveTo>
                  <a:pt x="22453" y="0"/>
                </a:moveTo>
                <a:lnTo>
                  <a:pt x="0" y="0"/>
                </a:lnTo>
                <a:lnTo>
                  <a:pt x="0" y="19850"/>
                </a:lnTo>
                <a:lnTo>
                  <a:pt x="22453" y="19850"/>
                </a:lnTo>
                <a:lnTo>
                  <a:pt x="22453" y="0"/>
                </a:lnTo>
                <a:close/>
              </a:path>
            </a:pathLst>
          </a:custGeom>
          <a:solidFill>
            <a:srgbClr val="58585B"/>
          </a:solidFill>
        </p:spPr>
        <p:txBody>
          <a:bodyPr wrap="square" lIns="0" tIns="0" rIns="0" bIns="0" rtlCol="0"/>
          <a:lstStyle/>
          <a:p>
            <a:endParaRPr/>
          </a:p>
        </p:txBody>
      </p:sp>
      <p:pic>
        <p:nvPicPr>
          <p:cNvPr id="31" name="bg object 31"/>
          <p:cNvPicPr/>
          <p:nvPr/>
        </p:nvPicPr>
        <p:blipFill>
          <a:blip r:embed="rId12" cstate="print"/>
          <a:stretch>
            <a:fillRect/>
          </a:stretch>
        </p:blipFill>
        <p:spPr>
          <a:xfrm>
            <a:off x="3792474" y="1013354"/>
            <a:ext cx="189881" cy="149903"/>
          </a:xfrm>
          <a:prstGeom prst="rect">
            <a:avLst/>
          </a:prstGeom>
        </p:spPr>
      </p:pic>
      <p:pic>
        <p:nvPicPr>
          <p:cNvPr id="32" name="bg object 32"/>
          <p:cNvPicPr/>
          <p:nvPr/>
        </p:nvPicPr>
        <p:blipFill>
          <a:blip r:embed="rId13" cstate="print"/>
          <a:stretch>
            <a:fillRect/>
          </a:stretch>
        </p:blipFill>
        <p:spPr>
          <a:xfrm>
            <a:off x="4021096" y="1007084"/>
            <a:ext cx="113921" cy="153349"/>
          </a:xfrm>
          <a:prstGeom prst="rect">
            <a:avLst/>
          </a:prstGeom>
        </p:spPr>
      </p:pic>
      <p:pic>
        <p:nvPicPr>
          <p:cNvPr id="33" name="bg object 33"/>
          <p:cNvPicPr/>
          <p:nvPr/>
        </p:nvPicPr>
        <p:blipFill>
          <a:blip r:embed="rId14" cstate="print"/>
          <a:stretch>
            <a:fillRect/>
          </a:stretch>
        </p:blipFill>
        <p:spPr>
          <a:xfrm>
            <a:off x="4164277" y="1043146"/>
            <a:ext cx="100880" cy="120103"/>
          </a:xfrm>
          <a:prstGeom prst="rect">
            <a:avLst/>
          </a:prstGeom>
        </p:spPr>
      </p:pic>
      <p:pic>
        <p:nvPicPr>
          <p:cNvPr id="34" name="bg object 34"/>
          <p:cNvPicPr/>
          <p:nvPr/>
        </p:nvPicPr>
        <p:blipFill>
          <a:blip r:embed="rId15" cstate="print"/>
          <a:stretch>
            <a:fillRect/>
          </a:stretch>
        </p:blipFill>
        <p:spPr>
          <a:xfrm>
            <a:off x="4303564" y="1042920"/>
            <a:ext cx="99000" cy="117122"/>
          </a:xfrm>
          <a:prstGeom prst="rect">
            <a:avLst/>
          </a:prstGeom>
        </p:spPr>
      </p:pic>
      <p:pic>
        <p:nvPicPr>
          <p:cNvPr id="35" name="bg object 35"/>
          <p:cNvPicPr/>
          <p:nvPr/>
        </p:nvPicPr>
        <p:blipFill>
          <a:blip r:embed="rId16" cstate="print"/>
          <a:stretch>
            <a:fillRect/>
          </a:stretch>
        </p:blipFill>
        <p:spPr>
          <a:xfrm>
            <a:off x="4511815" y="1005909"/>
            <a:ext cx="121706" cy="156773"/>
          </a:xfrm>
          <a:prstGeom prst="rect">
            <a:avLst/>
          </a:prstGeom>
        </p:spPr>
      </p:pic>
      <p:pic>
        <p:nvPicPr>
          <p:cNvPr id="36" name="bg object 36"/>
          <p:cNvPicPr/>
          <p:nvPr/>
        </p:nvPicPr>
        <p:blipFill>
          <a:blip r:embed="rId17" cstate="print"/>
          <a:stretch>
            <a:fillRect/>
          </a:stretch>
        </p:blipFill>
        <p:spPr>
          <a:xfrm>
            <a:off x="4793928" y="1043063"/>
            <a:ext cx="108466" cy="120773"/>
          </a:xfrm>
          <a:prstGeom prst="rect">
            <a:avLst/>
          </a:prstGeom>
        </p:spPr>
      </p:pic>
      <p:pic>
        <p:nvPicPr>
          <p:cNvPr id="37" name="bg object 37"/>
          <p:cNvPicPr/>
          <p:nvPr/>
        </p:nvPicPr>
        <p:blipFill>
          <a:blip r:embed="rId18" cstate="print"/>
          <a:stretch>
            <a:fillRect/>
          </a:stretch>
        </p:blipFill>
        <p:spPr>
          <a:xfrm>
            <a:off x="4665569" y="1001206"/>
            <a:ext cx="99000" cy="158835"/>
          </a:xfrm>
          <a:prstGeom prst="rect">
            <a:avLst/>
          </a:prstGeom>
        </p:spPr>
      </p:pic>
      <p:sp>
        <p:nvSpPr>
          <p:cNvPr id="38" name="bg object 38"/>
          <p:cNvSpPr/>
          <p:nvPr/>
        </p:nvSpPr>
        <p:spPr>
          <a:xfrm>
            <a:off x="4932467" y="1001206"/>
            <a:ext cx="20320" cy="159385"/>
          </a:xfrm>
          <a:custGeom>
            <a:avLst/>
            <a:gdLst/>
            <a:ahLst/>
            <a:cxnLst/>
            <a:rect l="l" t="t" r="r" b="b"/>
            <a:pathLst>
              <a:path w="20320" h="159384">
                <a:moveTo>
                  <a:pt x="19981" y="158835"/>
                </a:moveTo>
                <a:lnTo>
                  <a:pt x="0" y="158835"/>
                </a:lnTo>
                <a:lnTo>
                  <a:pt x="0" y="0"/>
                </a:lnTo>
                <a:lnTo>
                  <a:pt x="19981" y="0"/>
                </a:lnTo>
                <a:lnTo>
                  <a:pt x="19981" y="158835"/>
                </a:lnTo>
                <a:close/>
              </a:path>
            </a:pathLst>
          </a:custGeom>
          <a:solidFill>
            <a:srgbClr val="58585B"/>
          </a:solidFill>
        </p:spPr>
        <p:txBody>
          <a:bodyPr wrap="square" lIns="0" tIns="0" rIns="0" bIns="0" rtlCol="0"/>
          <a:lstStyle/>
          <a:p>
            <a:endParaRPr/>
          </a:p>
        </p:txBody>
      </p:sp>
      <p:pic>
        <p:nvPicPr>
          <p:cNvPr id="39" name="bg object 39"/>
          <p:cNvPicPr/>
          <p:nvPr/>
        </p:nvPicPr>
        <p:blipFill>
          <a:blip r:embed="rId19" cstate="print"/>
          <a:stretch>
            <a:fillRect/>
          </a:stretch>
        </p:blipFill>
        <p:spPr>
          <a:xfrm>
            <a:off x="4979307" y="1013354"/>
            <a:ext cx="197221" cy="150443"/>
          </a:xfrm>
          <a:prstGeom prst="rect">
            <a:avLst/>
          </a:prstGeom>
        </p:spPr>
      </p:pic>
      <p:pic>
        <p:nvPicPr>
          <p:cNvPr id="40" name="bg object 40"/>
          <p:cNvPicPr/>
          <p:nvPr/>
        </p:nvPicPr>
        <p:blipFill>
          <a:blip r:embed="rId20" cstate="print"/>
          <a:stretch>
            <a:fillRect/>
          </a:stretch>
        </p:blipFill>
        <p:spPr>
          <a:xfrm>
            <a:off x="5206890" y="1045356"/>
            <a:ext cx="73828" cy="115077"/>
          </a:xfrm>
          <a:prstGeom prst="rect">
            <a:avLst/>
          </a:prstGeom>
        </p:spPr>
      </p:pic>
      <p:pic>
        <p:nvPicPr>
          <p:cNvPr id="41" name="bg object 41"/>
          <p:cNvPicPr/>
          <p:nvPr/>
        </p:nvPicPr>
        <p:blipFill>
          <a:blip r:embed="rId21" cstate="print"/>
          <a:stretch>
            <a:fillRect/>
          </a:stretch>
        </p:blipFill>
        <p:spPr>
          <a:xfrm>
            <a:off x="1486150" y="446326"/>
            <a:ext cx="193329" cy="236186"/>
          </a:xfrm>
          <a:prstGeom prst="rect">
            <a:avLst/>
          </a:prstGeom>
        </p:spPr>
      </p:pic>
      <p:sp>
        <p:nvSpPr>
          <p:cNvPr id="42" name="bg object 42"/>
          <p:cNvSpPr/>
          <p:nvPr/>
        </p:nvSpPr>
        <p:spPr>
          <a:xfrm>
            <a:off x="1709322" y="440056"/>
            <a:ext cx="167640" cy="287655"/>
          </a:xfrm>
          <a:custGeom>
            <a:avLst/>
            <a:gdLst/>
            <a:ahLst/>
            <a:cxnLst/>
            <a:rect l="l" t="t" r="r" b="b"/>
            <a:pathLst>
              <a:path w="167639" h="287655">
                <a:moveTo>
                  <a:pt x="46580" y="287367"/>
                </a:moveTo>
                <a:lnTo>
                  <a:pt x="0" y="287367"/>
                </a:lnTo>
                <a:lnTo>
                  <a:pt x="120019" y="0"/>
                </a:lnTo>
                <a:lnTo>
                  <a:pt x="167249" y="0"/>
                </a:lnTo>
                <a:lnTo>
                  <a:pt x="46580" y="287367"/>
                </a:lnTo>
                <a:close/>
              </a:path>
            </a:pathLst>
          </a:custGeom>
          <a:solidFill>
            <a:srgbClr val="7E1316"/>
          </a:solidFill>
        </p:spPr>
        <p:txBody>
          <a:bodyPr wrap="square" lIns="0" tIns="0" rIns="0" bIns="0" rtlCol="0"/>
          <a:lstStyle/>
          <a:p>
            <a:endParaRPr/>
          </a:p>
        </p:txBody>
      </p:sp>
      <p:pic>
        <p:nvPicPr>
          <p:cNvPr id="43" name="bg object 43"/>
          <p:cNvPicPr/>
          <p:nvPr/>
        </p:nvPicPr>
        <p:blipFill>
          <a:blip r:embed="rId22" cstate="print"/>
          <a:stretch>
            <a:fillRect/>
          </a:stretch>
        </p:blipFill>
        <p:spPr>
          <a:xfrm>
            <a:off x="1933792" y="450245"/>
            <a:ext cx="205914" cy="227934"/>
          </a:xfrm>
          <a:prstGeom prst="rect">
            <a:avLst/>
          </a:prstGeom>
        </p:spPr>
      </p:pic>
      <p:sp>
        <p:nvSpPr>
          <p:cNvPr id="44" name="bg object 44"/>
          <p:cNvSpPr/>
          <p:nvPr/>
        </p:nvSpPr>
        <p:spPr>
          <a:xfrm>
            <a:off x="2198344" y="450313"/>
            <a:ext cx="324485" cy="228600"/>
          </a:xfrm>
          <a:custGeom>
            <a:avLst/>
            <a:gdLst/>
            <a:ahLst/>
            <a:cxnLst/>
            <a:rect l="l" t="t" r="r" b="b"/>
            <a:pathLst>
              <a:path w="324485" h="228600">
                <a:moveTo>
                  <a:pt x="161937" y="0"/>
                </a:moveTo>
                <a:lnTo>
                  <a:pt x="0" y="0"/>
                </a:lnTo>
                <a:lnTo>
                  <a:pt x="0" y="44602"/>
                </a:lnTo>
                <a:lnTo>
                  <a:pt x="0" y="86652"/>
                </a:lnTo>
                <a:lnTo>
                  <a:pt x="0" y="129971"/>
                </a:lnTo>
                <a:lnTo>
                  <a:pt x="0" y="228092"/>
                </a:lnTo>
                <a:lnTo>
                  <a:pt x="58127" y="228092"/>
                </a:lnTo>
                <a:lnTo>
                  <a:pt x="58127" y="129971"/>
                </a:lnTo>
                <a:lnTo>
                  <a:pt x="154660" y="129971"/>
                </a:lnTo>
                <a:lnTo>
                  <a:pt x="154660" y="86652"/>
                </a:lnTo>
                <a:lnTo>
                  <a:pt x="58127" y="86652"/>
                </a:lnTo>
                <a:lnTo>
                  <a:pt x="58127" y="44602"/>
                </a:lnTo>
                <a:lnTo>
                  <a:pt x="161937" y="44602"/>
                </a:lnTo>
                <a:lnTo>
                  <a:pt x="161937" y="0"/>
                </a:lnTo>
                <a:close/>
              </a:path>
              <a:path w="324485" h="228600">
                <a:moveTo>
                  <a:pt x="324383" y="0"/>
                </a:moveTo>
                <a:lnTo>
                  <a:pt x="191770" y="0"/>
                </a:lnTo>
                <a:lnTo>
                  <a:pt x="191770" y="40779"/>
                </a:lnTo>
                <a:lnTo>
                  <a:pt x="228879" y="40779"/>
                </a:lnTo>
                <a:lnTo>
                  <a:pt x="228879" y="187312"/>
                </a:lnTo>
                <a:lnTo>
                  <a:pt x="191770" y="187312"/>
                </a:lnTo>
                <a:lnTo>
                  <a:pt x="191770" y="228092"/>
                </a:lnTo>
                <a:lnTo>
                  <a:pt x="324383" y="228092"/>
                </a:lnTo>
                <a:lnTo>
                  <a:pt x="324383" y="187312"/>
                </a:lnTo>
                <a:lnTo>
                  <a:pt x="287274" y="187312"/>
                </a:lnTo>
                <a:lnTo>
                  <a:pt x="287274" y="40779"/>
                </a:lnTo>
                <a:lnTo>
                  <a:pt x="324383" y="40779"/>
                </a:lnTo>
                <a:lnTo>
                  <a:pt x="324383" y="0"/>
                </a:lnTo>
                <a:close/>
              </a:path>
            </a:pathLst>
          </a:custGeom>
          <a:solidFill>
            <a:srgbClr val="7E1316"/>
          </a:solidFill>
        </p:spPr>
        <p:txBody>
          <a:bodyPr wrap="square" lIns="0" tIns="0" rIns="0" bIns="0" rtlCol="0"/>
          <a:lstStyle/>
          <a:p>
            <a:endParaRPr/>
          </a:p>
        </p:txBody>
      </p:sp>
      <p:pic>
        <p:nvPicPr>
          <p:cNvPr id="45" name="bg object 45"/>
          <p:cNvPicPr/>
          <p:nvPr/>
        </p:nvPicPr>
        <p:blipFill>
          <a:blip r:embed="rId23" cstate="print"/>
          <a:stretch>
            <a:fillRect/>
          </a:stretch>
        </p:blipFill>
        <p:spPr>
          <a:xfrm>
            <a:off x="2663252" y="445804"/>
            <a:ext cx="195923" cy="236879"/>
          </a:xfrm>
          <a:prstGeom prst="rect">
            <a:avLst/>
          </a:prstGeom>
        </p:spPr>
      </p:pic>
      <p:sp>
        <p:nvSpPr>
          <p:cNvPr id="46" name="bg object 46"/>
          <p:cNvSpPr/>
          <p:nvPr/>
        </p:nvSpPr>
        <p:spPr>
          <a:xfrm>
            <a:off x="2899139" y="440056"/>
            <a:ext cx="55244" cy="238125"/>
          </a:xfrm>
          <a:custGeom>
            <a:avLst/>
            <a:gdLst/>
            <a:ahLst/>
            <a:cxnLst/>
            <a:rect l="l" t="t" r="r" b="b"/>
            <a:pathLst>
              <a:path w="55244" h="238125">
                <a:moveTo>
                  <a:pt x="54884" y="238122"/>
                </a:moveTo>
                <a:lnTo>
                  <a:pt x="0" y="238122"/>
                </a:lnTo>
                <a:lnTo>
                  <a:pt x="0" y="0"/>
                </a:lnTo>
                <a:lnTo>
                  <a:pt x="54884" y="0"/>
                </a:lnTo>
                <a:lnTo>
                  <a:pt x="54884" y="238122"/>
                </a:lnTo>
                <a:close/>
              </a:path>
            </a:pathLst>
          </a:custGeom>
          <a:solidFill>
            <a:srgbClr val="7E1316"/>
          </a:solidFill>
        </p:spPr>
        <p:txBody>
          <a:bodyPr wrap="square" lIns="0" tIns="0" rIns="0" bIns="0" rtlCol="0"/>
          <a:lstStyle/>
          <a:p>
            <a:endParaRPr/>
          </a:p>
        </p:txBody>
      </p:sp>
      <p:pic>
        <p:nvPicPr>
          <p:cNvPr id="47" name="bg object 47"/>
          <p:cNvPicPr/>
          <p:nvPr/>
        </p:nvPicPr>
        <p:blipFill>
          <a:blip r:embed="rId24" cstate="print"/>
          <a:stretch>
            <a:fillRect/>
          </a:stretch>
        </p:blipFill>
        <p:spPr>
          <a:xfrm>
            <a:off x="3003955" y="506282"/>
            <a:ext cx="171683" cy="177115"/>
          </a:xfrm>
          <a:prstGeom prst="rect">
            <a:avLst/>
          </a:prstGeom>
        </p:spPr>
      </p:pic>
      <p:pic>
        <p:nvPicPr>
          <p:cNvPr id="48" name="bg object 48"/>
          <p:cNvPicPr/>
          <p:nvPr/>
        </p:nvPicPr>
        <p:blipFill>
          <a:blip r:embed="rId25" cstate="print"/>
          <a:stretch>
            <a:fillRect/>
          </a:stretch>
        </p:blipFill>
        <p:spPr>
          <a:xfrm>
            <a:off x="3216640" y="457168"/>
            <a:ext cx="304655" cy="225713"/>
          </a:xfrm>
          <a:prstGeom prst="rect">
            <a:avLst/>
          </a:prstGeom>
        </p:spPr>
      </p:pic>
      <p:pic>
        <p:nvPicPr>
          <p:cNvPr id="49" name="bg object 49"/>
          <p:cNvPicPr/>
          <p:nvPr/>
        </p:nvPicPr>
        <p:blipFill>
          <a:blip r:embed="rId26" cstate="print"/>
          <a:stretch>
            <a:fillRect/>
          </a:stretch>
        </p:blipFill>
        <p:spPr>
          <a:xfrm>
            <a:off x="3541001" y="500701"/>
            <a:ext cx="181705" cy="182831"/>
          </a:xfrm>
          <a:prstGeom prst="rect">
            <a:avLst/>
          </a:prstGeom>
        </p:spPr>
      </p:pic>
      <p:pic>
        <p:nvPicPr>
          <p:cNvPr id="50" name="bg object 50"/>
          <p:cNvPicPr/>
          <p:nvPr/>
        </p:nvPicPr>
        <p:blipFill>
          <a:blip r:embed="rId27" cstate="print"/>
          <a:stretch>
            <a:fillRect/>
          </a:stretch>
        </p:blipFill>
        <p:spPr>
          <a:xfrm>
            <a:off x="3760815" y="505628"/>
            <a:ext cx="123653" cy="173204"/>
          </a:xfrm>
          <a:prstGeom prst="rect">
            <a:avLst/>
          </a:prstGeom>
        </p:spPr>
      </p:pic>
      <p:pic>
        <p:nvPicPr>
          <p:cNvPr id="51" name="bg object 51"/>
          <p:cNvPicPr/>
          <p:nvPr/>
        </p:nvPicPr>
        <p:blipFill>
          <a:blip r:embed="rId28" cstate="print"/>
          <a:stretch>
            <a:fillRect/>
          </a:stretch>
        </p:blipFill>
        <p:spPr>
          <a:xfrm>
            <a:off x="4012922" y="446196"/>
            <a:ext cx="193328" cy="236311"/>
          </a:xfrm>
          <a:prstGeom prst="rect">
            <a:avLst/>
          </a:prstGeom>
        </p:spPr>
      </p:pic>
      <p:pic>
        <p:nvPicPr>
          <p:cNvPr id="52" name="bg object 52"/>
          <p:cNvPicPr/>
          <p:nvPr/>
        </p:nvPicPr>
        <p:blipFill>
          <a:blip r:embed="rId29" cstate="print"/>
          <a:stretch>
            <a:fillRect/>
          </a:stretch>
        </p:blipFill>
        <p:spPr>
          <a:xfrm>
            <a:off x="4241534" y="506282"/>
            <a:ext cx="171799" cy="177115"/>
          </a:xfrm>
          <a:prstGeom prst="rect">
            <a:avLst/>
          </a:prstGeom>
        </p:spPr>
      </p:pic>
      <p:pic>
        <p:nvPicPr>
          <p:cNvPr id="53" name="bg object 53"/>
          <p:cNvPicPr/>
          <p:nvPr/>
        </p:nvPicPr>
        <p:blipFill>
          <a:blip r:embed="rId30" cstate="print"/>
          <a:stretch>
            <a:fillRect/>
          </a:stretch>
        </p:blipFill>
        <p:spPr>
          <a:xfrm>
            <a:off x="4453062" y="440056"/>
            <a:ext cx="177863" cy="242825"/>
          </a:xfrm>
          <a:prstGeom prst="rect">
            <a:avLst/>
          </a:prstGeom>
        </p:spPr>
      </p:pic>
      <p:pic>
        <p:nvPicPr>
          <p:cNvPr id="54" name="bg object 54"/>
          <p:cNvPicPr/>
          <p:nvPr/>
        </p:nvPicPr>
        <p:blipFill>
          <a:blip r:embed="rId31" cstate="print"/>
          <a:stretch>
            <a:fillRect/>
          </a:stretch>
        </p:blipFill>
        <p:spPr>
          <a:xfrm>
            <a:off x="4670101" y="501318"/>
            <a:ext cx="170347" cy="181652"/>
          </a:xfrm>
          <a:prstGeom prst="rect">
            <a:avLst/>
          </a:prstGeom>
        </p:spPr>
      </p:pic>
      <p:pic>
        <p:nvPicPr>
          <p:cNvPr id="55" name="bg object 55"/>
          <p:cNvPicPr/>
          <p:nvPr/>
        </p:nvPicPr>
        <p:blipFill>
          <a:blip r:embed="rId32" cstate="print"/>
          <a:stretch>
            <a:fillRect/>
          </a:stretch>
        </p:blipFill>
        <p:spPr>
          <a:xfrm>
            <a:off x="4890428" y="501109"/>
            <a:ext cx="171920" cy="177069"/>
          </a:xfrm>
          <a:prstGeom prst="rect">
            <a:avLst/>
          </a:prstGeom>
        </p:spPr>
      </p:pic>
      <p:sp>
        <p:nvSpPr>
          <p:cNvPr id="2" name="Holder 2"/>
          <p:cNvSpPr>
            <a:spLocks noGrp="1"/>
          </p:cNvSpPr>
          <p:nvPr>
            <p:ph type="ctrTitle"/>
          </p:nvPr>
        </p:nvSpPr>
        <p:spPr>
          <a:xfrm>
            <a:off x="3228939" y="5806494"/>
            <a:ext cx="13646220" cy="930275"/>
          </a:xfrm>
          <a:prstGeom prst="rect">
            <a:avLst/>
          </a:prstGeom>
        </p:spPr>
        <p:txBody>
          <a:bodyPr wrap="square" lIns="0" tIns="0" rIns="0" bIns="0">
            <a:spAutoFit/>
          </a:bodyPr>
          <a:lstStyle>
            <a:lvl1pPr>
              <a:defRPr sz="5900" b="1" i="0">
                <a:solidFill>
                  <a:srgbClr val="334464"/>
                </a:solidFill>
                <a:latin typeface="Roboto"/>
                <a:cs typeface="Roboto"/>
              </a:defRPr>
            </a:lvl1pPr>
          </a:lstStyle>
          <a:p>
            <a:endParaRPr/>
          </a:p>
        </p:txBody>
      </p:sp>
      <p:sp>
        <p:nvSpPr>
          <p:cNvPr id="3" name="Holder 3"/>
          <p:cNvSpPr>
            <a:spLocks noGrp="1"/>
          </p:cNvSpPr>
          <p:nvPr>
            <p:ph type="subTitle" idx="4"/>
          </p:nvPr>
        </p:nvSpPr>
        <p:spPr>
          <a:xfrm>
            <a:off x="3015615" y="7499604"/>
            <a:ext cx="14072870" cy="33480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A48FE6-3D76-4740-A45F-8B0BE8F902CD}" type="datetime1">
              <a:rPr lang="en-US" smtClean="0"/>
              <a:t>6/3/2023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835394" y="7136"/>
            <a:ext cx="12892080" cy="961802"/>
          </a:xfrm>
        </p:spPr>
        <p:txBody>
          <a:bodyPr lIns="0" tIns="0" rIns="0" bIns="0"/>
          <a:lstStyle>
            <a:lvl1pPr>
              <a:defRPr sz="6250" b="0" i="0">
                <a:solidFill>
                  <a:srgbClr val="7E1316"/>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A98365A-CD2A-4486-BEA7-E7A6255736BF}" type="datetime1">
              <a:rPr lang="en-US" smtClean="0"/>
              <a:t>6/3/2023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470650" y="7136"/>
            <a:ext cx="13256824" cy="961802"/>
          </a:xfrm>
        </p:spPr>
        <p:txBody>
          <a:bodyPr lIns="0" tIns="0" rIns="0" bIns="0"/>
          <a:lstStyle>
            <a:lvl1pPr>
              <a:defRPr sz="6250" b="0" i="0">
                <a:solidFill>
                  <a:srgbClr val="7E1316"/>
                </a:solidFill>
                <a:latin typeface="Lucida Sans"/>
                <a:cs typeface="Lucida Sans"/>
              </a:defRPr>
            </a:lvl1pPr>
          </a:lstStyle>
          <a:p>
            <a:endParaRPr/>
          </a:p>
        </p:txBody>
      </p:sp>
      <p:sp>
        <p:nvSpPr>
          <p:cNvPr id="3" name="Holder 3"/>
          <p:cNvSpPr>
            <a:spLocks noGrp="1"/>
          </p:cNvSpPr>
          <p:nvPr>
            <p:ph sz="half" idx="2"/>
          </p:nvPr>
        </p:nvSpPr>
        <p:spPr>
          <a:xfrm>
            <a:off x="670525" y="3480304"/>
            <a:ext cx="8853170" cy="9341485"/>
          </a:xfrm>
          <a:prstGeom prst="rect">
            <a:avLst/>
          </a:prstGeom>
        </p:spPr>
        <p:txBody>
          <a:bodyPr wrap="square" lIns="0" tIns="0" rIns="0" bIns="0">
            <a:spAutoFit/>
          </a:bodyPr>
          <a:lstStyle>
            <a:lvl1pPr>
              <a:defRPr sz="2250" b="0" i="0">
                <a:solidFill>
                  <a:srgbClr val="334464"/>
                </a:solidFill>
                <a:latin typeface="Roboto"/>
                <a:cs typeface="Roboto"/>
              </a:defRPr>
            </a:lvl1pPr>
          </a:lstStyle>
          <a:p>
            <a:endParaRPr/>
          </a:p>
        </p:txBody>
      </p:sp>
      <p:sp>
        <p:nvSpPr>
          <p:cNvPr id="4" name="Holder 4"/>
          <p:cNvSpPr>
            <a:spLocks noGrp="1"/>
          </p:cNvSpPr>
          <p:nvPr>
            <p:ph sz="half" idx="3"/>
          </p:nvPr>
        </p:nvSpPr>
        <p:spPr>
          <a:xfrm>
            <a:off x="10353611" y="3080194"/>
            <a:ext cx="8745284" cy="883881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ADF3D-F4FA-4B24-8964-242F1B0233B2}" type="datetime1">
              <a:rPr lang="en-US" smtClean="0"/>
              <a:t>6/3/2023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29148" y="7136"/>
            <a:ext cx="14098326" cy="961802"/>
          </a:xfrm>
        </p:spPr>
        <p:txBody>
          <a:bodyPr lIns="0" tIns="0" rIns="0" bIns="0"/>
          <a:lstStyle>
            <a:lvl1pPr>
              <a:defRPr sz="6250" b="0" i="0">
                <a:solidFill>
                  <a:srgbClr val="7E1316"/>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8147C80-8C2B-4A3B-8CB9-CF0F35AA61F0}" type="datetime1">
              <a:rPr lang="en-US" smtClean="0"/>
              <a:t>6/3/2023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0E9E3B3-D7B6-4F2C-97AB-7653413CC7FB}" type="datetime1">
              <a:rPr lang="en-US" smtClean="0"/>
              <a:t>6/3/2023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97394" y="7136"/>
            <a:ext cx="9530080" cy="1727835"/>
          </a:xfrm>
          <a:prstGeom prst="rect">
            <a:avLst/>
          </a:prstGeom>
        </p:spPr>
        <p:txBody>
          <a:bodyPr wrap="square" lIns="0" tIns="0" rIns="0" bIns="0">
            <a:spAutoFit/>
          </a:bodyPr>
          <a:lstStyle>
            <a:lvl1pPr>
              <a:defRPr sz="6250" b="0" i="0">
                <a:solidFill>
                  <a:srgbClr val="7E1316"/>
                </a:solidFill>
                <a:latin typeface="Lucida Sans"/>
                <a:cs typeface="Lucida Sans"/>
              </a:defRPr>
            </a:lvl1pPr>
          </a:lstStyle>
          <a:p>
            <a:endParaRPr/>
          </a:p>
        </p:txBody>
      </p:sp>
      <p:sp>
        <p:nvSpPr>
          <p:cNvPr id="3" name="Holder 3"/>
          <p:cNvSpPr>
            <a:spLocks noGrp="1"/>
          </p:cNvSpPr>
          <p:nvPr>
            <p:ph type="body" idx="1"/>
          </p:nvPr>
        </p:nvSpPr>
        <p:spPr>
          <a:xfrm>
            <a:off x="1005205" y="3080194"/>
            <a:ext cx="18093690" cy="883881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2454700"/>
            <a:ext cx="6433312" cy="66960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2454700"/>
            <a:ext cx="4623943" cy="669607"/>
          </a:xfrm>
          <a:prstGeom prst="rect">
            <a:avLst/>
          </a:prstGeom>
        </p:spPr>
        <p:txBody>
          <a:bodyPr wrap="square" lIns="0" tIns="0" rIns="0" bIns="0">
            <a:spAutoFit/>
          </a:bodyPr>
          <a:lstStyle>
            <a:lvl1pPr algn="l">
              <a:defRPr>
                <a:solidFill>
                  <a:schemeClr val="tx1">
                    <a:tint val="75000"/>
                  </a:schemeClr>
                </a:solidFill>
              </a:defRPr>
            </a:lvl1pPr>
          </a:lstStyle>
          <a:p>
            <a:fld id="{35183AB4-F84D-408C-811A-CA881C81A6BE}" type="datetime1">
              <a:rPr lang="en-US" smtClean="0"/>
              <a:t>6/3/2023</a:t>
            </a:fld>
            <a:endParaRPr lang="en-US"/>
          </a:p>
        </p:txBody>
      </p:sp>
      <p:sp>
        <p:nvSpPr>
          <p:cNvPr id="6" name="Holder 6"/>
          <p:cNvSpPr>
            <a:spLocks noGrp="1"/>
          </p:cNvSpPr>
          <p:nvPr>
            <p:ph type="sldNum" sz="quarter" idx="7"/>
          </p:nvPr>
        </p:nvSpPr>
        <p:spPr>
          <a:xfrm>
            <a:off x="14474953" y="12454700"/>
            <a:ext cx="4623943" cy="66960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4.svg"/><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microsoft.com/office/2011/relationships/webextension" Target="../webextensions/webextension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4.sv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docs.google.com/spreadsheets/d/184BWUgE4b6qV2EF3PfS5fJsmLrIgyvHXA1TCT-0XGjQ/edit?usp=sharing" TargetMode="External"/><Relationship Id="rId5" Type="http://schemas.openxmlformats.org/officeDocument/2006/relationships/image" Target="../media/image38.png"/><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sheltercluster.org/sudan/pages/activityinfo-reporting-instructions" TargetMode="External"/><Relationship Id="rId5" Type="http://schemas.openxmlformats.org/officeDocument/2006/relationships/image" Target="../media/image39.png"/><Relationship Id="rId4" Type="http://schemas.openxmlformats.org/officeDocument/2006/relationships/image" Target="../media/image34.svg"/></Relationships>
</file>

<file path=ppt/slides/_rels/slide7.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 house, sunset&#10;&#10;Description automatically generated">
            <a:extLst>
              <a:ext uri="{FF2B5EF4-FFF2-40B4-BE49-F238E27FC236}">
                <a16:creationId xmlns:a16="http://schemas.microsoft.com/office/drawing/2014/main" id="{FF5D30D3-A535-4465-F7D8-B45263826EC5}"/>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 y="0"/>
            <a:ext cx="20104101" cy="13392150"/>
          </a:xfrm>
          <a:prstGeom prst="rect">
            <a:avLst/>
          </a:prstGeom>
        </p:spPr>
      </p:pic>
      <p:sp>
        <p:nvSpPr>
          <p:cNvPr id="7" name="Content Placeholder 9">
            <a:extLst>
              <a:ext uri="{FF2B5EF4-FFF2-40B4-BE49-F238E27FC236}">
                <a16:creationId xmlns:a16="http://schemas.microsoft.com/office/drawing/2014/main" id="{8BC65051-CD12-F410-8DCE-CB3DD714B380}"/>
              </a:ext>
            </a:extLst>
          </p:cNvPr>
          <p:cNvSpPr txBox="1">
            <a:spLocks/>
          </p:cNvSpPr>
          <p:nvPr/>
        </p:nvSpPr>
        <p:spPr>
          <a:xfrm>
            <a:off x="420371" y="377808"/>
            <a:ext cx="19049999" cy="2117759"/>
          </a:xfrm>
          <a:prstGeom prst="rect">
            <a:avLst/>
          </a:prstGeom>
        </p:spPr>
        <p:txBody>
          <a:bodyPr wrap="square" lIns="0" tIns="0" rIns="0" bIns="0">
            <a:spAutoFit/>
          </a:bodyPr>
          <a:lstStyle>
            <a:lvl1pPr marL="0">
              <a:defRPr sz="2250" b="0" i="0">
                <a:solidFill>
                  <a:srgbClr val="334464"/>
                </a:solidFill>
                <a:latin typeface="Roboto"/>
                <a:ea typeface="+mn-ea"/>
                <a:cs typeface="Robot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rtl="0">
              <a:lnSpc>
                <a:spcPct val="80000"/>
              </a:lnSpc>
            </a:pPr>
            <a:r>
              <a:rPr lang="en-GB" sz="9600" b="1" dirty="0">
                <a:solidFill>
                  <a:schemeClr val="tx1"/>
                </a:solidFill>
                <a:latin typeface="Proxima Nova Rg" panose="02000506030000020004" pitchFamily="50" charset="0"/>
              </a:rPr>
              <a:t>Shelter &amp; NFI Cluster</a:t>
            </a:r>
            <a:endParaRPr lang="en-GB" sz="9600" dirty="0">
              <a:solidFill>
                <a:schemeClr val="tx1"/>
              </a:solidFill>
              <a:latin typeface="Proxima Nova Rg" panose="02000506030000020004" pitchFamily="50" charset="0"/>
            </a:endParaRPr>
          </a:p>
          <a:p>
            <a:pPr algn="l" rtl="0">
              <a:lnSpc>
                <a:spcPct val="80000"/>
              </a:lnSpc>
            </a:pPr>
            <a:r>
              <a:rPr lang="en-GB" sz="7200" dirty="0">
                <a:solidFill>
                  <a:schemeClr val="tx1"/>
                </a:solidFill>
                <a:latin typeface="Proxima Nova Rg" panose="02000506030000020004" pitchFamily="50" charset="0"/>
                <a:ea typeface="Roboto" panose="02000000000000000000" pitchFamily="2" charset="0"/>
                <a:cs typeface="Roboto" panose="02000000000000000000" pitchFamily="2" charset="0"/>
              </a:rPr>
              <a:t>Coordination Meeting</a:t>
            </a:r>
          </a:p>
        </p:txBody>
      </p:sp>
      <p:sp>
        <p:nvSpPr>
          <p:cNvPr id="8" name="object 5">
            <a:extLst>
              <a:ext uri="{FF2B5EF4-FFF2-40B4-BE49-F238E27FC236}">
                <a16:creationId xmlns:a16="http://schemas.microsoft.com/office/drawing/2014/main" id="{F335F81D-43D8-CC86-F63D-A9D91BFEE4F3}"/>
              </a:ext>
            </a:extLst>
          </p:cNvPr>
          <p:cNvSpPr/>
          <p:nvPr/>
        </p:nvSpPr>
        <p:spPr>
          <a:xfrm>
            <a:off x="410704" y="2590800"/>
            <a:ext cx="8631556" cy="81914"/>
          </a:xfrm>
          <a:custGeom>
            <a:avLst/>
            <a:gdLst/>
            <a:ahLst/>
            <a:cxnLst/>
            <a:rect l="l" t="t" r="r" b="b"/>
            <a:pathLst>
              <a:path w="9015730">
                <a:moveTo>
                  <a:pt x="0" y="0"/>
                </a:moveTo>
                <a:lnTo>
                  <a:pt x="9015432" y="0"/>
                </a:lnTo>
              </a:path>
            </a:pathLst>
          </a:custGeom>
          <a:ln w="20941">
            <a:solidFill>
              <a:schemeClr val="tx1"/>
            </a:solidFill>
          </a:ln>
        </p:spPr>
        <p:txBody>
          <a:bodyPr wrap="square" lIns="0" tIns="0" rIns="0" bIns="0" rtlCol="0"/>
          <a:lstStyle/>
          <a:p>
            <a:endParaRPr/>
          </a:p>
        </p:txBody>
      </p:sp>
      <p:sp>
        <p:nvSpPr>
          <p:cNvPr id="9" name="TextBox 8">
            <a:extLst>
              <a:ext uri="{FF2B5EF4-FFF2-40B4-BE49-F238E27FC236}">
                <a16:creationId xmlns:a16="http://schemas.microsoft.com/office/drawing/2014/main" id="{B91D76C8-B40B-82DF-A463-7FA49157F0E0}"/>
              </a:ext>
            </a:extLst>
          </p:cNvPr>
          <p:cNvSpPr txBox="1"/>
          <p:nvPr/>
        </p:nvSpPr>
        <p:spPr>
          <a:xfrm>
            <a:off x="405130" y="2684001"/>
            <a:ext cx="8534400" cy="584775"/>
          </a:xfrm>
          <a:prstGeom prst="rect">
            <a:avLst/>
          </a:prstGeom>
          <a:noFill/>
        </p:spPr>
        <p:txBody>
          <a:bodyPr wrap="square">
            <a:spAutoFit/>
          </a:bodyPr>
          <a:lstStyle/>
          <a:p>
            <a:r>
              <a:rPr lang="en-GB" sz="3200" b="1" dirty="0">
                <a:solidFill>
                  <a:schemeClr val="tx1"/>
                </a:solidFill>
                <a:latin typeface="Proxima Nova Rg" panose="02000506030000020004" pitchFamily="50" charset="0"/>
                <a:ea typeface="Roboto" panose="02000000000000000000" pitchFamily="2" charset="0"/>
                <a:cs typeface="Roboto" panose="02000000000000000000" pitchFamily="2" charset="0"/>
              </a:rPr>
              <a:t>MS Teams      •     Sudan     •     29th May ‘23</a:t>
            </a:r>
          </a:p>
        </p:txBody>
      </p:sp>
      <p:pic>
        <p:nvPicPr>
          <p:cNvPr id="2" name="Graphic 1">
            <a:extLst>
              <a:ext uri="{FF2B5EF4-FFF2-40B4-BE49-F238E27FC236}">
                <a16:creationId xmlns:a16="http://schemas.microsoft.com/office/drawing/2014/main" id="{D9B72898-B536-9A7B-7D07-0C9C32910A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669770" y="429158"/>
            <a:ext cx="5029200" cy="820271"/>
          </a:xfrm>
          <a:prstGeom prst="rect">
            <a:avLst/>
          </a:prstGeom>
        </p:spPr>
      </p:pic>
    </p:spTree>
    <p:extLst>
      <p:ext uri="{BB962C8B-B14F-4D97-AF65-F5344CB8AC3E}">
        <p14:creationId xmlns:p14="http://schemas.microsoft.com/office/powerpoint/2010/main" val="412339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8658" y="106832"/>
            <a:ext cx="13598816"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HRP Project Revision Progress</a:t>
            </a:r>
            <a:endParaRPr lang="en-US" sz="4800" b="1" spc="-405" dirty="0">
              <a:solidFill>
                <a:srgbClr val="C00000"/>
              </a:solidFill>
              <a:latin typeface="Roboto" panose="02000000000000000000" pitchFamily="2" charset="0"/>
              <a:cs typeface="Roboto" panose="02000000000000000000" pitchFamily="2" charset="0"/>
            </a:endParaRP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graphicFrame>
        <p:nvGraphicFramePr>
          <p:cNvPr id="8" name="Table 7">
            <a:extLst>
              <a:ext uri="{FF2B5EF4-FFF2-40B4-BE49-F238E27FC236}">
                <a16:creationId xmlns:a16="http://schemas.microsoft.com/office/drawing/2014/main" id="{2A57BB7F-9126-6C24-75A3-5D553A2DFD8F}"/>
              </a:ext>
            </a:extLst>
          </p:cNvPr>
          <p:cNvGraphicFramePr>
            <a:graphicFrameLocks noGrp="1"/>
          </p:cNvGraphicFramePr>
          <p:nvPr>
            <p:extLst>
              <p:ext uri="{D42A27DB-BD31-4B8C-83A1-F6EECF244321}">
                <p14:modId xmlns:p14="http://schemas.microsoft.com/office/powerpoint/2010/main" val="1469800225"/>
              </p:ext>
            </p:extLst>
          </p:nvPr>
        </p:nvGraphicFramePr>
        <p:xfrm>
          <a:off x="450850" y="1588179"/>
          <a:ext cx="19276623" cy="11073267"/>
        </p:xfrm>
        <a:graphic>
          <a:graphicData uri="http://schemas.openxmlformats.org/drawingml/2006/table">
            <a:tbl>
              <a:tblPr/>
              <a:tblGrid>
                <a:gridCol w="6982083">
                  <a:extLst>
                    <a:ext uri="{9D8B030D-6E8A-4147-A177-3AD203B41FA5}">
                      <a16:colId xmlns:a16="http://schemas.microsoft.com/office/drawing/2014/main" val="3332964751"/>
                    </a:ext>
                  </a:extLst>
                </a:gridCol>
                <a:gridCol w="6873665">
                  <a:extLst>
                    <a:ext uri="{9D8B030D-6E8A-4147-A177-3AD203B41FA5}">
                      <a16:colId xmlns:a16="http://schemas.microsoft.com/office/drawing/2014/main" val="1292232702"/>
                    </a:ext>
                  </a:extLst>
                </a:gridCol>
                <a:gridCol w="1084175">
                  <a:extLst>
                    <a:ext uri="{9D8B030D-6E8A-4147-A177-3AD203B41FA5}">
                      <a16:colId xmlns:a16="http://schemas.microsoft.com/office/drawing/2014/main" val="1694117635"/>
                    </a:ext>
                  </a:extLst>
                </a:gridCol>
                <a:gridCol w="1084175">
                  <a:extLst>
                    <a:ext uri="{9D8B030D-6E8A-4147-A177-3AD203B41FA5}">
                      <a16:colId xmlns:a16="http://schemas.microsoft.com/office/drawing/2014/main" val="42988830"/>
                    </a:ext>
                  </a:extLst>
                </a:gridCol>
                <a:gridCol w="1084175">
                  <a:extLst>
                    <a:ext uri="{9D8B030D-6E8A-4147-A177-3AD203B41FA5}">
                      <a16:colId xmlns:a16="http://schemas.microsoft.com/office/drawing/2014/main" val="2786628949"/>
                    </a:ext>
                  </a:extLst>
                </a:gridCol>
                <a:gridCol w="1084175">
                  <a:extLst>
                    <a:ext uri="{9D8B030D-6E8A-4147-A177-3AD203B41FA5}">
                      <a16:colId xmlns:a16="http://schemas.microsoft.com/office/drawing/2014/main" val="772816262"/>
                    </a:ext>
                  </a:extLst>
                </a:gridCol>
                <a:gridCol w="1084175">
                  <a:extLst>
                    <a:ext uri="{9D8B030D-6E8A-4147-A177-3AD203B41FA5}">
                      <a16:colId xmlns:a16="http://schemas.microsoft.com/office/drawing/2014/main" val="1527156901"/>
                    </a:ext>
                  </a:extLst>
                </a:gridCol>
              </a:tblGrid>
              <a:tr h="976509">
                <a:tc>
                  <a:txBody>
                    <a:bodyPr/>
                    <a:lstStyle/>
                    <a:p>
                      <a:pPr algn="l" fontAlgn="ctr"/>
                      <a:r>
                        <a:rPr lang="en-GB" sz="1800" b="1" i="0" u="none" strike="noStrike" dirty="0">
                          <a:solidFill>
                            <a:srgbClr val="FFFFFF"/>
                          </a:solidFill>
                          <a:effectLst/>
                          <a:latin typeface="Calibri" panose="020F0502020204030204" pitchFamily="34" charset="0"/>
                        </a:rPr>
                        <a:t>Organizations with an existing HRP project </a:t>
                      </a:r>
                    </a:p>
                  </a:txBody>
                  <a:tcPr marL="3810" marR="3810" marT="3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1800" b="1" i="0" u="none" strike="noStrike">
                          <a:solidFill>
                            <a:srgbClr val="FFFFFF"/>
                          </a:solidFill>
                          <a:effectLst/>
                          <a:latin typeface="Calibri" panose="020F0502020204030204" pitchFamily="34" charset="0"/>
                        </a:rPr>
                        <a:t>Organizations without an HRP project that expressed interest to implement Shelter and NFI interventions in OCHA presence mapping</a:t>
                      </a:r>
                    </a:p>
                  </a:txBody>
                  <a:tcPr marL="3810" marR="3810" marT="38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861064517"/>
                  </a:ext>
                </a:extLst>
              </a:tr>
              <a:tr h="294796">
                <a:tc>
                  <a:txBody>
                    <a:bodyPr/>
                    <a:lstStyle/>
                    <a:p>
                      <a:pPr algn="l" fontAlgn="b"/>
                      <a:r>
                        <a:rPr lang="en-GB" sz="1800" b="0" i="0" u="none" strike="noStrike" dirty="0">
                          <a:solidFill>
                            <a:srgbClr val="000000"/>
                          </a:solidFill>
                          <a:effectLst/>
                          <a:latin typeface="Calibri" panose="020F0502020204030204" pitchFamily="34" charset="0"/>
                        </a:rPr>
                        <a:t>Adventist Development and Relief Agency (ADRA)</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Agency for Technical Cooperation and Development (ACTED)</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800" b="1" i="0" u="none" strike="noStrike">
                          <a:solidFill>
                            <a:srgbClr val="000000"/>
                          </a:solidFill>
                          <a:effectLst/>
                          <a:latin typeface="Calibri" panose="020F0502020204030204" pitchFamily="34" charset="0"/>
                        </a:rPr>
                        <a:t>Legend</a:t>
                      </a: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126245400"/>
                  </a:ext>
                </a:extLst>
              </a:tr>
              <a:tr h="294796">
                <a:tc>
                  <a:txBody>
                    <a:bodyPr/>
                    <a:lstStyle/>
                    <a:p>
                      <a:pPr algn="l" fontAlgn="b"/>
                      <a:r>
                        <a:rPr lang="en-GB" sz="1800" b="0" i="0" u="none" strike="noStrike" dirty="0">
                          <a:solidFill>
                            <a:srgbClr val="000000"/>
                          </a:solidFill>
                          <a:effectLst/>
                          <a:latin typeface="Calibri" panose="020F0502020204030204" pitchFamily="34" charset="0"/>
                        </a:rPr>
                        <a:t>ALIGHT (formerly ARC)</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1800" b="0" i="0" u="none" strike="noStrike">
                          <a:solidFill>
                            <a:srgbClr val="000000"/>
                          </a:solidFill>
                          <a:effectLst/>
                          <a:latin typeface="Calibri" panose="020F0502020204030204" pitchFamily="34" charset="0"/>
                        </a:rPr>
                        <a:t>Addition for Disaster assistance and Development (ADD)</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982751669"/>
                  </a:ext>
                </a:extLst>
              </a:tr>
              <a:tr h="294796">
                <a:tc>
                  <a:txBody>
                    <a:bodyPr/>
                    <a:lstStyle/>
                    <a:p>
                      <a:pPr algn="l" fontAlgn="b"/>
                      <a:r>
                        <a:rPr lang="en-GB" sz="1800" b="0" i="0" u="none" strike="noStrike" dirty="0" err="1">
                          <a:solidFill>
                            <a:srgbClr val="000000"/>
                          </a:solidFill>
                          <a:effectLst/>
                          <a:latin typeface="Calibri" panose="020F0502020204030204" pitchFamily="34" charset="0"/>
                        </a:rPr>
                        <a:t>Alshrooq</a:t>
                      </a:r>
                      <a:r>
                        <a:rPr lang="en-GB" sz="1800" b="0" i="0" u="none" strike="noStrike" dirty="0">
                          <a:solidFill>
                            <a:srgbClr val="000000"/>
                          </a:solidFill>
                          <a:effectLst/>
                          <a:latin typeface="Calibri" panose="020F0502020204030204" pitchFamily="34" charset="0"/>
                        </a:rPr>
                        <a:t> Organisation for Social and Cultural Development (AOSCD)</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African Relief Committee (ARC)</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800" b="0" i="0" u="none" strike="noStrike">
                          <a:solidFill>
                            <a:srgbClr val="000000"/>
                          </a:solidFill>
                          <a:effectLst/>
                          <a:latin typeface="Calibri" panose="020F0502020204030204" pitchFamily="34" charset="0"/>
                        </a:rPr>
                        <a:t> </a:t>
                      </a:r>
                    </a:p>
                  </a:txBody>
                  <a:tcPr marL="3810" marR="3810" marT="3810" marB="0" anchor="b">
                    <a:lnL>
                      <a:noFill/>
                    </a:lnL>
                    <a:lnR>
                      <a:noFill/>
                    </a:lnR>
                    <a:lnT>
                      <a:noFill/>
                    </a:lnT>
                    <a:lnB>
                      <a:noFill/>
                    </a:lnB>
                    <a:solidFill>
                      <a:srgbClr val="FF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100325682"/>
                  </a:ext>
                </a:extLst>
              </a:tr>
              <a:tr h="294796">
                <a:tc>
                  <a:txBody>
                    <a:bodyPr/>
                    <a:lstStyle/>
                    <a:p>
                      <a:pPr algn="l" fontAlgn="b"/>
                      <a:r>
                        <a:rPr lang="en-GB" sz="1800" b="0" i="0" u="none" strike="noStrike" dirty="0">
                          <a:solidFill>
                            <a:srgbClr val="000000"/>
                          </a:solidFill>
                          <a:effectLst/>
                          <a:latin typeface="Calibri" panose="020F0502020204030204" pitchFamily="34" charset="0"/>
                        </a:rPr>
                        <a:t>Concern Worldwide (CW)</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1800" b="0" i="0" u="none" strike="noStrike">
                          <a:solidFill>
                            <a:srgbClr val="000000"/>
                          </a:solidFill>
                          <a:effectLst/>
                          <a:latin typeface="Calibri" panose="020F0502020204030204" pitchFamily="34" charset="0"/>
                        </a:rPr>
                        <a:t>Alsalam Organization for Rehabilitation and Development (AORD)</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en-GB" sz="1800" b="0" i="0" u="none" strike="noStrike">
                          <a:solidFill>
                            <a:srgbClr val="000000"/>
                          </a:solidFill>
                          <a:effectLst/>
                          <a:latin typeface="Calibri" panose="020F0502020204030204" pitchFamily="34" charset="0"/>
                        </a:rPr>
                        <a:t>Revisions/new submissions in progress</a:t>
                      </a:r>
                    </a:p>
                  </a:txBody>
                  <a:tcPr marL="3810" marR="3810" marT="381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21324619"/>
                  </a:ext>
                </a:extLst>
              </a:tr>
              <a:tr h="294796">
                <a:tc>
                  <a:txBody>
                    <a:bodyPr/>
                    <a:lstStyle/>
                    <a:p>
                      <a:pPr algn="l" fontAlgn="b"/>
                      <a:r>
                        <a:rPr lang="en-GB" sz="1800" b="0" i="0" u="none" strike="noStrike" dirty="0" err="1">
                          <a:solidFill>
                            <a:srgbClr val="000000"/>
                          </a:solidFill>
                          <a:effectLst/>
                          <a:latin typeface="Calibri" panose="020F0502020204030204" pitchFamily="34" charset="0"/>
                        </a:rPr>
                        <a:t>Cooperazione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Internazionale</a:t>
                      </a:r>
                      <a:r>
                        <a:rPr lang="en-GB" sz="1800" b="0" i="0" u="none" strike="noStrike" dirty="0">
                          <a:solidFill>
                            <a:srgbClr val="000000"/>
                          </a:solidFill>
                          <a:effectLst/>
                          <a:latin typeface="Calibri" panose="020F0502020204030204" pitchFamily="34" charset="0"/>
                        </a:rPr>
                        <a:t> (COOPI)</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800" b="0" i="0" u="none" strike="noStrike">
                          <a:solidFill>
                            <a:srgbClr val="000000"/>
                          </a:solidFill>
                          <a:effectLst/>
                          <a:latin typeface="Calibri" panose="020F0502020204030204" pitchFamily="34" charset="0"/>
                        </a:rPr>
                        <a:t>Auttash Organization for Peace and Development (APD)</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533646834"/>
                  </a:ext>
                </a:extLst>
              </a:tr>
              <a:tr h="294796">
                <a:tc>
                  <a:txBody>
                    <a:bodyPr/>
                    <a:lstStyle/>
                    <a:p>
                      <a:pPr algn="l" fontAlgn="b"/>
                      <a:r>
                        <a:rPr lang="en-GB" sz="1800" b="0" i="0" u="none" strike="noStrike" dirty="0">
                          <a:solidFill>
                            <a:srgbClr val="000000"/>
                          </a:solidFill>
                          <a:effectLst/>
                          <a:latin typeface="Calibri" panose="020F0502020204030204" pitchFamily="34" charset="0"/>
                        </a:rPr>
                        <a:t>Danish Refugee Council (DRC)</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800" b="0" i="0" u="none" strike="noStrike">
                          <a:solidFill>
                            <a:srgbClr val="000000"/>
                          </a:solidFill>
                          <a:effectLst/>
                          <a:latin typeface="Calibri" panose="020F0502020204030204" pitchFamily="34" charset="0"/>
                        </a:rPr>
                        <a:t>Catholic Agency for Overseas Development (CAFOD)</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800" b="0" i="0" u="none" strike="noStrike">
                          <a:solidFill>
                            <a:srgbClr val="000000"/>
                          </a:solidFill>
                          <a:effectLst/>
                          <a:latin typeface="Calibri" panose="020F0502020204030204" pitchFamily="34" charset="0"/>
                        </a:rPr>
                        <a:t> </a:t>
                      </a:r>
                    </a:p>
                  </a:txBody>
                  <a:tcPr marL="3810" marR="3810" marT="3810" marB="0" anchor="b">
                    <a:lnL>
                      <a:noFill/>
                    </a:lnL>
                    <a:lnR>
                      <a:noFill/>
                    </a:lnR>
                    <a:lnT>
                      <a:noFill/>
                    </a:lnT>
                    <a:lnB>
                      <a:noFill/>
                    </a:lnB>
                    <a:solidFill>
                      <a:srgbClr val="00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4244055840"/>
                  </a:ext>
                </a:extLst>
              </a:tr>
              <a:tr h="294796">
                <a:tc>
                  <a:txBody>
                    <a:bodyPr/>
                    <a:lstStyle/>
                    <a:p>
                      <a:pPr algn="l" fontAlgn="b"/>
                      <a:r>
                        <a:rPr lang="en-GB" sz="1800" b="0" i="0" u="none" strike="noStrike" dirty="0">
                          <a:solidFill>
                            <a:srgbClr val="000000"/>
                          </a:solidFill>
                          <a:effectLst/>
                          <a:latin typeface="Calibri" panose="020F0502020204030204" pitchFamily="34" charset="0"/>
                        </a:rPr>
                        <a:t>Deutsche Welthungerhilfe (DWHH)</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Collaborative for Peace in Sudan (CfPS)</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en-GB" sz="1800" b="0" i="0" u="none" strike="noStrike">
                          <a:solidFill>
                            <a:srgbClr val="000000"/>
                          </a:solidFill>
                          <a:effectLst/>
                          <a:latin typeface="Calibri" panose="020F0502020204030204" pitchFamily="34" charset="0"/>
                        </a:rPr>
                        <a:t>Revised/new projects submitted</a:t>
                      </a:r>
                    </a:p>
                  </a:txBody>
                  <a:tcPr marL="3810" marR="3810" marT="381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085940395"/>
                  </a:ext>
                </a:extLst>
              </a:tr>
              <a:tr h="294796">
                <a:tc>
                  <a:txBody>
                    <a:bodyPr/>
                    <a:lstStyle/>
                    <a:p>
                      <a:pPr algn="l" fontAlgn="b"/>
                      <a:r>
                        <a:rPr lang="en-GB" sz="1800" b="0" i="0" u="none" strike="noStrike" dirty="0" err="1">
                          <a:solidFill>
                            <a:srgbClr val="000000"/>
                          </a:solidFill>
                          <a:effectLst/>
                          <a:latin typeface="Calibri" panose="020F0502020204030204" pitchFamily="34" charset="0"/>
                        </a:rPr>
                        <a:t>Elgossa</a:t>
                      </a:r>
                      <a:r>
                        <a:rPr lang="en-GB" sz="1800" b="0" i="0" u="none" strike="noStrike" dirty="0">
                          <a:solidFill>
                            <a:srgbClr val="000000"/>
                          </a:solidFill>
                          <a:effectLst/>
                          <a:latin typeface="Calibri" panose="020F0502020204030204" pitchFamily="34" charset="0"/>
                        </a:rPr>
                        <a:t> Charity Organization for Rural Development (ECORD)</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Catholic Relief Services (CRS)</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484190181"/>
                  </a:ext>
                </a:extLst>
              </a:tr>
              <a:tr h="294796">
                <a:tc>
                  <a:txBody>
                    <a:bodyPr/>
                    <a:lstStyle/>
                    <a:p>
                      <a:pPr algn="l" fontAlgn="b"/>
                      <a:r>
                        <a:rPr lang="en-GB" sz="1800" b="0" i="0" u="none" strike="noStrike" dirty="0">
                          <a:solidFill>
                            <a:srgbClr val="000000"/>
                          </a:solidFill>
                          <a:effectLst/>
                          <a:latin typeface="Calibri" panose="020F0502020204030204" pitchFamily="34" charset="0"/>
                        </a:rPr>
                        <a:t>Great Family Organization (GFO)</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800" b="0" i="0" u="none" strike="noStrike">
                          <a:solidFill>
                            <a:srgbClr val="000000"/>
                          </a:solidFill>
                          <a:effectLst/>
                          <a:latin typeface="Calibri" panose="020F0502020204030204" pitchFamily="34" charset="0"/>
                        </a:rPr>
                        <a:t>Child Rights Watch (CRW)</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8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452937481"/>
                  </a:ext>
                </a:extLst>
              </a:tr>
              <a:tr h="294796">
                <a:tc>
                  <a:txBody>
                    <a:bodyPr/>
                    <a:lstStyle/>
                    <a:p>
                      <a:pPr algn="l" fontAlgn="b"/>
                      <a:r>
                        <a:rPr lang="en-GB" sz="1800" b="0" i="0" u="none" strike="noStrike" dirty="0">
                          <a:solidFill>
                            <a:srgbClr val="000000"/>
                          </a:solidFill>
                          <a:effectLst/>
                          <a:latin typeface="Calibri" panose="020F0502020204030204" pitchFamily="34" charset="0"/>
                        </a:rPr>
                        <a:t>International Organization for Migration (IOM)</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800" b="0" i="0" u="none" strike="noStrike">
                          <a:solidFill>
                            <a:srgbClr val="000000"/>
                          </a:solidFill>
                          <a:effectLst/>
                          <a:latin typeface="Calibri" panose="020F0502020204030204" pitchFamily="34" charset="0"/>
                        </a:rPr>
                        <a:t>Elemar Charitable Development Organization (ECDO)</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en-GB" sz="1800" b="0" i="0" u="none" strike="noStrike">
                          <a:solidFill>
                            <a:srgbClr val="000000"/>
                          </a:solidFill>
                          <a:effectLst/>
                          <a:latin typeface="Calibri" panose="020F0502020204030204" pitchFamily="34" charset="0"/>
                        </a:rPr>
                        <a:t>No action has been taken</a:t>
                      </a:r>
                    </a:p>
                  </a:txBody>
                  <a:tcPr marL="3810" marR="3810" marT="381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492304894"/>
                  </a:ext>
                </a:extLst>
              </a:tr>
              <a:tr h="294796">
                <a:tc>
                  <a:txBody>
                    <a:bodyPr/>
                    <a:lstStyle/>
                    <a:p>
                      <a:pPr algn="l" fontAlgn="b"/>
                      <a:r>
                        <a:rPr lang="en-GB" sz="1800" b="0" i="0" u="none" strike="noStrike" dirty="0">
                          <a:solidFill>
                            <a:srgbClr val="000000"/>
                          </a:solidFill>
                          <a:effectLst/>
                          <a:latin typeface="Calibri" panose="020F0502020204030204" pitchFamily="34" charset="0"/>
                        </a:rPr>
                        <a:t>Mercy Corps (MC)</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800" b="0" i="0" u="none" strike="noStrike">
                          <a:solidFill>
                            <a:srgbClr val="000000"/>
                          </a:solidFill>
                          <a:effectLst/>
                          <a:latin typeface="Calibri" panose="020F0502020204030204" pitchFamily="34" charset="0"/>
                        </a:rPr>
                        <a:t>Future Humanitarian Development Organisation (FHDO)</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796919937"/>
                  </a:ext>
                </a:extLst>
              </a:tr>
              <a:tr h="294796">
                <a:tc>
                  <a:txBody>
                    <a:bodyPr/>
                    <a:lstStyle/>
                    <a:p>
                      <a:pPr algn="l" fontAlgn="b"/>
                      <a:r>
                        <a:rPr lang="en-GB" sz="1800" b="0" i="0" u="none" strike="noStrike" dirty="0">
                          <a:solidFill>
                            <a:srgbClr val="000000"/>
                          </a:solidFill>
                          <a:effectLst/>
                          <a:latin typeface="Calibri" panose="020F0502020204030204" pitchFamily="34" charset="0"/>
                        </a:rPr>
                        <a:t>Norwegian Refugee Council (NRC)</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1800" b="0" i="0" u="none" strike="noStrike">
                          <a:solidFill>
                            <a:srgbClr val="000000"/>
                          </a:solidFill>
                          <a:effectLst/>
                          <a:latin typeface="Calibri" panose="020F0502020204030204" pitchFamily="34" charset="0"/>
                        </a:rPr>
                        <a:t>Human Appeal - UK (HA)</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79798643"/>
                  </a:ext>
                </a:extLst>
              </a:tr>
              <a:tr h="294796">
                <a:tc>
                  <a:txBody>
                    <a:bodyPr/>
                    <a:lstStyle/>
                    <a:p>
                      <a:pPr algn="l" fontAlgn="b"/>
                      <a:r>
                        <a:rPr lang="en-GB" sz="1800" b="0" i="0" u="none" strike="noStrike" dirty="0">
                          <a:solidFill>
                            <a:srgbClr val="000000"/>
                          </a:solidFill>
                          <a:effectLst/>
                          <a:latin typeface="Calibri" panose="020F0502020204030204" pitchFamily="34" charset="0"/>
                        </a:rPr>
                        <a:t>Save the Children (SCI)</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1800" b="0" i="0" u="none" strike="noStrike">
                          <a:solidFill>
                            <a:srgbClr val="000000"/>
                          </a:solidFill>
                          <a:effectLst/>
                          <a:latin typeface="Calibri" panose="020F0502020204030204" pitchFamily="34" charset="0"/>
                        </a:rPr>
                        <a:t>Global Organization for the Family and Child Welfare (GOFCW)</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130404265"/>
                  </a:ext>
                </a:extLst>
              </a:tr>
              <a:tr h="294796">
                <a:tc>
                  <a:txBody>
                    <a:bodyPr/>
                    <a:lstStyle/>
                    <a:p>
                      <a:pPr algn="l" fontAlgn="b"/>
                      <a:r>
                        <a:rPr lang="en-GB" sz="1800" b="0" i="0" u="none" strike="noStrike" dirty="0">
                          <a:solidFill>
                            <a:srgbClr val="000000"/>
                          </a:solidFill>
                          <a:effectLst/>
                          <a:latin typeface="Calibri" panose="020F0502020204030204" pitchFamily="34" charset="0"/>
                        </a:rPr>
                        <a:t>Triangle </a:t>
                      </a:r>
                      <a:r>
                        <a:rPr lang="en-GB" sz="1800" b="0" i="0" u="none" strike="noStrike" dirty="0" err="1">
                          <a:solidFill>
                            <a:srgbClr val="000000"/>
                          </a:solidFill>
                          <a:effectLst/>
                          <a:latin typeface="Calibri" panose="020F0502020204030204" pitchFamily="34" charset="0"/>
                        </a:rPr>
                        <a:t>Génération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Humanitaire</a:t>
                      </a:r>
                      <a:r>
                        <a:rPr lang="en-GB" sz="1800" b="0" i="0" u="none" strike="noStrike" dirty="0">
                          <a:solidFill>
                            <a:srgbClr val="000000"/>
                          </a:solidFill>
                          <a:effectLst/>
                          <a:latin typeface="Calibri" panose="020F0502020204030204" pitchFamily="34" charset="0"/>
                        </a:rPr>
                        <a:t> (TGH)</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800" b="0" i="0" u="none" strike="noStrike">
                          <a:solidFill>
                            <a:srgbClr val="000000"/>
                          </a:solidFill>
                          <a:effectLst/>
                          <a:latin typeface="Calibri" panose="020F0502020204030204" pitchFamily="34" charset="0"/>
                        </a:rPr>
                        <a:t>Humanity for Development and Prosperity Organization (HDPO)</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663477394"/>
                  </a:ext>
                </a:extLst>
              </a:tr>
              <a:tr h="294796">
                <a:tc>
                  <a:txBody>
                    <a:bodyPr/>
                    <a:lstStyle/>
                    <a:p>
                      <a:pPr algn="l" fontAlgn="b"/>
                      <a:r>
                        <a:rPr lang="en-GB" sz="1800" b="0" i="0" u="none" strike="noStrike" dirty="0">
                          <a:solidFill>
                            <a:srgbClr val="000000"/>
                          </a:solidFill>
                          <a:effectLst/>
                          <a:latin typeface="Calibri" panose="020F0502020204030204" pitchFamily="34" charset="0"/>
                        </a:rPr>
                        <a:t>United Nations Development Programme (UNDP)</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800" b="0" i="0" u="none" strike="noStrike">
                          <a:solidFill>
                            <a:srgbClr val="000000"/>
                          </a:solidFill>
                          <a:effectLst/>
                          <a:latin typeface="Calibri" panose="020F0502020204030204" pitchFamily="34" charset="0"/>
                        </a:rPr>
                        <a:t>Läkarmissionen International (LM Int.)</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918008673"/>
                  </a:ext>
                </a:extLst>
              </a:tr>
              <a:tr h="294796">
                <a:tc>
                  <a:txBody>
                    <a:bodyPr/>
                    <a:lstStyle/>
                    <a:p>
                      <a:pPr algn="l" fontAlgn="b"/>
                      <a:r>
                        <a:rPr lang="en-GB" sz="1800" b="0" i="0" u="none" strike="noStrike" dirty="0">
                          <a:solidFill>
                            <a:srgbClr val="000000"/>
                          </a:solidFill>
                          <a:effectLst/>
                          <a:latin typeface="Calibri" panose="020F0502020204030204" pitchFamily="34" charset="0"/>
                        </a:rPr>
                        <a:t>United Nations High Commissioner for Refugees (UNHCR)</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800" b="0" i="0" u="none" strike="noStrike">
                          <a:solidFill>
                            <a:srgbClr val="000000"/>
                          </a:solidFill>
                          <a:effectLst/>
                          <a:latin typeface="Calibri" panose="020F0502020204030204" pitchFamily="34" charset="0"/>
                        </a:rPr>
                        <a:t>International Aid Services (IAS)</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463433202"/>
                  </a:ext>
                </a:extLst>
              </a:tr>
              <a:tr h="294796">
                <a:tc>
                  <a:txBody>
                    <a:bodyPr/>
                    <a:lstStyle/>
                    <a:p>
                      <a:pPr algn="l" fontAlgn="b"/>
                      <a:r>
                        <a:rPr lang="en-GB" sz="1800" b="0" i="0" u="none" strike="noStrike" dirty="0">
                          <a:solidFill>
                            <a:srgbClr val="000000"/>
                          </a:solidFill>
                          <a:effectLst/>
                          <a:latin typeface="Calibri" panose="020F0502020204030204" pitchFamily="34" charset="0"/>
                        </a:rPr>
                        <a:t>United Peace Organization (UPO)</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n-GB" sz="1800" b="0" i="0" u="none" strike="noStrike">
                          <a:solidFill>
                            <a:srgbClr val="000000"/>
                          </a:solidFill>
                          <a:effectLst/>
                          <a:latin typeface="Calibri" panose="020F0502020204030204" pitchFamily="34" charset="0"/>
                        </a:rPr>
                        <a:t>International Rescue Committee (IRC)</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055351004"/>
                  </a:ext>
                </a:extLst>
              </a:tr>
              <a:tr h="294796">
                <a:tc>
                  <a:txBody>
                    <a:bodyPr/>
                    <a:lstStyle/>
                    <a:p>
                      <a:pPr algn="l" fontAlgn="b"/>
                      <a:r>
                        <a:rPr lang="en-GB" sz="1800" b="0" i="0" u="none" strike="noStrike" dirty="0">
                          <a:solidFill>
                            <a:srgbClr val="000000"/>
                          </a:solidFill>
                          <a:effectLst/>
                          <a:latin typeface="Calibri" panose="020F0502020204030204" pitchFamily="34" charset="0"/>
                        </a:rPr>
                        <a:t>World Vision International (WVI)</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Islamic Relief Worldwide (IRW)</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41504364"/>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Jabal Marra Charity Organization for Rural Development (JMCO)</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89509191"/>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National Organization for Humanitarian Services (NOHS)</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107564141"/>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National Planning Organization (NPO)</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943469539"/>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Plan International (PI)</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240204656"/>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Practical Action (PA)</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082603458"/>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Raise for Development and Humanitarian Aid Organization (RAISE)</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86302115"/>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Sahari Organization for Development (SAHARI)</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623070223"/>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Sudanese Coalition for Education For All (SCEFA)</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102905257"/>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Sabah Al- Sudan for Development Organization (SDO)</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742014801"/>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Sudanese Hilef for Peace and Development (SHPDO)</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393653924"/>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Solidarités International (SI)</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659159161"/>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Sibro Organization for Development (SOD)</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07487445"/>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Sudanese Organisation for Relief and Recovery (SORR)</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514681878"/>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a:solidFill>
                            <a:srgbClr val="000000"/>
                          </a:solidFill>
                          <a:effectLst/>
                          <a:latin typeface="Calibri" panose="020F0502020204030204" pitchFamily="34" charset="0"/>
                        </a:rPr>
                        <a:t>Voluntary Network for Rural Helping and Development (VNRHD)</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1375712117"/>
                  </a:ext>
                </a:extLst>
              </a:tr>
              <a:tr h="319362">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0" i="0" u="none" strike="noStrike" dirty="0">
                          <a:solidFill>
                            <a:srgbClr val="000000"/>
                          </a:solidFill>
                          <a:effectLst/>
                          <a:latin typeface="Calibri" panose="020F0502020204030204" pitchFamily="34" charset="0"/>
                        </a:rPr>
                        <a:t>ZOA</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20537764"/>
                  </a:ext>
                </a:extLst>
              </a:tr>
            </a:tbl>
          </a:graphicData>
        </a:graphic>
      </p:graphicFrame>
    </p:spTree>
    <p:extLst>
      <p:ext uri="{BB962C8B-B14F-4D97-AF65-F5344CB8AC3E}">
        <p14:creationId xmlns:p14="http://schemas.microsoft.com/office/powerpoint/2010/main" val="970451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6258" y="30627"/>
            <a:ext cx="13598816"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SHF 48 </a:t>
            </a:r>
            <a:r>
              <a:rPr lang="en-US" sz="6600" b="1" spc="-405" dirty="0" err="1">
                <a:solidFill>
                  <a:schemeClr val="tx1"/>
                </a:solidFill>
                <a:latin typeface="Roboto" panose="02000000000000000000" pitchFamily="2" charset="0"/>
                <a:cs typeface="Roboto" panose="02000000000000000000" pitchFamily="2" charset="0"/>
              </a:rPr>
              <a:t>hrs</a:t>
            </a:r>
            <a:r>
              <a:rPr lang="en-US" sz="6600" b="1" spc="-405" dirty="0">
                <a:solidFill>
                  <a:schemeClr val="tx1"/>
                </a:solidFill>
                <a:latin typeface="Roboto" panose="02000000000000000000" pitchFamily="2" charset="0"/>
                <a:cs typeface="Roboto" panose="02000000000000000000" pitchFamily="2" charset="0"/>
              </a:rPr>
              <a:t> – Partner Selection</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pic>
        <p:nvPicPr>
          <p:cNvPr id="4" name="Picture 3">
            <a:extLst>
              <a:ext uri="{FF2B5EF4-FFF2-40B4-BE49-F238E27FC236}">
                <a16:creationId xmlns:a16="http://schemas.microsoft.com/office/drawing/2014/main" id="{7BDC8C1F-7085-763D-6618-E885403C27FF}"/>
              </a:ext>
            </a:extLst>
          </p:cNvPr>
          <p:cNvPicPr>
            <a:picLocks noChangeAspect="1"/>
          </p:cNvPicPr>
          <p:nvPr/>
        </p:nvPicPr>
        <p:blipFill>
          <a:blip r:embed="rId5"/>
          <a:stretch>
            <a:fillRect/>
          </a:stretch>
        </p:blipFill>
        <p:spPr>
          <a:xfrm>
            <a:off x="1295401" y="1695952"/>
            <a:ext cx="8270854" cy="10853286"/>
          </a:xfrm>
          <a:prstGeom prst="rect">
            <a:avLst/>
          </a:prstGeom>
        </p:spPr>
      </p:pic>
      <p:pic>
        <p:nvPicPr>
          <p:cNvPr id="8" name="Picture 7">
            <a:extLst>
              <a:ext uri="{FF2B5EF4-FFF2-40B4-BE49-F238E27FC236}">
                <a16:creationId xmlns:a16="http://schemas.microsoft.com/office/drawing/2014/main" id="{F79511C1-F420-8525-228C-89E614CBE59D}"/>
              </a:ext>
            </a:extLst>
          </p:cNvPr>
          <p:cNvPicPr>
            <a:picLocks noChangeAspect="1"/>
          </p:cNvPicPr>
          <p:nvPr/>
        </p:nvPicPr>
        <p:blipFill>
          <a:blip r:embed="rId6"/>
          <a:stretch>
            <a:fillRect/>
          </a:stretch>
        </p:blipFill>
        <p:spPr>
          <a:xfrm>
            <a:off x="10759970" y="1695951"/>
            <a:ext cx="8173726" cy="10853285"/>
          </a:xfrm>
          <a:prstGeom prst="rect">
            <a:avLst/>
          </a:prstGeom>
        </p:spPr>
      </p:pic>
    </p:spTree>
    <p:extLst>
      <p:ext uri="{BB962C8B-B14F-4D97-AF65-F5344CB8AC3E}">
        <p14:creationId xmlns:p14="http://schemas.microsoft.com/office/powerpoint/2010/main" val="130533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8658" y="106832"/>
            <a:ext cx="13598816"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SHF 48 </a:t>
            </a:r>
            <a:r>
              <a:rPr lang="en-US" sz="6600" b="1" spc="-405" dirty="0" err="1">
                <a:solidFill>
                  <a:schemeClr val="tx1"/>
                </a:solidFill>
                <a:latin typeface="Roboto" panose="02000000000000000000" pitchFamily="2" charset="0"/>
                <a:cs typeface="Roboto" panose="02000000000000000000" pitchFamily="2" charset="0"/>
              </a:rPr>
              <a:t>hrs</a:t>
            </a:r>
            <a:r>
              <a:rPr lang="en-US" sz="6600" b="1" spc="-405" dirty="0">
                <a:solidFill>
                  <a:schemeClr val="tx1"/>
                </a:solidFill>
                <a:latin typeface="Roboto" panose="02000000000000000000" pitchFamily="2" charset="0"/>
                <a:cs typeface="Roboto" panose="02000000000000000000" pitchFamily="2" charset="0"/>
              </a:rPr>
              <a:t> Allocation – Partner Selection</a:t>
            </a:r>
            <a:endParaRPr lang="en-US" sz="4800" b="1" spc="-405" dirty="0">
              <a:solidFill>
                <a:srgbClr val="C00000"/>
              </a:solidFill>
              <a:latin typeface="Roboto" panose="02000000000000000000" pitchFamily="2" charset="0"/>
              <a:cs typeface="Roboto" panose="02000000000000000000" pitchFamily="2" charset="0"/>
            </a:endParaRP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
        <p:nvSpPr>
          <p:cNvPr id="3" name="TextBox 2">
            <a:extLst>
              <a:ext uri="{FF2B5EF4-FFF2-40B4-BE49-F238E27FC236}">
                <a16:creationId xmlns:a16="http://schemas.microsoft.com/office/drawing/2014/main" id="{E75F4439-6F29-CF96-009C-DD96354E10C6}"/>
              </a:ext>
            </a:extLst>
          </p:cNvPr>
          <p:cNvSpPr txBox="1">
            <a:spLocks/>
          </p:cNvSpPr>
          <p:nvPr/>
        </p:nvSpPr>
        <p:spPr>
          <a:xfrm>
            <a:off x="472574" y="1688627"/>
            <a:ext cx="19104476" cy="4801314"/>
          </a:xfrm>
          <a:prstGeom prst="rect">
            <a:avLst/>
          </a:prstGeom>
          <a:noFill/>
        </p:spPr>
        <p:txBody>
          <a:bodyPr wrap="square">
            <a:spAutoFit/>
          </a:bodyPr>
          <a:lstStyle/>
          <a:p>
            <a:pPr marR="0" lvl="0" algn="just" defTabSz="914400" eaLnBrk="1" fontAlgn="auto" latinLnBrk="0" hangingPunct="1">
              <a:lnSpc>
                <a:spcPct val="100000"/>
              </a:lnSpc>
              <a:spcBef>
                <a:spcPts val="0"/>
              </a:spcBef>
              <a:spcAft>
                <a:spcPts val="1200"/>
              </a:spcAft>
              <a:buClrTx/>
              <a:buSzTx/>
              <a:tabLst/>
              <a:defRPr/>
            </a:pPr>
            <a:r>
              <a:rPr kumimoji="0" lang="en-GB" sz="3200" b="1" i="0" u="none" strike="noStrike" kern="0" cap="none" spc="0" normalizeH="0" baseline="0" noProof="0" dirty="0">
                <a:ln>
                  <a:noFill/>
                </a:ln>
                <a:solidFill>
                  <a:sysClr val="windowText" lastClr="000000"/>
                </a:solidFill>
                <a:effectLst/>
                <a:uLnTx/>
                <a:uFillTx/>
                <a:latin typeface="Proxima Nova Rg" panose="02000506030000020004" pitchFamily="50" charset="0"/>
                <a:ea typeface="Lato Light" panose="020F0502020204030203" pitchFamily="34" charset="0"/>
                <a:cs typeface="Lato Light" panose="020F0502020204030203" pitchFamily="34" charset="0"/>
              </a:rPr>
              <a:t>Selection Criteria</a:t>
            </a:r>
            <a:endParaRPr kumimoji="0" lang="en-GB" sz="4000" b="1" i="0" u="none" strike="noStrike" kern="0" cap="none" spc="0" normalizeH="0" baseline="0" noProof="0" dirty="0">
              <a:ln>
                <a:noFill/>
              </a:ln>
              <a:solidFill>
                <a:schemeClr val="tx1"/>
              </a:solidFill>
              <a:effectLst/>
              <a:uLnTx/>
              <a:uFillTx/>
              <a:latin typeface="Proxima Nova Rg" panose="02000506030000020004" pitchFamily="50" charset="0"/>
              <a:ea typeface="Lato Light" panose="020F0502020204030203" pitchFamily="34" charset="0"/>
              <a:cs typeface="Lato Light" panose="020F0502020204030203" pitchFamily="34" charset="0"/>
            </a:endParaRPr>
          </a:p>
          <a:p>
            <a:pPr marL="342900" marR="0" indent="-342900">
              <a:spcBef>
                <a:spcPts val="0"/>
              </a:spcBef>
              <a:spcAft>
                <a:spcPts val="0"/>
              </a:spcAft>
              <a:buFont typeface="Arial" panose="020B0604020202020204" pitchFamily="34" charset="0"/>
              <a:buChar char="•"/>
            </a:pPr>
            <a:r>
              <a:rPr lang="en-GB" sz="2400" b="1" dirty="0">
                <a:solidFill>
                  <a:schemeClr val="tx1"/>
                </a:solidFill>
                <a:effectLst/>
                <a:latin typeface="Calibri" panose="020F0502020204030204" pitchFamily="34" charset="0"/>
                <a:ea typeface="Calibri" panose="020F0502020204030204" pitchFamily="34" charset="0"/>
              </a:rPr>
              <a:t>Geographical presence</a:t>
            </a:r>
            <a:endParaRPr lang="en-GB" sz="2400" b="1" dirty="0">
              <a:solidFill>
                <a:schemeClr val="tx1"/>
              </a:solidFill>
              <a:latin typeface="Calibri" panose="020F0502020204030204" pitchFamily="34" charset="0"/>
              <a:ea typeface="Calibri" panose="020F0502020204030204" pitchFamily="34" charset="0"/>
            </a:endParaRPr>
          </a:p>
          <a:p>
            <a:pPr marL="347663" marR="0">
              <a:spcBef>
                <a:spcPts val="0"/>
              </a:spcBef>
              <a:spcAft>
                <a:spcPts val="0"/>
              </a:spcAft>
            </a:pPr>
            <a:r>
              <a:rPr lang="en-GB" sz="2400" i="1" dirty="0">
                <a:solidFill>
                  <a:schemeClr val="tx1"/>
                </a:solidFill>
                <a:effectLst/>
                <a:latin typeface="Calibri Light" panose="020F0302020204030204" pitchFamily="34" charset="0"/>
                <a:ea typeface="Calibri" panose="020F0502020204030204" pitchFamily="34" charset="0"/>
              </a:rPr>
              <a:t>(vis a vis current needs - e.g., ability to implement in Northern state where very few have presence is a huge advantage given the large number of new IDPs there)</a:t>
            </a:r>
          </a:p>
          <a:p>
            <a:pPr marL="342900" marR="0" indent="-342900">
              <a:spcBef>
                <a:spcPts val="0"/>
              </a:spcBef>
              <a:spcAft>
                <a:spcPts val="0"/>
              </a:spcAft>
              <a:buFont typeface="Arial" panose="020B0604020202020204" pitchFamily="34" charset="0"/>
              <a:buChar char="•"/>
            </a:pPr>
            <a:r>
              <a:rPr lang="en-GB" sz="2400" b="1" dirty="0">
                <a:solidFill>
                  <a:schemeClr val="tx1"/>
                </a:solidFill>
                <a:effectLst/>
                <a:latin typeface="Calibri" panose="020F0502020204030204" pitchFamily="34" charset="0"/>
                <a:ea typeface="Calibri" panose="020F0502020204030204" pitchFamily="34" charset="0"/>
              </a:rPr>
              <a:t>Technical capacity</a:t>
            </a:r>
            <a:r>
              <a:rPr lang="en-GB" sz="2400" dirty="0">
                <a:solidFill>
                  <a:schemeClr val="tx1"/>
                </a:solidFill>
                <a:effectLst/>
                <a:latin typeface="Calibri" panose="020F0502020204030204" pitchFamily="34" charset="0"/>
                <a:ea typeface="Calibri" panose="020F0502020204030204" pitchFamily="34" charset="0"/>
              </a:rPr>
              <a:t> to implement </a:t>
            </a:r>
            <a:r>
              <a:rPr lang="en-GB" sz="2400" b="1" dirty="0">
                <a:solidFill>
                  <a:schemeClr val="tx1"/>
                </a:solidFill>
                <a:effectLst/>
                <a:latin typeface="Calibri" panose="020F0502020204030204" pitchFamily="34" charset="0"/>
                <a:ea typeface="Calibri" panose="020F0502020204030204" pitchFamily="34" charset="0"/>
              </a:rPr>
              <a:t>Shelter</a:t>
            </a:r>
            <a:r>
              <a:rPr lang="en-GB" sz="2400" dirty="0">
                <a:solidFill>
                  <a:schemeClr val="tx1"/>
                </a:solidFill>
                <a:effectLst/>
                <a:latin typeface="Calibri" panose="020F0502020204030204" pitchFamily="34" charset="0"/>
                <a:ea typeface="Calibri" panose="020F0502020204030204" pitchFamily="34" charset="0"/>
              </a:rPr>
              <a:t> interventions</a:t>
            </a:r>
          </a:p>
          <a:p>
            <a:pPr marL="347663" marR="0">
              <a:spcBef>
                <a:spcPts val="0"/>
              </a:spcBef>
              <a:spcAft>
                <a:spcPts val="0"/>
              </a:spcAft>
            </a:pPr>
            <a:r>
              <a:rPr lang="en-GB" sz="2400" i="1" dirty="0">
                <a:solidFill>
                  <a:schemeClr val="tx1"/>
                </a:solidFill>
                <a:effectLst/>
                <a:latin typeface="Calibri Light" panose="020F0302020204030204" pitchFamily="34" charset="0"/>
                <a:ea typeface="Calibri" panose="020F0502020204030204" pitchFamily="34" charset="0"/>
              </a:rPr>
              <a:t>(capable shelter actors should have advantage - we are not just an NFI sector - and shelter plays a much bigger role in preserving health and lives than NFIs, especially now when millions are without a roof over their heads)</a:t>
            </a:r>
            <a:endParaRPr lang="en-GB" sz="2400" i="1" dirty="0">
              <a:solidFill>
                <a:schemeClr val="tx1"/>
              </a:solidFill>
              <a:latin typeface="Calibri Light" panose="020F0302020204030204" pitchFamily="34" charset="0"/>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GB" sz="2400" b="1" dirty="0">
                <a:solidFill>
                  <a:schemeClr val="tx1"/>
                </a:solidFill>
                <a:effectLst/>
                <a:latin typeface="Calibri" panose="020F0502020204030204" pitchFamily="34" charset="0"/>
                <a:ea typeface="Calibri" panose="020F0502020204030204" pitchFamily="34" charset="0"/>
              </a:rPr>
              <a:t>Technical capacity</a:t>
            </a:r>
            <a:r>
              <a:rPr lang="en-GB" sz="2400" dirty="0">
                <a:solidFill>
                  <a:schemeClr val="tx1"/>
                </a:solidFill>
                <a:effectLst/>
                <a:latin typeface="Calibri" panose="020F0502020204030204" pitchFamily="34" charset="0"/>
                <a:ea typeface="Calibri" panose="020F0502020204030204" pitchFamily="34" charset="0"/>
              </a:rPr>
              <a:t> to implement </a:t>
            </a:r>
            <a:r>
              <a:rPr lang="en-GB" sz="2400" b="1" dirty="0">
                <a:solidFill>
                  <a:schemeClr val="tx1"/>
                </a:solidFill>
                <a:effectLst/>
                <a:latin typeface="Calibri" panose="020F0502020204030204" pitchFamily="34" charset="0"/>
                <a:ea typeface="Calibri" panose="020F0502020204030204" pitchFamily="34" charset="0"/>
              </a:rPr>
              <a:t>NFI</a:t>
            </a:r>
            <a:r>
              <a:rPr lang="en-GB" sz="2400" dirty="0">
                <a:solidFill>
                  <a:schemeClr val="tx1"/>
                </a:solidFill>
                <a:effectLst/>
                <a:latin typeface="Calibri" panose="020F0502020204030204" pitchFamily="34" charset="0"/>
                <a:ea typeface="Calibri" panose="020F0502020204030204" pitchFamily="34" charset="0"/>
              </a:rPr>
              <a:t> interventions</a:t>
            </a:r>
          </a:p>
          <a:p>
            <a:pPr marL="342900" marR="0" indent="-342900">
              <a:spcBef>
                <a:spcPts val="0"/>
              </a:spcBef>
              <a:spcAft>
                <a:spcPts val="0"/>
              </a:spcAft>
              <a:buFont typeface="Arial" panose="020B0604020202020204" pitchFamily="34" charset="0"/>
              <a:buChar char="•"/>
            </a:pPr>
            <a:r>
              <a:rPr lang="en-GB" sz="2400" b="1" dirty="0">
                <a:solidFill>
                  <a:schemeClr val="tx1"/>
                </a:solidFill>
                <a:effectLst/>
                <a:latin typeface="Calibri" panose="020F0502020204030204" pitchFamily="34" charset="0"/>
                <a:ea typeface="Calibri" panose="020F0502020204030204" pitchFamily="34" charset="0"/>
              </a:rPr>
              <a:t>Operational capacity</a:t>
            </a:r>
            <a:endParaRPr lang="en-GB" sz="2400" b="1" dirty="0">
              <a:solidFill>
                <a:schemeClr val="tx1"/>
              </a:solidFill>
              <a:latin typeface="Calibri" panose="020F0502020204030204" pitchFamily="34" charset="0"/>
              <a:ea typeface="Calibri" panose="020F0502020204030204" pitchFamily="34" charset="0"/>
            </a:endParaRPr>
          </a:p>
          <a:p>
            <a:pPr marR="0" indent="347663">
              <a:spcBef>
                <a:spcPts val="0"/>
              </a:spcBef>
              <a:spcAft>
                <a:spcPts val="0"/>
              </a:spcAft>
            </a:pPr>
            <a:r>
              <a:rPr lang="en-GB" sz="2400" i="1" dirty="0">
                <a:solidFill>
                  <a:schemeClr val="tx1"/>
                </a:solidFill>
                <a:effectLst/>
                <a:latin typeface="Calibri Light" panose="020F0302020204030204" pitchFamily="34" charset="0"/>
                <a:ea typeface="Calibri" panose="020F0502020204030204" pitchFamily="34" charset="0"/>
              </a:rPr>
              <a:t>(presence of staff, volunteer networks, offices, warehouses, vehicles, procurement capacity, etc. - as per the submitted application)</a:t>
            </a:r>
          </a:p>
          <a:p>
            <a:pPr marL="342900" marR="0" indent="-342900">
              <a:spcBef>
                <a:spcPts val="0"/>
              </a:spcBef>
              <a:spcAft>
                <a:spcPts val="0"/>
              </a:spcAft>
              <a:buFont typeface="Arial" panose="020B0604020202020204" pitchFamily="34" charset="0"/>
              <a:buChar char="•"/>
            </a:pPr>
            <a:r>
              <a:rPr lang="en-GB" sz="2400" b="1" dirty="0">
                <a:solidFill>
                  <a:schemeClr val="tx1"/>
                </a:solidFill>
                <a:effectLst/>
                <a:latin typeface="Calibri" panose="020F0502020204030204" pitchFamily="34" charset="0"/>
                <a:ea typeface="Calibri" panose="020F0502020204030204" pitchFamily="34" charset="0"/>
              </a:rPr>
              <a:t>Relevance of proposed interventions</a:t>
            </a:r>
            <a:endParaRPr lang="en-GB" sz="2400" b="1" dirty="0">
              <a:solidFill>
                <a:schemeClr val="tx1"/>
              </a:solidFill>
              <a:latin typeface="Calibri" panose="020F0502020204030204" pitchFamily="34" charset="0"/>
              <a:ea typeface="Calibri" panose="020F0502020204030204" pitchFamily="34" charset="0"/>
            </a:endParaRPr>
          </a:p>
          <a:p>
            <a:pPr marR="0" indent="347663">
              <a:spcBef>
                <a:spcPts val="0"/>
              </a:spcBef>
              <a:spcAft>
                <a:spcPts val="0"/>
              </a:spcAft>
            </a:pPr>
            <a:r>
              <a:rPr lang="en-GB" sz="2400" i="1" dirty="0">
                <a:solidFill>
                  <a:schemeClr val="tx1"/>
                </a:solidFill>
                <a:effectLst/>
                <a:latin typeface="Calibri Light" panose="020F0302020204030204" pitchFamily="34" charset="0"/>
                <a:ea typeface="Calibri" panose="020F0502020204030204" pitchFamily="34" charset="0"/>
              </a:rPr>
              <a:t>(as per the submitted application)</a:t>
            </a:r>
            <a:endParaRPr lang="en-GB" sz="2400" dirty="0">
              <a:solidFill>
                <a:schemeClr val="tx1"/>
              </a:solidFill>
              <a:effectLst/>
              <a:latin typeface="Calibri" panose="020F0502020204030204" pitchFamily="34" charset="0"/>
              <a:ea typeface="Calibri" panose="020F0502020204030204" pitchFamily="34" charset="0"/>
            </a:endParaRPr>
          </a:p>
        </p:txBody>
      </p:sp>
      <p:graphicFrame>
        <p:nvGraphicFramePr>
          <p:cNvPr id="6" name="Table 5">
            <a:extLst>
              <a:ext uri="{FF2B5EF4-FFF2-40B4-BE49-F238E27FC236}">
                <a16:creationId xmlns:a16="http://schemas.microsoft.com/office/drawing/2014/main" id="{E644C5C2-C6A9-501E-AFF4-6767DFD59B39}"/>
              </a:ext>
            </a:extLst>
          </p:cNvPr>
          <p:cNvGraphicFramePr>
            <a:graphicFrameLocks noGrp="1"/>
          </p:cNvGraphicFramePr>
          <p:nvPr>
            <p:extLst>
              <p:ext uri="{D42A27DB-BD31-4B8C-83A1-F6EECF244321}">
                <p14:modId xmlns:p14="http://schemas.microsoft.com/office/powerpoint/2010/main" val="3820017852"/>
              </p:ext>
            </p:extLst>
          </p:nvPr>
        </p:nvGraphicFramePr>
        <p:xfrm>
          <a:off x="450849" y="6738264"/>
          <a:ext cx="19276623" cy="5992337"/>
        </p:xfrm>
        <a:graphic>
          <a:graphicData uri="http://schemas.openxmlformats.org/drawingml/2006/table">
            <a:tbl>
              <a:tblPr/>
              <a:tblGrid>
                <a:gridCol w="5142765">
                  <a:extLst>
                    <a:ext uri="{9D8B030D-6E8A-4147-A177-3AD203B41FA5}">
                      <a16:colId xmlns:a16="http://schemas.microsoft.com/office/drawing/2014/main" val="905336716"/>
                    </a:ext>
                  </a:extLst>
                </a:gridCol>
                <a:gridCol w="1871687">
                  <a:extLst>
                    <a:ext uri="{9D8B030D-6E8A-4147-A177-3AD203B41FA5}">
                      <a16:colId xmlns:a16="http://schemas.microsoft.com/office/drawing/2014/main" val="2451822865"/>
                    </a:ext>
                  </a:extLst>
                </a:gridCol>
                <a:gridCol w="2099088">
                  <a:extLst>
                    <a:ext uri="{9D8B030D-6E8A-4147-A177-3AD203B41FA5}">
                      <a16:colId xmlns:a16="http://schemas.microsoft.com/office/drawing/2014/main" val="1795866507"/>
                    </a:ext>
                  </a:extLst>
                </a:gridCol>
                <a:gridCol w="2239027">
                  <a:extLst>
                    <a:ext uri="{9D8B030D-6E8A-4147-A177-3AD203B41FA5}">
                      <a16:colId xmlns:a16="http://schemas.microsoft.com/office/drawing/2014/main" val="3909606114"/>
                    </a:ext>
                  </a:extLst>
                </a:gridCol>
                <a:gridCol w="1346527">
                  <a:extLst>
                    <a:ext uri="{9D8B030D-6E8A-4147-A177-3AD203B41FA5}">
                      <a16:colId xmlns:a16="http://schemas.microsoft.com/office/drawing/2014/main" val="1104642102"/>
                    </a:ext>
                  </a:extLst>
                </a:gridCol>
                <a:gridCol w="1522226">
                  <a:extLst>
                    <a:ext uri="{9D8B030D-6E8A-4147-A177-3AD203B41FA5}">
                      <a16:colId xmlns:a16="http://schemas.microsoft.com/office/drawing/2014/main" val="783581757"/>
                    </a:ext>
                  </a:extLst>
                </a:gridCol>
                <a:gridCol w="1364407">
                  <a:extLst>
                    <a:ext uri="{9D8B030D-6E8A-4147-A177-3AD203B41FA5}">
                      <a16:colId xmlns:a16="http://schemas.microsoft.com/office/drawing/2014/main" val="3214560999"/>
                    </a:ext>
                  </a:extLst>
                </a:gridCol>
                <a:gridCol w="3690896">
                  <a:extLst>
                    <a:ext uri="{9D8B030D-6E8A-4147-A177-3AD203B41FA5}">
                      <a16:colId xmlns:a16="http://schemas.microsoft.com/office/drawing/2014/main" val="3428164186"/>
                    </a:ext>
                  </a:extLst>
                </a:gridCol>
              </a:tblGrid>
              <a:tr h="783772">
                <a:tc>
                  <a:txBody>
                    <a:bodyPr/>
                    <a:lstStyle/>
                    <a:p>
                      <a:pPr algn="l" fontAlgn="b"/>
                      <a:r>
                        <a:rPr lang="en-GB" sz="1600" b="1" i="0" u="none" strike="noStrike">
                          <a:solidFill>
                            <a:srgbClr val="FFFFFF"/>
                          </a:solidFill>
                          <a:effectLst/>
                          <a:latin typeface="Calibri" panose="020F0502020204030204" pitchFamily="34" charset="0"/>
                        </a:rPr>
                        <a:t>Organization</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600" b="1" i="0" u="none" strike="noStrike" dirty="0">
                          <a:solidFill>
                            <a:srgbClr val="FFFFFF"/>
                          </a:solidFill>
                          <a:effectLst/>
                          <a:latin typeface="Calibri" panose="020F0502020204030204" pitchFamily="34" charset="0"/>
                        </a:rPr>
                        <a:t>Geographical Presence</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600" b="1" i="0" u="none" strike="noStrike" dirty="0">
                          <a:solidFill>
                            <a:srgbClr val="FFFFFF"/>
                          </a:solidFill>
                          <a:effectLst/>
                          <a:latin typeface="Calibri" panose="020F0502020204030204" pitchFamily="34" charset="0"/>
                        </a:rPr>
                        <a:t>Technical capacity to implement Shelter Interventions</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600" b="1" i="0" u="none" strike="noStrike" dirty="0">
                          <a:solidFill>
                            <a:srgbClr val="FFFFFF"/>
                          </a:solidFill>
                          <a:effectLst/>
                          <a:latin typeface="Calibri" panose="020F0502020204030204" pitchFamily="34" charset="0"/>
                        </a:rPr>
                        <a:t>Technical capacity to implement NFI Interventions</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600" b="1" i="0" u="none" strike="noStrike" dirty="0">
                          <a:solidFill>
                            <a:srgbClr val="FFFFFF"/>
                          </a:solidFill>
                          <a:effectLst/>
                          <a:latin typeface="Calibri" panose="020F0502020204030204" pitchFamily="34" charset="0"/>
                        </a:rPr>
                        <a:t>Operational Capacity</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600" b="1" i="0" u="none" strike="noStrike" dirty="0">
                          <a:solidFill>
                            <a:srgbClr val="FFFFFF"/>
                          </a:solidFill>
                          <a:effectLst/>
                          <a:latin typeface="Calibri" panose="020F0502020204030204" pitchFamily="34" charset="0"/>
                        </a:rPr>
                        <a:t>Relevance of proposed interventions</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600" b="1" i="0" u="none" strike="noStrike">
                          <a:solidFill>
                            <a:srgbClr val="FFFFFF"/>
                          </a:solidFill>
                          <a:effectLst/>
                          <a:latin typeface="Calibri" panose="020F0502020204030204" pitchFamily="34" charset="0"/>
                        </a:rPr>
                        <a:t>Total </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2000" b="1" i="0" u="none" strike="noStrike" dirty="0">
                          <a:solidFill>
                            <a:srgbClr val="000000"/>
                          </a:solidFill>
                          <a:effectLst/>
                          <a:latin typeface="Calibri" panose="020F0502020204030204" pitchFamily="34" charset="0"/>
                        </a:rPr>
                        <a:t>SAG Scoring Results</a:t>
                      </a:r>
                      <a:endParaRPr lang="en-GB" sz="2000" b="1" i="0" u="none" strike="noStrike" dirty="0">
                        <a:solidFill>
                          <a:srgbClr val="000000"/>
                        </a:solidFill>
                        <a:effectLst/>
                        <a:latin typeface="Calibri" panose="020F0502020204030204" pitchFamily="34" charset="0"/>
                      </a:endParaRPr>
                    </a:p>
                  </a:txBody>
                  <a:tcPr marL="3810" marR="3810" marT="381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6296529"/>
                  </a:ext>
                </a:extLst>
              </a:tr>
              <a:tr h="274135">
                <a:tc>
                  <a:txBody>
                    <a:bodyPr/>
                    <a:lstStyle/>
                    <a:p>
                      <a:pPr algn="l" fontAlgn="b"/>
                      <a:r>
                        <a:rPr lang="en-GB" sz="1600" b="0" i="0" u="none" strike="noStrike">
                          <a:solidFill>
                            <a:srgbClr val="000000"/>
                          </a:solidFill>
                          <a:effectLst/>
                          <a:latin typeface="Calibri" panose="020F0502020204030204" pitchFamily="34" charset="0"/>
                        </a:rPr>
                        <a:t>Sudanese Organization for Relief and Recovery (SORR)</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31</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31</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33</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30</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32</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157</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6">
                  <a:txBody>
                    <a:bodyPr/>
                    <a:lstStyle/>
                    <a:p>
                      <a:pPr algn="ctr" fontAlgn="ctr"/>
                      <a:r>
                        <a:rPr lang="en-GB" sz="1600" b="0" i="0" u="none" strike="noStrike" dirty="0">
                          <a:solidFill>
                            <a:srgbClr val="000000"/>
                          </a:solidFill>
                          <a:effectLst/>
                          <a:highlight>
                            <a:srgbClr val="FFFF00"/>
                          </a:highlight>
                          <a:latin typeface="Calibri" panose="020F0502020204030204" pitchFamily="34" charset="0"/>
                        </a:rPr>
                        <a:t>Selected</a:t>
                      </a:r>
                    </a:p>
                    <a:p>
                      <a:pPr algn="ctr" fontAlgn="ctr"/>
                      <a:r>
                        <a:rPr lang="en-GB" sz="1600" b="0" i="0" u="none" strike="noStrike" dirty="0">
                          <a:solidFill>
                            <a:srgbClr val="000000"/>
                          </a:solidFill>
                          <a:effectLst/>
                          <a:highlight>
                            <a:srgbClr val="FFFF00"/>
                          </a:highlight>
                          <a:latin typeface="Calibri" panose="020F0502020204030204" pitchFamily="34" charset="0"/>
                        </a:rPr>
                        <a:t>Consortium Partners</a:t>
                      </a:r>
                    </a:p>
                  </a:txBody>
                  <a:tcPr marL="3810" marR="3810" marT="3810" marB="0" anchor="ctr">
                    <a:lnL w="63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2187678112"/>
                  </a:ext>
                </a:extLst>
              </a:tr>
              <a:tr h="274135">
                <a:tc>
                  <a:txBody>
                    <a:bodyPr/>
                    <a:lstStyle/>
                    <a:p>
                      <a:pPr algn="l" fontAlgn="b"/>
                      <a:r>
                        <a:rPr lang="en-GB" sz="1600" b="0" i="0" u="none" strike="noStrike">
                          <a:solidFill>
                            <a:srgbClr val="000000"/>
                          </a:solidFill>
                          <a:effectLst/>
                          <a:latin typeface="Calibri" panose="020F0502020204030204" pitchFamily="34" charset="0"/>
                        </a:rPr>
                        <a:t>United Peace Organization (UPO)</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33</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31</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33</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29</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30</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dirty="0">
                          <a:solidFill>
                            <a:srgbClr val="000000"/>
                          </a:solidFill>
                          <a:effectLst/>
                          <a:latin typeface="Calibri" panose="020F0502020204030204" pitchFamily="34" charset="0"/>
                        </a:rPr>
                        <a:t>156</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GB"/>
                    </a:p>
                  </a:txBody>
                  <a:tcPr/>
                </a:tc>
                <a:extLst>
                  <a:ext uri="{0D108BD9-81ED-4DB2-BD59-A6C34878D82A}">
                    <a16:rowId xmlns:a16="http://schemas.microsoft.com/office/drawing/2014/main" val="3891067968"/>
                  </a:ext>
                </a:extLst>
              </a:tr>
              <a:tr h="274135">
                <a:tc>
                  <a:txBody>
                    <a:bodyPr/>
                    <a:lstStyle/>
                    <a:p>
                      <a:pPr algn="l" fontAlgn="b"/>
                      <a:r>
                        <a:rPr lang="en-GB" sz="1600" b="0" i="0" u="none" strike="noStrike" dirty="0">
                          <a:solidFill>
                            <a:schemeClr val="tx1"/>
                          </a:solidFill>
                          <a:effectLst/>
                          <a:latin typeface="Calibri" panose="020F0502020204030204" pitchFamily="34" charset="0"/>
                        </a:rPr>
                        <a:t>Adventist Development and Relief Agency (ADRA)</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dirty="0">
                          <a:solidFill>
                            <a:schemeClr val="tx1"/>
                          </a:solidFill>
                          <a:effectLst/>
                          <a:latin typeface="Calibri" panose="020F0502020204030204" pitchFamily="34" charset="0"/>
                        </a:rPr>
                        <a:t>30</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chemeClr val="tx1"/>
                          </a:solidFill>
                          <a:effectLst/>
                          <a:latin typeface="Calibri" panose="020F0502020204030204" pitchFamily="34" charset="0"/>
                        </a:rPr>
                        <a:t>31</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chemeClr val="tx1"/>
                          </a:solidFill>
                          <a:effectLst/>
                          <a:latin typeface="Calibri" panose="020F0502020204030204" pitchFamily="34" charset="0"/>
                        </a:rPr>
                        <a:t>32</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chemeClr val="tx1"/>
                          </a:solidFill>
                          <a:effectLst/>
                          <a:latin typeface="Calibri" panose="020F0502020204030204" pitchFamily="34" charset="0"/>
                        </a:rPr>
                        <a:t>28</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chemeClr val="tx1"/>
                          </a:solidFill>
                          <a:effectLst/>
                          <a:latin typeface="Calibri" panose="020F0502020204030204" pitchFamily="34" charset="0"/>
                        </a:rPr>
                        <a:t>32</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dirty="0">
                          <a:solidFill>
                            <a:schemeClr val="tx1"/>
                          </a:solidFill>
                          <a:effectLst/>
                          <a:latin typeface="Calibri" panose="020F0502020204030204" pitchFamily="34" charset="0"/>
                        </a:rPr>
                        <a:t>153</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GB"/>
                    </a:p>
                  </a:txBody>
                  <a:tcPr/>
                </a:tc>
                <a:extLst>
                  <a:ext uri="{0D108BD9-81ED-4DB2-BD59-A6C34878D82A}">
                    <a16:rowId xmlns:a16="http://schemas.microsoft.com/office/drawing/2014/main" val="2880530915"/>
                  </a:ext>
                </a:extLst>
              </a:tr>
              <a:tr h="274135">
                <a:tc>
                  <a:txBody>
                    <a:bodyPr/>
                    <a:lstStyle/>
                    <a:p>
                      <a:pPr algn="l" fontAlgn="b"/>
                      <a:r>
                        <a:rPr lang="en-GB" sz="1600" b="0" i="0" u="none" strike="noStrike" dirty="0">
                          <a:solidFill>
                            <a:srgbClr val="000000"/>
                          </a:solidFill>
                          <a:effectLst/>
                          <a:highlight>
                            <a:srgbClr val="00FF00"/>
                          </a:highlight>
                          <a:latin typeface="Calibri" panose="020F0502020204030204" pitchFamily="34" charset="0"/>
                        </a:rPr>
                        <a:t>Save the Children (SCI)</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highlight>
                            <a:srgbClr val="00FF00"/>
                          </a:highlight>
                          <a:latin typeface="Calibri" panose="020F0502020204030204" pitchFamily="34" charset="0"/>
                        </a:rPr>
                        <a:t>32</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highlight>
                            <a:srgbClr val="00FF00"/>
                          </a:highlight>
                          <a:latin typeface="Calibri" panose="020F0502020204030204" pitchFamily="34" charset="0"/>
                        </a:rPr>
                        <a:t>28</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highlight>
                            <a:srgbClr val="00FF00"/>
                          </a:highlight>
                          <a:latin typeface="Calibri" panose="020F0502020204030204" pitchFamily="34" charset="0"/>
                        </a:rPr>
                        <a:t>31</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highlight>
                            <a:srgbClr val="00FF00"/>
                          </a:highlight>
                          <a:latin typeface="Calibri" panose="020F0502020204030204" pitchFamily="34" charset="0"/>
                        </a:rPr>
                        <a:t>29</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highlight>
                            <a:srgbClr val="00FF00"/>
                          </a:highlight>
                          <a:latin typeface="Calibri" panose="020F0502020204030204" pitchFamily="34" charset="0"/>
                        </a:rPr>
                        <a:t>27</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dirty="0">
                          <a:solidFill>
                            <a:srgbClr val="000000"/>
                          </a:solidFill>
                          <a:effectLst/>
                          <a:highlight>
                            <a:srgbClr val="00FF00"/>
                          </a:highlight>
                          <a:latin typeface="Calibri" panose="020F0502020204030204" pitchFamily="34" charset="0"/>
                        </a:rPr>
                        <a:t>147</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GB"/>
                    </a:p>
                  </a:txBody>
                  <a:tcPr/>
                </a:tc>
                <a:extLst>
                  <a:ext uri="{0D108BD9-81ED-4DB2-BD59-A6C34878D82A}">
                    <a16:rowId xmlns:a16="http://schemas.microsoft.com/office/drawing/2014/main" val="3236292222"/>
                  </a:ext>
                </a:extLst>
              </a:tr>
              <a:tr h="274135">
                <a:tc>
                  <a:txBody>
                    <a:bodyPr/>
                    <a:lstStyle/>
                    <a:p>
                      <a:pPr algn="l" fontAlgn="b"/>
                      <a:r>
                        <a:rPr lang="en-GB" sz="1600" b="0" i="0" u="none" strike="noStrike">
                          <a:solidFill>
                            <a:srgbClr val="000000"/>
                          </a:solidFill>
                          <a:effectLst/>
                          <a:latin typeface="Calibri" panose="020F0502020204030204" pitchFamily="34" charset="0"/>
                        </a:rPr>
                        <a:t>Danish Refugee Council (DRC)</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20</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31</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32</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29</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31</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143</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GB"/>
                    </a:p>
                  </a:txBody>
                  <a:tcPr/>
                </a:tc>
                <a:extLst>
                  <a:ext uri="{0D108BD9-81ED-4DB2-BD59-A6C34878D82A}">
                    <a16:rowId xmlns:a16="http://schemas.microsoft.com/office/drawing/2014/main" val="2722819518"/>
                  </a:ext>
                </a:extLst>
              </a:tr>
              <a:tr h="274135">
                <a:tc>
                  <a:txBody>
                    <a:bodyPr/>
                    <a:lstStyle/>
                    <a:p>
                      <a:pPr algn="l" fontAlgn="b"/>
                      <a:r>
                        <a:rPr lang="en-GB" sz="1600" b="0" i="0" u="none" strike="noStrike">
                          <a:solidFill>
                            <a:srgbClr val="000000"/>
                          </a:solidFill>
                          <a:effectLst/>
                          <a:latin typeface="Calibri" panose="020F0502020204030204" pitchFamily="34" charset="0"/>
                        </a:rPr>
                        <a:t>Agency for Technical Cooperation and Development (ACTED)</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23</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29</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33</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25</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31</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GB" sz="1600" b="0" i="0" u="none" strike="noStrike">
                          <a:solidFill>
                            <a:srgbClr val="000000"/>
                          </a:solidFill>
                          <a:effectLst/>
                          <a:latin typeface="Calibri" panose="020F0502020204030204" pitchFamily="34" charset="0"/>
                        </a:rPr>
                        <a:t>141</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GB"/>
                    </a:p>
                  </a:txBody>
                  <a:tcPr/>
                </a:tc>
                <a:extLst>
                  <a:ext uri="{0D108BD9-81ED-4DB2-BD59-A6C34878D82A}">
                    <a16:rowId xmlns:a16="http://schemas.microsoft.com/office/drawing/2014/main" val="3426608963"/>
                  </a:ext>
                </a:extLst>
              </a:tr>
              <a:tr h="274135">
                <a:tc>
                  <a:txBody>
                    <a:bodyPr/>
                    <a:lstStyle/>
                    <a:p>
                      <a:pPr algn="l" fontAlgn="b"/>
                      <a:r>
                        <a:rPr lang="en-GB" sz="1600" b="0" i="0" u="none" strike="noStrike">
                          <a:solidFill>
                            <a:srgbClr val="000000"/>
                          </a:solidFill>
                          <a:effectLst/>
                          <a:latin typeface="Calibri" panose="020F0502020204030204" pitchFamily="34" charset="0"/>
                        </a:rPr>
                        <a:t>ZOA</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31</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25</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27</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24</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29</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136</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3">
                  <a:txBody>
                    <a:bodyPr/>
                    <a:lstStyle/>
                    <a:p>
                      <a:pPr marL="115888" indent="0" algn="ctr" defTabSz="914400" fontAlgn="b"/>
                      <a:r>
                        <a:rPr lang="en-US" sz="1600" b="1" i="0" u="none" strike="noStrike" dirty="0">
                          <a:solidFill>
                            <a:srgbClr val="000000"/>
                          </a:solidFill>
                          <a:effectLst/>
                          <a:latin typeface="Calibri" panose="020F0502020204030204" pitchFamily="34" charset="0"/>
                        </a:rPr>
                        <a:t>Save the Children (SCI) has been selected as the consortium lead </a:t>
                      </a:r>
                      <a:r>
                        <a:rPr lang="en-US" sz="1600" b="0" i="0" u="none" strike="noStrike" dirty="0">
                          <a:solidFill>
                            <a:srgbClr val="000000"/>
                          </a:solidFill>
                          <a:effectLst/>
                          <a:latin typeface="Calibri" panose="020F0502020204030204" pitchFamily="34" charset="0"/>
                        </a:rPr>
                        <a:t>by SHF as they are designated as a low-risk partner, while at the same time they are selected as consortium leads for other Clusters – hence SHF would like to combine consortium leads across clusters to realize savings on operational costs.</a:t>
                      </a:r>
                      <a:endParaRPr lang="en-GB" sz="1600" b="0" i="0" u="none" strike="noStrike" dirty="0">
                        <a:solidFill>
                          <a:srgbClr val="000000"/>
                        </a:solidFill>
                        <a:effectLst/>
                        <a:latin typeface="Calibri" panose="020F0502020204030204" pitchFamily="34" charset="0"/>
                      </a:endParaRPr>
                    </a:p>
                  </a:txBody>
                  <a:tcPr marL="3810" marR="3810" marT="381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3921550"/>
                  </a:ext>
                </a:extLst>
              </a:tr>
              <a:tr h="274135">
                <a:tc>
                  <a:txBody>
                    <a:bodyPr/>
                    <a:lstStyle/>
                    <a:p>
                      <a:pPr algn="l" fontAlgn="b"/>
                      <a:r>
                        <a:rPr lang="en-GB" sz="1600" b="0" i="0" u="none" strike="noStrike">
                          <a:solidFill>
                            <a:srgbClr val="000000"/>
                          </a:solidFill>
                          <a:effectLst/>
                          <a:latin typeface="Calibri" panose="020F0502020204030204" pitchFamily="34" charset="0"/>
                        </a:rPr>
                        <a:t>Cooperazione Internazionale (COOPI)</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25</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29</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29</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28</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24</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135</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GB" sz="16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2208907"/>
                  </a:ext>
                </a:extLst>
              </a:tr>
              <a:tr h="274135">
                <a:tc>
                  <a:txBody>
                    <a:bodyPr/>
                    <a:lstStyle/>
                    <a:p>
                      <a:pPr algn="l" fontAlgn="b"/>
                      <a:r>
                        <a:rPr lang="en-GB" sz="1600" b="0" i="0" u="none" strike="noStrike">
                          <a:solidFill>
                            <a:srgbClr val="000000"/>
                          </a:solidFill>
                          <a:effectLst/>
                          <a:latin typeface="Calibri" panose="020F0502020204030204" pitchFamily="34" charset="0"/>
                        </a:rPr>
                        <a:t>Norwegian Refugee Council (NRC)</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17</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31</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30</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28</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28</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134</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GB" sz="16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30864207"/>
                  </a:ext>
                </a:extLst>
              </a:tr>
              <a:tr h="274135">
                <a:tc>
                  <a:txBody>
                    <a:bodyPr/>
                    <a:lstStyle/>
                    <a:p>
                      <a:pPr algn="l" fontAlgn="b"/>
                      <a:r>
                        <a:rPr lang="en-GB" sz="1600" b="0" i="0" u="none" strike="noStrike">
                          <a:solidFill>
                            <a:srgbClr val="000000"/>
                          </a:solidFill>
                          <a:effectLst/>
                          <a:latin typeface="Calibri" panose="020F0502020204030204" pitchFamily="34" charset="0"/>
                        </a:rPr>
                        <a:t>ALIGHT</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18</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29</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30</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26</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30</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133</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GB" sz="1600" b="0" i="0" u="none" strike="noStrike">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63123141"/>
                  </a:ext>
                </a:extLst>
              </a:tr>
              <a:tr h="274135">
                <a:tc>
                  <a:txBody>
                    <a:bodyPr/>
                    <a:lstStyle/>
                    <a:p>
                      <a:pPr algn="l" fontAlgn="b"/>
                      <a:r>
                        <a:rPr lang="en-GB" sz="1600" b="0" i="0" u="none" strike="noStrike" dirty="0">
                          <a:solidFill>
                            <a:srgbClr val="000000"/>
                          </a:solidFill>
                          <a:effectLst/>
                          <a:latin typeface="Calibri" panose="020F0502020204030204" pitchFamily="34" charset="0"/>
                        </a:rPr>
                        <a:t>Triangle </a:t>
                      </a:r>
                      <a:r>
                        <a:rPr lang="en-GB" sz="1600" b="0" i="0" u="none" strike="noStrike" dirty="0" err="1">
                          <a:solidFill>
                            <a:srgbClr val="000000"/>
                          </a:solidFill>
                          <a:effectLst/>
                          <a:latin typeface="Calibri" panose="020F0502020204030204" pitchFamily="34" charset="0"/>
                        </a:rPr>
                        <a:t>Génération</a:t>
                      </a:r>
                      <a:r>
                        <a:rPr lang="en-GB"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Humanitaire</a:t>
                      </a:r>
                      <a:r>
                        <a:rPr lang="en-GB" sz="1600" b="0" i="0" u="none" strike="noStrike" dirty="0">
                          <a:solidFill>
                            <a:srgbClr val="000000"/>
                          </a:solidFill>
                          <a:effectLst/>
                          <a:latin typeface="Calibri" panose="020F0502020204030204" pitchFamily="34" charset="0"/>
                        </a:rPr>
                        <a:t> (TGH)</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16</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26</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29</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25</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28</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124</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GB" sz="16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85161892"/>
                  </a:ext>
                </a:extLst>
              </a:tr>
              <a:tr h="274135">
                <a:tc>
                  <a:txBody>
                    <a:bodyPr/>
                    <a:lstStyle/>
                    <a:p>
                      <a:pPr algn="l" fontAlgn="b"/>
                      <a:r>
                        <a:rPr lang="en-GB" sz="1600" b="0" i="0" u="none" strike="noStrike">
                          <a:solidFill>
                            <a:srgbClr val="000000"/>
                          </a:solidFill>
                          <a:effectLst/>
                          <a:latin typeface="Calibri" panose="020F0502020204030204" pitchFamily="34" charset="0"/>
                        </a:rPr>
                        <a:t>Concern Worldwide (CW)</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20</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23</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27</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24</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26</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120</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GB" sz="16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0257216"/>
                  </a:ext>
                </a:extLst>
              </a:tr>
              <a:tr h="274135">
                <a:tc>
                  <a:txBody>
                    <a:bodyPr/>
                    <a:lstStyle/>
                    <a:p>
                      <a:pPr algn="l" fontAlgn="b"/>
                      <a:r>
                        <a:rPr lang="en-GB" sz="1600" b="0" i="0" u="none" strike="noStrike">
                          <a:solidFill>
                            <a:srgbClr val="000000"/>
                          </a:solidFill>
                          <a:effectLst/>
                          <a:latin typeface="Calibri" panose="020F0502020204030204" pitchFamily="34" charset="0"/>
                        </a:rPr>
                        <a:t>Solidarités International (SI)</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20</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19</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24</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22</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24</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109</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GB" sz="16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19556267"/>
                  </a:ext>
                </a:extLst>
              </a:tr>
              <a:tr h="274135">
                <a:tc>
                  <a:txBody>
                    <a:bodyPr/>
                    <a:lstStyle/>
                    <a:p>
                      <a:pPr algn="l" fontAlgn="b"/>
                      <a:r>
                        <a:rPr lang="en-GB" sz="1600" b="0" i="0" u="none" strike="noStrike">
                          <a:solidFill>
                            <a:srgbClr val="000000"/>
                          </a:solidFill>
                          <a:effectLst/>
                          <a:latin typeface="Calibri" panose="020F0502020204030204" pitchFamily="34" charset="0"/>
                        </a:rPr>
                        <a:t>Africa Humanitarian Action (AHA)</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16</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19</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21</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19</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24</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99</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GB" sz="16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463215"/>
                  </a:ext>
                </a:extLst>
              </a:tr>
              <a:tr h="274135">
                <a:tc>
                  <a:txBody>
                    <a:bodyPr/>
                    <a:lstStyle/>
                    <a:p>
                      <a:pPr algn="l" fontAlgn="b"/>
                      <a:r>
                        <a:rPr lang="en-GB" sz="1600" b="0" i="0" u="none" strike="noStrike">
                          <a:solidFill>
                            <a:srgbClr val="000000"/>
                          </a:solidFill>
                          <a:effectLst/>
                          <a:latin typeface="Calibri" panose="020F0502020204030204" pitchFamily="34" charset="0"/>
                        </a:rPr>
                        <a:t>National Planning Organisation (NPO)</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21</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14</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20</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17</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19</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91</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GB" sz="16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99337100"/>
                  </a:ext>
                </a:extLst>
              </a:tr>
              <a:tr h="274135">
                <a:tc>
                  <a:txBody>
                    <a:bodyPr/>
                    <a:lstStyle/>
                    <a:p>
                      <a:pPr algn="l" fontAlgn="b"/>
                      <a:r>
                        <a:rPr lang="en-GB" sz="1600" b="0" i="0" u="none" strike="noStrike">
                          <a:solidFill>
                            <a:srgbClr val="000000"/>
                          </a:solidFill>
                          <a:effectLst/>
                          <a:latin typeface="Calibri" panose="020F0502020204030204" pitchFamily="34" charset="0"/>
                        </a:rPr>
                        <a:t>Collaborative for Peace in Sudan (CfPS)</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25</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14</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18</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15</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18</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90</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GB" sz="16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3387065"/>
                  </a:ext>
                </a:extLst>
              </a:tr>
              <a:tr h="274135">
                <a:tc>
                  <a:txBody>
                    <a:bodyPr/>
                    <a:lstStyle/>
                    <a:p>
                      <a:pPr algn="l" fontAlgn="b"/>
                      <a:r>
                        <a:rPr lang="en-GB" sz="1600" b="0" i="0" u="none" strike="noStrike">
                          <a:solidFill>
                            <a:srgbClr val="000000"/>
                          </a:solidFill>
                          <a:effectLst/>
                          <a:latin typeface="Calibri" panose="020F0502020204030204" pitchFamily="34" charset="0"/>
                        </a:rPr>
                        <a:t>Great Family Organization (GFO)</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13</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16</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18</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15</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21</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83</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GB" sz="16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66916488"/>
                  </a:ext>
                </a:extLst>
              </a:tr>
              <a:tr h="274135">
                <a:tc>
                  <a:txBody>
                    <a:bodyPr/>
                    <a:lstStyle/>
                    <a:p>
                      <a:pPr algn="l" fontAlgn="b"/>
                      <a:r>
                        <a:rPr lang="en-GB" sz="1600" b="0" i="0" u="none" strike="noStrike">
                          <a:solidFill>
                            <a:srgbClr val="000000"/>
                          </a:solidFill>
                          <a:effectLst/>
                          <a:latin typeface="Calibri" panose="020F0502020204030204" pitchFamily="34" charset="0"/>
                        </a:rPr>
                        <a:t>Jabal Marra Charity Organization (JMCO)</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15</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13</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16</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20</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18</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82</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GB" sz="16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619537"/>
                  </a:ext>
                </a:extLst>
              </a:tr>
              <a:tr h="274135">
                <a:tc>
                  <a:txBody>
                    <a:bodyPr/>
                    <a:lstStyle/>
                    <a:p>
                      <a:pPr algn="l" fontAlgn="b"/>
                      <a:r>
                        <a:rPr lang="en-GB" sz="1600" b="0" i="0" u="none" strike="noStrike">
                          <a:solidFill>
                            <a:srgbClr val="000000"/>
                          </a:solidFill>
                          <a:effectLst/>
                          <a:latin typeface="Calibri" panose="020F0502020204030204" pitchFamily="34" charset="0"/>
                        </a:rPr>
                        <a:t>Child Rights Watch (CRW)</a:t>
                      </a:r>
                    </a:p>
                  </a:txBody>
                  <a:tcPr marL="3810" marR="3810" marT="38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13</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13</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11</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13</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11</a:t>
                      </a:r>
                    </a:p>
                  </a:txBody>
                  <a:tcPr marL="3810" marR="3810" marT="38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61</a:t>
                      </a:r>
                    </a:p>
                  </a:txBody>
                  <a:tcPr marL="3810" marR="3810" marT="38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GB" sz="1600" b="0" i="0" u="none" strike="noStrike" dirty="0">
                        <a:solidFill>
                          <a:srgbClr val="000000"/>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44492761"/>
                  </a:ext>
                </a:extLst>
              </a:tr>
            </a:tbl>
          </a:graphicData>
        </a:graphic>
      </p:graphicFrame>
    </p:spTree>
    <p:extLst>
      <p:ext uri="{BB962C8B-B14F-4D97-AF65-F5344CB8AC3E}">
        <p14:creationId xmlns:p14="http://schemas.microsoft.com/office/powerpoint/2010/main" val="2208766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dd-in 2" title="Microsoft Power BI">
                <a:extLst>
                  <a:ext uri="{FF2B5EF4-FFF2-40B4-BE49-F238E27FC236}">
                    <a16:creationId xmlns:a16="http://schemas.microsoft.com/office/drawing/2014/main" id="{72ADBEE8-15C0-BD55-8F91-A6F8540DEA96}"/>
                  </a:ext>
                </a:extLst>
              </p:cNvPr>
              <p:cNvGraphicFramePr>
                <a:graphicFrameLocks noGrp="1"/>
              </p:cNvGraphicFramePr>
              <p:nvPr>
                <p:extLst>
                  <p:ext uri="{D42A27DB-BD31-4B8C-83A1-F6EECF244321}">
                    <p14:modId xmlns:p14="http://schemas.microsoft.com/office/powerpoint/2010/main" val="446269261"/>
                  </p:ext>
                </p:extLst>
              </p:nvPr>
            </p:nvGraphicFramePr>
            <p:xfrm>
              <a:off x="537937" y="1577295"/>
              <a:ext cx="19050000" cy="1110917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3" name="Add-in 2" title="Microsoft Power BI">
                <a:extLst>
                  <a:ext uri="{FF2B5EF4-FFF2-40B4-BE49-F238E27FC236}">
                    <a16:creationId xmlns:a16="http://schemas.microsoft.com/office/drawing/2014/main" id="{72ADBEE8-15C0-BD55-8F91-A6F8540DEA96}"/>
                  </a:ext>
                </a:extLst>
              </p:cNvPr>
              <p:cNvPicPr>
                <a:picLocks noGrp="1" noRot="1" noChangeAspect="1" noMove="1" noResize="1" noEditPoints="1" noAdjustHandles="1" noChangeArrowheads="1" noChangeShapeType="1"/>
              </p:cNvPicPr>
              <p:nvPr/>
            </p:nvPicPr>
            <p:blipFill>
              <a:blip r:embed="rId4"/>
              <a:stretch>
                <a:fillRect/>
              </a:stretch>
            </p:blipFill>
            <p:spPr>
              <a:xfrm>
                <a:off x="537937" y="1577295"/>
                <a:ext cx="19050000" cy="11109175"/>
              </a:xfrm>
              <a:prstGeom prst="rect">
                <a:avLst/>
              </a:prstGeom>
            </p:spPr>
          </p:pic>
        </mc:Fallback>
      </mc:AlternateContent>
      <p:sp>
        <p:nvSpPr>
          <p:cNvPr id="2" name="object 2"/>
          <p:cNvSpPr txBox="1">
            <a:spLocks noGrp="1"/>
          </p:cNvSpPr>
          <p:nvPr>
            <p:ph type="title"/>
          </p:nvPr>
        </p:nvSpPr>
        <p:spPr>
          <a:xfrm>
            <a:off x="5976258" y="30627"/>
            <a:ext cx="13598816"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SHF 48 </a:t>
            </a:r>
            <a:r>
              <a:rPr lang="en-US" sz="6600" b="1" spc="-405" dirty="0" err="1">
                <a:solidFill>
                  <a:schemeClr val="tx1"/>
                </a:solidFill>
                <a:latin typeface="Roboto" panose="02000000000000000000" pitchFamily="2" charset="0"/>
                <a:cs typeface="Roboto" panose="02000000000000000000" pitchFamily="2" charset="0"/>
              </a:rPr>
              <a:t>hrs</a:t>
            </a:r>
            <a:r>
              <a:rPr lang="en-US" sz="6600" b="1" spc="-405" dirty="0">
                <a:solidFill>
                  <a:schemeClr val="tx1"/>
                </a:solidFill>
                <a:latin typeface="Roboto" panose="02000000000000000000" pitchFamily="2" charset="0"/>
                <a:cs typeface="Roboto" panose="02000000000000000000" pitchFamily="2" charset="0"/>
              </a:rPr>
              <a:t> – Partner Selection</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850" y="389404"/>
            <a:ext cx="5029200" cy="820271"/>
          </a:xfrm>
          <a:prstGeom prst="rect">
            <a:avLst/>
          </a:prstGeom>
        </p:spPr>
      </p:pic>
    </p:spTree>
    <p:extLst>
      <p:ext uri="{BB962C8B-B14F-4D97-AF65-F5344CB8AC3E}">
        <p14:creationId xmlns:p14="http://schemas.microsoft.com/office/powerpoint/2010/main" val="21881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37450" y="30627"/>
            <a:ext cx="12190023" cy="1232388"/>
          </a:xfrm>
          <a:prstGeom prst="rect">
            <a:avLst/>
          </a:prstGeom>
        </p:spPr>
        <p:txBody>
          <a:bodyPr vert="horz" wrap="square" lIns="0" tIns="214629" rIns="0" bIns="0" rtlCol="0">
            <a:spAutoFit/>
          </a:bodyPr>
          <a:lstStyle/>
          <a:p>
            <a:pPr algn="r">
              <a:lnSpc>
                <a:spcPct val="100000"/>
              </a:lnSpc>
            </a:pPr>
            <a:r>
              <a:rPr lang="en-US" sz="6600" b="1" spc="-405">
                <a:solidFill>
                  <a:schemeClr val="tx1"/>
                </a:solidFill>
                <a:latin typeface="Roboto" panose="02000000000000000000" pitchFamily="2" charset="0"/>
                <a:cs typeface="Roboto" panose="02000000000000000000" pitchFamily="2" charset="0"/>
              </a:rPr>
              <a:t>AOB</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3" name="Graphic 2">
            <a:extLst>
              <a:ext uri="{FF2B5EF4-FFF2-40B4-BE49-F238E27FC236}">
                <a16:creationId xmlns:a16="http://schemas.microsoft.com/office/drawing/2014/main" id="{31BB6A59-41A9-5E21-9168-E91E8B97FE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Tree>
    <p:extLst>
      <p:ext uri="{BB962C8B-B14F-4D97-AF65-F5344CB8AC3E}">
        <p14:creationId xmlns:p14="http://schemas.microsoft.com/office/powerpoint/2010/main" val="1301269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C56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0197393" y="30627"/>
            <a:ext cx="9530080" cy="1232388"/>
          </a:xfrm>
          <a:prstGeom prst="rect">
            <a:avLst/>
          </a:prstGeom>
        </p:spPr>
        <p:txBody>
          <a:bodyPr vert="horz" wrap="square" lIns="0" tIns="214629" rIns="0" bIns="0" rtlCol="0">
            <a:spAutoFit/>
          </a:bodyPr>
          <a:lstStyle/>
          <a:p>
            <a:pPr algn="r"/>
            <a:r>
              <a:rPr lang="en-US" sz="6600" b="1" spc="-405">
                <a:solidFill>
                  <a:schemeClr val="tx1"/>
                </a:solidFill>
                <a:latin typeface="Roboto" panose="02000000000000000000" pitchFamily="2" charset="0"/>
                <a:cs typeface="Roboto" panose="02000000000000000000" pitchFamily="2" charset="0"/>
              </a:rPr>
              <a:t>Agenda</a:t>
            </a:r>
            <a:endParaRPr sz="6600" b="1" spc="-405">
              <a:solidFill>
                <a:schemeClr val="tx1"/>
              </a:solidFill>
              <a:latin typeface="Roboto" panose="02000000000000000000" pitchFamily="2" charset="0"/>
              <a:cs typeface="Roboto" panose="02000000000000000000" pitchFamily="2" charset="0"/>
            </a:endParaRP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4" name="TextBox 3">
            <a:extLst>
              <a:ext uri="{FF2B5EF4-FFF2-40B4-BE49-F238E27FC236}">
                <a16:creationId xmlns:a16="http://schemas.microsoft.com/office/drawing/2014/main" id="{4A9045E3-A913-9466-AA9F-7B8F58F1C90C}"/>
              </a:ext>
            </a:extLst>
          </p:cNvPr>
          <p:cNvSpPr txBox="1"/>
          <p:nvPr/>
        </p:nvSpPr>
        <p:spPr>
          <a:xfrm>
            <a:off x="1" y="2862024"/>
            <a:ext cx="20104100" cy="8125301"/>
          </a:xfrm>
          <a:prstGeom prst="rect">
            <a:avLst/>
          </a:prstGeom>
          <a:noFill/>
        </p:spPr>
        <p:txBody>
          <a:bodyPr wrap="square">
            <a:spAutoFit/>
          </a:bodyPr>
          <a:lstStyle/>
          <a:p>
            <a:pPr marL="0" marR="0">
              <a:spcBef>
                <a:spcPts val="0"/>
              </a:spcBef>
              <a:spcAft>
                <a:spcPts val="0"/>
              </a:spcAft>
            </a:pPr>
            <a:r>
              <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  </a:t>
            </a:r>
            <a:r>
              <a:rPr lang="en-GB" sz="4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Situation Update &amp;</a:t>
            </a:r>
            <a:r>
              <a:rPr lang="en-GB" sz="5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 </a:t>
            </a:r>
            <a:r>
              <a:rPr lang="en-GB" sz="4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Roundtable on Achievements/Operational Plans</a:t>
            </a:r>
            <a:endParaRPr lang="en-GB" sz="5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endParaRPr>
          </a:p>
          <a:p>
            <a:pPr marL="0" marR="0">
              <a:spcBef>
                <a:spcPts val="0"/>
              </a:spcBef>
              <a:spcAft>
                <a:spcPts val="0"/>
              </a:spcAft>
            </a:pPr>
            <a:endParaRPr lang="en-GB" sz="5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a:t>
            </a:r>
            <a:r>
              <a:rPr kumimoji="0" lang="en-GB" sz="5400" b="0" i="0" u="none" strike="noStrike" kern="0" cap="none" spc="0" normalizeH="0" baseline="0" noProof="0" dirty="0">
                <a:ln>
                  <a:noFill/>
                </a:ln>
                <a:solidFill>
                  <a:prstClr val="black">
                    <a:lumMod val="95000"/>
                    <a:lumOff val="5000"/>
                  </a:prstClr>
                </a:solidFill>
                <a:effectLst/>
                <a:uLnTx/>
                <a:uFillTx/>
                <a:latin typeface="Roboto" panose="02000000000000000000" pitchFamily="2" charset="0"/>
                <a:ea typeface="Roboto" panose="02000000000000000000" pitchFamily="2" charset="0"/>
                <a:cs typeface="Roboto" panose="02000000000000000000" pitchFamily="2" charset="0"/>
              </a:rPr>
              <a:t>    •  </a:t>
            </a:r>
            <a:r>
              <a:rPr lang="en-GB" sz="4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5W Reporting (</a:t>
            </a:r>
            <a:r>
              <a:rPr lang="en-GB" sz="4400" dirty="0" err="1">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ActivityInfo</a:t>
            </a:r>
            <a:r>
              <a:rPr lang="en-GB" sz="4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 &amp; Communications Materials</a:t>
            </a:r>
          </a:p>
          <a:p>
            <a:pPr marL="0" marR="0" lvl="0" indent="0" defTabSz="914400" eaLnBrk="1" fontAlgn="auto" latinLnBrk="0" hangingPunct="1">
              <a:lnSpc>
                <a:spcPct val="100000"/>
              </a:lnSpc>
              <a:spcBef>
                <a:spcPts val="0"/>
              </a:spcBef>
              <a:spcAft>
                <a:spcPts val="0"/>
              </a:spcAft>
              <a:buClrTx/>
              <a:buSzTx/>
              <a:buFontTx/>
              <a:buNone/>
              <a:tabLst/>
              <a:defRPr/>
            </a:pPr>
            <a:endPar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endParaRPr>
          </a:p>
          <a:p>
            <a:r>
              <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  </a:t>
            </a:r>
            <a:r>
              <a:rPr kumimoji="0" lang="en-GB" sz="4400" b="0" i="0" u="none" strike="noStrike" kern="0" cap="none" spc="0" normalizeH="0" baseline="0" noProof="0" dirty="0">
                <a:ln>
                  <a:noFill/>
                </a:ln>
                <a:solidFill>
                  <a:prstClr val="black">
                    <a:lumMod val="95000"/>
                    <a:lumOff val="5000"/>
                  </a:prstClr>
                </a:solidFill>
                <a:effectLst/>
                <a:uLnTx/>
                <a:uFillTx/>
                <a:latin typeface="Lato Heavy" panose="020F0502020204030203" pitchFamily="34" charset="0"/>
                <a:ea typeface="Lato Heavy" panose="020F0502020204030203" pitchFamily="34" charset="0"/>
                <a:cs typeface="Lato Heavy" panose="020F0502020204030203" pitchFamily="34" charset="0"/>
              </a:rPr>
              <a:t>HRP Project Revision Progress</a:t>
            </a:r>
          </a:p>
          <a:p>
            <a:endPar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endParaRPr>
          </a:p>
          <a:p>
            <a:pPr marL="0" marR="0">
              <a:spcBef>
                <a:spcPts val="0"/>
              </a:spcBef>
              <a:spcAft>
                <a:spcPts val="0"/>
              </a:spcAft>
            </a:pPr>
            <a:r>
              <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  </a:t>
            </a:r>
            <a:r>
              <a:rPr lang="en-GB" sz="4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SHF Allocation – Update on Partner Selection</a:t>
            </a:r>
          </a:p>
          <a:p>
            <a:pPr marL="0" marR="0">
              <a:spcBef>
                <a:spcPts val="0"/>
              </a:spcBef>
              <a:spcAft>
                <a:spcPts val="0"/>
              </a:spcAft>
            </a:pPr>
            <a:endPar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endParaRPr>
          </a:p>
          <a:p>
            <a:r>
              <a:rPr lang="en-GB" sz="5400" dirty="0">
                <a:solidFill>
                  <a:schemeClr val="tx1">
                    <a:lumMod val="95000"/>
                    <a:lumOff val="5000"/>
                  </a:schemeClr>
                </a:solidFill>
                <a:effectLst/>
                <a:latin typeface="Roboto" panose="02000000000000000000" pitchFamily="2" charset="0"/>
                <a:ea typeface="Roboto" panose="02000000000000000000" pitchFamily="2" charset="0"/>
                <a:cs typeface="Roboto" panose="02000000000000000000" pitchFamily="2" charset="0"/>
              </a:rPr>
              <a:t>     •  </a:t>
            </a:r>
            <a:r>
              <a:rPr lang="en-GB" sz="4400" dirty="0">
                <a:solidFill>
                  <a:schemeClr val="tx1">
                    <a:lumMod val="95000"/>
                    <a:lumOff val="5000"/>
                  </a:schemeClr>
                </a:solidFill>
                <a:latin typeface="Lato Heavy" panose="020F0502020204030203" pitchFamily="34" charset="0"/>
                <a:ea typeface="Lato Heavy" panose="020F0502020204030203" pitchFamily="34" charset="0"/>
                <a:cs typeface="Lato Heavy" panose="020F0502020204030203" pitchFamily="34" charset="0"/>
              </a:rPr>
              <a:t>AOB</a:t>
            </a:r>
          </a:p>
          <a:p>
            <a:pPr algn="l"/>
            <a:endParaRPr lang="en-GB" sz="3600" b="1" dirty="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a:extLst>
              <a:ext uri="{FF2B5EF4-FFF2-40B4-BE49-F238E27FC236}">
                <a16:creationId xmlns:a16="http://schemas.microsoft.com/office/drawing/2014/main" id="{C1816435-9AF5-3F65-DBE7-47285735C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Tree>
    <p:extLst>
      <p:ext uri="{BB962C8B-B14F-4D97-AF65-F5344CB8AC3E}">
        <p14:creationId xmlns:p14="http://schemas.microsoft.com/office/powerpoint/2010/main" val="147216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EADF20-2B48-3B59-427E-AC07BA8DB3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1942" y="1537744"/>
            <a:ext cx="12487798" cy="11214043"/>
          </a:xfrm>
          <a:prstGeom prst="rect">
            <a:avLst/>
          </a:prstGeom>
        </p:spPr>
      </p:pic>
      <p:sp>
        <p:nvSpPr>
          <p:cNvPr id="2" name="object 2"/>
          <p:cNvSpPr txBox="1">
            <a:spLocks noGrp="1"/>
          </p:cNvSpPr>
          <p:nvPr>
            <p:ph type="title"/>
          </p:nvPr>
        </p:nvSpPr>
        <p:spPr>
          <a:xfrm>
            <a:off x="7385050" y="30627"/>
            <a:ext cx="12190023" cy="1324721"/>
          </a:xfrm>
          <a:prstGeom prst="rect">
            <a:avLst/>
          </a:prstGeom>
        </p:spPr>
        <p:txBody>
          <a:bodyPr vert="horz" wrap="square" lIns="0" tIns="214629" rIns="0" bIns="0" rtlCol="0">
            <a:spAutoFit/>
          </a:bodyPr>
          <a:lstStyle/>
          <a:p>
            <a:pPr algn="r">
              <a:lnSpc>
                <a:spcPct val="100000"/>
              </a:lnSpc>
            </a:pPr>
            <a:r>
              <a:rPr lang="en-US" sz="6600" b="1" spc="-405">
                <a:solidFill>
                  <a:schemeClr val="tx1"/>
                </a:solidFill>
                <a:latin typeface="Roboto" panose="02000000000000000000" pitchFamily="2" charset="0"/>
                <a:cs typeface="Roboto" panose="02000000000000000000" pitchFamily="2" charset="0"/>
              </a:rPr>
              <a:t>Situation</a:t>
            </a:r>
            <a:r>
              <a:rPr lang="en-US" sz="7200" b="1" spc="-405">
                <a:latin typeface="Roboto" panose="02000000000000000000" pitchFamily="2" charset="0"/>
                <a:cs typeface="Roboto" panose="02000000000000000000" pitchFamily="2" charset="0"/>
              </a:rPr>
              <a:t> </a:t>
            </a:r>
            <a:r>
              <a:rPr lang="en-US" sz="6600" b="1" spc="-405">
                <a:solidFill>
                  <a:schemeClr val="tx1"/>
                </a:solidFill>
                <a:latin typeface="Roboto" panose="02000000000000000000" pitchFamily="2" charset="0"/>
                <a:cs typeface="Roboto" panose="02000000000000000000" pitchFamily="2" charset="0"/>
              </a:rPr>
              <a:t>Update</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850" y="389404"/>
            <a:ext cx="5029200" cy="820271"/>
          </a:xfrm>
          <a:prstGeom prst="rect">
            <a:avLst/>
          </a:prstGeom>
        </p:spPr>
      </p:pic>
      <p:sp>
        <p:nvSpPr>
          <p:cNvPr id="15" name="TextBox 14">
            <a:extLst>
              <a:ext uri="{FF2B5EF4-FFF2-40B4-BE49-F238E27FC236}">
                <a16:creationId xmlns:a16="http://schemas.microsoft.com/office/drawing/2014/main" id="{AF18885C-59DE-DC9B-B6E2-CC9EEF3CC241}"/>
              </a:ext>
            </a:extLst>
          </p:cNvPr>
          <p:cNvSpPr txBox="1">
            <a:spLocks/>
          </p:cNvSpPr>
          <p:nvPr/>
        </p:nvSpPr>
        <p:spPr>
          <a:xfrm>
            <a:off x="13502821" y="1683022"/>
            <a:ext cx="6224652" cy="11018401"/>
          </a:xfrm>
          <a:prstGeom prst="rect">
            <a:avLst/>
          </a:prstGeom>
          <a:noFill/>
        </p:spPr>
        <p:txBody>
          <a:bodyPr wrap="square">
            <a:spAutoFit/>
          </a:bodyPr>
          <a:lstStyle/>
          <a:p>
            <a:pPr marL="289563" indent="-289563" algn="l">
              <a:spcAft>
                <a:spcPts val="2400"/>
              </a:spcAft>
              <a:buFont typeface="Arial" panose="020B0604020202020204" pitchFamily="34" charset="0"/>
              <a:buChar char="•"/>
              <a:tabLst>
                <a:tab pos="386084" algn="l"/>
              </a:tabLst>
            </a:pPr>
            <a:r>
              <a:rPr lang="en-GB" sz="3000" dirty="0">
                <a:latin typeface="Proxima Nova Lt" panose="02000506030000020004" pitchFamily="50" charset="0"/>
                <a:ea typeface="Lato Light" panose="020F0502020204030203" pitchFamily="34" charset="0"/>
                <a:cs typeface="Lato Light" panose="020F0502020204030203" pitchFamily="34" charset="0"/>
              </a:rPr>
              <a:t>Nearly </a:t>
            </a:r>
            <a:r>
              <a:rPr lang="en-GB" sz="3000" b="1" dirty="0">
                <a:latin typeface="Proxima Nova Rg" panose="02000506030000020004" pitchFamily="50" charset="0"/>
                <a:ea typeface="Lato Light" panose="020F0502020204030203" pitchFamily="34" charset="0"/>
                <a:cs typeface="Lato Light" panose="020F0502020204030203" pitchFamily="34" charset="0"/>
              </a:rPr>
              <a:t>1.4 million people </a:t>
            </a:r>
            <a:r>
              <a:rPr lang="en-GB" sz="3000" dirty="0">
                <a:latin typeface="Proxima Nova Lt" panose="02000506030000020004" pitchFamily="50" charset="0"/>
                <a:ea typeface="Lato Light" panose="020F0502020204030203" pitchFamily="34" charset="0"/>
                <a:cs typeface="Lato Light" panose="020F0502020204030203" pitchFamily="34" charset="0"/>
              </a:rPr>
              <a:t>have been forced to flee their homes since the conflict started on 15 April, with </a:t>
            </a:r>
            <a:r>
              <a:rPr lang="en-GB" sz="3000" b="1" dirty="0">
                <a:latin typeface="Proxima Nova Rg" panose="02000506030000020004" pitchFamily="50" charset="0"/>
                <a:ea typeface="Lato Light" panose="020F0502020204030203" pitchFamily="34" charset="0"/>
                <a:cs typeface="Lato Light" panose="020F0502020204030203" pitchFamily="34" charset="0"/>
              </a:rPr>
              <a:t>1,042,114 individuals internally displaced </a:t>
            </a:r>
            <a:r>
              <a:rPr lang="en-GB" sz="3000" dirty="0">
                <a:latin typeface="Proxima Nova Lt" panose="02000506030000020004" pitchFamily="50" charset="0"/>
                <a:ea typeface="Lato Light" panose="020F0502020204030203" pitchFamily="34" charset="0"/>
                <a:cs typeface="Lato Light" panose="020F0502020204030203" pitchFamily="34" charset="0"/>
              </a:rPr>
              <a:t>according to IOM DTM as of May 21 and </a:t>
            </a:r>
            <a:r>
              <a:rPr lang="en-GB" sz="3000" b="1" dirty="0">
                <a:latin typeface="Proxima Nova Rg" panose="02000506030000020004" pitchFamily="50" charset="0"/>
                <a:ea typeface="Lato Light" panose="020F0502020204030203" pitchFamily="34" charset="0"/>
                <a:cs typeface="Lato Light" panose="020F0502020204030203" pitchFamily="34" charset="0"/>
              </a:rPr>
              <a:t>345,000 people</a:t>
            </a:r>
            <a:r>
              <a:rPr lang="en-GB" sz="3000" dirty="0">
                <a:latin typeface="Proxima Nova Lt" panose="02000506030000020004" pitchFamily="50" charset="0"/>
                <a:ea typeface="Lato Light" panose="020F0502020204030203" pitchFamily="34" charset="0"/>
                <a:cs typeface="Lato Light" panose="020F0502020204030203" pitchFamily="34" charset="0"/>
              </a:rPr>
              <a:t> who have </a:t>
            </a:r>
            <a:r>
              <a:rPr lang="en-GB" sz="3000" b="1" dirty="0">
                <a:latin typeface="Proxima Nova Rg" panose="02000506030000020004" pitchFamily="50" charset="0"/>
                <a:ea typeface="Lato Light" panose="020F0502020204030203" pitchFamily="34" charset="0"/>
                <a:cs typeface="Lato Light" panose="020F0502020204030203" pitchFamily="34" charset="0"/>
              </a:rPr>
              <a:t>crossed into neighbouring countries</a:t>
            </a:r>
            <a:r>
              <a:rPr lang="en-GB" sz="3000" dirty="0">
                <a:latin typeface="Proxima Nova Lt" panose="02000506030000020004" pitchFamily="50" charset="0"/>
                <a:ea typeface="Lato Light" panose="020F0502020204030203" pitchFamily="34" charset="0"/>
                <a:cs typeface="Lato Light" panose="020F0502020204030203" pitchFamily="34" charset="0"/>
              </a:rPr>
              <a:t> according to UNHCR as of May 26.</a:t>
            </a:r>
          </a:p>
          <a:p>
            <a:pPr marL="289563" indent="-289563" algn="l">
              <a:spcAft>
                <a:spcPts val="2400"/>
              </a:spcAft>
              <a:buFont typeface="Arial" panose="020B0604020202020204" pitchFamily="34" charset="0"/>
              <a:buChar char="•"/>
              <a:tabLst>
                <a:tab pos="386084" algn="l"/>
              </a:tabLst>
            </a:pPr>
            <a:r>
              <a:rPr lang="en-GB" sz="3000" b="1" dirty="0">
                <a:latin typeface="Proxima Nova Rg" panose="02000506030000020004" pitchFamily="50" charset="0"/>
                <a:ea typeface="Lato Light" panose="020F0502020204030203" pitchFamily="34" charset="0"/>
                <a:cs typeface="Lato Light" panose="020F0502020204030203" pitchFamily="34" charset="0"/>
              </a:rPr>
              <a:t>The mapping of internal movements of refugees and asylum seekers </a:t>
            </a:r>
            <a:r>
              <a:rPr lang="en-GB" sz="3000" dirty="0">
                <a:latin typeface="Proxima Nova Lt" panose="02000506030000020004" pitchFamily="50" charset="0"/>
                <a:ea typeface="Lato Light" panose="020F0502020204030203" pitchFamily="34" charset="0"/>
                <a:cs typeface="Lato Light" panose="020F0502020204030203" pitchFamily="34" charset="0"/>
              </a:rPr>
              <a:t>reflects that 159,325 individuals have so far fled Khartoum, to </a:t>
            </a:r>
            <a:r>
              <a:rPr lang="en-GB" sz="3000" b="1" dirty="0">
                <a:latin typeface="Proxima Nova Rg" panose="02000506030000020004" pitchFamily="50" charset="0"/>
                <a:ea typeface="Lato Light" panose="020F0502020204030203" pitchFamily="34" charset="0"/>
                <a:cs typeface="Lato Light" panose="020F0502020204030203" pitchFamily="34" charset="0"/>
              </a:rPr>
              <a:t>White Nile </a:t>
            </a:r>
            <a:r>
              <a:rPr lang="en-GB" sz="3000" dirty="0">
                <a:latin typeface="Proxima Nova Lt" panose="02000506030000020004" pitchFamily="50" charset="0"/>
                <a:ea typeface="Lato Light" panose="020F0502020204030203" pitchFamily="34" charset="0"/>
                <a:cs typeface="Lato Light" panose="020F0502020204030203" pitchFamily="34" charset="0"/>
              </a:rPr>
              <a:t>(134,232), </a:t>
            </a:r>
            <a:r>
              <a:rPr lang="en-GB" sz="3000" b="1" dirty="0">
                <a:latin typeface="Proxima Nova Rg" panose="02000506030000020004" pitchFamily="50" charset="0"/>
                <a:ea typeface="Lato Light" panose="020F0502020204030203" pitchFamily="34" charset="0"/>
                <a:cs typeface="Lato Light" panose="020F0502020204030203" pitchFamily="34" charset="0"/>
              </a:rPr>
              <a:t>Port Sudan </a:t>
            </a:r>
            <a:r>
              <a:rPr lang="en-GB" sz="3000" dirty="0">
                <a:latin typeface="Proxima Nova Lt" panose="02000506030000020004" pitchFamily="50" charset="0"/>
                <a:ea typeface="Lato Light" panose="020F0502020204030203" pitchFamily="34" charset="0"/>
                <a:cs typeface="Lato Light" panose="020F0502020204030203" pitchFamily="34" charset="0"/>
              </a:rPr>
              <a:t>(16,000), </a:t>
            </a:r>
            <a:r>
              <a:rPr lang="en-GB" sz="3000" b="1" dirty="0" err="1">
                <a:latin typeface="Proxima Nova Rg" panose="02000506030000020004" pitchFamily="50" charset="0"/>
                <a:ea typeface="Lato Light" panose="020F0502020204030203" pitchFamily="34" charset="0"/>
                <a:cs typeface="Lato Light" panose="020F0502020204030203" pitchFamily="34" charset="0"/>
              </a:rPr>
              <a:t>Gedaref</a:t>
            </a:r>
            <a:r>
              <a:rPr lang="en-GB" sz="3000" dirty="0">
                <a:latin typeface="Proxima Nova Lt" panose="02000506030000020004" pitchFamily="50" charset="0"/>
                <a:ea typeface="Lato Light" panose="020F0502020204030203" pitchFamily="34" charset="0"/>
                <a:cs typeface="Lato Light" panose="020F0502020204030203" pitchFamily="34" charset="0"/>
              </a:rPr>
              <a:t> (6,021), </a:t>
            </a:r>
            <a:r>
              <a:rPr lang="en-GB" sz="3000" b="1" dirty="0">
                <a:latin typeface="Proxima Nova Rg" panose="02000506030000020004" pitchFamily="50" charset="0"/>
                <a:ea typeface="Lato Light" panose="020F0502020204030203" pitchFamily="34" charset="0"/>
                <a:cs typeface="Lato Light" panose="020F0502020204030203" pitchFamily="34" charset="0"/>
              </a:rPr>
              <a:t>Kassala</a:t>
            </a:r>
            <a:r>
              <a:rPr lang="en-GB" sz="3000" dirty="0">
                <a:latin typeface="Proxima Nova Lt" panose="02000506030000020004" pitchFamily="50" charset="0"/>
                <a:ea typeface="Lato Light" panose="020F0502020204030203" pitchFamily="34" charset="0"/>
                <a:cs typeface="Lato Light" panose="020F0502020204030203" pitchFamily="34" charset="0"/>
              </a:rPr>
              <a:t> (2,667), and </a:t>
            </a:r>
            <a:r>
              <a:rPr lang="en-GB" sz="3000" b="1" dirty="0" err="1">
                <a:latin typeface="Proxima Nova Rg" panose="02000506030000020004" pitchFamily="50" charset="0"/>
                <a:ea typeface="Lato Light" panose="020F0502020204030203" pitchFamily="34" charset="0"/>
                <a:cs typeface="Lato Light" panose="020F0502020204030203" pitchFamily="34" charset="0"/>
              </a:rPr>
              <a:t>Jazirah</a:t>
            </a:r>
            <a:r>
              <a:rPr lang="en-GB" sz="3000" dirty="0">
                <a:latin typeface="Proxima Nova Lt" panose="02000506030000020004" pitchFamily="50" charset="0"/>
                <a:ea typeface="Lato Light" panose="020F0502020204030203" pitchFamily="34" charset="0"/>
                <a:cs typeface="Lato Light" panose="020F0502020204030203" pitchFamily="34" charset="0"/>
              </a:rPr>
              <a:t> (405). Efforts continue to map the secondary movement of refugees and asylum seekers within the country, including to the Kordofan region not yet accounted for in the above. </a:t>
            </a:r>
          </a:p>
        </p:txBody>
      </p:sp>
    </p:spTree>
    <p:extLst>
      <p:ext uri="{BB962C8B-B14F-4D97-AF65-F5344CB8AC3E}">
        <p14:creationId xmlns:p14="http://schemas.microsoft.com/office/powerpoint/2010/main" val="152556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6258" y="30627"/>
            <a:ext cx="13598816"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Achievements Reporting - </a:t>
            </a:r>
            <a:r>
              <a:rPr lang="en-US" sz="6600" b="1" spc="-405" dirty="0" err="1">
                <a:solidFill>
                  <a:schemeClr val="tx1"/>
                </a:solidFill>
                <a:latin typeface="Roboto" panose="02000000000000000000" pitchFamily="2" charset="0"/>
                <a:cs typeface="Roboto" panose="02000000000000000000" pitchFamily="2" charset="0"/>
              </a:rPr>
              <a:t>ActivityInfo</a:t>
            </a:r>
            <a:endParaRPr lang="en-US" sz="6600" b="1" spc="-405" dirty="0">
              <a:solidFill>
                <a:schemeClr val="tx1"/>
              </a:solidFill>
              <a:latin typeface="Roboto" panose="02000000000000000000" pitchFamily="2" charset="0"/>
              <a:cs typeface="Roboto" panose="02000000000000000000" pitchFamily="2" charset="0"/>
            </a:endParaRP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pic>
        <p:nvPicPr>
          <p:cNvPr id="3079" name="Picture 1">
            <a:extLst>
              <a:ext uri="{FF2B5EF4-FFF2-40B4-BE49-F238E27FC236}">
                <a16:creationId xmlns:a16="http://schemas.microsoft.com/office/drawing/2014/main" id="{595D508A-6BFA-5D3A-12D6-6146E0187C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386" y="1551525"/>
            <a:ext cx="19276623" cy="537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E420010-53F8-15FD-174B-CC4EBF76E50C}"/>
              </a:ext>
            </a:extLst>
          </p:cNvPr>
          <p:cNvPicPr>
            <a:picLocks noChangeAspect="1"/>
          </p:cNvPicPr>
          <p:nvPr/>
        </p:nvPicPr>
        <p:blipFill>
          <a:blip r:embed="rId6"/>
          <a:stretch>
            <a:fillRect/>
          </a:stretch>
        </p:blipFill>
        <p:spPr>
          <a:xfrm>
            <a:off x="450850" y="7137093"/>
            <a:ext cx="19276622" cy="5400593"/>
          </a:xfrm>
          <a:prstGeom prst="rect">
            <a:avLst/>
          </a:prstGeom>
        </p:spPr>
      </p:pic>
    </p:spTree>
    <p:extLst>
      <p:ext uri="{BB962C8B-B14F-4D97-AF65-F5344CB8AC3E}">
        <p14:creationId xmlns:p14="http://schemas.microsoft.com/office/powerpoint/2010/main" val="165266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6258" y="30627"/>
            <a:ext cx="13598816"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Achievements Reporting - </a:t>
            </a:r>
            <a:r>
              <a:rPr lang="en-US" sz="6600" b="1" spc="-405" dirty="0" err="1">
                <a:solidFill>
                  <a:schemeClr val="tx1"/>
                </a:solidFill>
                <a:latin typeface="Roboto" panose="02000000000000000000" pitchFamily="2" charset="0"/>
                <a:cs typeface="Roboto" panose="02000000000000000000" pitchFamily="2" charset="0"/>
              </a:rPr>
              <a:t>ActivityInfo</a:t>
            </a:r>
            <a:endParaRPr lang="en-US" sz="6600" b="1" spc="-405" dirty="0">
              <a:solidFill>
                <a:schemeClr val="tx1"/>
              </a:solidFill>
              <a:latin typeface="Roboto" panose="02000000000000000000" pitchFamily="2" charset="0"/>
              <a:cs typeface="Roboto" panose="02000000000000000000" pitchFamily="2" charset="0"/>
            </a:endParaRP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pic>
        <p:nvPicPr>
          <p:cNvPr id="8" name="Picture 7">
            <a:extLst>
              <a:ext uri="{FF2B5EF4-FFF2-40B4-BE49-F238E27FC236}">
                <a16:creationId xmlns:a16="http://schemas.microsoft.com/office/drawing/2014/main" id="{348F5593-70D9-4979-2F96-9618E14590EC}"/>
              </a:ext>
            </a:extLst>
          </p:cNvPr>
          <p:cNvPicPr>
            <a:picLocks noChangeAspect="1"/>
          </p:cNvPicPr>
          <p:nvPr/>
        </p:nvPicPr>
        <p:blipFill rotWithShape="1">
          <a:blip r:embed="rId5"/>
          <a:srcRect b="3898"/>
          <a:stretch/>
        </p:blipFill>
        <p:spPr>
          <a:xfrm>
            <a:off x="450850" y="1526017"/>
            <a:ext cx="19276623" cy="3312201"/>
          </a:xfrm>
          <a:prstGeom prst="rect">
            <a:avLst/>
          </a:prstGeom>
        </p:spPr>
      </p:pic>
      <p:sp>
        <p:nvSpPr>
          <p:cNvPr id="9" name="TextBox 8">
            <a:extLst>
              <a:ext uri="{FF2B5EF4-FFF2-40B4-BE49-F238E27FC236}">
                <a16:creationId xmlns:a16="http://schemas.microsoft.com/office/drawing/2014/main" id="{C596AA00-3AFC-39BE-13AE-0199978E00C9}"/>
              </a:ext>
            </a:extLst>
          </p:cNvPr>
          <p:cNvSpPr txBox="1">
            <a:spLocks/>
          </p:cNvSpPr>
          <p:nvPr/>
        </p:nvSpPr>
        <p:spPr>
          <a:xfrm>
            <a:off x="450850" y="5154560"/>
            <a:ext cx="19276623" cy="7232749"/>
          </a:xfrm>
          <a:prstGeom prst="rect">
            <a:avLst/>
          </a:prstGeom>
          <a:noFill/>
        </p:spPr>
        <p:txBody>
          <a:bodyPr wrap="square">
            <a:spAutoFit/>
          </a:bodyPr>
          <a:lstStyle/>
          <a:p>
            <a:pPr marL="857250" indent="-857250" algn="l">
              <a:spcAft>
                <a:spcPts val="2400"/>
              </a:spcAft>
              <a:buFont typeface="Arial" panose="020B0604020202020204" pitchFamily="34" charset="0"/>
              <a:buChar char="•"/>
              <a:tabLst>
                <a:tab pos="386084" algn="l"/>
              </a:tabLst>
            </a:pPr>
            <a:r>
              <a:rPr lang="en-GB" sz="3200" b="1" dirty="0">
                <a:latin typeface="Proxima Nova Rg" panose="02000506030000020004" pitchFamily="50" charset="0"/>
                <a:ea typeface="Lato Light" panose="020F0502020204030203" pitchFamily="34" charset="0"/>
                <a:cs typeface="Lato Light" panose="020F0502020204030203" pitchFamily="34" charset="0"/>
              </a:rPr>
              <a:t>2-4 reporting focal points </a:t>
            </a:r>
            <a:r>
              <a:rPr lang="en-GB" sz="3200" dirty="0">
                <a:latin typeface="Proxima Nova Lt" panose="02000506030000020004" pitchFamily="50" charset="0"/>
                <a:ea typeface="Lato Light" panose="020F0502020204030203" pitchFamily="34" charset="0"/>
                <a:cs typeface="Lato Light" panose="020F0502020204030203" pitchFamily="34" charset="0"/>
              </a:rPr>
              <a:t>can have access to the database </a:t>
            </a:r>
            <a:r>
              <a:rPr lang="en-GB" sz="3200" b="1" dirty="0">
                <a:latin typeface="Proxima Nova Rg" panose="02000506030000020004" pitchFamily="50" charset="0"/>
                <a:ea typeface="Lato Light" panose="020F0502020204030203" pitchFamily="34" charset="0"/>
                <a:cs typeface="Lato Light" panose="020F0502020204030203" pitchFamily="34" charset="0"/>
              </a:rPr>
              <a:t>per each organization</a:t>
            </a:r>
          </a:p>
          <a:p>
            <a:pPr marL="857250" indent="-857250" algn="l">
              <a:spcAft>
                <a:spcPts val="2400"/>
              </a:spcAft>
              <a:buFont typeface="Arial" panose="020B0604020202020204" pitchFamily="34" charset="0"/>
              <a:buChar char="•"/>
              <a:tabLst>
                <a:tab pos="386084" algn="l"/>
              </a:tabLst>
            </a:pPr>
            <a:r>
              <a:rPr lang="en-GB" sz="3200" b="1" dirty="0">
                <a:latin typeface="Proxima Nova Rg" panose="02000506030000020004" pitchFamily="50" charset="0"/>
                <a:ea typeface="Lato Light" panose="020F0502020204030203" pitchFamily="34" charset="0"/>
                <a:cs typeface="Lato Light" panose="020F0502020204030203" pitchFamily="34" charset="0"/>
              </a:rPr>
              <a:t>If you do not have access</a:t>
            </a:r>
            <a:r>
              <a:rPr lang="en-GB" sz="3200" dirty="0">
                <a:latin typeface="Proxima Nova Lt" panose="02000506030000020004" pitchFamily="50" charset="0"/>
                <a:ea typeface="Lato Light" panose="020F0502020204030203" pitchFamily="34" charset="0"/>
                <a:cs typeface="Lato Light" panose="020F0502020204030203" pitchFamily="34" charset="0"/>
              </a:rPr>
              <a:t>, </a:t>
            </a:r>
            <a:r>
              <a:rPr lang="en-GB" sz="3200" b="1" dirty="0">
                <a:latin typeface="Proxima Nova Rg" panose="02000506030000020004" pitchFamily="50" charset="0"/>
                <a:ea typeface="Lato Light" panose="020F0502020204030203" pitchFamily="34" charset="0"/>
                <a:cs typeface="Lato Light" panose="020F0502020204030203" pitchFamily="34" charset="0"/>
              </a:rPr>
              <a:t>you will not be able to report</a:t>
            </a:r>
            <a:r>
              <a:rPr lang="en-GB" sz="3200" dirty="0">
                <a:latin typeface="Proxima Nova Lt" panose="02000506030000020004" pitchFamily="50" charset="0"/>
                <a:ea typeface="Lato Light" panose="020F0502020204030203" pitchFamily="34" charset="0"/>
                <a:cs typeface="Lato Light" panose="020F0502020204030203" pitchFamily="34" charset="0"/>
              </a:rPr>
              <a:t>, and your achievements will not be recorded. This may reflect poorly on your organization, as it may appear that you do not have capacity to implement, hence you may lose out on future funding opportunities.</a:t>
            </a:r>
          </a:p>
          <a:p>
            <a:pPr marL="857250" indent="-857250" algn="l">
              <a:spcAft>
                <a:spcPts val="2400"/>
              </a:spcAft>
              <a:buFont typeface="Arial" panose="020B0604020202020204" pitchFamily="34" charset="0"/>
              <a:buChar char="•"/>
              <a:tabLst>
                <a:tab pos="386084" algn="l"/>
              </a:tabLst>
            </a:pPr>
            <a:r>
              <a:rPr lang="en-GB" sz="3200" b="1" dirty="0">
                <a:latin typeface="Proxima Nova Rg" panose="02000506030000020004" pitchFamily="50" charset="0"/>
                <a:ea typeface="Lato Light" panose="020F0502020204030203" pitchFamily="34" charset="0"/>
                <a:cs typeface="Lato Light" panose="020F0502020204030203" pitchFamily="34" charset="0"/>
              </a:rPr>
              <a:t>All organizations have been requested to update contact details of their reporting focal points. </a:t>
            </a:r>
            <a:r>
              <a:rPr lang="en-GB" sz="3200" dirty="0">
                <a:latin typeface="Proxima Nova Lt" panose="02000506030000020004" pitchFamily="50" charset="0"/>
                <a:ea typeface="Lato Light" panose="020F0502020204030203" pitchFamily="34" charset="0"/>
                <a:cs typeface="Lato Light" panose="020F0502020204030203" pitchFamily="34" charset="0"/>
              </a:rPr>
              <a:t>Organizations which already have access need to review the list of their reporting focal points and reflect any staffing changes, which organizations that do not have access need to submit contact information of 2-4 designated staff </a:t>
            </a:r>
            <a:r>
              <a:rPr lang="en-GB" sz="3200" b="1" dirty="0">
                <a:latin typeface="Proxima Nova Rg" panose="02000506030000020004" pitchFamily="50" charset="0"/>
                <a:ea typeface="Lato Light" panose="020F0502020204030203" pitchFamily="34" charset="0"/>
                <a:cs typeface="Lato Light" panose="020F0502020204030203" pitchFamily="34" charset="0"/>
              </a:rPr>
              <a:t>to record achievements of their organization country-wide</a:t>
            </a:r>
            <a:r>
              <a:rPr lang="en-GB" sz="3200" dirty="0">
                <a:latin typeface="Proxima Nova Lt" panose="02000506030000020004" pitchFamily="50" charset="0"/>
                <a:ea typeface="Lato Light" panose="020F0502020204030203" pitchFamily="34" charset="0"/>
                <a:cs typeface="Lato Light" panose="020F0502020204030203" pitchFamily="34" charset="0"/>
              </a:rPr>
              <a:t>.</a:t>
            </a:r>
          </a:p>
          <a:p>
            <a:pPr marL="857250" indent="-857250" algn="l">
              <a:spcAft>
                <a:spcPts val="2400"/>
              </a:spcAft>
              <a:buFont typeface="Arial" panose="020B0604020202020204" pitchFamily="34" charset="0"/>
              <a:buChar char="•"/>
              <a:tabLst>
                <a:tab pos="386084" algn="l"/>
              </a:tabLst>
            </a:pPr>
            <a:r>
              <a:rPr lang="en-GB" sz="3200" dirty="0">
                <a:latin typeface="Proxima Nova Lt" panose="02000506030000020004" pitchFamily="50" charset="0"/>
                <a:ea typeface="Lato Light" panose="020F0502020204030203" pitchFamily="34" charset="0"/>
                <a:cs typeface="Lato Light" panose="020F0502020204030203" pitchFamily="34" charset="0"/>
              </a:rPr>
              <a:t>The </a:t>
            </a:r>
            <a:r>
              <a:rPr lang="en-GB" sz="3200" b="1" dirty="0">
                <a:latin typeface="Proxima Nova Rg" panose="02000506030000020004" pitchFamily="50" charset="0"/>
                <a:ea typeface="Lato Light" panose="020F0502020204030203" pitchFamily="34" charset="0"/>
                <a:cs typeface="Lato Light" panose="020F0502020204030203" pitchFamily="34" charset="0"/>
              </a:rPr>
              <a:t>current list of reporting focal points </a:t>
            </a:r>
            <a:r>
              <a:rPr lang="en-GB" sz="3200" dirty="0">
                <a:latin typeface="Proxima Nova Lt" panose="02000506030000020004" pitchFamily="50" charset="0"/>
                <a:ea typeface="Lato Light" panose="020F0502020204030203" pitchFamily="34" charset="0"/>
                <a:cs typeface="Lato Light" panose="020F0502020204030203" pitchFamily="34" charset="0"/>
              </a:rPr>
              <a:t>with access to the SNFI Database in </a:t>
            </a:r>
            <a:r>
              <a:rPr lang="en-GB" sz="3200" dirty="0" err="1">
                <a:latin typeface="Proxima Nova Lt" panose="02000506030000020004" pitchFamily="50" charset="0"/>
                <a:ea typeface="Lato Light" panose="020F0502020204030203" pitchFamily="34" charset="0"/>
                <a:cs typeface="Lato Light" panose="020F0502020204030203" pitchFamily="34" charset="0"/>
              </a:rPr>
              <a:t>ActivityInfo</a:t>
            </a:r>
            <a:r>
              <a:rPr lang="en-GB" sz="3200" dirty="0">
                <a:latin typeface="Proxima Nova Lt" panose="02000506030000020004" pitchFamily="50" charset="0"/>
                <a:ea typeface="Lato Light" panose="020F0502020204030203" pitchFamily="34" charset="0"/>
                <a:cs typeface="Lato Light" panose="020F0502020204030203" pitchFamily="34" charset="0"/>
              </a:rPr>
              <a:t> </a:t>
            </a:r>
            <a:r>
              <a:rPr lang="en-GB" sz="3200" b="1" dirty="0">
                <a:latin typeface="Proxima Nova Rg" panose="02000506030000020004" pitchFamily="50" charset="0"/>
                <a:ea typeface="Lato Light" panose="020F0502020204030203" pitchFamily="34" charset="0"/>
                <a:cs typeface="Lato Light" panose="020F0502020204030203" pitchFamily="34" charset="0"/>
              </a:rPr>
              <a:t>has been shared </a:t>
            </a:r>
            <a:r>
              <a:rPr lang="en-GB" sz="3200" dirty="0">
                <a:latin typeface="Proxima Nova Lt" panose="02000506030000020004" pitchFamily="50" charset="0"/>
                <a:ea typeface="Lato Light" panose="020F0502020204030203" pitchFamily="34" charset="0"/>
                <a:cs typeface="Lato Light" panose="020F0502020204030203" pitchFamily="34" charset="0"/>
              </a:rPr>
              <a:t>with all cluster members </a:t>
            </a:r>
            <a:r>
              <a:rPr lang="en-GB" sz="3200" b="1" dirty="0">
                <a:latin typeface="Proxima Nova Rg" panose="02000506030000020004" pitchFamily="50" charset="0"/>
                <a:ea typeface="Lato Light" panose="020F0502020204030203" pitchFamily="34" charset="0"/>
                <a:cs typeface="Lato Light" panose="020F0502020204030203" pitchFamily="34" charset="0"/>
              </a:rPr>
              <a:t>through email</a:t>
            </a:r>
            <a:r>
              <a:rPr lang="en-GB" sz="3200" dirty="0">
                <a:latin typeface="Proxima Nova Lt" panose="02000506030000020004" pitchFamily="50" charset="0"/>
                <a:ea typeface="Lato Light" panose="020F0502020204030203" pitchFamily="34" charset="0"/>
                <a:cs typeface="Lato Light" panose="020F0502020204030203" pitchFamily="34" charset="0"/>
              </a:rPr>
              <a:t>, while </a:t>
            </a:r>
            <a:r>
              <a:rPr lang="en-GB" sz="3200" b="1" dirty="0">
                <a:latin typeface="Proxima Nova Rg" panose="02000506030000020004" pitchFamily="50" charset="0"/>
                <a:ea typeface="Lato Light" panose="020F0502020204030203" pitchFamily="34" charset="0"/>
                <a:cs typeface="Lato Light" panose="020F0502020204030203" pitchFamily="34" charset="0"/>
              </a:rPr>
              <a:t>it can be also found on this link</a:t>
            </a:r>
            <a:r>
              <a:rPr lang="en-GB" sz="3200" dirty="0">
                <a:latin typeface="Proxima Nova Lt" panose="02000506030000020004" pitchFamily="50" charset="0"/>
                <a:ea typeface="Lato Light" panose="020F0502020204030203" pitchFamily="34" charset="0"/>
                <a:cs typeface="Lato Light" panose="020F0502020204030203" pitchFamily="34" charset="0"/>
              </a:rPr>
              <a:t>:</a:t>
            </a:r>
          </a:p>
          <a:p>
            <a:pPr marL="857250" algn="l">
              <a:spcAft>
                <a:spcPts val="2400"/>
              </a:spcAft>
              <a:tabLst>
                <a:tab pos="386084" algn="l"/>
              </a:tabLst>
            </a:pPr>
            <a:r>
              <a:rPr lang="en-GB" sz="3200" dirty="0">
                <a:latin typeface="Proxima Nova Lt" panose="02000506030000020004" pitchFamily="50" charset="0"/>
                <a:ea typeface="Lato Light" panose="020F0502020204030203" pitchFamily="34" charset="0"/>
                <a:cs typeface="Lato Light" panose="020F0502020204030203" pitchFamily="34" charset="0"/>
                <a:hlinkClick r:id="rId6"/>
              </a:rPr>
              <a:t>https://docs.google.com/spreadsheets/d/184BWUgE4b6qV2EF3PfS5fJsmLrIgyvHXA1TCT-0XGjQ/edit?usp=sharing</a:t>
            </a:r>
            <a:r>
              <a:rPr lang="en-GB" sz="3200" dirty="0">
                <a:latin typeface="Proxima Nova Lt" panose="02000506030000020004" pitchFamily="50" charset="0"/>
                <a:ea typeface="Lato Light" panose="020F0502020204030203" pitchFamily="34" charset="0"/>
                <a:cs typeface="Lato Light" panose="020F0502020204030203" pitchFamily="34" charset="0"/>
              </a:rPr>
              <a:t> </a:t>
            </a:r>
          </a:p>
        </p:txBody>
      </p:sp>
    </p:spTree>
    <p:extLst>
      <p:ext uri="{BB962C8B-B14F-4D97-AF65-F5344CB8AC3E}">
        <p14:creationId xmlns:p14="http://schemas.microsoft.com/office/powerpoint/2010/main" val="1159242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76258" y="30627"/>
            <a:ext cx="13598816"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Achievements Reporting - </a:t>
            </a:r>
            <a:r>
              <a:rPr lang="en-US" sz="6600" b="1" spc="-405" dirty="0" err="1">
                <a:solidFill>
                  <a:schemeClr val="tx1"/>
                </a:solidFill>
                <a:latin typeface="Roboto" panose="02000000000000000000" pitchFamily="2" charset="0"/>
                <a:cs typeface="Roboto" panose="02000000000000000000" pitchFamily="2" charset="0"/>
              </a:rPr>
              <a:t>ActivityInfo</a:t>
            </a:r>
            <a:endParaRPr lang="en-US" sz="6600" b="1" spc="-405" dirty="0">
              <a:solidFill>
                <a:schemeClr val="tx1"/>
              </a:solidFill>
              <a:latin typeface="Roboto" panose="02000000000000000000" pitchFamily="2" charset="0"/>
              <a:cs typeface="Roboto" panose="02000000000000000000" pitchFamily="2" charset="0"/>
            </a:endParaRP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pic>
        <p:nvPicPr>
          <p:cNvPr id="14" name="Picture 13">
            <a:extLst>
              <a:ext uri="{FF2B5EF4-FFF2-40B4-BE49-F238E27FC236}">
                <a16:creationId xmlns:a16="http://schemas.microsoft.com/office/drawing/2014/main" id="{C0FAF288-8E4A-E89A-EF2C-52F87E6C4333}"/>
              </a:ext>
            </a:extLst>
          </p:cNvPr>
          <p:cNvPicPr>
            <a:picLocks noChangeAspect="1"/>
          </p:cNvPicPr>
          <p:nvPr/>
        </p:nvPicPr>
        <p:blipFill>
          <a:blip r:embed="rId5"/>
          <a:stretch>
            <a:fillRect/>
          </a:stretch>
        </p:blipFill>
        <p:spPr>
          <a:xfrm>
            <a:off x="13048180" y="1526866"/>
            <a:ext cx="6679293" cy="11224921"/>
          </a:xfrm>
          <a:prstGeom prst="rect">
            <a:avLst/>
          </a:prstGeom>
        </p:spPr>
      </p:pic>
      <p:sp>
        <p:nvSpPr>
          <p:cNvPr id="16" name="TextBox 15">
            <a:extLst>
              <a:ext uri="{FF2B5EF4-FFF2-40B4-BE49-F238E27FC236}">
                <a16:creationId xmlns:a16="http://schemas.microsoft.com/office/drawing/2014/main" id="{E2E71AD4-0786-CD4B-B0C4-07C3B918BD21}"/>
              </a:ext>
            </a:extLst>
          </p:cNvPr>
          <p:cNvSpPr txBox="1">
            <a:spLocks/>
          </p:cNvSpPr>
          <p:nvPr/>
        </p:nvSpPr>
        <p:spPr>
          <a:xfrm>
            <a:off x="450850" y="1823532"/>
            <a:ext cx="11120664" cy="4154984"/>
          </a:xfrm>
          <a:prstGeom prst="rect">
            <a:avLst/>
          </a:prstGeom>
          <a:noFill/>
        </p:spPr>
        <p:txBody>
          <a:bodyPr wrap="square">
            <a:spAutoFit/>
          </a:bodyPr>
          <a:lstStyle/>
          <a:p>
            <a:pPr marL="857250" indent="-857250" algn="l">
              <a:spcAft>
                <a:spcPts val="2400"/>
              </a:spcAft>
              <a:buFont typeface="Arial" panose="020B0604020202020204" pitchFamily="34" charset="0"/>
              <a:buChar char="•"/>
              <a:tabLst>
                <a:tab pos="386084" algn="l"/>
              </a:tabLst>
            </a:pPr>
            <a:r>
              <a:rPr lang="en-GB" sz="3200" b="1" dirty="0">
                <a:latin typeface="Proxima Nova Rg" panose="02000506030000020004" pitchFamily="50" charset="0"/>
                <a:ea typeface="Lato Light" panose="020F0502020204030203" pitchFamily="34" charset="0"/>
                <a:cs typeface="Lato Light" panose="020F0502020204030203" pitchFamily="34" charset="0"/>
              </a:rPr>
              <a:t>Training video </a:t>
            </a:r>
            <a:r>
              <a:rPr lang="en-GB" sz="3200" dirty="0">
                <a:latin typeface="Proxima Nova Lt" panose="02000506030000020004" pitchFamily="50" charset="0"/>
                <a:ea typeface="Lato Light" panose="020F0502020204030203" pitchFamily="34" charset="0"/>
                <a:cs typeface="Lato Light" panose="020F0502020204030203" pitchFamily="34" charset="0"/>
              </a:rPr>
              <a:t>and </a:t>
            </a:r>
            <a:r>
              <a:rPr lang="en-GB" sz="3200" b="1" dirty="0">
                <a:latin typeface="Proxima Nova Rg" panose="02000506030000020004" pitchFamily="50" charset="0"/>
                <a:ea typeface="Lato Light" panose="020F0502020204030203" pitchFamily="34" charset="0"/>
                <a:cs typeface="Lato Light" panose="020F0502020204030203" pitchFamily="34" charset="0"/>
              </a:rPr>
              <a:t>PDF guidance </a:t>
            </a:r>
            <a:r>
              <a:rPr lang="en-GB" sz="3200" dirty="0">
                <a:latin typeface="Proxima Nova Lt" panose="02000506030000020004" pitchFamily="50" charset="0"/>
                <a:ea typeface="Lato Light" panose="020F0502020204030203" pitchFamily="34" charset="0"/>
                <a:cs typeface="Lato Light" panose="020F0502020204030203" pitchFamily="34" charset="0"/>
              </a:rPr>
              <a:t>on how to report in the Shelter &amp; NFI database in </a:t>
            </a:r>
            <a:r>
              <a:rPr lang="en-GB" sz="3200" dirty="0" err="1">
                <a:latin typeface="Proxima Nova Lt" panose="02000506030000020004" pitchFamily="50" charset="0"/>
                <a:ea typeface="Lato Light" panose="020F0502020204030203" pitchFamily="34" charset="0"/>
                <a:cs typeface="Lato Light" panose="020F0502020204030203" pitchFamily="34" charset="0"/>
              </a:rPr>
              <a:t>ActivityInfo</a:t>
            </a:r>
            <a:r>
              <a:rPr lang="en-GB" sz="3200" dirty="0">
                <a:latin typeface="Proxima Nova Lt" panose="02000506030000020004" pitchFamily="50" charset="0"/>
                <a:ea typeface="Lato Light" panose="020F0502020204030203" pitchFamily="34" charset="0"/>
                <a:cs typeface="Lato Light" panose="020F0502020204030203" pitchFamily="34" charset="0"/>
              </a:rPr>
              <a:t> is available on the Sudan Page of the Global Shelter Cluster website here: </a:t>
            </a:r>
          </a:p>
          <a:p>
            <a:pPr marL="860425" algn="l">
              <a:spcAft>
                <a:spcPts val="2400"/>
              </a:spcAft>
              <a:tabLst>
                <a:tab pos="386084" algn="l"/>
              </a:tabLst>
            </a:pPr>
            <a:r>
              <a:rPr lang="en-GB" sz="3200" dirty="0">
                <a:latin typeface="Proxima Nova Lt" panose="02000506030000020004" pitchFamily="50" charset="0"/>
                <a:ea typeface="Lato Light" panose="020F0502020204030203" pitchFamily="34" charset="0"/>
                <a:cs typeface="Lato Light" panose="020F0502020204030203" pitchFamily="34" charset="0"/>
                <a:hlinkClick r:id="rId6"/>
              </a:rPr>
              <a:t>https://sheltercluster.org/sudan/pages/activityinfo-reporting-instructions</a:t>
            </a:r>
            <a:r>
              <a:rPr lang="en-GB" sz="3200" dirty="0">
                <a:latin typeface="Proxima Nova Lt" panose="02000506030000020004" pitchFamily="50" charset="0"/>
                <a:ea typeface="Lato Light" panose="020F0502020204030203" pitchFamily="34" charset="0"/>
                <a:cs typeface="Lato Light" panose="020F0502020204030203" pitchFamily="34" charset="0"/>
              </a:rPr>
              <a:t> </a:t>
            </a:r>
          </a:p>
          <a:p>
            <a:pPr marL="857250" indent="-857250" algn="l">
              <a:spcAft>
                <a:spcPts val="2400"/>
              </a:spcAft>
              <a:buFont typeface="Arial" panose="020B0604020202020204" pitchFamily="34" charset="0"/>
              <a:buChar char="•"/>
              <a:tabLst>
                <a:tab pos="386084" algn="l"/>
              </a:tabLst>
            </a:pPr>
            <a:endParaRPr lang="en-GB" sz="3200" dirty="0">
              <a:latin typeface="Proxima Nova Lt" panose="02000506030000020004" pitchFamily="50" charset="0"/>
              <a:ea typeface="Lato Light" panose="020F0502020204030203" pitchFamily="34" charset="0"/>
              <a:cs typeface="Lato Light" panose="020F0502020204030203" pitchFamily="34" charset="0"/>
            </a:endParaRPr>
          </a:p>
        </p:txBody>
      </p:sp>
      <p:pic>
        <p:nvPicPr>
          <p:cNvPr id="18" name="Picture 17">
            <a:extLst>
              <a:ext uri="{FF2B5EF4-FFF2-40B4-BE49-F238E27FC236}">
                <a16:creationId xmlns:a16="http://schemas.microsoft.com/office/drawing/2014/main" id="{DCA969B1-6C9E-818A-F77E-94F16CEBB3B7}"/>
              </a:ext>
            </a:extLst>
          </p:cNvPr>
          <p:cNvPicPr>
            <a:picLocks noChangeAspect="1"/>
          </p:cNvPicPr>
          <p:nvPr/>
        </p:nvPicPr>
        <p:blipFill rotWithShape="1">
          <a:blip r:embed="rId7"/>
          <a:srcRect t="21726"/>
          <a:stretch/>
        </p:blipFill>
        <p:spPr>
          <a:xfrm>
            <a:off x="450850" y="5606142"/>
            <a:ext cx="12416064" cy="7033533"/>
          </a:xfrm>
          <a:prstGeom prst="rect">
            <a:avLst/>
          </a:prstGeom>
        </p:spPr>
      </p:pic>
    </p:spTree>
    <p:extLst>
      <p:ext uri="{BB962C8B-B14F-4D97-AF65-F5344CB8AC3E}">
        <p14:creationId xmlns:p14="http://schemas.microsoft.com/office/powerpoint/2010/main" val="43728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dd-in 2" title="Microsoft Power BI">
                <a:extLst>
                  <a:ext uri="{FF2B5EF4-FFF2-40B4-BE49-F238E27FC236}">
                    <a16:creationId xmlns:a16="http://schemas.microsoft.com/office/drawing/2014/main" id="{061622F2-A399-0650-29B3-78BCE38E1FF2}"/>
                  </a:ext>
                </a:extLst>
              </p:cNvPr>
              <p:cNvGraphicFramePr>
                <a:graphicFrameLocks noGrp="1"/>
              </p:cNvGraphicFramePr>
              <p:nvPr>
                <p:extLst>
                  <p:ext uri="{D42A27DB-BD31-4B8C-83A1-F6EECF244321}">
                    <p14:modId xmlns:p14="http://schemas.microsoft.com/office/powerpoint/2010/main" val="4104575695"/>
                  </p:ext>
                </p:extLst>
              </p:nvPr>
            </p:nvGraphicFramePr>
            <p:xfrm>
              <a:off x="529030" y="1533752"/>
              <a:ext cx="19050000" cy="1118212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3" name="Add-in 2" title="Microsoft Power BI">
                <a:extLst>
                  <a:ext uri="{FF2B5EF4-FFF2-40B4-BE49-F238E27FC236}">
                    <a16:creationId xmlns:a16="http://schemas.microsoft.com/office/drawing/2014/main" id="{061622F2-A399-0650-29B3-78BCE38E1FF2}"/>
                  </a:ext>
                </a:extLst>
              </p:cNvPr>
              <p:cNvPicPr>
                <a:picLocks noGrp="1" noRot="1" noChangeAspect="1" noMove="1" noResize="1" noEditPoints="1" noAdjustHandles="1" noChangeArrowheads="1" noChangeShapeType="1"/>
              </p:cNvPicPr>
              <p:nvPr/>
            </p:nvPicPr>
            <p:blipFill>
              <a:blip r:embed="rId4"/>
              <a:stretch>
                <a:fillRect/>
              </a:stretch>
            </p:blipFill>
            <p:spPr>
              <a:xfrm>
                <a:off x="529030" y="1533752"/>
                <a:ext cx="19050000" cy="11182125"/>
              </a:xfrm>
              <a:prstGeom prst="rect">
                <a:avLst/>
              </a:prstGeom>
            </p:spPr>
          </p:pic>
        </mc:Fallback>
      </mc:AlternateContent>
      <p:sp>
        <p:nvSpPr>
          <p:cNvPr id="2" name="object 2"/>
          <p:cNvSpPr txBox="1">
            <a:spLocks noGrp="1"/>
          </p:cNvSpPr>
          <p:nvPr>
            <p:ph type="title"/>
          </p:nvPr>
        </p:nvSpPr>
        <p:spPr>
          <a:xfrm>
            <a:off x="5976258" y="30627"/>
            <a:ext cx="13598816"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Achievements Public Dashboard</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850" y="389404"/>
            <a:ext cx="5029200" cy="820271"/>
          </a:xfrm>
          <a:prstGeom prst="rect">
            <a:avLst/>
          </a:prstGeom>
        </p:spPr>
      </p:pic>
    </p:spTree>
    <p:extLst>
      <p:ext uri="{BB962C8B-B14F-4D97-AF65-F5344CB8AC3E}">
        <p14:creationId xmlns:p14="http://schemas.microsoft.com/office/powerpoint/2010/main" val="71367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title="Microsoft Power BI">
                <a:extLst>
                  <a:ext uri="{FF2B5EF4-FFF2-40B4-BE49-F238E27FC236}">
                    <a16:creationId xmlns:a16="http://schemas.microsoft.com/office/drawing/2014/main" id="{89D53106-AC1F-3B0A-5709-3E9DAFECC55F}"/>
                  </a:ext>
                </a:extLst>
              </p:cNvPr>
              <p:cNvGraphicFramePr>
                <a:graphicFrameLocks noGrp="1"/>
              </p:cNvGraphicFramePr>
              <p:nvPr>
                <p:extLst>
                  <p:ext uri="{D42A27DB-BD31-4B8C-83A1-F6EECF244321}">
                    <p14:modId xmlns:p14="http://schemas.microsoft.com/office/powerpoint/2010/main" val="654125558"/>
                  </p:ext>
                </p:extLst>
              </p:nvPr>
            </p:nvGraphicFramePr>
            <p:xfrm>
              <a:off x="525070" y="1533752"/>
              <a:ext cx="19050000" cy="1118212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Add-in 3" title="Microsoft Power BI">
                <a:extLst>
                  <a:ext uri="{FF2B5EF4-FFF2-40B4-BE49-F238E27FC236}">
                    <a16:creationId xmlns:a16="http://schemas.microsoft.com/office/drawing/2014/main" id="{89D53106-AC1F-3B0A-5709-3E9DAFECC55F}"/>
                  </a:ext>
                </a:extLst>
              </p:cNvPr>
              <p:cNvPicPr>
                <a:picLocks noGrp="1" noRot="1" noChangeAspect="1" noMove="1" noResize="1" noEditPoints="1" noAdjustHandles="1" noChangeArrowheads="1" noChangeShapeType="1"/>
              </p:cNvPicPr>
              <p:nvPr/>
            </p:nvPicPr>
            <p:blipFill>
              <a:blip r:embed="rId4"/>
              <a:stretch>
                <a:fillRect/>
              </a:stretch>
            </p:blipFill>
            <p:spPr>
              <a:xfrm>
                <a:off x="525070" y="1533752"/>
                <a:ext cx="19050000" cy="11182125"/>
              </a:xfrm>
              <a:prstGeom prst="rect">
                <a:avLst/>
              </a:prstGeom>
            </p:spPr>
          </p:pic>
        </mc:Fallback>
      </mc:AlternateContent>
      <p:sp>
        <p:nvSpPr>
          <p:cNvPr id="2" name="object 2"/>
          <p:cNvSpPr txBox="1">
            <a:spLocks noGrp="1"/>
          </p:cNvSpPr>
          <p:nvPr>
            <p:ph type="title"/>
          </p:nvPr>
        </p:nvSpPr>
        <p:spPr>
          <a:xfrm>
            <a:off x="5976258" y="30627"/>
            <a:ext cx="13598816"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Achievements Public Dashboard</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850" y="389404"/>
            <a:ext cx="5029200" cy="820271"/>
          </a:xfrm>
          <a:prstGeom prst="rect">
            <a:avLst/>
          </a:prstGeom>
        </p:spPr>
      </p:pic>
    </p:spTree>
    <p:extLst>
      <p:ext uri="{BB962C8B-B14F-4D97-AF65-F5344CB8AC3E}">
        <p14:creationId xmlns:p14="http://schemas.microsoft.com/office/powerpoint/2010/main" val="2423645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85050" y="30627"/>
            <a:ext cx="12190023" cy="1232388"/>
          </a:xfrm>
          <a:prstGeom prst="rect">
            <a:avLst/>
          </a:prstGeom>
        </p:spPr>
        <p:txBody>
          <a:bodyPr vert="horz" wrap="square" lIns="0" tIns="214629" rIns="0" bIns="0" rtlCol="0">
            <a:spAutoFit/>
          </a:bodyPr>
          <a:lstStyle/>
          <a:p>
            <a:pPr algn="r">
              <a:lnSpc>
                <a:spcPct val="100000"/>
              </a:lnSpc>
            </a:pPr>
            <a:r>
              <a:rPr lang="en-US" sz="6600" b="1" spc="-405" dirty="0">
                <a:solidFill>
                  <a:schemeClr val="tx1"/>
                </a:solidFill>
                <a:latin typeface="Roboto" panose="02000000000000000000" pitchFamily="2" charset="0"/>
                <a:cs typeface="Roboto" panose="02000000000000000000" pitchFamily="2" charset="0"/>
              </a:rPr>
              <a:t>Achievements Reporting - Narrative</a:t>
            </a:r>
          </a:p>
        </p:txBody>
      </p:sp>
      <p:sp>
        <p:nvSpPr>
          <p:cNvPr id="5" name="object 5"/>
          <p:cNvSpPr/>
          <p:nvPr/>
        </p:nvSpPr>
        <p:spPr>
          <a:xfrm flipV="1">
            <a:off x="455386" y="1391152"/>
            <a:ext cx="19276623" cy="123323"/>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sp>
        <p:nvSpPr>
          <p:cNvPr id="11" name="object 5">
            <a:extLst>
              <a:ext uri="{FF2B5EF4-FFF2-40B4-BE49-F238E27FC236}">
                <a16:creationId xmlns:a16="http://schemas.microsoft.com/office/drawing/2014/main" id="{B9A405BE-86FE-41C4-BBC5-8F19D4E3FF9A}"/>
              </a:ext>
            </a:extLst>
          </p:cNvPr>
          <p:cNvSpPr/>
          <p:nvPr/>
        </p:nvSpPr>
        <p:spPr>
          <a:xfrm flipV="1">
            <a:off x="450850" y="12639675"/>
            <a:ext cx="19276623" cy="112112"/>
          </a:xfrm>
          <a:custGeom>
            <a:avLst/>
            <a:gdLst/>
            <a:ahLst/>
            <a:cxnLst/>
            <a:rect l="l" t="t" r="r" b="b"/>
            <a:pathLst>
              <a:path w="9015730">
                <a:moveTo>
                  <a:pt x="0" y="0"/>
                </a:moveTo>
                <a:lnTo>
                  <a:pt x="9015432" y="0"/>
                </a:lnTo>
              </a:path>
            </a:pathLst>
          </a:custGeom>
          <a:ln w="20941">
            <a:solidFill>
              <a:srgbClr val="334464"/>
            </a:solidFill>
          </a:ln>
        </p:spPr>
        <p:txBody>
          <a:bodyPr wrap="square" lIns="0" tIns="0" rIns="0" bIns="0" rtlCol="0"/>
          <a:lstStyle/>
          <a:p>
            <a:endParaRPr/>
          </a:p>
        </p:txBody>
      </p:sp>
      <p:pic>
        <p:nvPicPr>
          <p:cNvPr id="7" name="Graphic 6">
            <a:extLst>
              <a:ext uri="{FF2B5EF4-FFF2-40B4-BE49-F238E27FC236}">
                <a16:creationId xmlns:a16="http://schemas.microsoft.com/office/drawing/2014/main" id="{E1445697-D6F3-B5D1-1BDD-3A479F922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 y="389404"/>
            <a:ext cx="5029200" cy="820271"/>
          </a:xfrm>
          <a:prstGeom prst="rect">
            <a:avLst/>
          </a:prstGeom>
        </p:spPr>
      </p:pic>
      <p:sp>
        <p:nvSpPr>
          <p:cNvPr id="15" name="TextBox 14">
            <a:extLst>
              <a:ext uri="{FF2B5EF4-FFF2-40B4-BE49-F238E27FC236}">
                <a16:creationId xmlns:a16="http://schemas.microsoft.com/office/drawing/2014/main" id="{AF18885C-59DE-DC9B-B6E2-CC9EEF3CC241}"/>
              </a:ext>
            </a:extLst>
          </p:cNvPr>
          <p:cNvSpPr txBox="1">
            <a:spLocks/>
          </p:cNvSpPr>
          <p:nvPr/>
        </p:nvSpPr>
        <p:spPr>
          <a:xfrm>
            <a:off x="376627" y="1896041"/>
            <a:ext cx="8800030" cy="10125849"/>
          </a:xfrm>
          <a:prstGeom prst="rect">
            <a:avLst/>
          </a:prstGeom>
          <a:noFill/>
        </p:spPr>
        <p:txBody>
          <a:bodyPr wrap="square">
            <a:spAutoFit/>
          </a:bodyPr>
          <a:lstStyle/>
          <a:p>
            <a:pPr marL="857250" indent="-857250" algn="l">
              <a:spcAft>
                <a:spcPts val="2400"/>
              </a:spcAft>
              <a:buFont typeface="Arial" panose="020B0604020202020204" pitchFamily="34" charset="0"/>
              <a:buChar char="•"/>
              <a:tabLst>
                <a:tab pos="386084" algn="l"/>
              </a:tabLst>
            </a:pPr>
            <a:r>
              <a:rPr lang="en-GB" sz="4400" dirty="0">
                <a:latin typeface="Proxima Nova Lt" panose="02000506030000020004" pitchFamily="50" charset="0"/>
                <a:ea typeface="Lato Light" panose="020F0502020204030203" pitchFamily="34" charset="0"/>
                <a:cs typeface="Lato Light" panose="020F0502020204030203" pitchFamily="34" charset="0"/>
              </a:rPr>
              <a:t>Partners are encouraged to submit narrative updates with pictures so that we can compile </a:t>
            </a:r>
            <a:r>
              <a:rPr lang="en-GB" sz="4400" b="1" dirty="0">
                <a:latin typeface="Proxima Nova Rg" panose="02000506030000020004" pitchFamily="50" charset="0"/>
                <a:ea typeface="Lato Light" panose="020F0502020204030203" pitchFamily="34" charset="0"/>
                <a:cs typeface="Lato Light" panose="020F0502020204030203" pitchFamily="34" charset="0"/>
              </a:rPr>
              <a:t>narrative report at Cluster level </a:t>
            </a:r>
            <a:r>
              <a:rPr lang="en-GB" sz="4400" dirty="0">
                <a:latin typeface="Proxima Nova Lt" panose="02000506030000020004" pitchFamily="50" charset="0"/>
                <a:ea typeface="Lato Light" panose="020F0502020204030203" pitchFamily="34" charset="0"/>
                <a:cs typeface="Lato Light" panose="020F0502020204030203" pitchFamily="34" charset="0"/>
              </a:rPr>
              <a:t>to inform HCT, donors and wider public.</a:t>
            </a:r>
          </a:p>
          <a:p>
            <a:pPr marL="857250" indent="-857250" algn="l">
              <a:spcAft>
                <a:spcPts val="2400"/>
              </a:spcAft>
              <a:buFont typeface="Arial" panose="020B0604020202020204" pitchFamily="34" charset="0"/>
              <a:buChar char="•"/>
              <a:tabLst>
                <a:tab pos="386084" algn="l"/>
              </a:tabLst>
            </a:pPr>
            <a:endParaRPr lang="en-GB" sz="4400" dirty="0">
              <a:latin typeface="Proxima Nova Lt" panose="02000506030000020004" pitchFamily="50" charset="0"/>
              <a:ea typeface="Lato Light" panose="020F0502020204030203" pitchFamily="34" charset="0"/>
              <a:cs typeface="Lato Light" panose="020F0502020204030203" pitchFamily="34" charset="0"/>
            </a:endParaRPr>
          </a:p>
          <a:p>
            <a:pPr marL="857250" indent="-857250" algn="l">
              <a:spcAft>
                <a:spcPts val="2400"/>
              </a:spcAft>
              <a:buFont typeface="Arial" panose="020B0604020202020204" pitchFamily="34" charset="0"/>
              <a:buChar char="•"/>
              <a:tabLst>
                <a:tab pos="386084" algn="l"/>
              </a:tabLst>
            </a:pPr>
            <a:r>
              <a:rPr lang="en-GB" sz="4400" dirty="0">
                <a:latin typeface="Proxima Nova Lt" panose="02000506030000020004" pitchFamily="50" charset="0"/>
                <a:ea typeface="Lato Light" panose="020F0502020204030203" pitchFamily="34" charset="0"/>
                <a:cs typeface="Lato Light" panose="020F0502020204030203" pitchFamily="34" charset="0"/>
              </a:rPr>
              <a:t>You can share these updates directly through email, or we can create a </a:t>
            </a:r>
            <a:r>
              <a:rPr lang="en-GB" sz="4400" b="1" dirty="0" err="1">
                <a:latin typeface="Proxima Nova Rg" panose="02000506030000020004" pitchFamily="50" charset="0"/>
                <a:ea typeface="Lato Light" panose="020F0502020204030203" pitchFamily="34" charset="0"/>
                <a:cs typeface="Lato Light" panose="020F0502020204030203" pitchFamily="34" charset="0"/>
              </a:rPr>
              <a:t>KoBo</a:t>
            </a:r>
            <a:r>
              <a:rPr lang="en-GB" sz="4400" b="1" dirty="0">
                <a:latin typeface="Proxima Nova Rg" panose="02000506030000020004" pitchFamily="50" charset="0"/>
                <a:ea typeface="Lato Light" panose="020F0502020204030203" pitchFamily="34" charset="0"/>
                <a:cs typeface="Lato Light" panose="020F0502020204030203" pitchFamily="34" charset="0"/>
              </a:rPr>
              <a:t> form </a:t>
            </a:r>
            <a:r>
              <a:rPr lang="en-GB" sz="4400" dirty="0">
                <a:latin typeface="Proxima Nova Lt" panose="02000506030000020004" pitchFamily="50" charset="0"/>
                <a:ea typeface="Lato Light" panose="020F0502020204030203" pitchFamily="34" charset="0"/>
                <a:cs typeface="Lato Light" panose="020F0502020204030203" pitchFamily="34" charset="0"/>
              </a:rPr>
              <a:t>where you can upload a document.</a:t>
            </a:r>
          </a:p>
          <a:p>
            <a:pPr marL="857250" indent="-857250" algn="l">
              <a:spcAft>
                <a:spcPts val="2400"/>
              </a:spcAft>
              <a:buFont typeface="Arial" panose="020B0604020202020204" pitchFamily="34" charset="0"/>
              <a:buChar char="•"/>
              <a:tabLst>
                <a:tab pos="386084" algn="l"/>
              </a:tabLst>
            </a:pPr>
            <a:endParaRPr lang="en-GB" sz="4400" dirty="0">
              <a:latin typeface="Proxima Nova Lt" panose="02000506030000020004" pitchFamily="50" charset="0"/>
              <a:ea typeface="Lato Light" panose="020F0502020204030203" pitchFamily="34" charset="0"/>
              <a:cs typeface="Lato Light" panose="020F0502020204030203" pitchFamily="34" charset="0"/>
            </a:endParaRPr>
          </a:p>
          <a:p>
            <a:pPr marL="857250" indent="-857250" algn="l">
              <a:spcAft>
                <a:spcPts val="2400"/>
              </a:spcAft>
              <a:buFont typeface="Arial" panose="020B0604020202020204" pitchFamily="34" charset="0"/>
              <a:buChar char="•"/>
              <a:tabLst>
                <a:tab pos="386084" algn="l"/>
              </a:tabLst>
            </a:pPr>
            <a:r>
              <a:rPr lang="en-GB" sz="4400" b="1" dirty="0">
                <a:latin typeface="Proxima Nova Rg" panose="02000506030000020004" pitchFamily="50" charset="0"/>
                <a:ea typeface="Lato Light" panose="020F0502020204030203" pitchFamily="34" charset="0"/>
                <a:cs typeface="Lato Light" panose="020F0502020204030203" pitchFamily="34" charset="0"/>
              </a:rPr>
              <a:t>WhatsApp group</a:t>
            </a:r>
            <a:r>
              <a:rPr lang="en-GB" sz="4400" dirty="0">
                <a:latin typeface="Proxima Nova Lt" panose="02000506030000020004" pitchFamily="50" charset="0"/>
                <a:ea typeface="Lato Light" panose="020F0502020204030203" pitchFamily="34" charset="0"/>
                <a:cs typeface="Lato Light" panose="020F0502020204030203" pitchFamily="34" charset="0"/>
              </a:rPr>
              <a:t>?</a:t>
            </a:r>
          </a:p>
        </p:txBody>
      </p:sp>
      <p:pic>
        <p:nvPicPr>
          <p:cNvPr id="4" name="Picture 3">
            <a:extLst>
              <a:ext uri="{FF2B5EF4-FFF2-40B4-BE49-F238E27FC236}">
                <a16:creationId xmlns:a16="http://schemas.microsoft.com/office/drawing/2014/main" id="{B625E29B-F7FA-A623-60B5-1904F15D9DAB}"/>
              </a:ext>
            </a:extLst>
          </p:cNvPr>
          <p:cNvPicPr>
            <a:picLocks noChangeAspect="1"/>
          </p:cNvPicPr>
          <p:nvPr/>
        </p:nvPicPr>
        <p:blipFill>
          <a:blip r:embed="rId5"/>
          <a:stretch>
            <a:fillRect/>
          </a:stretch>
        </p:blipFill>
        <p:spPr>
          <a:xfrm>
            <a:off x="12268200" y="1582937"/>
            <a:ext cx="7835900" cy="5547916"/>
          </a:xfrm>
          <a:prstGeom prst="rect">
            <a:avLst/>
          </a:prstGeom>
        </p:spPr>
      </p:pic>
      <p:pic>
        <p:nvPicPr>
          <p:cNvPr id="9" name="Picture 8">
            <a:extLst>
              <a:ext uri="{FF2B5EF4-FFF2-40B4-BE49-F238E27FC236}">
                <a16:creationId xmlns:a16="http://schemas.microsoft.com/office/drawing/2014/main" id="{D27DCDBF-3949-97CF-9273-5A2A5A143EC8}"/>
              </a:ext>
            </a:extLst>
          </p:cNvPr>
          <p:cNvPicPr>
            <a:picLocks noChangeAspect="1"/>
          </p:cNvPicPr>
          <p:nvPr/>
        </p:nvPicPr>
        <p:blipFill>
          <a:blip r:embed="rId6"/>
          <a:stretch>
            <a:fillRect/>
          </a:stretch>
        </p:blipFill>
        <p:spPr>
          <a:xfrm>
            <a:off x="12268201" y="7212516"/>
            <a:ext cx="7786198" cy="5494892"/>
          </a:xfrm>
          <a:prstGeom prst="rect">
            <a:avLst/>
          </a:prstGeom>
        </p:spPr>
      </p:pic>
    </p:spTree>
    <p:extLst>
      <p:ext uri="{BB962C8B-B14F-4D97-AF65-F5344CB8AC3E}">
        <p14:creationId xmlns:p14="http://schemas.microsoft.com/office/powerpoint/2010/main" val="1697380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41.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42.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47.png"/></Relationships>
</file>

<file path=ppt/webextensions/webextension1.xml><?xml version="1.0" encoding="utf-8"?>
<we:webextension xmlns:we="http://schemas.microsoft.com/office/webextensions/webextension/2010/11" id="{209A654E-1277-49F9-801B-208BB384985E}">
  <we:reference id="wa200003233" version="2.0.0.3" store="en-US" storeType="OMEX"/>
  <we:alternateReferences>
    <we:reference id="WA200003233" version="2.0.0.3" store="WA200003233" storeType="OMEX"/>
  </we:alternateReferences>
  <we:properties>
    <we:property name="pptInsertionSessionID" value="&quot;C8FE521B-BF08-4D29-B10D-3E44336254EF&quot;"/>
    <we:property name="reportUrl" value="&quot;/groups/me/reports/539cbb15-d969-42c3-ab1f-acbf1c3648aa/ReportSectiona52aa22f8f0b357038c3?bookmarkGuid=fbea0843-3471-4190-9478-0dcbf1e84599&amp;bookmarkUsage=1&amp;ctid=e5c37981-6664-4134-8a0c-6543d2af80be&amp;fromEntryPoint=export&quot;"/>
    <we:property name="reportName" value="&quot;April 15 SNFI 2023 MONITORING DASHBOARD&quot;"/>
    <we:property name="reportState" value="&quot;CONNECTED&quot;"/>
    <we:property name="embedUrl" value="&quot;/reportEmbed?reportId=539cbb15-d969-42c3-ab1f-acbf1c3648aa&amp;config=eyJjbHVzdGVyVXJsIjoiaHR0cHM6Ly9XQUJJLU5PUlRILUVVUk9QRS1PLVBSSU1BUlktcmVkaXJlY3QuYW5hbHlzaXMud2luZG93cy5uZXQiLCJlbWJlZEZlYXR1cmVzIjp7Im1vZGVybkVtYmVkIjp0cnVlLCJ1c2FnZU1ldHJpY3NWTmV4dCI6dHJ1ZX19&amp;disableSensitivityBanner=true&quot;"/>
    <we:property name="pageName" value="&quot;ReportSectiona52aa22f8f0b357038c3&quot;"/>
    <we:property name="pageDisplayName" value="&quot;From April 15&quot;"/>
    <we:property name="datasetId" value="&quot;21b2ace1-8574-4676-8db8-43c94f44058d&quot;"/>
    <we:property name="backgroundColor" value="&quot;#FFFFFF&quot;"/>
    <we:property name="bookmark" value="&quot;H4sIAAAAAAAAA+1cW1PbyBL+Ky69sFvlc2pmNDfljXCpUCfsUrCVs1tbPPTcbG2E5JLkBJLiv29LsgFjGwPhYgLwYGs06ume7u+bnmnB98il1SiDs9/gxEfvovdF8fkEys89GvWjfLZNBTA0qNgqRcAywZUU2KsY1WmRV9G771EN5cDXn9JqDFkjEBv/Pu5HkGUHMGiuAmSV70cjX1ZFDln6zXed8VZdjv15P/Kno6wooRF5VEPtG7FfsDteoyr0v7RRDGydfvFH3tZd86EfFWU9uQbBABgLOhATC0VibWN8purutnqu7t+M2mq2VeQ1pDlq0LSpQIXRlGuTmDgo5xyopr1K80E2seXy2T/ORs38VUPAT5wo8w+O2Mg5P0dLjVSCJKAIN8IaySUksFJW7U9rU5zOS/PMhEB10CoRWkitg2mtCGlWT5Q3Eyd/j3bbxmAYo5AI7yXlQsfaq/buxO03dOpHdafOFnpoUJSpRVX7k7EaEZ+mHmP9aLcsTjAOvkeTEAPsuZPXaX2GF5ujMs16VPSK/CuUruo5qMFA1YzRmUzOMYL+P/Slb4WgP1zauR0lFnXzsXM6Kn1VTRr38tm2avJcNj7J53sfFePS+kMfLi9aHZs5PSgLjNRWz+0iL0psRF0+QTZuIxulfkzR4M5NbTP2zMdZ1nQ8Pm9+jruQvjLgrRS5xfwsUbAfDYuvW6VHx7hm8pqWm6MzSy067WpARScecdx8aUZrp2/UjZT67n7h2tuNZc3ngmnY2MYnXPE134haHdJqL0cco1ZHPuuAt79aSkMK0WQiz6e4R6v/uQLmC388+twet5YwHSg4QyVJYsl0TD2wFUhjzhDOJaHWC8ViTo22c0hb2On1Ie33cgB5+q1dAdYZcNf0fMPdo09xBz+Pq5GWRlniFePgE6rEHPx2WtNQs4XoeZL4OPTVCGfK91p/zwdI/0K5TfcFcout1zXbHAxKP4ApBneeQu0PxbjywyLDLoce7BDVanrsjvNJskXmTTleFes2G1foHO/eQ7k1hLKezV/wonS+fH/Wumw7LaeJHXLazouYkYamFoJkEnhnjwmT65HW4YR4rqXz1sYIk9hxzAzJSpy8+FDsPyfkD4rROGvnaBnoVyOl1ewNI4/vmsYVo7VQpB/9hSM2aUyrE5SYvU0hOqPSdMG+m2rdut+bSur9ck2F3peqt+1xk5t51zv449fe1Jbrqv+YoDR3/hQDoR9lPh/Uw+gdnSbUVFuleBKASielgxDMejHVL/ubf/Y+fPj1+ox0zQ+5UGLsrBPu72v4JG0URAvwxEmrQFunpJzfKV04dmYzpCyNnXWEypgHB4bIRL7CzVBzRLXe5w4XGt451h9rA/QeqtT+BLufS9+3pkBsNSMMwcRkACKpNmG9WPLOO+ZLymA/AVf+mPldqCWO65iAVjzm6GEVuG0Z88aJSE9gsOB8GQjBRRW4tRAb6wQlht5XViylFgnzkjtqgwabkNXn3kvPqi1TPiE+JHFIpAsgNU3uH8r7Hqpx6R/cX1tQDXv/6R0NfaPVbDLzhKH69OZ1oci8k14oTThJEmI1t5KvdNIzbLo+FjhY88zrPmJpi0z7MFqANsy7YhIYQOKAGczBxOqF4xkc2ZX73ry42IuS8sQq4YWQSSyk4ZLL9ePMA8BUDbLeJgqs6mbs3gHYz82a8pPQ5o0WdsxpnAQbG22cIuAER8D9QGE3aBaS0OygnA9gZeKSsFLakpIzRhBnAskcf7kWjEMc318zbkIsjCOaJLatoMfCvqyM9JJyXlcqusTuLnw1ZnoWnekMT4SjwuC3l+XWmZTgdXl2uemdc21IcPnQlmqvVYK5gDbzWd1s8ZpTyoNOnE0oc0JrKkS7j5g5r1nY6RWe10yAtb7HNUuSrLdy9cPNbXdeYxRloHmMSZt2RiQ8TugKpAGJgcYxs4hS5hnjgsIc0hZ2en1Iu0J0awu2G7am64G358XLVRd2JWvJgAltpJcQqCdcvrSE8sWVrPcQvBbueYL/Vqx+fKc8U5l6RoWnLlDvF3k9bKrJF1rcoSi98uHlhegglCCCOEM97moVMwxgxZJtiFeSMGO4trgN9phb67kle2Gn17dkt55Z5/V6quB6LtYvOzm+cH53Jq1AJJKQwJVhRlseutPM+x1ExcJZrlgwxAaiBXPEk5XSlhyRMZEISYkEj9l74mSShNWVriVVM881ZQrRz6n1LFjjk9Vntg+XBDwxrz5k+X/g8y6M52BzyY+3Y8rqKlPezajbsOdDEGX1Q3Pf2009pjK34tWNjY2lgN3Y+PtC+vHGlH1bBkbBD/I+xqMw0JNGeRPVtk0Zu5V9u/vjub3an3S6p64lC4sj7LkOsieYMKXVFMDTq/9hGtImIR99qNcZ25fx1Y8O08GwXubnu8RWS4+zf3l4JePsjqG9siqAdASzJsOIsf5ZyfN53pp8iaR6awPXh2Bvq/IDku21IV805T4HNtaXip98Nh6IohdF5AKinnuDvXtdCEzCSRCY8VLqvXLG+vvm4OCUBW0pkwSTcUYdU2v4rsPkBarfdveqn/XlsOu2ddx0vnh5KcZ1NQLrDyD3C3gLnQK5824Fd7X/IeCCuc7P/wWAZpajoUAAAA==&quot;"/>
    <we:property name="initialStateBookmark" value="&quot;H4sIAAAAAAAAA+1bbVPbuBb+Kxl/YXcm944kS7LUbxTolGlpGdjpvXd2mDtHb4m3xs7YTgvb4b/vsZ0AIQkByksowIfEsnx03p5HR5LzI3JpNcrg9BMc++hN9LYovh5D+bVHo36UT9o+f/6wt3nw4f+fNvd2sLkY1WmRV9GbH1EN5cDXX9JqDFkjARv/POpHkGX7MGiuAmSV70cjX1ZFDln6t+864626HPuzfuRPRllRQiPysIbaN2K/YXe8xrHpv2mjCdg6/eYPva275gM/Ksp6cg2CATAWVCAmFgmJlY3xmaq72+q5un8zaqvZVpHXkOaoQdOWBCqMolwZbeKQOOcgadqrNB9kE1sunv3jdNQ4rBoCfqKjzF84YiPn7AwtNTIRRENCuBHWSC5Bw0pZtT+pTXEyL80zEwJVQSVaKCGVCqa1IqRZPVHeTKL6I3rXNgbDGAUtvJeUCxUrn7R3J3G+plM/qjt1tjBCg6JMLaran4zViPgyjRjrR+/K4hjz4Ec0ySnAnjt5ndaneLE5KtOsR0WvyL9D6aqegxoMVM0YncnkDDPoP0Nf+lYIxsOlXdhRYlE3Hzsno9JX1aRxN59tqybPZePjfL73YTEurT/w4eKi1bHx6X5ZYKa2em4XeVFiI+ryBbJxm9ko9WOKBndhapuxZz7Osqbj0Vnzd9Sl9KUBb6TIDfyzRMF+NCy+b5UeA+Ma5zUt12dnlloM2uWEio494rj50ozWum/UjZT67n7h2tuNZc3nAjdsbOMTrvieb0StDmm1myOOUatDn3XA21stpSGFaOLIsynu0eq/LoH5PB4P7tuj1hKmAgVnqCQ6lkzF1ANbgTTmDOFcEmq9SFjMqVF2DmkLO708pH0uB5Cnf7czwDoD7oqer7h7cBd38PM4GylpEkt8wjh4TRMxB7+d1jTUbCF6HiU/Dnw1Qk/5Xhvv+QTpnyu36b5BbrH1qmabg0HpBzDF4M5jqP2+GFd+WGTY5cCDHaJaTY9343xSbJF5U45W5brNxhUGx7u3UG4Noaxn6xe8KJ0v3562IdtOy2lhh5y28yw80tDUQpBMEu/0IWFyNdM6nBDPlXTe2hhhEjuOlSFZiZNnn4r9p4T8fjEaZ62PloF+NVJazV4x8vChaUIxWgtF+tH/cMSmjGl1ghKrtylEZ1SaTti3U62b93tTSb3frqjQ+1b1tj0ucjPvevt//N6b2nJV9Z8TlObOn2Ai9KPM54N6GL2h04KaKpskXAeg0knpIASzXkz1297mf3vv3/9+1SNd831OlJg764T7uxo+KRsFUQI8cdImoKxLpJxfKZ0HdmYxlFgaO+sIlTEPDgyRWr7AxVCzRbXe+w7nGt461x9qAfQWqtT+Aqufi9i3pkBsFSMMwcRkACKpMmG9WPLWK+YLymC/AFf+nPldqmnHVUxAJTzmGOEkcNsy5rWOSI9hsGB/GQjBSRW4tRAb6wQlht5VViylEpp5yR21QYHVZPW+99K9assSr4kPOg5augBSUX33VN7zUI1Lf+/x2oJq2PtX73DoG61mi5lHTNXHN69LRead9CJRhBOtiVXcSr4ySE+w6PpY4GDNMy97i6U9ZNqD0QK0Yd0Vk8AAtANmsAYTqyeOJwhkd9z3GsXFUZSUa5sIL4TUsZCGSy7XjzP3AUs1yHqbKLCqm7F7+2C/NnPKL0Kb11rYMadxEmxslHEJASc4Au4nDnaDYkGHZgXlfAArtdNhpbQlR86YQZwJJHP850owDnF8d824CbEwjiiibXuCHgv7vCrSC8p5WaXoEru79FVY6VkMpjNcC0eFwW/PK6wzJcHLiuxy07vg2qBx+lCWKq8SjbWAMvNV3ezhNaeUB6Wd1ZQ5oRQVol1HzOzXLOz0AvdrJsBa3+2aJUXW63H1/fm2268xCWWgeIxFm3JGaB5rugJpQGKgccwsopR5xrigMIe0hZ1eHtIuEd3agu2apel64O1p8XI5hN2RtWTAhDLSSwjUEy6fW0H57I6sdxG8Fu64g/96WP3wQXmiY+oZFR77gHqvyOthc5p8rsUtDqVXPrz8IDqIRBBBnKEeV7UJMwxgxZRtiE8kYcZwZXEZ7LG2VnNT9sJOL2/KbiOzzvP1VMH1nKyfd3F8HvxuTzoBoSUhgSeGGWV56HYz77YRFQtnecKCITYQJZgjnqyUtmSLjAktJCUSPFbv2kmtw+qTriWnZp4ryhJEP6fWs2CN16v3bO+vCHhkXr3P4/+Bz7s0noPNBT/ejCmry0x5O6Nuwp73QZTVT/m+9y71WMrciFc3NjaWAnZj489z6UcbU/ZtGRgF38v7GA/CQI+a5U1W27Zk7Gb27e7Xcru1P+50T11LFhZH2HUdZI+xYEqrKYCnVx+wDGmLkI8+1OuM7Yv86kcH6WBYL4vzbXKrpcfZnxpeqji7bWif2CSAdASrJsOIsf5JyfNp3pp8jqR6YwPXh2BvqvI9ku2VIZ815T4FNtaXih/dG/dE0YsycgFRz73B3r0uBEZzEgRWvJR6nzhj/V1rcHCJBWUpkwSLcUYdS9bwXYfJC1Sf3u1Wv+rLYVdt67jpbPH0UozragTW70PuF/AWBgVy590NV6v9xkmpyW61uj07+wcAV5rZwUAAAA==&quot;"/>
    <we:property name="isFiltersActionButtonVisible" value="true"/>
    <we:property name="reportEmbeddedTime" value="&quot;2023-05-28T20:26:09.367Z&quot;"/>
    <we:property name="creatorTenantId" value="&quot;e5c37981-6664-4134-8a0c-6543d2af80be&quot;"/>
    <we:property name="creatorUserId" value="&quot;1003200040DD2BB2&quot;"/>
    <we:property name="creatorSessionId" value="&quot;e33b2527-bdef-4b03-a08d-cfebf49b481f&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1217EB2F-D047-4846-9B91-776857641E46}">
  <we:reference id="wa200003233" version="2.0.0.3" store="en-US" storeType="OMEX"/>
  <we:alternateReferences>
    <we:reference id="WA200003233" version="2.0.0.3" store="WA200003233" storeType="OMEX"/>
  </we:alternateReferences>
  <we:properties>
    <we:property name="backgroundColor" value="&quot;#FFFFFF&quot;"/>
    <we:property name="bookmark" value="&quot;H4sIAAAAAAAAA+1bW1PjOBb+Kym/MFuV3dLFlqx+o+mmmtqmh4Ktmdnq4uFIOko8beyU7TAwFP99ZDkBQhLSQIDQzRNYko/O5TsX6TgXkc3qUQ7nX+AEo3fR+7L8dgLVtx6N+lExOyZTwtBKYohJUsc5kjT1q8pRk5VFHb27iBqoBtj8ltVjyFuCfvDrcT+CPD+AQfvkIK+xH42wqssC8uxv7Bb7qaYa42U/wrNRXlbQkjxqoMGW7Klf7p89K/Q/tGUMTJOd4hGaphs+xFFZNZNn5giVziKhmlDBgXIm/Dt1Nxv4XL2+3TVwtlMWDWSF56AdE9KyxFhmXJI4zSkm2rbjdVYM8oks1+/+73zU6q8egv/rFaX/9Du2dC4vvaQpS2NmBEFhYwnaKbDJSloNnjW6PJunZpxQRBNrQCuZoBdKBM5cljcT5vX5x7NR5U3iDdVR2/EKHpRVZvxOQfUV1p2mL6KdMh+fhP8+zowflePK4CG6MFU0WXPuKTHCeG97NMLCRi07B1XpjRymPpRFWYXBYfnXToV+T88ZuTz2I3frLc8MVjOiRifoEdb+Y6GBIMqo2ynDbr60YRqDpBfR58xL39H+DfJxS3brg3/Dln8VW1HQXFbvFR5hnqsjzDtI7K+m0sK1ff/Sy3E5RaSX+s8bMAtr68Dl2rV5HHgHok0aS6kNpc4ZpcCQOat3rn0R7YZBjhIcECsTIkBwFAxoOztx9jsW9RfDptsryDv1U9aPdqvyJEg+CSzMr1woXz/qzO0B0Y9+H2KFE4UVNmsmWvpSNvOq27ulznsounsIXN1S76/VAIrs7xB/Wi33r434dSEOinGetwuPJ1h4Mje6xdltb7p886bHK7VzKsM92i0HJtMUQCYx43wzQukh1iOvDewFm86DoH/FzrY9hcKgneNlezCocABTz/r4NIx+Ksc1Dsvc1r1DBDPEbsXuuJikbPKAfGDyce0NgPY9VDtDqJrZLOgfKovV+/Nglg9ZNS0PfDT6uKE6aAPMQrBP4HS+Xrjfxk+Hd0oVGuMQtIzRpWiFYivx/goB1n/mugd94Zij7R2Uo3EeFLLMb1dDPzD1Bvo126HV++ileehH//ebtXVEYAcqXzBN/W6Gm2n+fABXXS7u/XJr+95p3VvG2r9uy3CT0D3oBDJZYfHMG78f5VgMmmH0jk6CjxQUuTWSxTGnzp9gNCSbFnx6v+xv/9H79GlOJb+etoVM3nuadAeV3SxnX4seugpPU2aM0pqAY9KQJFax3owaq70V2Kzz6nuoM/Mqy+srXXa+zmMQSepASZ5QwwU4sXG+vvLYdQ1m9kM49f0E7gCUMlDEH5JUzEmaemsSESB4p+jZCQwWXIMJzSAxiRKJFKATRxPCHkoLlT+uISSAGBsqhHU2Xklr6ZUaaqvASoXSGa00cVbOX658N1z3EepxhWuw0A7Uw96/e0dDDBcvz4zCJ5SjA5dNmWYKnFTGw4rFwhm3Ganhc+nJt6t+tpN3uMHeh9G8j3j3YN5zFTdpyg1PaYqrQ/rz5PHQPXiz1NRSRAtnLQGLWkpfexn7mOS7vihw4M+0GeS9bU+ibtrdegdgvvn4Pq06GX+9Me47pesiXwzEcCWZVRKEjZ2i8eru0tL0xeOUSmNjYowRlGCiQa+ktqRX5ZmJFVpHEuWs9j4u2eqEvzyxeiGp1SistdRQ7oRefcH6wt56HU5+9AJwiaQdRIV2ElJLmAcnUUmqY7r63PbCpptJ2z+69ZYLOzl4JzSRAJJpYYlFloAwcwac7RiSlPvSXMgkjb3RQcZxLNvZmY7hwkU/Q8dw6i4b1CpcVvq89Qgfo83uDoNx6mMekFgA+pxqmF5wcTXrPyaOrRAydoiJkgJBUTHnPwsX/Qz+cyNgbZAL3XHUe/OiRyq0c6SEShuncUI40zbx0OcGN72SeAVdxz3vxAYeeIP91mZcj+Kfra84s+lzNhL3y6IZ9sqqd8XBnf3C+eUr2oJaolWc+GQrUmN4rFHTldHhWRwsiLJJ7aFXnRam2px8zqhTboQhKBxNVcKo5Y/4JFakQCyTyoHjEp0kLnYrqS25AKHSOJugUEQ6pTUg7z60fEiXwlBOtAJueMIdUuWP0c/+qe56/XidnjDAogPnnDNcl70PLYDvkvp7quInKYDv1m9vN0Of5r6rOt7a2rrhaltbX6+oHG9Nq+ZQOXtSa+lHP120WCc+WzyaUCR0R60P3S8e9ho86fjLultW40nu2c6hTnz6zOqpe02f/usTVkhXn9E1L+1518joR4fZYNgss9fdqOjud2d+BHJDecG+NBbOJYylRDI0INu+6EsFrJf6gum1hbh76WkjYt89OH5UUFxG9NXGyJdxic2Mqi+giwfH4TuBuCAsLzdGQBg6MFYlWiubJo6oJNZiZZR+vs9Vvuzu1a+3jzsrRKdwYrRAzqQGamJ/0IhTvbopuvB8EYy9KFOU46YegcEDKHBBJPImA3+EtiuiUfjV5VUsurz8B4I68cD1OQAA&quot;"/>
    <we:property name="creatorSessionId" value="&quot;8103d975-e5b0-41dc-a0f7-ec9fafe2710c&quot;"/>
    <we:property name="creatorTenantId" value="&quot;e5c37981-6664-4134-8a0c-6543d2af80be&quot;"/>
    <we:property name="creatorUserId" value="&quot;1003200040DD2BB2&quot;"/>
    <we:property name="datasetId" value="&quot;21b2ace1-8574-4676-8db8-43c94f44058d&quot;"/>
    <we:property name="embedUrl" value="&quot;/reportEmbed?reportId=539cbb15-d969-42c3-ab1f-acbf1c3648aa&amp;config=eyJjbHVzdGVyVXJsIjoiaHR0cHM6Ly9XQUJJLU5PUlRILUVVUk9QRS1PLVBSSU1BUlktcmVkaXJlY3QuYW5hbHlzaXMud2luZG93cy5uZXQiLCJlbWJlZEZlYXR1cmVzIjp7Im1vZGVybkVtYmVkIjp0cnVlLCJ1c2FnZU1ldHJpY3NWTmV4dCI6dHJ1ZX19&amp;disableSensitivityBanner=true&quot;"/>
    <we:property name="initialStateBookmark" value="&quot;H4sIAAAAAAAAA+1b60/jOhb/V6J84a7UXfmR2PF8YxjQoBlmEKzu7mqEVsf2cZs7IamSlAsX9X+/TtIOlLaUR4EywyeI7Ryfx+887JNehjathhlcfIFTDN+F74vi+ymU3wMa9sJ8Mvb166eD7aNP//+yfbDrh4thnRZ5Fb67DGso+1j/nlYjyBoKfvDbSS+ELDuEfvPkIKuwFw6xrIocsvQv7Bb7qboc4bgX4vkwK0poSB7XUGND9swv989+b/ov2nACpk7P8BhN3Q0f4bAo68kzc4RKZ5FQTajgQDkT/p2qm235XL2+2bXlbKfIa0hzz0EzJqRlsbHMuDh2mlOMtW3GqzTvZxNZrt7998WwUVg1AP/XK0r/4Xds6IzHXtKEJREzgqCwkQTtFNh4Ja0az2tdnM9TM04oook1oJWM0QslWs5cmtUT5vXF7vmw9Cbxhuqo7XgF94syNX6nVvUlVp2mL8OdIhudtv/tzowfF6PS4BG6diqv0/rCU2KE8WB7OMTchg07h2XhjdxOfSjyomwHB8WfOyX6PT1nZHziR27XW5YaLGdEDU/RI6z5x0INrSjDbqcUu/nCttPYSnoZfk699B3t3yEbNWS3Pvg3bPFnvhW2mkur/dwjzHN1jFkHiYPVVBq4Nu+PvRzjKSK91H9cg1m7tmq5XLs2T1regWiTRFJqQ6lzRikwZM7qnS9fhnvtIEcJDoiVMREgOAoGtJmdePcti3qLYdPt1co79VPWC/fK4rSVfBJJmF+5UL5e2JnbA6IX/meAJU4Ultu0nmjpS1HPq27/hjrvoejuoeXqhnq/ln3I07/a+NNouXdlxG8LcZCPsqxZeDLBwpO50Q3ObnrT+M2bHq/UzqkM92i3HJhMEgAZR4zzzQilR1gNvTYwaG06D4LeD3a27RnkBu0cL9v9fol9mHrW7tMw+rEYVTgoMlsFRwhmgN2KvVE+SdnkAfnAZKPKGwDteyh3BlDWs1nQP5QWy/cXrVk+pOW0PPDRaHdDddAEmIVgn8DpYr1wv4mfDu+UKjTGIWgZoUvQCsVW4v0VAqz3zHUP+sIxQxscFsNR1ipkmd+uhn7L1Bvo12yHRu/Dl+ahF/7Pb9bUES07UPqCaep3M9xM8+cDuOpycfDbje2DsypYxto/bspwndA96LRk0tziuTd+L8ww79eD8B2dBB8pKHJrJIsiTp0/wWiINy34BL8dbP83+PhxTiVfz5pCJgueJt1BaTfL2deih67C05QZo7Qm4Jg0JI5UpDejxmpuBTbrvPoeqtS8yvL6hy47X+cRiDhxoCSPqeECnNg4X1957LoCM/spnPp+AncAShgo4g9JKuIkSbw1iWgheKvo6Sn0F1yDCc0gNrESsRSgY0djwh5KC5U/riHEgBgZKoR1NlpJa+mVGmqrwEqF0hmtNHFWzl+u3BmuBwjVqMQ1WGgHqkHwz+B4gO3FyzOj8Anl6MBlE6aZAieV8bBikXDGbUZq+Fx48s2qX+3k3d5gH8Bw3ke8ezDvuYqbJOGGJzTB1SH9efJ42z14s9TUUkQLZy0Bi1pKX3sZ+5jku74ocOjPtClkwbYnUdXNbsEhmO8+vk+rTsZfb4y7o3Rd5IuAGK4ks0qCsJFTNFrdXVqavniUUGlsRIwxghKMNeiV1Jb0qjwzkULrSKyc1d7HJVud8JcnVi8ktRqFtZYayp3Qqy9YX9hbr8LJz14ALpG0g6jQTkJiCfPgJCpOdERXn9te2HQzaftnt95yYScH75jGEkAyLSyxyGIQZs6Asx1DknBfmgsZJ5E3OsgoimQzO9MxXLjoV+gYTt1lg1qFy0qftx7hY7TZ3WEwTn3MAxIJQJ9TDdMLLq5m/cdEkRVCRg4xVlIgKCrm/Gfhol/Bf64FrA1yoVuOem9e9EiFdo4UU2mjJIoJZ9rGHvrc4KZXEq+g67jvndjAA2+w39qM61H8s/UVZzZ9zkbiQZHXg6Aogx8c3NovnF++oi2oJVrFiU+2IjGGRxo1XRkdnsXBWlE2qT30qtPCVJuTzxl1wo0wBIWjiYoZtfwRn8SKBIhlUjlwXKKTxEVuJbUlFyBUGmdjFIpIp7QG5N2Hlg/pUhjKiVbADY+5Q6r8MfrZP9Vdrx+v0xP6mHfgnHOGq7L3oQXwbVLfpSp+kgL4dv0Geyn6NHen6nhra+uaq21tfftB5WRrWjW3lbMntZZ+9NNFi3Xis8GjaYuE7qj1ofuJw36Npx1/aXfLajzJfds51KlPn2k1da/p0yefsNp09Rld/dKed4WMXniU9gf1MnvdjorufnfmVx/XlNfal0bCuZixhEiGBmTTF32pgPVSXzC9thB3Lz1tROy7B8ePCorLiL7aGPkyLrGZUfUFdPHgOHwrEBeE5eXGaBGGDoxVsdbKJrEjKo60WBmln+9zlS97+9Xr7ePOCtEpnBgtkDOpgZrIHzSiRK9uii48X7TGXpQpilFdDcHgIeS4IBJ5k4E/Qts7Hu56DSupzu51GByP/wahuJWlFToAAA==&quot;"/>
    <we:property name="isFiltersActionButtonVisible" value="true"/>
    <we:property name="pageDisplayName" value="&quot;Cumulative 2023&quot;"/>
    <we:property name="pageName" value="&quot;ReportSection2f017fde01b0163a1326&quot;"/>
    <we:property name="pptInsertionSessionID" value="&quot;C8FE521B-BF08-4D29-B10D-3E44336254EF&quot;"/>
    <we:property name="reportEmbeddedTime" value="&quot;2023-05-28T20:32:13.055Z&quot;"/>
    <we:property name="reportName" value="&quot;April 15 SNFI 2023 MONITORING DASHBOARD&quot;"/>
    <we:property name="reportState" value="&quot;CONNECTED&quot;"/>
    <we:property name="reportUrl" value="&quot;/groups/me/reports/539cbb15-d969-42c3-ab1f-acbf1c3648aa/ReportSection2f017fde01b0163a1326?bookmarkGuid=77afc973-4b3b-4fa6-8dad-55cfb2e4c309&amp;bookmarkUsage=1&amp;ctid=e5c37981-6664-4134-8a0c-6543d2af80be&amp;fromEntryPoint=export&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CCD9A82E-6C59-44B9-9B08-D7FA75B1D269}">
  <we:reference id="wa200003233" version="2.0.0.3" store="en-US" storeType="OMEX"/>
  <we:alternateReferences>
    <we:reference id="WA200003233" version="2.0.0.3" store="WA200003233" storeType="OMEX"/>
  </we:alternateReferences>
  <we:properties>
    <we:property name="backgroundColor" value="&quot;#FFFFFF&quot;"/>
    <we:property name="bookmark" value="&quot;H4sIAAAAAAAAA9VY227bOBD9FUIvbQEj0MWS7LwErtsAAXa7QVIkD4s8DMmhzUYWBYpy4gb+9w4pO7tJvEm3C3fTBxvi7XDmzEXHvoukbpsKVp9ggdFh9N6Y6wXYa5ZEg6h+ODdKRDJOZalSleUKpRoCp12mcdrUbXR4FzmwM3QXuu2g8oA0+efVIIKqOoWZHymoWhxEDdrW1FDpr9hvpiVnO1wPIrxtKmPBQ547cOhhl7SdxmRKcpDRjSCcXuI5CtfPnmFjrNuOB1HbPwWTHq7RhNKVIzz/yFcfbxtLNt5tXT0OixDzjINURZ7JcVwWo1HpHXWrxu+ZklUzY7WAKgr2WmzbDfjUVN0iPH18MH9uOivwDFVYqp12K0L6DLzChL1N30Vrcv3UGiImrExNV0m2Mh3jVqOqVkxiK6zmyNwcWdug0EoLdj5HbzCDWrJPxycsMKOdxpb2gQsIFN2aOcP0oqlwgbVjuu5RPL+t3/NmiTQpySWH8ohNpNSeLorbasDEvS2NNUstkS2MRTLIga5Q0kFl7CJEjAE3nQvglTk4OAhuzc3N1KJHjg7z9RXNLEPMp6YmhHoTi5wjJdZonKSQgirzBOPkn8P1E0PRZ+FjR+L14N6KiVxCLWj2sQmT2cziDLaZ93Ev9v1hZ1Drrz3/YfG4qzfZnj812/Pf6npWbSov1Fd4+tx7086hwd+h8ZXNv1DdeO7XHigXmOcJiGKoQGUp4LjMX0WInlLwb32utED7wONogdTL/MMMKUf9IXKq6S/V2P7l+MOni22vSikQ1izCsU1zdXTDLncGUW8HWTqILudoMZyiAunr0OOePOKp3Wz5Dgb7Qbj/BeLo+guoutC3Cf037XrP7/ppOvGGkp1aiG4d+4BLrEwTOorvP2dYUatiE+JLrNjbyYezybs3HvSKssd/PLwEBzuYXBgZuMaQPbtvfg+tFh6wh9u+BsidL3/r9/f27y+9rkI1xFnKORR5iuMsyeQoG8qhB3w20RzeOm5un9aWR4I4HassEyrJY8GH6sfR4nKcp9RQyxLHUqRcqrT4D7blo4RMI/9EzhUvAOL8x9HUmBMUL4bjOCt4zGMVxy92kf+3xV7OtZizxjRd1SfBzJquadnN/ZuxFz5Hj9pv9gOtSICVOwJacBVjIkWJwwLjbMyz8pWTNqlXbk6eMiTJF0jq6ar0NXo5AlLuj69CwFgMeZZimcXDNElGCK+cr+kTmQW9+NtIv6CymVF+i2X+GPQajQloQBA8u9Ge8ee13bGxNKRl8nTApAk3LkiHeS3G1CYWhGoUCUyC8K39BizOTdcGWUmvpyN26dWlbntjCI02U6i3km8fIU2HxbBIxSiLhYpzPhLfoz5eS0h/fRW/j5CWyEvgo1FBZVrSd6ky/CUE5WvR/qdAOmybPQSFlGZkTWgEIX7TqmtDZglBlEkqUUqhSZ9eqxMK+cuxfVW++urYk58v5nCjl8YF+x5mMg2sRPt+FbL0g7bb/xqSwU/6yeeF9U4xfGZu9i+FQynv+uFETaSlNxOeQo07ND/lEDU8T/6zuj/8ZXSv+tfrb4XEgBqyEgAA&quot;"/>
    <we:property name="creatorSessionId" value="&quot;7ceb0200-2561-4049-bc69-80c9792292da&quot;"/>
    <we:property name="creatorTenantId" value="&quot;e5c37981-6664-4134-8a0c-6543d2af80be&quot;"/>
    <we:property name="creatorUserId" value="&quot;1003200040DD2BB2&quot;"/>
    <we:property name="datasetId" value="&quot;adbad68a-7a28-4e83-8c95-6fe933f8c48c&quot;"/>
    <we:property name="embedUrl" value="&quot;/reportEmbed?reportId=ca39334a-ac17-4d0b-abc8-e596904bb36a&amp;config=eyJjbHVzdGVyVXJsIjoiaHR0cHM6Ly9XQUJJLU5PUlRILUVVUk9QRS1PLVBSSU1BUlktcmVkaXJlY3QuYW5hbHlzaXMud2luZG93cy5uZXQiLCJlbWJlZEZlYXR1cmVzIjp7Im1vZGVybkVtYmVkIjp0cnVlLCJ1c2FnZU1ldHJpY3NWTmV4dCI6dHJ1ZX19&amp;disableSensitivityBanner=true&quot;"/>
    <we:property name="initialStateBookmark" value="&quot;H4sIAAAAAAAAA91YS2/bOBD+K4QuaQEh0MOS7FwC102AotsmcIrksCgWQ3Jks5VFgaKcuIH/e4eUnW4ab1NkkayxF4Eckh/nPUPdBlK1TQWrj7DA4Ch4o/XXBZivLA7CoN7Qzs7efxhP3//1cfzhhMi6sUrXbXB0G1gwM7SXqu2gcghE/PNzGEBVncPMzUqoWgyDBk2ra6jUN+w305I1Ha7DAG+aShtwkBcWLDrYJW2nOd0dH6Z0IwirlniBwvbUKTba2O08DNp+5Fm6v0aEUlWW8NyQr05uGkM83m5lO/WLEPGUgyzzLJWjqMiHw4ITrF01bs+EuJppowRUgefXYNtuwCe66hZ+dHKPfqE7I3CKpV+qrbIrQvoEvMKYvUpeB2sS/dxoUoxfmeiukmylO8aNwrJaMYmtMIojs3NkbYNClUqwizk6hhnUkn08fce8ZpRV2NI+sB6BzFkzq5laNBUusLZM1T2K02/r9hwskYiSRLIoj9lYSuXURXZbhUzc8dIYvVQS2UIbJIYsqAolHSy1WXiLMeC6sx680oeHh16sub6eGHTIwVG2/kyUpbf5RNeEUG9skQnMshhEPiihTBPAUZH9s7le0BRnZga1+tbL90CgyAvUqnpWbVzZO6wffeqZbCsl0LhA4V/IDb0oC6RAcYMZkgLcIRKq6S9V2P4Q/P7ochsISRicGr3wxzahaumGXeKEQc8HcRoGV3M06E+R9nsjO9x3P+mp3Wz5DQ32E3//I4qj6y+h6nxSIPQ/lO0lv+3JdOJgLJfkn6q17C0usdKNd1fn3FOsKA7YmPQlVuzV+O10/PrAgX5e02e99vASLOzQ5EJLr2v03rP75jfQKuEAe7htjiFxvvwtmdzx/3zu5WQJg4xjUSbDUZxAAmWRxRjFexENfU5+GAXhHRdkQ6gFUX9mYTybGZzB1udOXihaT7t6k/uzpwTvHBr8AM298PUmSgb5IE/EMI1EGWV8KH4nYf23yvk/VZUfZk2fYFYBRj40aYG8AD4c5gkWBX2LMsW9iLrHatC+RN85UOreeg9BIbkZccOulZ17+02qrvWeJQSpTNYz50Lj3r1W78jkj9t2r2R10fFMcj7qw41aauv5u+/JNDESzZuV99K3ymx73zh8oaTravHO+jnV1y9RPXk2jKNkNJADkfGS5wCRT82/VKfFG8v1zcOsEBWjLKF6XBQ4kiLhskzyp6NxyDMg5so0FWWcRYIPyn/BW5pwh5jgKI1TOUxJ5qejlSNOSuP5YBSlOY94VEbRnpe0q7kSc9bopqt6J5gZ3TUtu74rL/2b9PjZikaU8zLCWIoCBzlG6YinxZ4rbVyv7JwkZUivca+kXl2V+oouUYGUz6evXMBIDHhKNTaNBkkcDxH2XF+TB70K9B3Upn/yP0CYLt0Ww9wx6BsdJqABQfC+MjzWIJ1qQ1NaJklDJrW/cUFPZPdMZuXGFoSqS+rSCML1Z9dgcK671vdm9Lg7ZleuRVNtzwyh0WYy9fP1Td6qu9621LS1JD6eQ407nmVkSBLAXfzLp5n/ZRT4S4gV5crdrw+4H0l3D7n1+jsnCY6G0xIAAA==&quot;"/>
    <we:property name="isFiltersActionButtonVisible" value="true"/>
    <we:property name="pageDisplayName" value="&quot;Page 1&quot;"/>
    <we:property name="pageName" value="&quot;ReportSection&quot;"/>
    <we:property name="pptInsertionSessionID" value="&quot;E4D2584C-7256-4D74-8A97-240502EDD45F&quot;"/>
    <we:property name="reportEmbeddedTime" value="&quot;2023-05-28T20:22:16.488Z&quot;"/>
    <we:property name="reportName" value="&quot;Partner Presence&quot;"/>
    <we:property name="reportState" value="&quot;CONNECTED&quot;"/>
    <we:property name="reportUrl" value="&quot;/groups/me/reports/ca39334a-ac17-4d0b-abc8-e596904bb36a/ReportSection?bookmarkGuid=ef45dec7-bb46-4ee6-ae2a-b8d925dcfa28&amp;bookmarkUsage=1&amp;ctid=e5c37981-6664-4134-8a0c-6543d2af80be&amp;fromEntryPoint=export&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
  <TotalTime>0</TotalTime>
  <Words>1365</Words>
  <Application>Microsoft Office PowerPoint</Application>
  <PresentationFormat>Custom</PresentationFormat>
  <Paragraphs>267</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Lato Heavy</vt:lpstr>
      <vt:lpstr>Lucida Sans</vt:lpstr>
      <vt:lpstr>Proxima Nova Lt</vt:lpstr>
      <vt:lpstr>Proxima Nova Rg</vt:lpstr>
      <vt:lpstr>Roboto</vt:lpstr>
      <vt:lpstr>Office Theme</vt:lpstr>
      <vt:lpstr>PowerPoint Presentation</vt:lpstr>
      <vt:lpstr>Agenda</vt:lpstr>
      <vt:lpstr>Situation Update</vt:lpstr>
      <vt:lpstr>Achievements Reporting - ActivityInfo</vt:lpstr>
      <vt:lpstr>Achievements Reporting - ActivityInfo</vt:lpstr>
      <vt:lpstr>Achievements Reporting - ActivityInfo</vt:lpstr>
      <vt:lpstr>Achievements Public Dashboard</vt:lpstr>
      <vt:lpstr>Achievements Public Dashboard</vt:lpstr>
      <vt:lpstr>Achievements Reporting - Narrative</vt:lpstr>
      <vt:lpstr>HRP Project Revision Progress</vt:lpstr>
      <vt:lpstr>SHF 48 hrs – Partner Selection</vt:lpstr>
      <vt:lpstr>SHF 48 hrs Allocation – Partner Selection</vt:lpstr>
      <vt:lpstr>SHF 48 hrs – Partner Selection</vt:lpstr>
      <vt:lpstr>AOB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dc:creator>
  <cp:lastModifiedBy>Iva Vavic</cp:lastModifiedBy>
  <cp:revision>1</cp:revision>
  <dcterms:created xsi:type="dcterms:W3CDTF">2022-07-31T08:52:24Z</dcterms:created>
  <dcterms:modified xsi:type="dcterms:W3CDTF">2023-06-03T14:59:20Z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2022-07-31T00:00:00Z</vt:filetime>
  </property>
  <property fmtid="{D5CDD505-2E9C-101B-9397-08002B2CF9AE}" pid="3" name="Creator">
    <vt:lpwstr>Chromium</vt:lpwstr>
  </property>
  <property fmtid="{D5CDD505-2E9C-101B-9397-08002B2CF9AE}" pid="4" name="LastSaved">
    <vt:filetime>2022-07-31T00:00:00Z</vt:filetime>
  </property>
  <property fmtid="{D5CDD505-2E9C-101B-9397-08002B2CF9AE}" pid="5" name="Producer">
    <vt:lpwstr>Skia/PDF m84</vt:lpwstr>
  </property>
</Properties>
</file>