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p:sldMasterIdLst>
    <p:sldMasterId id="2147483648" r:id="rId1"/>
  </p:sldMasterIdLst>
  <p:notesMasterIdLst>
    <p:notesMasterId r:id="rId33"/>
  </p:notesMasterIdLst>
  <p:handoutMasterIdLst>
    <p:handoutMasterId r:id="rId34"/>
  </p:handoutMasterIdLst>
  <p:sldIdLst>
    <p:sldId id="478" r:id="rId2"/>
    <p:sldId id="298" r:id="rId3"/>
    <p:sldId id="427" r:id="rId4"/>
    <p:sldId id="487" r:id="rId5"/>
    <p:sldId id="416" r:id="rId6"/>
    <p:sldId id="488" r:id="rId7"/>
    <p:sldId id="489" r:id="rId8"/>
    <p:sldId id="490" r:id="rId9"/>
    <p:sldId id="491" r:id="rId10"/>
    <p:sldId id="492" r:id="rId11"/>
    <p:sldId id="493" r:id="rId12"/>
    <p:sldId id="494" r:id="rId13"/>
    <p:sldId id="495" r:id="rId14"/>
    <p:sldId id="496" r:id="rId15"/>
    <p:sldId id="497" r:id="rId16"/>
    <p:sldId id="498" r:id="rId17"/>
    <p:sldId id="499" r:id="rId18"/>
    <p:sldId id="500" r:id="rId19"/>
    <p:sldId id="501" r:id="rId20"/>
    <p:sldId id="502" r:id="rId21"/>
    <p:sldId id="503" r:id="rId22"/>
    <p:sldId id="504" r:id="rId23"/>
    <p:sldId id="505" r:id="rId24"/>
    <p:sldId id="506" r:id="rId25"/>
    <p:sldId id="507" r:id="rId26"/>
    <p:sldId id="508" r:id="rId27"/>
    <p:sldId id="509" r:id="rId28"/>
    <p:sldId id="510" r:id="rId29"/>
    <p:sldId id="511" r:id="rId30"/>
    <p:sldId id="512" r:id="rId31"/>
    <p:sldId id="485" r:id="rId32"/>
  </p:sldIdLst>
  <p:sldSz cx="20104100" cy="13392150"/>
  <p:notesSz cx="20104100" cy="133921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007210-F69E-D37C-6DA8-311CBEDDF26C}" name="Maysa Al-Aqil" initials="MA" userId="cf479f9b1b8c65ce" providerId="Windows Live"/>
  <p188:author id="{09852B28-75A8-6B00-9D93-84718CA3E142}" name="Iva Vavic" initials="IV" userId="S::vavic@unhcr.org::13a89f61-d74e-4100-9f82-8f9fd7ea3560" providerId="AD"/>
  <p188:author id="{8D5756F0-26E9-D0C5-990D-2B93BAE2EF81}" name="Iva Vavic" initials="IV" userId="Iva Vavic"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8ED5"/>
    <a:srgbClr val="F9B135"/>
    <a:srgbClr val="C00000"/>
    <a:srgbClr val="00FF00"/>
    <a:srgbClr val="F5C561"/>
    <a:srgbClr val="F5D3B5"/>
    <a:srgbClr val="FAE1B0"/>
    <a:srgbClr val="FADAC2"/>
    <a:srgbClr val="21ADA3"/>
    <a:srgbClr val="F3A4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DC80F1-2823-418A-888F-9E6640D89E20}" v="48" dt="2023-06-07T11:35:08.56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guide orient="horz" pos="2880"/>
        <p:guide pos="2160"/>
      </p:guideLst>
    </p:cSldViewPr>
  </p:slide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oebe Njihia" userId="61e53c1c-6f94-4bc3-91aa-1e2242eae6a1" providerId="ADAL" clId="{447C8DD9-BB52-4092-98ED-055FBAC6D0F4}"/>
    <pc:docChg chg="custSel delSld modSld">
      <pc:chgData name="Phoebe Njihia" userId="61e53c1c-6f94-4bc3-91aa-1e2242eae6a1" providerId="ADAL" clId="{447C8DD9-BB52-4092-98ED-055FBAC6D0F4}" dt="2023-02-12T12:22:16.165" v="270" actId="21"/>
      <pc:docMkLst>
        <pc:docMk/>
      </pc:docMkLst>
      <pc:sldChg chg="del">
        <pc:chgData name="Phoebe Njihia" userId="61e53c1c-6f94-4bc3-91aa-1e2242eae6a1" providerId="ADAL" clId="{447C8DD9-BB52-4092-98ED-055FBAC6D0F4}" dt="2023-02-07T07:26:53.775" v="269" actId="2696"/>
        <pc:sldMkLst>
          <pc:docMk/>
          <pc:sldMk cId="1041929566" sldId="451"/>
        </pc:sldMkLst>
      </pc:sldChg>
      <pc:sldChg chg="del">
        <pc:chgData name="Phoebe Njihia" userId="61e53c1c-6f94-4bc3-91aa-1e2242eae6a1" providerId="ADAL" clId="{447C8DD9-BB52-4092-98ED-055FBAC6D0F4}" dt="2023-02-07T07:20:57.925" v="261" actId="2696"/>
        <pc:sldMkLst>
          <pc:docMk/>
          <pc:sldMk cId="422182257" sldId="452"/>
        </pc:sldMkLst>
      </pc:sldChg>
      <pc:sldChg chg="addSp delSp modSp mod">
        <pc:chgData name="Phoebe Njihia" userId="61e53c1c-6f94-4bc3-91aa-1e2242eae6a1" providerId="ADAL" clId="{447C8DD9-BB52-4092-98ED-055FBAC6D0F4}" dt="2023-02-12T12:22:16.165" v="270" actId="21"/>
        <pc:sldMkLst>
          <pc:docMk/>
          <pc:sldMk cId="3817310540" sldId="453"/>
        </pc:sldMkLst>
        <pc:spChg chg="mod">
          <ac:chgData name="Phoebe Njihia" userId="61e53c1c-6f94-4bc3-91aa-1e2242eae6a1" providerId="ADAL" clId="{447C8DD9-BB52-4092-98ED-055FBAC6D0F4}" dt="2023-02-07T07:02:47.896" v="61" actId="20577"/>
          <ac:spMkLst>
            <pc:docMk/>
            <pc:sldMk cId="3817310540" sldId="453"/>
            <ac:spMk id="9" creationId="{2290C048-F8C3-1FB0-7CEE-39B975090525}"/>
          </ac:spMkLst>
        </pc:spChg>
        <pc:spChg chg="add mod">
          <ac:chgData name="Phoebe Njihia" userId="61e53c1c-6f94-4bc3-91aa-1e2242eae6a1" providerId="ADAL" clId="{447C8DD9-BB52-4092-98ED-055FBAC6D0F4}" dt="2023-02-07T07:21:43.725" v="267" actId="14100"/>
          <ac:spMkLst>
            <pc:docMk/>
            <pc:sldMk cId="3817310540" sldId="453"/>
            <ac:spMk id="13" creationId="{700CF12E-0359-916C-3EEF-8CB687F2E599}"/>
          </ac:spMkLst>
        </pc:spChg>
        <pc:spChg chg="add mod">
          <ac:chgData name="Phoebe Njihia" userId="61e53c1c-6f94-4bc3-91aa-1e2242eae6a1" providerId="ADAL" clId="{447C8DD9-BB52-4092-98ED-055FBAC6D0F4}" dt="2023-02-07T07:21:48.589" v="268" actId="1076"/>
          <ac:spMkLst>
            <pc:docMk/>
            <pc:sldMk cId="3817310540" sldId="453"/>
            <ac:spMk id="14" creationId="{28BE382E-C278-52C3-8ED7-76CB303F32CC}"/>
          </ac:spMkLst>
        </pc:spChg>
        <pc:picChg chg="add mod">
          <ac:chgData name="Phoebe Njihia" userId="61e53c1c-6f94-4bc3-91aa-1e2242eae6a1" providerId="ADAL" clId="{447C8DD9-BB52-4092-98ED-055FBAC6D0F4}" dt="2023-02-07T06:58:52.943" v="9" actId="1076"/>
          <ac:picMkLst>
            <pc:docMk/>
            <pc:sldMk cId="3817310540" sldId="453"/>
            <ac:picMk id="3" creationId="{1BA16044-5483-F774-439E-A6E3437B0979}"/>
          </ac:picMkLst>
        </pc:picChg>
        <pc:picChg chg="add del mod">
          <ac:chgData name="Phoebe Njihia" userId="61e53c1c-6f94-4bc3-91aa-1e2242eae6a1" providerId="ADAL" clId="{447C8DD9-BB52-4092-98ED-055FBAC6D0F4}" dt="2023-02-07T06:57:32.055" v="6" actId="21"/>
          <ac:picMkLst>
            <pc:docMk/>
            <pc:sldMk cId="3817310540" sldId="453"/>
            <ac:picMk id="4" creationId="{54B63D82-9DF8-45AB-72B6-090260C7A1F9}"/>
          </ac:picMkLst>
        </pc:picChg>
        <pc:picChg chg="add del mod">
          <ac:chgData name="Phoebe Njihia" userId="61e53c1c-6f94-4bc3-91aa-1e2242eae6a1" providerId="ADAL" clId="{447C8DD9-BB52-4092-98ED-055FBAC6D0F4}" dt="2023-02-07T07:07:13.641" v="111" actId="21"/>
          <ac:picMkLst>
            <pc:docMk/>
            <pc:sldMk cId="3817310540" sldId="453"/>
            <ac:picMk id="6" creationId="{8A9FCE87-E9DA-658C-9E26-5B35A9D78D20}"/>
          </ac:picMkLst>
        </pc:picChg>
        <pc:picChg chg="add del mod">
          <ac:chgData name="Phoebe Njihia" userId="61e53c1c-6f94-4bc3-91aa-1e2242eae6a1" providerId="ADAL" clId="{447C8DD9-BB52-4092-98ED-055FBAC6D0F4}" dt="2023-02-07T07:14:40.067" v="114" actId="21"/>
          <ac:picMkLst>
            <pc:docMk/>
            <pc:sldMk cId="3817310540" sldId="453"/>
            <ac:picMk id="16" creationId="{60E28AB0-7645-1A9E-A2F7-5DCE9F510959}"/>
          </ac:picMkLst>
        </pc:picChg>
        <pc:picChg chg="add mod">
          <ac:chgData name="Phoebe Njihia" userId="61e53c1c-6f94-4bc3-91aa-1e2242eae6a1" providerId="ADAL" clId="{447C8DD9-BB52-4092-98ED-055FBAC6D0F4}" dt="2023-02-07T07:18:14.537" v="134" actId="14100"/>
          <ac:picMkLst>
            <pc:docMk/>
            <pc:sldMk cId="3817310540" sldId="453"/>
            <ac:picMk id="18" creationId="{BB00909F-390A-B077-1601-6B6814B4BE74}"/>
          </ac:picMkLst>
        </pc:picChg>
        <pc:picChg chg="add del mod">
          <ac:chgData name="Phoebe Njihia" userId="61e53c1c-6f94-4bc3-91aa-1e2242eae6a1" providerId="ADAL" clId="{447C8DD9-BB52-4092-98ED-055FBAC6D0F4}" dt="2023-02-12T12:22:16.165" v="270" actId="21"/>
          <ac:picMkLst>
            <pc:docMk/>
            <pc:sldMk cId="3817310540" sldId="453"/>
            <ac:picMk id="21" creationId="{F631A6C1-E4F9-8E3F-CB7F-BF39FF6C44CD}"/>
          </ac:picMkLst>
        </pc:picChg>
        <pc:cxnChg chg="add mod">
          <ac:chgData name="Phoebe Njihia" userId="61e53c1c-6f94-4bc3-91aa-1e2242eae6a1" providerId="ADAL" clId="{447C8DD9-BB52-4092-98ED-055FBAC6D0F4}" dt="2023-02-07T06:59:35.949" v="19" actId="14100"/>
          <ac:cxnSpMkLst>
            <pc:docMk/>
            <pc:sldMk cId="3817310540" sldId="453"/>
            <ac:cxnSpMk id="10" creationId="{B9D34A73-C199-2A8F-A96C-358907B962EE}"/>
          </ac:cxnSpMkLst>
        </pc:cxnChg>
      </pc:sldChg>
      <pc:sldChg chg="addSp modSp mod">
        <pc:chgData name="Phoebe Njihia" userId="61e53c1c-6f94-4bc3-91aa-1e2242eae6a1" providerId="ADAL" clId="{447C8DD9-BB52-4092-98ED-055FBAC6D0F4}" dt="2023-02-07T07:20:18.020" v="260" actId="208"/>
        <pc:sldMkLst>
          <pc:docMk/>
          <pc:sldMk cId="437839816" sldId="454"/>
        </pc:sldMkLst>
        <pc:spChg chg="add mod">
          <ac:chgData name="Phoebe Njihia" userId="61e53c1c-6f94-4bc3-91aa-1e2242eae6a1" providerId="ADAL" clId="{447C8DD9-BB52-4092-98ED-055FBAC6D0F4}" dt="2023-02-07T07:20:03.372" v="257" actId="255"/>
          <ac:spMkLst>
            <pc:docMk/>
            <pc:sldMk cId="437839816" sldId="454"/>
            <ac:spMk id="8" creationId="{7FF4C79F-26DA-2436-A9B7-798032DF043C}"/>
          </ac:spMkLst>
        </pc:spChg>
        <pc:spChg chg="mod">
          <ac:chgData name="Phoebe Njihia" userId="61e53c1c-6f94-4bc3-91aa-1e2242eae6a1" providerId="ADAL" clId="{447C8DD9-BB52-4092-98ED-055FBAC6D0F4}" dt="2023-02-07T07:04:45.147" v="108" actId="14100"/>
          <ac:spMkLst>
            <pc:docMk/>
            <pc:sldMk cId="437839816" sldId="454"/>
            <ac:spMk id="9" creationId="{2290C048-F8C3-1FB0-7CEE-39B975090525}"/>
          </ac:spMkLst>
        </pc:spChg>
        <pc:spChg chg="add mod">
          <ac:chgData name="Phoebe Njihia" userId="61e53c1c-6f94-4bc3-91aa-1e2242eae6a1" providerId="ADAL" clId="{447C8DD9-BB52-4092-98ED-055FBAC6D0F4}" dt="2023-02-07T07:20:18.020" v="260" actId="208"/>
          <ac:spMkLst>
            <pc:docMk/>
            <pc:sldMk cId="437839816" sldId="454"/>
            <ac:spMk id="10" creationId="{FAB1D7B8-2184-181A-5DFB-587196FC0540}"/>
          </ac:spMkLst>
        </pc:spChg>
        <pc:picChg chg="add mod">
          <ac:chgData name="Phoebe Njihia" userId="61e53c1c-6f94-4bc3-91aa-1e2242eae6a1" providerId="ADAL" clId="{447C8DD9-BB52-4092-98ED-055FBAC6D0F4}" dt="2023-02-07T07:04:48.114" v="109" actId="1076"/>
          <ac:picMkLst>
            <pc:docMk/>
            <pc:sldMk cId="437839816" sldId="454"/>
            <ac:picMk id="3" creationId="{D12F4C09-7349-A99F-7AFF-B4D1555FA255}"/>
          </ac:picMkLst>
        </pc:picChg>
        <pc:picChg chg="add mod">
          <ac:chgData name="Phoebe Njihia" userId="61e53c1c-6f94-4bc3-91aa-1e2242eae6a1" providerId="ADAL" clId="{447C8DD9-BB52-4092-98ED-055FBAC6D0F4}" dt="2023-02-07T07:04:49.654" v="110" actId="1076"/>
          <ac:picMkLst>
            <pc:docMk/>
            <pc:sldMk cId="437839816" sldId="454"/>
            <ac:picMk id="6" creationId="{0575D749-8CD2-8231-7BC8-950DF70F1287}"/>
          </ac:picMkLst>
        </pc:picChg>
      </pc:sldChg>
    </pc:docChg>
  </pc:docChgLst>
  <pc:docChgLst>
    <pc:chgData name="Iva Vavic" userId="13a89f61-d74e-4100-9f82-8f9fd7ea3560" providerId="ADAL" clId="{2369E938-E45D-4E78-8D5E-87A8DDE9EF82}"/>
    <pc:docChg chg="undo custSel addSld delSld modSld sldOrd modMainMaster">
      <pc:chgData name="Iva Vavic" userId="13a89f61-d74e-4100-9f82-8f9fd7ea3560" providerId="ADAL" clId="{2369E938-E45D-4E78-8D5E-87A8DDE9EF82}" dt="2023-02-27T10:42:58.007" v="3487" actId="47"/>
      <pc:docMkLst>
        <pc:docMk/>
      </pc:docMkLst>
      <pc:sldChg chg="addSp delSp modSp add mod ord">
        <pc:chgData name="Iva Vavic" userId="13a89f61-d74e-4100-9f82-8f9fd7ea3560" providerId="ADAL" clId="{2369E938-E45D-4E78-8D5E-87A8DDE9EF82}" dt="2023-02-27T10:42:12.161" v="3434" actId="20577"/>
        <pc:sldMkLst>
          <pc:docMk/>
          <pc:sldMk cId="3261966717" sldId="259"/>
        </pc:sldMkLst>
        <pc:spChg chg="add mod">
          <ac:chgData name="Iva Vavic" userId="13a89f61-d74e-4100-9f82-8f9fd7ea3560" providerId="ADAL" clId="{2369E938-E45D-4E78-8D5E-87A8DDE9EF82}" dt="2023-02-27T10:38:38.677" v="3390"/>
          <ac:spMkLst>
            <pc:docMk/>
            <pc:sldMk cId="3261966717" sldId="259"/>
            <ac:spMk id="2" creationId="{E5EEF558-F11D-F869-758D-3460EAE2073F}"/>
          </ac:spMkLst>
        </pc:spChg>
        <pc:spChg chg="del mod">
          <ac:chgData name="Iva Vavic" userId="13a89f61-d74e-4100-9f82-8f9fd7ea3560" providerId="ADAL" clId="{2369E938-E45D-4E78-8D5E-87A8DDE9EF82}" dt="2023-02-27T10:41:49.137" v="3420" actId="478"/>
          <ac:spMkLst>
            <pc:docMk/>
            <pc:sldMk cId="3261966717" sldId="259"/>
            <ac:spMk id="3" creationId="{E69AB49B-93D0-A332-40EC-8E9DFF410EB5}"/>
          </ac:spMkLst>
        </pc:spChg>
        <pc:spChg chg="del mod">
          <ac:chgData name="Iva Vavic" userId="13a89f61-d74e-4100-9f82-8f9fd7ea3560" providerId="ADAL" clId="{2369E938-E45D-4E78-8D5E-87A8DDE9EF82}" dt="2023-02-27T10:40:02.019" v="3401" actId="478"/>
          <ac:spMkLst>
            <pc:docMk/>
            <pc:sldMk cId="3261966717" sldId="259"/>
            <ac:spMk id="6" creationId="{42F6F36B-2624-4388-BD78-1D3EDB0B5132}"/>
          </ac:spMkLst>
        </pc:spChg>
        <pc:spChg chg="add del mod">
          <ac:chgData name="Iva Vavic" userId="13a89f61-d74e-4100-9f82-8f9fd7ea3560" providerId="ADAL" clId="{2369E938-E45D-4E78-8D5E-87A8DDE9EF82}" dt="2023-02-27T10:38:43.427" v="3391" actId="478"/>
          <ac:spMkLst>
            <pc:docMk/>
            <pc:sldMk cId="3261966717" sldId="259"/>
            <ac:spMk id="7" creationId="{5044DEDE-4F4F-4E0C-0C09-883F54D9CCF1}"/>
          </ac:spMkLst>
        </pc:spChg>
        <pc:spChg chg="add mod">
          <ac:chgData name="Iva Vavic" userId="13a89f61-d74e-4100-9f82-8f9fd7ea3560" providerId="ADAL" clId="{2369E938-E45D-4E78-8D5E-87A8DDE9EF82}" dt="2023-02-27T10:39:02.381" v="3392"/>
          <ac:spMkLst>
            <pc:docMk/>
            <pc:sldMk cId="3261966717" sldId="259"/>
            <ac:spMk id="8" creationId="{554C3914-00B5-EDFD-CC9E-E5788D8E6F35}"/>
          </ac:spMkLst>
        </pc:spChg>
        <pc:spChg chg="add mod">
          <ac:chgData name="Iva Vavic" userId="13a89f61-d74e-4100-9f82-8f9fd7ea3560" providerId="ADAL" clId="{2369E938-E45D-4E78-8D5E-87A8DDE9EF82}" dt="2023-02-27T10:41:36.233" v="3419" actId="255"/>
          <ac:spMkLst>
            <pc:docMk/>
            <pc:sldMk cId="3261966717" sldId="259"/>
            <ac:spMk id="10" creationId="{B7949518-989E-E3B8-5BC3-22B98753296D}"/>
          </ac:spMkLst>
        </pc:spChg>
        <pc:spChg chg="add del mod">
          <ac:chgData name="Iva Vavic" userId="13a89f61-d74e-4100-9f82-8f9fd7ea3560" providerId="ADAL" clId="{2369E938-E45D-4E78-8D5E-87A8DDE9EF82}" dt="2023-02-27T10:41:50.670" v="3421" actId="478"/>
          <ac:spMkLst>
            <pc:docMk/>
            <pc:sldMk cId="3261966717" sldId="259"/>
            <ac:spMk id="12" creationId="{184E16B1-0893-F7CA-0006-E8FEB1585D90}"/>
          </ac:spMkLst>
        </pc:spChg>
        <pc:spChg chg="add mod">
          <ac:chgData name="Iva Vavic" userId="13a89f61-d74e-4100-9f82-8f9fd7ea3560" providerId="ADAL" clId="{2369E938-E45D-4E78-8D5E-87A8DDE9EF82}" dt="2023-02-27T10:42:12.161" v="3434" actId="20577"/>
          <ac:spMkLst>
            <pc:docMk/>
            <pc:sldMk cId="3261966717" sldId="259"/>
            <ac:spMk id="13" creationId="{2E0DB174-E3BE-6374-5FAA-27B934E4A9CF}"/>
          </ac:spMkLst>
        </pc:spChg>
        <pc:picChg chg="add mod">
          <ac:chgData name="Iva Vavic" userId="13a89f61-d74e-4100-9f82-8f9fd7ea3560" providerId="ADAL" clId="{2369E938-E45D-4E78-8D5E-87A8DDE9EF82}" dt="2023-02-27T10:38:38.677" v="3390"/>
          <ac:picMkLst>
            <pc:docMk/>
            <pc:sldMk cId="3261966717" sldId="259"/>
            <ac:picMk id="4" creationId="{7C2F2D9C-44BA-F8F0-A796-F5F767E72139}"/>
          </ac:picMkLst>
        </pc:picChg>
      </pc:sldChg>
      <pc:sldChg chg="add del">
        <pc:chgData name="Iva Vavic" userId="13a89f61-d74e-4100-9f82-8f9fd7ea3560" providerId="ADAL" clId="{2369E938-E45D-4E78-8D5E-87A8DDE9EF82}" dt="2023-02-27T10:38:01.095" v="3387" actId="47"/>
        <pc:sldMkLst>
          <pc:docMk/>
          <pc:sldMk cId="3556947242" sldId="260"/>
        </pc:sldMkLst>
      </pc:sldChg>
      <pc:sldChg chg="add del">
        <pc:chgData name="Iva Vavic" userId="13a89f61-d74e-4100-9f82-8f9fd7ea3560" providerId="ADAL" clId="{2369E938-E45D-4E78-8D5E-87A8DDE9EF82}" dt="2023-02-27T10:38:05.301" v="3388" actId="47"/>
        <pc:sldMkLst>
          <pc:docMk/>
          <pc:sldMk cId="1125201344" sldId="261"/>
        </pc:sldMkLst>
      </pc:sldChg>
      <pc:sldChg chg="addSp modSp add mod setBg addCm delCm">
        <pc:chgData name="Iva Vavic" userId="13a89f61-d74e-4100-9f82-8f9fd7ea3560" providerId="ADAL" clId="{2369E938-E45D-4E78-8D5E-87A8DDE9EF82}" dt="2023-02-27T10:24:27.538" v="3072"/>
        <pc:sldMkLst>
          <pc:docMk/>
          <pc:sldMk cId="2265858915" sldId="266"/>
        </pc:sldMkLst>
        <pc:spChg chg="mod">
          <ac:chgData name="Iva Vavic" userId="13a89f61-d74e-4100-9f82-8f9fd7ea3560" providerId="ADAL" clId="{2369E938-E45D-4E78-8D5E-87A8DDE9EF82}" dt="2023-02-26T18:06:21.600" v="383" actId="207"/>
          <ac:spMkLst>
            <pc:docMk/>
            <pc:sldMk cId="2265858915" sldId="266"/>
            <ac:spMk id="7" creationId="{8BC65051-CD12-F410-8DCE-CB3DD714B380}"/>
          </ac:spMkLst>
        </pc:spChg>
        <pc:spChg chg="mod">
          <ac:chgData name="Iva Vavic" userId="13a89f61-d74e-4100-9f82-8f9fd7ea3560" providerId="ADAL" clId="{2369E938-E45D-4E78-8D5E-87A8DDE9EF82}" dt="2023-02-26T16:34:27.604" v="8" actId="20577"/>
          <ac:spMkLst>
            <pc:docMk/>
            <pc:sldMk cId="2265858915" sldId="266"/>
            <ac:spMk id="9" creationId="{B91D76C8-B40B-82DF-A463-7FA49157F0E0}"/>
          </ac:spMkLst>
        </pc:spChg>
        <pc:picChg chg="add mod">
          <ac:chgData name="Iva Vavic" userId="13a89f61-d74e-4100-9f82-8f9fd7ea3560" providerId="ADAL" clId="{2369E938-E45D-4E78-8D5E-87A8DDE9EF82}" dt="2023-02-27T07:37:35.032" v="1024"/>
          <ac:picMkLst>
            <pc:docMk/>
            <pc:sldMk cId="2265858915" sldId="266"/>
            <ac:picMk id="2" creationId="{D9B72898-B536-9A7B-7D07-0C9C32910A0B}"/>
          </ac:picMkLst>
        </pc:picChg>
        <pc:picChg chg="add mod ord modCrop">
          <ac:chgData name="Iva Vavic" userId="13a89f61-d74e-4100-9f82-8f9fd7ea3560" providerId="ADAL" clId="{2369E938-E45D-4E78-8D5E-87A8DDE9EF82}" dt="2023-02-26T18:08:05.700" v="385" actId="34135"/>
          <ac:picMkLst>
            <pc:docMk/>
            <pc:sldMk cId="2265858915" sldId="266"/>
            <ac:picMk id="3" creationId="{A165075C-9036-3990-2E63-E908227A4332}"/>
          </ac:picMkLst>
        </pc:picChg>
        <pc:extLst>
          <p:ext xmlns:p="http://schemas.openxmlformats.org/presentationml/2006/main" uri="{D6D511B9-2390-475A-947B-AFAB55BFBCF1}">
            <pc226:cmChg xmlns:pc226="http://schemas.microsoft.com/office/powerpoint/2022/06/main/command" chg="add del">
              <pc226:chgData name="Iva Vavic" userId="13a89f61-d74e-4100-9f82-8f9fd7ea3560" providerId="ADAL" clId="{2369E938-E45D-4E78-8D5E-87A8DDE9EF82}" dt="2023-02-27T10:24:25.616" v="3071"/>
              <pc2:cmMkLst xmlns:pc2="http://schemas.microsoft.com/office/powerpoint/2019/9/main/command">
                <pc:docMk/>
                <pc:sldMk cId="2265858915" sldId="266"/>
                <pc2:cmMk id="{B206B802-A918-4863-BFF7-0E745F5CB2F2}"/>
              </pc2:cmMkLst>
            </pc226:cmChg>
            <pc226:cmChg xmlns:pc226="http://schemas.microsoft.com/office/powerpoint/2022/06/main/command" chg="add del">
              <pc226:chgData name="Iva Vavic" userId="13a89f61-d74e-4100-9f82-8f9fd7ea3560" providerId="ADAL" clId="{2369E938-E45D-4E78-8D5E-87A8DDE9EF82}" dt="2023-02-27T10:24:23.286" v="3070"/>
              <pc2:cmMkLst xmlns:pc2="http://schemas.microsoft.com/office/powerpoint/2019/9/main/command">
                <pc:docMk/>
                <pc:sldMk cId="2265858915" sldId="266"/>
                <pc2:cmMk id="{8B3C46A6-6D65-4521-A421-1BE232CA99F4}"/>
              </pc2:cmMkLst>
            </pc226:cmChg>
            <pc226:cmChg xmlns:pc226="http://schemas.microsoft.com/office/powerpoint/2022/06/main/command" chg="add del">
              <pc226:chgData name="Iva Vavic" userId="13a89f61-d74e-4100-9f82-8f9fd7ea3560" providerId="ADAL" clId="{2369E938-E45D-4E78-8D5E-87A8DDE9EF82}" dt="2023-02-27T10:24:27.538" v="3072"/>
              <pc2:cmMkLst xmlns:pc2="http://schemas.microsoft.com/office/powerpoint/2019/9/main/command">
                <pc:docMk/>
                <pc:sldMk cId="2265858915" sldId="266"/>
                <pc2:cmMk id="{EB4AB2F8-A1DD-4492-86FD-D05500353860}"/>
              </pc2:cmMkLst>
            </pc226:cmChg>
          </p:ext>
        </pc:extLst>
      </pc:sldChg>
      <pc:sldChg chg="addSp modSp add mod setBg">
        <pc:chgData name="Iva Vavic" userId="13a89f61-d74e-4100-9f82-8f9fd7ea3560" providerId="ADAL" clId="{2369E938-E45D-4E78-8D5E-87A8DDE9EF82}" dt="2023-02-27T07:37:32.632" v="1023"/>
        <pc:sldMkLst>
          <pc:docMk/>
          <pc:sldMk cId="1472166204" sldId="298"/>
        </pc:sldMkLst>
        <pc:spChg chg="mod">
          <ac:chgData name="Iva Vavic" userId="13a89f61-d74e-4100-9f82-8f9fd7ea3560" providerId="ADAL" clId="{2369E938-E45D-4E78-8D5E-87A8DDE9EF82}" dt="2023-02-26T18:28:48.512" v="836" actId="108"/>
          <ac:spMkLst>
            <pc:docMk/>
            <pc:sldMk cId="1472166204" sldId="298"/>
            <ac:spMk id="4" creationId="{4A9045E3-A913-9466-AA9F-7B8F58F1C90C}"/>
          </ac:spMkLst>
        </pc:spChg>
        <pc:picChg chg="add mod">
          <ac:chgData name="Iva Vavic" userId="13a89f61-d74e-4100-9f82-8f9fd7ea3560" providerId="ADAL" clId="{2369E938-E45D-4E78-8D5E-87A8DDE9EF82}" dt="2023-02-27T07:37:32.632" v="1023"/>
          <ac:picMkLst>
            <pc:docMk/>
            <pc:sldMk cId="1472166204" sldId="298"/>
            <ac:picMk id="3" creationId="{C1816435-9AF5-3F65-DBE7-47285735C4F8}"/>
          </ac:picMkLst>
        </pc:picChg>
      </pc:sldChg>
      <pc:sldChg chg="addSp modSp add setBg">
        <pc:chgData name="Iva Vavic" userId="13a89f61-d74e-4100-9f82-8f9fd7ea3560" providerId="ADAL" clId="{2369E938-E45D-4E78-8D5E-87A8DDE9EF82}" dt="2023-02-27T07:37:37.189" v="1025"/>
        <pc:sldMkLst>
          <pc:docMk/>
          <pc:sldMk cId="3983660992" sldId="375"/>
        </pc:sldMkLst>
        <pc:picChg chg="add mod">
          <ac:chgData name="Iva Vavic" userId="13a89f61-d74e-4100-9f82-8f9fd7ea3560" providerId="ADAL" clId="{2369E938-E45D-4E78-8D5E-87A8DDE9EF82}" dt="2023-02-27T07:37:37.189" v="1025"/>
          <ac:picMkLst>
            <pc:docMk/>
            <pc:sldMk cId="3983660992" sldId="375"/>
            <ac:picMk id="2" creationId="{D840FE3E-EC94-A3CB-A837-FE432E28224A}"/>
          </ac:picMkLst>
        </pc:picChg>
      </pc:sldChg>
      <pc:sldChg chg="addSp modSp add del mod addCm delCm modCm">
        <pc:chgData name="Iva Vavic" userId="13a89f61-d74e-4100-9f82-8f9fd7ea3560" providerId="ADAL" clId="{2369E938-E45D-4E78-8D5E-87A8DDE9EF82}" dt="2023-02-27T10:34:37.953" v="3359" actId="47"/>
        <pc:sldMkLst>
          <pc:docMk/>
          <pc:sldMk cId="171499442" sldId="399"/>
        </pc:sldMkLst>
        <pc:spChg chg="mod">
          <ac:chgData name="Iva Vavic" userId="13a89f61-d74e-4100-9f82-8f9fd7ea3560" providerId="ADAL" clId="{2369E938-E45D-4E78-8D5E-87A8DDE9EF82}" dt="2023-02-26T16:33:46.189" v="3" actId="121"/>
          <ac:spMkLst>
            <pc:docMk/>
            <pc:sldMk cId="171499442" sldId="399"/>
            <ac:spMk id="2" creationId="{00000000-0000-0000-0000-000000000000}"/>
          </ac:spMkLst>
        </pc:spChg>
        <pc:spChg chg="mod">
          <ac:chgData name="Iva Vavic" userId="13a89f61-d74e-4100-9f82-8f9fd7ea3560" providerId="ADAL" clId="{2369E938-E45D-4E78-8D5E-87A8DDE9EF82}" dt="2023-02-27T10:22:01.956" v="3067" actId="20577"/>
          <ac:spMkLst>
            <pc:docMk/>
            <pc:sldMk cId="171499442" sldId="399"/>
            <ac:spMk id="4" creationId="{4A9045E3-A913-9466-AA9F-7B8F58F1C90C}"/>
          </ac:spMkLst>
        </pc:spChg>
        <pc:picChg chg="mod ord">
          <ac:chgData name="Iva Vavic" userId="13a89f61-d74e-4100-9f82-8f9fd7ea3560" providerId="ADAL" clId="{2369E938-E45D-4E78-8D5E-87A8DDE9EF82}" dt="2023-02-26T17:49:13.233" v="334" actId="167"/>
          <ac:picMkLst>
            <pc:docMk/>
            <pc:sldMk cId="171499442" sldId="399"/>
            <ac:picMk id="3" creationId="{C1527350-F7F4-C0FB-2F4C-961D5017541B}"/>
          </ac:picMkLst>
        </pc:picChg>
        <pc:picChg chg="mod ord">
          <ac:chgData name="Iva Vavic" userId="13a89f61-d74e-4100-9f82-8f9fd7ea3560" providerId="ADAL" clId="{2369E938-E45D-4E78-8D5E-87A8DDE9EF82}" dt="2023-02-26T17:49:13.233" v="334" actId="167"/>
          <ac:picMkLst>
            <pc:docMk/>
            <pc:sldMk cId="171499442" sldId="399"/>
            <ac:picMk id="6" creationId="{64E98E7B-8DD6-4B30-B11E-074747D52DC0}"/>
          </ac:picMkLst>
        </pc:picChg>
        <pc:picChg chg="add mod">
          <ac:chgData name="Iva Vavic" userId="13a89f61-d74e-4100-9f82-8f9fd7ea3560" providerId="ADAL" clId="{2369E938-E45D-4E78-8D5E-87A8DDE9EF82}" dt="2023-02-27T07:37:30.185" v="1022"/>
          <ac:picMkLst>
            <pc:docMk/>
            <pc:sldMk cId="171499442" sldId="399"/>
            <ac:picMk id="7" creationId="{E1445697-D6F3-B5D1-1BDD-3A479F922B94}"/>
          </ac:picMkLst>
        </pc:picChg>
        <pc:extLst>
          <p:ext xmlns:p="http://schemas.openxmlformats.org/presentationml/2006/main" uri="{D6D511B9-2390-475A-947B-AFAB55BFBCF1}">
            <pc226:cmChg xmlns:pc226="http://schemas.microsoft.com/office/powerpoint/2022/06/main/command" chg="add del mod">
              <pc226:chgData name="Iva Vavic" userId="13a89f61-d74e-4100-9f82-8f9fd7ea3560" providerId="ADAL" clId="{2369E938-E45D-4E78-8D5E-87A8DDE9EF82}" dt="2023-02-27T10:24:18.749" v="3069"/>
              <pc2:cmMkLst xmlns:pc2="http://schemas.microsoft.com/office/powerpoint/2019/9/main/command">
                <pc:docMk/>
                <pc:sldMk cId="171499442" sldId="399"/>
                <pc2:cmMk id="{12DD2637-2416-4E42-AE82-A7F75294971C}"/>
              </pc2:cmMkLst>
            </pc226:cmChg>
          </p:ext>
        </pc:extLst>
      </pc:sldChg>
      <pc:sldChg chg="addSp delSp modSp add mod">
        <pc:chgData name="Iva Vavic" userId="13a89f61-d74e-4100-9f82-8f9fd7ea3560" providerId="ADAL" clId="{2369E938-E45D-4E78-8D5E-87A8DDE9EF82}" dt="2023-02-27T07:37:24.740" v="1020"/>
        <pc:sldMkLst>
          <pc:docMk/>
          <pc:sldMk cId="610686074" sldId="405"/>
        </pc:sldMkLst>
        <pc:spChg chg="mod">
          <ac:chgData name="Iva Vavic" userId="13a89f61-d74e-4100-9f82-8f9fd7ea3560" providerId="ADAL" clId="{2369E938-E45D-4E78-8D5E-87A8DDE9EF82}" dt="2023-02-26T18:09:41.085" v="398" actId="20577"/>
          <ac:spMkLst>
            <pc:docMk/>
            <pc:sldMk cId="610686074" sldId="405"/>
            <ac:spMk id="2" creationId="{00000000-0000-0000-0000-000000000000}"/>
          </ac:spMkLst>
        </pc:spChg>
        <pc:spChg chg="mod">
          <ac:chgData name="Iva Vavic" userId="13a89f61-d74e-4100-9f82-8f9fd7ea3560" providerId="ADAL" clId="{2369E938-E45D-4E78-8D5E-87A8DDE9EF82}" dt="2023-02-26T18:27:42.784" v="826" actId="108"/>
          <ac:spMkLst>
            <pc:docMk/>
            <pc:sldMk cId="610686074" sldId="405"/>
            <ac:spMk id="4" creationId="{4A9045E3-A913-9466-AA9F-7B8F58F1C90C}"/>
          </ac:spMkLst>
        </pc:spChg>
        <pc:picChg chg="del">
          <ac:chgData name="Iva Vavic" userId="13a89f61-d74e-4100-9f82-8f9fd7ea3560" providerId="ADAL" clId="{2369E938-E45D-4E78-8D5E-87A8DDE9EF82}" dt="2023-02-26T18:09:45.682" v="399" actId="478"/>
          <ac:picMkLst>
            <pc:docMk/>
            <pc:sldMk cId="610686074" sldId="405"/>
            <ac:picMk id="3" creationId="{06B96B2E-B737-8EF7-4915-77B0E22FB435}"/>
          </ac:picMkLst>
        </pc:picChg>
        <pc:picChg chg="add mod">
          <ac:chgData name="Iva Vavic" userId="13a89f61-d74e-4100-9f82-8f9fd7ea3560" providerId="ADAL" clId="{2369E938-E45D-4E78-8D5E-87A8DDE9EF82}" dt="2023-02-27T07:37:24.740" v="1020"/>
          <ac:picMkLst>
            <pc:docMk/>
            <pc:sldMk cId="610686074" sldId="405"/>
            <ac:picMk id="3" creationId="{1AA3F902-4B49-9748-C772-C40707598359}"/>
          </ac:picMkLst>
        </pc:picChg>
        <pc:picChg chg="del">
          <ac:chgData name="Iva Vavic" userId="13a89f61-d74e-4100-9f82-8f9fd7ea3560" providerId="ADAL" clId="{2369E938-E45D-4E78-8D5E-87A8DDE9EF82}" dt="2023-02-26T18:09:46.376" v="400" actId="478"/>
          <ac:picMkLst>
            <pc:docMk/>
            <pc:sldMk cId="610686074" sldId="405"/>
            <ac:picMk id="6" creationId="{A356DA65-A4C0-1784-F070-E7CFC629E411}"/>
          </ac:picMkLst>
        </pc:picChg>
        <pc:picChg chg="add mod ord modCrop">
          <ac:chgData name="Iva Vavic" userId="13a89f61-d74e-4100-9f82-8f9fd7ea3560" providerId="ADAL" clId="{2369E938-E45D-4E78-8D5E-87A8DDE9EF82}" dt="2023-02-26T18:17:49.198" v="445" actId="167"/>
          <ac:picMkLst>
            <pc:docMk/>
            <pc:sldMk cId="610686074" sldId="405"/>
            <ac:picMk id="8" creationId="{5A37119B-958A-6278-A23C-E115A72211F2}"/>
          </ac:picMkLst>
        </pc:picChg>
        <pc:picChg chg="add mod modCrop">
          <ac:chgData name="Iva Vavic" userId="13a89f61-d74e-4100-9f82-8f9fd7ea3560" providerId="ADAL" clId="{2369E938-E45D-4E78-8D5E-87A8DDE9EF82}" dt="2023-02-26T18:18:52.802" v="621" actId="732"/>
          <ac:picMkLst>
            <pc:docMk/>
            <pc:sldMk cId="610686074" sldId="405"/>
            <ac:picMk id="10" creationId="{F3EBC557-5B2D-72F6-F4EE-3CA0E30F5199}"/>
          </ac:picMkLst>
        </pc:picChg>
        <pc:picChg chg="add mod ord modCrop">
          <ac:chgData name="Iva Vavic" userId="13a89f61-d74e-4100-9f82-8f9fd7ea3560" providerId="ADAL" clId="{2369E938-E45D-4E78-8D5E-87A8DDE9EF82}" dt="2023-02-26T18:18:59.859" v="624" actId="732"/>
          <ac:picMkLst>
            <pc:docMk/>
            <pc:sldMk cId="610686074" sldId="405"/>
            <ac:picMk id="13" creationId="{CA28C190-34AD-183F-B043-574D6712F625}"/>
          </ac:picMkLst>
        </pc:picChg>
      </pc:sldChg>
      <pc:sldChg chg="addSp modSp mod">
        <pc:chgData name="Iva Vavic" userId="13a89f61-d74e-4100-9f82-8f9fd7ea3560" providerId="ADAL" clId="{2369E938-E45D-4E78-8D5E-87A8DDE9EF82}" dt="2023-02-27T07:37:54.088" v="1030"/>
        <pc:sldMkLst>
          <pc:docMk/>
          <pc:sldMk cId="2261132308" sldId="410"/>
        </pc:sldMkLst>
        <pc:spChg chg="mod">
          <ac:chgData name="Iva Vavic" userId="13a89f61-d74e-4100-9f82-8f9fd7ea3560" providerId="ADAL" clId="{2369E938-E45D-4E78-8D5E-87A8DDE9EF82}" dt="2023-02-26T17:43:30.761" v="291" actId="14100"/>
          <ac:spMkLst>
            <pc:docMk/>
            <pc:sldMk cId="2261132308" sldId="410"/>
            <ac:spMk id="3" creationId="{9DDE98F3-4627-81BE-8449-13CB29F7867A}"/>
          </ac:spMkLst>
        </pc:spChg>
        <pc:picChg chg="add mod">
          <ac:chgData name="Iva Vavic" userId="13a89f61-d74e-4100-9f82-8f9fd7ea3560" providerId="ADAL" clId="{2369E938-E45D-4E78-8D5E-87A8DDE9EF82}" dt="2023-02-27T07:37:54.088" v="1030"/>
          <ac:picMkLst>
            <pc:docMk/>
            <pc:sldMk cId="2261132308" sldId="410"/>
            <ac:picMk id="2" creationId="{F03A5A2A-A068-EEBB-5387-68143CA22956}"/>
          </ac:picMkLst>
        </pc:picChg>
        <pc:picChg chg="mod modCrop">
          <ac:chgData name="Iva Vavic" userId="13a89f61-d74e-4100-9f82-8f9fd7ea3560" providerId="ADAL" clId="{2369E938-E45D-4E78-8D5E-87A8DDE9EF82}" dt="2023-02-26T17:43:49.231" v="293" actId="732"/>
          <ac:picMkLst>
            <pc:docMk/>
            <pc:sldMk cId="2261132308" sldId="410"/>
            <ac:picMk id="7" creationId="{5ED6B54D-AB87-4DE7-37DB-7EF122B94B2C}"/>
          </ac:picMkLst>
        </pc:picChg>
      </pc:sldChg>
      <pc:sldChg chg="addSp delSp modSp add mod">
        <pc:chgData name="Iva Vavic" userId="13a89f61-d74e-4100-9f82-8f9fd7ea3560" providerId="ADAL" clId="{2369E938-E45D-4E78-8D5E-87A8DDE9EF82}" dt="2023-02-27T10:37:19.695" v="3383" actId="20577"/>
        <pc:sldMkLst>
          <pc:docMk/>
          <pc:sldMk cId="1919856679" sldId="411"/>
        </pc:sldMkLst>
        <pc:spChg chg="add mod">
          <ac:chgData name="Iva Vavic" userId="13a89f61-d74e-4100-9f82-8f9fd7ea3560" providerId="ADAL" clId="{2369E938-E45D-4E78-8D5E-87A8DDE9EF82}" dt="2023-02-26T17:47:13.775" v="315"/>
          <ac:spMkLst>
            <pc:docMk/>
            <pc:sldMk cId="1919856679" sldId="411"/>
            <ac:spMk id="2" creationId="{AD04403B-6864-D91C-C8ED-FC368EA469AD}"/>
          </ac:spMkLst>
        </pc:spChg>
        <pc:spChg chg="add del mod">
          <ac:chgData name="Iva Vavic" userId="13a89f61-d74e-4100-9f82-8f9fd7ea3560" providerId="ADAL" clId="{2369E938-E45D-4E78-8D5E-87A8DDE9EF82}" dt="2023-02-27T10:37:19.695" v="3383" actId="20577"/>
          <ac:spMkLst>
            <pc:docMk/>
            <pc:sldMk cId="1919856679" sldId="411"/>
            <ac:spMk id="5" creationId="{DD13E79B-F9C0-9153-5EBB-085F5CB995C6}"/>
          </ac:spMkLst>
        </pc:spChg>
        <pc:spChg chg="mod">
          <ac:chgData name="Iva Vavic" userId="13a89f61-d74e-4100-9f82-8f9fd7ea3560" providerId="ADAL" clId="{2369E938-E45D-4E78-8D5E-87A8DDE9EF82}" dt="2023-02-26T16:33:55.015" v="4" actId="121"/>
          <ac:spMkLst>
            <pc:docMk/>
            <pc:sldMk cId="1919856679" sldId="411"/>
            <ac:spMk id="6" creationId="{7DE5A0FD-EB6B-6470-907D-1740D347E222}"/>
          </ac:spMkLst>
        </pc:spChg>
        <pc:graphicFrameChg chg="add del">
          <ac:chgData name="Iva Vavic" userId="13a89f61-d74e-4100-9f82-8f9fd7ea3560" providerId="ADAL" clId="{2369E938-E45D-4E78-8D5E-87A8DDE9EF82}" dt="2023-02-27T10:33:42.238" v="3327" actId="26606"/>
          <ac:graphicFrameMkLst>
            <pc:docMk/>
            <pc:sldMk cId="1919856679" sldId="411"/>
            <ac:graphicFrameMk id="10" creationId="{5CF2C1AF-E192-B469-D8F3-0B8F41864B84}"/>
          </ac:graphicFrameMkLst>
        </pc:graphicFrameChg>
        <pc:graphicFrameChg chg="add del">
          <ac:chgData name="Iva Vavic" userId="13a89f61-d74e-4100-9f82-8f9fd7ea3560" providerId="ADAL" clId="{2369E938-E45D-4E78-8D5E-87A8DDE9EF82}" dt="2023-02-27T10:33:46.396" v="3329" actId="26606"/>
          <ac:graphicFrameMkLst>
            <pc:docMk/>
            <pc:sldMk cId="1919856679" sldId="411"/>
            <ac:graphicFrameMk id="12" creationId="{D3691B75-F557-B51C-8F12-5747A635309F}"/>
          </ac:graphicFrameMkLst>
        </pc:graphicFrameChg>
        <pc:graphicFrameChg chg="add del mod">
          <ac:chgData name="Iva Vavic" userId="13a89f61-d74e-4100-9f82-8f9fd7ea3560" providerId="ADAL" clId="{2369E938-E45D-4E78-8D5E-87A8DDE9EF82}" dt="2023-02-27T10:34:11.969" v="3350" actId="26606"/>
          <ac:graphicFrameMkLst>
            <pc:docMk/>
            <pc:sldMk cId="1919856679" sldId="411"/>
            <ac:graphicFrameMk id="14" creationId="{2505AA96-7BCE-F8C2-C1FC-C286912C6969}"/>
          </ac:graphicFrameMkLst>
        </pc:graphicFrameChg>
        <pc:picChg chg="add mod">
          <ac:chgData name="Iva Vavic" userId="13a89f61-d74e-4100-9f82-8f9fd7ea3560" providerId="ADAL" clId="{2369E938-E45D-4E78-8D5E-87A8DDE9EF82}" dt="2023-02-27T07:37:27.540" v="1021"/>
          <ac:picMkLst>
            <pc:docMk/>
            <pc:sldMk cId="1919856679" sldId="411"/>
            <ac:picMk id="3" creationId="{7B4343C5-D7F4-6FB1-1A76-B1DA9B20F7EC}"/>
          </ac:picMkLst>
        </pc:picChg>
        <pc:picChg chg="add mod">
          <ac:chgData name="Iva Vavic" userId="13a89f61-d74e-4100-9f82-8f9fd7ea3560" providerId="ADAL" clId="{2369E938-E45D-4E78-8D5E-87A8DDE9EF82}" dt="2023-02-27T10:33:33.408" v="3325" actId="1076"/>
          <ac:picMkLst>
            <pc:docMk/>
            <pc:sldMk cId="1919856679" sldId="411"/>
            <ac:picMk id="4" creationId="{0D29A6FB-3DE7-B0C8-11A5-23C90083D509}"/>
          </ac:picMkLst>
        </pc:picChg>
        <pc:picChg chg="add mod">
          <ac:chgData name="Iva Vavic" userId="13a89f61-d74e-4100-9f82-8f9fd7ea3560" providerId="ADAL" clId="{2369E938-E45D-4E78-8D5E-87A8DDE9EF82}" dt="2023-02-27T10:36:17.527" v="3369" actId="1035"/>
          <ac:picMkLst>
            <pc:docMk/>
            <pc:sldMk cId="1919856679" sldId="411"/>
            <ac:picMk id="8" creationId="{F07E62A3-78E4-CD2A-5945-0B38E70501C3}"/>
          </ac:picMkLst>
        </pc:picChg>
      </pc:sldChg>
      <pc:sldChg chg="addSp delSp modSp add mod ord">
        <pc:chgData name="Iva Vavic" userId="13a89f61-d74e-4100-9f82-8f9fd7ea3560" providerId="ADAL" clId="{2369E938-E45D-4E78-8D5E-87A8DDE9EF82}" dt="2023-02-27T07:37:49.484" v="1028"/>
        <pc:sldMkLst>
          <pc:docMk/>
          <pc:sldMk cId="328437085" sldId="412"/>
        </pc:sldMkLst>
        <pc:spChg chg="mod">
          <ac:chgData name="Iva Vavic" userId="13a89f61-d74e-4100-9f82-8f9fd7ea3560" providerId="ADAL" clId="{2369E938-E45D-4E78-8D5E-87A8DDE9EF82}" dt="2023-02-26T18:23:42.849" v="676" actId="20577"/>
          <ac:spMkLst>
            <pc:docMk/>
            <pc:sldMk cId="328437085" sldId="412"/>
            <ac:spMk id="2" creationId="{00000000-0000-0000-0000-000000000000}"/>
          </ac:spMkLst>
        </pc:spChg>
        <pc:spChg chg="del">
          <ac:chgData name="Iva Vavic" userId="13a89f61-d74e-4100-9f82-8f9fd7ea3560" providerId="ADAL" clId="{2369E938-E45D-4E78-8D5E-87A8DDE9EF82}" dt="2023-02-26T18:23:52.826" v="680" actId="478"/>
          <ac:spMkLst>
            <pc:docMk/>
            <pc:sldMk cId="328437085" sldId="412"/>
            <ac:spMk id="4" creationId="{4A9045E3-A913-9466-AA9F-7B8F58F1C90C}"/>
          </ac:spMkLst>
        </pc:spChg>
        <pc:picChg chg="add mod">
          <ac:chgData name="Iva Vavic" userId="13a89f61-d74e-4100-9f82-8f9fd7ea3560" providerId="ADAL" clId="{2369E938-E45D-4E78-8D5E-87A8DDE9EF82}" dt="2023-02-27T07:37:49.484" v="1028"/>
          <ac:picMkLst>
            <pc:docMk/>
            <pc:sldMk cId="328437085" sldId="412"/>
            <ac:picMk id="3" creationId="{32CA9421-AE32-5180-D88A-8F1C54F52ACE}"/>
          </ac:picMkLst>
        </pc:picChg>
        <pc:picChg chg="add del mod ord">
          <ac:chgData name="Iva Vavic" userId="13a89f61-d74e-4100-9f82-8f9fd7ea3560" providerId="ADAL" clId="{2369E938-E45D-4E78-8D5E-87A8DDE9EF82}" dt="2023-02-26T18:31:52.052" v="846" actId="478"/>
          <ac:picMkLst>
            <pc:docMk/>
            <pc:sldMk cId="328437085" sldId="412"/>
            <ac:picMk id="6" creationId="{FF368477-96A9-58F5-868E-9874E52D6A41}"/>
          </ac:picMkLst>
        </pc:picChg>
        <pc:picChg chg="del">
          <ac:chgData name="Iva Vavic" userId="13a89f61-d74e-4100-9f82-8f9fd7ea3560" providerId="ADAL" clId="{2369E938-E45D-4E78-8D5E-87A8DDE9EF82}" dt="2023-02-26T18:23:50.317" v="679" actId="478"/>
          <ac:picMkLst>
            <pc:docMk/>
            <pc:sldMk cId="328437085" sldId="412"/>
            <ac:picMk id="8" creationId="{5A37119B-958A-6278-A23C-E115A72211F2}"/>
          </ac:picMkLst>
        </pc:picChg>
        <pc:picChg chg="add del mod ord">
          <ac:chgData name="Iva Vavic" userId="13a89f61-d74e-4100-9f82-8f9fd7ea3560" providerId="ADAL" clId="{2369E938-E45D-4E78-8D5E-87A8DDE9EF82}" dt="2023-02-26T18:35:28.566" v="868" actId="478"/>
          <ac:picMkLst>
            <pc:docMk/>
            <pc:sldMk cId="328437085" sldId="412"/>
            <ac:picMk id="9" creationId="{A79A4910-22A0-933D-9ED1-EF163B6739CA}"/>
          </ac:picMkLst>
        </pc:picChg>
        <pc:picChg chg="del">
          <ac:chgData name="Iva Vavic" userId="13a89f61-d74e-4100-9f82-8f9fd7ea3560" providerId="ADAL" clId="{2369E938-E45D-4E78-8D5E-87A8DDE9EF82}" dt="2023-02-26T18:23:47.271" v="677" actId="478"/>
          <ac:picMkLst>
            <pc:docMk/>
            <pc:sldMk cId="328437085" sldId="412"/>
            <ac:picMk id="10" creationId="{F3EBC557-5B2D-72F6-F4EE-3CA0E30F5199}"/>
          </ac:picMkLst>
        </pc:picChg>
        <pc:picChg chg="del">
          <ac:chgData name="Iva Vavic" userId="13a89f61-d74e-4100-9f82-8f9fd7ea3560" providerId="ADAL" clId="{2369E938-E45D-4E78-8D5E-87A8DDE9EF82}" dt="2023-02-26T18:23:49.904" v="678" actId="478"/>
          <ac:picMkLst>
            <pc:docMk/>
            <pc:sldMk cId="328437085" sldId="412"/>
            <ac:picMk id="13" creationId="{CA28C190-34AD-183F-B043-574D6712F625}"/>
          </ac:picMkLst>
        </pc:picChg>
        <pc:picChg chg="add mod ord">
          <ac:chgData name="Iva Vavic" userId="13a89f61-d74e-4100-9f82-8f9fd7ea3560" providerId="ADAL" clId="{2369E938-E45D-4E78-8D5E-87A8DDE9EF82}" dt="2023-02-26T18:37:02.050" v="879" actId="167"/>
          <ac:picMkLst>
            <pc:docMk/>
            <pc:sldMk cId="328437085" sldId="412"/>
            <ac:picMk id="14" creationId="{D4F37DAA-1874-F09A-4FD9-029FFAD67764}"/>
          </ac:picMkLst>
        </pc:picChg>
      </pc:sldChg>
      <pc:sldChg chg="new del">
        <pc:chgData name="Iva Vavic" userId="13a89f61-d74e-4100-9f82-8f9fd7ea3560" providerId="ADAL" clId="{2369E938-E45D-4E78-8D5E-87A8DDE9EF82}" dt="2023-02-26T17:42:46.777" v="288" actId="680"/>
        <pc:sldMkLst>
          <pc:docMk/>
          <pc:sldMk cId="4066884029" sldId="412"/>
        </pc:sldMkLst>
      </pc:sldChg>
      <pc:sldChg chg="addSp modSp add mod">
        <pc:chgData name="Iva Vavic" userId="13a89f61-d74e-4100-9f82-8f9fd7ea3560" providerId="ADAL" clId="{2369E938-E45D-4E78-8D5E-87A8DDE9EF82}" dt="2023-02-27T07:37:47.086" v="1027"/>
        <pc:sldMkLst>
          <pc:docMk/>
          <pc:sldMk cId="1527225150" sldId="413"/>
        </pc:sldMkLst>
        <pc:picChg chg="add mod">
          <ac:chgData name="Iva Vavic" userId="13a89f61-d74e-4100-9f82-8f9fd7ea3560" providerId="ADAL" clId="{2369E938-E45D-4E78-8D5E-87A8DDE9EF82}" dt="2023-02-27T07:37:47.086" v="1027"/>
          <ac:picMkLst>
            <pc:docMk/>
            <pc:sldMk cId="1527225150" sldId="413"/>
            <ac:picMk id="3" creationId="{B1FB7A39-E950-8EF4-E191-0CCEA44C22AA}"/>
          </ac:picMkLst>
        </pc:picChg>
        <pc:picChg chg="add mod ord">
          <ac:chgData name="Iva Vavic" userId="13a89f61-d74e-4100-9f82-8f9fd7ea3560" providerId="ADAL" clId="{2369E938-E45D-4E78-8D5E-87A8DDE9EF82}" dt="2023-02-26T18:33:21.207" v="851" actId="167"/>
          <ac:picMkLst>
            <pc:docMk/>
            <pc:sldMk cId="1527225150" sldId="413"/>
            <ac:picMk id="4" creationId="{9BCEE775-3EE2-FCF6-419A-F68895346C7F}"/>
          </ac:picMkLst>
        </pc:picChg>
      </pc:sldChg>
      <pc:sldChg chg="addSp modSp add">
        <pc:chgData name="Iva Vavic" userId="13a89f61-d74e-4100-9f82-8f9fd7ea3560" providerId="ADAL" clId="{2369E938-E45D-4E78-8D5E-87A8DDE9EF82}" dt="2023-02-27T07:37:41.115" v="1026"/>
        <pc:sldMkLst>
          <pc:docMk/>
          <pc:sldMk cId="1360538880" sldId="414"/>
        </pc:sldMkLst>
        <pc:picChg chg="add mod">
          <ac:chgData name="Iva Vavic" userId="13a89f61-d74e-4100-9f82-8f9fd7ea3560" providerId="ADAL" clId="{2369E938-E45D-4E78-8D5E-87A8DDE9EF82}" dt="2023-02-27T07:37:41.115" v="1026"/>
          <ac:picMkLst>
            <pc:docMk/>
            <pc:sldMk cId="1360538880" sldId="414"/>
            <ac:picMk id="3" creationId="{6C8751AA-026E-9AE2-C68C-1F20D451E401}"/>
          </ac:picMkLst>
        </pc:picChg>
      </pc:sldChg>
      <pc:sldChg chg="addSp delSp modSp add del mod">
        <pc:chgData name="Iva Vavic" userId="13a89f61-d74e-4100-9f82-8f9fd7ea3560" providerId="ADAL" clId="{2369E938-E45D-4E78-8D5E-87A8DDE9EF82}" dt="2023-02-27T10:42:58.007" v="3487" actId="47"/>
        <pc:sldMkLst>
          <pc:docMk/>
          <pc:sldMk cId="333495970" sldId="415"/>
        </pc:sldMkLst>
        <pc:spChg chg="mod">
          <ac:chgData name="Iva Vavic" userId="13a89f61-d74e-4100-9f82-8f9fd7ea3560" providerId="ADAL" clId="{2369E938-E45D-4E78-8D5E-87A8DDE9EF82}" dt="2023-02-26T18:37:53.163" v="921" actId="20577"/>
          <ac:spMkLst>
            <pc:docMk/>
            <pc:sldMk cId="333495970" sldId="415"/>
            <ac:spMk id="2" creationId="{00000000-0000-0000-0000-000000000000}"/>
          </ac:spMkLst>
        </pc:spChg>
        <pc:picChg chg="add mod">
          <ac:chgData name="Iva Vavic" userId="13a89f61-d74e-4100-9f82-8f9fd7ea3560" providerId="ADAL" clId="{2369E938-E45D-4E78-8D5E-87A8DDE9EF82}" dt="2023-02-27T07:37:51.652" v="1029"/>
          <ac:picMkLst>
            <pc:docMk/>
            <pc:sldMk cId="333495970" sldId="415"/>
            <ac:picMk id="3" creationId="{B2750087-2ADD-3379-79F6-57FCFF5AE208}"/>
          </ac:picMkLst>
        </pc:picChg>
        <pc:picChg chg="del">
          <ac:chgData name="Iva Vavic" userId="13a89f61-d74e-4100-9f82-8f9fd7ea3560" providerId="ADAL" clId="{2369E938-E45D-4E78-8D5E-87A8DDE9EF82}" dt="2023-02-26T18:37:57.949" v="923" actId="478"/>
          <ac:picMkLst>
            <pc:docMk/>
            <pc:sldMk cId="333495970" sldId="415"/>
            <ac:picMk id="4" creationId="{9BCEE775-3EE2-FCF6-419A-F68895346C7F}"/>
          </ac:picMkLst>
        </pc:picChg>
        <pc:picChg chg="del">
          <ac:chgData name="Iva Vavic" userId="13a89f61-d74e-4100-9f82-8f9fd7ea3560" providerId="ADAL" clId="{2369E938-E45D-4E78-8D5E-87A8DDE9EF82}" dt="2023-02-26T18:37:56.999" v="922" actId="478"/>
          <ac:picMkLst>
            <pc:docMk/>
            <pc:sldMk cId="333495970" sldId="415"/>
            <ac:picMk id="6" creationId="{FF368477-96A9-58F5-868E-9874E52D6A41}"/>
          </ac:picMkLst>
        </pc:picChg>
      </pc:sldChg>
      <pc:sldChg chg="addSp modSp add mod ord">
        <pc:chgData name="Iva Vavic" userId="13a89f61-d74e-4100-9f82-8f9fd7ea3560" providerId="ADAL" clId="{2369E938-E45D-4E78-8D5E-87A8DDE9EF82}" dt="2023-02-27T07:37:56.160" v="1031"/>
        <pc:sldMkLst>
          <pc:docMk/>
          <pc:sldMk cId="1301269577" sldId="416"/>
        </pc:sldMkLst>
        <pc:spChg chg="mod">
          <ac:chgData name="Iva Vavic" userId="13a89f61-d74e-4100-9f82-8f9fd7ea3560" providerId="ADAL" clId="{2369E938-E45D-4E78-8D5E-87A8DDE9EF82}" dt="2023-02-26T18:38:13.767" v="931" actId="20577"/>
          <ac:spMkLst>
            <pc:docMk/>
            <pc:sldMk cId="1301269577" sldId="416"/>
            <ac:spMk id="2" creationId="{00000000-0000-0000-0000-000000000000}"/>
          </ac:spMkLst>
        </pc:spChg>
        <pc:picChg chg="add mod">
          <ac:chgData name="Iva Vavic" userId="13a89f61-d74e-4100-9f82-8f9fd7ea3560" providerId="ADAL" clId="{2369E938-E45D-4E78-8D5E-87A8DDE9EF82}" dt="2023-02-27T07:37:56.160" v="1031"/>
          <ac:picMkLst>
            <pc:docMk/>
            <pc:sldMk cId="1301269577" sldId="416"/>
            <ac:picMk id="3" creationId="{31BB6A59-41A9-5E21-9168-E91E8B97FE1C}"/>
          </ac:picMkLst>
        </pc:picChg>
      </pc:sldChg>
      <pc:sldChg chg="new del ord">
        <pc:chgData name="Iva Vavic" userId="13a89f61-d74e-4100-9f82-8f9fd7ea3560" providerId="ADAL" clId="{2369E938-E45D-4E78-8D5E-87A8DDE9EF82}" dt="2023-02-27T07:25:47.789" v="937" actId="47"/>
        <pc:sldMkLst>
          <pc:docMk/>
          <pc:sldMk cId="1987545651" sldId="417"/>
        </pc:sldMkLst>
      </pc:sldChg>
      <pc:sldChg chg="addSp delSp modSp add mod ord setBg">
        <pc:chgData name="Iva Vavic" userId="13a89f61-d74e-4100-9f82-8f9fd7ea3560" providerId="ADAL" clId="{2369E938-E45D-4E78-8D5E-87A8DDE9EF82}" dt="2023-02-27T09:36:23.459" v="2824" actId="14100"/>
        <pc:sldMkLst>
          <pc:docMk/>
          <pc:sldMk cId="2950680576" sldId="417"/>
        </pc:sldMkLst>
        <pc:spChg chg="add mod">
          <ac:chgData name="Iva Vavic" userId="13a89f61-d74e-4100-9f82-8f9fd7ea3560" providerId="ADAL" clId="{2369E938-E45D-4E78-8D5E-87A8DDE9EF82}" dt="2023-02-27T09:36:04.564" v="2821" actId="1036"/>
          <ac:spMkLst>
            <pc:docMk/>
            <pc:sldMk cId="2950680576" sldId="417"/>
            <ac:spMk id="3" creationId="{4D4F6E38-4360-85D4-C0A6-CB294853B2F3}"/>
          </ac:spMkLst>
        </pc:spChg>
        <pc:spChg chg="add mod ord">
          <ac:chgData name="Iva Vavic" userId="13a89f61-d74e-4100-9f82-8f9fd7ea3560" providerId="ADAL" clId="{2369E938-E45D-4E78-8D5E-87A8DDE9EF82}" dt="2023-02-27T09:36:23.459" v="2824" actId="14100"/>
          <ac:spMkLst>
            <pc:docMk/>
            <pc:sldMk cId="2950680576" sldId="417"/>
            <ac:spMk id="6" creationId="{D06C998C-D1A1-7D68-EC9D-C97B258C016C}"/>
          </ac:spMkLst>
        </pc:spChg>
        <pc:picChg chg="add mod ord">
          <ac:chgData name="Iva Vavic" userId="13a89f61-d74e-4100-9f82-8f9fd7ea3560" providerId="ADAL" clId="{2369E938-E45D-4E78-8D5E-87A8DDE9EF82}" dt="2023-02-27T07:31:13.943" v="953" actId="167"/>
          <ac:picMkLst>
            <pc:docMk/>
            <pc:sldMk cId="2950680576" sldId="417"/>
            <ac:picMk id="4" creationId="{D15BEECC-C256-2E15-0239-B8C07796C912}"/>
          </ac:picMkLst>
        </pc:picChg>
        <pc:picChg chg="add del mod">
          <ac:chgData name="Iva Vavic" userId="13a89f61-d74e-4100-9f82-8f9fd7ea3560" providerId="ADAL" clId="{2369E938-E45D-4E78-8D5E-87A8DDE9EF82}" dt="2023-02-27T07:33:22.897" v="968" actId="478"/>
          <ac:picMkLst>
            <pc:docMk/>
            <pc:sldMk cId="2950680576" sldId="417"/>
            <ac:picMk id="8" creationId="{D3967F69-29A2-EBDA-BFBA-856CB8F753DC}"/>
          </ac:picMkLst>
        </pc:picChg>
        <pc:picChg chg="del">
          <ac:chgData name="Iva Vavic" userId="13a89f61-d74e-4100-9f82-8f9fd7ea3560" providerId="ADAL" clId="{2369E938-E45D-4E78-8D5E-87A8DDE9EF82}" dt="2023-02-27T07:25:57.537" v="941" actId="478"/>
          <ac:picMkLst>
            <pc:docMk/>
            <pc:sldMk cId="2950680576" sldId="417"/>
            <ac:picMk id="9" creationId="{A79A4910-22A0-933D-9ED1-EF163B6739CA}"/>
          </ac:picMkLst>
        </pc:picChg>
        <pc:picChg chg="add mod">
          <ac:chgData name="Iva Vavic" userId="13a89f61-d74e-4100-9f82-8f9fd7ea3560" providerId="ADAL" clId="{2369E938-E45D-4E78-8D5E-87A8DDE9EF82}" dt="2023-02-27T07:35:48.665" v="1011" actId="1038"/>
          <ac:picMkLst>
            <pc:docMk/>
            <pc:sldMk cId="2950680576" sldId="417"/>
            <ac:picMk id="12" creationId="{3D06F37B-D275-1F3F-9C26-020A8F7BFDE8}"/>
          </ac:picMkLst>
        </pc:picChg>
      </pc:sldChg>
      <pc:sldChg chg="modSp add mod">
        <pc:chgData name="Iva Vavic" userId="13a89f61-d74e-4100-9f82-8f9fd7ea3560" providerId="ADAL" clId="{2369E938-E45D-4E78-8D5E-87A8DDE9EF82}" dt="2023-02-27T10:35:47.922" v="3367" actId="108"/>
        <pc:sldMkLst>
          <pc:docMk/>
          <pc:sldMk cId="3301431161" sldId="418"/>
        </pc:sldMkLst>
        <pc:spChg chg="mod">
          <ac:chgData name="Iva Vavic" userId="13a89f61-d74e-4100-9f82-8f9fd7ea3560" providerId="ADAL" clId="{2369E938-E45D-4E78-8D5E-87A8DDE9EF82}" dt="2023-02-27T10:35:47.922" v="3367" actId="108"/>
          <ac:spMkLst>
            <pc:docMk/>
            <pc:sldMk cId="3301431161" sldId="418"/>
            <ac:spMk id="4" creationId="{4A9045E3-A913-9466-AA9F-7B8F58F1C90C}"/>
          </ac:spMkLst>
        </pc:spChg>
      </pc:sldChg>
      <pc:sldChg chg="modSp add mod ord">
        <pc:chgData name="Iva Vavic" userId="13a89f61-d74e-4100-9f82-8f9fd7ea3560" providerId="ADAL" clId="{2369E938-E45D-4E78-8D5E-87A8DDE9EF82}" dt="2023-02-27T10:42:50.894" v="3486" actId="20577"/>
        <pc:sldMkLst>
          <pc:docMk/>
          <pc:sldMk cId="748832690" sldId="419"/>
        </pc:sldMkLst>
        <pc:spChg chg="mod">
          <ac:chgData name="Iva Vavic" userId="13a89f61-d74e-4100-9f82-8f9fd7ea3560" providerId="ADAL" clId="{2369E938-E45D-4E78-8D5E-87A8DDE9EF82}" dt="2023-02-27T10:42:50.894" v="3486" actId="20577"/>
          <ac:spMkLst>
            <pc:docMk/>
            <pc:sldMk cId="748832690" sldId="419"/>
            <ac:spMk id="17" creationId="{CD01EF23-FBC9-40B4-180A-2605C5030990}"/>
          </ac:spMkLst>
        </pc:spChg>
      </pc:sldChg>
      <pc:sldMasterChg chg="delSldLayout modSldLayout">
        <pc:chgData name="Iva Vavic" userId="13a89f61-d74e-4100-9f82-8f9fd7ea3560" providerId="ADAL" clId="{2369E938-E45D-4E78-8D5E-87A8DDE9EF82}" dt="2023-02-27T10:38:05.301" v="3388" actId="47"/>
        <pc:sldMasterMkLst>
          <pc:docMk/>
          <pc:sldMasterMk cId="0" sldId="2147483648"/>
        </pc:sldMasterMkLst>
        <pc:sldLayoutChg chg="delSp mod">
          <pc:chgData name="Iva Vavic" userId="13a89f61-d74e-4100-9f82-8f9fd7ea3560" providerId="ADAL" clId="{2369E938-E45D-4E78-8D5E-87A8DDE9EF82}" dt="2023-02-27T07:37:12.315" v="1019" actId="478"/>
          <pc:sldLayoutMkLst>
            <pc:docMk/>
            <pc:sldMasterMk cId="0" sldId="2147483648"/>
            <pc:sldLayoutMk cId="0" sldId="2147483663"/>
          </pc:sldLayoutMkLst>
          <pc:spChg chg="del">
            <ac:chgData name="Iva Vavic" userId="13a89f61-d74e-4100-9f82-8f9fd7ea3560" providerId="ADAL" clId="{2369E938-E45D-4E78-8D5E-87A8DDE9EF82}" dt="2023-02-27T07:37:10.474" v="1018" actId="478"/>
            <ac:spMkLst>
              <pc:docMk/>
              <pc:sldMasterMk cId="0" sldId="2147483648"/>
              <pc:sldLayoutMk cId="0" sldId="2147483663"/>
              <ac:spMk id="16" creationId="{00000000-0000-0000-0000-000000000000}"/>
            </ac:spMkLst>
          </pc:spChg>
          <pc:spChg chg="del">
            <ac:chgData name="Iva Vavic" userId="13a89f61-d74e-4100-9f82-8f9fd7ea3560" providerId="ADAL" clId="{2369E938-E45D-4E78-8D5E-87A8DDE9EF82}" dt="2023-02-27T07:37:07.209" v="1017" actId="478"/>
            <ac:spMkLst>
              <pc:docMk/>
              <pc:sldMasterMk cId="0" sldId="2147483648"/>
              <pc:sldLayoutMk cId="0" sldId="2147483663"/>
              <ac:spMk id="17" creationId="{00000000-0000-0000-0000-000000000000}"/>
            </ac:spMkLst>
          </pc:spChg>
          <pc:spChg chg="del">
            <ac:chgData name="Iva Vavic" userId="13a89f61-d74e-4100-9f82-8f9fd7ea3560" providerId="ADAL" clId="{2369E938-E45D-4E78-8D5E-87A8DDE9EF82}" dt="2023-02-27T07:37:12.315" v="1019" actId="478"/>
            <ac:spMkLst>
              <pc:docMk/>
              <pc:sldMasterMk cId="0" sldId="2147483648"/>
              <pc:sldLayoutMk cId="0" sldId="2147483663"/>
              <ac:spMk id="21" creationId="{00000000-0000-0000-0000-000000000000}"/>
            </ac:spMkLst>
          </pc:spChg>
          <pc:spChg chg="del">
            <ac:chgData name="Iva Vavic" userId="13a89f61-d74e-4100-9f82-8f9fd7ea3560" providerId="ADAL" clId="{2369E938-E45D-4E78-8D5E-87A8DDE9EF82}" dt="2023-02-27T07:37:12.315" v="1019" actId="478"/>
            <ac:spMkLst>
              <pc:docMk/>
              <pc:sldMasterMk cId="0" sldId="2147483648"/>
              <pc:sldLayoutMk cId="0" sldId="2147483663"/>
              <ac:spMk id="29" creationId="{00000000-0000-0000-0000-000000000000}"/>
            </ac:spMkLst>
          </pc:spChg>
          <pc:spChg chg="del">
            <ac:chgData name="Iva Vavic" userId="13a89f61-d74e-4100-9f82-8f9fd7ea3560" providerId="ADAL" clId="{2369E938-E45D-4E78-8D5E-87A8DDE9EF82}" dt="2023-02-27T07:37:12.315" v="1019" actId="478"/>
            <ac:spMkLst>
              <pc:docMk/>
              <pc:sldMasterMk cId="0" sldId="2147483648"/>
              <pc:sldLayoutMk cId="0" sldId="2147483663"/>
              <ac:spMk id="37" creationId="{00000000-0000-0000-0000-000000000000}"/>
            </ac:spMkLst>
          </pc:spChg>
          <pc:spChg chg="del">
            <ac:chgData name="Iva Vavic" userId="13a89f61-d74e-4100-9f82-8f9fd7ea3560" providerId="ADAL" clId="{2369E938-E45D-4E78-8D5E-87A8DDE9EF82}" dt="2023-02-27T07:37:12.315" v="1019" actId="478"/>
            <ac:spMkLst>
              <pc:docMk/>
              <pc:sldMasterMk cId="0" sldId="2147483648"/>
              <pc:sldLayoutMk cId="0" sldId="2147483663"/>
              <ac:spMk id="41" creationId="{00000000-0000-0000-0000-000000000000}"/>
            </ac:spMkLst>
          </pc:spChg>
          <pc:spChg chg="del">
            <ac:chgData name="Iva Vavic" userId="13a89f61-d74e-4100-9f82-8f9fd7ea3560" providerId="ADAL" clId="{2369E938-E45D-4E78-8D5E-87A8DDE9EF82}" dt="2023-02-27T07:37:12.315" v="1019" actId="478"/>
            <ac:spMkLst>
              <pc:docMk/>
              <pc:sldMasterMk cId="0" sldId="2147483648"/>
              <pc:sldLayoutMk cId="0" sldId="2147483663"/>
              <ac:spMk id="43" creationId="{00000000-0000-0000-0000-000000000000}"/>
            </ac:spMkLst>
          </pc:spChg>
          <pc:spChg chg="del">
            <ac:chgData name="Iva Vavic" userId="13a89f61-d74e-4100-9f82-8f9fd7ea3560" providerId="ADAL" clId="{2369E938-E45D-4E78-8D5E-87A8DDE9EF82}" dt="2023-02-27T07:37:12.315" v="1019" actId="478"/>
            <ac:spMkLst>
              <pc:docMk/>
              <pc:sldMasterMk cId="0" sldId="2147483648"/>
              <pc:sldLayoutMk cId="0" sldId="2147483663"/>
              <ac:spMk id="45" creationId="{00000000-0000-0000-0000-000000000000}"/>
            </ac:spMkLst>
          </pc:spChg>
          <pc:picChg chg="del">
            <ac:chgData name="Iva Vavic" userId="13a89f61-d74e-4100-9f82-8f9fd7ea3560" providerId="ADAL" clId="{2369E938-E45D-4E78-8D5E-87A8DDE9EF82}" dt="2023-02-27T07:37:12.315" v="1019" actId="478"/>
            <ac:picMkLst>
              <pc:docMk/>
              <pc:sldMasterMk cId="0" sldId="2147483648"/>
              <pc:sldLayoutMk cId="0" sldId="2147483663"/>
              <ac:picMk id="18"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19"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20"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22"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23"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24"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25"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26"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27"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28"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30"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31"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32"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33"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34"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35"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36"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38"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39"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40"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42"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44"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46"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47"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48"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49"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50"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51"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52"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53"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54" creationId="{00000000-0000-0000-0000-000000000000}"/>
            </ac:picMkLst>
          </pc:picChg>
        </pc:sldLayoutChg>
        <pc:sldLayoutChg chg="del">
          <pc:chgData name="Iva Vavic" userId="13a89f61-d74e-4100-9f82-8f9fd7ea3560" providerId="ADAL" clId="{2369E938-E45D-4E78-8D5E-87A8DDE9EF82}" dt="2023-02-27T10:38:05.301" v="3388" actId="47"/>
          <pc:sldLayoutMkLst>
            <pc:docMk/>
            <pc:sldMasterMk cId="0" sldId="2147483648"/>
            <pc:sldLayoutMk cId="316075943" sldId="2147483666"/>
          </pc:sldLayoutMkLst>
        </pc:sldLayoutChg>
        <pc:sldLayoutChg chg="del">
          <pc:chgData name="Iva Vavic" userId="13a89f61-d74e-4100-9f82-8f9fd7ea3560" providerId="ADAL" clId="{2369E938-E45D-4E78-8D5E-87A8DDE9EF82}" dt="2023-02-27T10:38:01.095" v="3387" actId="47"/>
          <pc:sldLayoutMkLst>
            <pc:docMk/>
            <pc:sldMasterMk cId="0" sldId="2147483648"/>
            <pc:sldLayoutMk cId="1883837996" sldId="2147483667"/>
          </pc:sldLayoutMkLst>
        </pc:sldLayoutChg>
      </pc:sldMasterChg>
    </pc:docChg>
  </pc:docChgLst>
  <pc:docChgLst>
    <pc:chgData name="Phoebe Njihia" userId="61e53c1c-6f94-4bc3-91aa-1e2242eae6a1" providerId="ADAL" clId="{844AC723-1F5A-4E3E-904A-3ECB61CB652E}"/>
    <pc:docChg chg="custSel addSld delSld modSld sldOrd">
      <pc:chgData name="Phoebe Njihia" userId="61e53c1c-6f94-4bc3-91aa-1e2242eae6a1" providerId="ADAL" clId="{844AC723-1F5A-4E3E-904A-3ECB61CB652E}" dt="2023-02-19T11:07:16.192" v="1477" actId="33524"/>
      <pc:docMkLst>
        <pc:docMk/>
      </pc:docMkLst>
      <pc:sldChg chg="modSp add mod ord setBg">
        <pc:chgData name="Phoebe Njihia" userId="61e53c1c-6f94-4bc3-91aa-1e2242eae6a1" providerId="ADAL" clId="{844AC723-1F5A-4E3E-904A-3ECB61CB652E}" dt="2023-02-19T11:02:58.394" v="1476"/>
        <pc:sldMkLst>
          <pc:docMk/>
          <pc:sldMk cId="2265858915" sldId="266"/>
        </pc:sldMkLst>
        <pc:spChg chg="mod">
          <ac:chgData name="Phoebe Njihia" userId="61e53c1c-6f94-4bc3-91aa-1e2242eae6a1" providerId="ADAL" clId="{844AC723-1F5A-4E3E-904A-3ECB61CB652E}" dt="2023-02-19T11:02:15.561" v="1454" actId="20577"/>
          <ac:spMkLst>
            <pc:docMk/>
            <pc:sldMk cId="2265858915" sldId="266"/>
            <ac:spMk id="7" creationId="{8BC65051-CD12-F410-8DCE-CB3DD714B380}"/>
          </ac:spMkLst>
        </pc:spChg>
        <pc:spChg chg="mod">
          <ac:chgData name="Phoebe Njihia" userId="61e53c1c-6f94-4bc3-91aa-1e2242eae6a1" providerId="ADAL" clId="{844AC723-1F5A-4E3E-904A-3ECB61CB652E}" dt="2023-02-19T11:02:34.145" v="1474" actId="20577"/>
          <ac:spMkLst>
            <pc:docMk/>
            <pc:sldMk cId="2265858915" sldId="266"/>
            <ac:spMk id="9" creationId="{B91D76C8-B40B-82DF-A463-7FA49157F0E0}"/>
          </ac:spMkLst>
        </pc:spChg>
      </pc:sldChg>
      <pc:sldChg chg="modSp mod">
        <pc:chgData name="Phoebe Njihia" userId="61e53c1c-6f94-4bc3-91aa-1e2242eae6a1" providerId="ADAL" clId="{844AC723-1F5A-4E3E-904A-3ECB61CB652E}" dt="2023-02-19T07:13:16.892" v="481" actId="20577"/>
        <pc:sldMkLst>
          <pc:docMk/>
          <pc:sldMk cId="899575014" sldId="416"/>
        </pc:sldMkLst>
        <pc:spChg chg="mod">
          <ac:chgData name="Phoebe Njihia" userId="61e53c1c-6f94-4bc3-91aa-1e2242eae6a1" providerId="ADAL" clId="{844AC723-1F5A-4E3E-904A-3ECB61CB652E}" dt="2023-02-19T07:13:16.892" v="481" actId="20577"/>
          <ac:spMkLst>
            <pc:docMk/>
            <pc:sldMk cId="899575014" sldId="416"/>
            <ac:spMk id="9" creationId="{2290C048-F8C3-1FB0-7CEE-39B975090525}"/>
          </ac:spMkLst>
        </pc:spChg>
      </pc:sldChg>
      <pc:sldChg chg="addSp delSp modSp mod">
        <pc:chgData name="Phoebe Njihia" userId="61e53c1c-6f94-4bc3-91aa-1e2242eae6a1" providerId="ADAL" clId="{844AC723-1F5A-4E3E-904A-3ECB61CB652E}" dt="2023-02-19T08:15:19.029" v="1356" actId="14100"/>
        <pc:sldMkLst>
          <pc:docMk/>
          <pc:sldMk cId="655654976" sldId="424"/>
        </pc:sldMkLst>
        <pc:picChg chg="add mod">
          <ac:chgData name="Phoebe Njihia" userId="61e53c1c-6f94-4bc3-91aa-1e2242eae6a1" providerId="ADAL" clId="{844AC723-1F5A-4E3E-904A-3ECB61CB652E}" dt="2023-02-19T08:10:54.174" v="1262" actId="1076"/>
          <ac:picMkLst>
            <pc:docMk/>
            <pc:sldMk cId="655654976" sldId="424"/>
            <ac:picMk id="6" creationId="{81C8FB91-4637-A75B-B964-8BED731F4CDC}"/>
          </ac:picMkLst>
        </pc:picChg>
        <pc:picChg chg="del">
          <ac:chgData name="Phoebe Njihia" userId="61e53c1c-6f94-4bc3-91aa-1e2242eae6a1" providerId="ADAL" clId="{844AC723-1F5A-4E3E-904A-3ECB61CB652E}" dt="2023-02-19T08:10:09.407" v="1260" actId="21"/>
          <ac:picMkLst>
            <pc:docMk/>
            <pc:sldMk cId="655654976" sldId="424"/>
            <ac:picMk id="18" creationId="{2042702E-010C-42BB-6302-06622FA540B8}"/>
          </ac:picMkLst>
        </pc:picChg>
        <pc:cxnChg chg="mod">
          <ac:chgData name="Phoebe Njihia" userId="61e53c1c-6f94-4bc3-91aa-1e2242eae6a1" providerId="ADAL" clId="{844AC723-1F5A-4E3E-904A-3ECB61CB652E}" dt="2023-02-19T08:15:19.029" v="1356" actId="14100"/>
          <ac:cxnSpMkLst>
            <pc:docMk/>
            <pc:sldMk cId="655654976" sldId="424"/>
            <ac:cxnSpMk id="20" creationId="{3484CB36-701B-9A1E-3144-1545B3F1B2DA}"/>
          </ac:cxnSpMkLst>
        </pc:cxnChg>
        <pc:cxnChg chg="del">
          <ac:chgData name="Phoebe Njihia" userId="61e53c1c-6f94-4bc3-91aa-1e2242eae6a1" providerId="ADAL" clId="{844AC723-1F5A-4E3E-904A-3ECB61CB652E}" dt="2023-02-19T08:10:59.256" v="1263" actId="21"/>
          <ac:cxnSpMkLst>
            <pc:docMk/>
            <pc:sldMk cId="655654976" sldId="424"/>
            <ac:cxnSpMk id="26" creationId="{DF2A2C91-F5FA-211E-20CF-9B0D5B843767}"/>
          </ac:cxnSpMkLst>
        </pc:cxnChg>
        <pc:cxnChg chg="mod">
          <ac:chgData name="Phoebe Njihia" userId="61e53c1c-6f94-4bc3-91aa-1e2242eae6a1" providerId="ADAL" clId="{844AC723-1F5A-4E3E-904A-3ECB61CB652E}" dt="2023-02-19T08:11:12.066" v="1266" actId="208"/>
          <ac:cxnSpMkLst>
            <pc:docMk/>
            <pc:sldMk cId="655654976" sldId="424"/>
            <ac:cxnSpMk id="32" creationId="{424A2FC8-B806-0793-1C59-52ED45F76708}"/>
          </ac:cxnSpMkLst>
        </pc:cxnChg>
      </pc:sldChg>
      <pc:sldChg chg="modSp mod">
        <pc:chgData name="Phoebe Njihia" userId="61e53c1c-6f94-4bc3-91aa-1e2242eae6a1" providerId="ADAL" clId="{844AC723-1F5A-4E3E-904A-3ECB61CB652E}" dt="2023-02-19T08:14:40.237" v="1353" actId="113"/>
        <pc:sldMkLst>
          <pc:docMk/>
          <pc:sldMk cId="3967723739" sldId="425"/>
        </pc:sldMkLst>
        <pc:spChg chg="mod">
          <ac:chgData name="Phoebe Njihia" userId="61e53c1c-6f94-4bc3-91aa-1e2242eae6a1" providerId="ADAL" clId="{844AC723-1F5A-4E3E-904A-3ECB61CB652E}" dt="2023-02-19T08:14:40.237" v="1353" actId="113"/>
          <ac:spMkLst>
            <pc:docMk/>
            <pc:sldMk cId="3967723739" sldId="425"/>
            <ac:spMk id="9" creationId="{2290C048-F8C3-1FB0-7CEE-39B975090525}"/>
          </ac:spMkLst>
        </pc:spChg>
      </pc:sldChg>
      <pc:sldChg chg="modSp mod">
        <pc:chgData name="Phoebe Njihia" userId="61e53c1c-6f94-4bc3-91aa-1e2242eae6a1" providerId="ADAL" clId="{844AC723-1F5A-4E3E-904A-3ECB61CB652E}" dt="2023-02-19T11:07:16.192" v="1477" actId="33524"/>
        <pc:sldMkLst>
          <pc:docMk/>
          <pc:sldMk cId="420383015" sldId="447"/>
        </pc:sldMkLst>
        <pc:spChg chg="mod">
          <ac:chgData name="Phoebe Njihia" userId="61e53c1c-6f94-4bc3-91aa-1e2242eae6a1" providerId="ADAL" clId="{844AC723-1F5A-4E3E-904A-3ECB61CB652E}" dt="2023-02-19T11:07:16.192" v="1477" actId="33524"/>
          <ac:spMkLst>
            <pc:docMk/>
            <pc:sldMk cId="420383015" sldId="447"/>
            <ac:spMk id="2" creationId="{EE509CC6-53B3-9F7F-A6EF-D0ECB480424C}"/>
          </ac:spMkLst>
        </pc:spChg>
      </pc:sldChg>
      <pc:sldChg chg="del">
        <pc:chgData name="Phoebe Njihia" userId="61e53c1c-6f94-4bc3-91aa-1e2242eae6a1" providerId="ADAL" clId="{844AC723-1F5A-4E3E-904A-3ECB61CB652E}" dt="2023-02-19T11:02:41.863" v="1475" actId="2696"/>
        <pc:sldMkLst>
          <pc:docMk/>
          <pc:sldMk cId="1356075388" sldId="448"/>
        </pc:sldMkLst>
      </pc:sldChg>
      <pc:sldChg chg="addSp delSp modSp mod">
        <pc:chgData name="Phoebe Njihia" userId="61e53c1c-6f94-4bc3-91aa-1e2242eae6a1" providerId="ADAL" clId="{844AC723-1F5A-4E3E-904A-3ECB61CB652E}" dt="2023-02-19T08:26:18.477" v="1401" actId="255"/>
        <pc:sldMkLst>
          <pc:docMk/>
          <pc:sldMk cId="3817310540" sldId="453"/>
        </pc:sldMkLst>
        <pc:spChg chg="mod">
          <ac:chgData name="Phoebe Njihia" userId="61e53c1c-6f94-4bc3-91aa-1e2242eae6a1" providerId="ADAL" clId="{844AC723-1F5A-4E3E-904A-3ECB61CB652E}" dt="2023-02-19T08:26:18.477" v="1401" actId="255"/>
          <ac:spMkLst>
            <pc:docMk/>
            <pc:sldMk cId="3817310540" sldId="453"/>
            <ac:spMk id="9" creationId="{2290C048-F8C3-1FB0-7CEE-39B975090525}"/>
          </ac:spMkLst>
        </pc:spChg>
        <pc:spChg chg="mod">
          <ac:chgData name="Phoebe Njihia" userId="61e53c1c-6f94-4bc3-91aa-1e2242eae6a1" providerId="ADAL" clId="{844AC723-1F5A-4E3E-904A-3ECB61CB652E}" dt="2023-02-19T08:06:49.375" v="1249" actId="1076"/>
          <ac:spMkLst>
            <pc:docMk/>
            <pc:sldMk cId="3817310540" sldId="453"/>
            <ac:spMk id="13" creationId="{700CF12E-0359-916C-3EEF-8CB687F2E599}"/>
          </ac:spMkLst>
        </pc:spChg>
        <pc:spChg chg="mod">
          <ac:chgData name="Phoebe Njihia" userId="61e53c1c-6f94-4bc3-91aa-1e2242eae6a1" providerId="ADAL" clId="{844AC723-1F5A-4E3E-904A-3ECB61CB652E}" dt="2023-02-19T08:24:57.878" v="1391" actId="113"/>
          <ac:spMkLst>
            <pc:docMk/>
            <pc:sldMk cId="3817310540" sldId="453"/>
            <ac:spMk id="14" creationId="{28BE382E-C278-52C3-8ED7-76CB303F32CC}"/>
          </ac:spMkLst>
        </pc:spChg>
        <pc:picChg chg="add del mod">
          <ac:chgData name="Phoebe Njihia" userId="61e53c1c-6f94-4bc3-91aa-1e2242eae6a1" providerId="ADAL" clId="{844AC723-1F5A-4E3E-904A-3ECB61CB652E}" dt="2023-02-19T06:43:29.361" v="2" actId="21"/>
          <ac:picMkLst>
            <pc:docMk/>
            <pc:sldMk cId="3817310540" sldId="453"/>
            <ac:picMk id="2" creationId="{83DD64AE-DC8B-CAE2-BDF2-05F81DC73D80}"/>
          </ac:picMkLst>
        </pc:picChg>
        <pc:picChg chg="del">
          <ac:chgData name="Phoebe Njihia" userId="61e53c1c-6f94-4bc3-91aa-1e2242eae6a1" providerId="ADAL" clId="{844AC723-1F5A-4E3E-904A-3ECB61CB652E}" dt="2023-02-19T06:43:26.300" v="0" actId="21"/>
          <ac:picMkLst>
            <pc:docMk/>
            <pc:sldMk cId="3817310540" sldId="453"/>
            <ac:picMk id="3" creationId="{1BA16044-5483-F774-439E-A6E3437B0979}"/>
          </ac:picMkLst>
        </pc:picChg>
        <pc:picChg chg="add del mod ord">
          <ac:chgData name="Phoebe Njihia" userId="61e53c1c-6f94-4bc3-91aa-1e2242eae6a1" providerId="ADAL" clId="{844AC723-1F5A-4E3E-904A-3ECB61CB652E}" dt="2023-02-19T07:48:12.353" v="977" actId="21"/>
          <ac:picMkLst>
            <pc:docMk/>
            <pc:sldMk cId="3817310540" sldId="453"/>
            <ac:picMk id="6" creationId="{0AC39620-62FE-B634-FE88-CD9B3E258871}"/>
          </ac:picMkLst>
        </pc:picChg>
        <pc:picChg chg="mod">
          <ac:chgData name="Phoebe Njihia" userId="61e53c1c-6f94-4bc3-91aa-1e2242eae6a1" providerId="ADAL" clId="{844AC723-1F5A-4E3E-904A-3ECB61CB652E}" dt="2023-02-19T07:45:31.287" v="847" actId="1076"/>
          <ac:picMkLst>
            <pc:docMk/>
            <pc:sldMk cId="3817310540" sldId="453"/>
            <ac:picMk id="18" creationId="{BB00909F-390A-B077-1601-6B6814B4BE74}"/>
          </ac:picMkLst>
        </pc:picChg>
        <pc:picChg chg="add mod">
          <ac:chgData name="Phoebe Njihia" userId="61e53c1c-6f94-4bc3-91aa-1e2242eae6a1" providerId="ADAL" clId="{844AC723-1F5A-4E3E-904A-3ECB61CB652E}" dt="2023-02-19T07:58:52.298" v="1141" actId="1076"/>
          <ac:picMkLst>
            <pc:docMk/>
            <pc:sldMk cId="3817310540" sldId="453"/>
            <ac:picMk id="25" creationId="{CB41F42F-AA8B-105D-524B-03AC241A473F}"/>
          </ac:picMkLst>
        </pc:picChg>
        <pc:picChg chg="add del mod">
          <ac:chgData name="Phoebe Njihia" userId="61e53c1c-6f94-4bc3-91aa-1e2242eae6a1" providerId="ADAL" clId="{844AC723-1F5A-4E3E-904A-3ECB61CB652E}" dt="2023-02-19T08:01:53.273" v="1198" actId="21"/>
          <ac:picMkLst>
            <pc:docMk/>
            <pc:sldMk cId="3817310540" sldId="453"/>
            <ac:picMk id="29" creationId="{3614C7FC-06D6-B349-8617-47B3EE3E10B6}"/>
          </ac:picMkLst>
        </pc:picChg>
        <pc:picChg chg="add del mod">
          <ac:chgData name="Phoebe Njihia" userId="61e53c1c-6f94-4bc3-91aa-1e2242eae6a1" providerId="ADAL" clId="{844AC723-1F5A-4E3E-904A-3ECB61CB652E}" dt="2023-02-19T08:02:44.987" v="1223" actId="21"/>
          <ac:picMkLst>
            <pc:docMk/>
            <pc:sldMk cId="3817310540" sldId="453"/>
            <ac:picMk id="31" creationId="{998F0AA3-0E95-A039-749E-EBE64FA6B70B}"/>
          </ac:picMkLst>
        </pc:picChg>
        <pc:picChg chg="add mod">
          <ac:chgData name="Phoebe Njihia" userId="61e53c1c-6f94-4bc3-91aa-1e2242eae6a1" providerId="ADAL" clId="{844AC723-1F5A-4E3E-904A-3ECB61CB652E}" dt="2023-02-19T08:07:02.055" v="1252" actId="14100"/>
          <ac:picMkLst>
            <pc:docMk/>
            <pc:sldMk cId="3817310540" sldId="453"/>
            <ac:picMk id="39" creationId="{18896BA0-F76B-8AC7-498A-EDB64854E1E3}"/>
          </ac:picMkLst>
        </pc:picChg>
        <pc:picChg chg="add mod">
          <ac:chgData name="Phoebe Njihia" userId="61e53c1c-6f94-4bc3-91aa-1e2242eae6a1" providerId="ADAL" clId="{844AC723-1F5A-4E3E-904A-3ECB61CB652E}" dt="2023-02-19T08:06:41.183" v="1248" actId="1076"/>
          <ac:picMkLst>
            <pc:docMk/>
            <pc:sldMk cId="3817310540" sldId="453"/>
            <ac:picMk id="41" creationId="{D339AA75-5968-B973-BE57-9D2C5E200DFB}"/>
          </ac:picMkLst>
        </pc:picChg>
        <pc:cxnChg chg="del mod">
          <ac:chgData name="Phoebe Njihia" userId="61e53c1c-6f94-4bc3-91aa-1e2242eae6a1" providerId="ADAL" clId="{844AC723-1F5A-4E3E-904A-3ECB61CB652E}" dt="2023-02-19T07:43:55.660" v="825" actId="21"/>
          <ac:cxnSpMkLst>
            <pc:docMk/>
            <pc:sldMk cId="3817310540" sldId="453"/>
            <ac:cxnSpMk id="10" creationId="{B9D34A73-C199-2A8F-A96C-358907B962EE}"/>
          </ac:cxnSpMkLst>
        </pc:cxnChg>
        <pc:cxnChg chg="add mod">
          <ac:chgData name="Phoebe Njihia" userId="61e53c1c-6f94-4bc3-91aa-1e2242eae6a1" providerId="ADAL" clId="{844AC723-1F5A-4E3E-904A-3ECB61CB652E}" dt="2023-02-19T08:15:10.387" v="1354" actId="14100"/>
          <ac:cxnSpMkLst>
            <pc:docMk/>
            <pc:sldMk cId="3817310540" sldId="453"/>
            <ac:cxnSpMk id="27" creationId="{AF3E0BCA-F4AC-212C-7454-E048C8B5B16B}"/>
          </ac:cxnSpMkLst>
        </pc:cxnChg>
        <pc:cxnChg chg="add mod">
          <ac:chgData name="Phoebe Njihia" userId="61e53c1c-6f94-4bc3-91aa-1e2242eae6a1" providerId="ADAL" clId="{844AC723-1F5A-4E3E-904A-3ECB61CB652E}" dt="2023-02-19T08:03:15.497" v="1227" actId="1076"/>
          <ac:cxnSpMkLst>
            <pc:docMk/>
            <pc:sldMk cId="3817310540" sldId="453"/>
            <ac:cxnSpMk id="32" creationId="{09F035E3-BB4C-178D-D69D-12109BAE3027}"/>
          </ac:cxnSpMkLst>
        </pc:cxnChg>
        <pc:cxnChg chg="add mod ord">
          <ac:chgData name="Phoebe Njihia" userId="61e53c1c-6f94-4bc3-91aa-1e2242eae6a1" providerId="ADAL" clId="{844AC723-1F5A-4E3E-904A-3ECB61CB652E}" dt="2023-02-19T08:06:53.162" v="1250" actId="1076"/>
          <ac:cxnSpMkLst>
            <pc:docMk/>
            <pc:sldMk cId="3817310540" sldId="453"/>
            <ac:cxnSpMk id="35" creationId="{95FC01EA-F126-39E9-CBE3-29D0EC8A6AD2}"/>
          </ac:cxnSpMkLst>
        </pc:cxnChg>
        <pc:cxnChg chg="add mod">
          <ac:chgData name="Phoebe Njihia" userId="61e53c1c-6f94-4bc3-91aa-1e2242eae6a1" providerId="ADAL" clId="{844AC723-1F5A-4E3E-904A-3ECB61CB652E}" dt="2023-02-19T08:25:23.416" v="1398" actId="14100"/>
          <ac:cxnSpMkLst>
            <pc:docMk/>
            <pc:sldMk cId="3817310540" sldId="453"/>
            <ac:cxnSpMk id="48" creationId="{16181406-633F-1F11-C964-B7F895CF7B1E}"/>
          </ac:cxnSpMkLst>
        </pc:cxnChg>
      </pc:sldChg>
      <pc:sldChg chg="del">
        <pc:chgData name="Phoebe Njihia" userId="61e53c1c-6f94-4bc3-91aa-1e2242eae6a1" providerId="ADAL" clId="{844AC723-1F5A-4E3E-904A-3ECB61CB652E}" dt="2023-02-19T07:09:16.453" v="437" actId="2696"/>
        <pc:sldMkLst>
          <pc:docMk/>
          <pc:sldMk cId="437839816" sldId="454"/>
        </pc:sldMkLst>
      </pc:sldChg>
      <pc:sldChg chg="delSp modSp add del mod">
        <pc:chgData name="Phoebe Njihia" userId="61e53c1c-6f94-4bc3-91aa-1e2242eae6a1" providerId="ADAL" clId="{844AC723-1F5A-4E3E-904A-3ECB61CB652E}" dt="2023-02-19T08:07:42.822" v="1258" actId="2696"/>
        <pc:sldMkLst>
          <pc:docMk/>
          <pc:sldMk cId="1018319588" sldId="455"/>
        </pc:sldMkLst>
        <pc:spChg chg="mod">
          <ac:chgData name="Phoebe Njihia" userId="61e53c1c-6f94-4bc3-91aa-1e2242eae6a1" providerId="ADAL" clId="{844AC723-1F5A-4E3E-904A-3ECB61CB652E}" dt="2023-02-19T06:48:15.042" v="148" actId="20577"/>
          <ac:spMkLst>
            <pc:docMk/>
            <pc:sldMk cId="1018319588" sldId="455"/>
            <ac:spMk id="9" creationId="{2290C048-F8C3-1FB0-7CEE-39B975090525}"/>
          </ac:spMkLst>
        </pc:spChg>
        <pc:spChg chg="mod">
          <ac:chgData name="Phoebe Njihia" userId="61e53c1c-6f94-4bc3-91aa-1e2242eae6a1" providerId="ADAL" clId="{844AC723-1F5A-4E3E-904A-3ECB61CB652E}" dt="2023-02-19T06:48:32.465" v="161" actId="1076"/>
          <ac:spMkLst>
            <pc:docMk/>
            <pc:sldMk cId="1018319588" sldId="455"/>
            <ac:spMk id="13" creationId="{700CF12E-0359-916C-3EEF-8CB687F2E599}"/>
          </ac:spMkLst>
        </pc:spChg>
        <pc:spChg chg="mod">
          <ac:chgData name="Phoebe Njihia" userId="61e53c1c-6f94-4bc3-91aa-1e2242eae6a1" providerId="ADAL" clId="{844AC723-1F5A-4E3E-904A-3ECB61CB652E}" dt="2023-02-19T08:01:21.100" v="1193"/>
          <ac:spMkLst>
            <pc:docMk/>
            <pc:sldMk cId="1018319588" sldId="455"/>
            <ac:spMk id="14" creationId="{28BE382E-C278-52C3-8ED7-76CB303F32CC}"/>
          </ac:spMkLst>
        </pc:spChg>
        <pc:picChg chg="del">
          <ac:chgData name="Phoebe Njihia" userId="61e53c1c-6f94-4bc3-91aa-1e2242eae6a1" providerId="ADAL" clId="{844AC723-1F5A-4E3E-904A-3ECB61CB652E}" dt="2023-02-19T08:01:27.159" v="1194" actId="21"/>
          <ac:picMkLst>
            <pc:docMk/>
            <pc:sldMk cId="1018319588" sldId="455"/>
            <ac:picMk id="6" creationId="{0AC39620-62FE-B634-FE88-CD9B3E258871}"/>
          </ac:picMkLst>
        </pc:picChg>
        <pc:picChg chg="mod">
          <ac:chgData name="Phoebe Njihia" userId="61e53c1c-6f94-4bc3-91aa-1e2242eae6a1" providerId="ADAL" clId="{844AC723-1F5A-4E3E-904A-3ECB61CB652E}" dt="2023-02-19T06:48:29.413" v="160" actId="1076"/>
          <ac:picMkLst>
            <pc:docMk/>
            <pc:sldMk cId="1018319588" sldId="455"/>
            <ac:picMk id="18" creationId="{BB00909F-390A-B077-1601-6B6814B4BE74}"/>
          </ac:picMkLst>
        </pc:picChg>
        <pc:cxnChg chg="mod">
          <ac:chgData name="Phoebe Njihia" userId="61e53c1c-6f94-4bc3-91aa-1e2242eae6a1" providerId="ADAL" clId="{844AC723-1F5A-4E3E-904A-3ECB61CB652E}" dt="2023-02-19T06:48:34.557" v="162" actId="1076"/>
          <ac:cxnSpMkLst>
            <pc:docMk/>
            <pc:sldMk cId="1018319588" sldId="455"/>
            <ac:cxnSpMk id="10" creationId="{B9D34A73-C199-2A8F-A96C-358907B962EE}"/>
          </ac:cxnSpMkLst>
        </pc:cxnChg>
      </pc:sldChg>
      <pc:sldChg chg="addSp delSp modSp add mod">
        <pc:chgData name="Phoebe Njihia" userId="61e53c1c-6f94-4bc3-91aa-1e2242eae6a1" providerId="ADAL" clId="{844AC723-1F5A-4E3E-904A-3ECB61CB652E}" dt="2023-02-19T08:22:56.551" v="1383" actId="113"/>
        <pc:sldMkLst>
          <pc:docMk/>
          <pc:sldMk cId="1443319434" sldId="456"/>
        </pc:sldMkLst>
        <pc:spChg chg="del">
          <ac:chgData name="Phoebe Njihia" userId="61e53c1c-6f94-4bc3-91aa-1e2242eae6a1" providerId="ADAL" clId="{844AC723-1F5A-4E3E-904A-3ECB61CB652E}" dt="2023-02-19T07:25:38.705" v="508" actId="21"/>
          <ac:spMkLst>
            <pc:docMk/>
            <pc:sldMk cId="1443319434" sldId="456"/>
            <ac:spMk id="4" creationId="{E6A68766-D848-EB69-ED36-7A7D54B651B2}"/>
          </ac:spMkLst>
        </pc:spChg>
        <pc:spChg chg="mod">
          <ac:chgData name="Phoebe Njihia" userId="61e53c1c-6f94-4bc3-91aa-1e2242eae6a1" providerId="ADAL" clId="{844AC723-1F5A-4E3E-904A-3ECB61CB652E}" dt="2023-02-19T08:22:56.551" v="1383" actId="113"/>
          <ac:spMkLst>
            <pc:docMk/>
            <pc:sldMk cId="1443319434" sldId="456"/>
            <ac:spMk id="9" creationId="{2290C048-F8C3-1FB0-7CEE-39B975090525}"/>
          </ac:spMkLst>
        </pc:spChg>
        <pc:picChg chg="del">
          <ac:chgData name="Phoebe Njihia" userId="61e53c1c-6f94-4bc3-91aa-1e2242eae6a1" providerId="ADAL" clId="{844AC723-1F5A-4E3E-904A-3ECB61CB652E}" dt="2023-02-19T07:25:28.733" v="504" actId="21"/>
          <ac:picMkLst>
            <pc:docMk/>
            <pc:sldMk cId="1443319434" sldId="456"/>
            <ac:picMk id="2" creationId="{FF8DC9E3-99D2-003E-E505-1DC88E0CA42A}"/>
          </ac:picMkLst>
        </pc:picChg>
        <pc:picChg chg="add del">
          <ac:chgData name="Phoebe Njihia" userId="61e53c1c-6f94-4bc3-91aa-1e2242eae6a1" providerId="ADAL" clId="{844AC723-1F5A-4E3E-904A-3ECB61CB652E}" dt="2023-02-19T07:25:22.023" v="500" actId="21"/>
          <ac:picMkLst>
            <pc:docMk/>
            <pc:sldMk cId="1443319434" sldId="456"/>
            <ac:picMk id="3" creationId="{5E7648AC-4150-D6F6-44A4-D7D40FBD3EB3}"/>
          </ac:picMkLst>
        </pc:picChg>
        <pc:picChg chg="add del mod">
          <ac:chgData name="Phoebe Njihia" userId="61e53c1c-6f94-4bc3-91aa-1e2242eae6a1" providerId="ADAL" clId="{844AC723-1F5A-4E3E-904A-3ECB61CB652E}" dt="2023-02-19T08:20:01.100" v="1377" actId="21"/>
          <ac:picMkLst>
            <pc:docMk/>
            <pc:sldMk cId="1443319434" sldId="456"/>
            <ac:picMk id="8" creationId="{079D34DB-4528-46BB-E721-5BE35D4E1E80}"/>
          </ac:picMkLst>
        </pc:picChg>
        <pc:picChg chg="del">
          <ac:chgData name="Phoebe Njihia" userId="61e53c1c-6f94-4bc3-91aa-1e2242eae6a1" providerId="ADAL" clId="{844AC723-1F5A-4E3E-904A-3ECB61CB652E}" dt="2023-02-19T07:25:18.555" v="498" actId="21"/>
          <ac:picMkLst>
            <pc:docMk/>
            <pc:sldMk cId="1443319434" sldId="456"/>
            <ac:picMk id="13" creationId="{91160C63-A0F7-A447-CA1F-017741CBF02F}"/>
          </ac:picMkLst>
        </pc:picChg>
        <pc:picChg chg="add mod">
          <ac:chgData name="Phoebe Njihia" userId="61e53c1c-6f94-4bc3-91aa-1e2242eae6a1" providerId="ADAL" clId="{844AC723-1F5A-4E3E-904A-3ECB61CB652E}" dt="2023-02-19T08:21:05.399" v="1381" actId="14100"/>
          <ac:picMkLst>
            <pc:docMk/>
            <pc:sldMk cId="1443319434" sldId="456"/>
            <ac:picMk id="14" creationId="{C35EC269-4957-4F19-45AF-0452F5252C1A}"/>
          </ac:picMkLst>
        </pc:picChg>
        <pc:picChg chg="del mod">
          <ac:chgData name="Phoebe Njihia" userId="61e53c1c-6f94-4bc3-91aa-1e2242eae6a1" providerId="ADAL" clId="{844AC723-1F5A-4E3E-904A-3ECB61CB652E}" dt="2023-02-19T07:25:23.827" v="501" actId="21"/>
          <ac:picMkLst>
            <pc:docMk/>
            <pc:sldMk cId="1443319434" sldId="456"/>
            <ac:picMk id="15" creationId="{32612FC0-B425-F7AA-B1C2-25D6F155C758}"/>
          </ac:picMkLst>
        </pc:picChg>
        <pc:picChg chg="del">
          <ac:chgData name="Phoebe Njihia" userId="61e53c1c-6f94-4bc3-91aa-1e2242eae6a1" providerId="ADAL" clId="{844AC723-1F5A-4E3E-904A-3ECB61CB652E}" dt="2023-02-19T07:25:25.239" v="502" actId="21"/>
          <ac:picMkLst>
            <pc:docMk/>
            <pc:sldMk cId="1443319434" sldId="456"/>
            <ac:picMk id="17" creationId="{350DBC6A-6131-21F2-7E18-836434343A51}"/>
          </ac:picMkLst>
        </pc:picChg>
        <pc:picChg chg="del">
          <ac:chgData name="Phoebe Njihia" userId="61e53c1c-6f94-4bc3-91aa-1e2242eae6a1" providerId="ADAL" clId="{844AC723-1F5A-4E3E-904A-3ECB61CB652E}" dt="2023-02-19T07:25:26.870" v="503" actId="21"/>
          <ac:picMkLst>
            <pc:docMk/>
            <pc:sldMk cId="1443319434" sldId="456"/>
            <ac:picMk id="21" creationId="{4741B7E6-DE09-4598-FA9A-D092AF45010D}"/>
          </ac:picMkLst>
        </pc:picChg>
        <pc:cxnChg chg="del">
          <ac:chgData name="Phoebe Njihia" userId="61e53c1c-6f94-4bc3-91aa-1e2242eae6a1" providerId="ADAL" clId="{844AC723-1F5A-4E3E-904A-3ECB61CB652E}" dt="2023-02-19T07:25:35.057" v="507" actId="21"/>
          <ac:cxnSpMkLst>
            <pc:docMk/>
            <pc:sldMk cId="1443319434" sldId="456"/>
            <ac:cxnSpMk id="12" creationId="{6953A985-512F-2506-210F-CCACCF32974B}"/>
          </ac:cxnSpMkLst>
        </pc:cxnChg>
        <pc:cxnChg chg="del">
          <ac:chgData name="Phoebe Njihia" userId="61e53c1c-6f94-4bc3-91aa-1e2242eae6a1" providerId="ADAL" clId="{844AC723-1F5A-4E3E-904A-3ECB61CB652E}" dt="2023-02-19T07:25:33.051" v="506" actId="21"/>
          <ac:cxnSpMkLst>
            <pc:docMk/>
            <pc:sldMk cId="1443319434" sldId="456"/>
            <ac:cxnSpMk id="18" creationId="{2903BF9B-7E09-A518-8500-F59FFC4E58FF}"/>
          </ac:cxnSpMkLst>
        </pc:cxnChg>
        <pc:cxnChg chg="del">
          <ac:chgData name="Phoebe Njihia" userId="61e53c1c-6f94-4bc3-91aa-1e2242eae6a1" providerId="ADAL" clId="{844AC723-1F5A-4E3E-904A-3ECB61CB652E}" dt="2023-02-19T07:25:30.689" v="505" actId="21"/>
          <ac:cxnSpMkLst>
            <pc:docMk/>
            <pc:sldMk cId="1443319434" sldId="456"/>
            <ac:cxnSpMk id="20" creationId="{5ACD2F25-E302-1248-C69F-A2C61B631D3C}"/>
          </ac:cxnSpMkLst>
        </pc:cxnChg>
      </pc:sldChg>
      <pc:sldChg chg="addSp modSp add mod ord">
        <pc:chgData name="Phoebe Njihia" userId="61e53c1c-6f94-4bc3-91aa-1e2242eae6a1" providerId="ADAL" clId="{844AC723-1F5A-4E3E-904A-3ECB61CB652E}" dt="2023-02-19T08:24:37.705" v="1389" actId="14100"/>
        <pc:sldMkLst>
          <pc:docMk/>
          <pc:sldMk cId="3034373702" sldId="457"/>
        </pc:sldMkLst>
        <pc:spChg chg="mod">
          <ac:chgData name="Phoebe Njihia" userId="61e53c1c-6f94-4bc3-91aa-1e2242eae6a1" providerId="ADAL" clId="{844AC723-1F5A-4E3E-904A-3ECB61CB652E}" dt="2023-02-19T08:12:36.886" v="1333" actId="113"/>
          <ac:spMkLst>
            <pc:docMk/>
            <pc:sldMk cId="3034373702" sldId="457"/>
            <ac:spMk id="9" creationId="{2290C048-F8C3-1FB0-7CEE-39B975090525}"/>
          </ac:spMkLst>
        </pc:spChg>
        <pc:picChg chg="mod">
          <ac:chgData name="Phoebe Njihia" userId="61e53c1c-6f94-4bc3-91aa-1e2242eae6a1" providerId="ADAL" clId="{844AC723-1F5A-4E3E-904A-3ECB61CB652E}" dt="2023-02-19T08:07:23.590" v="1255" actId="14100"/>
          <ac:picMkLst>
            <pc:docMk/>
            <pc:sldMk cId="3034373702" sldId="457"/>
            <ac:picMk id="29" creationId="{3614C7FC-06D6-B349-8617-47B3EE3E10B6}"/>
          </ac:picMkLst>
        </pc:picChg>
        <pc:picChg chg="mod">
          <ac:chgData name="Phoebe Njihia" userId="61e53c1c-6f94-4bc3-91aa-1e2242eae6a1" providerId="ADAL" clId="{844AC723-1F5A-4E3E-904A-3ECB61CB652E}" dt="2023-02-19T08:07:29.290" v="1257" actId="14100"/>
          <ac:picMkLst>
            <pc:docMk/>
            <pc:sldMk cId="3034373702" sldId="457"/>
            <ac:picMk id="31" creationId="{998F0AA3-0E95-A039-749E-EBE64FA6B70B}"/>
          </ac:picMkLst>
        </pc:picChg>
        <pc:cxnChg chg="add mod">
          <ac:chgData name="Phoebe Njihia" userId="61e53c1c-6f94-4bc3-91aa-1e2242eae6a1" providerId="ADAL" clId="{844AC723-1F5A-4E3E-904A-3ECB61CB652E}" dt="2023-02-19T08:24:37.705" v="1389" actId="14100"/>
          <ac:cxnSpMkLst>
            <pc:docMk/>
            <pc:sldMk cId="3034373702" sldId="457"/>
            <ac:cxnSpMk id="4" creationId="{443380F4-6FD2-F092-02D9-F2D4C9E47EE9}"/>
          </ac:cxnSpMkLst>
        </pc:cxnChg>
        <pc:cxnChg chg="mod">
          <ac:chgData name="Phoebe Njihia" userId="61e53c1c-6f94-4bc3-91aa-1e2242eae6a1" providerId="ADAL" clId="{844AC723-1F5A-4E3E-904A-3ECB61CB652E}" dt="2023-02-19T08:07:25.997" v="1256" actId="1076"/>
          <ac:cxnSpMkLst>
            <pc:docMk/>
            <pc:sldMk cId="3034373702" sldId="457"/>
            <ac:cxnSpMk id="35" creationId="{95FC01EA-F126-39E9-CBE3-29D0EC8A6AD2}"/>
          </ac:cxnSpMkLst>
        </pc:cxnChg>
      </pc:sldChg>
      <pc:sldChg chg="addSp delSp modSp add mod">
        <pc:chgData name="Phoebe Njihia" userId="61e53c1c-6f94-4bc3-91aa-1e2242eae6a1" providerId="ADAL" clId="{844AC723-1F5A-4E3E-904A-3ECB61CB652E}" dt="2023-02-19T08:19:45.792" v="1375" actId="1076"/>
        <pc:sldMkLst>
          <pc:docMk/>
          <pc:sldMk cId="1192054542" sldId="458"/>
        </pc:sldMkLst>
        <pc:spChg chg="del">
          <ac:chgData name="Phoebe Njihia" userId="61e53c1c-6f94-4bc3-91aa-1e2242eae6a1" providerId="ADAL" clId="{844AC723-1F5A-4E3E-904A-3ECB61CB652E}" dt="2023-02-19T08:17:08.987" v="1371" actId="21"/>
          <ac:spMkLst>
            <pc:docMk/>
            <pc:sldMk cId="1192054542" sldId="458"/>
            <ac:spMk id="4" creationId="{E6A68766-D848-EB69-ED36-7A7D54B651B2}"/>
          </ac:spMkLst>
        </pc:spChg>
        <pc:spChg chg="mod">
          <ac:chgData name="Phoebe Njihia" userId="61e53c1c-6f94-4bc3-91aa-1e2242eae6a1" providerId="ADAL" clId="{844AC723-1F5A-4E3E-904A-3ECB61CB652E}" dt="2023-02-19T08:17:14.694" v="1373" actId="14100"/>
          <ac:spMkLst>
            <pc:docMk/>
            <pc:sldMk cId="1192054542" sldId="458"/>
            <ac:spMk id="9" creationId="{2290C048-F8C3-1FB0-7CEE-39B975090525}"/>
          </ac:spMkLst>
        </pc:spChg>
        <pc:spChg chg="del">
          <ac:chgData name="Phoebe Njihia" userId="61e53c1c-6f94-4bc3-91aa-1e2242eae6a1" providerId="ADAL" clId="{844AC723-1F5A-4E3E-904A-3ECB61CB652E}" dt="2023-02-19T08:16:58.753" v="1367" actId="21"/>
          <ac:spMkLst>
            <pc:docMk/>
            <pc:sldMk cId="1192054542" sldId="458"/>
            <ac:spMk id="30" creationId="{7C2978A0-FB58-EBA1-FDCF-AD9BA130674E}"/>
          </ac:spMkLst>
        </pc:spChg>
        <pc:picChg chg="del">
          <ac:chgData name="Phoebe Njihia" userId="61e53c1c-6f94-4bc3-91aa-1e2242eae6a1" providerId="ADAL" clId="{844AC723-1F5A-4E3E-904A-3ECB61CB652E}" dt="2023-02-19T08:17:10.907" v="1372" actId="21"/>
          <ac:picMkLst>
            <pc:docMk/>
            <pc:sldMk cId="1192054542" sldId="458"/>
            <ac:picMk id="2" creationId="{FF8DC9E3-99D2-003E-E505-1DC88E0CA42A}"/>
          </ac:picMkLst>
        </pc:picChg>
        <pc:picChg chg="add mod">
          <ac:chgData name="Phoebe Njihia" userId="61e53c1c-6f94-4bc3-91aa-1e2242eae6a1" providerId="ADAL" clId="{844AC723-1F5A-4E3E-904A-3ECB61CB652E}" dt="2023-02-19T08:19:45.792" v="1375" actId="1076"/>
          <ac:picMkLst>
            <pc:docMk/>
            <pc:sldMk cId="1192054542" sldId="458"/>
            <ac:picMk id="6" creationId="{D3934665-1448-0191-BDDF-41F058922D61}"/>
          </ac:picMkLst>
        </pc:picChg>
        <pc:picChg chg="del">
          <ac:chgData name="Phoebe Njihia" userId="61e53c1c-6f94-4bc3-91aa-1e2242eae6a1" providerId="ADAL" clId="{844AC723-1F5A-4E3E-904A-3ECB61CB652E}" dt="2023-02-19T08:16:55.566" v="1365" actId="21"/>
          <ac:picMkLst>
            <pc:docMk/>
            <pc:sldMk cId="1192054542" sldId="458"/>
            <ac:picMk id="8" creationId="{6A762043-6738-2C61-7EBF-4E52176942E4}"/>
          </ac:picMkLst>
        </pc:picChg>
        <pc:picChg chg="del mod">
          <ac:chgData name="Phoebe Njihia" userId="61e53c1c-6f94-4bc3-91aa-1e2242eae6a1" providerId="ADAL" clId="{844AC723-1F5A-4E3E-904A-3ECB61CB652E}" dt="2023-02-19T08:16:54.088" v="1364" actId="21"/>
          <ac:picMkLst>
            <pc:docMk/>
            <pc:sldMk cId="1192054542" sldId="458"/>
            <ac:picMk id="13" creationId="{91160C63-A0F7-A447-CA1F-017741CBF02F}"/>
          </ac:picMkLst>
        </pc:picChg>
        <pc:picChg chg="del">
          <ac:chgData name="Phoebe Njihia" userId="61e53c1c-6f94-4bc3-91aa-1e2242eae6a1" providerId="ADAL" clId="{844AC723-1F5A-4E3E-904A-3ECB61CB652E}" dt="2023-02-19T08:16:56.771" v="1366" actId="21"/>
          <ac:picMkLst>
            <pc:docMk/>
            <pc:sldMk cId="1192054542" sldId="458"/>
            <ac:picMk id="18" creationId="{2042702E-010C-42BB-6302-06622FA540B8}"/>
          </ac:picMkLst>
        </pc:picChg>
        <pc:cxnChg chg="del mod">
          <ac:chgData name="Phoebe Njihia" userId="61e53c1c-6f94-4bc3-91aa-1e2242eae6a1" providerId="ADAL" clId="{844AC723-1F5A-4E3E-904A-3ECB61CB652E}" dt="2023-02-19T08:17:00.155" v="1368" actId="21"/>
          <ac:cxnSpMkLst>
            <pc:docMk/>
            <pc:sldMk cId="1192054542" sldId="458"/>
            <ac:cxnSpMk id="20" creationId="{3484CB36-701B-9A1E-3144-1545B3F1B2DA}"/>
          </ac:cxnSpMkLst>
        </pc:cxnChg>
        <pc:cxnChg chg="del">
          <ac:chgData name="Phoebe Njihia" userId="61e53c1c-6f94-4bc3-91aa-1e2242eae6a1" providerId="ADAL" clId="{844AC723-1F5A-4E3E-904A-3ECB61CB652E}" dt="2023-02-19T08:17:02.386" v="1369" actId="21"/>
          <ac:cxnSpMkLst>
            <pc:docMk/>
            <pc:sldMk cId="1192054542" sldId="458"/>
            <ac:cxnSpMk id="26" creationId="{DF2A2C91-F5FA-211E-20CF-9B0D5B843767}"/>
          </ac:cxnSpMkLst>
        </pc:cxnChg>
        <pc:cxnChg chg="del">
          <ac:chgData name="Phoebe Njihia" userId="61e53c1c-6f94-4bc3-91aa-1e2242eae6a1" providerId="ADAL" clId="{844AC723-1F5A-4E3E-904A-3ECB61CB652E}" dt="2023-02-19T08:17:04.561" v="1370" actId="21"/>
          <ac:cxnSpMkLst>
            <pc:docMk/>
            <pc:sldMk cId="1192054542" sldId="458"/>
            <ac:cxnSpMk id="32" creationId="{424A2FC8-B806-0793-1C59-52ED45F76708}"/>
          </ac:cxnSpMkLst>
        </pc:cxnChg>
      </pc:sldChg>
    </pc:docChg>
  </pc:docChgLst>
  <pc:docChgLst>
    <pc:chgData name="Phoebe Njihia" userId="61e53c1c-6f94-4bc3-91aa-1e2242eae6a1" providerId="ADAL" clId="{60A5EA43-8A24-4507-9BD1-B8F9599E416E}"/>
    <pc:docChg chg="undo custSel modSld">
      <pc:chgData name="Phoebe Njihia" userId="61e53c1c-6f94-4bc3-91aa-1e2242eae6a1" providerId="ADAL" clId="{60A5EA43-8A24-4507-9BD1-B8F9599E416E}" dt="2023-02-01T13:50:17.368" v="73" actId="20577"/>
      <pc:docMkLst>
        <pc:docMk/>
      </pc:docMkLst>
      <pc:sldChg chg="addSp delSp modSp mod">
        <pc:chgData name="Phoebe Njihia" userId="61e53c1c-6f94-4bc3-91aa-1e2242eae6a1" providerId="ADAL" clId="{60A5EA43-8A24-4507-9BD1-B8F9599E416E}" dt="2023-02-01T13:41:15.647" v="57" actId="20577"/>
        <pc:sldMkLst>
          <pc:docMk/>
          <pc:sldMk cId="896819936" sldId="423"/>
        </pc:sldMkLst>
        <pc:spChg chg="mod">
          <ac:chgData name="Phoebe Njihia" userId="61e53c1c-6f94-4bc3-91aa-1e2242eae6a1" providerId="ADAL" clId="{60A5EA43-8A24-4507-9BD1-B8F9599E416E}" dt="2023-02-01T13:41:15.647" v="57" actId="20577"/>
          <ac:spMkLst>
            <pc:docMk/>
            <pc:sldMk cId="896819936" sldId="423"/>
            <ac:spMk id="8" creationId="{5DFBF476-7221-BDBB-46D9-2B119065212B}"/>
          </ac:spMkLst>
        </pc:spChg>
        <pc:picChg chg="del">
          <ac:chgData name="Phoebe Njihia" userId="61e53c1c-6f94-4bc3-91aa-1e2242eae6a1" providerId="ADAL" clId="{60A5EA43-8A24-4507-9BD1-B8F9599E416E}" dt="2023-02-01T13:39:35.836" v="6" actId="21"/>
          <ac:picMkLst>
            <pc:docMk/>
            <pc:sldMk cId="896819936" sldId="423"/>
            <ac:picMk id="13" creationId="{19EB444E-7707-11D6-D031-30FAFFA45FBF}"/>
          </ac:picMkLst>
        </pc:picChg>
        <pc:picChg chg="add mod">
          <ac:chgData name="Phoebe Njihia" userId="61e53c1c-6f94-4bc3-91aa-1e2242eae6a1" providerId="ADAL" clId="{60A5EA43-8A24-4507-9BD1-B8F9599E416E}" dt="2023-02-01T13:40:01.490" v="11" actId="14100"/>
          <ac:picMkLst>
            <pc:docMk/>
            <pc:sldMk cId="896819936" sldId="423"/>
            <ac:picMk id="1026" creationId="{F83EFF30-82EF-959C-71D5-0B0D74D42D16}"/>
          </ac:picMkLst>
        </pc:picChg>
      </pc:sldChg>
      <pc:sldChg chg="modSp mod">
        <pc:chgData name="Phoebe Njihia" userId="61e53c1c-6f94-4bc3-91aa-1e2242eae6a1" providerId="ADAL" clId="{60A5EA43-8A24-4507-9BD1-B8F9599E416E}" dt="2023-02-01T13:50:17.368" v="73" actId="20577"/>
        <pc:sldMkLst>
          <pc:docMk/>
          <pc:sldMk cId="2895233474" sldId="438"/>
        </pc:sldMkLst>
        <pc:spChg chg="mod">
          <ac:chgData name="Phoebe Njihia" userId="61e53c1c-6f94-4bc3-91aa-1e2242eae6a1" providerId="ADAL" clId="{60A5EA43-8A24-4507-9BD1-B8F9599E416E}" dt="2023-02-01T13:50:17.368" v="73" actId="20577"/>
          <ac:spMkLst>
            <pc:docMk/>
            <pc:sldMk cId="2895233474" sldId="438"/>
            <ac:spMk id="13" creationId="{576AC591-8833-0DCD-2A7B-29A8267AFBBA}"/>
          </ac:spMkLst>
        </pc:spChg>
      </pc:sldChg>
      <pc:sldChg chg="modSp mod">
        <pc:chgData name="Phoebe Njihia" userId="61e53c1c-6f94-4bc3-91aa-1e2242eae6a1" providerId="ADAL" clId="{60A5EA43-8A24-4507-9BD1-B8F9599E416E}" dt="2023-02-01T13:44:02.426" v="59" actId="20578"/>
        <pc:sldMkLst>
          <pc:docMk/>
          <pc:sldMk cId="420383015" sldId="447"/>
        </pc:sldMkLst>
        <pc:spChg chg="mod">
          <ac:chgData name="Phoebe Njihia" userId="61e53c1c-6f94-4bc3-91aa-1e2242eae6a1" providerId="ADAL" clId="{60A5EA43-8A24-4507-9BD1-B8F9599E416E}" dt="2023-02-01T13:44:02.426" v="59" actId="20578"/>
          <ac:spMkLst>
            <pc:docMk/>
            <pc:sldMk cId="420383015" sldId="447"/>
            <ac:spMk id="2" creationId="{EE509CC6-53B3-9F7F-A6EF-D0ECB480424C}"/>
          </ac:spMkLst>
        </pc:spChg>
      </pc:sldChg>
    </pc:docChg>
  </pc:docChgLst>
  <pc:docChgLst>
    <pc:chgData name="Iva Vavic" userId="13a89f61-d74e-4100-9f82-8f9fd7ea3560" providerId="ADAL" clId="{084123DA-2B02-8143-8AF1-A7929300F70C}"/>
    <pc:docChg chg="undo custSel modSld">
      <pc:chgData name="Iva Vavic" userId="13a89f61-d74e-4100-9f82-8f9fd7ea3560" providerId="ADAL" clId="{084123DA-2B02-8143-8AF1-A7929300F70C}" dt="2023-05-17T08:25:02.227" v="4"/>
      <pc:docMkLst>
        <pc:docMk/>
      </pc:docMkLst>
      <pc:sldChg chg="addSp delSp">
        <pc:chgData name="Iva Vavic" userId="13a89f61-d74e-4100-9f82-8f9fd7ea3560" providerId="ADAL" clId="{084123DA-2B02-8143-8AF1-A7929300F70C}" dt="2023-05-17T08:25:02.227" v="4"/>
        <pc:sldMkLst>
          <pc:docMk/>
          <pc:sldMk cId="1525568896" sldId="427"/>
        </pc:sldMkLst>
        <pc:inkChg chg="add del">
          <ac:chgData name="Iva Vavic" userId="13a89f61-d74e-4100-9f82-8f9fd7ea3560" providerId="ADAL" clId="{084123DA-2B02-8143-8AF1-A7929300F70C}" dt="2023-05-17T08:25:02.227" v="4"/>
          <ac:inkMkLst>
            <pc:docMk/>
            <pc:sldMk cId="1525568896" sldId="427"/>
            <ac:inkMk id="3" creationId="{45F6108E-7D81-8437-1C90-5EB857FDADA6}"/>
          </ac:inkMkLst>
        </pc:inkChg>
        <pc:inkChg chg="add del">
          <ac:chgData name="Iva Vavic" userId="13a89f61-d74e-4100-9f82-8f9fd7ea3560" providerId="ADAL" clId="{084123DA-2B02-8143-8AF1-A7929300F70C}" dt="2023-05-17T08:25:02.011" v="3"/>
          <ac:inkMkLst>
            <pc:docMk/>
            <pc:sldMk cId="1525568896" sldId="427"/>
            <ac:inkMk id="4" creationId="{2B088B1B-70EE-AF3A-3626-04190BAC8E89}"/>
          </ac:inkMkLst>
        </pc:inkChg>
        <pc:inkChg chg="add del reco">
          <ac:chgData name="Iva Vavic" userId="13a89f61-d74e-4100-9f82-8f9fd7ea3560" providerId="ADAL" clId="{084123DA-2B02-8143-8AF1-A7929300F70C}" dt="2023-05-17T08:25:02.011" v="3"/>
          <ac:inkMkLst>
            <pc:docMk/>
            <pc:sldMk cId="1525568896" sldId="427"/>
            <ac:inkMk id="6" creationId="{59B8FF46-EC95-F4F5-B8B7-C6E74F522ED4}"/>
          </ac:inkMkLst>
        </pc:inkChg>
      </pc:sldChg>
    </pc:docChg>
  </pc:docChgLst>
  <pc:docChgLst>
    <pc:chgData name="Iva Vavic" userId="13a89f61-d74e-4100-9f82-8f9fd7ea3560" providerId="ADAL" clId="{18EB9531-4E0F-4BF5-BCBA-B442EDE17AB9}"/>
    <pc:docChg chg="undo redo custSel addSld delSld modSld sldOrd">
      <pc:chgData name="Iva Vavic" userId="13a89f61-d74e-4100-9f82-8f9fd7ea3560" providerId="ADAL" clId="{18EB9531-4E0F-4BF5-BCBA-B442EDE17AB9}" dt="2023-05-10T10:09:33.513" v="11812" actId="20577"/>
      <pc:docMkLst>
        <pc:docMk/>
      </pc:docMkLst>
      <pc:sldChg chg="addSp delSp modSp mod">
        <pc:chgData name="Iva Vavic" userId="13a89f61-d74e-4100-9f82-8f9fd7ea3560" providerId="ADAL" clId="{18EB9531-4E0F-4BF5-BCBA-B442EDE17AB9}" dt="2023-05-08T18:56:05.352" v="9230" actId="34135"/>
        <pc:sldMkLst>
          <pc:docMk/>
          <pc:sldMk cId="2265858915" sldId="266"/>
        </pc:sldMkLst>
        <pc:spChg chg="mod">
          <ac:chgData name="Iva Vavic" userId="13a89f61-d74e-4100-9f82-8f9fd7ea3560" providerId="ADAL" clId="{18EB9531-4E0F-4BF5-BCBA-B442EDE17AB9}" dt="2023-05-08T13:54:02.970" v="8229" actId="1035"/>
          <ac:spMkLst>
            <pc:docMk/>
            <pc:sldMk cId="2265858915" sldId="266"/>
            <ac:spMk id="7" creationId="{8BC65051-CD12-F410-8DCE-CB3DD714B380}"/>
          </ac:spMkLst>
        </pc:spChg>
        <pc:spChg chg="mod">
          <ac:chgData name="Iva Vavic" userId="13a89f61-d74e-4100-9f82-8f9fd7ea3560" providerId="ADAL" clId="{18EB9531-4E0F-4BF5-BCBA-B442EDE17AB9}" dt="2023-05-08T13:54:02.970" v="8229" actId="1035"/>
          <ac:spMkLst>
            <pc:docMk/>
            <pc:sldMk cId="2265858915" sldId="266"/>
            <ac:spMk id="8" creationId="{F335F81D-43D8-CC86-F63D-A9D91BFEE4F3}"/>
          </ac:spMkLst>
        </pc:spChg>
        <pc:spChg chg="mod">
          <ac:chgData name="Iva Vavic" userId="13a89f61-d74e-4100-9f82-8f9fd7ea3560" providerId="ADAL" clId="{18EB9531-4E0F-4BF5-BCBA-B442EDE17AB9}" dt="2023-05-08T13:54:02.970" v="8229" actId="1035"/>
          <ac:spMkLst>
            <pc:docMk/>
            <pc:sldMk cId="2265858915" sldId="266"/>
            <ac:spMk id="9" creationId="{B91D76C8-B40B-82DF-A463-7FA49157F0E0}"/>
          </ac:spMkLst>
        </pc:spChg>
        <pc:picChg chg="add del mod ord modCrop">
          <ac:chgData name="Iva Vavic" userId="13a89f61-d74e-4100-9f82-8f9fd7ea3560" providerId="ADAL" clId="{18EB9531-4E0F-4BF5-BCBA-B442EDE17AB9}" dt="2023-05-08T18:52:04.513" v="9180" actId="478"/>
          <ac:picMkLst>
            <pc:docMk/>
            <pc:sldMk cId="2265858915" sldId="266"/>
            <ac:picMk id="4" creationId="{ED2DFFB0-9514-307B-66E1-49E44AB1878E}"/>
          </ac:picMkLst>
        </pc:picChg>
        <pc:picChg chg="del">
          <ac:chgData name="Iva Vavic" userId="13a89f61-d74e-4100-9f82-8f9fd7ea3560" providerId="ADAL" clId="{18EB9531-4E0F-4BF5-BCBA-B442EDE17AB9}" dt="2023-05-07T19:52:31.876" v="0" actId="478"/>
          <ac:picMkLst>
            <pc:docMk/>
            <pc:sldMk cId="2265858915" sldId="266"/>
            <ac:picMk id="5" creationId="{A76BE04C-2720-ED0A-D79E-28C5CC48D260}"/>
          </ac:picMkLst>
        </pc:picChg>
        <pc:picChg chg="add mod ord">
          <ac:chgData name="Iva Vavic" userId="13a89f61-d74e-4100-9f82-8f9fd7ea3560" providerId="ADAL" clId="{18EB9531-4E0F-4BF5-BCBA-B442EDE17AB9}" dt="2023-05-08T18:56:05.352" v="9230" actId="34135"/>
          <ac:picMkLst>
            <pc:docMk/>
            <pc:sldMk cId="2265858915" sldId="266"/>
            <ac:picMk id="6" creationId="{1EE5E0B4-68CE-E20E-19FD-AD38918871D0}"/>
          </ac:picMkLst>
        </pc:picChg>
      </pc:sldChg>
      <pc:sldChg chg="modSp mod setBg">
        <pc:chgData name="Iva Vavic" userId="13a89f61-d74e-4100-9f82-8f9fd7ea3560" providerId="ADAL" clId="{18EB9531-4E0F-4BF5-BCBA-B442EDE17AB9}" dt="2023-05-08T22:00:47.541" v="9345" actId="20577"/>
        <pc:sldMkLst>
          <pc:docMk/>
          <pc:sldMk cId="1472166204" sldId="298"/>
        </pc:sldMkLst>
        <pc:spChg chg="mod">
          <ac:chgData name="Iva Vavic" userId="13a89f61-d74e-4100-9f82-8f9fd7ea3560" providerId="ADAL" clId="{18EB9531-4E0F-4BF5-BCBA-B442EDE17AB9}" dt="2023-05-08T22:00:47.541" v="9345" actId="20577"/>
          <ac:spMkLst>
            <pc:docMk/>
            <pc:sldMk cId="1472166204" sldId="298"/>
            <ac:spMk id="4" creationId="{4A9045E3-A913-9466-AA9F-7B8F58F1C90C}"/>
          </ac:spMkLst>
        </pc:spChg>
      </pc:sldChg>
      <pc:sldChg chg="addSp modSp add mod ord modNotesTx">
        <pc:chgData name="Iva Vavic" userId="13a89f61-d74e-4100-9f82-8f9fd7ea3560" providerId="ADAL" clId="{18EB9531-4E0F-4BF5-BCBA-B442EDE17AB9}" dt="2023-05-09T08:17:19.747" v="10834"/>
        <pc:sldMkLst>
          <pc:docMk/>
          <pc:sldMk cId="1820857103" sldId="362"/>
        </pc:sldMkLst>
        <pc:spChg chg="mod">
          <ac:chgData name="Iva Vavic" userId="13a89f61-d74e-4100-9f82-8f9fd7ea3560" providerId="ADAL" clId="{18EB9531-4E0F-4BF5-BCBA-B442EDE17AB9}" dt="2023-05-09T07:03:45.290" v="9464" actId="20577"/>
          <ac:spMkLst>
            <pc:docMk/>
            <pc:sldMk cId="1820857103" sldId="362"/>
            <ac:spMk id="2" creationId="{00000000-0000-0000-0000-000000000000}"/>
          </ac:spMkLst>
        </pc:spChg>
        <pc:picChg chg="add mod">
          <ac:chgData name="Iva Vavic" userId="13a89f61-d74e-4100-9f82-8f9fd7ea3560" providerId="ADAL" clId="{18EB9531-4E0F-4BF5-BCBA-B442EDE17AB9}" dt="2023-05-09T07:02:44.493" v="9393"/>
          <ac:picMkLst>
            <pc:docMk/>
            <pc:sldMk cId="1820857103" sldId="362"/>
            <ac:picMk id="3" creationId="{BCF14132-C604-D634-6DDD-BFBC87C4C487}"/>
          </ac:picMkLst>
        </pc:picChg>
      </pc:sldChg>
      <pc:sldChg chg="addSp delSp modSp add mod">
        <pc:chgData name="Iva Vavic" userId="13a89f61-d74e-4100-9f82-8f9fd7ea3560" providerId="ADAL" clId="{18EB9531-4E0F-4BF5-BCBA-B442EDE17AB9}" dt="2023-05-09T08:16:50.210" v="10832" actId="478"/>
        <pc:sldMkLst>
          <pc:docMk/>
          <pc:sldMk cId="3830495990" sldId="364"/>
        </pc:sldMkLst>
        <pc:spChg chg="del">
          <ac:chgData name="Iva Vavic" userId="13a89f61-d74e-4100-9f82-8f9fd7ea3560" providerId="ADAL" clId="{18EB9531-4E0F-4BF5-BCBA-B442EDE17AB9}" dt="2023-05-09T08:16:50.210" v="10832" actId="478"/>
          <ac:spMkLst>
            <pc:docMk/>
            <pc:sldMk cId="3830495990" sldId="364"/>
            <ac:spMk id="7" creationId="{5D4DC89E-0814-2E7D-C983-0AAD9C5793D9}"/>
          </ac:spMkLst>
        </pc:spChg>
        <pc:picChg chg="add mod">
          <ac:chgData name="Iva Vavic" userId="13a89f61-d74e-4100-9f82-8f9fd7ea3560" providerId="ADAL" clId="{18EB9531-4E0F-4BF5-BCBA-B442EDE17AB9}" dt="2023-05-09T08:16:43.046" v="10831"/>
          <ac:picMkLst>
            <pc:docMk/>
            <pc:sldMk cId="3830495990" sldId="364"/>
            <ac:picMk id="3" creationId="{D896638C-7AC3-5755-ABF0-294C3E56D573}"/>
          </ac:picMkLst>
        </pc:picChg>
      </pc:sldChg>
      <pc:sldChg chg="setBg">
        <pc:chgData name="Iva Vavic" userId="13a89f61-d74e-4100-9f82-8f9fd7ea3560" providerId="ADAL" clId="{18EB9531-4E0F-4BF5-BCBA-B442EDE17AB9}" dt="2023-05-08T18:53:16.992" v="9189"/>
        <pc:sldMkLst>
          <pc:docMk/>
          <pc:sldMk cId="3983660992" sldId="375"/>
        </pc:sldMkLst>
      </pc:sldChg>
      <pc:sldChg chg="addSp modSp add mod modNotesTx">
        <pc:chgData name="Iva Vavic" userId="13a89f61-d74e-4100-9f82-8f9fd7ea3560" providerId="ADAL" clId="{18EB9531-4E0F-4BF5-BCBA-B442EDE17AB9}" dt="2023-05-09T08:34:54.519" v="11778" actId="20577"/>
        <pc:sldMkLst>
          <pc:docMk/>
          <pc:sldMk cId="3387411563" sldId="392"/>
        </pc:sldMkLst>
        <pc:spChg chg="mod">
          <ac:chgData name="Iva Vavic" userId="13a89f61-d74e-4100-9f82-8f9fd7ea3560" providerId="ADAL" clId="{18EB9531-4E0F-4BF5-BCBA-B442EDE17AB9}" dt="2023-05-09T08:20:35.958" v="10896" actId="20577"/>
          <ac:spMkLst>
            <pc:docMk/>
            <pc:sldMk cId="3387411563" sldId="392"/>
            <ac:spMk id="2" creationId="{00000000-0000-0000-0000-000000000000}"/>
          </ac:spMkLst>
        </pc:spChg>
        <pc:spChg chg="mod">
          <ac:chgData name="Iva Vavic" userId="13a89f61-d74e-4100-9f82-8f9fd7ea3560" providerId="ADAL" clId="{18EB9531-4E0F-4BF5-BCBA-B442EDE17AB9}" dt="2023-05-09T08:34:54.519" v="11778" actId="20577"/>
          <ac:spMkLst>
            <pc:docMk/>
            <pc:sldMk cId="3387411563" sldId="392"/>
            <ac:spMk id="4" creationId="{53699AA7-EF01-93D9-88C3-07FAFD5875FC}"/>
          </ac:spMkLst>
        </pc:spChg>
        <pc:picChg chg="add mod">
          <ac:chgData name="Iva Vavic" userId="13a89f61-d74e-4100-9f82-8f9fd7ea3560" providerId="ADAL" clId="{18EB9531-4E0F-4BF5-BCBA-B442EDE17AB9}" dt="2023-05-09T08:20:42.959" v="10897"/>
          <ac:picMkLst>
            <pc:docMk/>
            <pc:sldMk cId="3387411563" sldId="392"/>
            <ac:picMk id="3" creationId="{E68142A0-4D91-1963-46C9-80156DA36F73}"/>
          </ac:picMkLst>
        </pc:picChg>
      </pc:sldChg>
      <pc:sldChg chg="del">
        <pc:chgData name="Iva Vavic" userId="13a89f61-d74e-4100-9f82-8f9fd7ea3560" providerId="ADAL" clId="{18EB9531-4E0F-4BF5-BCBA-B442EDE17AB9}" dt="2023-05-07T20:19:23.845" v="1230" actId="47"/>
        <pc:sldMkLst>
          <pc:docMk/>
          <pc:sldMk cId="431017432" sldId="423"/>
        </pc:sldMkLst>
      </pc:sldChg>
      <pc:sldChg chg="addSp delSp modSp mod">
        <pc:chgData name="Iva Vavic" userId="13a89f61-d74e-4100-9f82-8f9fd7ea3560" providerId="ADAL" clId="{18EB9531-4E0F-4BF5-BCBA-B442EDE17AB9}" dt="2023-05-08T09:05:58.151" v="2860" actId="20577"/>
        <pc:sldMkLst>
          <pc:docMk/>
          <pc:sldMk cId="1525568896" sldId="427"/>
        </pc:sldMkLst>
        <pc:spChg chg="mod">
          <ac:chgData name="Iva Vavic" userId="13a89f61-d74e-4100-9f82-8f9fd7ea3560" providerId="ADAL" clId="{18EB9531-4E0F-4BF5-BCBA-B442EDE17AB9}" dt="2023-05-07T20:02:43.095" v="145" actId="20577"/>
          <ac:spMkLst>
            <pc:docMk/>
            <pc:sldMk cId="1525568896" sldId="427"/>
            <ac:spMk id="2" creationId="{00000000-0000-0000-0000-000000000000}"/>
          </ac:spMkLst>
        </pc:spChg>
        <pc:spChg chg="del">
          <ac:chgData name="Iva Vavic" userId="13a89f61-d74e-4100-9f82-8f9fd7ea3560" providerId="ADAL" clId="{18EB9531-4E0F-4BF5-BCBA-B442EDE17AB9}" dt="2023-05-07T19:56:16.433" v="103" actId="478"/>
          <ac:spMkLst>
            <pc:docMk/>
            <pc:sldMk cId="1525568896" sldId="427"/>
            <ac:spMk id="4" creationId="{4A9045E3-A913-9466-AA9F-7B8F58F1C90C}"/>
          </ac:spMkLst>
        </pc:spChg>
        <pc:spChg chg="add mod">
          <ac:chgData name="Iva Vavic" userId="13a89f61-d74e-4100-9f82-8f9fd7ea3560" providerId="ADAL" clId="{18EB9531-4E0F-4BF5-BCBA-B442EDE17AB9}" dt="2023-05-08T09:05:58.151" v="2860" actId="20577"/>
          <ac:spMkLst>
            <pc:docMk/>
            <pc:sldMk cId="1525568896" sldId="427"/>
            <ac:spMk id="15" creationId="{AF18885C-59DE-DC9B-B6E2-CC9EEF3CC241}"/>
          </ac:spMkLst>
        </pc:spChg>
        <pc:spChg chg="add mod">
          <ac:chgData name="Iva Vavic" userId="13a89f61-d74e-4100-9f82-8f9fd7ea3560" providerId="ADAL" clId="{18EB9531-4E0F-4BF5-BCBA-B442EDE17AB9}" dt="2023-05-08T06:15:33.841" v="2251" actId="20577"/>
          <ac:spMkLst>
            <pc:docMk/>
            <pc:sldMk cId="1525568896" sldId="427"/>
            <ac:spMk id="16" creationId="{152DDC70-4F10-C482-BDD1-CFF5B8A493B3}"/>
          </ac:spMkLst>
        </pc:spChg>
        <pc:picChg chg="del">
          <ac:chgData name="Iva Vavic" userId="13a89f61-d74e-4100-9f82-8f9fd7ea3560" providerId="ADAL" clId="{18EB9531-4E0F-4BF5-BCBA-B442EDE17AB9}" dt="2023-05-07T19:56:13.217" v="101" actId="478"/>
          <ac:picMkLst>
            <pc:docMk/>
            <pc:sldMk cId="1525568896" sldId="427"/>
            <ac:picMk id="3" creationId="{2B033D79-740C-25A2-A006-B316C75C9C60}"/>
          </ac:picMkLst>
        </pc:picChg>
        <pc:picChg chg="del">
          <ac:chgData name="Iva Vavic" userId="13a89f61-d74e-4100-9f82-8f9fd7ea3560" providerId="ADAL" clId="{18EB9531-4E0F-4BF5-BCBA-B442EDE17AB9}" dt="2023-05-07T19:56:14.245" v="102" actId="478"/>
          <ac:picMkLst>
            <pc:docMk/>
            <pc:sldMk cId="1525568896" sldId="427"/>
            <ac:picMk id="6" creationId="{AEB40BB3-71C3-FE38-CF57-C4EFB36ECC1C}"/>
          </ac:picMkLst>
        </pc:picChg>
        <pc:picChg chg="add mod modCrop">
          <ac:chgData name="Iva Vavic" userId="13a89f61-d74e-4100-9f82-8f9fd7ea3560" providerId="ADAL" clId="{18EB9531-4E0F-4BF5-BCBA-B442EDE17AB9}" dt="2023-05-07T20:06:36.555" v="203" actId="1076"/>
          <ac:picMkLst>
            <pc:docMk/>
            <pc:sldMk cId="1525568896" sldId="427"/>
            <ac:picMk id="9" creationId="{A07FE905-C456-7385-8C95-585D2C13F7F7}"/>
          </ac:picMkLst>
        </pc:picChg>
        <pc:picChg chg="add del mod modCrop">
          <ac:chgData name="Iva Vavic" userId="13a89f61-d74e-4100-9f82-8f9fd7ea3560" providerId="ADAL" clId="{18EB9531-4E0F-4BF5-BCBA-B442EDE17AB9}" dt="2023-05-07T20:04:44.405" v="184" actId="478"/>
          <ac:picMkLst>
            <pc:docMk/>
            <pc:sldMk cId="1525568896" sldId="427"/>
            <ac:picMk id="12" creationId="{8EFA90B1-F10A-695C-8EB4-4874311F6416}"/>
          </ac:picMkLst>
        </pc:picChg>
        <pc:picChg chg="add mod">
          <ac:chgData name="Iva Vavic" userId="13a89f61-d74e-4100-9f82-8f9fd7ea3560" providerId="ADAL" clId="{18EB9531-4E0F-4BF5-BCBA-B442EDE17AB9}" dt="2023-05-07T20:06:04.582" v="198" actId="1076"/>
          <ac:picMkLst>
            <pc:docMk/>
            <pc:sldMk cId="1525568896" sldId="427"/>
            <ac:picMk id="14" creationId="{85C257CB-411E-78C9-51EB-5636ED91FF01}"/>
          </ac:picMkLst>
        </pc:picChg>
      </pc:sldChg>
      <pc:sldChg chg="addSp delSp modSp mod modNotesTx">
        <pc:chgData name="Iva Vavic" userId="13a89f61-d74e-4100-9f82-8f9fd7ea3560" providerId="ADAL" clId="{18EB9531-4E0F-4BF5-BCBA-B442EDE17AB9}" dt="2023-05-08T13:40:22.223" v="8200" actId="20577"/>
        <pc:sldMkLst>
          <pc:docMk/>
          <pc:sldMk cId="2146459956" sldId="428"/>
        </pc:sldMkLst>
        <pc:spChg chg="mod">
          <ac:chgData name="Iva Vavic" userId="13a89f61-d74e-4100-9f82-8f9fd7ea3560" providerId="ADAL" clId="{18EB9531-4E0F-4BF5-BCBA-B442EDE17AB9}" dt="2023-05-08T09:07:15.288" v="2873" actId="20577"/>
          <ac:spMkLst>
            <pc:docMk/>
            <pc:sldMk cId="2146459956" sldId="428"/>
            <ac:spMk id="2" creationId="{00000000-0000-0000-0000-000000000000}"/>
          </ac:spMkLst>
        </pc:spChg>
        <pc:spChg chg="mod">
          <ac:chgData name="Iva Vavic" userId="13a89f61-d74e-4100-9f82-8f9fd7ea3560" providerId="ADAL" clId="{18EB9531-4E0F-4BF5-BCBA-B442EDE17AB9}" dt="2023-05-08T13:20:22.872" v="7426" actId="20577"/>
          <ac:spMkLst>
            <pc:docMk/>
            <pc:sldMk cId="2146459956" sldId="428"/>
            <ac:spMk id="4" creationId="{4A9045E3-A913-9466-AA9F-7B8F58F1C90C}"/>
          </ac:spMkLst>
        </pc:spChg>
        <pc:picChg chg="del">
          <ac:chgData name="Iva Vavic" userId="13a89f61-d74e-4100-9f82-8f9fd7ea3560" providerId="ADAL" clId="{18EB9531-4E0F-4BF5-BCBA-B442EDE17AB9}" dt="2023-05-07T20:23:00.263" v="1317" actId="478"/>
          <ac:picMkLst>
            <pc:docMk/>
            <pc:sldMk cId="2146459956" sldId="428"/>
            <ac:picMk id="3" creationId="{9ECB2C59-7A39-5D6A-7E39-DDE02374CF48}"/>
          </ac:picMkLst>
        </pc:picChg>
        <pc:picChg chg="add mod ord modCrop">
          <ac:chgData name="Iva Vavic" userId="13a89f61-d74e-4100-9f82-8f9fd7ea3560" providerId="ADAL" clId="{18EB9531-4E0F-4BF5-BCBA-B442EDE17AB9}" dt="2023-05-08T13:17:33.482" v="7216" actId="167"/>
          <ac:picMkLst>
            <pc:docMk/>
            <pc:sldMk cId="2146459956" sldId="428"/>
            <ac:picMk id="6" creationId="{AAC7D9D1-65B3-5B1F-7409-77086B8FFD3A}"/>
          </ac:picMkLst>
        </pc:picChg>
        <pc:picChg chg="add mod ord modCrop">
          <ac:chgData name="Iva Vavic" userId="13a89f61-d74e-4100-9f82-8f9fd7ea3560" providerId="ADAL" clId="{18EB9531-4E0F-4BF5-BCBA-B442EDE17AB9}" dt="2023-05-08T13:17:43.706" v="7218" actId="167"/>
          <ac:picMkLst>
            <pc:docMk/>
            <pc:sldMk cId="2146459956" sldId="428"/>
            <ac:picMk id="9" creationId="{45B7173B-4143-1B3D-FF1C-D08E0CE90ECD}"/>
          </ac:picMkLst>
        </pc:picChg>
      </pc:sldChg>
      <pc:sldChg chg="del">
        <pc:chgData name="Iva Vavic" userId="13a89f61-d74e-4100-9f82-8f9fd7ea3560" providerId="ADAL" clId="{18EB9531-4E0F-4BF5-BCBA-B442EDE17AB9}" dt="2023-05-07T20:19:17.024" v="1221" actId="47"/>
        <pc:sldMkLst>
          <pc:docMk/>
          <pc:sldMk cId="3532244289" sldId="433"/>
        </pc:sldMkLst>
      </pc:sldChg>
      <pc:sldChg chg="del">
        <pc:chgData name="Iva Vavic" userId="13a89f61-d74e-4100-9f82-8f9fd7ea3560" providerId="ADAL" clId="{18EB9531-4E0F-4BF5-BCBA-B442EDE17AB9}" dt="2023-05-07T20:19:17.596" v="1222" actId="47"/>
        <pc:sldMkLst>
          <pc:docMk/>
          <pc:sldMk cId="154690959" sldId="434"/>
        </pc:sldMkLst>
      </pc:sldChg>
      <pc:sldChg chg="del">
        <pc:chgData name="Iva Vavic" userId="13a89f61-d74e-4100-9f82-8f9fd7ea3560" providerId="ADAL" clId="{18EB9531-4E0F-4BF5-BCBA-B442EDE17AB9}" dt="2023-05-07T20:19:18.125" v="1223" actId="47"/>
        <pc:sldMkLst>
          <pc:docMk/>
          <pc:sldMk cId="627158833" sldId="435"/>
        </pc:sldMkLst>
      </pc:sldChg>
      <pc:sldChg chg="del">
        <pc:chgData name="Iva Vavic" userId="13a89f61-d74e-4100-9f82-8f9fd7ea3560" providerId="ADAL" clId="{18EB9531-4E0F-4BF5-BCBA-B442EDE17AB9}" dt="2023-05-07T20:19:18.785" v="1224" actId="47"/>
        <pc:sldMkLst>
          <pc:docMk/>
          <pc:sldMk cId="1500765740" sldId="436"/>
        </pc:sldMkLst>
      </pc:sldChg>
      <pc:sldChg chg="del">
        <pc:chgData name="Iva Vavic" userId="13a89f61-d74e-4100-9f82-8f9fd7ea3560" providerId="ADAL" clId="{18EB9531-4E0F-4BF5-BCBA-B442EDE17AB9}" dt="2023-05-07T20:19:22.409" v="1227" actId="47"/>
        <pc:sldMkLst>
          <pc:docMk/>
          <pc:sldMk cId="1258513668" sldId="437"/>
        </pc:sldMkLst>
      </pc:sldChg>
      <pc:sldChg chg="del">
        <pc:chgData name="Iva Vavic" userId="13a89f61-d74e-4100-9f82-8f9fd7ea3560" providerId="ADAL" clId="{18EB9531-4E0F-4BF5-BCBA-B442EDE17AB9}" dt="2023-05-07T20:19:19.272" v="1225" actId="47"/>
        <pc:sldMkLst>
          <pc:docMk/>
          <pc:sldMk cId="3141707986" sldId="438"/>
        </pc:sldMkLst>
      </pc:sldChg>
      <pc:sldChg chg="del">
        <pc:chgData name="Iva Vavic" userId="13a89f61-d74e-4100-9f82-8f9fd7ea3560" providerId="ADAL" clId="{18EB9531-4E0F-4BF5-BCBA-B442EDE17AB9}" dt="2023-05-07T20:19:31.155" v="1231" actId="47"/>
        <pc:sldMkLst>
          <pc:docMk/>
          <pc:sldMk cId="1897748581" sldId="439"/>
        </pc:sldMkLst>
      </pc:sldChg>
      <pc:sldChg chg="del">
        <pc:chgData name="Iva Vavic" userId="13a89f61-d74e-4100-9f82-8f9fd7ea3560" providerId="ADAL" clId="{18EB9531-4E0F-4BF5-BCBA-B442EDE17AB9}" dt="2023-05-07T20:19:22.845" v="1228" actId="47"/>
        <pc:sldMkLst>
          <pc:docMk/>
          <pc:sldMk cId="3478879708" sldId="442"/>
        </pc:sldMkLst>
      </pc:sldChg>
      <pc:sldChg chg="del">
        <pc:chgData name="Iva Vavic" userId="13a89f61-d74e-4100-9f82-8f9fd7ea3560" providerId="ADAL" clId="{18EB9531-4E0F-4BF5-BCBA-B442EDE17AB9}" dt="2023-05-07T20:19:23.330" v="1229" actId="47"/>
        <pc:sldMkLst>
          <pc:docMk/>
          <pc:sldMk cId="4216145176" sldId="443"/>
        </pc:sldMkLst>
      </pc:sldChg>
      <pc:sldChg chg="del">
        <pc:chgData name="Iva Vavic" userId="13a89f61-d74e-4100-9f82-8f9fd7ea3560" providerId="ADAL" clId="{18EB9531-4E0F-4BF5-BCBA-B442EDE17AB9}" dt="2023-05-07T20:19:21.400" v="1226" actId="47"/>
        <pc:sldMkLst>
          <pc:docMk/>
          <pc:sldMk cId="3868953006" sldId="444"/>
        </pc:sldMkLst>
      </pc:sldChg>
      <pc:sldChg chg="addSp delSp modSp add mod modNotesTx">
        <pc:chgData name="Iva Vavic" userId="13a89f61-d74e-4100-9f82-8f9fd7ea3560" providerId="ADAL" clId="{18EB9531-4E0F-4BF5-BCBA-B442EDE17AB9}" dt="2023-05-08T11:14:42.429" v="4124" actId="20577"/>
        <pc:sldMkLst>
          <pc:docMk/>
          <pc:sldMk cId="1164606563" sldId="445"/>
        </pc:sldMkLst>
        <pc:spChg chg="mod">
          <ac:chgData name="Iva Vavic" userId="13a89f61-d74e-4100-9f82-8f9fd7ea3560" providerId="ADAL" clId="{18EB9531-4E0F-4BF5-BCBA-B442EDE17AB9}" dt="2023-05-07T20:14:27.703" v="1220" actId="20577"/>
          <ac:spMkLst>
            <pc:docMk/>
            <pc:sldMk cId="1164606563" sldId="445"/>
            <ac:spMk id="2" creationId="{00000000-0000-0000-0000-000000000000}"/>
          </ac:spMkLst>
        </pc:spChg>
        <pc:spChg chg="mod">
          <ac:chgData name="Iva Vavic" userId="13a89f61-d74e-4100-9f82-8f9fd7ea3560" providerId="ADAL" clId="{18EB9531-4E0F-4BF5-BCBA-B442EDE17AB9}" dt="2023-05-08T11:14:42.429" v="4124" actId="20577"/>
          <ac:spMkLst>
            <pc:docMk/>
            <pc:sldMk cId="1164606563" sldId="445"/>
            <ac:spMk id="15" creationId="{AF18885C-59DE-DC9B-B6E2-CC9EEF3CC241}"/>
          </ac:spMkLst>
        </pc:spChg>
        <pc:spChg chg="mod">
          <ac:chgData name="Iva Vavic" userId="13a89f61-d74e-4100-9f82-8f9fd7ea3560" providerId="ADAL" clId="{18EB9531-4E0F-4BF5-BCBA-B442EDE17AB9}" dt="2023-05-08T06:15:10.836" v="2239" actId="121"/>
          <ac:spMkLst>
            <pc:docMk/>
            <pc:sldMk cId="1164606563" sldId="445"/>
            <ac:spMk id="16" creationId="{152DDC70-4F10-C482-BDD1-CFF5B8A493B3}"/>
          </ac:spMkLst>
        </pc:spChg>
        <pc:picChg chg="add del mod">
          <ac:chgData name="Iva Vavic" userId="13a89f61-d74e-4100-9f82-8f9fd7ea3560" providerId="ADAL" clId="{18EB9531-4E0F-4BF5-BCBA-B442EDE17AB9}" dt="2023-05-08T06:13:54.857" v="2115" actId="478"/>
          <ac:picMkLst>
            <pc:docMk/>
            <pc:sldMk cId="1164606563" sldId="445"/>
            <ac:picMk id="4" creationId="{1A6B46F1-64AB-0CA5-20D1-A507CBB6AAE6}"/>
          </ac:picMkLst>
        </pc:picChg>
        <pc:picChg chg="add mod">
          <ac:chgData name="Iva Vavic" userId="13a89f61-d74e-4100-9f82-8f9fd7ea3560" providerId="ADAL" clId="{18EB9531-4E0F-4BF5-BCBA-B442EDE17AB9}" dt="2023-05-08T06:14:23.432" v="2121" actId="14100"/>
          <ac:picMkLst>
            <pc:docMk/>
            <pc:sldMk cId="1164606563" sldId="445"/>
            <ac:picMk id="6" creationId="{701D2563-06F0-942D-3F76-99F8D9C994B5}"/>
          </ac:picMkLst>
        </pc:picChg>
        <pc:picChg chg="del">
          <ac:chgData name="Iva Vavic" userId="13a89f61-d74e-4100-9f82-8f9fd7ea3560" providerId="ADAL" clId="{18EB9531-4E0F-4BF5-BCBA-B442EDE17AB9}" dt="2023-05-07T20:14:22.190" v="1213" actId="478"/>
          <ac:picMkLst>
            <pc:docMk/>
            <pc:sldMk cId="1164606563" sldId="445"/>
            <ac:picMk id="9" creationId="{A07FE905-C456-7385-8C95-585D2C13F7F7}"/>
          </ac:picMkLst>
        </pc:picChg>
        <pc:picChg chg="del">
          <ac:chgData name="Iva Vavic" userId="13a89f61-d74e-4100-9f82-8f9fd7ea3560" providerId="ADAL" clId="{18EB9531-4E0F-4BF5-BCBA-B442EDE17AB9}" dt="2023-05-07T20:21:15.834" v="1237" actId="478"/>
          <ac:picMkLst>
            <pc:docMk/>
            <pc:sldMk cId="1164606563" sldId="445"/>
            <ac:picMk id="14" creationId="{85C257CB-411E-78C9-51EB-5636ED91FF01}"/>
          </ac:picMkLst>
        </pc:picChg>
      </pc:sldChg>
      <pc:sldChg chg="add del setBg">
        <pc:chgData name="Iva Vavic" userId="13a89f61-d74e-4100-9f82-8f9fd7ea3560" providerId="ADAL" clId="{18EB9531-4E0F-4BF5-BCBA-B442EDE17AB9}" dt="2023-05-07T19:54:15.681" v="15"/>
        <pc:sldMkLst>
          <pc:docMk/>
          <pc:sldMk cId="2013752409" sldId="445"/>
        </pc:sldMkLst>
      </pc:sldChg>
      <pc:sldChg chg="addSp delSp modSp add mod modNotesTx">
        <pc:chgData name="Iva Vavic" userId="13a89f61-d74e-4100-9f82-8f9fd7ea3560" providerId="ADAL" clId="{18EB9531-4E0F-4BF5-BCBA-B442EDE17AB9}" dt="2023-05-08T21:50:58.199" v="9247" actId="1035"/>
        <pc:sldMkLst>
          <pc:docMk/>
          <pc:sldMk cId="3468599144" sldId="446"/>
        </pc:sldMkLst>
        <pc:spChg chg="mod">
          <ac:chgData name="Iva Vavic" userId="13a89f61-d74e-4100-9f82-8f9fd7ea3560" providerId="ADAL" clId="{18EB9531-4E0F-4BF5-BCBA-B442EDE17AB9}" dt="2023-05-08T12:56:33.810" v="7173" actId="20577"/>
          <ac:spMkLst>
            <pc:docMk/>
            <pc:sldMk cId="3468599144" sldId="446"/>
            <ac:spMk id="2" creationId="{00000000-0000-0000-0000-000000000000}"/>
          </ac:spMkLst>
        </pc:spChg>
        <pc:spChg chg="del">
          <ac:chgData name="Iva Vavic" userId="13a89f61-d74e-4100-9f82-8f9fd7ea3560" providerId="ADAL" clId="{18EB9531-4E0F-4BF5-BCBA-B442EDE17AB9}" dt="2023-05-08T12:56:12.815" v="7129" actId="478"/>
          <ac:spMkLst>
            <pc:docMk/>
            <pc:sldMk cId="3468599144" sldId="446"/>
            <ac:spMk id="4" creationId="{4A9045E3-A913-9466-AA9F-7B8F58F1C90C}"/>
          </ac:spMkLst>
        </pc:spChg>
        <pc:picChg chg="add mod">
          <ac:chgData name="Iva Vavic" userId="13a89f61-d74e-4100-9f82-8f9fd7ea3560" providerId="ADAL" clId="{18EB9531-4E0F-4BF5-BCBA-B442EDE17AB9}" dt="2023-05-08T21:50:58.199" v="9247" actId="1035"/>
          <ac:picMkLst>
            <pc:docMk/>
            <pc:sldMk cId="3468599144" sldId="446"/>
            <ac:picMk id="4" creationId="{D835A3BB-EC90-793B-E9D4-FDDB6CA4995F}"/>
          </ac:picMkLst>
        </pc:picChg>
        <pc:picChg chg="add del mod">
          <ac:chgData name="Iva Vavic" userId="13a89f61-d74e-4100-9f82-8f9fd7ea3560" providerId="ADAL" clId="{18EB9531-4E0F-4BF5-BCBA-B442EDE17AB9}" dt="2023-05-08T12:56:54.952" v="7177" actId="478"/>
          <ac:picMkLst>
            <pc:docMk/>
            <pc:sldMk cId="3468599144" sldId="446"/>
            <ac:picMk id="6" creationId="{13E32556-7029-B8A3-9EF0-E1333BDBC45E}"/>
          </ac:picMkLst>
        </pc:picChg>
        <pc:picChg chg="add del mod modCrop">
          <ac:chgData name="Iva Vavic" userId="13a89f61-d74e-4100-9f82-8f9fd7ea3560" providerId="ADAL" clId="{18EB9531-4E0F-4BF5-BCBA-B442EDE17AB9}" dt="2023-05-08T21:50:41.382" v="9233" actId="478"/>
          <ac:picMkLst>
            <pc:docMk/>
            <pc:sldMk cId="3468599144" sldId="446"/>
            <ac:picMk id="9" creationId="{26E1AD76-BC68-4F47-2381-AEB5F5C2154E}"/>
          </ac:picMkLst>
        </pc:picChg>
      </pc:sldChg>
      <pc:sldChg chg="delSp modSp add del mod">
        <pc:chgData name="Iva Vavic" userId="13a89f61-d74e-4100-9f82-8f9fd7ea3560" providerId="ADAL" clId="{18EB9531-4E0F-4BF5-BCBA-B442EDE17AB9}" dt="2023-05-08T09:06:13.916" v="2861" actId="47"/>
        <pc:sldMkLst>
          <pc:docMk/>
          <pc:sldMk cId="2051074389" sldId="447"/>
        </pc:sldMkLst>
        <pc:spChg chg="mod">
          <ac:chgData name="Iva Vavic" userId="13a89f61-d74e-4100-9f82-8f9fd7ea3560" providerId="ADAL" clId="{18EB9531-4E0F-4BF5-BCBA-B442EDE17AB9}" dt="2023-05-08T08:14:59.890" v="2545" actId="20577"/>
          <ac:spMkLst>
            <pc:docMk/>
            <pc:sldMk cId="2051074389" sldId="447"/>
            <ac:spMk id="15" creationId="{AF18885C-59DE-DC9B-B6E2-CC9EEF3CC241}"/>
          </ac:spMkLst>
        </pc:spChg>
        <pc:spChg chg="del">
          <ac:chgData name="Iva Vavic" userId="13a89f61-d74e-4100-9f82-8f9fd7ea3560" providerId="ADAL" clId="{18EB9531-4E0F-4BF5-BCBA-B442EDE17AB9}" dt="2023-05-08T06:42:05.155" v="2377" actId="478"/>
          <ac:spMkLst>
            <pc:docMk/>
            <pc:sldMk cId="2051074389" sldId="447"/>
            <ac:spMk id="16" creationId="{152DDC70-4F10-C482-BDD1-CFF5B8A493B3}"/>
          </ac:spMkLst>
        </pc:spChg>
        <pc:picChg chg="del">
          <ac:chgData name="Iva Vavic" userId="13a89f61-d74e-4100-9f82-8f9fd7ea3560" providerId="ADAL" clId="{18EB9531-4E0F-4BF5-BCBA-B442EDE17AB9}" dt="2023-05-08T06:41:31.869" v="2367" actId="478"/>
          <ac:picMkLst>
            <pc:docMk/>
            <pc:sldMk cId="2051074389" sldId="447"/>
            <ac:picMk id="9" creationId="{A07FE905-C456-7385-8C95-585D2C13F7F7}"/>
          </ac:picMkLst>
        </pc:picChg>
        <pc:picChg chg="del">
          <ac:chgData name="Iva Vavic" userId="13a89f61-d74e-4100-9f82-8f9fd7ea3560" providerId="ADAL" clId="{18EB9531-4E0F-4BF5-BCBA-B442EDE17AB9}" dt="2023-05-08T06:41:35.129" v="2368" actId="478"/>
          <ac:picMkLst>
            <pc:docMk/>
            <pc:sldMk cId="2051074389" sldId="447"/>
            <ac:picMk id="14" creationId="{85C257CB-411E-78C9-51EB-5636ED91FF01}"/>
          </ac:picMkLst>
        </pc:picChg>
      </pc:sldChg>
      <pc:sldChg chg="addSp delSp modSp add del mod modNotesTx">
        <pc:chgData name="Iva Vavic" userId="13a89f61-d74e-4100-9f82-8f9fd7ea3560" providerId="ADAL" clId="{18EB9531-4E0F-4BF5-BCBA-B442EDE17AB9}" dt="2023-05-09T08:17:29.898" v="10835" actId="47"/>
        <pc:sldMkLst>
          <pc:docMk/>
          <pc:sldMk cId="2615049823" sldId="447"/>
        </pc:sldMkLst>
        <pc:spChg chg="mod">
          <ac:chgData name="Iva Vavic" userId="13a89f61-d74e-4100-9f82-8f9fd7ea3560" providerId="ADAL" clId="{18EB9531-4E0F-4BF5-BCBA-B442EDE17AB9}" dt="2023-05-08T09:39:00.297" v="3798" actId="20577"/>
          <ac:spMkLst>
            <pc:docMk/>
            <pc:sldMk cId="2615049823" sldId="447"/>
            <ac:spMk id="2" creationId="{00000000-0000-0000-0000-000000000000}"/>
          </ac:spMkLst>
        </pc:spChg>
        <pc:spChg chg="add mod">
          <ac:chgData name="Iva Vavic" userId="13a89f61-d74e-4100-9f82-8f9fd7ea3560" providerId="ADAL" clId="{18EB9531-4E0F-4BF5-BCBA-B442EDE17AB9}" dt="2023-05-09T06:57:53.808" v="9390" actId="20577"/>
          <ac:spMkLst>
            <pc:docMk/>
            <pc:sldMk cId="2615049823" sldId="447"/>
            <ac:spMk id="3" creationId="{E75F4439-6F29-CF96-009C-DD96354E10C6}"/>
          </ac:spMkLst>
        </pc:spChg>
        <pc:spChg chg="del mod">
          <ac:chgData name="Iva Vavic" userId="13a89f61-d74e-4100-9f82-8f9fd7ea3560" providerId="ADAL" clId="{18EB9531-4E0F-4BF5-BCBA-B442EDE17AB9}" dt="2023-05-08T12:37:13.309" v="6396"/>
          <ac:spMkLst>
            <pc:docMk/>
            <pc:sldMk cId="2615049823" sldId="447"/>
            <ac:spMk id="4" creationId="{4A9045E3-A913-9466-AA9F-7B8F58F1C90C}"/>
          </ac:spMkLst>
        </pc:spChg>
      </pc:sldChg>
      <pc:sldChg chg="addSp modSp add mod modNotesTx">
        <pc:chgData name="Iva Vavic" userId="13a89f61-d74e-4100-9f82-8f9fd7ea3560" providerId="ADAL" clId="{18EB9531-4E0F-4BF5-BCBA-B442EDE17AB9}" dt="2023-05-08T13:40:07.418" v="8197" actId="20577"/>
        <pc:sldMkLst>
          <pc:docMk/>
          <pc:sldMk cId="4024180716" sldId="448"/>
        </pc:sldMkLst>
        <pc:spChg chg="mod">
          <ac:chgData name="Iva Vavic" userId="13a89f61-d74e-4100-9f82-8f9fd7ea3560" providerId="ADAL" clId="{18EB9531-4E0F-4BF5-BCBA-B442EDE17AB9}" dt="2023-05-08T13:00:43.562" v="7201" actId="20577"/>
          <ac:spMkLst>
            <pc:docMk/>
            <pc:sldMk cId="4024180716" sldId="448"/>
            <ac:spMk id="2" creationId="{00000000-0000-0000-0000-000000000000}"/>
          </ac:spMkLst>
        </pc:spChg>
        <pc:spChg chg="mod">
          <ac:chgData name="Iva Vavic" userId="13a89f61-d74e-4100-9f82-8f9fd7ea3560" providerId="ADAL" clId="{18EB9531-4E0F-4BF5-BCBA-B442EDE17AB9}" dt="2023-05-08T13:35:44.488" v="8196" actId="20577"/>
          <ac:spMkLst>
            <pc:docMk/>
            <pc:sldMk cId="4024180716" sldId="448"/>
            <ac:spMk id="4" creationId="{4A9045E3-A913-9466-AA9F-7B8F58F1C90C}"/>
          </ac:spMkLst>
        </pc:spChg>
        <pc:picChg chg="add mod">
          <ac:chgData name="Iva Vavic" userId="13a89f61-d74e-4100-9f82-8f9fd7ea3560" providerId="ADAL" clId="{18EB9531-4E0F-4BF5-BCBA-B442EDE17AB9}" dt="2023-05-08T13:29:47.017" v="7455" actId="14100"/>
          <ac:picMkLst>
            <pc:docMk/>
            <pc:sldMk cId="4024180716" sldId="448"/>
            <ac:picMk id="3" creationId="{5865FC51-2BE0-8F0F-762A-8F2C8495306B}"/>
          </ac:picMkLst>
        </pc:picChg>
      </pc:sldChg>
      <pc:sldChg chg="addSp delSp modSp add mod modNotesTx">
        <pc:chgData name="Iva Vavic" userId="13a89f61-d74e-4100-9f82-8f9fd7ea3560" providerId="ADAL" clId="{18EB9531-4E0F-4BF5-BCBA-B442EDE17AB9}" dt="2023-05-08T15:59:09.951" v="9001" actId="1035"/>
        <pc:sldMkLst>
          <pc:docMk/>
          <pc:sldMk cId="3631355672" sldId="449"/>
        </pc:sldMkLst>
        <pc:spChg chg="mod">
          <ac:chgData name="Iva Vavic" userId="13a89f61-d74e-4100-9f82-8f9fd7ea3560" providerId="ADAL" clId="{18EB9531-4E0F-4BF5-BCBA-B442EDE17AB9}" dt="2023-05-08T12:44:02.984" v="7128" actId="20577"/>
          <ac:spMkLst>
            <pc:docMk/>
            <pc:sldMk cId="3631355672" sldId="449"/>
            <ac:spMk id="2" creationId="{00000000-0000-0000-0000-000000000000}"/>
          </ac:spMkLst>
        </pc:spChg>
        <pc:spChg chg="add del mod">
          <ac:chgData name="Iva Vavic" userId="13a89f61-d74e-4100-9f82-8f9fd7ea3560" providerId="ADAL" clId="{18EB9531-4E0F-4BF5-BCBA-B442EDE17AB9}" dt="2023-05-08T15:54:01.074" v="8943" actId="478"/>
          <ac:spMkLst>
            <pc:docMk/>
            <pc:sldMk cId="3631355672" sldId="449"/>
            <ac:spMk id="4" creationId="{4A9045E3-A913-9466-AA9F-7B8F58F1C90C}"/>
          </ac:spMkLst>
        </pc:spChg>
        <pc:spChg chg="add mod">
          <ac:chgData name="Iva Vavic" userId="13a89f61-d74e-4100-9f82-8f9fd7ea3560" providerId="ADAL" clId="{18EB9531-4E0F-4BF5-BCBA-B442EDE17AB9}" dt="2023-05-08T15:59:09.951" v="9001" actId="1035"/>
          <ac:spMkLst>
            <pc:docMk/>
            <pc:sldMk cId="3631355672" sldId="449"/>
            <ac:spMk id="10" creationId="{32096858-D7A1-FD7B-1DD7-B3E5A6CC0789}"/>
          </ac:spMkLst>
        </pc:spChg>
        <pc:picChg chg="add del mod">
          <ac:chgData name="Iva Vavic" userId="13a89f61-d74e-4100-9f82-8f9fd7ea3560" providerId="ADAL" clId="{18EB9531-4E0F-4BF5-BCBA-B442EDE17AB9}" dt="2023-05-08T15:57:23.144" v="8944" actId="478"/>
          <ac:picMkLst>
            <pc:docMk/>
            <pc:sldMk cId="3631355672" sldId="449"/>
            <ac:picMk id="6" creationId="{EF0F397D-6F85-B62A-12AA-30830353C066}"/>
          </ac:picMkLst>
        </pc:picChg>
        <pc:picChg chg="add mod">
          <ac:chgData name="Iva Vavic" userId="13a89f61-d74e-4100-9f82-8f9fd7ea3560" providerId="ADAL" clId="{18EB9531-4E0F-4BF5-BCBA-B442EDE17AB9}" dt="2023-05-08T15:59:00.547" v="8997" actId="1076"/>
          <ac:picMkLst>
            <pc:docMk/>
            <pc:sldMk cId="3631355672" sldId="449"/>
            <ac:picMk id="9" creationId="{1D8390FA-02DE-6C4B-6F20-0C9E817430C8}"/>
          </ac:picMkLst>
        </pc:picChg>
      </pc:sldChg>
      <pc:sldChg chg="addSp delSp modSp add del mod">
        <pc:chgData name="Iva Vavic" userId="13a89f61-d74e-4100-9f82-8f9fd7ea3560" providerId="ADAL" clId="{18EB9531-4E0F-4BF5-BCBA-B442EDE17AB9}" dt="2023-05-08T13:55:18.917" v="8245" actId="47"/>
        <pc:sldMkLst>
          <pc:docMk/>
          <pc:sldMk cId="155372932" sldId="450"/>
        </pc:sldMkLst>
        <pc:picChg chg="del">
          <ac:chgData name="Iva Vavic" userId="13a89f61-d74e-4100-9f82-8f9fd7ea3560" providerId="ADAL" clId="{18EB9531-4E0F-4BF5-BCBA-B442EDE17AB9}" dt="2023-05-08T13:54:14.723" v="8231" actId="478"/>
          <ac:picMkLst>
            <pc:docMk/>
            <pc:sldMk cId="155372932" sldId="450"/>
            <ac:picMk id="4" creationId="{ED2DFFB0-9514-307B-66E1-49E44AB1878E}"/>
          </ac:picMkLst>
        </pc:picChg>
        <pc:picChg chg="add mod ord modCrop">
          <ac:chgData name="Iva Vavic" userId="13a89f61-d74e-4100-9f82-8f9fd7ea3560" providerId="ADAL" clId="{18EB9531-4E0F-4BF5-BCBA-B442EDE17AB9}" dt="2023-05-08T13:55:05.725" v="8244" actId="29295"/>
          <ac:picMkLst>
            <pc:docMk/>
            <pc:sldMk cId="155372932" sldId="450"/>
            <ac:picMk id="5" creationId="{D262748C-3438-8A38-EA8E-23B1711188BE}"/>
          </ac:picMkLst>
        </pc:picChg>
      </pc:sldChg>
      <pc:sldChg chg="addSp delSp modSp add mod">
        <pc:chgData name="Iva Vavic" userId="13a89f61-d74e-4100-9f82-8f9fd7ea3560" providerId="ADAL" clId="{18EB9531-4E0F-4BF5-BCBA-B442EDE17AB9}" dt="2023-05-08T18:33:31.236" v="9179" actId="20577"/>
        <pc:sldMkLst>
          <pc:docMk/>
          <pc:sldMk cId="4187001256" sldId="450"/>
        </pc:sldMkLst>
        <pc:spChg chg="mod">
          <ac:chgData name="Iva Vavic" userId="13a89f61-d74e-4100-9f82-8f9fd7ea3560" providerId="ADAL" clId="{18EB9531-4E0F-4BF5-BCBA-B442EDE17AB9}" dt="2023-05-08T18:33:31.236" v="9179" actId="20577"/>
          <ac:spMkLst>
            <pc:docMk/>
            <pc:sldMk cId="4187001256" sldId="450"/>
            <ac:spMk id="2" creationId="{00000000-0000-0000-0000-000000000000}"/>
          </ac:spMkLst>
        </pc:spChg>
        <pc:spChg chg="del mod">
          <ac:chgData name="Iva Vavic" userId="13a89f61-d74e-4100-9f82-8f9fd7ea3560" providerId="ADAL" clId="{18EB9531-4E0F-4BF5-BCBA-B442EDE17AB9}" dt="2023-05-08T18:27:29.943" v="9087" actId="478"/>
          <ac:spMkLst>
            <pc:docMk/>
            <pc:sldMk cId="4187001256" sldId="450"/>
            <ac:spMk id="10" creationId="{32096858-D7A1-FD7B-1DD7-B3E5A6CC0789}"/>
          </ac:spMkLst>
        </pc:spChg>
        <pc:picChg chg="add del mod ord">
          <ac:chgData name="Iva Vavic" userId="13a89f61-d74e-4100-9f82-8f9fd7ea3560" providerId="ADAL" clId="{18EB9531-4E0F-4BF5-BCBA-B442EDE17AB9}" dt="2023-05-08T18:27:56.975" v="9092" actId="478"/>
          <ac:picMkLst>
            <pc:docMk/>
            <pc:sldMk cId="4187001256" sldId="450"/>
            <ac:picMk id="4" creationId="{B4B75BF8-6A2B-A44E-4206-EFA1C4A69C62}"/>
          </ac:picMkLst>
        </pc:picChg>
        <pc:picChg chg="add del mod">
          <ac:chgData name="Iva Vavic" userId="13a89f61-d74e-4100-9f82-8f9fd7ea3560" providerId="ADAL" clId="{18EB9531-4E0F-4BF5-BCBA-B442EDE17AB9}" dt="2023-05-08T18:32:12.729" v="9103" actId="478"/>
          <ac:picMkLst>
            <pc:docMk/>
            <pc:sldMk cId="4187001256" sldId="450"/>
            <ac:picMk id="8" creationId="{8B75C0AD-82F1-FD5B-B4E7-9EBFEBACB98A}"/>
          </ac:picMkLst>
        </pc:picChg>
        <pc:picChg chg="del">
          <ac:chgData name="Iva Vavic" userId="13a89f61-d74e-4100-9f82-8f9fd7ea3560" providerId="ADAL" clId="{18EB9531-4E0F-4BF5-BCBA-B442EDE17AB9}" dt="2023-05-08T16:20:19.230" v="9003" actId="478"/>
          <ac:picMkLst>
            <pc:docMk/>
            <pc:sldMk cId="4187001256" sldId="450"/>
            <ac:picMk id="9" creationId="{1D8390FA-02DE-6C4B-6F20-0C9E817430C8}"/>
          </ac:picMkLst>
        </pc:picChg>
        <pc:picChg chg="add del mod">
          <ac:chgData name="Iva Vavic" userId="13a89f61-d74e-4100-9f82-8f9fd7ea3560" providerId="ADAL" clId="{18EB9531-4E0F-4BF5-BCBA-B442EDE17AB9}" dt="2023-05-08T18:31:40.743" v="9099" actId="478"/>
          <ac:picMkLst>
            <pc:docMk/>
            <pc:sldMk cId="4187001256" sldId="450"/>
            <ac:picMk id="13" creationId="{D7F4BEEA-D211-3290-F662-BFBA9BBCFD17}"/>
          </ac:picMkLst>
        </pc:picChg>
        <pc:picChg chg="add mod">
          <ac:chgData name="Iva Vavic" userId="13a89f61-d74e-4100-9f82-8f9fd7ea3560" providerId="ADAL" clId="{18EB9531-4E0F-4BF5-BCBA-B442EDE17AB9}" dt="2023-05-08T18:33:03.487" v="9134" actId="1038"/>
          <ac:picMkLst>
            <pc:docMk/>
            <pc:sldMk cId="4187001256" sldId="450"/>
            <ac:picMk id="15" creationId="{E898993E-4862-8B80-8971-31063DC0F182}"/>
          </ac:picMkLst>
        </pc:picChg>
        <pc:picChg chg="add mod ord">
          <ac:chgData name="Iva Vavic" userId="13a89f61-d74e-4100-9f82-8f9fd7ea3560" providerId="ADAL" clId="{18EB9531-4E0F-4BF5-BCBA-B442EDE17AB9}" dt="2023-05-08T18:33:08.468" v="9137" actId="1037"/>
          <ac:picMkLst>
            <pc:docMk/>
            <pc:sldMk cId="4187001256" sldId="450"/>
            <ac:picMk id="17" creationId="{0938EBAB-9BB0-576C-7586-A130A65A6ED9}"/>
          </ac:picMkLst>
        </pc:picChg>
      </pc:sldChg>
      <pc:sldChg chg="addSp delSp modSp add mod">
        <pc:chgData name="Iva Vavic" userId="13a89f61-d74e-4100-9f82-8f9fd7ea3560" providerId="ADAL" clId="{18EB9531-4E0F-4BF5-BCBA-B442EDE17AB9}" dt="2023-05-08T21:59:39.340" v="9320" actId="1076"/>
        <pc:sldMkLst>
          <pc:docMk/>
          <pc:sldMk cId="723682625" sldId="451"/>
        </pc:sldMkLst>
        <pc:spChg chg="mod">
          <ac:chgData name="Iva Vavic" userId="13a89f61-d74e-4100-9f82-8f9fd7ea3560" providerId="ADAL" clId="{18EB9531-4E0F-4BF5-BCBA-B442EDE17AB9}" dt="2023-05-08T21:53:37.821" v="9302" actId="20577"/>
          <ac:spMkLst>
            <pc:docMk/>
            <pc:sldMk cId="723682625" sldId="451"/>
            <ac:spMk id="2" creationId="{00000000-0000-0000-0000-000000000000}"/>
          </ac:spMkLst>
        </pc:spChg>
        <pc:picChg chg="add mod ord modCrop">
          <ac:chgData name="Iva Vavic" userId="13a89f61-d74e-4100-9f82-8f9fd7ea3560" providerId="ADAL" clId="{18EB9531-4E0F-4BF5-BCBA-B442EDE17AB9}" dt="2023-05-08T21:59:39.340" v="9320" actId="1076"/>
          <ac:picMkLst>
            <pc:docMk/>
            <pc:sldMk cId="723682625" sldId="451"/>
            <ac:picMk id="4" creationId="{50FEA5F3-5DF7-F7E6-2162-543517B94893}"/>
          </ac:picMkLst>
        </pc:picChg>
        <pc:picChg chg="del">
          <ac:chgData name="Iva Vavic" userId="13a89f61-d74e-4100-9f82-8f9fd7ea3560" providerId="ADAL" clId="{18EB9531-4E0F-4BF5-BCBA-B442EDE17AB9}" dt="2023-05-08T21:52:50.107" v="9250" actId="478"/>
          <ac:picMkLst>
            <pc:docMk/>
            <pc:sldMk cId="723682625" sldId="451"/>
            <ac:picMk id="15" creationId="{E898993E-4862-8B80-8971-31063DC0F182}"/>
          </ac:picMkLst>
        </pc:picChg>
        <pc:picChg chg="del">
          <ac:chgData name="Iva Vavic" userId="13a89f61-d74e-4100-9f82-8f9fd7ea3560" providerId="ADAL" clId="{18EB9531-4E0F-4BF5-BCBA-B442EDE17AB9}" dt="2023-05-08T21:52:49.206" v="9249" actId="478"/>
          <ac:picMkLst>
            <pc:docMk/>
            <pc:sldMk cId="723682625" sldId="451"/>
            <ac:picMk id="17" creationId="{0938EBAB-9BB0-576C-7586-A130A65A6ED9}"/>
          </ac:picMkLst>
        </pc:picChg>
      </pc:sldChg>
      <pc:sldChg chg="modSp add mod">
        <pc:chgData name="Iva Vavic" userId="13a89f61-d74e-4100-9f82-8f9fd7ea3560" providerId="ADAL" clId="{18EB9531-4E0F-4BF5-BCBA-B442EDE17AB9}" dt="2023-05-10T10:09:33.513" v="11812" actId="20577"/>
        <pc:sldMkLst>
          <pc:docMk/>
          <pc:sldMk cId="176435880" sldId="452"/>
        </pc:sldMkLst>
        <pc:spChg chg="mod">
          <ac:chgData name="Iva Vavic" userId="13a89f61-d74e-4100-9f82-8f9fd7ea3560" providerId="ADAL" clId="{18EB9531-4E0F-4BF5-BCBA-B442EDE17AB9}" dt="2023-05-10T10:09:33.513" v="11812" actId="20577"/>
          <ac:spMkLst>
            <pc:docMk/>
            <pc:sldMk cId="176435880" sldId="452"/>
            <ac:spMk id="3" creationId="{E75F4439-6F29-CF96-009C-DD96354E10C6}"/>
          </ac:spMkLst>
        </pc:spChg>
      </pc:sldChg>
    </pc:docChg>
  </pc:docChgLst>
  <pc:docChgLst>
    <pc:chgData name="Iva Vavic" userId="13a89f61-d74e-4100-9f82-8f9fd7ea3560" providerId="ADAL" clId="{727051F8-D390-4D53-8AAA-82F1B68C2DAF}"/>
    <pc:docChg chg="undo redo custSel addSld delSld modSld sldOrd">
      <pc:chgData name="Iva Vavic" userId="13a89f61-d74e-4100-9f82-8f9fd7ea3560" providerId="ADAL" clId="{727051F8-D390-4D53-8AAA-82F1B68C2DAF}" dt="2023-04-06T15:58:56.787" v="12043" actId="47"/>
      <pc:docMkLst>
        <pc:docMk/>
      </pc:docMkLst>
      <pc:sldChg chg="del">
        <pc:chgData name="Iva Vavic" userId="13a89f61-d74e-4100-9f82-8f9fd7ea3560" providerId="ADAL" clId="{727051F8-D390-4D53-8AAA-82F1B68C2DAF}" dt="2023-03-27T11:27:05.564" v="778" actId="47"/>
        <pc:sldMkLst>
          <pc:docMk/>
          <pc:sldMk cId="3261966717" sldId="259"/>
        </pc:sldMkLst>
      </pc:sldChg>
      <pc:sldChg chg="addSp delSp modSp mod">
        <pc:chgData name="Iva Vavic" userId="13a89f61-d74e-4100-9f82-8f9fd7ea3560" providerId="ADAL" clId="{727051F8-D390-4D53-8AAA-82F1B68C2DAF}" dt="2023-03-30T05:52:53.733" v="11522" actId="1038"/>
        <pc:sldMkLst>
          <pc:docMk/>
          <pc:sldMk cId="2265858915" sldId="266"/>
        </pc:sldMkLst>
        <pc:spChg chg="mod">
          <ac:chgData name="Iva Vavic" userId="13a89f61-d74e-4100-9f82-8f9fd7ea3560" providerId="ADAL" clId="{727051F8-D390-4D53-8AAA-82F1B68C2DAF}" dt="2023-03-30T05:52:21.401" v="11514" actId="2711"/>
          <ac:spMkLst>
            <pc:docMk/>
            <pc:sldMk cId="2265858915" sldId="266"/>
            <ac:spMk id="7" creationId="{8BC65051-CD12-F410-8DCE-CB3DD714B380}"/>
          </ac:spMkLst>
        </pc:spChg>
        <pc:spChg chg="mod">
          <ac:chgData name="Iva Vavic" userId="13a89f61-d74e-4100-9f82-8f9fd7ea3560" providerId="ADAL" clId="{727051F8-D390-4D53-8AAA-82F1B68C2DAF}" dt="2023-03-30T05:52:53.733" v="11522" actId="1038"/>
          <ac:spMkLst>
            <pc:docMk/>
            <pc:sldMk cId="2265858915" sldId="266"/>
            <ac:spMk id="9" creationId="{B91D76C8-B40B-82DF-A463-7FA49157F0E0}"/>
          </ac:spMkLst>
        </pc:spChg>
        <pc:picChg chg="del mod">
          <ac:chgData name="Iva Vavic" userId="13a89f61-d74e-4100-9f82-8f9fd7ea3560" providerId="ADAL" clId="{727051F8-D390-4D53-8AAA-82F1B68C2DAF}" dt="2023-03-27T10:30:13.340" v="6" actId="478"/>
          <ac:picMkLst>
            <pc:docMk/>
            <pc:sldMk cId="2265858915" sldId="266"/>
            <ac:picMk id="3" creationId="{A165075C-9036-3990-2E63-E908227A4332}"/>
          </ac:picMkLst>
        </pc:picChg>
        <pc:picChg chg="add mod ord">
          <ac:chgData name="Iva Vavic" userId="13a89f61-d74e-4100-9f82-8f9fd7ea3560" providerId="ADAL" clId="{727051F8-D390-4D53-8AAA-82F1B68C2DAF}" dt="2023-03-27T11:21:28.548" v="653" actId="29295"/>
          <ac:picMkLst>
            <pc:docMk/>
            <pc:sldMk cId="2265858915" sldId="266"/>
            <ac:picMk id="5" creationId="{A76BE04C-2720-ED0A-D79E-28C5CC48D260}"/>
          </ac:picMkLst>
        </pc:picChg>
      </pc:sldChg>
      <pc:sldChg chg="modSp mod setBg">
        <pc:chgData name="Iva Vavic" userId="13a89f61-d74e-4100-9f82-8f9fd7ea3560" providerId="ADAL" clId="{727051F8-D390-4D53-8AAA-82F1B68C2DAF}" dt="2023-03-29T12:27:14.303" v="6976"/>
        <pc:sldMkLst>
          <pc:docMk/>
          <pc:sldMk cId="1472166204" sldId="298"/>
        </pc:sldMkLst>
        <pc:spChg chg="mod">
          <ac:chgData name="Iva Vavic" userId="13a89f61-d74e-4100-9f82-8f9fd7ea3560" providerId="ADAL" clId="{727051F8-D390-4D53-8AAA-82F1B68C2DAF}" dt="2023-03-29T09:56:47.091" v="5874" actId="20577"/>
          <ac:spMkLst>
            <pc:docMk/>
            <pc:sldMk cId="1472166204" sldId="298"/>
            <ac:spMk id="4" creationId="{4A9045E3-A913-9466-AA9F-7B8F58F1C90C}"/>
          </ac:spMkLst>
        </pc:spChg>
      </pc:sldChg>
      <pc:sldChg chg="modSp mod setBg">
        <pc:chgData name="Iva Vavic" userId="13a89f61-d74e-4100-9f82-8f9fd7ea3560" providerId="ADAL" clId="{727051F8-D390-4D53-8AAA-82F1B68C2DAF}" dt="2023-03-30T05:52:06.756" v="11513" actId="2711"/>
        <pc:sldMkLst>
          <pc:docMk/>
          <pc:sldMk cId="3983660992" sldId="375"/>
        </pc:sldMkLst>
        <pc:spChg chg="mod">
          <ac:chgData name="Iva Vavic" userId="13a89f61-d74e-4100-9f82-8f9fd7ea3560" providerId="ADAL" clId="{727051F8-D390-4D53-8AAA-82F1B68C2DAF}" dt="2023-03-30T05:52:06.756" v="11513" actId="2711"/>
          <ac:spMkLst>
            <pc:docMk/>
            <pc:sldMk cId="3983660992" sldId="375"/>
            <ac:spMk id="17" creationId="{CD01EF23-FBC9-40B4-180A-2605C5030990}"/>
          </ac:spMkLst>
        </pc:spChg>
      </pc:sldChg>
      <pc:sldChg chg="del">
        <pc:chgData name="Iva Vavic" userId="13a89f61-d74e-4100-9f82-8f9fd7ea3560" providerId="ADAL" clId="{727051F8-D390-4D53-8AAA-82F1B68C2DAF}" dt="2023-03-27T11:27:15.547" v="782" actId="47"/>
        <pc:sldMkLst>
          <pc:docMk/>
          <pc:sldMk cId="610686074" sldId="405"/>
        </pc:sldMkLst>
      </pc:sldChg>
      <pc:sldChg chg="modSp add del mod">
        <pc:chgData name="Iva Vavic" userId="13a89f61-d74e-4100-9f82-8f9fd7ea3560" providerId="ADAL" clId="{727051F8-D390-4D53-8AAA-82F1B68C2DAF}" dt="2023-03-29T16:39:01.901" v="8592" actId="47"/>
        <pc:sldMkLst>
          <pc:docMk/>
          <pc:sldMk cId="2261132308" sldId="410"/>
        </pc:sldMkLst>
        <pc:spChg chg="mod">
          <ac:chgData name="Iva Vavic" userId="13a89f61-d74e-4100-9f82-8f9fd7ea3560" providerId="ADAL" clId="{727051F8-D390-4D53-8AAA-82F1B68C2DAF}" dt="2023-03-29T16:37:39.653" v="8580" actId="20577"/>
          <ac:spMkLst>
            <pc:docMk/>
            <pc:sldMk cId="2261132308" sldId="410"/>
            <ac:spMk id="3" creationId="{046DE7C4-F1E8-86EE-1B48-13969FEAE34B}"/>
          </ac:spMkLst>
        </pc:spChg>
      </pc:sldChg>
      <pc:sldChg chg="add del">
        <pc:chgData name="Iva Vavic" userId="13a89f61-d74e-4100-9f82-8f9fd7ea3560" providerId="ADAL" clId="{727051F8-D390-4D53-8AAA-82F1B68C2DAF}" dt="2023-03-29T11:12:11.727" v="6445" actId="47"/>
        <pc:sldMkLst>
          <pc:docMk/>
          <pc:sldMk cId="1919856679" sldId="411"/>
        </pc:sldMkLst>
      </pc:sldChg>
      <pc:sldChg chg="del">
        <pc:chgData name="Iva Vavic" userId="13a89f61-d74e-4100-9f82-8f9fd7ea3560" providerId="ADAL" clId="{727051F8-D390-4D53-8AAA-82F1B68C2DAF}" dt="2023-03-27T11:27:06.898" v="779" actId="47"/>
        <pc:sldMkLst>
          <pc:docMk/>
          <pc:sldMk cId="328437085" sldId="412"/>
        </pc:sldMkLst>
      </pc:sldChg>
      <pc:sldChg chg="del">
        <pc:chgData name="Iva Vavic" userId="13a89f61-d74e-4100-9f82-8f9fd7ea3560" providerId="ADAL" clId="{727051F8-D390-4D53-8AAA-82F1B68C2DAF}" dt="2023-03-27T11:27:08.087" v="780" actId="47"/>
        <pc:sldMkLst>
          <pc:docMk/>
          <pc:sldMk cId="1527225150" sldId="413"/>
        </pc:sldMkLst>
      </pc:sldChg>
      <pc:sldChg chg="del">
        <pc:chgData name="Iva Vavic" userId="13a89f61-d74e-4100-9f82-8f9fd7ea3560" providerId="ADAL" clId="{727051F8-D390-4D53-8AAA-82F1B68C2DAF}" dt="2023-03-27T11:27:09.803" v="781" actId="47"/>
        <pc:sldMkLst>
          <pc:docMk/>
          <pc:sldMk cId="1360538880" sldId="414"/>
        </pc:sldMkLst>
      </pc:sldChg>
      <pc:sldChg chg="del">
        <pc:chgData name="Iva Vavic" userId="13a89f61-d74e-4100-9f82-8f9fd7ea3560" providerId="ADAL" clId="{727051F8-D390-4D53-8AAA-82F1B68C2DAF}" dt="2023-03-27T11:27:17.189" v="783" actId="47"/>
        <pc:sldMkLst>
          <pc:docMk/>
          <pc:sldMk cId="2950680576" sldId="417"/>
        </pc:sldMkLst>
      </pc:sldChg>
      <pc:sldChg chg="delSp modSp add del mod">
        <pc:chgData name="Iva Vavic" userId="13a89f61-d74e-4100-9f82-8f9fd7ea3560" providerId="ADAL" clId="{727051F8-D390-4D53-8AAA-82F1B68C2DAF}" dt="2023-03-29T10:43:42.863" v="6136" actId="47"/>
        <pc:sldMkLst>
          <pc:docMk/>
          <pc:sldMk cId="3301431161" sldId="418"/>
        </pc:sldMkLst>
        <pc:spChg chg="del mod">
          <ac:chgData name="Iva Vavic" userId="13a89f61-d74e-4100-9f82-8f9fd7ea3560" providerId="ADAL" clId="{727051F8-D390-4D53-8AAA-82F1B68C2DAF}" dt="2023-03-29T09:58:59.784" v="5883"/>
          <ac:spMkLst>
            <pc:docMk/>
            <pc:sldMk cId="3301431161" sldId="418"/>
            <ac:spMk id="4" creationId="{4A9045E3-A913-9466-AA9F-7B8F58F1C90C}"/>
          </ac:spMkLst>
        </pc:spChg>
      </pc:sldChg>
      <pc:sldChg chg="del">
        <pc:chgData name="Iva Vavic" userId="13a89f61-d74e-4100-9f82-8f9fd7ea3560" providerId="ADAL" clId="{727051F8-D390-4D53-8AAA-82F1B68C2DAF}" dt="2023-03-27T11:26:10.568" v="741" actId="47"/>
        <pc:sldMkLst>
          <pc:docMk/>
          <pc:sldMk cId="748832690" sldId="419"/>
        </pc:sldMkLst>
      </pc:sldChg>
      <pc:sldChg chg="modSp add del mod ord">
        <pc:chgData name="Iva Vavic" userId="13a89f61-d74e-4100-9f82-8f9fd7ea3560" providerId="ADAL" clId="{727051F8-D390-4D53-8AAA-82F1B68C2DAF}" dt="2023-04-06T15:58:56.787" v="12043" actId="47"/>
        <pc:sldMkLst>
          <pc:docMk/>
          <pc:sldMk cId="3323019025" sldId="420"/>
        </pc:sldMkLst>
        <pc:spChg chg="mod">
          <ac:chgData name="Iva Vavic" userId="13a89f61-d74e-4100-9f82-8f9fd7ea3560" providerId="ADAL" clId="{727051F8-D390-4D53-8AAA-82F1B68C2DAF}" dt="2023-03-29T16:27:00.478" v="8120" actId="20577"/>
          <ac:spMkLst>
            <pc:docMk/>
            <pc:sldMk cId="3323019025" sldId="420"/>
            <ac:spMk id="17" creationId="{CD01EF23-FBC9-40B4-180A-2605C5030990}"/>
          </ac:spMkLst>
        </pc:spChg>
      </pc:sldChg>
      <pc:sldChg chg="add del">
        <pc:chgData name="Iva Vavic" userId="13a89f61-d74e-4100-9f82-8f9fd7ea3560" providerId="ADAL" clId="{727051F8-D390-4D53-8AAA-82F1B68C2DAF}" dt="2023-03-29T11:34:44.006" v="6832" actId="47"/>
        <pc:sldMkLst>
          <pc:docMk/>
          <pc:sldMk cId="2572249437" sldId="421"/>
        </pc:sldMkLst>
      </pc:sldChg>
      <pc:sldChg chg="delSp modSp add del mod">
        <pc:chgData name="Iva Vavic" userId="13a89f61-d74e-4100-9f82-8f9fd7ea3560" providerId="ADAL" clId="{727051F8-D390-4D53-8AAA-82F1B68C2DAF}" dt="2023-03-27T11:59:43.635" v="1407" actId="47"/>
        <pc:sldMkLst>
          <pc:docMk/>
          <pc:sldMk cId="3827807250" sldId="421"/>
        </pc:sldMkLst>
        <pc:spChg chg="mod">
          <ac:chgData name="Iva Vavic" userId="13a89f61-d74e-4100-9f82-8f9fd7ea3560" providerId="ADAL" clId="{727051F8-D390-4D53-8AAA-82F1B68C2DAF}" dt="2023-03-27T11:28:12.321" v="801" actId="20577"/>
          <ac:spMkLst>
            <pc:docMk/>
            <pc:sldMk cId="3827807250" sldId="421"/>
            <ac:spMk id="2" creationId="{00000000-0000-0000-0000-000000000000}"/>
          </ac:spMkLst>
        </pc:spChg>
        <pc:spChg chg="mod">
          <ac:chgData name="Iva Vavic" userId="13a89f61-d74e-4100-9f82-8f9fd7ea3560" providerId="ADAL" clId="{727051F8-D390-4D53-8AAA-82F1B68C2DAF}" dt="2023-03-27T11:27:44.278" v="793" actId="255"/>
          <ac:spMkLst>
            <pc:docMk/>
            <pc:sldMk cId="3827807250" sldId="421"/>
            <ac:spMk id="4" creationId="{4A9045E3-A913-9466-AA9F-7B8F58F1C90C}"/>
          </ac:spMkLst>
        </pc:spChg>
        <pc:picChg chg="del">
          <ac:chgData name="Iva Vavic" userId="13a89f61-d74e-4100-9f82-8f9fd7ea3560" providerId="ADAL" clId="{727051F8-D390-4D53-8AAA-82F1B68C2DAF}" dt="2023-03-27T11:27:26.966" v="786" actId="478"/>
          <ac:picMkLst>
            <pc:docMk/>
            <pc:sldMk cId="3827807250" sldId="421"/>
            <ac:picMk id="3" creationId="{C1527350-F7F4-C0FB-2F4C-961D5017541B}"/>
          </ac:picMkLst>
        </pc:picChg>
        <pc:picChg chg="del">
          <ac:chgData name="Iva Vavic" userId="13a89f61-d74e-4100-9f82-8f9fd7ea3560" providerId="ADAL" clId="{727051F8-D390-4D53-8AAA-82F1B68C2DAF}" dt="2023-03-27T11:27:28.022" v="787" actId="478"/>
          <ac:picMkLst>
            <pc:docMk/>
            <pc:sldMk cId="3827807250" sldId="421"/>
            <ac:picMk id="6" creationId="{64E98E7B-8DD6-4B30-B11E-074747D52DC0}"/>
          </ac:picMkLst>
        </pc:picChg>
      </pc:sldChg>
      <pc:sldChg chg="modSp add del mod ord">
        <pc:chgData name="Iva Vavic" userId="13a89f61-d74e-4100-9f82-8f9fd7ea3560" providerId="ADAL" clId="{727051F8-D390-4D53-8AAA-82F1B68C2DAF}" dt="2023-03-29T18:22:44.629" v="11511" actId="47"/>
        <pc:sldMkLst>
          <pc:docMk/>
          <pc:sldMk cId="322256436" sldId="422"/>
        </pc:sldMkLst>
        <pc:spChg chg="mod">
          <ac:chgData name="Iva Vavic" userId="13a89f61-d74e-4100-9f82-8f9fd7ea3560" providerId="ADAL" clId="{727051F8-D390-4D53-8AAA-82F1B68C2DAF}" dt="2023-03-27T11:29:10.775" v="859" actId="20577"/>
          <ac:spMkLst>
            <pc:docMk/>
            <pc:sldMk cId="322256436" sldId="422"/>
            <ac:spMk id="2" creationId="{00000000-0000-0000-0000-000000000000}"/>
          </ac:spMkLst>
        </pc:spChg>
        <pc:spChg chg="mod">
          <ac:chgData name="Iva Vavic" userId="13a89f61-d74e-4100-9f82-8f9fd7ea3560" providerId="ADAL" clId="{727051F8-D390-4D53-8AAA-82F1B68C2DAF}" dt="2023-03-29T16:44:25.450" v="8698" actId="20577"/>
          <ac:spMkLst>
            <pc:docMk/>
            <pc:sldMk cId="322256436" sldId="422"/>
            <ac:spMk id="4" creationId="{4A9045E3-A913-9466-AA9F-7B8F58F1C90C}"/>
          </ac:spMkLst>
        </pc:spChg>
      </pc:sldChg>
      <pc:sldChg chg="addSp delSp modSp add mod ord">
        <pc:chgData name="Iva Vavic" userId="13a89f61-d74e-4100-9f82-8f9fd7ea3560" providerId="ADAL" clId="{727051F8-D390-4D53-8AAA-82F1B68C2DAF}" dt="2023-03-29T10:10:26.955" v="6002" actId="108"/>
        <pc:sldMkLst>
          <pc:docMk/>
          <pc:sldMk cId="431017432" sldId="423"/>
        </pc:sldMkLst>
        <pc:spChg chg="mod">
          <ac:chgData name="Iva Vavic" userId="13a89f61-d74e-4100-9f82-8f9fd7ea3560" providerId="ADAL" clId="{727051F8-D390-4D53-8AAA-82F1B68C2DAF}" dt="2023-03-28T07:52:04.831" v="2847" actId="20577"/>
          <ac:spMkLst>
            <pc:docMk/>
            <pc:sldMk cId="431017432" sldId="423"/>
            <ac:spMk id="2" creationId="{00000000-0000-0000-0000-000000000000}"/>
          </ac:spMkLst>
        </pc:spChg>
        <pc:spChg chg="mod">
          <ac:chgData name="Iva Vavic" userId="13a89f61-d74e-4100-9f82-8f9fd7ea3560" providerId="ADAL" clId="{727051F8-D390-4D53-8AAA-82F1B68C2DAF}" dt="2023-03-29T10:10:26.955" v="6002" actId="108"/>
          <ac:spMkLst>
            <pc:docMk/>
            <pc:sldMk cId="431017432" sldId="423"/>
            <ac:spMk id="4" creationId="{4A9045E3-A913-9466-AA9F-7B8F58F1C90C}"/>
          </ac:spMkLst>
        </pc:spChg>
        <pc:graphicFrameChg chg="add del mod ord">
          <ac:chgData name="Iva Vavic" userId="13a89f61-d74e-4100-9f82-8f9fd7ea3560" providerId="ADAL" clId="{727051F8-D390-4D53-8AAA-82F1B68C2DAF}" dt="2023-03-29T08:03:52.613" v="4930" actId="478"/>
          <ac:graphicFrameMkLst>
            <pc:docMk/>
            <pc:sldMk cId="431017432" sldId="423"/>
            <ac:graphicFrameMk id="6" creationId="{76AE8778-EF99-E479-D15B-BE7A98E0754B}"/>
          </ac:graphicFrameMkLst>
        </pc:graphicFrameChg>
        <pc:picChg chg="add del mod">
          <ac:chgData name="Iva Vavic" userId="13a89f61-d74e-4100-9f82-8f9fd7ea3560" providerId="ADAL" clId="{727051F8-D390-4D53-8AAA-82F1B68C2DAF}" dt="2023-03-29T08:18:59.182" v="5488" actId="478"/>
          <ac:picMkLst>
            <pc:docMk/>
            <pc:sldMk cId="431017432" sldId="423"/>
            <ac:picMk id="3" creationId="{3D20030D-254C-06CF-C32C-91D4F8AB5C45}"/>
          </ac:picMkLst>
        </pc:picChg>
        <pc:picChg chg="add del mod ord modCrop">
          <ac:chgData name="Iva Vavic" userId="13a89f61-d74e-4100-9f82-8f9fd7ea3560" providerId="ADAL" clId="{727051F8-D390-4D53-8AAA-82F1B68C2DAF}" dt="2023-03-29T08:26:45.030" v="5522" actId="478"/>
          <ac:picMkLst>
            <pc:docMk/>
            <pc:sldMk cId="431017432" sldId="423"/>
            <ac:picMk id="9" creationId="{482BB942-8F5B-E366-84D7-F3E75F19D0C3}"/>
          </ac:picMkLst>
        </pc:picChg>
        <pc:picChg chg="add del mod">
          <ac:chgData name="Iva Vavic" userId="13a89f61-d74e-4100-9f82-8f9fd7ea3560" providerId="ADAL" clId="{727051F8-D390-4D53-8AAA-82F1B68C2DAF}" dt="2023-03-29T08:27:00.200" v="5527" actId="478"/>
          <ac:picMkLst>
            <pc:docMk/>
            <pc:sldMk cId="431017432" sldId="423"/>
            <ac:picMk id="12" creationId="{16F6A7A6-6AD0-2156-A675-2FB970E58265}"/>
          </ac:picMkLst>
        </pc:picChg>
        <pc:picChg chg="add mod ord modCrop">
          <ac:chgData name="Iva Vavic" userId="13a89f61-d74e-4100-9f82-8f9fd7ea3560" providerId="ADAL" clId="{727051F8-D390-4D53-8AAA-82F1B68C2DAF}" dt="2023-03-29T09:30:30.231" v="5551" actId="1076"/>
          <ac:picMkLst>
            <pc:docMk/>
            <pc:sldMk cId="431017432" sldId="423"/>
            <ac:picMk id="14" creationId="{BBB15ABF-96D2-61AD-2CB3-353F0769B085}"/>
          </ac:picMkLst>
        </pc:picChg>
        <pc:picChg chg="add del mod">
          <ac:chgData name="Iva Vavic" userId="13a89f61-d74e-4100-9f82-8f9fd7ea3560" providerId="ADAL" clId="{727051F8-D390-4D53-8AAA-82F1B68C2DAF}" dt="2023-03-29T08:01:52.427" v="4914" actId="21"/>
          <ac:picMkLst>
            <pc:docMk/>
            <pc:sldMk cId="431017432" sldId="423"/>
            <ac:picMk id="1026" creationId="{180EE95E-AE8B-B117-6CD6-A1C0379C6413}"/>
          </ac:picMkLst>
        </pc:picChg>
        <pc:picChg chg="add mod">
          <ac:chgData name="Iva Vavic" userId="13a89f61-d74e-4100-9f82-8f9fd7ea3560" providerId="ADAL" clId="{727051F8-D390-4D53-8AAA-82F1B68C2DAF}" dt="2023-03-29T09:14:43.452" v="5533" actId="1038"/>
          <ac:picMkLst>
            <pc:docMk/>
            <pc:sldMk cId="431017432" sldId="423"/>
            <ac:picMk id="1027" creationId="{5EE6E294-FC3B-0B52-2CEC-71465551ED13}"/>
          </ac:picMkLst>
        </pc:picChg>
        <pc:picChg chg="add mod">
          <ac:chgData name="Iva Vavic" userId="13a89f61-d74e-4100-9f82-8f9fd7ea3560" providerId="ADAL" clId="{727051F8-D390-4D53-8AAA-82F1B68C2DAF}" dt="2023-03-29T09:14:43.452" v="5533" actId="1038"/>
          <ac:picMkLst>
            <pc:docMk/>
            <pc:sldMk cId="431017432" sldId="423"/>
            <ac:picMk id="1028" creationId="{B40B1228-1031-36AB-6B24-180EAB39CE68}"/>
          </ac:picMkLst>
        </pc:picChg>
      </pc:sldChg>
      <pc:sldChg chg="modSp add del mod ord setBg">
        <pc:chgData name="Iva Vavic" userId="13a89f61-d74e-4100-9f82-8f9fd7ea3560" providerId="ADAL" clId="{727051F8-D390-4D53-8AAA-82F1B68C2DAF}" dt="2023-03-30T07:42:31.085" v="12003" actId="47"/>
        <pc:sldMkLst>
          <pc:docMk/>
          <pc:sldMk cId="2543431036" sldId="424"/>
        </pc:sldMkLst>
        <pc:spChg chg="mod">
          <ac:chgData name="Iva Vavic" userId="13a89f61-d74e-4100-9f82-8f9fd7ea3560" providerId="ADAL" clId="{727051F8-D390-4D53-8AAA-82F1B68C2DAF}" dt="2023-03-27T12:07:56.584" v="1689" actId="20577"/>
          <ac:spMkLst>
            <pc:docMk/>
            <pc:sldMk cId="2543431036" sldId="424"/>
            <ac:spMk id="8" creationId="{EB447458-76CA-C96E-AF2B-43B46FA4E3A6}"/>
          </ac:spMkLst>
        </pc:spChg>
      </pc:sldChg>
      <pc:sldChg chg="addSp delSp modSp add del mod">
        <pc:chgData name="Iva Vavic" userId="13a89f61-d74e-4100-9f82-8f9fd7ea3560" providerId="ADAL" clId="{727051F8-D390-4D53-8AAA-82F1B68C2DAF}" dt="2023-03-29T14:34:16.508" v="7713" actId="47"/>
        <pc:sldMkLst>
          <pc:docMk/>
          <pc:sldMk cId="2439327299" sldId="425"/>
        </pc:sldMkLst>
        <pc:spChg chg="mod">
          <ac:chgData name="Iva Vavic" userId="13a89f61-d74e-4100-9f82-8f9fd7ea3560" providerId="ADAL" clId="{727051F8-D390-4D53-8AAA-82F1B68C2DAF}" dt="2023-03-27T12:29:48.372" v="2671" actId="20577"/>
          <ac:spMkLst>
            <pc:docMk/>
            <pc:sldMk cId="2439327299" sldId="425"/>
            <ac:spMk id="4" creationId="{4A9045E3-A913-9466-AA9F-7B8F58F1C90C}"/>
          </ac:spMkLst>
        </pc:spChg>
        <pc:spChg chg="add del mod">
          <ac:chgData name="Iva Vavic" userId="13a89f61-d74e-4100-9f82-8f9fd7ea3560" providerId="ADAL" clId="{727051F8-D390-4D53-8AAA-82F1B68C2DAF}" dt="2023-03-27T12:27:26.072" v="2655"/>
          <ac:spMkLst>
            <pc:docMk/>
            <pc:sldMk cId="2439327299" sldId="425"/>
            <ac:spMk id="6" creationId="{FBD11DDC-C500-8246-1316-2F1D7CC2DB7C}"/>
          </ac:spMkLst>
        </pc:spChg>
        <pc:spChg chg="add del mod">
          <ac:chgData name="Iva Vavic" userId="13a89f61-d74e-4100-9f82-8f9fd7ea3560" providerId="ADAL" clId="{727051F8-D390-4D53-8AAA-82F1B68C2DAF}" dt="2023-03-27T12:27:32.683" v="2660"/>
          <ac:spMkLst>
            <pc:docMk/>
            <pc:sldMk cId="2439327299" sldId="425"/>
            <ac:spMk id="9" creationId="{DF1A9A20-BA52-ED94-7D46-56A12CF8196F}"/>
          </ac:spMkLst>
        </pc:spChg>
        <pc:graphicFrameChg chg="add del mod">
          <ac:chgData name="Iva Vavic" userId="13a89f61-d74e-4100-9f82-8f9fd7ea3560" providerId="ADAL" clId="{727051F8-D390-4D53-8AAA-82F1B68C2DAF}" dt="2023-03-27T12:27:26.072" v="2655"/>
          <ac:graphicFrameMkLst>
            <pc:docMk/>
            <pc:sldMk cId="2439327299" sldId="425"/>
            <ac:graphicFrameMk id="3" creationId="{26E9AA81-1CCB-816B-4C50-A24F7BEB004F}"/>
          </ac:graphicFrameMkLst>
        </pc:graphicFrameChg>
        <pc:graphicFrameChg chg="add del mod">
          <ac:chgData name="Iva Vavic" userId="13a89f61-d74e-4100-9f82-8f9fd7ea3560" providerId="ADAL" clId="{727051F8-D390-4D53-8AAA-82F1B68C2DAF}" dt="2023-03-27T12:27:32.683" v="2660"/>
          <ac:graphicFrameMkLst>
            <pc:docMk/>
            <pc:sldMk cId="2439327299" sldId="425"/>
            <ac:graphicFrameMk id="8" creationId="{7F4998B1-D97B-699A-7373-D11ED99E3E01}"/>
          </ac:graphicFrameMkLst>
        </pc:graphicFrameChg>
      </pc:sldChg>
      <pc:sldChg chg="addSp delSp modSp add del mod">
        <pc:chgData name="Iva Vavic" userId="13a89f61-d74e-4100-9f82-8f9fd7ea3560" providerId="ADAL" clId="{727051F8-D390-4D53-8AAA-82F1B68C2DAF}" dt="2023-03-29T14:38:17.496" v="7803" actId="47"/>
        <pc:sldMkLst>
          <pc:docMk/>
          <pc:sldMk cId="2432291989" sldId="426"/>
        </pc:sldMkLst>
        <pc:spChg chg="mod">
          <ac:chgData name="Iva Vavic" userId="13a89f61-d74e-4100-9f82-8f9fd7ea3560" providerId="ADAL" clId="{727051F8-D390-4D53-8AAA-82F1B68C2DAF}" dt="2023-03-27T12:58:55.458" v="2719" actId="20577"/>
          <ac:spMkLst>
            <pc:docMk/>
            <pc:sldMk cId="2432291989" sldId="426"/>
            <ac:spMk id="4" creationId="{4A9045E3-A913-9466-AA9F-7B8F58F1C90C}"/>
          </ac:spMkLst>
        </pc:spChg>
        <pc:graphicFrameChg chg="add del mod">
          <ac:chgData name="Iva Vavic" userId="13a89f61-d74e-4100-9f82-8f9fd7ea3560" providerId="ADAL" clId="{727051F8-D390-4D53-8AAA-82F1B68C2DAF}" dt="2023-03-27T12:31:24.619" v="2675"/>
          <ac:graphicFrameMkLst>
            <pc:docMk/>
            <pc:sldMk cId="2432291989" sldId="426"/>
            <ac:graphicFrameMk id="3" creationId="{8DA66050-4FA2-A4AC-828C-AAF6AD669611}"/>
          </ac:graphicFrameMkLst>
        </pc:graphicFrameChg>
      </pc:sldChg>
      <pc:sldChg chg="addSp modSp add mod ord">
        <pc:chgData name="Iva Vavic" userId="13a89f61-d74e-4100-9f82-8f9fd7ea3560" providerId="ADAL" clId="{727051F8-D390-4D53-8AAA-82F1B68C2DAF}" dt="2023-03-29T11:15:16.998" v="6529"/>
        <pc:sldMkLst>
          <pc:docMk/>
          <pc:sldMk cId="1525568896" sldId="427"/>
        </pc:sldMkLst>
        <pc:spChg chg="mod">
          <ac:chgData name="Iva Vavic" userId="13a89f61-d74e-4100-9f82-8f9fd7ea3560" providerId="ADAL" clId="{727051F8-D390-4D53-8AAA-82F1B68C2DAF}" dt="2023-03-29T11:15:16.998" v="6529"/>
          <ac:spMkLst>
            <pc:docMk/>
            <pc:sldMk cId="1525568896" sldId="427"/>
            <ac:spMk id="2" creationId="{00000000-0000-0000-0000-000000000000}"/>
          </ac:spMkLst>
        </pc:spChg>
        <pc:spChg chg="mod">
          <ac:chgData name="Iva Vavic" userId="13a89f61-d74e-4100-9f82-8f9fd7ea3560" providerId="ADAL" clId="{727051F8-D390-4D53-8AAA-82F1B68C2DAF}" dt="2023-03-29T10:55:14.753" v="6309" actId="120"/>
          <ac:spMkLst>
            <pc:docMk/>
            <pc:sldMk cId="1525568896" sldId="427"/>
            <ac:spMk id="4" creationId="{4A9045E3-A913-9466-AA9F-7B8F58F1C90C}"/>
          </ac:spMkLst>
        </pc:spChg>
        <pc:picChg chg="add mod">
          <ac:chgData name="Iva Vavic" userId="13a89f61-d74e-4100-9f82-8f9fd7ea3560" providerId="ADAL" clId="{727051F8-D390-4D53-8AAA-82F1B68C2DAF}" dt="2023-03-29T10:25:40.822" v="6132" actId="14100"/>
          <ac:picMkLst>
            <pc:docMk/>
            <pc:sldMk cId="1525568896" sldId="427"/>
            <ac:picMk id="3" creationId="{2B033D79-740C-25A2-A006-B316C75C9C60}"/>
          </ac:picMkLst>
        </pc:picChg>
        <pc:picChg chg="add mod">
          <ac:chgData name="Iva Vavic" userId="13a89f61-d74e-4100-9f82-8f9fd7ea3560" providerId="ADAL" clId="{727051F8-D390-4D53-8AAA-82F1B68C2DAF}" dt="2023-03-29T10:25:57.623" v="6135" actId="1076"/>
          <ac:picMkLst>
            <pc:docMk/>
            <pc:sldMk cId="1525568896" sldId="427"/>
            <ac:picMk id="6" creationId="{AEB40BB3-71C3-FE38-CF57-C4EFB36ECC1C}"/>
          </ac:picMkLst>
        </pc:picChg>
      </pc:sldChg>
      <pc:sldChg chg="addSp modSp add mod ord">
        <pc:chgData name="Iva Vavic" userId="13a89f61-d74e-4100-9f82-8f9fd7ea3560" providerId="ADAL" clId="{727051F8-D390-4D53-8AAA-82F1B68C2DAF}" dt="2023-03-29T18:22:21.725" v="11510" actId="1037"/>
        <pc:sldMkLst>
          <pc:docMk/>
          <pc:sldMk cId="2146459956" sldId="428"/>
        </pc:sldMkLst>
        <pc:spChg chg="mod">
          <ac:chgData name="Iva Vavic" userId="13a89f61-d74e-4100-9f82-8f9fd7ea3560" providerId="ADAL" clId="{727051F8-D390-4D53-8AAA-82F1B68C2DAF}" dt="2023-03-28T07:55:36.647" v="3546" actId="20577"/>
          <ac:spMkLst>
            <pc:docMk/>
            <pc:sldMk cId="2146459956" sldId="428"/>
            <ac:spMk id="2" creationId="{00000000-0000-0000-0000-000000000000}"/>
          </ac:spMkLst>
        </pc:spChg>
        <pc:spChg chg="mod">
          <ac:chgData name="Iva Vavic" userId="13a89f61-d74e-4100-9f82-8f9fd7ea3560" providerId="ADAL" clId="{727051F8-D390-4D53-8AAA-82F1B68C2DAF}" dt="2023-03-29T16:35:51.347" v="8543" actId="108"/>
          <ac:spMkLst>
            <pc:docMk/>
            <pc:sldMk cId="2146459956" sldId="428"/>
            <ac:spMk id="4" creationId="{4A9045E3-A913-9466-AA9F-7B8F58F1C90C}"/>
          </ac:spMkLst>
        </pc:spChg>
        <pc:picChg chg="add mod ord">
          <ac:chgData name="Iva Vavic" userId="13a89f61-d74e-4100-9f82-8f9fd7ea3560" providerId="ADAL" clId="{727051F8-D390-4D53-8AAA-82F1B68C2DAF}" dt="2023-03-29T18:22:21.725" v="11510" actId="1037"/>
          <ac:picMkLst>
            <pc:docMk/>
            <pc:sldMk cId="2146459956" sldId="428"/>
            <ac:picMk id="3" creationId="{9ECB2C59-7A39-5D6A-7E39-DDE02374CF48}"/>
          </ac:picMkLst>
        </pc:picChg>
      </pc:sldChg>
      <pc:sldChg chg="add del">
        <pc:chgData name="Iva Vavic" userId="13a89f61-d74e-4100-9f82-8f9fd7ea3560" providerId="ADAL" clId="{727051F8-D390-4D53-8AAA-82F1B68C2DAF}" dt="2023-03-29T11:12:14.649" v="6446" actId="47"/>
        <pc:sldMkLst>
          <pc:docMk/>
          <pc:sldMk cId="1943402305" sldId="429"/>
        </pc:sldMkLst>
      </pc:sldChg>
      <pc:sldChg chg="delSp modSp add del mod modCm">
        <pc:chgData name="Iva Vavic" userId="13a89f61-d74e-4100-9f82-8f9fd7ea3560" providerId="ADAL" clId="{727051F8-D390-4D53-8AAA-82F1B68C2DAF}" dt="2023-03-29T11:36:36.153" v="6840" actId="47"/>
        <pc:sldMkLst>
          <pc:docMk/>
          <pc:sldMk cId="219454515" sldId="430"/>
        </pc:sldMkLst>
        <pc:spChg chg="del mod">
          <ac:chgData name="Iva Vavic" userId="13a89f61-d74e-4100-9f82-8f9fd7ea3560" providerId="ADAL" clId="{727051F8-D390-4D53-8AAA-82F1B68C2DAF}" dt="2023-03-29T11:36:07.493" v="6836"/>
          <ac:spMkLst>
            <pc:docMk/>
            <pc:sldMk cId="219454515" sldId="430"/>
            <ac:spMk id="8" creationId="{DAD927F8-D426-AD58-D6A4-E0EC682812DD}"/>
          </ac:spMkLst>
        </pc:spChg>
        <pc:extLst>
          <p:ext xmlns:p="http://schemas.openxmlformats.org/presentationml/2006/main" uri="{D6D511B9-2390-475A-947B-AFAB55BFBCF1}">
            <pc226:cmChg xmlns:pc226="http://schemas.microsoft.com/office/powerpoint/2022/06/main/command" chg="mod">
              <pc226:chgData name="Iva Vavic" userId="13a89f61-d74e-4100-9f82-8f9fd7ea3560" providerId="ADAL" clId="{727051F8-D390-4D53-8AAA-82F1B68C2DAF}" dt="2023-03-29T11:36:07.561" v="6837" actId="2056"/>
              <pc2:cmMkLst xmlns:pc2="http://schemas.microsoft.com/office/powerpoint/2019/9/main/command">
                <pc:docMk/>
                <pc:sldMk cId="219454515" sldId="430"/>
                <pc2:cmMk id="{A5F2C1F1-D118-C44F-8F6E-B309522AF9BC}"/>
              </pc2:cmMkLst>
            </pc226:cmChg>
          </p:ext>
        </pc:extLst>
      </pc:sldChg>
      <pc:sldChg chg="add del">
        <pc:chgData name="Iva Vavic" userId="13a89f61-d74e-4100-9f82-8f9fd7ea3560" providerId="ADAL" clId="{727051F8-D390-4D53-8AAA-82F1B68C2DAF}" dt="2023-03-29T12:31:22.238" v="7031" actId="2696"/>
        <pc:sldMkLst>
          <pc:docMk/>
          <pc:sldMk cId="1872798828" sldId="431"/>
        </pc:sldMkLst>
      </pc:sldChg>
      <pc:sldChg chg="add del">
        <pc:chgData name="Iva Vavic" userId="13a89f61-d74e-4100-9f82-8f9fd7ea3560" providerId="ADAL" clId="{727051F8-D390-4D53-8AAA-82F1B68C2DAF}" dt="2023-03-29T14:31:42.461" v="7665" actId="47"/>
        <pc:sldMkLst>
          <pc:docMk/>
          <pc:sldMk cId="2037802259" sldId="432"/>
        </pc:sldMkLst>
      </pc:sldChg>
      <pc:sldChg chg="addSp delSp modSp add mod">
        <pc:chgData name="Iva Vavic" userId="13a89f61-d74e-4100-9f82-8f9fd7ea3560" providerId="ADAL" clId="{727051F8-D390-4D53-8AAA-82F1B68C2DAF}" dt="2023-03-29T11:15:08.395" v="6528" actId="20577"/>
        <pc:sldMkLst>
          <pc:docMk/>
          <pc:sldMk cId="3532244289" sldId="433"/>
        </pc:sldMkLst>
        <pc:spChg chg="mod">
          <ac:chgData name="Iva Vavic" userId="13a89f61-d74e-4100-9f82-8f9fd7ea3560" providerId="ADAL" clId="{727051F8-D390-4D53-8AAA-82F1B68C2DAF}" dt="2023-03-29T11:15:08.395" v="6528" actId="20577"/>
          <ac:spMkLst>
            <pc:docMk/>
            <pc:sldMk cId="3532244289" sldId="433"/>
            <ac:spMk id="2" creationId="{00000000-0000-0000-0000-000000000000}"/>
          </ac:spMkLst>
        </pc:spChg>
        <pc:spChg chg="mod">
          <ac:chgData name="Iva Vavic" userId="13a89f61-d74e-4100-9f82-8f9fd7ea3560" providerId="ADAL" clId="{727051F8-D390-4D53-8AAA-82F1B68C2DAF}" dt="2023-03-29T11:01:43.111" v="6346" actId="20577"/>
          <ac:spMkLst>
            <pc:docMk/>
            <pc:sldMk cId="3532244289" sldId="433"/>
            <ac:spMk id="4" creationId="{4A9045E3-A913-9466-AA9F-7B8F58F1C90C}"/>
          </ac:spMkLst>
        </pc:spChg>
        <pc:picChg chg="del">
          <ac:chgData name="Iva Vavic" userId="13a89f61-d74e-4100-9f82-8f9fd7ea3560" providerId="ADAL" clId="{727051F8-D390-4D53-8AAA-82F1B68C2DAF}" dt="2023-03-29T10:43:56.537" v="6138" actId="478"/>
          <ac:picMkLst>
            <pc:docMk/>
            <pc:sldMk cId="3532244289" sldId="433"/>
            <ac:picMk id="3" creationId="{2B033D79-740C-25A2-A006-B316C75C9C60}"/>
          </ac:picMkLst>
        </pc:picChg>
        <pc:picChg chg="del">
          <ac:chgData name="Iva Vavic" userId="13a89f61-d74e-4100-9f82-8f9fd7ea3560" providerId="ADAL" clId="{727051F8-D390-4D53-8AAA-82F1B68C2DAF}" dt="2023-03-29T10:43:57.288" v="6139" actId="478"/>
          <ac:picMkLst>
            <pc:docMk/>
            <pc:sldMk cId="3532244289" sldId="433"/>
            <ac:picMk id="6" creationId="{AEB40BB3-71C3-FE38-CF57-C4EFB36ECC1C}"/>
          </ac:picMkLst>
        </pc:picChg>
        <pc:picChg chg="add mod">
          <ac:chgData name="Iva Vavic" userId="13a89f61-d74e-4100-9f82-8f9fd7ea3560" providerId="ADAL" clId="{727051F8-D390-4D53-8AAA-82F1B68C2DAF}" dt="2023-03-29T10:52:01.654" v="6258" actId="1035"/>
          <ac:picMkLst>
            <pc:docMk/>
            <pc:sldMk cId="3532244289" sldId="433"/>
            <ac:picMk id="8" creationId="{DC08A82A-0837-06E5-FB5C-BBD68EC1FAAC}"/>
          </ac:picMkLst>
        </pc:picChg>
        <pc:picChg chg="add mod">
          <ac:chgData name="Iva Vavic" userId="13a89f61-d74e-4100-9f82-8f9fd7ea3560" providerId="ADAL" clId="{727051F8-D390-4D53-8AAA-82F1B68C2DAF}" dt="2023-03-29T10:52:06.445" v="6260" actId="1035"/>
          <ac:picMkLst>
            <pc:docMk/>
            <pc:sldMk cId="3532244289" sldId="433"/>
            <ac:picMk id="9" creationId="{6D4C14B4-B3BD-53F0-0AAE-17ECA3CAE22D}"/>
          </ac:picMkLst>
        </pc:picChg>
      </pc:sldChg>
      <pc:sldChg chg="addSp delSp modSp add mod">
        <pc:chgData name="Iva Vavic" userId="13a89f61-d74e-4100-9f82-8f9fd7ea3560" providerId="ADAL" clId="{727051F8-D390-4D53-8AAA-82F1B68C2DAF}" dt="2023-03-29T12:03:20.646" v="6911" actId="1076"/>
        <pc:sldMkLst>
          <pc:docMk/>
          <pc:sldMk cId="154690959" sldId="434"/>
        </pc:sldMkLst>
        <pc:spChg chg="mod">
          <ac:chgData name="Iva Vavic" userId="13a89f61-d74e-4100-9f82-8f9fd7ea3560" providerId="ADAL" clId="{727051F8-D390-4D53-8AAA-82F1B68C2DAF}" dt="2023-03-29T11:14:57.134" v="6507" actId="20577"/>
          <ac:spMkLst>
            <pc:docMk/>
            <pc:sldMk cId="154690959" sldId="434"/>
            <ac:spMk id="2" creationId="{00000000-0000-0000-0000-000000000000}"/>
          </ac:spMkLst>
        </pc:spChg>
        <pc:spChg chg="del">
          <ac:chgData name="Iva Vavic" userId="13a89f61-d74e-4100-9f82-8f9fd7ea3560" providerId="ADAL" clId="{727051F8-D390-4D53-8AAA-82F1B68C2DAF}" dt="2023-03-29T10:59:22.871" v="6311" actId="478"/>
          <ac:spMkLst>
            <pc:docMk/>
            <pc:sldMk cId="154690959" sldId="434"/>
            <ac:spMk id="4" creationId="{4A9045E3-A913-9466-AA9F-7B8F58F1C90C}"/>
          </ac:spMkLst>
        </pc:spChg>
        <pc:spChg chg="add mod">
          <ac:chgData name="Iva Vavic" userId="13a89f61-d74e-4100-9f82-8f9fd7ea3560" providerId="ADAL" clId="{727051F8-D390-4D53-8AAA-82F1B68C2DAF}" dt="2023-03-29T11:11:03.935" v="6444" actId="14100"/>
          <ac:spMkLst>
            <pc:docMk/>
            <pc:sldMk cId="154690959" sldId="434"/>
            <ac:spMk id="10" creationId="{10720891-7275-6E94-22A5-4217D924080F}"/>
          </ac:spMkLst>
        </pc:spChg>
        <pc:picChg chg="add mod">
          <ac:chgData name="Iva Vavic" userId="13a89f61-d74e-4100-9f82-8f9fd7ea3560" providerId="ADAL" clId="{727051F8-D390-4D53-8AAA-82F1B68C2DAF}" dt="2023-03-29T11:04:16.190" v="6366" actId="1076"/>
          <ac:picMkLst>
            <pc:docMk/>
            <pc:sldMk cId="154690959" sldId="434"/>
            <ac:picMk id="3" creationId="{A2D28569-3263-CA26-2D24-3E14EAD620C0}"/>
          </ac:picMkLst>
        </pc:picChg>
        <pc:picChg chg="add mod">
          <ac:chgData name="Iva Vavic" userId="13a89f61-d74e-4100-9f82-8f9fd7ea3560" providerId="ADAL" clId="{727051F8-D390-4D53-8AAA-82F1B68C2DAF}" dt="2023-03-29T12:03:20.646" v="6911" actId="1076"/>
          <ac:picMkLst>
            <pc:docMk/>
            <pc:sldMk cId="154690959" sldId="434"/>
            <ac:picMk id="6" creationId="{543F1698-6C80-C61C-6A31-857F334FC58E}"/>
          </ac:picMkLst>
        </pc:picChg>
        <pc:picChg chg="del">
          <ac:chgData name="Iva Vavic" userId="13a89f61-d74e-4100-9f82-8f9fd7ea3560" providerId="ADAL" clId="{727051F8-D390-4D53-8AAA-82F1B68C2DAF}" dt="2023-03-29T10:59:23.622" v="6312" actId="478"/>
          <ac:picMkLst>
            <pc:docMk/>
            <pc:sldMk cId="154690959" sldId="434"/>
            <ac:picMk id="8" creationId="{DC08A82A-0837-06E5-FB5C-BBD68EC1FAAC}"/>
          </ac:picMkLst>
        </pc:picChg>
        <pc:picChg chg="del mod">
          <ac:chgData name="Iva Vavic" userId="13a89f61-d74e-4100-9f82-8f9fd7ea3560" providerId="ADAL" clId="{727051F8-D390-4D53-8AAA-82F1B68C2DAF}" dt="2023-03-29T10:59:24.127" v="6314" actId="478"/>
          <ac:picMkLst>
            <pc:docMk/>
            <pc:sldMk cId="154690959" sldId="434"/>
            <ac:picMk id="9" creationId="{6D4C14B4-B3BD-53F0-0AAE-17ECA3CAE22D}"/>
          </ac:picMkLst>
        </pc:picChg>
      </pc:sldChg>
      <pc:sldChg chg="addSp delSp modSp add mod">
        <pc:chgData name="Iva Vavic" userId="13a89f61-d74e-4100-9f82-8f9fd7ea3560" providerId="ADAL" clId="{727051F8-D390-4D53-8AAA-82F1B68C2DAF}" dt="2023-03-29T11:44:13.377" v="6874" actId="108"/>
        <pc:sldMkLst>
          <pc:docMk/>
          <pc:sldMk cId="627158833" sldId="435"/>
        </pc:sldMkLst>
        <pc:spChg chg="mod">
          <ac:chgData name="Iva Vavic" userId="13a89f61-d74e-4100-9f82-8f9fd7ea3560" providerId="ADAL" clId="{727051F8-D390-4D53-8AAA-82F1B68C2DAF}" dt="2023-03-29T11:34:26.329" v="6831" actId="20577"/>
          <ac:spMkLst>
            <pc:docMk/>
            <pc:sldMk cId="627158833" sldId="435"/>
            <ac:spMk id="2" creationId="{00000000-0000-0000-0000-000000000000}"/>
          </ac:spMkLst>
        </pc:spChg>
        <pc:spChg chg="add del mod">
          <ac:chgData name="Iva Vavic" userId="13a89f61-d74e-4100-9f82-8f9fd7ea3560" providerId="ADAL" clId="{727051F8-D390-4D53-8AAA-82F1B68C2DAF}" dt="2023-03-29T11:12:48.103" v="6455" actId="478"/>
          <ac:spMkLst>
            <pc:docMk/>
            <pc:sldMk cId="627158833" sldId="435"/>
            <ac:spMk id="4" creationId="{FE4073EE-3CD4-5488-2CDB-EB8CD3D6EE6B}"/>
          </ac:spMkLst>
        </pc:spChg>
        <pc:spChg chg="mod">
          <ac:chgData name="Iva Vavic" userId="13a89f61-d74e-4100-9f82-8f9fd7ea3560" providerId="ADAL" clId="{727051F8-D390-4D53-8AAA-82F1B68C2DAF}" dt="2023-03-29T11:44:13.377" v="6874" actId="108"/>
          <ac:spMkLst>
            <pc:docMk/>
            <pc:sldMk cId="627158833" sldId="435"/>
            <ac:spMk id="10" creationId="{10720891-7275-6E94-22A5-4217D924080F}"/>
          </ac:spMkLst>
        </pc:spChg>
        <pc:picChg chg="del">
          <ac:chgData name="Iva Vavic" userId="13a89f61-d74e-4100-9f82-8f9fd7ea3560" providerId="ADAL" clId="{727051F8-D390-4D53-8AAA-82F1B68C2DAF}" dt="2023-03-29T11:12:22.638" v="6448" actId="478"/>
          <ac:picMkLst>
            <pc:docMk/>
            <pc:sldMk cId="627158833" sldId="435"/>
            <ac:picMk id="3" creationId="{A2D28569-3263-CA26-2D24-3E14EAD620C0}"/>
          </ac:picMkLst>
        </pc:picChg>
        <pc:picChg chg="del">
          <ac:chgData name="Iva Vavic" userId="13a89f61-d74e-4100-9f82-8f9fd7ea3560" providerId="ADAL" clId="{727051F8-D390-4D53-8AAA-82F1B68C2DAF}" dt="2023-03-29T11:12:23.238" v="6449" actId="478"/>
          <ac:picMkLst>
            <pc:docMk/>
            <pc:sldMk cId="627158833" sldId="435"/>
            <ac:picMk id="6" creationId="{543F1698-6C80-C61C-6A31-857F334FC58E}"/>
          </ac:picMkLst>
        </pc:picChg>
        <pc:picChg chg="add mod">
          <ac:chgData name="Iva Vavic" userId="13a89f61-d74e-4100-9f82-8f9fd7ea3560" providerId="ADAL" clId="{727051F8-D390-4D53-8AAA-82F1B68C2DAF}" dt="2023-03-29T11:33:01.393" v="6809" actId="14100"/>
          <ac:picMkLst>
            <pc:docMk/>
            <pc:sldMk cId="627158833" sldId="435"/>
            <ac:picMk id="8" creationId="{2817E4FF-88C8-1021-7D29-D0046C27ECE8}"/>
          </ac:picMkLst>
        </pc:picChg>
        <pc:picChg chg="add mod">
          <ac:chgData name="Iva Vavic" userId="13a89f61-d74e-4100-9f82-8f9fd7ea3560" providerId="ADAL" clId="{727051F8-D390-4D53-8AAA-82F1B68C2DAF}" dt="2023-03-29T11:33:01.393" v="6809" actId="14100"/>
          <ac:picMkLst>
            <pc:docMk/>
            <pc:sldMk cId="627158833" sldId="435"/>
            <ac:picMk id="9" creationId="{E092C7A0-5212-1BA3-CEC6-D341A343C158}"/>
          </ac:picMkLst>
        </pc:picChg>
      </pc:sldChg>
      <pc:sldChg chg="addSp delSp modSp add mod">
        <pc:chgData name="Iva Vavic" userId="13a89f61-d74e-4100-9f82-8f9fd7ea3560" providerId="ADAL" clId="{727051F8-D390-4D53-8AAA-82F1B68C2DAF}" dt="2023-04-03T15:43:44.384" v="12042" actId="20577"/>
        <pc:sldMkLst>
          <pc:docMk/>
          <pc:sldMk cId="1500765740" sldId="436"/>
        </pc:sldMkLst>
        <pc:spChg chg="mod">
          <ac:chgData name="Iva Vavic" userId="13a89f61-d74e-4100-9f82-8f9fd7ea3560" providerId="ADAL" clId="{727051F8-D390-4D53-8AAA-82F1B68C2DAF}" dt="2023-03-29T12:00:32.231" v="6895" actId="20577"/>
          <ac:spMkLst>
            <pc:docMk/>
            <pc:sldMk cId="1500765740" sldId="436"/>
            <ac:spMk id="2" creationId="{00000000-0000-0000-0000-000000000000}"/>
          </ac:spMkLst>
        </pc:spChg>
        <pc:spChg chg="mod">
          <ac:chgData name="Iva Vavic" userId="13a89f61-d74e-4100-9f82-8f9fd7ea3560" providerId="ADAL" clId="{727051F8-D390-4D53-8AAA-82F1B68C2DAF}" dt="2023-04-03T15:43:44.384" v="12042" actId="20577"/>
          <ac:spMkLst>
            <pc:docMk/>
            <pc:sldMk cId="1500765740" sldId="436"/>
            <ac:spMk id="10" creationId="{10720891-7275-6E94-22A5-4217D924080F}"/>
          </ac:spMkLst>
        </pc:spChg>
        <pc:picChg chg="add del mod">
          <ac:chgData name="Iva Vavic" userId="13a89f61-d74e-4100-9f82-8f9fd7ea3560" providerId="ADAL" clId="{727051F8-D390-4D53-8AAA-82F1B68C2DAF}" dt="2023-03-29T12:02:56.526" v="6907" actId="478"/>
          <ac:picMkLst>
            <pc:docMk/>
            <pc:sldMk cId="1500765740" sldId="436"/>
            <ac:picMk id="4" creationId="{C6C70071-F144-B478-AC92-B2823B14EFFA}"/>
          </ac:picMkLst>
        </pc:picChg>
        <pc:picChg chg="add del mod">
          <ac:chgData name="Iva Vavic" userId="13a89f61-d74e-4100-9f82-8f9fd7ea3560" providerId="ADAL" clId="{727051F8-D390-4D53-8AAA-82F1B68C2DAF}" dt="2023-03-29T12:02:10.859" v="6904"/>
          <ac:picMkLst>
            <pc:docMk/>
            <pc:sldMk cId="1500765740" sldId="436"/>
            <ac:picMk id="6" creationId="{86E2A5EF-233C-88E8-2CB6-E9FF32321DE6}"/>
          </ac:picMkLst>
        </pc:picChg>
        <pc:picChg chg="del">
          <ac:chgData name="Iva Vavic" userId="13a89f61-d74e-4100-9f82-8f9fd7ea3560" providerId="ADAL" clId="{727051F8-D390-4D53-8AAA-82F1B68C2DAF}" dt="2023-03-29T12:00:24.423" v="6879" actId="478"/>
          <ac:picMkLst>
            <pc:docMk/>
            <pc:sldMk cId="1500765740" sldId="436"/>
            <ac:picMk id="8" creationId="{2817E4FF-88C8-1021-7D29-D0046C27ECE8}"/>
          </ac:picMkLst>
        </pc:picChg>
        <pc:picChg chg="del">
          <ac:chgData name="Iva Vavic" userId="13a89f61-d74e-4100-9f82-8f9fd7ea3560" providerId="ADAL" clId="{727051F8-D390-4D53-8AAA-82F1B68C2DAF}" dt="2023-03-29T12:00:27.133" v="6880" actId="478"/>
          <ac:picMkLst>
            <pc:docMk/>
            <pc:sldMk cId="1500765740" sldId="436"/>
            <ac:picMk id="9" creationId="{E092C7A0-5212-1BA3-CEC6-D341A343C158}"/>
          </ac:picMkLst>
        </pc:picChg>
        <pc:picChg chg="add del mod">
          <ac:chgData name="Iva Vavic" userId="13a89f61-d74e-4100-9f82-8f9fd7ea3560" providerId="ADAL" clId="{727051F8-D390-4D53-8AAA-82F1B68C2DAF}" dt="2023-03-29T12:02:10.859" v="6904"/>
          <ac:picMkLst>
            <pc:docMk/>
            <pc:sldMk cId="1500765740" sldId="436"/>
            <ac:picMk id="12" creationId="{3558A5FF-91F9-AC97-8894-353D3064BB96}"/>
          </ac:picMkLst>
        </pc:picChg>
        <pc:picChg chg="add mod">
          <ac:chgData name="Iva Vavic" userId="13a89f61-d74e-4100-9f82-8f9fd7ea3560" providerId="ADAL" clId="{727051F8-D390-4D53-8AAA-82F1B68C2DAF}" dt="2023-03-29T12:03:53.252" v="6918" actId="1035"/>
          <ac:picMkLst>
            <pc:docMk/>
            <pc:sldMk cId="1500765740" sldId="436"/>
            <ac:picMk id="1026" creationId="{90CB78B7-DF18-1814-0711-6F744565CC8F}"/>
          </ac:picMkLst>
        </pc:picChg>
        <pc:picChg chg="add mod">
          <ac:chgData name="Iva Vavic" userId="13a89f61-d74e-4100-9f82-8f9fd7ea3560" providerId="ADAL" clId="{727051F8-D390-4D53-8AAA-82F1B68C2DAF}" dt="2023-03-29T12:17:42.622" v="6949"/>
          <ac:picMkLst>
            <pc:docMk/>
            <pc:sldMk cId="1500765740" sldId="436"/>
            <ac:picMk id="1028" creationId="{A6DF8CE4-8763-771A-6A73-F3548F7F382C}"/>
          </ac:picMkLst>
        </pc:picChg>
      </pc:sldChg>
      <pc:sldChg chg="addSp delSp modSp add mod ord">
        <pc:chgData name="Iva Vavic" userId="13a89f61-d74e-4100-9f82-8f9fd7ea3560" providerId="ADAL" clId="{727051F8-D390-4D53-8AAA-82F1B68C2DAF}" dt="2023-03-30T07:42:26.362" v="12002" actId="1035"/>
        <pc:sldMkLst>
          <pc:docMk/>
          <pc:sldMk cId="1258513668" sldId="437"/>
        </pc:sldMkLst>
        <pc:spChg chg="mod">
          <ac:chgData name="Iva Vavic" userId="13a89f61-d74e-4100-9f82-8f9fd7ea3560" providerId="ADAL" clId="{727051F8-D390-4D53-8AAA-82F1B68C2DAF}" dt="2023-03-29T14:15:28.052" v="7464" actId="20577"/>
          <ac:spMkLst>
            <pc:docMk/>
            <pc:sldMk cId="1258513668" sldId="437"/>
            <ac:spMk id="2" creationId="{00000000-0000-0000-0000-000000000000}"/>
          </ac:spMkLst>
        </pc:spChg>
        <pc:spChg chg="del mod">
          <ac:chgData name="Iva Vavic" userId="13a89f61-d74e-4100-9f82-8f9fd7ea3560" providerId="ADAL" clId="{727051F8-D390-4D53-8AAA-82F1B68C2DAF}" dt="2023-03-30T07:03:23.195" v="11852" actId="478"/>
          <ac:spMkLst>
            <pc:docMk/>
            <pc:sldMk cId="1258513668" sldId="437"/>
            <ac:spMk id="4" creationId="{4A9045E3-A913-9466-AA9F-7B8F58F1C90C}"/>
          </ac:spMkLst>
        </pc:spChg>
        <pc:spChg chg="add mod">
          <ac:chgData name="Iva Vavic" userId="13a89f61-d74e-4100-9f82-8f9fd7ea3560" providerId="ADAL" clId="{727051F8-D390-4D53-8AAA-82F1B68C2DAF}" dt="2023-03-30T07:42:13.420" v="11997" actId="255"/>
          <ac:spMkLst>
            <pc:docMk/>
            <pc:sldMk cId="1258513668" sldId="437"/>
            <ac:spMk id="6" creationId="{DBF2C5A8-468D-169B-EE07-B4017AFEAEE4}"/>
          </ac:spMkLst>
        </pc:spChg>
        <pc:spChg chg="add del mod">
          <ac:chgData name="Iva Vavic" userId="13a89f61-d74e-4100-9f82-8f9fd7ea3560" providerId="ADAL" clId="{727051F8-D390-4D53-8AAA-82F1B68C2DAF}" dt="2023-03-30T07:41:42.414" v="11989"/>
          <ac:spMkLst>
            <pc:docMk/>
            <pc:sldMk cId="1258513668" sldId="437"/>
            <ac:spMk id="9" creationId="{B6DFFA16-8185-2282-30C2-14C5A7336C22}"/>
          </ac:spMkLst>
        </pc:spChg>
        <pc:spChg chg="add del mod">
          <ac:chgData name="Iva Vavic" userId="13a89f61-d74e-4100-9f82-8f9fd7ea3560" providerId="ADAL" clId="{727051F8-D390-4D53-8AAA-82F1B68C2DAF}" dt="2023-03-30T07:41:41.493" v="11987"/>
          <ac:spMkLst>
            <pc:docMk/>
            <pc:sldMk cId="1258513668" sldId="437"/>
            <ac:spMk id="10" creationId="{CD27DCF8-F829-81C7-5BF5-0BF9B1383131}"/>
          </ac:spMkLst>
        </pc:spChg>
        <pc:spChg chg="add mod">
          <ac:chgData name="Iva Vavic" userId="13a89f61-d74e-4100-9f82-8f9fd7ea3560" providerId="ADAL" clId="{727051F8-D390-4D53-8AAA-82F1B68C2DAF}" dt="2023-03-30T07:42:26.362" v="12002" actId="1035"/>
          <ac:spMkLst>
            <pc:docMk/>
            <pc:sldMk cId="1258513668" sldId="437"/>
            <ac:spMk id="12" creationId="{4752EF77-9F41-1940-EA36-47A15C97514A}"/>
          </ac:spMkLst>
        </pc:spChg>
        <pc:picChg chg="add mod">
          <ac:chgData name="Iva Vavic" userId="13a89f61-d74e-4100-9f82-8f9fd7ea3560" providerId="ADAL" clId="{727051F8-D390-4D53-8AAA-82F1B68C2DAF}" dt="2023-03-30T07:41:17.571" v="11980" actId="1076"/>
          <ac:picMkLst>
            <pc:docMk/>
            <pc:sldMk cId="1258513668" sldId="437"/>
            <ac:picMk id="8" creationId="{D941965D-6522-0E0D-3B6B-2C37343E7019}"/>
          </ac:picMkLst>
        </pc:picChg>
      </pc:sldChg>
      <pc:sldChg chg="addSp delSp modSp add mod">
        <pc:chgData name="Iva Vavic" userId="13a89f61-d74e-4100-9f82-8f9fd7ea3560" providerId="ADAL" clId="{727051F8-D390-4D53-8AAA-82F1B68C2DAF}" dt="2023-03-29T12:30:42.337" v="7030" actId="108"/>
        <pc:sldMkLst>
          <pc:docMk/>
          <pc:sldMk cId="3141707986" sldId="438"/>
        </pc:sldMkLst>
        <pc:spChg chg="mod">
          <ac:chgData name="Iva Vavic" userId="13a89f61-d74e-4100-9f82-8f9fd7ea3560" providerId="ADAL" clId="{727051F8-D390-4D53-8AAA-82F1B68C2DAF}" dt="2023-03-29T12:14:42.062" v="6945" actId="20577"/>
          <ac:spMkLst>
            <pc:docMk/>
            <pc:sldMk cId="3141707986" sldId="438"/>
            <ac:spMk id="2" creationId="{00000000-0000-0000-0000-000000000000}"/>
          </ac:spMkLst>
        </pc:spChg>
        <pc:spChg chg="mod">
          <ac:chgData name="Iva Vavic" userId="13a89f61-d74e-4100-9f82-8f9fd7ea3560" providerId="ADAL" clId="{727051F8-D390-4D53-8AAA-82F1B68C2DAF}" dt="2023-03-29T12:30:42.337" v="7030" actId="108"/>
          <ac:spMkLst>
            <pc:docMk/>
            <pc:sldMk cId="3141707986" sldId="438"/>
            <ac:spMk id="10" creationId="{10720891-7275-6E94-22A5-4217D924080F}"/>
          </ac:spMkLst>
        </pc:spChg>
        <pc:picChg chg="add mod modCrop">
          <ac:chgData name="Iva Vavic" userId="13a89f61-d74e-4100-9f82-8f9fd7ea3560" providerId="ADAL" clId="{727051F8-D390-4D53-8AAA-82F1B68C2DAF}" dt="2023-03-29T12:26:30.778" v="6973" actId="1076"/>
          <ac:picMkLst>
            <pc:docMk/>
            <pc:sldMk cId="3141707986" sldId="438"/>
            <ac:picMk id="4" creationId="{951BA083-94A1-E2F6-0C44-4B36C2336765}"/>
          </ac:picMkLst>
        </pc:picChg>
        <pc:picChg chg="add mod modCrop">
          <ac:chgData name="Iva Vavic" userId="13a89f61-d74e-4100-9f82-8f9fd7ea3560" providerId="ADAL" clId="{727051F8-D390-4D53-8AAA-82F1B68C2DAF}" dt="2023-03-29T12:26:18.245" v="6971" actId="1076"/>
          <ac:picMkLst>
            <pc:docMk/>
            <pc:sldMk cId="3141707986" sldId="438"/>
            <ac:picMk id="6" creationId="{059D19BE-4B22-FBAF-8D2F-290D8BB1E104}"/>
          </ac:picMkLst>
        </pc:picChg>
        <pc:picChg chg="del">
          <ac:chgData name="Iva Vavic" userId="13a89f61-d74e-4100-9f82-8f9fd7ea3560" providerId="ADAL" clId="{727051F8-D390-4D53-8AAA-82F1B68C2DAF}" dt="2023-03-29T12:15:00.237" v="6948" actId="478"/>
          <ac:picMkLst>
            <pc:docMk/>
            <pc:sldMk cId="3141707986" sldId="438"/>
            <ac:picMk id="1026" creationId="{90CB78B7-DF18-1814-0711-6F744565CC8F}"/>
          </ac:picMkLst>
        </pc:picChg>
        <pc:picChg chg="del">
          <ac:chgData name="Iva Vavic" userId="13a89f61-d74e-4100-9f82-8f9fd7ea3560" providerId="ADAL" clId="{727051F8-D390-4D53-8AAA-82F1B68C2DAF}" dt="2023-03-29T12:14:59.583" v="6947" actId="478"/>
          <ac:picMkLst>
            <pc:docMk/>
            <pc:sldMk cId="3141707986" sldId="438"/>
            <ac:picMk id="1028" creationId="{A6DF8CE4-8763-771A-6A73-F3548F7F382C}"/>
          </ac:picMkLst>
        </pc:picChg>
      </pc:sldChg>
      <pc:sldChg chg="add del">
        <pc:chgData name="Iva Vavic" userId="13a89f61-d74e-4100-9f82-8f9fd7ea3560" providerId="ADAL" clId="{727051F8-D390-4D53-8AAA-82F1B68C2DAF}" dt="2023-03-29T16:36:32.476" v="8545" actId="47"/>
        <pc:sldMkLst>
          <pc:docMk/>
          <pc:sldMk cId="912731133" sldId="439"/>
        </pc:sldMkLst>
      </pc:sldChg>
      <pc:sldChg chg="addSp delSp modSp add mod ord">
        <pc:chgData name="Iva Vavic" userId="13a89f61-d74e-4100-9f82-8f9fd7ea3560" providerId="ADAL" clId="{727051F8-D390-4D53-8AAA-82F1B68C2DAF}" dt="2023-03-29T16:38:35.790" v="8591"/>
        <pc:sldMkLst>
          <pc:docMk/>
          <pc:sldMk cId="1897748581" sldId="439"/>
        </pc:sldMkLst>
        <pc:spChg chg="mod">
          <ac:chgData name="Iva Vavic" userId="13a89f61-d74e-4100-9f82-8f9fd7ea3560" providerId="ADAL" clId="{727051F8-D390-4D53-8AAA-82F1B68C2DAF}" dt="2023-03-29T16:37:23.668" v="8575" actId="20577"/>
          <ac:spMkLst>
            <pc:docMk/>
            <pc:sldMk cId="1897748581" sldId="439"/>
            <ac:spMk id="2" creationId="{00000000-0000-0000-0000-000000000000}"/>
          </ac:spMkLst>
        </pc:spChg>
        <pc:spChg chg="del mod">
          <ac:chgData name="Iva Vavic" userId="13a89f61-d74e-4100-9f82-8f9fd7ea3560" providerId="ADAL" clId="{727051F8-D390-4D53-8AAA-82F1B68C2DAF}" dt="2023-03-29T16:37:50.891" v="8582" actId="478"/>
          <ac:spMkLst>
            <pc:docMk/>
            <pc:sldMk cId="1897748581" sldId="439"/>
            <ac:spMk id="4" creationId="{4A9045E3-A913-9466-AA9F-7B8F58F1C90C}"/>
          </ac:spMkLst>
        </pc:spChg>
        <pc:spChg chg="add mod">
          <ac:chgData name="Iva Vavic" userId="13a89f61-d74e-4100-9f82-8f9fd7ea3560" providerId="ADAL" clId="{727051F8-D390-4D53-8AAA-82F1B68C2DAF}" dt="2023-03-29T16:38:35.790" v="8591"/>
          <ac:spMkLst>
            <pc:docMk/>
            <pc:sldMk cId="1897748581" sldId="439"/>
            <ac:spMk id="13" creationId="{6EEC2DFF-0C70-673D-E2ED-8E9D91BC3F01}"/>
          </ac:spMkLst>
        </pc:spChg>
        <pc:picChg chg="add mod">
          <ac:chgData name="Iva Vavic" userId="13a89f61-d74e-4100-9f82-8f9fd7ea3560" providerId="ADAL" clId="{727051F8-D390-4D53-8AAA-82F1B68C2DAF}" dt="2023-03-29T16:37:12.255" v="8553"/>
          <ac:picMkLst>
            <pc:docMk/>
            <pc:sldMk cId="1897748581" sldId="439"/>
            <ac:picMk id="3" creationId="{2F7D0EAA-03B5-FA43-7EDA-054DBC0EBE65}"/>
          </ac:picMkLst>
        </pc:picChg>
        <pc:picChg chg="add mod">
          <ac:chgData name="Iva Vavic" userId="13a89f61-d74e-4100-9f82-8f9fd7ea3560" providerId="ADAL" clId="{727051F8-D390-4D53-8AAA-82F1B68C2DAF}" dt="2023-03-29T16:37:12.255" v="8553"/>
          <ac:picMkLst>
            <pc:docMk/>
            <pc:sldMk cId="1897748581" sldId="439"/>
            <ac:picMk id="6" creationId="{24B0CD36-37DC-6359-E8CF-CB862E6367FC}"/>
          </ac:picMkLst>
        </pc:picChg>
        <pc:picChg chg="add mod">
          <ac:chgData name="Iva Vavic" userId="13a89f61-d74e-4100-9f82-8f9fd7ea3560" providerId="ADAL" clId="{727051F8-D390-4D53-8AAA-82F1B68C2DAF}" dt="2023-03-29T16:37:12.255" v="8553"/>
          <ac:picMkLst>
            <pc:docMk/>
            <pc:sldMk cId="1897748581" sldId="439"/>
            <ac:picMk id="8" creationId="{0C48F001-81E8-A228-BDB2-5FFCC6467E56}"/>
          </ac:picMkLst>
        </pc:picChg>
        <pc:picChg chg="add mod">
          <ac:chgData name="Iva Vavic" userId="13a89f61-d74e-4100-9f82-8f9fd7ea3560" providerId="ADAL" clId="{727051F8-D390-4D53-8AAA-82F1B68C2DAF}" dt="2023-03-29T16:37:12.255" v="8553"/>
          <ac:picMkLst>
            <pc:docMk/>
            <pc:sldMk cId="1897748581" sldId="439"/>
            <ac:picMk id="9" creationId="{21BF79EC-D9E3-0A34-6FA8-6E367DF7AF1D}"/>
          </ac:picMkLst>
        </pc:picChg>
        <pc:picChg chg="add mod">
          <ac:chgData name="Iva Vavic" userId="13a89f61-d74e-4100-9f82-8f9fd7ea3560" providerId="ADAL" clId="{727051F8-D390-4D53-8AAA-82F1B68C2DAF}" dt="2023-03-29T16:37:12.255" v="8553"/>
          <ac:picMkLst>
            <pc:docMk/>
            <pc:sldMk cId="1897748581" sldId="439"/>
            <ac:picMk id="10" creationId="{1B7DD1C9-7F22-E474-A43E-2B0CBA7A0E47}"/>
          </ac:picMkLst>
        </pc:picChg>
        <pc:picChg chg="add mod">
          <ac:chgData name="Iva Vavic" userId="13a89f61-d74e-4100-9f82-8f9fd7ea3560" providerId="ADAL" clId="{727051F8-D390-4D53-8AAA-82F1B68C2DAF}" dt="2023-03-29T16:37:12.255" v="8553"/>
          <ac:picMkLst>
            <pc:docMk/>
            <pc:sldMk cId="1897748581" sldId="439"/>
            <ac:picMk id="12" creationId="{82E30AB5-C0CA-13F9-6D91-4D14CC1939C3}"/>
          </ac:picMkLst>
        </pc:picChg>
        <pc:picChg chg="del">
          <ac:chgData name="Iva Vavic" userId="13a89f61-d74e-4100-9f82-8f9fd7ea3560" providerId="ADAL" clId="{727051F8-D390-4D53-8AAA-82F1B68C2DAF}" dt="2023-03-29T16:37:06.745" v="8549" actId="478"/>
          <ac:picMkLst>
            <pc:docMk/>
            <pc:sldMk cId="1897748581" sldId="439"/>
            <ac:picMk id="14" creationId="{BBB15ABF-96D2-61AD-2CB3-353F0769B085}"/>
          </ac:picMkLst>
        </pc:picChg>
        <pc:picChg chg="del">
          <ac:chgData name="Iva Vavic" userId="13a89f61-d74e-4100-9f82-8f9fd7ea3560" providerId="ADAL" clId="{727051F8-D390-4D53-8AAA-82F1B68C2DAF}" dt="2023-03-29T16:37:10.057" v="8552" actId="478"/>
          <ac:picMkLst>
            <pc:docMk/>
            <pc:sldMk cId="1897748581" sldId="439"/>
            <ac:picMk id="1027" creationId="{5EE6E294-FC3B-0B52-2CEC-71465551ED13}"/>
          </ac:picMkLst>
        </pc:picChg>
        <pc:picChg chg="del">
          <ac:chgData name="Iva Vavic" userId="13a89f61-d74e-4100-9f82-8f9fd7ea3560" providerId="ADAL" clId="{727051F8-D390-4D53-8AAA-82F1B68C2DAF}" dt="2023-03-29T16:37:09.465" v="8551" actId="478"/>
          <ac:picMkLst>
            <pc:docMk/>
            <pc:sldMk cId="1897748581" sldId="439"/>
            <ac:picMk id="1028" creationId="{B40B1228-1031-36AB-6B24-180EAB39CE68}"/>
          </ac:picMkLst>
        </pc:picChg>
      </pc:sldChg>
      <pc:sldChg chg="addSp delSp modSp add del mod">
        <pc:chgData name="Iva Vavic" userId="13a89f61-d74e-4100-9f82-8f9fd7ea3560" providerId="ADAL" clId="{727051F8-D390-4D53-8AAA-82F1B68C2DAF}" dt="2023-03-29T18:02:47.534" v="11419" actId="47"/>
        <pc:sldMkLst>
          <pc:docMk/>
          <pc:sldMk cId="1605263197" sldId="440"/>
        </pc:sldMkLst>
        <pc:spChg chg="add del mod">
          <ac:chgData name="Iva Vavic" userId="13a89f61-d74e-4100-9f82-8f9fd7ea3560" providerId="ADAL" clId="{727051F8-D390-4D53-8AAA-82F1B68C2DAF}" dt="2023-03-29T16:56:15.028" v="8757"/>
          <ac:spMkLst>
            <pc:docMk/>
            <pc:sldMk cId="1605263197" sldId="440"/>
            <ac:spMk id="4" creationId="{4A9045E3-A913-9466-AA9F-7B8F58F1C90C}"/>
          </ac:spMkLst>
        </pc:spChg>
      </pc:sldChg>
      <pc:sldChg chg="modSp add del mod">
        <pc:chgData name="Iva Vavic" userId="13a89f61-d74e-4100-9f82-8f9fd7ea3560" providerId="ADAL" clId="{727051F8-D390-4D53-8AAA-82F1B68C2DAF}" dt="2023-03-29T18:03:48.518" v="11428" actId="47"/>
        <pc:sldMkLst>
          <pc:docMk/>
          <pc:sldMk cId="1742292988" sldId="441"/>
        </pc:sldMkLst>
        <pc:spChg chg="mod">
          <ac:chgData name="Iva Vavic" userId="13a89f61-d74e-4100-9f82-8f9fd7ea3560" providerId="ADAL" clId="{727051F8-D390-4D53-8AAA-82F1B68C2DAF}" dt="2023-03-29T18:02:27.245" v="11418" actId="14100"/>
          <ac:spMkLst>
            <pc:docMk/>
            <pc:sldMk cId="1742292988" sldId="441"/>
            <ac:spMk id="4" creationId="{4A9045E3-A913-9466-AA9F-7B8F58F1C90C}"/>
          </ac:spMkLst>
        </pc:spChg>
      </pc:sldChg>
      <pc:sldChg chg="addSp modSp add mod">
        <pc:chgData name="Iva Vavic" userId="13a89f61-d74e-4100-9f82-8f9fd7ea3560" providerId="ADAL" clId="{727051F8-D390-4D53-8AAA-82F1B68C2DAF}" dt="2023-03-30T07:42:52.144" v="12007" actId="108"/>
        <pc:sldMkLst>
          <pc:docMk/>
          <pc:sldMk cId="3478879708" sldId="442"/>
        </pc:sldMkLst>
        <pc:spChg chg="mod">
          <ac:chgData name="Iva Vavic" userId="13a89f61-d74e-4100-9f82-8f9fd7ea3560" providerId="ADAL" clId="{727051F8-D390-4D53-8AAA-82F1B68C2DAF}" dt="2023-03-30T07:42:52.144" v="12007" actId="108"/>
          <ac:spMkLst>
            <pc:docMk/>
            <pc:sldMk cId="3478879708" sldId="442"/>
            <ac:spMk id="4" creationId="{4A9045E3-A913-9466-AA9F-7B8F58F1C90C}"/>
          </ac:spMkLst>
        </pc:spChg>
        <pc:picChg chg="add mod">
          <ac:chgData name="Iva Vavic" userId="13a89f61-d74e-4100-9f82-8f9fd7ea3560" providerId="ADAL" clId="{727051F8-D390-4D53-8AAA-82F1B68C2DAF}" dt="2023-03-29T18:05:46.291" v="11455" actId="14100"/>
          <ac:picMkLst>
            <pc:docMk/>
            <pc:sldMk cId="3478879708" sldId="442"/>
            <ac:picMk id="6" creationId="{BD30C738-10D8-ECAC-CFFD-0319DA3ADAD6}"/>
          </ac:picMkLst>
        </pc:picChg>
      </pc:sldChg>
      <pc:sldChg chg="addSp delSp modSp add mod">
        <pc:chgData name="Iva Vavic" userId="13a89f61-d74e-4100-9f82-8f9fd7ea3560" providerId="ADAL" clId="{727051F8-D390-4D53-8AAA-82F1B68C2DAF}" dt="2023-03-30T05:54:36.707" v="11555" actId="20577"/>
        <pc:sldMkLst>
          <pc:docMk/>
          <pc:sldMk cId="4216145176" sldId="443"/>
        </pc:sldMkLst>
        <pc:spChg chg="mod">
          <ac:chgData name="Iva Vavic" userId="13a89f61-d74e-4100-9f82-8f9fd7ea3560" providerId="ADAL" clId="{727051F8-D390-4D53-8AAA-82F1B68C2DAF}" dt="2023-03-30T05:54:36.707" v="11555" actId="20577"/>
          <ac:spMkLst>
            <pc:docMk/>
            <pc:sldMk cId="4216145176" sldId="443"/>
            <ac:spMk id="4" creationId="{4A9045E3-A913-9466-AA9F-7B8F58F1C90C}"/>
          </ac:spMkLst>
        </pc:spChg>
        <pc:spChg chg="add mod ord">
          <ac:chgData name="Iva Vavic" userId="13a89f61-d74e-4100-9f82-8f9fd7ea3560" providerId="ADAL" clId="{727051F8-D390-4D53-8AAA-82F1B68C2DAF}" dt="2023-03-29T18:20:42.365" v="11498" actId="14100"/>
          <ac:spMkLst>
            <pc:docMk/>
            <pc:sldMk cId="4216145176" sldId="443"/>
            <ac:spMk id="10" creationId="{2E080CC0-C2A1-5616-79D7-B35ACD57AC8C}"/>
          </ac:spMkLst>
        </pc:spChg>
        <pc:picChg chg="add del mod">
          <ac:chgData name="Iva Vavic" userId="13a89f61-d74e-4100-9f82-8f9fd7ea3560" providerId="ADAL" clId="{727051F8-D390-4D53-8AAA-82F1B68C2DAF}" dt="2023-03-29T18:17:48.384" v="11479" actId="478"/>
          <ac:picMkLst>
            <pc:docMk/>
            <pc:sldMk cId="4216145176" sldId="443"/>
            <ac:picMk id="6" creationId="{25A049AD-0934-F475-446E-843397D90831}"/>
          </ac:picMkLst>
        </pc:picChg>
        <pc:picChg chg="add mod ord modCrop">
          <ac:chgData name="Iva Vavic" userId="13a89f61-d74e-4100-9f82-8f9fd7ea3560" providerId="ADAL" clId="{727051F8-D390-4D53-8AAA-82F1B68C2DAF}" dt="2023-03-29T18:20:37.194" v="11497" actId="167"/>
          <ac:picMkLst>
            <pc:docMk/>
            <pc:sldMk cId="4216145176" sldId="443"/>
            <ac:picMk id="9" creationId="{60266DD1-30EA-DE47-2DB4-BEEA36890CE6}"/>
          </ac:picMkLst>
        </pc:picChg>
      </pc:sldChg>
      <pc:sldChg chg="addSp delSp modSp add mod ord">
        <pc:chgData name="Iva Vavic" userId="13a89f61-d74e-4100-9f82-8f9fd7ea3560" providerId="ADAL" clId="{727051F8-D390-4D53-8AAA-82F1B68C2DAF}" dt="2023-03-30T07:17:06.789" v="11864" actId="1076"/>
        <pc:sldMkLst>
          <pc:docMk/>
          <pc:sldMk cId="3868953006" sldId="444"/>
        </pc:sldMkLst>
        <pc:spChg chg="mod">
          <ac:chgData name="Iva Vavic" userId="13a89f61-d74e-4100-9f82-8f9fd7ea3560" providerId="ADAL" clId="{727051F8-D390-4D53-8AAA-82F1B68C2DAF}" dt="2023-03-30T06:41:38.270" v="11557" actId="20577"/>
          <ac:spMkLst>
            <pc:docMk/>
            <pc:sldMk cId="3868953006" sldId="444"/>
            <ac:spMk id="2" creationId="{00000000-0000-0000-0000-000000000000}"/>
          </ac:spMkLst>
        </pc:spChg>
        <pc:spChg chg="mod">
          <ac:chgData name="Iva Vavic" userId="13a89f61-d74e-4100-9f82-8f9fd7ea3560" providerId="ADAL" clId="{727051F8-D390-4D53-8AAA-82F1B68C2DAF}" dt="2023-03-30T07:03:39.299" v="11857" actId="20577"/>
          <ac:spMkLst>
            <pc:docMk/>
            <pc:sldMk cId="3868953006" sldId="444"/>
            <ac:spMk id="4" creationId="{4A9045E3-A913-9466-AA9F-7B8F58F1C90C}"/>
          </ac:spMkLst>
        </pc:spChg>
        <pc:spChg chg="del">
          <ac:chgData name="Iva Vavic" userId="13a89f61-d74e-4100-9f82-8f9fd7ea3560" providerId="ADAL" clId="{727051F8-D390-4D53-8AAA-82F1B68C2DAF}" dt="2023-03-30T06:41:43.274" v="11558" actId="478"/>
          <ac:spMkLst>
            <pc:docMk/>
            <pc:sldMk cId="3868953006" sldId="444"/>
            <ac:spMk id="6" creationId="{DBF2C5A8-468D-169B-EE07-B4017AFEAEE4}"/>
          </ac:spMkLst>
        </pc:spChg>
        <pc:spChg chg="add mod">
          <ac:chgData name="Iva Vavic" userId="13a89f61-d74e-4100-9f82-8f9fd7ea3560" providerId="ADAL" clId="{727051F8-D390-4D53-8AAA-82F1B68C2DAF}" dt="2023-03-30T07:02:04.779" v="11850" actId="108"/>
          <ac:spMkLst>
            <pc:docMk/>
            <pc:sldMk cId="3868953006" sldId="444"/>
            <ac:spMk id="12" creationId="{5373DBCA-E3B3-5D13-CE64-33E3D8156F07}"/>
          </ac:spMkLst>
        </pc:spChg>
        <pc:picChg chg="add del mod">
          <ac:chgData name="Iva Vavic" userId="13a89f61-d74e-4100-9f82-8f9fd7ea3560" providerId="ADAL" clId="{727051F8-D390-4D53-8AAA-82F1B68C2DAF}" dt="2023-03-30T06:42:19.212" v="11564" actId="478"/>
          <ac:picMkLst>
            <pc:docMk/>
            <pc:sldMk cId="3868953006" sldId="444"/>
            <ac:picMk id="8" creationId="{641A7EC2-DBD5-4F54-32AD-4819EF856784}"/>
          </ac:picMkLst>
        </pc:picChg>
        <pc:picChg chg="add del mod">
          <ac:chgData name="Iva Vavic" userId="13a89f61-d74e-4100-9f82-8f9fd7ea3560" providerId="ADAL" clId="{727051F8-D390-4D53-8AAA-82F1B68C2DAF}" dt="2023-03-30T07:16:44.075" v="11858" actId="478"/>
          <ac:picMkLst>
            <pc:docMk/>
            <pc:sldMk cId="3868953006" sldId="444"/>
            <ac:picMk id="10" creationId="{5308FD37-064A-C57C-1273-A0A9911B859F}"/>
          </ac:picMkLst>
        </pc:picChg>
        <pc:picChg chg="add mod">
          <ac:chgData name="Iva Vavic" userId="13a89f61-d74e-4100-9f82-8f9fd7ea3560" providerId="ADAL" clId="{727051F8-D390-4D53-8AAA-82F1B68C2DAF}" dt="2023-03-30T07:17:06.789" v="11864" actId="1076"/>
          <ac:picMkLst>
            <pc:docMk/>
            <pc:sldMk cId="3868953006" sldId="444"/>
            <ac:picMk id="14" creationId="{51E915AE-97AC-F71C-30CC-EF8FA9F39C72}"/>
          </ac:picMkLst>
        </pc:picChg>
      </pc:sldChg>
      <pc:sldMasterChg chg="delSldLayout">
        <pc:chgData name="Iva Vavic" userId="13a89f61-d74e-4100-9f82-8f9fd7ea3560" providerId="ADAL" clId="{727051F8-D390-4D53-8AAA-82F1B68C2DAF}" dt="2023-03-27T11:27:05.564" v="778" actId="47"/>
        <pc:sldMasterMkLst>
          <pc:docMk/>
          <pc:sldMasterMk cId="0" sldId="2147483648"/>
        </pc:sldMasterMkLst>
        <pc:sldLayoutChg chg="del">
          <pc:chgData name="Iva Vavic" userId="13a89f61-d74e-4100-9f82-8f9fd7ea3560" providerId="ADAL" clId="{727051F8-D390-4D53-8AAA-82F1B68C2DAF}" dt="2023-03-27T11:27:05.564" v="778" actId="47"/>
          <pc:sldLayoutMkLst>
            <pc:docMk/>
            <pc:sldMasterMk cId="0" sldId="2147483648"/>
            <pc:sldLayoutMk cId="2233584695" sldId="2147483668"/>
          </pc:sldLayoutMkLst>
        </pc:sldLayoutChg>
      </pc:sldMasterChg>
    </pc:docChg>
  </pc:docChgLst>
  <pc:docChgLst>
    <pc:chgData name="Phoebe Njihia" userId="61e53c1c-6f94-4bc3-91aa-1e2242eae6a1" providerId="ADAL" clId="{68A16E16-038D-4925-8CB9-06EAF275D11A}"/>
    <pc:docChg chg="undo custSel delSld modSld">
      <pc:chgData name="Phoebe Njihia" userId="61e53c1c-6f94-4bc3-91aa-1e2242eae6a1" providerId="ADAL" clId="{68A16E16-038D-4925-8CB9-06EAF275D11A}" dt="2023-02-22T12:10:47.062" v="1530" actId="1076"/>
      <pc:docMkLst>
        <pc:docMk/>
      </pc:docMkLst>
      <pc:sldChg chg="del">
        <pc:chgData name="Phoebe Njihia" userId="61e53c1c-6f94-4bc3-91aa-1e2242eae6a1" providerId="ADAL" clId="{68A16E16-038D-4925-8CB9-06EAF275D11A}" dt="2023-02-22T11:18:40.617" v="0" actId="2696"/>
        <pc:sldMkLst>
          <pc:docMk/>
          <pc:sldMk cId="2265858915" sldId="266"/>
        </pc:sldMkLst>
      </pc:sldChg>
      <pc:sldChg chg="addSp delSp modSp mod">
        <pc:chgData name="Phoebe Njihia" userId="61e53c1c-6f94-4bc3-91aa-1e2242eae6a1" providerId="ADAL" clId="{68A16E16-038D-4925-8CB9-06EAF275D11A}" dt="2023-02-22T12:10:47.062" v="1530" actId="1076"/>
        <pc:sldMkLst>
          <pc:docMk/>
          <pc:sldMk cId="2261132308" sldId="410"/>
        </pc:sldMkLst>
        <pc:spChg chg="add del mod">
          <ac:chgData name="Phoebe Njihia" userId="61e53c1c-6f94-4bc3-91aa-1e2242eae6a1" providerId="ADAL" clId="{68A16E16-038D-4925-8CB9-06EAF275D11A}" dt="2023-02-22T11:22:09.044" v="62"/>
          <ac:spMkLst>
            <pc:docMk/>
            <pc:sldMk cId="2261132308" sldId="410"/>
            <ac:spMk id="3" creationId="{33F93F06-8C51-1D3F-B308-4947E2F47E4A}"/>
          </ac:spMkLst>
        </pc:spChg>
        <pc:spChg chg="add del mod">
          <ac:chgData name="Phoebe Njihia" userId="61e53c1c-6f94-4bc3-91aa-1e2242eae6a1" providerId="ADAL" clId="{68A16E16-038D-4925-8CB9-06EAF275D11A}" dt="2023-02-22T11:26:28.305" v="69"/>
          <ac:spMkLst>
            <pc:docMk/>
            <pc:sldMk cId="2261132308" sldId="410"/>
            <ac:spMk id="7" creationId="{591E4910-7FA1-FDCB-FF88-54EDA643D201}"/>
          </ac:spMkLst>
        </pc:spChg>
        <pc:spChg chg="mod">
          <ac:chgData name="Phoebe Njihia" userId="61e53c1c-6f94-4bc3-91aa-1e2242eae6a1" providerId="ADAL" clId="{68A16E16-038D-4925-8CB9-06EAF275D11A}" dt="2023-02-22T11:20:05.328" v="51" actId="20577"/>
          <ac:spMkLst>
            <pc:docMk/>
            <pc:sldMk cId="2261132308" sldId="410"/>
            <ac:spMk id="10" creationId="{387C4771-350F-C00C-7E82-F7560D0060B4}"/>
          </ac:spMkLst>
        </pc:spChg>
        <pc:spChg chg="mod">
          <ac:chgData name="Phoebe Njihia" userId="61e53c1c-6f94-4bc3-91aa-1e2242eae6a1" providerId="ADAL" clId="{68A16E16-038D-4925-8CB9-06EAF275D11A}" dt="2023-02-22T11:28:16.383" v="70" actId="1076"/>
          <ac:spMkLst>
            <pc:docMk/>
            <pc:sldMk cId="2261132308" sldId="410"/>
            <ac:spMk id="12" creationId="{7DD957B0-1EEB-712B-38C1-C7335F4CD211}"/>
          </ac:spMkLst>
        </pc:spChg>
        <pc:spChg chg="add del">
          <ac:chgData name="Phoebe Njihia" userId="61e53c1c-6f94-4bc3-91aa-1e2242eae6a1" providerId="ADAL" clId="{68A16E16-038D-4925-8CB9-06EAF275D11A}" dt="2023-02-22T11:35:49.044" v="91" actId="22"/>
          <ac:spMkLst>
            <pc:docMk/>
            <pc:sldMk cId="2261132308" sldId="410"/>
            <ac:spMk id="22" creationId="{D1106756-4580-C402-3C22-70C4CF696154}"/>
          </ac:spMkLst>
        </pc:spChg>
        <pc:spChg chg="add mod">
          <ac:chgData name="Phoebe Njihia" userId="61e53c1c-6f94-4bc3-91aa-1e2242eae6a1" providerId="ADAL" clId="{68A16E16-038D-4925-8CB9-06EAF275D11A}" dt="2023-02-22T12:10:47.062" v="1530" actId="1076"/>
          <ac:spMkLst>
            <pc:docMk/>
            <pc:sldMk cId="2261132308" sldId="410"/>
            <ac:spMk id="24" creationId="{E3E60A3D-62D5-8A41-3E51-BEB8BC3F5958}"/>
          </ac:spMkLst>
        </pc:spChg>
        <pc:picChg chg="add del mod">
          <ac:chgData name="Phoebe Njihia" userId="61e53c1c-6f94-4bc3-91aa-1e2242eae6a1" providerId="ADAL" clId="{68A16E16-038D-4925-8CB9-06EAF275D11A}" dt="2023-02-22T11:28:26.661" v="75" actId="21"/>
          <ac:picMkLst>
            <pc:docMk/>
            <pc:sldMk cId="2261132308" sldId="410"/>
            <ac:picMk id="14" creationId="{D1C9B402-6DB0-5998-21BF-91459CE794AA}"/>
          </ac:picMkLst>
        </pc:picChg>
        <pc:picChg chg="add del mod">
          <ac:chgData name="Phoebe Njihia" userId="61e53c1c-6f94-4bc3-91aa-1e2242eae6a1" providerId="ADAL" clId="{68A16E16-038D-4925-8CB9-06EAF275D11A}" dt="2023-02-22T11:29:21.875" v="80" actId="21"/>
          <ac:picMkLst>
            <pc:docMk/>
            <pc:sldMk cId="2261132308" sldId="410"/>
            <ac:picMk id="16" creationId="{5D8EF9FF-C337-9B7D-21ED-2FAD9218B50F}"/>
          </ac:picMkLst>
        </pc:picChg>
        <pc:picChg chg="add del mod">
          <ac:chgData name="Phoebe Njihia" userId="61e53c1c-6f94-4bc3-91aa-1e2242eae6a1" providerId="ADAL" clId="{68A16E16-038D-4925-8CB9-06EAF275D11A}" dt="2023-02-22T11:31:33.205" v="86" actId="21"/>
          <ac:picMkLst>
            <pc:docMk/>
            <pc:sldMk cId="2261132308" sldId="410"/>
            <ac:picMk id="18" creationId="{D892A382-D4B8-FAE3-B199-B9CFBCCF28FB}"/>
          </ac:picMkLst>
        </pc:picChg>
        <pc:picChg chg="add mod">
          <ac:chgData name="Phoebe Njihia" userId="61e53c1c-6f94-4bc3-91aa-1e2242eae6a1" providerId="ADAL" clId="{68A16E16-038D-4925-8CB9-06EAF275D11A}" dt="2023-02-22T11:50:24.980" v="766" actId="1076"/>
          <ac:picMkLst>
            <pc:docMk/>
            <pc:sldMk cId="2261132308" sldId="410"/>
            <ac:picMk id="20" creationId="{B0B51C7B-F73D-8511-94A6-A1894FBEEE73}"/>
          </ac:picMkLst>
        </pc:picChg>
      </pc:sldChg>
      <pc:sldChg chg="del">
        <pc:chgData name="Phoebe Njihia" userId="61e53c1c-6f94-4bc3-91aa-1e2242eae6a1" providerId="ADAL" clId="{68A16E16-038D-4925-8CB9-06EAF275D11A}" dt="2023-02-22T11:18:53.455" v="1" actId="2696"/>
        <pc:sldMkLst>
          <pc:docMk/>
          <pc:sldMk cId="147528826" sldId="411"/>
        </pc:sldMkLst>
      </pc:sldChg>
      <pc:sldChg chg="del">
        <pc:chgData name="Phoebe Njihia" userId="61e53c1c-6f94-4bc3-91aa-1e2242eae6a1" providerId="ADAL" clId="{68A16E16-038D-4925-8CB9-06EAF275D11A}" dt="2023-02-22T11:18:53.455" v="1" actId="2696"/>
        <pc:sldMkLst>
          <pc:docMk/>
          <pc:sldMk cId="3281919927" sldId="412"/>
        </pc:sldMkLst>
      </pc:sldChg>
      <pc:sldChg chg="del">
        <pc:chgData name="Phoebe Njihia" userId="61e53c1c-6f94-4bc3-91aa-1e2242eae6a1" providerId="ADAL" clId="{68A16E16-038D-4925-8CB9-06EAF275D11A}" dt="2023-02-22T11:18:53.455" v="1" actId="2696"/>
        <pc:sldMkLst>
          <pc:docMk/>
          <pc:sldMk cId="742020442" sldId="414"/>
        </pc:sldMkLst>
      </pc:sldChg>
      <pc:sldChg chg="del">
        <pc:chgData name="Phoebe Njihia" userId="61e53c1c-6f94-4bc3-91aa-1e2242eae6a1" providerId="ADAL" clId="{68A16E16-038D-4925-8CB9-06EAF275D11A}" dt="2023-02-22T11:19:06.470" v="2" actId="2696"/>
        <pc:sldMkLst>
          <pc:docMk/>
          <pc:sldMk cId="899575014" sldId="416"/>
        </pc:sldMkLst>
      </pc:sldChg>
      <pc:sldChg chg="del">
        <pc:chgData name="Phoebe Njihia" userId="61e53c1c-6f94-4bc3-91aa-1e2242eae6a1" providerId="ADAL" clId="{68A16E16-038D-4925-8CB9-06EAF275D11A}" dt="2023-02-22T11:19:25.433" v="3" actId="2696"/>
        <pc:sldMkLst>
          <pc:docMk/>
          <pc:sldMk cId="2917452096" sldId="417"/>
        </pc:sldMkLst>
      </pc:sldChg>
      <pc:sldChg chg="del">
        <pc:chgData name="Phoebe Njihia" userId="61e53c1c-6f94-4bc3-91aa-1e2242eae6a1" providerId="ADAL" clId="{68A16E16-038D-4925-8CB9-06EAF275D11A}" dt="2023-02-22T11:19:06.470" v="2" actId="2696"/>
        <pc:sldMkLst>
          <pc:docMk/>
          <pc:sldMk cId="4198518633" sldId="419"/>
        </pc:sldMkLst>
      </pc:sldChg>
      <pc:sldChg chg="del">
        <pc:chgData name="Phoebe Njihia" userId="61e53c1c-6f94-4bc3-91aa-1e2242eae6a1" providerId="ADAL" clId="{68A16E16-038D-4925-8CB9-06EAF275D11A}" dt="2023-02-22T11:19:35.122" v="4" actId="2696"/>
        <pc:sldMkLst>
          <pc:docMk/>
          <pc:sldMk cId="3481312179" sldId="421"/>
        </pc:sldMkLst>
      </pc:sldChg>
      <pc:sldChg chg="del">
        <pc:chgData name="Phoebe Njihia" userId="61e53c1c-6f94-4bc3-91aa-1e2242eae6a1" providerId="ADAL" clId="{68A16E16-038D-4925-8CB9-06EAF275D11A}" dt="2023-02-22T11:19:25.433" v="3" actId="2696"/>
        <pc:sldMkLst>
          <pc:docMk/>
          <pc:sldMk cId="4149799559" sldId="422"/>
        </pc:sldMkLst>
      </pc:sldChg>
      <pc:sldChg chg="del">
        <pc:chgData name="Phoebe Njihia" userId="61e53c1c-6f94-4bc3-91aa-1e2242eae6a1" providerId="ADAL" clId="{68A16E16-038D-4925-8CB9-06EAF275D11A}" dt="2023-02-22T11:19:25.433" v="3" actId="2696"/>
        <pc:sldMkLst>
          <pc:docMk/>
          <pc:sldMk cId="896819936" sldId="423"/>
        </pc:sldMkLst>
      </pc:sldChg>
      <pc:sldChg chg="del">
        <pc:chgData name="Phoebe Njihia" userId="61e53c1c-6f94-4bc3-91aa-1e2242eae6a1" providerId="ADAL" clId="{68A16E16-038D-4925-8CB9-06EAF275D11A}" dt="2023-02-22T11:19:06.470" v="2" actId="2696"/>
        <pc:sldMkLst>
          <pc:docMk/>
          <pc:sldMk cId="655654976" sldId="424"/>
        </pc:sldMkLst>
      </pc:sldChg>
      <pc:sldChg chg="del">
        <pc:chgData name="Phoebe Njihia" userId="61e53c1c-6f94-4bc3-91aa-1e2242eae6a1" providerId="ADAL" clId="{68A16E16-038D-4925-8CB9-06EAF275D11A}" dt="2023-02-22T11:19:06.470" v="2" actId="2696"/>
        <pc:sldMkLst>
          <pc:docMk/>
          <pc:sldMk cId="3967723739" sldId="425"/>
        </pc:sldMkLst>
      </pc:sldChg>
      <pc:sldChg chg="del">
        <pc:chgData name="Phoebe Njihia" userId="61e53c1c-6f94-4bc3-91aa-1e2242eae6a1" providerId="ADAL" clId="{68A16E16-038D-4925-8CB9-06EAF275D11A}" dt="2023-02-22T11:19:35.122" v="4" actId="2696"/>
        <pc:sldMkLst>
          <pc:docMk/>
          <pc:sldMk cId="791546400" sldId="426"/>
        </pc:sldMkLst>
      </pc:sldChg>
      <pc:sldChg chg="del">
        <pc:chgData name="Phoebe Njihia" userId="61e53c1c-6f94-4bc3-91aa-1e2242eae6a1" providerId="ADAL" clId="{68A16E16-038D-4925-8CB9-06EAF275D11A}" dt="2023-02-22T11:18:53.455" v="1" actId="2696"/>
        <pc:sldMkLst>
          <pc:docMk/>
          <pc:sldMk cId="15829409" sldId="429"/>
        </pc:sldMkLst>
      </pc:sldChg>
      <pc:sldChg chg="del">
        <pc:chgData name="Phoebe Njihia" userId="61e53c1c-6f94-4bc3-91aa-1e2242eae6a1" providerId="ADAL" clId="{68A16E16-038D-4925-8CB9-06EAF275D11A}" dt="2023-02-22T11:18:53.455" v="1" actId="2696"/>
        <pc:sldMkLst>
          <pc:docMk/>
          <pc:sldMk cId="3747149683" sldId="430"/>
        </pc:sldMkLst>
      </pc:sldChg>
      <pc:sldChg chg="del">
        <pc:chgData name="Phoebe Njihia" userId="61e53c1c-6f94-4bc3-91aa-1e2242eae6a1" providerId="ADAL" clId="{68A16E16-038D-4925-8CB9-06EAF275D11A}" dt="2023-02-22T11:18:53.455" v="1" actId="2696"/>
        <pc:sldMkLst>
          <pc:docMk/>
          <pc:sldMk cId="3557807169" sldId="431"/>
        </pc:sldMkLst>
      </pc:sldChg>
      <pc:sldChg chg="del">
        <pc:chgData name="Phoebe Njihia" userId="61e53c1c-6f94-4bc3-91aa-1e2242eae6a1" providerId="ADAL" clId="{68A16E16-038D-4925-8CB9-06EAF275D11A}" dt="2023-02-22T11:19:35.122" v="4" actId="2696"/>
        <pc:sldMkLst>
          <pc:docMk/>
          <pc:sldMk cId="3509725147" sldId="432"/>
        </pc:sldMkLst>
      </pc:sldChg>
      <pc:sldChg chg="del">
        <pc:chgData name="Phoebe Njihia" userId="61e53c1c-6f94-4bc3-91aa-1e2242eae6a1" providerId="ADAL" clId="{68A16E16-038D-4925-8CB9-06EAF275D11A}" dt="2023-02-22T11:19:35.122" v="4" actId="2696"/>
        <pc:sldMkLst>
          <pc:docMk/>
          <pc:sldMk cId="1869457320" sldId="433"/>
        </pc:sldMkLst>
      </pc:sldChg>
      <pc:sldChg chg="del">
        <pc:chgData name="Phoebe Njihia" userId="61e53c1c-6f94-4bc3-91aa-1e2242eae6a1" providerId="ADAL" clId="{68A16E16-038D-4925-8CB9-06EAF275D11A}" dt="2023-02-22T11:19:50.916" v="17" actId="47"/>
        <pc:sldMkLst>
          <pc:docMk/>
          <pc:sldMk cId="304427880" sldId="434"/>
        </pc:sldMkLst>
      </pc:sldChg>
      <pc:sldChg chg="del">
        <pc:chgData name="Phoebe Njihia" userId="61e53c1c-6f94-4bc3-91aa-1e2242eae6a1" providerId="ADAL" clId="{68A16E16-038D-4925-8CB9-06EAF275D11A}" dt="2023-02-22T11:19:49.585" v="15" actId="47"/>
        <pc:sldMkLst>
          <pc:docMk/>
          <pc:sldMk cId="4087313475" sldId="435"/>
        </pc:sldMkLst>
      </pc:sldChg>
      <pc:sldChg chg="del">
        <pc:chgData name="Phoebe Njihia" userId="61e53c1c-6f94-4bc3-91aa-1e2242eae6a1" providerId="ADAL" clId="{68A16E16-038D-4925-8CB9-06EAF275D11A}" dt="2023-02-22T11:19:49.385" v="14" actId="47"/>
        <pc:sldMkLst>
          <pc:docMk/>
          <pc:sldMk cId="4249743281" sldId="436"/>
        </pc:sldMkLst>
      </pc:sldChg>
      <pc:sldChg chg="del">
        <pc:chgData name="Phoebe Njihia" userId="61e53c1c-6f94-4bc3-91aa-1e2242eae6a1" providerId="ADAL" clId="{68A16E16-038D-4925-8CB9-06EAF275D11A}" dt="2023-02-22T11:19:48.884" v="11" actId="47"/>
        <pc:sldMkLst>
          <pc:docMk/>
          <pc:sldMk cId="2336834783" sldId="437"/>
        </pc:sldMkLst>
      </pc:sldChg>
      <pc:sldChg chg="del">
        <pc:chgData name="Phoebe Njihia" userId="61e53c1c-6f94-4bc3-91aa-1e2242eae6a1" providerId="ADAL" clId="{68A16E16-038D-4925-8CB9-06EAF275D11A}" dt="2023-02-22T11:18:53.455" v="1" actId="2696"/>
        <pc:sldMkLst>
          <pc:docMk/>
          <pc:sldMk cId="2895233474" sldId="438"/>
        </pc:sldMkLst>
      </pc:sldChg>
      <pc:sldChg chg="del">
        <pc:chgData name="Phoebe Njihia" userId="61e53c1c-6f94-4bc3-91aa-1e2242eae6a1" providerId="ADAL" clId="{68A16E16-038D-4925-8CB9-06EAF275D11A}" dt="2023-02-22T11:19:49.772" v="16" actId="47"/>
        <pc:sldMkLst>
          <pc:docMk/>
          <pc:sldMk cId="3063105626" sldId="440"/>
        </pc:sldMkLst>
      </pc:sldChg>
      <pc:sldChg chg="del">
        <pc:chgData name="Phoebe Njihia" userId="61e53c1c-6f94-4bc3-91aa-1e2242eae6a1" providerId="ADAL" clId="{68A16E16-038D-4925-8CB9-06EAF275D11A}" dt="2023-02-22T11:19:49.050" v="12" actId="47"/>
        <pc:sldMkLst>
          <pc:docMk/>
          <pc:sldMk cId="1851751540" sldId="441"/>
        </pc:sldMkLst>
      </pc:sldChg>
      <pc:sldChg chg="del">
        <pc:chgData name="Phoebe Njihia" userId="61e53c1c-6f94-4bc3-91aa-1e2242eae6a1" providerId="ADAL" clId="{68A16E16-038D-4925-8CB9-06EAF275D11A}" dt="2023-02-22T11:19:48.550" v="9" actId="47"/>
        <pc:sldMkLst>
          <pc:docMk/>
          <pc:sldMk cId="1141369545" sldId="442"/>
        </pc:sldMkLst>
      </pc:sldChg>
      <pc:sldChg chg="del">
        <pc:chgData name="Phoebe Njihia" userId="61e53c1c-6f94-4bc3-91aa-1e2242eae6a1" providerId="ADAL" clId="{68A16E16-038D-4925-8CB9-06EAF275D11A}" dt="2023-02-22T11:19:48.715" v="10" actId="47"/>
        <pc:sldMkLst>
          <pc:docMk/>
          <pc:sldMk cId="991711156" sldId="443"/>
        </pc:sldMkLst>
      </pc:sldChg>
      <pc:sldChg chg="del">
        <pc:chgData name="Phoebe Njihia" userId="61e53c1c-6f94-4bc3-91aa-1e2242eae6a1" providerId="ADAL" clId="{68A16E16-038D-4925-8CB9-06EAF275D11A}" dt="2023-02-22T11:19:44.730" v="5" actId="2696"/>
        <pc:sldMkLst>
          <pc:docMk/>
          <pc:sldMk cId="4174428102" sldId="444"/>
        </pc:sldMkLst>
      </pc:sldChg>
      <pc:sldChg chg="del">
        <pc:chgData name="Phoebe Njihia" userId="61e53c1c-6f94-4bc3-91aa-1e2242eae6a1" providerId="ADAL" clId="{68A16E16-038D-4925-8CB9-06EAF275D11A}" dt="2023-02-22T11:19:48.395" v="8" actId="47"/>
        <pc:sldMkLst>
          <pc:docMk/>
          <pc:sldMk cId="108287859" sldId="446"/>
        </pc:sldMkLst>
      </pc:sldChg>
      <pc:sldChg chg="del">
        <pc:chgData name="Phoebe Njihia" userId="61e53c1c-6f94-4bc3-91aa-1e2242eae6a1" providerId="ADAL" clId="{68A16E16-038D-4925-8CB9-06EAF275D11A}" dt="2023-02-22T11:19:48.180" v="7" actId="47"/>
        <pc:sldMkLst>
          <pc:docMk/>
          <pc:sldMk cId="420383015" sldId="447"/>
        </pc:sldMkLst>
      </pc:sldChg>
      <pc:sldChg chg="del">
        <pc:chgData name="Phoebe Njihia" userId="61e53c1c-6f94-4bc3-91aa-1e2242eae6a1" providerId="ADAL" clId="{68A16E16-038D-4925-8CB9-06EAF275D11A}" dt="2023-02-22T11:19:47.859" v="6" actId="47"/>
        <pc:sldMkLst>
          <pc:docMk/>
          <pc:sldMk cId="2687449871" sldId="449"/>
        </pc:sldMkLst>
      </pc:sldChg>
      <pc:sldChg chg="del">
        <pc:chgData name="Phoebe Njihia" userId="61e53c1c-6f94-4bc3-91aa-1e2242eae6a1" providerId="ADAL" clId="{68A16E16-038D-4925-8CB9-06EAF275D11A}" dt="2023-02-22T11:19:49.212" v="13" actId="47"/>
        <pc:sldMkLst>
          <pc:docMk/>
          <pc:sldMk cId="3653548500" sldId="450"/>
        </pc:sldMkLst>
      </pc:sldChg>
      <pc:sldChg chg="del">
        <pc:chgData name="Phoebe Njihia" userId="61e53c1c-6f94-4bc3-91aa-1e2242eae6a1" providerId="ADAL" clId="{68A16E16-038D-4925-8CB9-06EAF275D11A}" dt="2023-02-22T11:19:06.470" v="2" actId="2696"/>
        <pc:sldMkLst>
          <pc:docMk/>
          <pc:sldMk cId="3817310540" sldId="453"/>
        </pc:sldMkLst>
      </pc:sldChg>
      <pc:sldChg chg="del">
        <pc:chgData name="Phoebe Njihia" userId="61e53c1c-6f94-4bc3-91aa-1e2242eae6a1" providerId="ADAL" clId="{68A16E16-038D-4925-8CB9-06EAF275D11A}" dt="2023-02-22T11:19:06.470" v="2" actId="2696"/>
        <pc:sldMkLst>
          <pc:docMk/>
          <pc:sldMk cId="1443319434" sldId="456"/>
        </pc:sldMkLst>
      </pc:sldChg>
      <pc:sldChg chg="del">
        <pc:chgData name="Phoebe Njihia" userId="61e53c1c-6f94-4bc3-91aa-1e2242eae6a1" providerId="ADAL" clId="{68A16E16-038D-4925-8CB9-06EAF275D11A}" dt="2023-02-22T11:19:06.470" v="2" actId="2696"/>
        <pc:sldMkLst>
          <pc:docMk/>
          <pc:sldMk cId="3034373702" sldId="457"/>
        </pc:sldMkLst>
      </pc:sldChg>
      <pc:sldChg chg="del">
        <pc:chgData name="Phoebe Njihia" userId="61e53c1c-6f94-4bc3-91aa-1e2242eae6a1" providerId="ADAL" clId="{68A16E16-038D-4925-8CB9-06EAF275D11A}" dt="2023-02-22T11:19:06.470" v="2" actId="2696"/>
        <pc:sldMkLst>
          <pc:docMk/>
          <pc:sldMk cId="1192054542" sldId="458"/>
        </pc:sldMkLst>
      </pc:sldChg>
    </pc:docChg>
  </pc:docChgLst>
  <pc:docChgLst>
    <pc:chgData name="Iva Vavic" userId="13a89f61-d74e-4100-9f82-8f9fd7ea3560" providerId="ADAL" clId="{2EBC39AC-33DA-4263-BAEE-AD012CB3CE1B}"/>
    <pc:docChg chg="undo redo custSel addSld delSld modSld sldOrd">
      <pc:chgData name="Iva Vavic" userId="13a89f61-d74e-4100-9f82-8f9fd7ea3560" providerId="ADAL" clId="{2EBC39AC-33DA-4263-BAEE-AD012CB3CE1B}" dt="2023-06-03T14:59:20.183" v="6006" actId="47"/>
      <pc:docMkLst>
        <pc:docMk/>
      </pc:docMkLst>
      <pc:sldChg chg="addSp delSp modSp del mod">
        <pc:chgData name="Iva Vavic" userId="13a89f61-d74e-4100-9f82-8f9fd7ea3560" providerId="ADAL" clId="{2EBC39AC-33DA-4263-BAEE-AD012CB3CE1B}" dt="2023-05-28T21:45:37.520" v="2639" actId="2696"/>
        <pc:sldMkLst>
          <pc:docMk/>
          <pc:sldMk cId="2265858915" sldId="266"/>
        </pc:sldMkLst>
        <pc:spChg chg="add mod">
          <ac:chgData name="Iva Vavic" userId="13a89f61-d74e-4100-9f82-8f9fd7ea3560" providerId="ADAL" clId="{2EBC39AC-33DA-4263-BAEE-AD012CB3CE1B}" dt="2023-05-28T21:43:51.243" v="2553" actId="1035"/>
          <ac:spMkLst>
            <pc:docMk/>
            <pc:sldMk cId="2265858915" sldId="266"/>
            <ac:spMk id="5" creationId="{AD3345E2-8670-B1AF-6B3D-9233470657B2}"/>
          </ac:spMkLst>
        </pc:spChg>
        <pc:spChg chg="add mod ord">
          <ac:chgData name="Iva Vavic" userId="13a89f61-d74e-4100-9f82-8f9fd7ea3560" providerId="ADAL" clId="{2EBC39AC-33DA-4263-BAEE-AD012CB3CE1B}" dt="2023-05-28T21:43:51.243" v="2553" actId="1035"/>
          <ac:spMkLst>
            <pc:docMk/>
            <pc:sldMk cId="2265858915" sldId="266"/>
            <ac:spMk id="6" creationId="{2D931E64-C756-8E9B-A598-2167500EB2EB}"/>
          </ac:spMkLst>
        </pc:spChg>
        <pc:spChg chg="mod">
          <ac:chgData name="Iva Vavic" userId="13a89f61-d74e-4100-9f82-8f9fd7ea3560" providerId="ADAL" clId="{2EBC39AC-33DA-4263-BAEE-AD012CB3CE1B}" dt="2023-05-28T21:32:43.366" v="2101" actId="1037"/>
          <ac:spMkLst>
            <pc:docMk/>
            <pc:sldMk cId="2265858915" sldId="266"/>
            <ac:spMk id="7" creationId="{8BC65051-CD12-F410-8DCE-CB3DD714B380}"/>
          </ac:spMkLst>
        </pc:spChg>
        <pc:spChg chg="mod">
          <ac:chgData name="Iva Vavic" userId="13a89f61-d74e-4100-9f82-8f9fd7ea3560" providerId="ADAL" clId="{2EBC39AC-33DA-4263-BAEE-AD012CB3CE1B}" dt="2023-05-28T21:33:32.449" v="2103" actId="1038"/>
          <ac:spMkLst>
            <pc:docMk/>
            <pc:sldMk cId="2265858915" sldId="266"/>
            <ac:spMk id="8" creationId="{F335F81D-43D8-CC86-F63D-A9D91BFEE4F3}"/>
          </ac:spMkLst>
        </pc:spChg>
        <pc:spChg chg="mod">
          <ac:chgData name="Iva Vavic" userId="13a89f61-d74e-4100-9f82-8f9fd7ea3560" providerId="ADAL" clId="{2EBC39AC-33DA-4263-BAEE-AD012CB3CE1B}" dt="2023-05-28T21:36:13.802" v="2135" actId="1037"/>
          <ac:spMkLst>
            <pc:docMk/>
            <pc:sldMk cId="2265858915" sldId="266"/>
            <ac:spMk id="9" creationId="{B91D76C8-B40B-82DF-A463-7FA49157F0E0}"/>
          </ac:spMkLst>
        </pc:spChg>
        <pc:picChg chg="mod">
          <ac:chgData name="Iva Vavic" userId="13a89f61-d74e-4100-9f82-8f9fd7ea3560" providerId="ADAL" clId="{2EBC39AC-33DA-4263-BAEE-AD012CB3CE1B}" dt="2023-05-28T21:29:55.203" v="1913" actId="1076"/>
          <ac:picMkLst>
            <pc:docMk/>
            <pc:sldMk cId="2265858915" sldId="266"/>
            <ac:picMk id="2" creationId="{D9B72898-B536-9A7B-7D07-0C9C32910A0B}"/>
          </ac:picMkLst>
        </pc:picChg>
        <pc:picChg chg="del mod">
          <ac:chgData name="Iva Vavic" userId="13a89f61-d74e-4100-9f82-8f9fd7ea3560" providerId="ADAL" clId="{2EBC39AC-33DA-4263-BAEE-AD012CB3CE1B}" dt="2023-05-28T16:44:50.016" v="1" actId="478"/>
          <ac:picMkLst>
            <pc:docMk/>
            <pc:sldMk cId="2265858915" sldId="266"/>
            <ac:picMk id="4" creationId="{FB1FB607-371C-EAB8-BCF1-9E6A4C4905C3}"/>
          </ac:picMkLst>
        </pc:picChg>
        <pc:picChg chg="add del mod ord">
          <ac:chgData name="Iva Vavic" userId="13a89f61-d74e-4100-9f82-8f9fd7ea3560" providerId="ADAL" clId="{2EBC39AC-33DA-4263-BAEE-AD012CB3CE1B}" dt="2023-05-28T21:42:16.789" v="2460" actId="167"/>
          <ac:picMkLst>
            <pc:docMk/>
            <pc:sldMk cId="2265858915" sldId="266"/>
            <ac:picMk id="4" creationId="{FF5D30D3-A535-4465-F7D8-B45263826EC5}"/>
          </ac:picMkLst>
        </pc:picChg>
      </pc:sldChg>
      <pc:sldChg chg="modSp mod setBg">
        <pc:chgData name="Iva Vavic" userId="13a89f61-d74e-4100-9f82-8f9fd7ea3560" providerId="ADAL" clId="{2EBC39AC-33DA-4263-BAEE-AD012CB3CE1B}" dt="2023-05-28T20:53:07.541" v="1573"/>
        <pc:sldMkLst>
          <pc:docMk/>
          <pc:sldMk cId="1472166204" sldId="298"/>
        </pc:sldMkLst>
        <pc:spChg chg="mod">
          <ac:chgData name="Iva Vavic" userId="13a89f61-d74e-4100-9f82-8f9fd7ea3560" providerId="ADAL" clId="{2EBC39AC-33DA-4263-BAEE-AD012CB3CE1B}" dt="2023-05-28T20:52:36.830" v="1572" actId="20577"/>
          <ac:spMkLst>
            <pc:docMk/>
            <pc:sldMk cId="1472166204" sldId="298"/>
            <ac:spMk id="4" creationId="{4A9045E3-A913-9466-AA9F-7B8F58F1C90C}"/>
          </ac:spMkLst>
        </pc:spChg>
      </pc:sldChg>
      <pc:sldChg chg="del">
        <pc:chgData name="Iva Vavic" userId="13a89f61-d74e-4100-9f82-8f9fd7ea3560" providerId="ADAL" clId="{2EBC39AC-33DA-4263-BAEE-AD012CB3CE1B}" dt="2023-05-28T21:43:57.591" v="2554" actId="47"/>
        <pc:sldMkLst>
          <pc:docMk/>
          <pc:sldMk cId="3983660992" sldId="375"/>
        </pc:sldMkLst>
      </pc:sldChg>
      <pc:sldChg chg="modSp del mod">
        <pc:chgData name="Iva Vavic" userId="13a89f61-d74e-4100-9f82-8f9fd7ea3560" providerId="ADAL" clId="{2EBC39AC-33DA-4263-BAEE-AD012CB3CE1B}" dt="2023-05-28T17:05:18.718" v="737" actId="2696"/>
        <pc:sldMkLst>
          <pc:docMk/>
          <pc:sldMk cId="3387411563" sldId="392"/>
        </pc:sldMkLst>
        <pc:spChg chg="mod">
          <ac:chgData name="Iva Vavic" userId="13a89f61-d74e-4100-9f82-8f9fd7ea3560" providerId="ADAL" clId="{2EBC39AC-33DA-4263-BAEE-AD012CB3CE1B}" dt="2023-05-28T17:05:12.077" v="736" actId="20577"/>
          <ac:spMkLst>
            <pc:docMk/>
            <pc:sldMk cId="3387411563" sldId="392"/>
            <ac:spMk id="2" creationId="{00000000-0000-0000-0000-000000000000}"/>
          </ac:spMkLst>
        </pc:spChg>
      </pc:sldChg>
      <pc:sldChg chg="addSp delSp modSp mod">
        <pc:chgData name="Iva Vavic" userId="13a89f61-d74e-4100-9f82-8f9fd7ea3560" providerId="ADAL" clId="{2EBC39AC-33DA-4263-BAEE-AD012CB3CE1B}" dt="2023-05-29T07:50:00.272" v="3557"/>
        <pc:sldMkLst>
          <pc:docMk/>
          <pc:sldMk cId="1301269577" sldId="416"/>
        </pc:sldMkLst>
        <pc:spChg chg="add del mod">
          <ac:chgData name="Iva Vavic" userId="13a89f61-d74e-4100-9f82-8f9fd7ea3560" providerId="ADAL" clId="{2EBC39AC-33DA-4263-BAEE-AD012CB3CE1B}" dt="2023-05-29T07:50:00.272" v="3557"/>
          <ac:spMkLst>
            <pc:docMk/>
            <pc:sldMk cId="1301269577" sldId="416"/>
            <ac:spMk id="4" creationId="{71108CD9-E928-B835-57A2-5508EFF61ABF}"/>
          </ac:spMkLst>
        </pc:spChg>
      </pc:sldChg>
      <pc:sldChg chg="modSp mod">
        <pc:chgData name="Iva Vavic" userId="13a89f61-d74e-4100-9f82-8f9fd7ea3560" providerId="ADAL" clId="{2EBC39AC-33DA-4263-BAEE-AD012CB3CE1B}" dt="2023-05-29T10:28:59.447" v="6003" actId="255"/>
        <pc:sldMkLst>
          <pc:docMk/>
          <pc:sldMk cId="1525568896" sldId="427"/>
        </pc:sldMkLst>
        <pc:spChg chg="mod">
          <ac:chgData name="Iva Vavic" userId="13a89f61-d74e-4100-9f82-8f9fd7ea3560" providerId="ADAL" clId="{2EBC39AC-33DA-4263-BAEE-AD012CB3CE1B}" dt="2023-05-29T10:28:59.447" v="6003" actId="255"/>
          <ac:spMkLst>
            <pc:docMk/>
            <pc:sldMk cId="1525568896" sldId="427"/>
            <ac:spMk id="15" creationId="{AF18885C-59DE-DC9B-B6E2-CC9EEF3CC241}"/>
          </ac:spMkLst>
        </pc:spChg>
        <pc:picChg chg="mod">
          <ac:chgData name="Iva Vavic" userId="13a89f61-d74e-4100-9f82-8f9fd7ea3560" providerId="ADAL" clId="{2EBC39AC-33DA-4263-BAEE-AD012CB3CE1B}" dt="2023-05-28T20:47:05.414" v="1389" actId="1037"/>
          <ac:picMkLst>
            <pc:docMk/>
            <pc:sldMk cId="1525568896" sldId="427"/>
            <ac:picMk id="8" creationId="{A4EADF20-2B48-3B59-427E-AC07BA8DB3FE}"/>
          </ac:picMkLst>
        </pc:picChg>
      </pc:sldChg>
      <pc:sldChg chg="del">
        <pc:chgData name="Iva Vavic" userId="13a89f61-d74e-4100-9f82-8f9fd7ea3560" providerId="ADAL" clId="{2EBC39AC-33DA-4263-BAEE-AD012CB3CE1B}" dt="2023-05-28T17:05:47.431" v="779" actId="47"/>
        <pc:sldMkLst>
          <pc:docMk/>
          <pc:sldMk cId="3468599144" sldId="446"/>
        </pc:sldMkLst>
      </pc:sldChg>
      <pc:sldChg chg="del">
        <pc:chgData name="Iva Vavic" userId="13a89f61-d74e-4100-9f82-8f9fd7ea3560" providerId="ADAL" clId="{2EBC39AC-33DA-4263-BAEE-AD012CB3CE1B}" dt="2023-05-28T17:05:24.923" v="740" actId="47"/>
        <pc:sldMkLst>
          <pc:docMk/>
          <pc:sldMk cId="4024180716" sldId="448"/>
        </pc:sldMkLst>
      </pc:sldChg>
      <pc:sldChg chg="del">
        <pc:chgData name="Iva Vavic" userId="13a89f61-d74e-4100-9f82-8f9fd7ea3560" providerId="ADAL" clId="{2EBC39AC-33DA-4263-BAEE-AD012CB3CE1B}" dt="2023-05-28T17:05:22.229" v="738" actId="47"/>
        <pc:sldMkLst>
          <pc:docMk/>
          <pc:sldMk cId="1440235812" sldId="458"/>
        </pc:sldMkLst>
      </pc:sldChg>
      <pc:sldChg chg="modSp del mod">
        <pc:chgData name="Iva Vavic" userId="13a89f61-d74e-4100-9f82-8f9fd7ea3560" providerId="ADAL" clId="{2EBC39AC-33DA-4263-BAEE-AD012CB3CE1B}" dt="2023-05-29T06:59:20.326" v="2662" actId="47"/>
        <pc:sldMkLst>
          <pc:docMk/>
          <pc:sldMk cId="3947112671" sldId="459"/>
        </pc:sldMkLst>
        <pc:spChg chg="mod">
          <ac:chgData name="Iva Vavic" userId="13a89f61-d74e-4100-9f82-8f9fd7ea3560" providerId="ADAL" clId="{2EBC39AC-33DA-4263-BAEE-AD012CB3CE1B}" dt="2023-05-28T16:56:07.982" v="342" actId="20577"/>
          <ac:spMkLst>
            <pc:docMk/>
            <pc:sldMk cId="3947112671" sldId="459"/>
            <ac:spMk id="2" creationId="{00000000-0000-0000-0000-000000000000}"/>
          </ac:spMkLst>
        </pc:spChg>
        <pc:spChg chg="mod">
          <ac:chgData name="Iva Vavic" userId="13a89f61-d74e-4100-9f82-8f9fd7ea3560" providerId="ADAL" clId="{2EBC39AC-33DA-4263-BAEE-AD012CB3CE1B}" dt="2023-05-28T16:55:33.989" v="296" actId="20577"/>
          <ac:spMkLst>
            <pc:docMk/>
            <pc:sldMk cId="3947112671" sldId="459"/>
            <ac:spMk id="3" creationId="{E75F4439-6F29-CF96-009C-DD96354E10C6}"/>
          </ac:spMkLst>
        </pc:spChg>
        <pc:graphicFrameChg chg="modGraphic">
          <ac:chgData name="Iva Vavic" userId="13a89f61-d74e-4100-9f82-8f9fd7ea3560" providerId="ADAL" clId="{2EBC39AC-33DA-4263-BAEE-AD012CB3CE1B}" dt="2023-05-28T16:55:59.606" v="313" actId="2164"/>
          <ac:graphicFrameMkLst>
            <pc:docMk/>
            <pc:sldMk cId="3947112671" sldId="459"/>
            <ac:graphicFrameMk id="4" creationId="{005873F7-AAD8-1E8B-78BE-B578DEAACB6B}"/>
          </ac:graphicFrameMkLst>
        </pc:graphicFrameChg>
      </pc:sldChg>
      <pc:sldChg chg="del">
        <pc:chgData name="Iva Vavic" userId="13a89f61-d74e-4100-9f82-8f9fd7ea3560" providerId="ADAL" clId="{2EBC39AC-33DA-4263-BAEE-AD012CB3CE1B}" dt="2023-05-28T17:02:54.975" v="732" actId="47"/>
        <pc:sldMkLst>
          <pc:docMk/>
          <pc:sldMk cId="3283349316" sldId="461"/>
        </pc:sldMkLst>
      </pc:sldChg>
      <pc:sldChg chg="del">
        <pc:chgData name="Iva Vavic" userId="13a89f61-d74e-4100-9f82-8f9fd7ea3560" providerId="ADAL" clId="{2EBC39AC-33DA-4263-BAEE-AD012CB3CE1B}" dt="2023-05-28T17:02:55.747" v="733" actId="47"/>
        <pc:sldMkLst>
          <pc:docMk/>
          <pc:sldMk cId="629688564" sldId="462"/>
        </pc:sldMkLst>
      </pc:sldChg>
      <pc:sldChg chg="del">
        <pc:chgData name="Iva Vavic" userId="13a89f61-d74e-4100-9f82-8f9fd7ea3560" providerId="ADAL" clId="{2EBC39AC-33DA-4263-BAEE-AD012CB3CE1B}" dt="2023-05-28T16:55:07.072" v="271" actId="47"/>
        <pc:sldMkLst>
          <pc:docMk/>
          <pc:sldMk cId="1933094179" sldId="463"/>
        </pc:sldMkLst>
      </pc:sldChg>
      <pc:sldChg chg="del">
        <pc:chgData name="Iva Vavic" userId="13a89f61-d74e-4100-9f82-8f9fd7ea3560" providerId="ADAL" clId="{2EBC39AC-33DA-4263-BAEE-AD012CB3CE1B}" dt="2023-05-28T16:55:08.296" v="272" actId="47"/>
        <pc:sldMkLst>
          <pc:docMk/>
          <pc:sldMk cId="3937283596" sldId="466"/>
        </pc:sldMkLst>
      </pc:sldChg>
      <pc:sldChg chg="del">
        <pc:chgData name="Iva Vavic" userId="13a89f61-d74e-4100-9f82-8f9fd7ea3560" providerId="ADAL" clId="{2EBC39AC-33DA-4263-BAEE-AD012CB3CE1B}" dt="2023-05-28T16:55:10.094" v="273" actId="47"/>
        <pc:sldMkLst>
          <pc:docMk/>
          <pc:sldMk cId="2743908990" sldId="467"/>
        </pc:sldMkLst>
      </pc:sldChg>
      <pc:sldChg chg="del">
        <pc:chgData name="Iva Vavic" userId="13a89f61-d74e-4100-9f82-8f9fd7ea3560" providerId="ADAL" clId="{2EBC39AC-33DA-4263-BAEE-AD012CB3CE1B}" dt="2023-05-28T17:05:23.680" v="739" actId="47"/>
        <pc:sldMkLst>
          <pc:docMk/>
          <pc:sldMk cId="2437242979" sldId="469"/>
        </pc:sldMkLst>
      </pc:sldChg>
      <pc:sldChg chg="addSp delSp modSp add mod ord">
        <pc:chgData name="Iva Vavic" userId="13a89f61-d74e-4100-9f82-8f9fd7ea3560" providerId="ADAL" clId="{2EBC39AC-33DA-4263-BAEE-AD012CB3CE1B}" dt="2023-05-29T07:52:31.331" v="3744" actId="1036"/>
        <pc:sldMkLst>
          <pc:docMk/>
          <pc:sldMk cId="1697380125" sldId="470"/>
        </pc:sldMkLst>
        <pc:spChg chg="mod">
          <ac:chgData name="Iva Vavic" userId="13a89f61-d74e-4100-9f82-8f9fd7ea3560" providerId="ADAL" clId="{2EBC39AC-33DA-4263-BAEE-AD012CB3CE1B}" dt="2023-05-28T17:02:09.105" v="639" actId="20577"/>
          <ac:spMkLst>
            <pc:docMk/>
            <pc:sldMk cId="1697380125" sldId="470"/>
            <ac:spMk id="2" creationId="{00000000-0000-0000-0000-000000000000}"/>
          </ac:spMkLst>
        </pc:spChg>
        <pc:spChg chg="mod">
          <ac:chgData name="Iva Vavic" userId="13a89f61-d74e-4100-9f82-8f9fd7ea3560" providerId="ADAL" clId="{2EBC39AC-33DA-4263-BAEE-AD012CB3CE1B}" dt="2023-05-29T07:52:31.331" v="3744" actId="1036"/>
          <ac:spMkLst>
            <pc:docMk/>
            <pc:sldMk cId="1697380125" sldId="470"/>
            <ac:spMk id="15" creationId="{AF18885C-59DE-DC9B-B6E2-CC9EEF3CC241}"/>
          </ac:spMkLst>
        </pc:spChg>
        <pc:picChg chg="add mod">
          <ac:chgData name="Iva Vavic" userId="13a89f61-d74e-4100-9f82-8f9fd7ea3560" providerId="ADAL" clId="{2EBC39AC-33DA-4263-BAEE-AD012CB3CE1B}" dt="2023-05-28T16:47:07.386" v="39" actId="1036"/>
          <ac:picMkLst>
            <pc:docMk/>
            <pc:sldMk cId="1697380125" sldId="470"/>
            <ac:picMk id="4" creationId="{B625E29B-F7FA-A623-60B5-1904F15D9DAB}"/>
          </ac:picMkLst>
        </pc:picChg>
        <pc:picChg chg="del">
          <ac:chgData name="Iva Vavic" userId="13a89f61-d74e-4100-9f82-8f9fd7ea3560" providerId="ADAL" clId="{2EBC39AC-33DA-4263-BAEE-AD012CB3CE1B}" dt="2023-05-28T16:45:05.027" v="3" actId="478"/>
          <ac:picMkLst>
            <pc:docMk/>
            <pc:sldMk cId="1697380125" sldId="470"/>
            <ac:picMk id="8" creationId="{A4EADF20-2B48-3B59-427E-AC07BA8DB3FE}"/>
          </ac:picMkLst>
        </pc:picChg>
        <pc:picChg chg="add mod">
          <ac:chgData name="Iva Vavic" userId="13a89f61-d74e-4100-9f82-8f9fd7ea3560" providerId="ADAL" clId="{2EBC39AC-33DA-4263-BAEE-AD012CB3CE1B}" dt="2023-05-28T16:47:07.386" v="39" actId="1036"/>
          <ac:picMkLst>
            <pc:docMk/>
            <pc:sldMk cId="1697380125" sldId="470"/>
            <ac:picMk id="9" creationId="{D27DCDBF-3949-97CF-9273-5A2A5A143EC8}"/>
          </ac:picMkLst>
        </pc:picChg>
      </pc:sldChg>
      <pc:sldChg chg="delSp modSp add del mod ord">
        <pc:chgData name="Iva Vavic" userId="13a89f61-d74e-4100-9f82-8f9fd7ea3560" providerId="ADAL" clId="{2EBC39AC-33DA-4263-BAEE-AD012CB3CE1B}" dt="2023-05-29T10:06:06.961" v="5596" actId="47"/>
        <pc:sldMkLst>
          <pc:docMk/>
          <pc:sldMk cId="2790411839" sldId="471"/>
        </pc:sldMkLst>
        <pc:spChg chg="mod">
          <ac:chgData name="Iva Vavic" userId="13a89f61-d74e-4100-9f82-8f9fd7ea3560" providerId="ADAL" clId="{2EBC39AC-33DA-4263-BAEE-AD012CB3CE1B}" dt="2023-05-28T17:00:30.758" v="369" actId="14100"/>
          <ac:spMkLst>
            <pc:docMk/>
            <pc:sldMk cId="2790411839" sldId="471"/>
            <ac:spMk id="2" creationId="{00000000-0000-0000-0000-000000000000}"/>
          </ac:spMkLst>
        </pc:spChg>
        <pc:spChg chg="mod">
          <ac:chgData name="Iva Vavic" userId="13a89f61-d74e-4100-9f82-8f9fd7ea3560" providerId="ADAL" clId="{2EBC39AC-33DA-4263-BAEE-AD012CB3CE1B}" dt="2023-05-28T17:01:58.165" v="627" actId="20577"/>
          <ac:spMkLst>
            <pc:docMk/>
            <pc:sldMk cId="2790411839" sldId="471"/>
            <ac:spMk id="15" creationId="{AF18885C-59DE-DC9B-B6E2-CC9EEF3CC241}"/>
          </ac:spMkLst>
        </pc:spChg>
        <pc:picChg chg="del">
          <ac:chgData name="Iva Vavic" userId="13a89f61-d74e-4100-9f82-8f9fd7ea3560" providerId="ADAL" clId="{2EBC39AC-33DA-4263-BAEE-AD012CB3CE1B}" dt="2023-05-28T17:00:37.648" v="370" actId="478"/>
          <ac:picMkLst>
            <pc:docMk/>
            <pc:sldMk cId="2790411839" sldId="471"/>
            <ac:picMk id="4" creationId="{B625E29B-F7FA-A623-60B5-1904F15D9DAB}"/>
          </ac:picMkLst>
        </pc:picChg>
        <pc:picChg chg="del">
          <ac:chgData name="Iva Vavic" userId="13a89f61-d74e-4100-9f82-8f9fd7ea3560" providerId="ADAL" clId="{2EBC39AC-33DA-4263-BAEE-AD012CB3CE1B}" dt="2023-05-28T17:00:39.741" v="371" actId="478"/>
          <ac:picMkLst>
            <pc:docMk/>
            <pc:sldMk cId="2790411839" sldId="471"/>
            <ac:picMk id="9" creationId="{D27DCDBF-3949-97CF-9273-5A2A5A143EC8}"/>
          </ac:picMkLst>
        </pc:picChg>
      </pc:sldChg>
      <pc:sldChg chg="addSp delSp modSp add mod">
        <pc:chgData name="Iva Vavic" userId="13a89f61-d74e-4100-9f82-8f9fd7ea3560" providerId="ADAL" clId="{2EBC39AC-33DA-4263-BAEE-AD012CB3CE1B}" dt="2023-05-28T20:29:14.333" v="1370" actId="1036"/>
        <pc:sldMkLst>
          <pc:docMk/>
          <pc:sldMk cId="713679137" sldId="472"/>
        </pc:sldMkLst>
        <pc:spChg chg="mod">
          <ac:chgData name="Iva Vavic" userId="13a89f61-d74e-4100-9f82-8f9fd7ea3560" providerId="ADAL" clId="{2EBC39AC-33DA-4263-BAEE-AD012CB3CE1B}" dt="2023-05-28T17:02:38.492" v="709" actId="20577"/>
          <ac:spMkLst>
            <pc:docMk/>
            <pc:sldMk cId="713679137" sldId="472"/>
            <ac:spMk id="2" creationId="{00000000-0000-0000-0000-000000000000}"/>
          </ac:spMkLst>
        </pc:spChg>
        <pc:spChg chg="del mod">
          <ac:chgData name="Iva Vavic" userId="13a89f61-d74e-4100-9f82-8f9fd7ea3560" providerId="ADAL" clId="{2EBC39AC-33DA-4263-BAEE-AD012CB3CE1B}" dt="2023-05-28T20:24:23.848" v="1312" actId="478"/>
          <ac:spMkLst>
            <pc:docMk/>
            <pc:sldMk cId="713679137" sldId="472"/>
            <ac:spMk id="15" creationId="{AF18885C-59DE-DC9B-B6E2-CC9EEF3CC241}"/>
          </ac:spMkLst>
        </pc:spChg>
        <pc:graphicFrameChg chg="add mod ord">
          <ac:chgData name="Iva Vavic" userId="13a89f61-d74e-4100-9f82-8f9fd7ea3560" providerId="ADAL" clId="{2EBC39AC-33DA-4263-BAEE-AD012CB3CE1B}" dt="2023-05-28T20:29:14.333" v="1370" actId="1036"/>
          <ac:graphicFrameMkLst>
            <pc:docMk/>
            <pc:sldMk cId="713679137" sldId="472"/>
            <ac:graphicFrameMk id="3" creationId="{061622F2-A399-0650-29B3-78BCE38E1FF2}"/>
          </ac:graphicFrameMkLst>
        </pc:graphicFrameChg>
      </pc:sldChg>
      <pc:sldChg chg="addSp delSp modSp add mod">
        <pc:chgData name="Iva Vavic" userId="13a89f61-d74e-4100-9f82-8f9fd7ea3560" providerId="ADAL" clId="{2EBC39AC-33DA-4263-BAEE-AD012CB3CE1B}" dt="2023-05-29T07:32:20.434" v="3385" actId="1035"/>
        <pc:sldMkLst>
          <pc:docMk/>
          <pc:sldMk cId="2208766405" sldId="473"/>
        </pc:sldMkLst>
        <pc:spChg chg="mod">
          <ac:chgData name="Iva Vavic" userId="13a89f61-d74e-4100-9f82-8f9fd7ea3560" providerId="ADAL" clId="{2EBC39AC-33DA-4263-BAEE-AD012CB3CE1B}" dt="2023-05-29T07:21:40.897" v="3282" actId="20577"/>
          <ac:spMkLst>
            <pc:docMk/>
            <pc:sldMk cId="2208766405" sldId="473"/>
            <ac:spMk id="2" creationId="{00000000-0000-0000-0000-000000000000}"/>
          </ac:spMkLst>
        </pc:spChg>
        <pc:spChg chg="mod">
          <ac:chgData name="Iva Vavic" userId="13a89f61-d74e-4100-9f82-8f9fd7ea3560" providerId="ADAL" clId="{2EBC39AC-33DA-4263-BAEE-AD012CB3CE1B}" dt="2023-05-29T07:32:20.434" v="3385" actId="1035"/>
          <ac:spMkLst>
            <pc:docMk/>
            <pc:sldMk cId="2208766405" sldId="473"/>
            <ac:spMk id="3" creationId="{E75F4439-6F29-CF96-009C-DD96354E10C6}"/>
          </ac:spMkLst>
        </pc:spChg>
        <pc:graphicFrameChg chg="del modGraphic">
          <ac:chgData name="Iva Vavic" userId="13a89f61-d74e-4100-9f82-8f9fd7ea3560" providerId="ADAL" clId="{2EBC39AC-33DA-4263-BAEE-AD012CB3CE1B}" dt="2023-05-29T07:08:39.755" v="2663" actId="478"/>
          <ac:graphicFrameMkLst>
            <pc:docMk/>
            <pc:sldMk cId="2208766405" sldId="473"/>
            <ac:graphicFrameMk id="4" creationId="{005873F7-AAD8-1E8B-78BE-B578DEAACB6B}"/>
          </ac:graphicFrameMkLst>
        </pc:graphicFrameChg>
        <pc:graphicFrameChg chg="add mod modGraphic">
          <ac:chgData name="Iva Vavic" userId="13a89f61-d74e-4100-9f82-8f9fd7ea3560" providerId="ADAL" clId="{2EBC39AC-33DA-4263-BAEE-AD012CB3CE1B}" dt="2023-05-29T07:20:48.800" v="3253" actId="313"/>
          <ac:graphicFrameMkLst>
            <pc:docMk/>
            <pc:sldMk cId="2208766405" sldId="473"/>
            <ac:graphicFrameMk id="6" creationId="{E644C5C2-C6A9-501E-AFF4-6767DFD59B39}"/>
          </ac:graphicFrameMkLst>
        </pc:graphicFrameChg>
      </pc:sldChg>
      <pc:sldChg chg="addSp delSp modSp add mod ord">
        <pc:chgData name="Iva Vavic" userId="13a89f61-d74e-4100-9f82-8f9fd7ea3560" providerId="ADAL" clId="{2EBC39AC-33DA-4263-BAEE-AD012CB3CE1B}" dt="2023-05-29T07:47:48.006" v="3552" actId="14100"/>
        <pc:sldMkLst>
          <pc:docMk/>
          <pc:sldMk cId="1305339864" sldId="474"/>
        </pc:sldMkLst>
        <pc:spChg chg="mod">
          <ac:chgData name="Iva Vavic" userId="13a89f61-d74e-4100-9f82-8f9fd7ea3560" providerId="ADAL" clId="{2EBC39AC-33DA-4263-BAEE-AD012CB3CE1B}" dt="2023-05-28T17:10:06.229" v="1271" actId="20577"/>
          <ac:spMkLst>
            <pc:docMk/>
            <pc:sldMk cId="1305339864" sldId="474"/>
            <ac:spMk id="2" creationId="{00000000-0000-0000-0000-000000000000}"/>
          </ac:spMkLst>
        </pc:spChg>
        <pc:spChg chg="del mod">
          <ac:chgData name="Iva Vavic" userId="13a89f61-d74e-4100-9f82-8f9fd7ea3560" providerId="ADAL" clId="{2EBC39AC-33DA-4263-BAEE-AD012CB3CE1B}" dt="2023-05-29T07:32:55.818" v="3389" actId="478"/>
          <ac:spMkLst>
            <pc:docMk/>
            <pc:sldMk cId="1305339864" sldId="474"/>
            <ac:spMk id="15" creationId="{AF18885C-59DE-DC9B-B6E2-CC9EEF3CC241}"/>
          </ac:spMkLst>
        </pc:spChg>
        <pc:picChg chg="add mod">
          <ac:chgData name="Iva Vavic" userId="13a89f61-d74e-4100-9f82-8f9fd7ea3560" providerId="ADAL" clId="{2EBC39AC-33DA-4263-BAEE-AD012CB3CE1B}" dt="2023-05-29T07:47:48.006" v="3552" actId="14100"/>
          <ac:picMkLst>
            <pc:docMk/>
            <pc:sldMk cId="1305339864" sldId="474"/>
            <ac:picMk id="4" creationId="{7BDC8C1F-7085-763D-6618-E885403C27FF}"/>
          </ac:picMkLst>
        </pc:picChg>
        <pc:picChg chg="add mod">
          <ac:chgData name="Iva Vavic" userId="13a89f61-d74e-4100-9f82-8f9fd7ea3560" providerId="ADAL" clId="{2EBC39AC-33DA-4263-BAEE-AD012CB3CE1B}" dt="2023-05-29T07:47:48.006" v="3552" actId="14100"/>
          <ac:picMkLst>
            <pc:docMk/>
            <pc:sldMk cId="1305339864" sldId="474"/>
            <ac:picMk id="8" creationId="{F79511C1-F420-8525-228C-89E614CBE59D}"/>
          </ac:picMkLst>
        </pc:picChg>
      </pc:sldChg>
      <pc:sldChg chg="addSp delSp modSp add mod">
        <pc:chgData name="Iva Vavic" userId="13a89f61-d74e-4100-9f82-8f9fd7ea3560" providerId="ADAL" clId="{2EBC39AC-33DA-4263-BAEE-AD012CB3CE1B}" dt="2023-05-28T20:23:19.780" v="1311" actId="1036"/>
        <pc:sldMkLst>
          <pc:docMk/>
          <pc:sldMk cId="218813829" sldId="475"/>
        </pc:sldMkLst>
        <pc:spChg chg="del">
          <ac:chgData name="Iva Vavic" userId="13a89f61-d74e-4100-9f82-8f9fd7ea3560" providerId="ADAL" clId="{2EBC39AC-33DA-4263-BAEE-AD012CB3CE1B}" dt="2023-05-28T19:44:51.683" v="1280" actId="478"/>
          <ac:spMkLst>
            <pc:docMk/>
            <pc:sldMk cId="218813829" sldId="475"/>
            <ac:spMk id="15" creationId="{AF18885C-59DE-DC9B-B6E2-CC9EEF3CC241}"/>
          </ac:spMkLst>
        </pc:spChg>
        <pc:graphicFrameChg chg="add mod ord">
          <ac:chgData name="Iva Vavic" userId="13a89f61-d74e-4100-9f82-8f9fd7ea3560" providerId="ADAL" clId="{2EBC39AC-33DA-4263-BAEE-AD012CB3CE1B}" dt="2023-05-28T20:23:19.780" v="1311" actId="1036"/>
          <ac:graphicFrameMkLst>
            <pc:docMk/>
            <pc:sldMk cId="218813829" sldId="475"/>
            <ac:graphicFrameMk id="3" creationId="{72ADBEE8-15C0-BD55-8F91-A6F8540DEA96}"/>
          </ac:graphicFrameMkLst>
        </pc:graphicFrameChg>
      </pc:sldChg>
      <pc:sldChg chg="addSp delSp modSp add mod">
        <pc:chgData name="Iva Vavic" userId="13a89f61-d74e-4100-9f82-8f9fd7ea3560" providerId="ADAL" clId="{2EBC39AC-33DA-4263-BAEE-AD012CB3CE1B}" dt="2023-05-28T20:34:09.132" v="1382" actId="478"/>
        <pc:sldMkLst>
          <pc:docMk/>
          <pc:sldMk cId="2423645643" sldId="476"/>
        </pc:sldMkLst>
        <pc:graphicFrameChg chg="del">
          <ac:chgData name="Iva Vavic" userId="13a89f61-d74e-4100-9f82-8f9fd7ea3560" providerId="ADAL" clId="{2EBC39AC-33DA-4263-BAEE-AD012CB3CE1B}" dt="2023-05-28T20:34:09.132" v="1382" actId="478"/>
          <ac:graphicFrameMkLst>
            <pc:docMk/>
            <pc:sldMk cId="2423645643" sldId="476"/>
            <ac:graphicFrameMk id="3" creationId="{061622F2-A399-0650-29B3-78BCE38E1FF2}"/>
          </ac:graphicFrameMkLst>
        </pc:graphicFrameChg>
        <pc:graphicFrameChg chg="add mod ord">
          <ac:chgData name="Iva Vavic" userId="13a89f61-d74e-4100-9f82-8f9fd7ea3560" providerId="ADAL" clId="{2EBC39AC-33DA-4263-BAEE-AD012CB3CE1B}" dt="2023-05-28T20:33:59.013" v="1381" actId="167"/>
          <ac:graphicFrameMkLst>
            <pc:docMk/>
            <pc:sldMk cId="2423645643" sldId="476"/>
            <ac:graphicFrameMk id="4" creationId="{89D53106-AC1F-3B0A-5709-3E9DAFECC55F}"/>
          </ac:graphicFrameMkLst>
        </pc:graphicFrameChg>
      </pc:sldChg>
      <pc:sldChg chg="addSp delSp modSp add del mod">
        <pc:chgData name="Iva Vavic" userId="13a89f61-d74e-4100-9f82-8f9fd7ea3560" providerId="ADAL" clId="{2EBC39AC-33DA-4263-BAEE-AD012CB3CE1B}" dt="2023-06-03T14:59:20.183" v="6006" actId="47"/>
        <pc:sldMkLst>
          <pc:docMk/>
          <pc:sldMk cId="2136516464" sldId="477"/>
        </pc:sldMkLst>
        <pc:spChg chg="add del mod">
          <ac:chgData name="Iva Vavic" userId="13a89f61-d74e-4100-9f82-8f9fd7ea3560" providerId="ADAL" clId="{2EBC39AC-33DA-4263-BAEE-AD012CB3CE1B}" dt="2023-05-28T21:44:41.254" v="2638" actId="207"/>
          <ac:spMkLst>
            <pc:docMk/>
            <pc:sldMk cId="2136516464" sldId="477"/>
            <ac:spMk id="6" creationId="{2D931E64-C756-8E9B-A598-2167500EB2EB}"/>
          </ac:spMkLst>
        </pc:spChg>
      </pc:sldChg>
      <pc:sldChg chg="addSp delSp modSp add mod">
        <pc:chgData name="Iva Vavic" userId="13a89f61-d74e-4100-9f82-8f9fd7ea3560" providerId="ADAL" clId="{2EBC39AC-33DA-4263-BAEE-AD012CB3CE1B}" dt="2023-05-28T21:45:51.225" v="2643" actId="478"/>
        <pc:sldMkLst>
          <pc:docMk/>
          <pc:sldMk cId="4123397747" sldId="478"/>
        </pc:sldMkLst>
        <pc:spChg chg="del">
          <ac:chgData name="Iva Vavic" userId="13a89f61-d74e-4100-9f82-8f9fd7ea3560" providerId="ADAL" clId="{2EBC39AC-33DA-4263-BAEE-AD012CB3CE1B}" dt="2023-05-28T21:45:47.290" v="2642" actId="478"/>
          <ac:spMkLst>
            <pc:docMk/>
            <pc:sldMk cId="4123397747" sldId="478"/>
            <ac:spMk id="5" creationId="{AD3345E2-8670-B1AF-6B3D-9233470657B2}"/>
          </ac:spMkLst>
        </pc:spChg>
        <pc:spChg chg="del">
          <ac:chgData name="Iva Vavic" userId="13a89f61-d74e-4100-9f82-8f9fd7ea3560" providerId="ADAL" clId="{2EBC39AC-33DA-4263-BAEE-AD012CB3CE1B}" dt="2023-05-28T21:45:44.818" v="2641" actId="478"/>
          <ac:spMkLst>
            <pc:docMk/>
            <pc:sldMk cId="4123397747" sldId="478"/>
            <ac:spMk id="6" creationId="{2D931E64-C756-8E9B-A598-2167500EB2EB}"/>
          </ac:spMkLst>
        </pc:spChg>
        <pc:spChg chg="add del mod">
          <ac:chgData name="Iva Vavic" userId="13a89f61-d74e-4100-9f82-8f9fd7ea3560" providerId="ADAL" clId="{2EBC39AC-33DA-4263-BAEE-AD012CB3CE1B}" dt="2023-05-28T21:45:51.225" v="2643" actId="478"/>
          <ac:spMkLst>
            <pc:docMk/>
            <pc:sldMk cId="4123397747" sldId="478"/>
            <ac:spMk id="10" creationId="{AA3F873A-1F54-2EEF-7751-DF49A3FC8F00}"/>
          </ac:spMkLst>
        </pc:spChg>
      </pc:sldChg>
      <pc:sldChg chg="addSp delSp modSp add mod">
        <pc:chgData name="Iva Vavic" userId="13a89f61-d74e-4100-9f82-8f9fd7ea3560" providerId="ADAL" clId="{2EBC39AC-33DA-4263-BAEE-AD012CB3CE1B}" dt="2023-05-29T06:59:07.426" v="2661" actId="255"/>
        <pc:sldMkLst>
          <pc:docMk/>
          <pc:sldMk cId="970451175" sldId="479"/>
        </pc:sldMkLst>
        <pc:spChg chg="del">
          <ac:chgData name="Iva Vavic" userId="13a89f61-d74e-4100-9f82-8f9fd7ea3560" providerId="ADAL" clId="{2EBC39AC-33DA-4263-BAEE-AD012CB3CE1B}" dt="2023-05-29T06:56:59.015" v="2647" actId="478"/>
          <ac:spMkLst>
            <pc:docMk/>
            <pc:sldMk cId="970451175" sldId="479"/>
            <ac:spMk id="3" creationId="{E75F4439-6F29-CF96-009C-DD96354E10C6}"/>
          </ac:spMkLst>
        </pc:spChg>
        <pc:graphicFrameChg chg="del">
          <ac:chgData name="Iva Vavic" userId="13a89f61-d74e-4100-9f82-8f9fd7ea3560" providerId="ADAL" clId="{2EBC39AC-33DA-4263-BAEE-AD012CB3CE1B}" dt="2023-05-29T06:57:30.738" v="2648" actId="478"/>
          <ac:graphicFrameMkLst>
            <pc:docMk/>
            <pc:sldMk cId="970451175" sldId="479"/>
            <ac:graphicFrameMk id="4" creationId="{005873F7-AAD8-1E8B-78BE-B578DEAACB6B}"/>
          </ac:graphicFrameMkLst>
        </pc:graphicFrameChg>
        <pc:graphicFrameChg chg="add del mod">
          <ac:chgData name="Iva Vavic" userId="13a89f61-d74e-4100-9f82-8f9fd7ea3560" providerId="ADAL" clId="{2EBC39AC-33DA-4263-BAEE-AD012CB3CE1B}" dt="2023-05-29T06:57:41.314" v="2652"/>
          <ac:graphicFrameMkLst>
            <pc:docMk/>
            <pc:sldMk cId="970451175" sldId="479"/>
            <ac:graphicFrameMk id="6" creationId="{06DFFABC-041E-CD46-42D3-A70B77322F61}"/>
          </ac:graphicFrameMkLst>
        </pc:graphicFrameChg>
        <pc:graphicFrameChg chg="add mod modGraphic">
          <ac:chgData name="Iva Vavic" userId="13a89f61-d74e-4100-9f82-8f9fd7ea3560" providerId="ADAL" clId="{2EBC39AC-33DA-4263-BAEE-AD012CB3CE1B}" dt="2023-05-29T06:59:07.426" v="2661" actId="255"/>
          <ac:graphicFrameMkLst>
            <pc:docMk/>
            <pc:sldMk cId="970451175" sldId="479"/>
            <ac:graphicFrameMk id="8" creationId="{2A57BB7F-9126-6C24-75A3-5D553A2DFD8F}"/>
          </ac:graphicFrameMkLst>
        </pc:graphicFrameChg>
      </pc:sldChg>
      <pc:sldChg chg="addSp delSp modSp add mod">
        <pc:chgData name="Iva Vavic" userId="13a89f61-d74e-4100-9f82-8f9fd7ea3560" providerId="ADAL" clId="{2EBC39AC-33DA-4263-BAEE-AD012CB3CE1B}" dt="2023-05-29T07:59:39.638" v="3765" actId="14100"/>
        <pc:sldMkLst>
          <pc:docMk/>
          <pc:sldMk cId="1652665896" sldId="480"/>
        </pc:sldMkLst>
        <pc:spChg chg="mod">
          <ac:chgData name="Iva Vavic" userId="13a89f61-d74e-4100-9f82-8f9fd7ea3560" providerId="ADAL" clId="{2EBC39AC-33DA-4263-BAEE-AD012CB3CE1B}" dt="2023-05-29T07:58:44.495" v="3760" actId="20577"/>
          <ac:spMkLst>
            <pc:docMk/>
            <pc:sldMk cId="1652665896" sldId="480"/>
            <ac:spMk id="2" creationId="{00000000-0000-0000-0000-000000000000}"/>
          </ac:spMkLst>
        </pc:spChg>
        <pc:spChg chg="add del">
          <ac:chgData name="Iva Vavic" userId="13a89f61-d74e-4100-9f82-8f9fd7ea3560" providerId="ADAL" clId="{2EBC39AC-33DA-4263-BAEE-AD012CB3CE1B}" dt="2023-05-29T07:54:32.453" v="3748"/>
          <ac:spMkLst>
            <pc:docMk/>
            <pc:sldMk cId="1652665896" sldId="480"/>
            <ac:spMk id="3" creationId="{748B77E6-A264-C6F2-B87A-5B670133C486}"/>
          </ac:spMkLst>
        </pc:spChg>
        <pc:spChg chg="add del">
          <ac:chgData name="Iva Vavic" userId="13a89f61-d74e-4100-9f82-8f9fd7ea3560" providerId="ADAL" clId="{2EBC39AC-33DA-4263-BAEE-AD012CB3CE1B}" dt="2023-05-29T07:54:32.453" v="3748"/>
          <ac:spMkLst>
            <pc:docMk/>
            <pc:sldMk cId="1652665896" sldId="480"/>
            <ac:spMk id="4" creationId="{CAB19B44-DD5E-FE5A-7CEA-5F40F1AC3D3C}"/>
          </ac:spMkLst>
        </pc:spChg>
        <pc:spChg chg="add del">
          <ac:chgData name="Iva Vavic" userId="13a89f61-d74e-4100-9f82-8f9fd7ea3560" providerId="ADAL" clId="{2EBC39AC-33DA-4263-BAEE-AD012CB3CE1B}" dt="2023-05-29T07:54:40.949" v="3750"/>
          <ac:spMkLst>
            <pc:docMk/>
            <pc:sldMk cId="1652665896" sldId="480"/>
            <ac:spMk id="6" creationId="{DD666222-62BD-9BBC-F033-18AADE31B1C8}"/>
          </ac:spMkLst>
        </pc:spChg>
        <pc:spChg chg="add del">
          <ac:chgData name="Iva Vavic" userId="13a89f61-d74e-4100-9f82-8f9fd7ea3560" providerId="ADAL" clId="{2EBC39AC-33DA-4263-BAEE-AD012CB3CE1B}" dt="2023-05-29T07:54:40.949" v="3750"/>
          <ac:spMkLst>
            <pc:docMk/>
            <pc:sldMk cId="1652665896" sldId="480"/>
            <ac:spMk id="8" creationId="{B2DC12E9-208E-2DEE-B598-D0D9DC3F0434}"/>
          </ac:spMkLst>
        </pc:spChg>
        <pc:spChg chg="add del mod">
          <ac:chgData name="Iva Vavic" userId="13a89f61-d74e-4100-9f82-8f9fd7ea3560" providerId="ADAL" clId="{2EBC39AC-33DA-4263-BAEE-AD012CB3CE1B}" dt="2023-05-29T07:57:51.179" v="3753" actId="478"/>
          <ac:spMkLst>
            <pc:docMk/>
            <pc:sldMk cId="1652665896" sldId="480"/>
            <ac:spMk id="9" creationId="{F8655D22-E2BC-B533-3FEE-9F77072D3BE9}"/>
          </ac:spMkLst>
        </pc:spChg>
        <pc:spChg chg="del">
          <ac:chgData name="Iva Vavic" userId="13a89f61-d74e-4100-9f82-8f9fd7ea3560" providerId="ADAL" clId="{2EBC39AC-33DA-4263-BAEE-AD012CB3CE1B}" dt="2023-05-29T07:53:41.970" v="3746" actId="478"/>
          <ac:spMkLst>
            <pc:docMk/>
            <pc:sldMk cId="1652665896" sldId="480"/>
            <ac:spMk id="15" creationId="{AF18885C-59DE-DC9B-B6E2-CC9EEF3CC241}"/>
          </ac:spMkLst>
        </pc:spChg>
        <pc:picChg chg="add mod">
          <ac:chgData name="Iva Vavic" userId="13a89f61-d74e-4100-9f82-8f9fd7ea3560" providerId="ADAL" clId="{2EBC39AC-33DA-4263-BAEE-AD012CB3CE1B}" dt="2023-05-29T07:59:39.638" v="3765" actId="14100"/>
          <ac:picMkLst>
            <pc:docMk/>
            <pc:sldMk cId="1652665896" sldId="480"/>
            <ac:picMk id="12" creationId="{6E420010-53F8-15FD-174B-CC4EBF76E50C}"/>
          </ac:picMkLst>
        </pc:picChg>
        <pc:picChg chg="add del">
          <ac:chgData name="Iva Vavic" userId="13a89f61-d74e-4100-9f82-8f9fd7ea3560" providerId="ADAL" clId="{2EBC39AC-33DA-4263-BAEE-AD012CB3CE1B}" dt="2023-05-29T07:54:32.453" v="3748"/>
          <ac:picMkLst>
            <pc:docMk/>
            <pc:sldMk cId="1652665896" sldId="480"/>
            <ac:picMk id="3073" creationId="{1E69158F-1887-33B7-1CCD-45CB2C52E8D7}"/>
          </ac:picMkLst>
        </pc:picChg>
        <pc:picChg chg="add del">
          <ac:chgData name="Iva Vavic" userId="13a89f61-d74e-4100-9f82-8f9fd7ea3560" providerId="ADAL" clId="{2EBC39AC-33DA-4263-BAEE-AD012CB3CE1B}" dt="2023-05-29T07:54:40.949" v="3750"/>
          <ac:picMkLst>
            <pc:docMk/>
            <pc:sldMk cId="1652665896" sldId="480"/>
            <ac:picMk id="3076" creationId="{CDB67574-7EF7-AF9D-A7F6-4A2A73EB82A3}"/>
          </ac:picMkLst>
        </pc:picChg>
        <pc:picChg chg="add mod">
          <ac:chgData name="Iva Vavic" userId="13a89f61-d74e-4100-9f82-8f9fd7ea3560" providerId="ADAL" clId="{2EBC39AC-33DA-4263-BAEE-AD012CB3CE1B}" dt="2023-05-29T07:59:33.179" v="3763" actId="1076"/>
          <ac:picMkLst>
            <pc:docMk/>
            <pc:sldMk cId="1652665896" sldId="480"/>
            <ac:picMk id="3079" creationId="{595D508A-6BFA-5D3A-12D6-6146E0187CD7}"/>
          </ac:picMkLst>
        </pc:picChg>
      </pc:sldChg>
      <pc:sldChg chg="modSp add del mod">
        <pc:chgData name="Iva Vavic" userId="13a89f61-d74e-4100-9f82-8f9fd7ea3560" providerId="ADAL" clId="{2EBC39AC-33DA-4263-BAEE-AD012CB3CE1B}" dt="2023-05-29T07:49:07.535" v="3554" actId="2696"/>
        <pc:sldMkLst>
          <pc:docMk/>
          <pc:sldMk cId="4049694765" sldId="480"/>
        </pc:sldMkLst>
        <pc:spChg chg="mod">
          <ac:chgData name="Iva Vavic" userId="13a89f61-d74e-4100-9f82-8f9fd7ea3560" providerId="ADAL" clId="{2EBC39AC-33DA-4263-BAEE-AD012CB3CE1B}" dt="2023-05-29T07:48:36.915" v="3553" actId="21"/>
          <ac:spMkLst>
            <pc:docMk/>
            <pc:sldMk cId="4049694765" sldId="480"/>
            <ac:spMk id="15" creationId="{AF18885C-59DE-DC9B-B6E2-CC9EEF3CC241}"/>
          </ac:spMkLst>
        </pc:spChg>
      </pc:sldChg>
      <pc:sldChg chg="addSp delSp modSp add mod">
        <pc:chgData name="Iva Vavic" userId="13a89f61-d74e-4100-9f82-8f9fd7ea3560" providerId="ADAL" clId="{2EBC39AC-33DA-4263-BAEE-AD012CB3CE1B}" dt="2023-05-29T10:10:31.974" v="5816" actId="179"/>
        <pc:sldMkLst>
          <pc:docMk/>
          <pc:sldMk cId="437280953" sldId="481"/>
        </pc:sldMkLst>
        <pc:spChg chg="add del mod">
          <ac:chgData name="Iva Vavic" userId="13a89f61-d74e-4100-9f82-8f9fd7ea3560" providerId="ADAL" clId="{2EBC39AC-33DA-4263-BAEE-AD012CB3CE1B}" dt="2023-05-29T10:06:23.506" v="5597" actId="478"/>
          <ac:spMkLst>
            <pc:docMk/>
            <pc:sldMk cId="437280953" sldId="481"/>
            <ac:spMk id="15" creationId="{5921F619-DADE-C443-8309-C10A698B87E7}"/>
          </ac:spMkLst>
        </pc:spChg>
        <pc:spChg chg="add mod">
          <ac:chgData name="Iva Vavic" userId="13a89f61-d74e-4100-9f82-8f9fd7ea3560" providerId="ADAL" clId="{2EBC39AC-33DA-4263-BAEE-AD012CB3CE1B}" dt="2023-05-29T10:10:31.974" v="5816" actId="179"/>
          <ac:spMkLst>
            <pc:docMk/>
            <pc:sldMk cId="437280953" sldId="481"/>
            <ac:spMk id="16" creationId="{E2E71AD4-0786-CD4B-B0C4-07C3B918BD21}"/>
          </ac:spMkLst>
        </pc:spChg>
        <pc:picChg chg="add del">
          <ac:chgData name="Iva Vavic" userId="13a89f61-d74e-4100-9f82-8f9fd7ea3560" providerId="ADAL" clId="{2EBC39AC-33DA-4263-BAEE-AD012CB3CE1B}" dt="2023-05-29T08:01:43.171" v="3770" actId="478"/>
          <ac:picMkLst>
            <pc:docMk/>
            <pc:sldMk cId="437280953" sldId="481"/>
            <ac:picMk id="4" creationId="{0931C699-A164-4E59-6154-4BB8FD9C0708}"/>
          </ac:picMkLst>
        </pc:picChg>
        <pc:picChg chg="add del mod">
          <ac:chgData name="Iva Vavic" userId="13a89f61-d74e-4100-9f82-8f9fd7ea3560" providerId="ADAL" clId="{2EBC39AC-33DA-4263-BAEE-AD012CB3CE1B}" dt="2023-05-29T08:03:09.455" v="3780" actId="478"/>
          <ac:picMkLst>
            <pc:docMk/>
            <pc:sldMk cId="437280953" sldId="481"/>
            <ac:picMk id="8" creationId="{C0A083CD-9723-50F6-F504-F64C9BA44120}"/>
          </ac:picMkLst>
        </pc:picChg>
        <pc:picChg chg="add del mod">
          <ac:chgData name="Iva Vavic" userId="13a89f61-d74e-4100-9f82-8f9fd7ea3560" providerId="ADAL" clId="{2EBC39AC-33DA-4263-BAEE-AD012CB3CE1B}" dt="2023-05-29T08:03:11.402" v="3782" actId="478"/>
          <ac:picMkLst>
            <pc:docMk/>
            <pc:sldMk cId="437280953" sldId="481"/>
            <ac:picMk id="10" creationId="{349C518B-567B-FC69-1B53-A0644F41F2EE}"/>
          </ac:picMkLst>
        </pc:picChg>
        <pc:picChg chg="del">
          <ac:chgData name="Iva Vavic" userId="13a89f61-d74e-4100-9f82-8f9fd7ea3560" providerId="ADAL" clId="{2EBC39AC-33DA-4263-BAEE-AD012CB3CE1B}" dt="2023-05-29T08:00:01.479" v="3768" actId="478"/>
          <ac:picMkLst>
            <pc:docMk/>
            <pc:sldMk cId="437280953" sldId="481"/>
            <ac:picMk id="12" creationId="{6E420010-53F8-15FD-174B-CC4EBF76E50C}"/>
          </ac:picMkLst>
        </pc:picChg>
        <pc:picChg chg="add mod">
          <ac:chgData name="Iva Vavic" userId="13a89f61-d74e-4100-9f82-8f9fd7ea3560" providerId="ADAL" clId="{2EBC39AC-33DA-4263-BAEE-AD012CB3CE1B}" dt="2023-05-29T08:04:05.714" v="3786" actId="1076"/>
          <ac:picMkLst>
            <pc:docMk/>
            <pc:sldMk cId="437280953" sldId="481"/>
            <ac:picMk id="14" creationId="{C0FAF288-8E4A-E89A-EF2C-52F87E6C4333}"/>
          </ac:picMkLst>
        </pc:picChg>
        <pc:picChg chg="add mod modCrop">
          <ac:chgData name="Iva Vavic" userId="13a89f61-d74e-4100-9f82-8f9fd7ea3560" providerId="ADAL" clId="{2EBC39AC-33DA-4263-BAEE-AD012CB3CE1B}" dt="2023-05-29T10:09:59.554" v="5810" actId="732"/>
          <ac:picMkLst>
            <pc:docMk/>
            <pc:sldMk cId="437280953" sldId="481"/>
            <ac:picMk id="18" creationId="{DCA969B1-6C9E-818A-F77E-94F16CEBB3B7}"/>
          </ac:picMkLst>
        </pc:picChg>
        <pc:picChg chg="del">
          <ac:chgData name="Iva Vavic" userId="13a89f61-d74e-4100-9f82-8f9fd7ea3560" providerId="ADAL" clId="{2EBC39AC-33DA-4263-BAEE-AD012CB3CE1B}" dt="2023-05-29T07:59:59.134" v="3767" actId="478"/>
          <ac:picMkLst>
            <pc:docMk/>
            <pc:sldMk cId="437280953" sldId="481"/>
            <ac:picMk id="3079" creationId="{595D508A-6BFA-5D3A-12D6-6146E0187CD7}"/>
          </ac:picMkLst>
        </pc:picChg>
      </pc:sldChg>
      <pc:sldChg chg="addSp delSp modSp add mod">
        <pc:chgData name="Iva Vavic" userId="13a89f61-d74e-4100-9f82-8f9fd7ea3560" providerId="ADAL" clId="{2EBC39AC-33DA-4263-BAEE-AD012CB3CE1B}" dt="2023-05-29T10:05:28.928" v="5595" actId="1076"/>
        <pc:sldMkLst>
          <pc:docMk/>
          <pc:sldMk cId="1159242350" sldId="482"/>
        </pc:sldMkLst>
        <pc:spChg chg="add mod">
          <ac:chgData name="Iva Vavic" userId="13a89f61-d74e-4100-9f82-8f9fd7ea3560" providerId="ADAL" clId="{2EBC39AC-33DA-4263-BAEE-AD012CB3CE1B}" dt="2023-05-29T10:05:28.928" v="5595" actId="1076"/>
          <ac:spMkLst>
            <pc:docMk/>
            <pc:sldMk cId="1159242350" sldId="482"/>
            <ac:spMk id="9" creationId="{C596AA00-3AFC-39BE-13AE-0199978E00C9}"/>
          </ac:spMkLst>
        </pc:spChg>
        <pc:picChg chg="add del mod">
          <ac:chgData name="Iva Vavic" userId="13a89f61-d74e-4100-9f82-8f9fd7ea3560" providerId="ADAL" clId="{2EBC39AC-33DA-4263-BAEE-AD012CB3CE1B}" dt="2023-05-29T08:16:56.194" v="3855" actId="478"/>
          <ac:picMkLst>
            <pc:docMk/>
            <pc:sldMk cId="1159242350" sldId="482"/>
            <ac:picMk id="4" creationId="{DF3D8CC3-211E-E54F-5C77-922C3BFC9CAE}"/>
          </ac:picMkLst>
        </pc:picChg>
        <pc:picChg chg="add mod modCrop">
          <ac:chgData name="Iva Vavic" userId="13a89f61-d74e-4100-9f82-8f9fd7ea3560" providerId="ADAL" clId="{2EBC39AC-33DA-4263-BAEE-AD012CB3CE1B}" dt="2023-05-29T09:08:29.679" v="5128" actId="732"/>
          <ac:picMkLst>
            <pc:docMk/>
            <pc:sldMk cId="1159242350" sldId="482"/>
            <ac:picMk id="8" creationId="{348F5593-70D9-4979-2F96-9618E14590EC}"/>
          </ac:picMkLst>
        </pc:picChg>
        <pc:picChg chg="del">
          <ac:chgData name="Iva Vavic" userId="13a89f61-d74e-4100-9f82-8f9fd7ea3560" providerId="ADAL" clId="{2EBC39AC-33DA-4263-BAEE-AD012CB3CE1B}" dt="2023-05-29T08:15:44.929" v="3848" actId="478"/>
          <ac:picMkLst>
            <pc:docMk/>
            <pc:sldMk cId="1159242350" sldId="482"/>
            <ac:picMk id="12" creationId="{6E420010-53F8-15FD-174B-CC4EBF76E50C}"/>
          </ac:picMkLst>
        </pc:picChg>
        <pc:picChg chg="del">
          <ac:chgData name="Iva Vavic" userId="13a89f61-d74e-4100-9f82-8f9fd7ea3560" providerId="ADAL" clId="{2EBC39AC-33DA-4263-BAEE-AD012CB3CE1B}" dt="2023-05-29T08:15:46.940" v="3849" actId="478"/>
          <ac:picMkLst>
            <pc:docMk/>
            <pc:sldMk cId="1159242350" sldId="482"/>
            <ac:picMk id="3079" creationId="{595D508A-6BFA-5D3A-12D6-6146E0187CD7}"/>
          </ac:picMkLst>
        </pc:picChg>
      </pc:sldChg>
      <pc:sldChg chg="new del">
        <pc:chgData name="Iva Vavic" userId="13a89f61-d74e-4100-9f82-8f9fd7ea3560" providerId="ADAL" clId="{2EBC39AC-33DA-4263-BAEE-AD012CB3CE1B}" dt="2023-06-03T05:45:13.233" v="6005" actId="680"/>
        <pc:sldMkLst>
          <pc:docMk/>
          <pc:sldMk cId="160481129" sldId="483"/>
        </pc:sldMkLst>
      </pc:sldChg>
    </pc:docChg>
  </pc:docChgLst>
  <pc:docChgLst>
    <pc:chgData name="Phoebe Njihia" userId="61e53c1c-6f94-4bc3-91aa-1e2242eae6a1" providerId="ADAL" clId="{6D162E47-FAD7-4659-99C6-C0C87B6DC9D7}"/>
    <pc:docChg chg="custSel modSld">
      <pc:chgData name="Phoebe Njihia" userId="61e53c1c-6f94-4bc3-91aa-1e2242eae6a1" providerId="ADAL" clId="{6D162E47-FAD7-4659-99C6-C0C87B6DC9D7}" dt="2023-02-20T06:58:23.742" v="74" actId="13926"/>
      <pc:docMkLst>
        <pc:docMk/>
      </pc:docMkLst>
      <pc:sldChg chg="addSp delSp modSp mod">
        <pc:chgData name="Phoebe Njihia" userId="61e53c1c-6f94-4bc3-91aa-1e2242eae6a1" providerId="ADAL" clId="{6D162E47-FAD7-4659-99C6-C0C87B6DC9D7}" dt="2023-02-19T18:28:34.877" v="52" actId="1076"/>
        <pc:sldMkLst>
          <pc:docMk/>
          <pc:sldMk cId="2917452096" sldId="417"/>
        </pc:sldMkLst>
        <pc:spChg chg="mod">
          <ac:chgData name="Phoebe Njihia" userId="61e53c1c-6f94-4bc3-91aa-1e2242eae6a1" providerId="ADAL" clId="{6D162E47-FAD7-4659-99C6-C0C87B6DC9D7}" dt="2023-02-19T18:28:26.086" v="48" actId="1076"/>
          <ac:spMkLst>
            <pc:docMk/>
            <pc:sldMk cId="2917452096" sldId="417"/>
            <ac:spMk id="41" creationId="{912B83DD-1216-8FBB-AC55-3F8224235125}"/>
          </ac:spMkLst>
        </pc:spChg>
        <pc:picChg chg="add mod">
          <ac:chgData name="Phoebe Njihia" userId="61e53c1c-6f94-4bc3-91aa-1e2242eae6a1" providerId="ADAL" clId="{6D162E47-FAD7-4659-99C6-C0C87B6DC9D7}" dt="2023-02-19T18:27:30.243" v="30" actId="1076"/>
          <ac:picMkLst>
            <pc:docMk/>
            <pc:sldMk cId="2917452096" sldId="417"/>
            <ac:picMk id="3" creationId="{746C0653-D70D-82AC-E117-8F53C6DEE7BE}"/>
          </ac:picMkLst>
        </pc:picChg>
        <pc:picChg chg="add mod">
          <ac:chgData name="Phoebe Njihia" userId="61e53c1c-6f94-4bc3-91aa-1e2242eae6a1" providerId="ADAL" clId="{6D162E47-FAD7-4659-99C6-C0C87B6DC9D7}" dt="2023-02-19T18:28:34.877" v="52" actId="1076"/>
          <ac:picMkLst>
            <pc:docMk/>
            <pc:sldMk cId="2917452096" sldId="417"/>
            <ac:picMk id="6" creationId="{F29B20F4-F2F7-BE50-EF75-5A1BE7DDFC1C}"/>
          </ac:picMkLst>
        </pc:picChg>
        <pc:picChg chg="add mod">
          <ac:chgData name="Phoebe Njihia" userId="61e53c1c-6f94-4bc3-91aa-1e2242eae6a1" providerId="ADAL" clId="{6D162E47-FAD7-4659-99C6-C0C87B6DC9D7}" dt="2023-02-19T18:28:33.457" v="51" actId="1076"/>
          <ac:picMkLst>
            <pc:docMk/>
            <pc:sldMk cId="2917452096" sldId="417"/>
            <ac:picMk id="10" creationId="{90FA3230-D773-C194-FB83-6BD12C4D3E61}"/>
          </ac:picMkLst>
        </pc:picChg>
        <pc:picChg chg="add mod">
          <ac:chgData name="Phoebe Njihia" userId="61e53c1c-6f94-4bc3-91aa-1e2242eae6a1" providerId="ADAL" clId="{6D162E47-FAD7-4659-99C6-C0C87B6DC9D7}" dt="2023-02-19T18:28:31.908" v="50" actId="1076"/>
          <ac:picMkLst>
            <pc:docMk/>
            <pc:sldMk cId="2917452096" sldId="417"/>
            <ac:picMk id="18" creationId="{C7662068-9072-FE46-BEDF-7184039C967E}"/>
          </ac:picMkLst>
        </pc:picChg>
        <pc:picChg chg="add mod">
          <ac:chgData name="Phoebe Njihia" userId="61e53c1c-6f94-4bc3-91aa-1e2242eae6a1" providerId="ADAL" clId="{6D162E47-FAD7-4659-99C6-C0C87B6DC9D7}" dt="2023-02-19T18:28:27.659" v="49" actId="1076"/>
          <ac:picMkLst>
            <pc:docMk/>
            <pc:sldMk cId="2917452096" sldId="417"/>
            <ac:picMk id="20" creationId="{049C8348-0FF0-2D9F-63AC-622D387CBB22}"/>
          </ac:picMkLst>
        </pc:picChg>
        <pc:picChg chg="del">
          <ac:chgData name="Phoebe Njihia" userId="61e53c1c-6f94-4bc3-91aa-1e2242eae6a1" providerId="ADAL" clId="{6D162E47-FAD7-4659-99C6-C0C87B6DC9D7}" dt="2023-02-19T18:25:45.372" v="0" actId="478"/>
          <ac:picMkLst>
            <pc:docMk/>
            <pc:sldMk cId="2917452096" sldId="417"/>
            <ac:picMk id="21" creationId="{3C1E163A-FBF1-A063-7C81-D3E6B3DCDA94}"/>
          </ac:picMkLst>
        </pc:picChg>
        <pc:picChg chg="del">
          <ac:chgData name="Phoebe Njihia" userId="61e53c1c-6f94-4bc3-91aa-1e2242eae6a1" providerId="ADAL" clId="{6D162E47-FAD7-4659-99C6-C0C87B6DC9D7}" dt="2023-02-19T18:25:47.168" v="1" actId="478"/>
          <ac:picMkLst>
            <pc:docMk/>
            <pc:sldMk cId="2917452096" sldId="417"/>
            <ac:picMk id="35" creationId="{0FA5CBD4-0746-0F25-F1BB-3390DC706C14}"/>
          </ac:picMkLst>
        </pc:picChg>
        <pc:picChg chg="del">
          <ac:chgData name="Phoebe Njihia" userId="61e53c1c-6f94-4bc3-91aa-1e2242eae6a1" providerId="ADAL" clId="{6D162E47-FAD7-4659-99C6-C0C87B6DC9D7}" dt="2023-02-19T18:25:49.032" v="2" actId="478"/>
          <ac:picMkLst>
            <pc:docMk/>
            <pc:sldMk cId="2917452096" sldId="417"/>
            <ac:picMk id="37" creationId="{AAAB2C3E-D6FC-F897-648F-6DD345F71AA6}"/>
          </ac:picMkLst>
        </pc:picChg>
        <pc:picChg chg="del mod">
          <ac:chgData name="Phoebe Njihia" userId="61e53c1c-6f94-4bc3-91aa-1e2242eae6a1" providerId="ADAL" clId="{6D162E47-FAD7-4659-99C6-C0C87B6DC9D7}" dt="2023-02-19T18:28:22.871" v="47" actId="21"/>
          <ac:picMkLst>
            <pc:docMk/>
            <pc:sldMk cId="2917452096" sldId="417"/>
            <ac:picMk id="39" creationId="{FD9C41D2-5520-C7DE-FAE5-C3B5E169669B}"/>
          </ac:picMkLst>
        </pc:picChg>
        <pc:cxnChg chg="del mod">
          <ac:chgData name="Phoebe Njihia" userId="61e53c1c-6f94-4bc3-91aa-1e2242eae6a1" providerId="ADAL" clId="{6D162E47-FAD7-4659-99C6-C0C87B6DC9D7}" dt="2023-02-19T18:28:20.341" v="46" actId="21"/>
          <ac:cxnSpMkLst>
            <pc:docMk/>
            <pc:sldMk cId="2917452096" sldId="417"/>
            <ac:cxnSpMk id="44" creationId="{11FF872A-42CB-AC95-5972-B3754CD6945C}"/>
          </ac:cxnSpMkLst>
        </pc:cxnChg>
      </pc:sldChg>
      <pc:sldChg chg="modSp mod">
        <pc:chgData name="Phoebe Njihia" userId="61e53c1c-6f94-4bc3-91aa-1e2242eae6a1" providerId="ADAL" clId="{6D162E47-FAD7-4659-99C6-C0C87B6DC9D7}" dt="2023-02-20T06:58:23.742" v="74" actId="13926"/>
        <pc:sldMkLst>
          <pc:docMk/>
          <pc:sldMk cId="3817310540" sldId="453"/>
        </pc:sldMkLst>
        <pc:spChg chg="mod">
          <ac:chgData name="Phoebe Njihia" userId="61e53c1c-6f94-4bc3-91aa-1e2242eae6a1" providerId="ADAL" clId="{6D162E47-FAD7-4659-99C6-C0C87B6DC9D7}" dt="2023-02-20T06:58:23.742" v="74" actId="13926"/>
          <ac:spMkLst>
            <pc:docMk/>
            <pc:sldMk cId="3817310540" sldId="453"/>
            <ac:spMk id="9" creationId="{2290C048-F8C3-1FB0-7CEE-39B975090525}"/>
          </ac:spMkLst>
        </pc:spChg>
        <pc:spChg chg="mod">
          <ac:chgData name="Phoebe Njihia" userId="61e53c1c-6f94-4bc3-91aa-1e2242eae6a1" providerId="ADAL" clId="{6D162E47-FAD7-4659-99C6-C0C87B6DC9D7}" dt="2023-02-20T01:56:13.124" v="53" actId="1076"/>
          <ac:spMkLst>
            <pc:docMk/>
            <pc:sldMk cId="3817310540" sldId="453"/>
            <ac:spMk id="14" creationId="{28BE382E-C278-52C3-8ED7-76CB303F32CC}"/>
          </ac:spMkLst>
        </pc:spChg>
      </pc:sldChg>
      <pc:sldChg chg="modSp mod">
        <pc:chgData name="Phoebe Njihia" userId="61e53c1c-6f94-4bc3-91aa-1e2242eae6a1" providerId="ADAL" clId="{6D162E47-FAD7-4659-99C6-C0C87B6DC9D7}" dt="2023-02-20T01:56:17.989" v="54" actId="1076"/>
        <pc:sldMkLst>
          <pc:docMk/>
          <pc:sldMk cId="3034373702" sldId="457"/>
        </pc:sldMkLst>
        <pc:spChg chg="mod">
          <ac:chgData name="Phoebe Njihia" userId="61e53c1c-6f94-4bc3-91aa-1e2242eae6a1" providerId="ADAL" clId="{6D162E47-FAD7-4659-99C6-C0C87B6DC9D7}" dt="2023-02-20T01:56:17.989" v="54" actId="1076"/>
          <ac:spMkLst>
            <pc:docMk/>
            <pc:sldMk cId="3034373702" sldId="457"/>
            <ac:spMk id="14" creationId="{28BE382E-C278-52C3-8ED7-76CB303F32CC}"/>
          </ac:spMkLst>
        </pc:spChg>
      </pc:sldChg>
    </pc:docChg>
  </pc:docChgLst>
  <pc:docChgLst>
    <pc:chgData name="Iva Vavic" userId="13a89f61-d74e-4100-9f82-8f9fd7ea3560" providerId="ADAL" clId="{E1DC80F1-2823-418A-888F-9E6640D89E20}"/>
    <pc:docChg chg="undo redo custSel addSld delSld modSld sldOrd">
      <pc:chgData name="Iva Vavic" userId="13a89f61-d74e-4100-9f82-8f9fd7ea3560" providerId="ADAL" clId="{E1DC80F1-2823-418A-888F-9E6640D89E20}" dt="2023-06-07T12:03:50.015" v="2561" actId="14100"/>
      <pc:docMkLst>
        <pc:docMk/>
      </pc:docMkLst>
      <pc:sldChg chg="addSp delSp modSp add del mod">
        <pc:chgData name="Iva Vavic" userId="13a89f61-d74e-4100-9f82-8f9fd7ea3560" providerId="ADAL" clId="{E1DC80F1-2823-418A-888F-9E6640D89E20}" dt="2023-06-05T10:50:19.045" v="1657" actId="47"/>
        <pc:sldMkLst>
          <pc:docMk/>
          <pc:sldMk cId="0" sldId="256"/>
        </pc:sldMkLst>
        <pc:spChg chg="mod">
          <ac:chgData name="Iva Vavic" userId="13a89f61-d74e-4100-9f82-8f9fd7ea3560" providerId="ADAL" clId="{E1DC80F1-2823-418A-888F-9E6640D89E20}" dt="2023-06-05T10:44:15.184" v="1582" actId="1076"/>
          <ac:spMkLst>
            <pc:docMk/>
            <pc:sldMk cId="0" sldId="256"/>
            <ac:spMk id="6" creationId="{00000000-0000-0000-0000-000000000000}"/>
          </ac:spMkLst>
        </pc:spChg>
        <pc:spChg chg="mod">
          <ac:chgData name="Iva Vavic" userId="13a89f61-d74e-4100-9f82-8f9fd7ea3560" providerId="ADAL" clId="{E1DC80F1-2823-418A-888F-9E6640D89E20}" dt="2023-06-05T10:44:15.184" v="1582" actId="1076"/>
          <ac:spMkLst>
            <pc:docMk/>
            <pc:sldMk cId="0" sldId="256"/>
            <ac:spMk id="7" creationId="{00000000-0000-0000-0000-000000000000}"/>
          </ac:spMkLst>
        </pc:spChg>
        <pc:grpChg chg="add del mod">
          <ac:chgData name="Iva Vavic" userId="13a89f61-d74e-4100-9f82-8f9fd7ea3560" providerId="ADAL" clId="{E1DC80F1-2823-418A-888F-9E6640D89E20}" dt="2023-06-05T10:44:15.184" v="1582" actId="1076"/>
          <ac:grpSpMkLst>
            <pc:docMk/>
            <pc:sldMk cId="0" sldId="256"/>
            <ac:grpSpMk id="2" creationId="{00000000-0000-0000-0000-000000000000}"/>
          </ac:grpSpMkLst>
        </pc:grpChg>
      </pc:sldChg>
      <pc:sldChg chg="modSp add del mod">
        <pc:chgData name="Iva Vavic" userId="13a89f61-d74e-4100-9f82-8f9fd7ea3560" providerId="ADAL" clId="{E1DC80F1-2823-418A-888F-9E6640D89E20}" dt="2023-06-05T10:50:19.045" v="1657" actId="47"/>
        <pc:sldMkLst>
          <pc:docMk/>
          <pc:sldMk cId="0" sldId="257"/>
        </pc:sldMkLst>
        <pc:spChg chg="mod">
          <ac:chgData name="Iva Vavic" userId="13a89f61-d74e-4100-9f82-8f9fd7ea3560" providerId="ADAL" clId="{E1DC80F1-2823-418A-888F-9E6640D89E20}" dt="2023-06-05T10:44:25.504" v="1584" actId="1076"/>
          <ac:spMkLst>
            <pc:docMk/>
            <pc:sldMk cId="0" sldId="257"/>
            <ac:spMk id="2" creationId="{00000000-0000-0000-0000-000000000000}"/>
          </ac:spMkLst>
        </pc:spChg>
        <pc:spChg chg="mod">
          <ac:chgData name="Iva Vavic" userId="13a89f61-d74e-4100-9f82-8f9fd7ea3560" providerId="ADAL" clId="{E1DC80F1-2823-418A-888F-9E6640D89E20}" dt="2023-06-05T10:44:19.264" v="1583" actId="1076"/>
          <ac:spMkLst>
            <pc:docMk/>
            <pc:sldMk cId="0" sldId="257"/>
            <ac:spMk id="3" creationId="{00000000-0000-0000-0000-000000000000}"/>
          </ac:spMkLst>
        </pc:spChg>
        <pc:spChg chg="mod">
          <ac:chgData name="Iva Vavic" userId="13a89f61-d74e-4100-9f82-8f9fd7ea3560" providerId="ADAL" clId="{E1DC80F1-2823-418A-888F-9E6640D89E20}" dt="2023-06-05T10:44:25.504" v="1584" actId="1076"/>
          <ac:spMkLst>
            <pc:docMk/>
            <pc:sldMk cId="0" sldId="257"/>
            <ac:spMk id="5" creationId="{00000000-0000-0000-0000-000000000000}"/>
          </ac:spMkLst>
        </pc:spChg>
        <pc:picChg chg="mod">
          <ac:chgData name="Iva Vavic" userId="13a89f61-d74e-4100-9f82-8f9fd7ea3560" providerId="ADAL" clId="{E1DC80F1-2823-418A-888F-9E6640D89E20}" dt="2023-06-05T10:44:25.504" v="1584" actId="1076"/>
          <ac:picMkLst>
            <pc:docMk/>
            <pc:sldMk cId="0" sldId="257"/>
            <ac:picMk id="4" creationId="{00000000-0000-0000-0000-000000000000}"/>
          </ac:picMkLst>
        </pc:picChg>
      </pc:sldChg>
      <pc:sldChg chg="modSp add del mod">
        <pc:chgData name="Iva Vavic" userId="13a89f61-d74e-4100-9f82-8f9fd7ea3560" providerId="ADAL" clId="{E1DC80F1-2823-418A-888F-9E6640D89E20}" dt="2023-06-05T10:50:19.045" v="1657" actId="47"/>
        <pc:sldMkLst>
          <pc:docMk/>
          <pc:sldMk cId="0" sldId="258"/>
        </pc:sldMkLst>
        <pc:spChg chg="mod">
          <ac:chgData name="Iva Vavic" userId="13a89f61-d74e-4100-9f82-8f9fd7ea3560" providerId="ADAL" clId="{E1DC80F1-2823-418A-888F-9E6640D89E20}" dt="2023-06-05T10:44:33.043" v="1585" actId="1076"/>
          <ac:spMkLst>
            <pc:docMk/>
            <pc:sldMk cId="0" sldId="258"/>
            <ac:spMk id="2" creationId="{00000000-0000-0000-0000-000000000000}"/>
          </ac:spMkLst>
        </pc:spChg>
        <pc:spChg chg="mod">
          <ac:chgData name="Iva Vavic" userId="13a89f61-d74e-4100-9f82-8f9fd7ea3560" providerId="ADAL" clId="{E1DC80F1-2823-418A-888F-9E6640D89E20}" dt="2023-06-05T10:44:33.043" v="1585" actId="1076"/>
          <ac:spMkLst>
            <pc:docMk/>
            <pc:sldMk cId="0" sldId="258"/>
            <ac:spMk id="3" creationId="{00000000-0000-0000-0000-000000000000}"/>
          </ac:spMkLst>
        </pc:spChg>
        <pc:spChg chg="mod">
          <ac:chgData name="Iva Vavic" userId="13a89f61-d74e-4100-9f82-8f9fd7ea3560" providerId="ADAL" clId="{E1DC80F1-2823-418A-888F-9E6640D89E20}" dt="2023-06-05T10:44:33.043" v="1585" actId="1076"/>
          <ac:spMkLst>
            <pc:docMk/>
            <pc:sldMk cId="0" sldId="258"/>
            <ac:spMk id="4" creationId="{00000000-0000-0000-0000-000000000000}"/>
          </ac:spMkLst>
        </pc:spChg>
        <pc:spChg chg="mod">
          <ac:chgData name="Iva Vavic" userId="13a89f61-d74e-4100-9f82-8f9fd7ea3560" providerId="ADAL" clId="{E1DC80F1-2823-418A-888F-9E6640D89E20}" dt="2023-06-05T10:44:39.403" v="1586" actId="1076"/>
          <ac:spMkLst>
            <pc:docMk/>
            <pc:sldMk cId="0" sldId="258"/>
            <ac:spMk id="11" creationId="{00000000-0000-0000-0000-000000000000}"/>
          </ac:spMkLst>
        </pc:spChg>
        <pc:grpChg chg="mod">
          <ac:chgData name="Iva Vavic" userId="13a89f61-d74e-4100-9f82-8f9fd7ea3560" providerId="ADAL" clId="{E1DC80F1-2823-418A-888F-9E6640D89E20}" dt="2023-06-05T10:44:33.043" v="1585" actId="1076"/>
          <ac:grpSpMkLst>
            <pc:docMk/>
            <pc:sldMk cId="0" sldId="258"/>
            <ac:grpSpMk id="5" creationId="{00000000-0000-0000-0000-000000000000}"/>
          </ac:grpSpMkLst>
        </pc:grpChg>
      </pc:sldChg>
      <pc:sldChg chg="modSp add del mod">
        <pc:chgData name="Iva Vavic" userId="13a89f61-d74e-4100-9f82-8f9fd7ea3560" providerId="ADAL" clId="{E1DC80F1-2823-418A-888F-9E6640D89E20}" dt="2023-06-05T10:50:19.045" v="1657" actId="47"/>
        <pc:sldMkLst>
          <pc:docMk/>
          <pc:sldMk cId="0" sldId="259"/>
        </pc:sldMkLst>
        <pc:spChg chg="mod">
          <ac:chgData name="Iva Vavic" userId="13a89f61-d74e-4100-9f82-8f9fd7ea3560" providerId="ADAL" clId="{E1DC80F1-2823-418A-888F-9E6640D89E20}" dt="2023-06-05T10:46:15.817" v="1601" actId="207"/>
          <ac:spMkLst>
            <pc:docMk/>
            <pc:sldMk cId="0" sldId="259"/>
            <ac:spMk id="7" creationId="{00000000-0000-0000-0000-000000000000}"/>
          </ac:spMkLst>
        </pc:spChg>
      </pc:sldChg>
      <pc:sldChg chg="modSp add del mod">
        <pc:chgData name="Iva Vavic" userId="13a89f61-d74e-4100-9f82-8f9fd7ea3560" providerId="ADAL" clId="{E1DC80F1-2823-418A-888F-9E6640D89E20}" dt="2023-06-05T10:50:19.045" v="1657" actId="47"/>
        <pc:sldMkLst>
          <pc:docMk/>
          <pc:sldMk cId="0" sldId="260"/>
        </pc:sldMkLst>
        <pc:spChg chg="mod">
          <ac:chgData name="Iva Vavic" userId="13a89f61-d74e-4100-9f82-8f9fd7ea3560" providerId="ADAL" clId="{E1DC80F1-2823-418A-888F-9E6640D89E20}" dt="2023-06-05T10:46:24.245" v="1604" actId="207"/>
          <ac:spMkLst>
            <pc:docMk/>
            <pc:sldMk cId="0" sldId="260"/>
            <ac:spMk id="2" creationId="{00000000-0000-0000-0000-000000000000}"/>
          </ac:spMkLst>
        </pc:spChg>
        <pc:spChg chg="mod">
          <ac:chgData name="Iva Vavic" userId="13a89f61-d74e-4100-9f82-8f9fd7ea3560" providerId="ADAL" clId="{E1DC80F1-2823-418A-888F-9E6640D89E20}" dt="2023-06-05T10:45:00.415" v="1589" actId="1076"/>
          <ac:spMkLst>
            <pc:docMk/>
            <pc:sldMk cId="0" sldId="260"/>
            <ac:spMk id="3" creationId="{00000000-0000-0000-0000-000000000000}"/>
          </ac:spMkLst>
        </pc:spChg>
        <pc:spChg chg="mod">
          <ac:chgData name="Iva Vavic" userId="13a89f61-d74e-4100-9f82-8f9fd7ea3560" providerId="ADAL" clId="{E1DC80F1-2823-418A-888F-9E6640D89E20}" dt="2023-06-05T10:45:00.415" v="1589" actId="1076"/>
          <ac:spMkLst>
            <pc:docMk/>
            <pc:sldMk cId="0" sldId="260"/>
            <ac:spMk id="4" creationId="{00000000-0000-0000-0000-000000000000}"/>
          </ac:spMkLst>
        </pc:spChg>
        <pc:spChg chg="mod">
          <ac:chgData name="Iva Vavic" userId="13a89f61-d74e-4100-9f82-8f9fd7ea3560" providerId="ADAL" clId="{E1DC80F1-2823-418A-888F-9E6640D89E20}" dt="2023-06-05T10:45:00.415" v="1589" actId="1076"/>
          <ac:spMkLst>
            <pc:docMk/>
            <pc:sldMk cId="0" sldId="260"/>
            <ac:spMk id="5" creationId="{00000000-0000-0000-0000-000000000000}"/>
          </ac:spMkLst>
        </pc:spChg>
        <pc:grpChg chg="mod">
          <ac:chgData name="Iva Vavic" userId="13a89f61-d74e-4100-9f82-8f9fd7ea3560" providerId="ADAL" clId="{E1DC80F1-2823-418A-888F-9E6640D89E20}" dt="2023-06-05T10:45:00.415" v="1589" actId="1076"/>
          <ac:grpSpMkLst>
            <pc:docMk/>
            <pc:sldMk cId="0" sldId="260"/>
            <ac:grpSpMk id="6" creationId="{00000000-0000-0000-0000-000000000000}"/>
          </ac:grpSpMkLst>
        </pc:grpChg>
      </pc:sldChg>
      <pc:sldChg chg="modSp add del mod">
        <pc:chgData name="Iva Vavic" userId="13a89f61-d74e-4100-9f82-8f9fd7ea3560" providerId="ADAL" clId="{E1DC80F1-2823-418A-888F-9E6640D89E20}" dt="2023-06-05T10:50:19.045" v="1657" actId="47"/>
        <pc:sldMkLst>
          <pc:docMk/>
          <pc:sldMk cId="0" sldId="261"/>
        </pc:sldMkLst>
        <pc:spChg chg="mod">
          <ac:chgData name="Iva Vavic" userId="13a89f61-d74e-4100-9f82-8f9fd7ea3560" providerId="ADAL" clId="{E1DC80F1-2823-418A-888F-9E6640D89E20}" dt="2023-06-05T10:46:08.323" v="1599" actId="207"/>
          <ac:spMkLst>
            <pc:docMk/>
            <pc:sldMk cId="0" sldId="261"/>
            <ac:spMk id="2" creationId="{00000000-0000-0000-0000-000000000000}"/>
          </ac:spMkLst>
        </pc:spChg>
        <pc:spChg chg="mod">
          <ac:chgData name="Iva Vavic" userId="13a89f61-d74e-4100-9f82-8f9fd7ea3560" providerId="ADAL" clId="{E1DC80F1-2823-418A-888F-9E6640D89E20}" dt="2023-06-05T10:46:08.323" v="1599" actId="207"/>
          <ac:spMkLst>
            <pc:docMk/>
            <pc:sldMk cId="0" sldId="261"/>
            <ac:spMk id="3" creationId="{00000000-0000-0000-0000-000000000000}"/>
          </ac:spMkLst>
        </pc:spChg>
        <pc:spChg chg="mod">
          <ac:chgData name="Iva Vavic" userId="13a89f61-d74e-4100-9f82-8f9fd7ea3560" providerId="ADAL" clId="{E1DC80F1-2823-418A-888F-9E6640D89E20}" dt="2023-06-05T10:46:08.323" v="1599" actId="207"/>
          <ac:spMkLst>
            <pc:docMk/>
            <pc:sldMk cId="0" sldId="261"/>
            <ac:spMk id="4" creationId="{00000000-0000-0000-0000-000000000000}"/>
          </ac:spMkLst>
        </pc:spChg>
        <pc:spChg chg="mod">
          <ac:chgData name="Iva Vavic" userId="13a89f61-d74e-4100-9f82-8f9fd7ea3560" providerId="ADAL" clId="{E1DC80F1-2823-418A-888F-9E6640D89E20}" dt="2023-06-05T10:46:08.323" v="1599" actId="207"/>
          <ac:spMkLst>
            <pc:docMk/>
            <pc:sldMk cId="0" sldId="261"/>
            <ac:spMk id="5" creationId="{00000000-0000-0000-0000-000000000000}"/>
          </ac:spMkLst>
        </pc:spChg>
        <pc:spChg chg="mod">
          <ac:chgData name="Iva Vavic" userId="13a89f61-d74e-4100-9f82-8f9fd7ea3560" providerId="ADAL" clId="{E1DC80F1-2823-418A-888F-9E6640D89E20}" dt="2023-06-05T10:46:08.323" v="1599" actId="207"/>
          <ac:spMkLst>
            <pc:docMk/>
            <pc:sldMk cId="0" sldId="261"/>
            <ac:spMk id="6" creationId="{00000000-0000-0000-0000-000000000000}"/>
          </ac:spMkLst>
        </pc:spChg>
        <pc:spChg chg="mod">
          <ac:chgData name="Iva Vavic" userId="13a89f61-d74e-4100-9f82-8f9fd7ea3560" providerId="ADAL" clId="{E1DC80F1-2823-418A-888F-9E6640D89E20}" dt="2023-06-05T10:46:08.323" v="1599" actId="207"/>
          <ac:spMkLst>
            <pc:docMk/>
            <pc:sldMk cId="0" sldId="261"/>
            <ac:spMk id="7" creationId="{00000000-0000-0000-0000-000000000000}"/>
          </ac:spMkLst>
        </pc:spChg>
        <pc:spChg chg="mod">
          <ac:chgData name="Iva Vavic" userId="13a89f61-d74e-4100-9f82-8f9fd7ea3560" providerId="ADAL" clId="{E1DC80F1-2823-418A-888F-9E6640D89E20}" dt="2023-06-05T10:46:02.313" v="1598" actId="207"/>
          <ac:spMkLst>
            <pc:docMk/>
            <pc:sldMk cId="0" sldId="261"/>
            <ac:spMk id="13" creationId="{00000000-0000-0000-0000-000000000000}"/>
          </ac:spMkLst>
        </pc:spChg>
        <pc:spChg chg="mod">
          <ac:chgData name="Iva Vavic" userId="13a89f61-d74e-4100-9f82-8f9fd7ea3560" providerId="ADAL" clId="{E1DC80F1-2823-418A-888F-9E6640D89E20}" dt="2023-06-05T10:45:52.263" v="1597" actId="1076"/>
          <ac:spMkLst>
            <pc:docMk/>
            <pc:sldMk cId="0" sldId="261"/>
            <ac:spMk id="14" creationId="{00000000-0000-0000-0000-000000000000}"/>
          </ac:spMkLst>
        </pc:spChg>
      </pc:sldChg>
      <pc:sldChg chg="modSp add del mod">
        <pc:chgData name="Iva Vavic" userId="13a89f61-d74e-4100-9f82-8f9fd7ea3560" providerId="ADAL" clId="{E1DC80F1-2823-418A-888F-9E6640D89E20}" dt="2023-06-05T10:50:19.045" v="1657" actId="47"/>
        <pc:sldMkLst>
          <pc:docMk/>
          <pc:sldMk cId="0" sldId="262"/>
        </pc:sldMkLst>
        <pc:spChg chg="mod">
          <ac:chgData name="Iva Vavic" userId="13a89f61-d74e-4100-9f82-8f9fd7ea3560" providerId="ADAL" clId="{E1DC80F1-2823-418A-888F-9E6640D89E20}" dt="2023-06-05T10:46:40.662" v="1605" actId="108"/>
          <ac:spMkLst>
            <pc:docMk/>
            <pc:sldMk cId="0" sldId="262"/>
            <ac:spMk id="20" creationId="{00000000-0000-0000-0000-000000000000}"/>
          </ac:spMkLst>
        </pc:spChg>
        <pc:spChg chg="mod">
          <ac:chgData name="Iva Vavic" userId="13a89f61-d74e-4100-9f82-8f9fd7ea3560" providerId="ADAL" clId="{E1DC80F1-2823-418A-888F-9E6640D89E20}" dt="2023-06-05T10:46:43.685" v="1606" actId="108"/>
          <ac:spMkLst>
            <pc:docMk/>
            <pc:sldMk cId="0" sldId="262"/>
            <ac:spMk id="21" creationId="{00000000-0000-0000-0000-000000000000}"/>
          </ac:spMkLst>
        </pc:spChg>
      </pc:sldChg>
      <pc:sldChg chg="modSp add del mod">
        <pc:chgData name="Iva Vavic" userId="13a89f61-d74e-4100-9f82-8f9fd7ea3560" providerId="ADAL" clId="{E1DC80F1-2823-418A-888F-9E6640D89E20}" dt="2023-06-05T10:50:19.045" v="1657" actId="47"/>
        <pc:sldMkLst>
          <pc:docMk/>
          <pc:sldMk cId="0" sldId="263"/>
        </pc:sldMkLst>
        <pc:spChg chg="mod">
          <ac:chgData name="Iva Vavic" userId="13a89f61-d74e-4100-9f82-8f9fd7ea3560" providerId="ADAL" clId="{E1DC80F1-2823-418A-888F-9E6640D89E20}" dt="2023-06-05T10:46:54.555" v="1609" actId="108"/>
          <ac:spMkLst>
            <pc:docMk/>
            <pc:sldMk cId="0" sldId="263"/>
            <ac:spMk id="2" creationId="{00000000-0000-0000-0000-000000000000}"/>
          </ac:spMkLst>
        </pc:spChg>
      </pc:sldChg>
      <pc:sldChg chg="modSp add del mod">
        <pc:chgData name="Iva Vavic" userId="13a89f61-d74e-4100-9f82-8f9fd7ea3560" providerId="ADAL" clId="{E1DC80F1-2823-418A-888F-9E6640D89E20}" dt="2023-06-05T10:50:19.045" v="1657" actId="47"/>
        <pc:sldMkLst>
          <pc:docMk/>
          <pc:sldMk cId="0" sldId="264"/>
        </pc:sldMkLst>
        <pc:spChg chg="mod">
          <ac:chgData name="Iva Vavic" userId="13a89f61-d74e-4100-9f82-8f9fd7ea3560" providerId="ADAL" clId="{E1DC80F1-2823-418A-888F-9E6640D89E20}" dt="2023-06-05T10:46:59.581" v="1611" actId="108"/>
          <ac:spMkLst>
            <pc:docMk/>
            <pc:sldMk cId="0" sldId="264"/>
            <ac:spMk id="17" creationId="{00000000-0000-0000-0000-000000000000}"/>
          </ac:spMkLst>
        </pc:spChg>
      </pc:sldChg>
      <pc:sldChg chg="modSp add del mod">
        <pc:chgData name="Iva Vavic" userId="13a89f61-d74e-4100-9f82-8f9fd7ea3560" providerId="ADAL" clId="{E1DC80F1-2823-418A-888F-9E6640D89E20}" dt="2023-06-05T10:50:19.045" v="1657" actId="47"/>
        <pc:sldMkLst>
          <pc:docMk/>
          <pc:sldMk cId="0" sldId="265"/>
        </pc:sldMkLst>
        <pc:spChg chg="mod">
          <ac:chgData name="Iva Vavic" userId="13a89f61-d74e-4100-9f82-8f9fd7ea3560" providerId="ADAL" clId="{E1DC80F1-2823-418A-888F-9E6640D89E20}" dt="2023-06-05T10:50:08.373" v="1656" actId="108"/>
          <ac:spMkLst>
            <pc:docMk/>
            <pc:sldMk cId="0" sldId="265"/>
            <ac:spMk id="2" creationId="{00000000-0000-0000-0000-000000000000}"/>
          </ac:spMkLst>
        </pc:spChg>
      </pc:sldChg>
      <pc:sldChg chg="modSp add del mod">
        <pc:chgData name="Iva Vavic" userId="13a89f61-d74e-4100-9f82-8f9fd7ea3560" providerId="ADAL" clId="{E1DC80F1-2823-418A-888F-9E6640D89E20}" dt="2023-06-05T10:50:19.045" v="1657" actId="47"/>
        <pc:sldMkLst>
          <pc:docMk/>
          <pc:sldMk cId="0" sldId="266"/>
        </pc:sldMkLst>
        <pc:spChg chg="mod">
          <ac:chgData name="Iva Vavic" userId="13a89f61-d74e-4100-9f82-8f9fd7ea3560" providerId="ADAL" clId="{E1DC80F1-2823-418A-888F-9E6640D89E20}" dt="2023-06-05T10:50:08.347" v="1655" actId="108"/>
          <ac:spMkLst>
            <pc:docMk/>
            <pc:sldMk cId="0" sldId="266"/>
            <ac:spMk id="2" creationId="{00000000-0000-0000-0000-000000000000}"/>
          </ac:spMkLst>
        </pc:spChg>
        <pc:spChg chg="mod">
          <ac:chgData name="Iva Vavic" userId="13a89f61-d74e-4100-9f82-8f9fd7ea3560" providerId="ADAL" clId="{E1DC80F1-2823-418A-888F-9E6640D89E20}" dt="2023-06-05T10:43:27.665" v="1571" actId="1076"/>
          <ac:spMkLst>
            <pc:docMk/>
            <pc:sldMk cId="0" sldId="266"/>
            <ac:spMk id="3" creationId="{00000000-0000-0000-0000-000000000000}"/>
          </ac:spMkLst>
        </pc:spChg>
        <pc:spChg chg="mod">
          <ac:chgData name="Iva Vavic" userId="13a89f61-d74e-4100-9f82-8f9fd7ea3560" providerId="ADAL" clId="{E1DC80F1-2823-418A-888F-9E6640D89E20}" dt="2023-06-05T10:43:27.665" v="1571" actId="1076"/>
          <ac:spMkLst>
            <pc:docMk/>
            <pc:sldMk cId="0" sldId="266"/>
            <ac:spMk id="4" creationId="{00000000-0000-0000-0000-000000000000}"/>
          </ac:spMkLst>
        </pc:spChg>
        <pc:spChg chg="mod">
          <ac:chgData name="Iva Vavic" userId="13a89f61-d74e-4100-9f82-8f9fd7ea3560" providerId="ADAL" clId="{E1DC80F1-2823-418A-888F-9E6640D89E20}" dt="2023-06-05T10:43:27.665" v="1571" actId="1076"/>
          <ac:spMkLst>
            <pc:docMk/>
            <pc:sldMk cId="0" sldId="266"/>
            <ac:spMk id="5" creationId="{00000000-0000-0000-0000-000000000000}"/>
          </ac:spMkLst>
        </pc:spChg>
        <pc:spChg chg="mod">
          <ac:chgData name="Iva Vavic" userId="13a89f61-d74e-4100-9f82-8f9fd7ea3560" providerId="ADAL" clId="{E1DC80F1-2823-418A-888F-9E6640D89E20}" dt="2023-06-05T10:43:27.665" v="1571" actId="1076"/>
          <ac:spMkLst>
            <pc:docMk/>
            <pc:sldMk cId="0" sldId="266"/>
            <ac:spMk id="6" creationId="{00000000-0000-0000-0000-000000000000}"/>
          </ac:spMkLst>
        </pc:spChg>
        <pc:spChg chg="mod">
          <ac:chgData name="Iva Vavic" userId="13a89f61-d74e-4100-9f82-8f9fd7ea3560" providerId="ADAL" clId="{E1DC80F1-2823-418A-888F-9E6640D89E20}" dt="2023-06-05T10:43:27.665" v="1571" actId="1076"/>
          <ac:spMkLst>
            <pc:docMk/>
            <pc:sldMk cId="0" sldId="266"/>
            <ac:spMk id="7" creationId="{00000000-0000-0000-0000-000000000000}"/>
          </ac:spMkLst>
        </pc:spChg>
        <pc:spChg chg="mod">
          <ac:chgData name="Iva Vavic" userId="13a89f61-d74e-4100-9f82-8f9fd7ea3560" providerId="ADAL" clId="{E1DC80F1-2823-418A-888F-9E6640D89E20}" dt="2023-06-05T10:43:27.665" v="1571" actId="1076"/>
          <ac:spMkLst>
            <pc:docMk/>
            <pc:sldMk cId="0" sldId="266"/>
            <ac:spMk id="8" creationId="{00000000-0000-0000-0000-000000000000}"/>
          </ac:spMkLst>
        </pc:spChg>
        <pc:spChg chg="mod">
          <ac:chgData name="Iva Vavic" userId="13a89f61-d74e-4100-9f82-8f9fd7ea3560" providerId="ADAL" clId="{E1DC80F1-2823-418A-888F-9E6640D89E20}" dt="2023-06-05T10:43:27.665" v="1571" actId="1076"/>
          <ac:spMkLst>
            <pc:docMk/>
            <pc:sldMk cId="0" sldId="266"/>
            <ac:spMk id="9" creationId="{00000000-0000-0000-0000-000000000000}"/>
          </ac:spMkLst>
        </pc:spChg>
        <pc:spChg chg="mod">
          <ac:chgData name="Iva Vavic" userId="13a89f61-d74e-4100-9f82-8f9fd7ea3560" providerId="ADAL" clId="{E1DC80F1-2823-418A-888F-9E6640D89E20}" dt="2023-06-05T10:43:27.665" v="1571" actId="1076"/>
          <ac:spMkLst>
            <pc:docMk/>
            <pc:sldMk cId="0" sldId="266"/>
            <ac:spMk id="10" creationId="{00000000-0000-0000-0000-000000000000}"/>
          </ac:spMkLst>
        </pc:spChg>
        <pc:spChg chg="mod">
          <ac:chgData name="Iva Vavic" userId="13a89f61-d74e-4100-9f82-8f9fd7ea3560" providerId="ADAL" clId="{E1DC80F1-2823-418A-888F-9E6640D89E20}" dt="2023-06-05T10:43:27.665" v="1571" actId="1076"/>
          <ac:spMkLst>
            <pc:docMk/>
            <pc:sldMk cId="0" sldId="266"/>
            <ac:spMk id="11" creationId="{00000000-0000-0000-0000-000000000000}"/>
          </ac:spMkLst>
        </pc:spChg>
      </pc:sldChg>
      <pc:sldChg chg="modSp add del mod">
        <pc:chgData name="Iva Vavic" userId="13a89f61-d74e-4100-9f82-8f9fd7ea3560" providerId="ADAL" clId="{E1DC80F1-2823-418A-888F-9E6640D89E20}" dt="2023-06-05T10:50:19.045" v="1657" actId="47"/>
        <pc:sldMkLst>
          <pc:docMk/>
          <pc:sldMk cId="0" sldId="267"/>
        </pc:sldMkLst>
        <pc:spChg chg="mod">
          <ac:chgData name="Iva Vavic" userId="13a89f61-d74e-4100-9f82-8f9fd7ea3560" providerId="ADAL" clId="{E1DC80F1-2823-418A-888F-9E6640D89E20}" dt="2023-06-05T10:50:08.304" v="1654" actId="108"/>
          <ac:spMkLst>
            <pc:docMk/>
            <pc:sldMk cId="0" sldId="267"/>
            <ac:spMk id="4" creationId="{00000000-0000-0000-0000-000000000000}"/>
          </ac:spMkLst>
        </pc:spChg>
      </pc:sldChg>
      <pc:sldChg chg="addSp delSp modSp add del mod">
        <pc:chgData name="Iva Vavic" userId="13a89f61-d74e-4100-9f82-8f9fd7ea3560" providerId="ADAL" clId="{E1DC80F1-2823-418A-888F-9E6640D89E20}" dt="2023-06-05T10:50:19.045" v="1657" actId="47"/>
        <pc:sldMkLst>
          <pc:docMk/>
          <pc:sldMk cId="0" sldId="268"/>
        </pc:sldMkLst>
        <pc:spChg chg="add del">
          <ac:chgData name="Iva Vavic" userId="13a89f61-d74e-4100-9f82-8f9fd7ea3560" providerId="ADAL" clId="{E1DC80F1-2823-418A-888F-9E6640D89E20}" dt="2023-06-05T10:50:07.477" v="1648" actId="478"/>
          <ac:spMkLst>
            <pc:docMk/>
            <pc:sldMk cId="0" sldId="268"/>
            <ac:spMk id="2" creationId="{00000000-0000-0000-0000-000000000000}"/>
          </ac:spMkLst>
        </pc:spChg>
        <pc:spChg chg="add del">
          <ac:chgData name="Iva Vavic" userId="13a89f61-d74e-4100-9f82-8f9fd7ea3560" providerId="ADAL" clId="{E1DC80F1-2823-418A-888F-9E6640D89E20}" dt="2023-06-05T10:50:07.477" v="1648" actId="478"/>
          <ac:spMkLst>
            <pc:docMk/>
            <pc:sldMk cId="0" sldId="268"/>
            <ac:spMk id="3" creationId="{00000000-0000-0000-0000-000000000000}"/>
          </ac:spMkLst>
        </pc:spChg>
        <pc:spChg chg="add del">
          <ac:chgData name="Iva Vavic" userId="13a89f61-d74e-4100-9f82-8f9fd7ea3560" providerId="ADAL" clId="{E1DC80F1-2823-418A-888F-9E6640D89E20}" dt="2023-06-05T10:50:07.477" v="1648" actId="478"/>
          <ac:spMkLst>
            <pc:docMk/>
            <pc:sldMk cId="0" sldId="268"/>
            <ac:spMk id="4" creationId="{00000000-0000-0000-0000-000000000000}"/>
          </ac:spMkLst>
        </pc:spChg>
        <pc:spChg chg="add del mod">
          <ac:chgData name="Iva Vavic" userId="13a89f61-d74e-4100-9f82-8f9fd7ea3560" providerId="ADAL" clId="{E1DC80F1-2823-418A-888F-9E6640D89E20}" dt="2023-06-05T10:50:07.477" v="1648" actId="478"/>
          <ac:spMkLst>
            <pc:docMk/>
            <pc:sldMk cId="0" sldId="268"/>
            <ac:spMk id="6" creationId="{B1EBB907-2266-DA3C-2979-C87C2E8FC10E}"/>
          </ac:spMkLst>
        </pc:spChg>
        <pc:picChg chg="add del mod">
          <ac:chgData name="Iva Vavic" userId="13a89f61-d74e-4100-9f82-8f9fd7ea3560" providerId="ADAL" clId="{E1DC80F1-2823-418A-888F-9E6640D89E20}" dt="2023-06-05T10:50:07.036" v="1646" actId="22"/>
          <ac:picMkLst>
            <pc:docMk/>
            <pc:sldMk cId="0" sldId="268"/>
            <ac:picMk id="8" creationId="{F38B363D-DE30-2F4C-0681-504F3BA036FD}"/>
          </ac:picMkLst>
        </pc:picChg>
        <pc:picChg chg="add del mod">
          <ac:chgData name="Iva Vavic" userId="13a89f61-d74e-4100-9f82-8f9fd7ea3560" providerId="ADAL" clId="{E1DC80F1-2823-418A-888F-9E6640D89E20}" dt="2023-06-05T10:50:05.909" v="1640" actId="22"/>
          <ac:picMkLst>
            <pc:docMk/>
            <pc:sldMk cId="0" sldId="268"/>
            <ac:picMk id="10" creationId="{E9736AAC-555E-A627-208E-A1C35F34A479}"/>
          </ac:picMkLst>
        </pc:picChg>
      </pc:sldChg>
      <pc:sldChg chg="modSp add del mod">
        <pc:chgData name="Iva Vavic" userId="13a89f61-d74e-4100-9f82-8f9fd7ea3560" providerId="ADAL" clId="{E1DC80F1-2823-418A-888F-9E6640D89E20}" dt="2023-06-05T10:50:19.045" v="1657" actId="47"/>
        <pc:sldMkLst>
          <pc:docMk/>
          <pc:sldMk cId="0" sldId="269"/>
        </pc:sldMkLst>
        <pc:spChg chg="mod">
          <ac:chgData name="Iva Vavic" userId="13a89f61-d74e-4100-9f82-8f9fd7ea3560" providerId="ADAL" clId="{E1DC80F1-2823-418A-888F-9E6640D89E20}" dt="2023-06-05T10:47:17.587" v="1616" actId="1076"/>
          <ac:spMkLst>
            <pc:docMk/>
            <pc:sldMk cId="0" sldId="269"/>
            <ac:spMk id="3" creationId="{00000000-0000-0000-0000-000000000000}"/>
          </ac:spMkLst>
        </pc:spChg>
        <pc:spChg chg="mod">
          <ac:chgData name="Iva Vavic" userId="13a89f61-d74e-4100-9f82-8f9fd7ea3560" providerId="ADAL" clId="{E1DC80F1-2823-418A-888F-9E6640D89E20}" dt="2023-06-05T10:50:08.280" v="1653" actId="108"/>
          <ac:spMkLst>
            <pc:docMk/>
            <pc:sldMk cId="0" sldId="269"/>
            <ac:spMk id="4" creationId="{00000000-0000-0000-0000-000000000000}"/>
          </ac:spMkLst>
        </pc:spChg>
      </pc:sldChg>
      <pc:sldChg chg="add del">
        <pc:chgData name="Iva Vavic" userId="13a89f61-d74e-4100-9f82-8f9fd7ea3560" providerId="ADAL" clId="{E1DC80F1-2823-418A-888F-9E6640D89E20}" dt="2023-06-05T10:50:19.045" v="1657" actId="47"/>
        <pc:sldMkLst>
          <pc:docMk/>
          <pc:sldMk cId="0" sldId="270"/>
        </pc:sldMkLst>
      </pc:sldChg>
      <pc:sldChg chg="add del">
        <pc:chgData name="Iva Vavic" userId="13a89f61-d74e-4100-9f82-8f9fd7ea3560" providerId="ADAL" clId="{E1DC80F1-2823-418A-888F-9E6640D89E20}" dt="2023-06-05T10:50:19.045" v="1657" actId="47"/>
        <pc:sldMkLst>
          <pc:docMk/>
          <pc:sldMk cId="0" sldId="271"/>
        </pc:sldMkLst>
      </pc:sldChg>
      <pc:sldChg chg="add del">
        <pc:chgData name="Iva Vavic" userId="13a89f61-d74e-4100-9f82-8f9fd7ea3560" providerId="ADAL" clId="{E1DC80F1-2823-418A-888F-9E6640D89E20}" dt="2023-06-05T10:50:19.045" v="1657" actId="47"/>
        <pc:sldMkLst>
          <pc:docMk/>
          <pc:sldMk cId="0" sldId="272"/>
        </pc:sldMkLst>
      </pc:sldChg>
      <pc:sldChg chg="add del">
        <pc:chgData name="Iva Vavic" userId="13a89f61-d74e-4100-9f82-8f9fd7ea3560" providerId="ADAL" clId="{E1DC80F1-2823-418A-888F-9E6640D89E20}" dt="2023-06-05T10:50:19.045" v="1657" actId="47"/>
        <pc:sldMkLst>
          <pc:docMk/>
          <pc:sldMk cId="0" sldId="273"/>
        </pc:sldMkLst>
      </pc:sldChg>
      <pc:sldChg chg="add del">
        <pc:chgData name="Iva Vavic" userId="13a89f61-d74e-4100-9f82-8f9fd7ea3560" providerId="ADAL" clId="{E1DC80F1-2823-418A-888F-9E6640D89E20}" dt="2023-06-05T10:50:19.045" v="1657" actId="47"/>
        <pc:sldMkLst>
          <pc:docMk/>
          <pc:sldMk cId="0" sldId="274"/>
        </pc:sldMkLst>
      </pc:sldChg>
      <pc:sldChg chg="modSp mod setBg">
        <pc:chgData name="Iva Vavic" userId="13a89f61-d74e-4100-9f82-8f9fd7ea3560" providerId="ADAL" clId="{E1DC80F1-2823-418A-888F-9E6640D89E20}" dt="2023-06-04T17:57:27.230" v="627" actId="20577"/>
        <pc:sldMkLst>
          <pc:docMk/>
          <pc:sldMk cId="1472166204" sldId="298"/>
        </pc:sldMkLst>
        <pc:spChg chg="mod">
          <ac:chgData name="Iva Vavic" userId="13a89f61-d74e-4100-9f82-8f9fd7ea3560" providerId="ADAL" clId="{E1DC80F1-2823-418A-888F-9E6640D89E20}" dt="2023-06-04T17:57:27.230" v="627" actId="20577"/>
          <ac:spMkLst>
            <pc:docMk/>
            <pc:sldMk cId="1472166204" sldId="298"/>
            <ac:spMk id="4" creationId="{4A9045E3-A913-9466-AA9F-7B8F58F1C90C}"/>
          </ac:spMkLst>
        </pc:spChg>
      </pc:sldChg>
      <pc:sldChg chg="modSp mod ord">
        <pc:chgData name="Iva Vavic" userId="13a89f61-d74e-4100-9f82-8f9fd7ea3560" providerId="ADAL" clId="{E1DC80F1-2823-418A-888F-9E6640D89E20}" dt="2023-06-07T11:45:03.013" v="2318"/>
        <pc:sldMkLst>
          <pc:docMk/>
          <pc:sldMk cId="1301269577" sldId="416"/>
        </pc:sldMkLst>
        <pc:spChg chg="mod">
          <ac:chgData name="Iva Vavic" userId="13a89f61-d74e-4100-9f82-8f9fd7ea3560" providerId="ADAL" clId="{E1DC80F1-2823-418A-888F-9E6640D89E20}" dt="2023-06-04T15:02:48.933" v="566" actId="14100"/>
          <ac:spMkLst>
            <pc:docMk/>
            <pc:sldMk cId="1301269577" sldId="416"/>
            <ac:spMk id="2" creationId="{00000000-0000-0000-0000-000000000000}"/>
          </ac:spMkLst>
        </pc:spChg>
        <pc:picChg chg="mod modCrop">
          <ac:chgData name="Iva Vavic" userId="13a89f61-d74e-4100-9f82-8f9fd7ea3560" providerId="ADAL" clId="{E1DC80F1-2823-418A-888F-9E6640D89E20}" dt="2023-06-04T15:08:05.409" v="568" actId="1076"/>
          <ac:picMkLst>
            <pc:docMk/>
            <pc:sldMk cId="1301269577" sldId="416"/>
            <ac:picMk id="6" creationId="{B34E9E50-A63A-F715-2981-8D29F7835A0A}"/>
          </ac:picMkLst>
        </pc:picChg>
      </pc:sldChg>
      <pc:sldChg chg="addSp modSp add del mod ord setBg">
        <pc:chgData name="Iva Vavic" userId="13a89f61-d74e-4100-9f82-8f9fd7ea3560" providerId="ADAL" clId="{E1DC80F1-2823-418A-888F-9E6640D89E20}" dt="2023-06-07T11:50:33.253" v="2396" actId="47"/>
        <pc:sldMkLst>
          <pc:docMk/>
          <pc:sldMk cId="748832690" sldId="419"/>
        </pc:sldMkLst>
        <pc:spChg chg="add mod">
          <ac:chgData name="Iva Vavic" userId="13a89f61-d74e-4100-9f82-8f9fd7ea3560" providerId="ADAL" clId="{E1DC80F1-2823-418A-888F-9E6640D89E20}" dt="2023-06-05T10:51:06.657" v="1665"/>
          <ac:spMkLst>
            <pc:docMk/>
            <pc:sldMk cId="748832690" sldId="419"/>
            <ac:spMk id="3" creationId="{B924A003-465A-5AAB-8D40-A7FF76842CEB}"/>
          </ac:spMkLst>
        </pc:spChg>
        <pc:spChg chg="add mod">
          <ac:chgData name="Iva Vavic" userId="13a89f61-d74e-4100-9f82-8f9fd7ea3560" providerId="ADAL" clId="{E1DC80F1-2823-418A-888F-9E6640D89E20}" dt="2023-06-05T10:00:19.082" v="1497"/>
          <ac:spMkLst>
            <pc:docMk/>
            <pc:sldMk cId="748832690" sldId="419"/>
            <ac:spMk id="3" creationId="{CB0C4EBD-C561-9294-338C-68AC1BE8081A}"/>
          </ac:spMkLst>
        </pc:spChg>
        <pc:spChg chg="add mod">
          <ac:chgData name="Iva Vavic" userId="13a89f61-d74e-4100-9f82-8f9fd7ea3560" providerId="ADAL" clId="{E1DC80F1-2823-418A-888F-9E6640D89E20}" dt="2023-06-05T10:00:19.082" v="1497"/>
          <ac:spMkLst>
            <pc:docMk/>
            <pc:sldMk cId="748832690" sldId="419"/>
            <ac:spMk id="4" creationId="{15B4E650-D3FB-8DB4-16BF-51A876C41F58}"/>
          </ac:spMkLst>
        </pc:spChg>
        <pc:spChg chg="add mod">
          <ac:chgData name="Iva Vavic" userId="13a89f61-d74e-4100-9f82-8f9fd7ea3560" providerId="ADAL" clId="{E1DC80F1-2823-418A-888F-9E6640D89E20}" dt="2023-06-05T10:51:06.657" v="1665"/>
          <ac:spMkLst>
            <pc:docMk/>
            <pc:sldMk cId="748832690" sldId="419"/>
            <ac:spMk id="4" creationId="{C5CC6A27-AADB-1244-43E0-574B9BDF47F8}"/>
          </ac:spMkLst>
        </pc:spChg>
        <pc:spChg chg="mod">
          <ac:chgData name="Iva Vavic" userId="13a89f61-d74e-4100-9f82-8f9fd7ea3560" providerId="ADAL" clId="{E1DC80F1-2823-418A-888F-9E6640D89E20}" dt="2023-06-05T10:52:04.105" v="1735" actId="2711"/>
          <ac:spMkLst>
            <pc:docMk/>
            <pc:sldMk cId="748832690" sldId="419"/>
            <ac:spMk id="17" creationId="{CD01EF23-FBC9-40B4-180A-2605C5030990}"/>
          </ac:spMkLst>
        </pc:spChg>
      </pc:sldChg>
      <pc:sldChg chg="addSp delSp modSp mod">
        <pc:chgData name="Iva Vavic" userId="13a89f61-d74e-4100-9f82-8f9fd7ea3560" providerId="ADAL" clId="{E1DC80F1-2823-418A-888F-9E6640D89E20}" dt="2023-06-05T09:49:36.255" v="1362" actId="14100"/>
        <pc:sldMkLst>
          <pc:docMk/>
          <pc:sldMk cId="1525568896" sldId="427"/>
        </pc:sldMkLst>
        <pc:spChg chg="mod">
          <ac:chgData name="Iva Vavic" userId="13a89f61-d74e-4100-9f82-8f9fd7ea3560" providerId="ADAL" clId="{E1DC80F1-2823-418A-888F-9E6640D89E20}" dt="2023-06-05T09:49:36.255" v="1362" actId="14100"/>
          <ac:spMkLst>
            <pc:docMk/>
            <pc:sldMk cId="1525568896" sldId="427"/>
            <ac:spMk id="15" creationId="{AF18885C-59DE-DC9B-B6E2-CC9EEF3CC241}"/>
          </ac:spMkLst>
        </pc:spChg>
        <pc:picChg chg="add mod ord modCrop">
          <ac:chgData name="Iva Vavic" userId="13a89f61-d74e-4100-9f82-8f9fd7ea3560" providerId="ADAL" clId="{E1DC80F1-2823-418A-888F-9E6640D89E20}" dt="2023-06-04T15:00:34.481" v="499" actId="1037"/>
          <ac:picMkLst>
            <pc:docMk/>
            <pc:sldMk cId="1525568896" sldId="427"/>
            <ac:picMk id="4" creationId="{79426F5A-FAA8-44CF-6323-D91BFF948CAC}"/>
          </ac:picMkLst>
        </pc:picChg>
        <pc:picChg chg="del">
          <ac:chgData name="Iva Vavic" userId="13a89f61-d74e-4100-9f82-8f9fd7ea3560" providerId="ADAL" clId="{E1DC80F1-2823-418A-888F-9E6640D89E20}" dt="2023-06-04T05:51:02.283" v="183" actId="478"/>
          <ac:picMkLst>
            <pc:docMk/>
            <pc:sldMk cId="1525568896" sldId="427"/>
            <ac:picMk id="8" creationId="{A4EADF20-2B48-3B59-427E-AC07BA8DB3FE}"/>
          </ac:picMkLst>
        </pc:picChg>
        <pc:picChg chg="add mod ord modCrop">
          <ac:chgData name="Iva Vavic" userId="13a89f61-d74e-4100-9f82-8f9fd7ea3560" providerId="ADAL" clId="{E1DC80F1-2823-418A-888F-9E6640D89E20}" dt="2023-06-04T15:00:47.694" v="500" actId="732"/>
          <ac:picMkLst>
            <pc:docMk/>
            <pc:sldMk cId="1525568896" sldId="427"/>
            <ac:picMk id="9" creationId="{E677917B-2096-B5F7-75F2-6EE568CB173A}"/>
          </ac:picMkLst>
        </pc:picChg>
      </pc:sldChg>
      <pc:sldChg chg="modSp add del mod ord">
        <pc:chgData name="Iva Vavic" userId="13a89f61-d74e-4100-9f82-8f9fd7ea3560" providerId="ADAL" clId="{E1DC80F1-2823-418A-888F-9E6640D89E20}" dt="2023-06-04T14:50:41.431" v="377" actId="47"/>
        <pc:sldMkLst>
          <pc:docMk/>
          <pc:sldMk cId="1697380125" sldId="470"/>
        </pc:sldMkLst>
        <pc:spChg chg="mod">
          <ac:chgData name="Iva Vavic" userId="13a89f61-d74e-4100-9f82-8f9fd7ea3560" providerId="ADAL" clId="{E1DC80F1-2823-418A-888F-9E6640D89E20}" dt="2023-06-04T14:04:55.807" v="290"/>
          <ac:spMkLst>
            <pc:docMk/>
            <pc:sldMk cId="1697380125" sldId="470"/>
            <ac:spMk id="15" creationId="{AF18885C-59DE-DC9B-B6E2-CC9EEF3CC241}"/>
          </ac:spMkLst>
        </pc:spChg>
      </pc:sldChg>
      <pc:sldChg chg="addSp delSp modSp del mod">
        <pc:chgData name="Iva Vavic" userId="13a89f61-d74e-4100-9f82-8f9fd7ea3560" providerId="ADAL" clId="{E1DC80F1-2823-418A-888F-9E6640D89E20}" dt="2023-06-07T11:34:51.574" v="1738" actId="47"/>
        <pc:sldMkLst>
          <pc:docMk/>
          <pc:sldMk cId="713679137" sldId="472"/>
        </pc:sldMkLst>
        <pc:spChg chg="mod">
          <ac:chgData name="Iva Vavic" userId="13a89f61-d74e-4100-9f82-8f9fd7ea3560" providerId="ADAL" clId="{E1DC80F1-2823-418A-888F-9E6640D89E20}" dt="2023-06-05T08:19:34.362" v="671" actId="20577"/>
          <ac:spMkLst>
            <pc:docMk/>
            <pc:sldMk cId="713679137" sldId="472"/>
            <ac:spMk id="2" creationId="{00000000-0000-0000-0000-000000000000}"/>
          </ac:spMkLst>
        </pc:spChg>
        <pc:spChg chg="add mod">
          <ac:chgData name="Iva Vavic" userId="13a89f61-d74e-4100-9f82-8f9fd7ea3560" providerId="ADAL" clId="{E1DC80F1-2823-418A-888F-9E6640D89E20}" dt="2023-06-05T08:26:54.015" v="989" actId="108"/>
          <ac:spMkLst>
            <pc:docMk/>
            <pc:sldMk cId="713679137" sldId="472"/>
            <ac:spMk id="10" creationId="{FF90F467-7E3B-33E8-CFC1-0EDDC2E96C2A}"/>
          </ac:spMkLst>
        </pc:spChg>
        <pc:graphicFrameChg chg="del">
          <ac:chgData name="Iva Vavic" userId="13a89f61-d74e-4100-9f82-8f9fd7ea3560" providerId="ADAL" clId="{E1DC80F1-2823-418A-888F-9E6640D89E20}" dt="2023-06-05T08:16:24.600" v="633" actId="478"/>
          <ac:graphicFrameMkLst>
            <pc:docMk/>
            <pc:sldMk cId="713679137" sldId="472"/>
            <ac:graphicFrameMk id="3" creationId="{061622F2-A399-0650-29B3-78BCE38E1FF2}"/>
          </ac:graphicFrameMkLst>
        </pc:graphicFrameChg>
        <pc:picChg chg="add mod ord">
          <ac:chgData name="Iva Vavic" userId="13a89f61-d74e-4100-9f82-8f9fd7ea3560" providerId="ADAL" clId="{E1DC80F1-2823-418A-888F-9E6640D89E20}" dt="2023-06-05T08:19:09.694" v="646" actId="14100"/>
          <ac:picMkLst>
            <pc:docMk/>
            <pc:sldMk cId="713679137" sldId="472"/>
            <ac:picMk id="6" creationId="{E928F822-A272-4838-08E7-0FCEE02E2D6A}"/>
          </ac:picMkLst>
        </pc:picChg>
        <pc:picChg chg="add mod">
          <ac:chgData name="Iva Vavic" userId="13a89f61-d74e-4100-9f82-8f9fd7ea3560" providerId="ADAL" clId="{E1DC80F1-2823-418A-888F-9E6640D89E20}" dt="2023-06-05T08:19:23.509" v="649" actId="14100"/>
          <ac:picMkLst>
            <pc:docMk/>
            <pc:sldMk cId="713679137" sldId="472"/>
            <ac:picMk id="9" creationId="{1BF40CD2-3644-6842-B295-799A3D9997ED}"/>
          </ac:picMkLst>
        </pc:picChg>
      </pc:sldChg>
      <pc:sldChg chg="del">
        <pc:chgData name="Iva Vavic" userId="13a89f61-d74e-4100-9f82-8f9fd7ea3560" providerId="ADAL" clId="{E1DC80F1-2823-418A-888F-9E6640D89E20}" dt="2023-06-03T19:18:14.105" v="4" actId="47"/>
        <pc:sldMkLst>
          <pc:docMk/>
          <pc:sldMk cId="2208766405" sldId="473"/>
        </pc:sldMkLst>
      </pc:sldChg>
      <pc:sldChg chg="del">
        <pc:chgData name="Iva Vavic" userId="13a89f61-d74e-4100-9f82-8f9fd7ea3560" providerId="ADAL" clId="{E1DC80F1-2823-418A-888F-9E6640D89E20}" dt="2023-06-03T19:18:15.883" v="5" actId="47"/>
        <pc:sldMkLst>
          <pc:docMk/>
          <pc:sldMk cId="1305339864" sldId="474"/>
        </pc:sldMkLst>
      </pc:sldChg>
      <pc:sldChg chg="del">
        <pc:chgData name="Iva Vavic" userId="13a89f61-d74e-4100-9f82-8f9fd7ea3560" providerId="ADAL" clId="{E1DC80F1-2823-418A-888F-9E6640D89E20}" dt="2023-06-03T19:18:11.437" v="3" actId="47"/>
        <pc:sldMkLst>
          <pc:docMk/>
          <pc:sldMk cId="218813829" sldId="475"/>
        </pc:sldMkLst>
      </pc:sldChg>
      <pc:sldChg chg="del">
        <pc:chgData name="Iva Vavic" userId="13a89f61-d74e-4100-9f82-8f9fd7ea3560" providerId="ADAL" clId="{E1DC80F1-2823-418A-888F-9E6640D89E20}" dt="2023-06-04T14:49:49.062" v="373" actId="47"/>
        <pc:sldMkLst>
          <pc:docMk/>
          <pc:sldMk cId="2423645643" sldId="476"/>
        </pc:sldMkLst>
      </pc:sldChg>
      <pc:sldChg chg="addSp delSp modSp mod setBg">
        <pc:chgData name="Iva Vavic" userId="13a89f61-d74e-4100-9f82-8f9fd7ea3560" providerId="ADAL" clId="{E1DC80F1-2823-418A-888F-9E6640D89E20}" dt="2023-06-05T10:03:56.977" v="1548"/>
        <pc:sldMkLst>
          <pc:docMk/>
          <pc:sldMk cId="4123397747" sldId="478"/>
        </pc:sldMkLst>
        <pc:spChg chg="mod">
          <ac:chgData name="Iva Vavic" userId="13a89f61-d74e-4100-9f82-8f9fd7ea3560" providerId="ADAL" clId="{E1DC80F1-2823-418A-888F-9E6640D89E20}" dt="2023-06-04T14:50:58.563" v="382" actId="20577"/>
          <ac:spMkLst>
            <pc:docMk/>
            <pc:sldMk cId="4123397747" sldId="478"/>
            <ac:spMk id="9" creationId="{B91D76C8-B40B-82DF-A463-7FA49157F0E0}"/>
          </ac:spMkLst>
        </pc:spChg>
        <pc:picChg chg="add del mod ord">
          <ac:chgData name="Iva Vavic" userId="13a89f61-d74e-4100-9f82-8f9fd7ea3560" providerId="ADAL" clId="{E1DC80F1-2823-418A-888F-9E6640D89E20}" dt="2023-06-05T09:10:31.489" v="1001" actId="478"/>
          <ac:picMkLst>
            <pc:docMk/>
            <pc:sldMk cId="4123397747" sldId="478"/>
            <ac:picMk id="4" creationId="{3D178E13-559C-6D03-46C1-9AE9784A9042}"/>
          </ac:picMkLst>
        </pc:picChg>
        <pc:picChg chg="del">
          <ac:chgData name="Iva Vavic" userId="13a89f61-d74e-4100-9f82-8f9fd7ea3560" providerId="ADAL" clId="{E1DC80F1-2823-418A-888F-9E6640D89E20}" dt="2023-06-03T18:38:19.997" v="0" actId="478"/>
          <ac:picMkLst>
            <pc:docMk/>
            <pc:sldMk cId="4123397747" sldId="478"/>
            <ac:picMk id="4" creationId="{FF5D30D3-A535-4465-F7D8-B45263826EC5}"/>
          </ac:picMkLst>
        </pc:picChg>
        <pc:picChg chg="add del mod ord">
          <ac:chgData name="Iva Vavic" userId="13a89f61-d74e-4100-9f82-8f9fd7ea3560" providerId="ADAL" clId="{E1DC80F1-2823-418A-888F-9E6640D89E20}" dt="2023-06-05T09:15:12.904" v="1009" actId="478"/>
          <ac:picMkLst>
            <pc:docMk/>
            <pc:sldMk cId="4123397747" sldId="478"/>
            <ac:picMk id="6" creationId="{133E5778-57F0-A41E-A050-979C36E3F46C}"/>
          </ac:picMkLst>
        </pc:picChg>
        <pc:picChg chg="add mod ord">
          <ac:chgData name="Iva Vavic" userId="13a89f61-d74e-4100-9f82-8f9fd7ea3560" providerId="ADAL" clId="{E1DC80F1-2823-418A-888F-9E6640D89E20}" dt="2023-06-05T09:21:12.955" v="1045" actId="34135"/>
          <ac:picMkLst>
            <pc:docMk/>
            <pc:sldMk cId="4123397747" sldId="478"/>
            <ac:picMk id="11" creationId="{B1A6A295-1FB5-0E1F-2837-4BF3FEA157F9}"/>
          </ac:picMkLst>
        </pc:picChg>
      </pc:sldChg>
      <pc:sldChg chg="modSp del mod ord">
        <pc:chgData name="Iva Vavic" userId="13a89f61-d74e-4100-9f82-8f9fd7ea3560" providerId="ADAL" clId="{E1DC80F1-2823-418A-888F-9E6640D89E20}" dt="2023-06-07T11:34:57.527" v="1742" actId="47"/>
        <pc:sldMkLst>
          <pc:docMk/>
          <pc:sldMk cId="970451175" sldId="479"/>
        </pc:sldMkLst>
        <pc:graphicFrameChg chg="modGraphic">
          <ac:chgData name="Iva Vavic" userId="13a89f61-d74e-4100-9f82-8f9fd7ea3560" providerId="ADAL" clId="{E1DC80F1-2823-418A-888F-9E6640D89E20}" dt="2023-06-04T16:32:02.393" v="612" actId="2084"/>
          <ac:graphicFrameMkLst>
            <pc:docMk/>
            <pc:sldMk cId="970451175" sldId="479"/>
            <ac:graphicFrameMk id="8" creationId="{2A57BB7F-9126-6C24-75A3-5D553A2DFD8F}"/>
          </ac:graphicFrameMkLst>
        </pc:graphicFrameChg>
      </pc:sldChg>
      <pc:sldChg chg="del">
        <pc:chgData name="Iva Vavic" userId="13a89f61-d74e-4100-9f82-8f9fd7ea3560" providerId="ADAL" clId="{E1DC80F1-2823-418A-888F-9E6640D89E20}" dt="2023-06-04T14:50:35.369" v="376" actId="47"/>
        <pc:sldMkLst>
          <pc:docMk/>
          <pc:sldMk cId="1652665896" sldId="480"/>
        </pc:sldMkLst>
      </pc:sldChg>
      <pc:sldChg chg="add del">
        <pc:chgData name="Iva Vavic" userId="13a89f61-d74e-4100-9f82-8f9fd7ea3560" providerId="ADAL" clId="{E1DC80F1-2823-418A-888F-9E6640D89E20}" dt="2023-06-05T08:27:15.435" v="990" actId="47"/>
        <pc:sldMkLst>
          <pc:docMk/>
          <pc:sldMk cId="437280953" sldId="481"/>
        </pc:sldMkLst>
      </pc:sldChg>
      <pc:sldChg chg="del">
        <pc:chgData name="Iva Vavic" userId="13a89f61-d74e-4100-9f82-8f9fd7ea3560" providerId="ADAL" clId="{E1DC80F1-2823-418A-888F-9E6640D89E20}" dt="2023-06-05T08:27:16.934" v="991" actId="47"/>
        <pc:sldMkLst>
          <pc:docMk/>
          <pc:sldMk cId="1159242350" sldId="482"/>
        </pc:sldMkLst>
      </pc:sldChg>
      <pc:sldChg chg="addSp delSp modSp add del mod ord">
        <pc:chgData name="Iva Vavic" userId="13a89f61-d74e-4100-9f82-8f9fd7ea3560" providerId="ADAL" clId="{E1DC80F1-2823-418A-888F-9E6640D89E20}" dt="2023-06-07T11:34:54.557" v="1740" actId="47"/>
        <pc:sldMkLst>
          <pc:docMk/>
          <pc:sldMk cId="4154056773" sldId="483"/>
        </pc:sldMkLst>
        <pc:spChg chg="mod">
          <ac:chgData name="Iva Vavic" userId="13a89f61-d74e-4100-9f82-8f9fd7ea3560" providerId="ADAL" clId="{E1DC80F1-2823-418A-888F-9E6640D89E20}" dt="2023-06-04T14:00:11.189" v="254" actId="20577"/>
          <ac:spMkLst>
            <pc:docMk/>
            <pc:sldMk cId="4154056773" sldId="483"/>
            <ac:spMk id="2" creationId="{00000000-0000-0000-0000-000000000000}"/>
          </ac:spMkLst>
        </pc:spChg>
        <pc:spChg chg="add mod">
          <ac:chgData name="Iva Vavic" userId="13a89f61-d74e-4100-9f82-8f9fd7ea3560" providerId="ADAL" clId="{E1DC80F1-2823-418A-888F-9E6640D89E20}" dt="2023-06-03T19:27:59.086" v="182" actId="113"/>
          <ac:spMkLst>
            <pc:docMk/>
            <pc:sldMk cId="4154056773" sldId="483"/>
            <ac:spMk id="8" creationId="{E38F3DBD-FF54-E0DC-9868-85EC94912DA6}"/>
          </ac:spMkLst>
        </pc:spChg>
        <pc:spChg chg="del">
          <ac:chgData name="Iva Vavic" userId="13a89f61-d74e-4100-9f82-8f9fd7ea3560" providerId="ADAL" clId="{E1DC80F1-2823-418A-888F-9E6640D89E20}" dt="2023-06-03T19:19:34.441" v="137" actId="478"/>
          <ac:spMkLst>
            <pc:docMk/>
            <pc:sldMk cId="4154056773" sldId="483"/>
            <ac:spMk id="15" creationId="{AF18885C-59DE-DC9B-B6E2-CC9EEF3CC241}"/>
          </ac:spMkLst>
        </pc:spChg>
        <pc:picChg chg="del">
          <ac:chgData name="Iva Vavic" userId="13a89f61-d74e-4100-9f82-8f9fd7ea3560" providerId="ADAL" clId="{E1DC80F1-2823-418A-888F-9E6640D89E20}" dt="2023-06-03T19:19:35.385" v="138" actId="478"/>
          <ac:picMkLst>
            <pc:docMk/>
            <pc:sldMk cId="4154056773" sldId="483"/>
            <ac:picMk id="4" creationId="{B625E29B-F7FA-A623-60B5-1904F15D9DAB}"/>
          </ac:picMkLst>
        </pc:picChg>
        <pc:picChg chg="add mod ord modCrop">
          <ac:chgData name="Iva Vavic" userId="13a89f61-d74e-4100-9f82-8f9fd7ea3560" providerId="ADAL" clId="{E1DC80F1-2823-418A-888F-9E6640D89E20}" dt="2023-06-03T19:21:55.168" v="149" actId="14100"/>
          <ac:picMkLst>
            <pc:docMk/>
            <pc:sldMk cId="4154056773" sldId="483"/>
            <ac:picMk id="6" creationId="{3D58B041-0937-69D1-894E-239629319A80}"/>
          </ac:picMkLst>
        </pc:picChg>
        <pc:picChg chg="del">
          <ac:chgData name="Iva Vavic" userId="13a89f61-d74e-4100-9f82-8f9fd7ea3560" providerId="ADAL" clId="{E1DC80F1-2823-418A-888F-9E6640D89E20}" dt="2023-06-03T19:19:36.480" v="139" actId="478"/>
          <ac:picMkLst>
            <pc:docMk/>
            <pc:sldMk cId="4154056773" sldId="483"/>
            <ac:picMk id="9" creationId="{D27DCDBF-3949-97CF-9273-5A2A5A143EC8}"/>
          </ac:picMkLst>
        </pc:picChg>
      </pc:sldChg>
      <pc:sldChg chg="addSp delSp modSp add del mod">
        <pc:chgData name="Iva Vavic" userId="13a89f61-d74e-4100-9f82-8f9fd7ea3560" providerId="ADAL" clId="{E1DC80F1-2823-418A-888F-9E6640D89E20}" dt="2023-06-07T11:34:56.201" v="1741" actId="47"/>
        <pc:sldMkLst>
          <pc:docMk/>
          <pc:sldMk cId="3275162687" sldId="484"/>
        </pc:sldMkLst>
        <pc:spChg chg="mod">
          <ac:chgData name="Iva Vavic" userId="13a89f61-d74e-4100-9f82-8f9fd7ea3560" providerId="ADAL" clId="{E1DC80F1-2823-418A-888F-9E6640D89E20}" dt="2023-06-04T14:01:45.894" v="277" actId="20577"/>
          <ac:spMkLst>
            <pc:docMk/>
            <pc:sldMk cId="3275162687" sldId="484"/>
            <ac:spMk id="2" creationId="{00000000-0000-0000-0000-000000000000}"/>
          </ac:spMkLst>
        </pc:spChg>
        <pc:spChg chg="add mod">
          <ac:chgData name="Iva Vavic" userId="13a89f61-d74e-4100-9f82-8f9fd7ea3560" providerId="ADAL" clId="{E1DC80F1-2823-418A-888F-9E6640D89E20}" dt="2023-06-05T10:08:44.526" v="1567" actId="14100"/>
          <ac:spMkLst>
            <pc:docMk/>
            <pc:sldMk cId="3275162687" sldId="484"/>
            <ac:spMk id="8" creationId="{B1DED0BA-5D29-99F4-5D80-E837FC411AA8}"/>
          </ac:spMkLst>
        </pc:spChg>
        <pc:spChg chg="del">
          <ac:chgData name="Iva Vavic" userId="13a89f61-d74e-4100-9f82-8f9fd7ea3560" providerId="ADAL" clId="{E1DC80F1-2823-418A-888F-9E6640D89E20}" dt="2023-06-04T14:01:53.737" v="282" actId="478"/>
          <ac:spMkLst>
            <pc:docMk/>
            <pc:sldMk cId="3275162687" sldId="484"/>
            <ac:spMk id="15" creationId="{AF18885C-59DE-DC9B-B6E2-CC9EEF3CC241}"/>
          </ac:spMkLst>
        </pc:spChg>
        <pc:picChg chg="del mod">
          <ac:chgData name="Iva Vavic" userId="13a89f61-d74e-4100-9f82-8f9fd7ea3560" providerId="ADAL" clId="{E1DC80F1-2823-418A-888F-9E6640D89E20}" dt="2023-06-04T14:01:50.870" v="279" actId="478"/>
          <ac:picMkLst>
            <pc:docMk/>
            <pc:sldMk cId="3275162687" sldId="484"/>
            <ac:picMk id="4" creationId="{B625E29B-F7FA-A623-60B5-1904F15D9DAB}"/>
          </ac:picMkLst>
        </pc:picChg>
        <pc:picChg chg="add del mod">
          <ac:chgData name="Iva Vavic" userId="13a89f61-d74e-4100-9f82-8f9fd7ea3560" providerId="ADAL" clId="{E1DC80F1-2823-418A-888F-9E6640D89E20}" dt="2023-06-05T10:05:46.550" v="1550" actId="478"/>
          <ac:picMkLst>
            <pc:docMk/>
            <pc:sldMk cId="3275162687" sldId="484"/>
            <ac:picMk id="6" creationId="{92C8CD85-9A5F-DA1D-47D2-C8512BD5AE6F}"/>
          </ac:picMkLst>
        </pc:picChg>
        <pc:picChg chg="del mod">
          <ac:chgData name="Iva Vavic" userId="13a89f61-d74e-4100-9f82-8f9fd7ea3560" providerId="ADAL" clId="{E1DC80F1-2823-418A-888F-9E6640D89E20}" dt="2023-06-04T14:01:51.925" v="281" actId="478"/>
          <ac:picMkLst>
            <pc:docMk/>
            <pc:sldMk cId="3275162687" sldId="484"/>
            <ac:picMk id="9" creationId="{D27DCDBF-3949-97CF-9273-5A2A5A143EC8}"/>
          </ac:picMkLst>
        </pc:picChg>
        <pc:picChg chg="add del mod">
          <ac:chgData name="Iva Vavic" userId="13a89f61-d74e-4100-9f82-8f9fd7ea3560" providerId="ADAL" clId="{E1DC80F1-2823-418A-888F-9E6640D89E20}" dt="2023-06-05T10:05:54.958" v="1554" actId="478"/>
          <ac:picMkLst>
            <pc:docMk/>
            <pc:sldMk cId="3275162687" sldId="484"/>
            <ac:picMk id="12" creationId="{5B8C470F-4FA7-5B47-DC02-20C0F70DA5F9}"/>
          </ac:picMkLst>
        </pc:picChg>
        <pc:picChg chg="add mod">
          <ac:chgData name="Iva Vavic" userId="13a89f61-d74e-4100-9f82-8f9fd7ea3560" providerId="ADAL" clId="{E1DC80F1-2823-418A-888F-9E6640D89E20}" dt="2023-06-05T10:08:35.322" v="1566" actId="1076"/>
          <ac:picMkLst>
            <pc:docMk/>
            <pc:sldMk cId="3275162687" sldId="484"/>
            <ac:picMk id="14" creationId="{3AC6B8EE-C896-D313-FE93-E140EFB13BB2}"/>
          </ac:picMkLst>
        </pc:picChg>
        <pc:picChg chg="add mod">
          <ac:chgData name="Iva Vavic" userId="13a89f61-d74e-4100-9f82-8f9fd7ea3560" providerId="ADAL" clId="{E1DC80F1-2823-418A-888F-9E6640D89E20}" dt="2023-06-05T10:08:35.322" v="1566" actId="1076"/>
          <ac:picMkLst>
            <pc:docMk/>
            <pc:sldMk cId="3275162687" sldId="484"/>
            <ac:picMk id="17" creationId="{3732F01F-3675-C944-3325-C306955A98CF}"/>
          </ac:picMkLst>
        </pc:picChg>
      </pc:sldChg>
      <pc:sldChg chg="addSp modSp add mod">
        <pc:chgData name="Iva Vavic" userId="13a89f61-d74e-4100-9f82-8f9fd7ea3560" providerId="ADAL" clId="{E1DC80F1-2823-418A-888F-9E6640D89E20}" dt="2023-06-07T11:50:46.958" v="2419" actId="20577"/>
        <pc:sldMkLst>
          <pc:docMk/>
          <pc:sldMk cId="12203920" sldId="485"/>
        </pc:sldMkLst>
        <pc:spChg chg="mod">
          <ac:chgData name="Iva Vavic" userId="13a89f61-d74e-4100-9f82-8f9fd7ea3560" providerId="ADAL" clId="{E1DC80F1-2823-418A-888F-9E6640D89E20}" dt="2023-06-07T11:50:46.958" v="2419" actId="20577"/>
          <ac:spMkLst>
            <pc:docMk/>
            <pc:sldMk cId="12203920" sldId="485"/>
            <ac:spMk id="2" creationId="{00000000-0000-0000-0000-000000000000}"/>
          </ac:spMkLst>
        </pc:spChg>
        <pc:spChg chg="add mod">
          <ac:chgData name="Iva Vavic" userId="13a89f61-d74e-4100-9f82-8f9fd7ea3560" providerId="ADAL" clId="{E1DC80F1-2823-418A-888F-9E6640D89E20}" dt="2023-06-07T11:44:51.604" v="2316"/>
          <ac:spMkLst>
            <pc:docMk/>
            <pc:sldMk cId="12203920" sldId="485"/>
            <ac:spMk id="4" creationId="{EE1B6023-C647-5C51-9A12-46B0176C5FB1}"/>
          </ac:spMkLst>
        </pc:spChg>
      </pc:sldChg>
      <pc:sldChg chg="add del">
        <pc:chgData name="Iva Vavic" userId="13a89f61-d74e-4100-9f82-8f9fd7ea3560" providerId="ADAL" clId="{E1DC80F1-2823-418A-888F-9E6640D89E20}" dt="2023-06-07T11:34:53.611" v="1739" actId="47"/>
        <pc:sldMkLst>
          <pc:docMk/>
          <pc:sldMk cId="588707411" sldId="486"/>
        </pc:sldMkLst>
      </pc:sldChg>
      <pc:sldChg chg="add del">
        <pc:chgData name="Iva Vavic" userId="13a89f61-d74e-4100-9f82-8f9fd7ea3560" providerId="ADAL" clId="{E1DC80F1-2823-418A-888F-9E6640D89E20}" dt="2023-06-05T08:14:34.907" v="631" actId="47"/>
        <pc:sldMkLst>
          <pc:docMk/>
          <pc:sldMk cId="4021061644" sldId="486"/>
        </pc:sldMkLst>
      </pc:sldChg>
      <pc:sldChg chg="addSp delSp modSp add mod">
        <pc:chgData name="Iva Vavic" userId="13a89f61-d74e-4100-9f82-8f9fd7ea3560" providerId="ADAL" clId="{E1DC80F1-2823-418A-888F-9E6640D89E20}" dt="2023-06-05T09:58:15.870" v="1493" actId="207"/>
        <pc:sldMkLst>
          <pc:docMk/>
          <pc:sldMk cId="420897750" sldId="487"/>
        </pc:sldMkLst>
        <pc:spChg chg="add mod">
          <ac:chgData name="Iva Vavic" userId="13a89f61-d74e-4100-9f82-8f9fd7ea3560" providerId="ADAL" clId="{E1DC80F1-2823-418A-888F-9E6640D89E20}" dt="2023-06-05T09:58:15.870" v="1493" actId="207"/>
          <ac:spMkLst>
            <pc:docMk/>
            <pc:sldMk cId="420897750" sldId="487"/>
            <ac:spMk id="14" creationId="{1845EBC4-F1A4-79A6-7C1B-F4181AC93327}"/>
          </ac:spMkLst>
        </pc:spChg>
        <pc:spChg chg="del">
          <ac:chgData name="Iva Vavic" userId="13a89f61-d74e-4100-9f82-8f9fd7ea3560" providerId="ADAL" clId="{E1DC80F1-2823-418A-888F-9E6640D89E20}" dt="2023-06-05T09:49:53.120" v="1366" actId="478"/>
          <ac:spMkLst>
            <pc:docMk/>
            <pc:sldMk cId="420897750" sldId="487"/>
            <ac:spMk id="15" creationId="{AF18885C-59DE-DC9B-B6E2-CC9EEF3CC241}"/>
          </ac:spMkLst>
        </pc:spChg>
        <pc:spChg chg="add mod">
          <ac:chgData name="Iva Vavic" userId="13a89f61-d74e-4100-9f82-8f9fd7ea3560" providerId="ADAL" clId="{E1DC80F1-2823-418A-888F-9E6640D89E20}" dt="2023-06-05T09:57:41.962" v="1487" actId="113"/>
          <ac:spMkLst>
            <pc:docMk/>
            <pc:sldMk cId="420897750" sldId="487"/>
            <ac:spMk id="16" creationId="{DBCBCB6F-B874-1964-83E5-C385B78C6EFF}"/>
          </ac:spMkLst>
        </pc:spChg>
        <pc:spChg chg="add mod">
          <ac:chgData name="Iva Vavic" userId="13a89f61-d74e-4100-9f82-8f9fd7ea3560" providerId="ADAL" clId="{E1DC80F1-2823-418A-888F-9E6640D89E20}" dt="2023-06-05T09:57:59.248" v="1489" actId="207"/>
          <ac:spMkLst>
            <pc:docMk/>
            <pc:sldMk cId="420897750" sldId="487"/>
            <ac:spMk id="17" creationId="{CCC9AF0F-8509-4F67-54AF-C75F21C39D98}"/>
          </ac:spMkLst>
        </pc:spChg>
        <pc:picChg chg="del">
          <ac:chgData name="Iva Vavic" userId="13a89f61-d74e-4100-9f82-8f9fd7ea3560" providerId="ADAL" clId="{E1DC80F1-2823-418A-888F-9E6640D89E20}" dt="2023-06-05T09:49:49.721" v="1364" actId="478"/>
          <ac:picMkLst>
            <pc:docMk/>
            <pc:sldMk cId="420897750" sldId="487"/>
            <ac:picMk id="4" creationId="{79426F5A-FAA8-44CF-6323-D91BFF948CAC}"/>
          </ac:picMkLst>
        </pc:picChg>
        <pc:picChg chg="add mod ord modCrop">
          <ac:chgData name="Iva Vavic" userId="13a89f61-d74e-4100-9f82-8f9fd7ea3560" providerId="ADAL" clId="{E1DC80F1-2823-418A-888F-9E6640D89E20}" dt="2023-06-05T09:54:15.536" v="1404" actId="167"/>
          <ac:picMkLst>
            <pc:docMk/>
            <pc:sldMk cId="420897750" sldId="487"/>
            <ac:picMk id="6" creationId="{59FC626B-AD96-C851-FCA6-13F718658C13}"/>
          </ac:picMkLst>
        </pc:picChg>
        <pc:picChg chg="del">
          <ac:chgData name="Iva Vavic" userId="13a89f61-d74e-4100-9f82-8f9fd7ea3560" providerId="ADAL" clId="{E1DC80F1-2823-418A-888F-9E6640D89E20}" dt="2023-06-05T09:49:50.628" v="1365" actId="478"/>
          <ac:picMkLst>
            <pc:docMk/>
            <pc:sldMk cId="420897750" sldId="487"/>
            <ac:picMk id="9" creationId="{E677917B-2096-B5F7-75F2-6EE568CB173A}"/>
          </ac:picMkLst>
        </pc:picChg>
        <pc:picChg chg="add mod ord modCrop">
          <ac:chgData name="Iva Vavic" userId="13a89f61-d74e-4100-9f82-8f9fd7ea3560" providerId="ADAL" clId="{E1DC80F1-2823-418A-888F-9E6640D89E20}" dt="2023-06-05T09:54:20.333" v="1406" actId="1036"/>
          <ac:picMkLst>
            <pc:docMk/>
            <pc:sldMk cId="420897750" sldId="487"/>
            <ac:picMk id="10" creationId="{8165ED0F-5930-DA23-3925-76DFBBAEE98E}"/>
          </ac:picMkLst>
        </pc:picChg>
        <pc:picChg chg="add mod ord modCrop">
          <ac:chgData name="Iva Vavic" userId="13a89f61-d74e-4100-9f82-8f9fd7ea3560" providerId="ADAL" clId="{E1DC80F1-2823-418A-888F-9E6640D89E20}" dt="2023-06-05T09:54:25.842" v="1407" actId="167"/>
          <ac:picMkLst>
            <pc:docMk/>
            <pc:sldMk cId="420897750" sldId="487"/>
            <ac:picMk id="13" creationId="{E35BC64F-FB7C-350A-56F5-35B7C75125BB}"/>
          </ac:picMkLst>
        </pc:picChg>
      </pc:sldChg>
      <pc:sldChg chg="addSp delSp modSp add mod">
        <pc:chgData name="Iva Vavic" userId="13a89f61-d74e-4100-9f82-8f9fd7ea3560" providerId="ADAL" clId="{E1DC80F1-2823-418A-888F-9E6640D89E20}" dt="2023-06-07T11:46:34.420" v="2340" actId="14100"/>
        <pc:sldMkLst>
          <pc:docMk/>
          <pc:sldMk cId="2447592915" sldId="488"/>
        </pc:sldMkLst>
        <pc:spChg chg="mod">
          <ac:chgData name="Iva Vavic" userId="13a89f61-d74e-4100-9f82-8f9fd7ea3560" providerId="ADAL" clId="{E1DC80F1-2823-418A-888F-9E6640D89E20}" dt="2023-06-07T11:45:58.410" v="2336" actId="20577"/>
          <ac:spMkLst>
            <pc:docMk/>
            <pc:sldMk cId="2447592915" sldId="488"/>
            <ac:spMk id="2" creationId="{00000000-0000-0000-0000-000000000000}"/>
          </ac:spMkLst>
        </pc:spChg>
        <pc:picChg chg="del">
          <ac:chgData name="Iva Vavic" userId="13a89f61-d74e-4100-9f82-8f9fd7ea3560" providerId="ADAL" clId="{E1DC80F1-2823-418A-888F-9E6640D89E20}" dt="2023-06-07T11:46:01.630" v="2337" actId="478"/>
          <ac:picMkLst>
            <pc:docMk/>
            <pc:sldMk cId="2447592915" sldId="488"/>
            <ac:picMk id="6" creationId="{B34E9E50-A63A-F715-2981-8D29F7835A0A}"/>
          </ac:picMkLst>
        </pc:picChg>
        <pc:picChg chg="add mod">
          <ac:chgData name="Iva Vavic" userId="13a89f61-d74e-4100-9f82-8f9fd7ea3560" providerId="ADAL" clId="{E1DC80F1-2823-418A-888F-9E6640D89E20}" dt="2023-06-07T11:46:34.420" v="2340" actId="14100"/>
          <ac:picMkLst>
            <pc:docMk/>
            <pc:sldMk cId="2447592915" sldId="488"/>
            <ac:picMk id="7" creationId="{AFFADCD4-D006-0CC6-162F-DEC6ABC53A1A}"/>
          </ac:picMkLst>
        </pc:picChg>
      </pc:sldChg>
      <pc:sldChg chg="addSp delSp modSp add mod">
        <pc:chgData name="Iva Vavic" userId="13a89f61-d74e-4100-9f82-8f9fd7ea3560" providerId="ADAL" clId="{E1DC80F1-2823-418A-888F-9E6640D89E20}" dt="2023-06-07T11:47:22.546" v="2352" actId="1035"/>
        <pc:sldMkLst>
          <pc:docMk/>
          <pc:sldMk cId="3454632793" sldId="489"/>
        </pc:sldMkLst>
        <pc:picChg chg="add mod ord">
          <ac:chgData name="Iva Vavic" userId="13a89f61-d74e-4100-9f82-8f9fd7ea3560" providerId="ADAL" clId="{E1DC80F1-2823-418A-888F-9E6640D89E20}" dt="2023-06-07T11:47:22.546" v="2352" actId="1035"/>
          <ac:picMkLst>
            <pc:docMk/>
            <pc:sldMk cId="3454632793" sldId="489"/>
            <ac:picMk id="6" creationId="{279B64A3-2E7B-AB16-1239-6C9F45E3C088}"/>
          </ac:picMkLst>
        </pc:picChg>
        <pc:picChg chg="del">
          <ac:chgData name="Iva Vavic" userId="13a89f61-d74e-4100-9f82-8f9fd7ea3560" providerId="ADAL" clId="{E1DC80F1-2823-418A-888F-9E6640D89E20}" dt="2023-06-07T11:46:41.084" v="2342" actId="478"/>
          <ac:picMkLst>
            <pc:docMk/>
            <pc:sldMk cId="3454632793" sldId="489"/>
            <ac:picMk id="7" creationId="{AFFADCD4-D006-0CC6-162F-DEC6ABC53A1A}"/>
          </ac:picMkLst>
        </pc:picChg>
      </pc:sldChg>
      <pc:sldChg chg="addSp delSp modSp add mod">
        <pc:chgData name="Iva Vavic" userId="13a89f61-d74e-4100-9f82-8f9fd7ea3560" providerId="ADAL" clId="{E1DC80F1-2823-418A-888F-9E6640D89E20}" dt="2023-06-07T11:47:58.510" v="2357" actId="14100"/>
        <pc:sldMkLst>
          <pc:docMk/>
          <pc:sldMk cId="1741144884" sldId="490"/>
        </pc:sldMkLst>
        <pc:picChg chg="del">
          <ac:chgData name="Iva Vavic" userId="13a89f61-d74e-4100-9f82-8f9fd7ea3560" providerId="ADAL" clId="{E1DC80F1-2823-418A-888F-9E6640D89E20}" dt="2023-06-07T11:47:32.401" v="2354" actId="478"/>
          <ac:picMkLst>
            <pc:docMk/>
            <pc:sldMk cId="1741144884" sldId="490"/>
            <ac:picMk id="6" creationId="{279B64A3-2E7B-AB16-1239-6C9F45E3C088}"/>
          </ac:picMkLst>
        </pc:picChg>
        <pc:picChg chg="add mod">
          <ac:chgData name="Iva Vavic" userId="13a89f61-d74e-4100-9f82-8f9fd7ea3560" providerId="ADAL" clId="{E1DC80F1-2823-418A-888F-9E6640D89E20}" dt="2023-06-07T11:47:58.510" v="2357" actId="14100"/>
          <ac:picMkLst>
            <pc:docMk/>
            <pc:sldMk cId="1741144884" sldId="490"/>
            <ac:picMk id="7" creationId="{2432630A-8071-33A1-3B02-DADFE909A515}"/>
          </ac:picMkLst>
        </pc:picChg>
      </pc:sldChg>
      <pc:sldChg chg="addSp delSp modSp add mod">
        <pc:chgData name="Iva Vavic" userId="13a89f61-d74e-4100-9f82-8f9fd7ea3560" providerId="ADAL" clId="{E1DC80F1-2823-418A-888F-9E6640D89E20}" dt="2023-06-07T11:48:46.917" v="2370" actId="1036"/>
        <pc:sldMkLst>
          <pc:docMk/>
          <pc:sldMk cId="1985098600" sldId="491"/>
        </pc:sldMkLst>
        <pc:picChg chg="add mod">
          <ac:chgData name="Iva Vavic" userId="13a89f61-d74e-4100-9f82-8f9fd7ea3560" providerId="ADAL" clId="{E1DC80F1-2823-418A-888F-9E6640D89E20}" dt="2023-06-07T11:48:46.917" v="2370" actId="1036"/>
          <ac:picMkLst>
            <pc:docMk/>
            <pc:sldMk cId="1985098600" sldId="491"/>
            <ac:picMk id="6" creationId="{D2D74DF5-D941-1767-F4D0-A541CF1A642A}"/>
          </ac:picMkLst>
        </pc:picChg>
        <pc:picChg chg="del">
          <ac:chgData name="Iva Vavic" userId="13a89f61-d74e-4100-9f82-8f9fd7ea3560" providerId="ADAL" clId="{E1DC80F1-2823-418A-888F-9E6640D89E20}" dt="2023-06-07T11:48:12.619" v="2359" actId="478"/>
          <ac:picMkLst>
            <pc:docMk/>
            <pc:sldMk cId="1985098600" sldId="491"/>
            <ac:picMk id="7" creationId="{2432630A-8071-33A1-3B02-DADFE909A515}"/>
          </ac:picMkLst>
        </pc:picChg>
      </pc:sldChg>
      <pc:sldChg chg="addSp delSp modSp add mod">
        <pc:chgData name="Iva Vavic" userId="13a89f61-d74e-4100-9f82-8f9fd7ea3560" providerId="ADAL" clId="{E1DC80F1-2823-418A-888F-9E6640D89E20}" dt="2023-06-07T11:49:27.390" v="2375" actId="14100"/>
        <pc:sldMkLst>
          <pc:docMk/>
          <pc:sldMk cId="1907333689" sldId="492"/>
        </pc:sldMkLst>
        <pc:picChg chg="del">
          <ac:chgData name="Iva Vavic" userId="13a89f61-d74e-4100-9f82-8f9fd7ea3560" providerId="ADAL" clId="{E1DC80F1-2823-418A-888F-9E6640D89E20}" dt="2023-06-07T11:48:54.375" v="2372" actId="478"/>
          <ac:picMkLst>
            <pc:docMk/>
            <pc:sldMk cId="1907333689" sldId="492"/>
            <ac:picMk id="6" creationId="{D2D74DF5-D941-1767-F4D0-A541CF1A642A}"/>
          </ac:picMkLst>
        </pc:picChg>
        <pc:picChg chg="add mod">
          <ac:chgData name="Iva Vavic" userId="13a89f61-d74e-4100-9f82-8f9fd7ea3560" providerId="ADAL" clId="{E1DC80F1-2823-418A-888F-9E6640D89E20}" dt="2023-06-07T11:49:27.390" v="2375" actId="14100"/>
          <ac:picMkLst>
            <pc:docMk/>
            <pc:sldMk cId="1907333689" sldId="492"/>
            <ac:picMk id="7" creationId="{DF6BE1EF-EB54-F219-EC19-7119545DA4D1}"/>
          </ac:picMkLst>
        </pc:picChg>
      </pc:sldChg>
      <pc:sldChg chg="addSp delSp modSp add mod">
        <pc:chgData name="Iva Vavic" userId="13a89f61-d74e-4100-9f82-8f9fd7ea3560" providerId="ADAL" clId="{E1DC80F1-2823-418A-888F-9E6640D89E20}" dt="2023-06-07T11:50:07.875" v="2393" actId="1036"/>
        <pc:sldMkLst>
          <pc:docMk/>
          <pc:sldMk cId="7543018" sldId="493"/>
        </pc:sldMkLst>
        <pc:picChg chg="add mod">
          <ac:chgData name="Iva Vavic" userId="13a89f61-d74e-4100-9f82-8f9fd7ea3560" providerId="ADAL" clId="{E1DC80F1-2823-418A-888F-9E6640D89E20}" dt="2023-06-07T11:50:07.875" v="2393" actId="1036"/>
          <ac:picMkLst>
            <pc:docMk/>
            <pc:sldMk cId="7543018" sldId="493"/>
            <ac:picMk id="6" creationId="{49234E94-016C-B655-5917-6CC9838EC4E6}"/>
          </ac:picMkLst>
        </pc:picChg>
        <pc:picChg chg="del">
          <ac:chgData name="Iva Vavic" userId="13a89f61-d74e-4100-9f82-8f9fd7ea3560" providerId="ADAL" clId="{E1DC80F1-2823-418A-888F-9E6640D89E20}" dt="2023-06-07T11:49:36.708" v="2377" actId="478"/>
          <ac:picMkLst>
            <pc:docMk/>
            <pc:sldMk cId="7543018" sldId="493"/>
            <ac:picMk id="7" creationId="{DF6BE1EF-EB54-F219-EC19-7119545DA4D1}"/>
          </ac:picMkLst>
        </pc:picChg>
      </pc:sldChg>
      <pc:sldChg chg="addSp delSp modSp add mod">
        <pc:chgData name="Iva Vavic" userId="13a89f61-d74e-4100-9f82-8f9fd7ea3560" providerId="ADAL" clId="{E1DC80F1-2823-418A-888F-9E6640D89E20}" dt="2023-06-07T11:54:13.388" v="2447" actId="167"/>
        <pc:sldMkLst>
          <pc:docMk/>
          <pc:sldMk cId="540920785" sldId="494"/>
        </pc:sldMkLst>
        <pc:spChg chg="mod">
          <ac:chgData name="Iva Vavic" userId="13a89f61-d74e-4100-9f82-8f9fd7ea3560" providerId="ADAL" clId="{E1DC80F1-2823-418A-888F-9E6640D89E20}" dt="2023-06-07T11:50:56.158" v="2441" actId="20577"/>
          <ac:spMkLst>
            <pc:docMk/>
            <pc:sldMk cId="540920785" sldId="494"/>
            <ac:spMk id="2" creationId="{00000000-0000-0000-0000-000000000000}"/>
          </ac:spMkLst>
        </pc:spChg>
        <pc:picChg chg="del">
          <ac:chgData name="Iva Vavic" userId="13a89f61-d74e-4100-9f82-8f9fd7ea3560" providerId="ADAL" clId="{E1DC80F1-2823-418A-888F-9E6640D89E20}" dt="2023-06-07T11:50:14.041" v="2395" actId="478"/>
          <ac:picMkLst>
            <pc:docMk/>
            <pc:sldMk cId="540920785" sldId="494"/>
            <ac:picMk id="6" creationId="{49234E94-016C-B655-5917-6CC9838EC4E6}"/>
          </ac:picMkLst>
        </pc:picChg>
        <pc:picChg chg="add mod ord">
          <ac:chgData name="Iva Vavic" userId="13a89f61-d74e-4100-9f82-8f9fd7ea3560" providerId="ADAL" clId="{E1DC80F1-2823-418A-888F-9E6640D89E20}" dt="2023-06-07T11:54:13.388" v="2447" actId="167"/>
          <ac:picMkLst>
            <pc:docMk/>
            <pc:sldMk cId="540920785" sldId="494"/>
            <ac:picMk id="7" creationId="{E3BD0ECC-3156-61E4-4977-22A91CE4CDA4}"/>
          </ac:picMkLst>
        </pc:picChg>
      </pc:sldChg>
      <pc:sldChg chg="addSp delSp modSp add mod">
        <pc:chgData name="Iva Vavic" userId="13a89f61-d74e-4100-9f82-8f9fd7ea3560" providerId="ADAL" clId="{E1DC80F1-2823-418A-888F-9E6640D89E20}" dt="2023-06-07T11:55:01.864" v="2454" actId="732"/>
        <pc:sldMkLst>
          <pc:docMk/>
          <pc:sldMk cId="963221799" sldId="495"/>
        </pc:sldMkLst>
        <pc:picChg chg="add mod ord modCrop">
          <ac:chgData name="Iva Vavic" userId="13a89f61-d74e-4100-9f82-8f9fd7ea3560" providerId="ADAL" clId="{E1DC80F1-2823-418A-888F-9E6640D89E20}" dt="2023-06-07T11:55:01.864" v="2454" actId="732"/>
          <ac:picMkLst>
            <pc:docMk/>
            <pc:sldMk cId="963221799" sldId="495"/>
            <ac:picMk id="6" creationId="{201081D1-C6D5-F1AB-4714-EE2818239147}"/>
          </ac:picMkLst>
        </pc:picChg>
        <pc:picChg chg="del">
          <ac:chgData name="Iva Vavic" userId="13a89f61-d74e-4100-9f82-8f9fd7ea3560" providerId="ADAL" clId="{E1DC80F1-2823-418A-888F-9E6640D89E20}" dt="2023-06-07T11:54:28.006" v="2449" actId="478"/>
          <ac:picMkLst>
            <pc:docMk/>
            <pc:sldMk cId="963221799" sldId="495"/>
            <ac:picMk id="7" creationId="{E3BD0ECC-3156-61E4-4977-22A91CE4CDA4}"/>
          </ac:picMkLst>
        </pc:picChg>
      </pc:sldChg>
      <pc:sldChg chg="addSp delSp modSp add mod">
        <pc:chgData name="Iva Vavic" userId="13a89f61-d74e-4100-9f82-8f9fd7ea3560" providerId="ADAL" clId="{E1DC80F1-2823-418A-888F-9E6640D89E20}" dt="2023-06-07T11:55:28.049" v="2459" actId="14100"/>
        <pc:sldMkLst>
          <pc:docMk/>
          <pc:sldMk cId="3458724322" sldId="496"/>
        </pc:sldMkLst>
        <pc:picChg chg="del">
          <ac:chgData name="Iva Vavic" userId="13a89f61-d74e-4100-9f82-8f9fd7ea3560" providerId="ADAL" clId="{E1DC80F1-2823-418A-888F-9E6640D89E20}" dt="2023-06-07T11:55:11.123" v="2456" actId="478"/>
          <ac:picMkLst>
            <pc:docMk/>
            <pc:sldMk cId="3458724322" sldId="496"/>
            <ac:picMk id="6" creationId="{201081D1-C6D5-F1AB-4714-EE2818239147}"/>
          </ac:picMkLst>
        </pc:picChg>
        <pc:picChg chg="add mod">
          <ac:chgData name="Iva Vavic" userId="13a89f61-d74e-4100-9f82-8f9fd7ea3560" providerId="ADAL" clId="{E1DC80F1-2823-418A-888F-9E6640D89E20}" dt="2023-06-07T11:55:28.049" v="2459" actId="14100"/>
          <ac:picMkLst>
            <pc:docMk/>
            <pc:sldMk cId="3458724322" sldId="496"/>
            <ac:picMk id="7" creationId="{41F9062C-E94D-2081-097B-E581D8960E92}"/>
          </ac:picMkLst>
        </pc:picChg>
      </pc:sldChg>
      <pc:sldChg chg="addSp delSp modSp add mod">
        <pc:chgData name="Iva Vavic" userId="13a89f61-d74e-4100-9f82-8f9fd7ea3560" providerId="ADAL" clId="{E1DC80F1-2823-418A-888F-9E6640D89E20}" dt="2023-06-07T11:55:51.668" v="2465" actId="14100"/>
        <pc:sldMkLst>
          <pc:docMk/>
          <pc:sldMk cId="534367087" sldId="497"/>
        </pc:sldMkLst>
        <pc:picChg chg="add mod">
          <ac:chgData name="Iva Vavic" userId="13a89f61-d74e-4100-9f82-8f9fd7ea3560" providerId="ADAL" clId="{E1DC80F1-2823-418A-888F-9E6640D89E20}" dt="2023-06-07T11:55:51.668" v="2465" actId="14100"/>
          <ac:picMkLst>
            <pc:docMk/>
            <pc:sldMk cId="534367087" sldId="497"/>
            <ac:picMk id="6" creationId="{4FCA498B-855E-B2E8-E265-75FAFDB0311A}"/>
          </ac:picMkLst>
        </pc:picChg>
        <pc:picChg chg="del">
          <ac:chgData name="Iva Vavic" userId="13a89f61-d74e-4100-9f82-8f9fd7ea3560" providerId="ADAL" clId="{E1DC80F1-2823-418A-888F-9E6640D89E20}" dt="2023-06-07T11:55:34.919" v="2461" actId="478"/>
          <ac:picMkLst>
            <pc:docMk/>
            <pc:sldMk cId="534367087" sldId="497"/>
            <ac:picMk id="7" creationId="{41F9062C-E94D-2081-097B-E581D8960E92}"/>
          </ac:picMkLst>
        </pc:picChg>
      </pc:sldChg>
      <pc:sldChg chg="addSp delSp modSp add mod">
        <pc:chgData name="Iva Vavic" userId="13a89f61-d74e-4100-9f82-8f9fd7ea3560" providerId="ADAL" clId="{E1DC80F1-2823-418A-888F-9E6640D89E20}" dt="2023-06-07T11:56:15.741" v="2470" actId="14100"/>
        <pc:sldMkLst>
          <pc:docMk/>
          <pc:sldMk cId="17212002" sldId="498"/>
        </pc:sldMkLst>
        <pc:picChg chg="del">
          <ac:chgData name="Iva Vavic" userId="13a89f61-d74e-4100-9f82-8f9fd7ea3560" providerId="ADAL" clId="{E1DC80F1-2823-418A-888F-9E6640D89E20}" dt="2023-06-07T11:55:57.396" v="2467" actId="478"/>
          <ac:picMkLst>
            <pc:docMk/>
            <pc:sldMk cId="17212002" sldId="498"/>
            <ac:picMk id="6" creationId="{4FCA498B-855E-B2E8-E265-75FAFDB0311A}"/>
          </ac:picMkLst>
        </pc:picChg>
        <pc:picChg chg="add mod">
          <ac:chgData name="Iva Vavic" userId="13a89f61-d74e-4100-9f82-8f9fd7ea3560" providerId="ADAL" clId="{E1DC80F1-2823-418A-888F-9E6640D89E20}" dt="2023-06-07T11:56:15.741" v="2470" actId="14100"/>
          <ac:picMkLst>
            <pc:docMk/>
            <pc:sldMk cId="17212002" sldId="498"/>
            <ac:picMk id="7" creationId="{151A44A8-B26F-CB34-7834-BF7552DC90E5}"/>
          </ac:picMkLst>
        </pc:picChg>
      </pc:sldChg>
      <pc:sldChg chg="addSp delSp modSp add mod">
        <pc:chgData name="Iva Vavic" userId="13a89f61-d74e-4100-9f82-8f9fd7ea3560" providerId="ADAL" clId="{E1DC80F1-2823-418A-888F-9E6640D89E20}" dt="2023-06-07T11:56:38.100" v="2476" actId="1076"/>
        <pc:sldMkLst>
          <pc:docMk/>
          <pc:sldMk cId="1724173037" sldId="499"/>
        </pc:sldMkLst>
        <pc:picChg chg="add mod">
          <ac:chgData name="Iva Vavic" userId="13a89f61-d74e-4100-9f82-8f9fd7ea3560" providerId="ADAL" clId="{E1DC80F1-2823-418A-888F-9E6640D89E20}" dt="2023-06-07T11:56:38.100" v="2476" actId="1076"/>
          <ac:picMkLst>
            <pc:docMk/>
            <pc:sldMk cId="1724173037" sldId="499"/>
            <ac:picMk id="6" creationId="{694F7AB6-01F3-9E24-529C-C0EBF2986014}"/>
          </ac:picMkLst>
        </pc:picChg>
        <pc:picChg chg="del">
          <ac:chgData name="Iva Vavic" userId="13a89f61-d74e-4100-9f82-8f9fd7ea3560" providerId="ADAL" clId="{E1DC80F1-2823-418A-888F-9E6640D89E20}" dt="2023-06-07T11:56:20.816" v="2472" actId="478"/>
          <ac:picMkLst>
            <pc:docMk/>
            <pc:sldMk cId="1724173037" sldId="499"/>
            <ac:picMk id="7" creationId="{151A44A8-B26F-CB34-7834-BF7552DC90E5}"/>
          </ac:picMkLst>
        </pc:picChg>
      </pc:sldChg>
      <pc:sldChg chg="addSp delSp modSp add mod">
        <pc:chgData name="Iva Vavic" userId="13a89f61-d74e-4100-9f82-8f9fd7ea3560" providerId="ADAL" clId="{E1DC80F1-2823-418A-888F-9E6640D89E20}" dt="2023-06-07T11:56:59.760" v="2482" actId="1076"/>
        <pc:sldMkLst>
          <pc:docMk/>
          <pc:sldMk cId="3601572086" sldId="500"/>
        </pc:sldMkLst>
        <pc:picChg chg="del">
          <ac:chgData name="Iva Vavic" userId="13a89f61-d74e-4100-9f82-8f9fd7ea3560" providerId="ADAL" clId="{E1DC80F1-2823-418A-888F-9E6640D89E20}" dt="2023-06-07T11:56:43.137" v="2478" actId="478"/>
          <ac:picMkLst>
            <pc:docMk/>
            <pc:sldMk cId="3601572086" sldId="500"/>
            <ac:picMk id="6" creationId="{694F7AB6-01F3-9E24-529C-C0EBF2986014}"/>
          </ac:picMkLst>
        </pc:picChg>
        <pc:picChg chg="add mod">
          <ac:chgData name="Iva Vavic" userId="13a89f61-d74e-4100-9f82-8f9fd7ea3560" providerId="ADAL" clId="{E1DC80F1-2823-418A-888F-9E6640D89E20}" dt="2023-06-07T11:56:59.760" v="2482" actId="1076"/>
          <ac:picMkLst>
            <pc:docMk/>
            <pc:sldMk cId="3601572086" sldId="500"/>
            <ac:picMk id="7" creationId="{668C6D97-681A-4ACF-BA56-572D2DB89ABA}"/>
          </ac:picMkLst>
        </pc:picChg>
      </pc:sldChg>
      <pc:sldChg chg="addSp delSp modSp add mod">
        <pc:chgData name="Iva Vavic" userId="13a89f61-d74e-4100-9f82-8f9fd7ea3560" providerId="ADAL" clId="{E1DC80F1-2823-418A-888F-9E6640D89E20}" dt="2023-06-07T11:57:25.034" v="2488" actId="1076"/>
        <pc:sldMkLst>
          <pc:docMk/>
          <pc:sldMk cId="839221894" sldId="501"/>
        </pc:sldMkLst>
        <pc:picChg chg="add mod">
          <ac:chgData name="Iva Vavic" userId="13a89f61-d74e-4100-9f82-8f9fd7ea3560" providerId="ADAL" clId="{E1DC80F1-2823-418A-888F-9E6640D89E20}" dt="2023-06-07T11:57:25.034" v="2488" actId="1076"/>
          <ac:picMkLst>
            <pc:docMk/>
            <pc:sldMk cId="839221894" sldId="501"/>
            <ac:picMk id="6" creationId="{411B0AF4-FB0E-62D4-F0B6-BDFB23202D91}"/>
          </ac:picMkLst>
        </pc:picChg>
        <pc:picChg chg="del">
          <ac:chgData name="Iva Vavic" userId="13a89f61-d74e-4100-9f82-8f9fd7ea3560" providerId="ADAL" clId="{E1DC80F1-2823-418A-888F-9E6640D89E20}" dt="2023-06-07T11:57:03.844" v="2484" actId="478"/>
          <ac:picMkLst>
            <pc:docMk/>
            <pc:sldMk cId="839221894" sldId="501"/>
            <ac:picMk id="7" creationId="{668C6D97-681A-4ACF-BA56-572D2DB89ABA}"/>
          </ac:picMkLst>
        </pc:picChg>
      </pc:sldChg>
      <pc:sldChg chg="addSp delSp modSp add mod">
        <pc:chgData name="Iva Vavic" userId="13a89f61-d74e-4100-9f82-8f9fd7ea3560" providerId="ADAL" clId="{E1DC80F1-2823-418A-888F-9E6640D89E20}" dt="2023-06-07T11:57:51.996" v="2495" actId="1076"/>
        <pc:sldMkLst>
          <pc:docMk/>
          <pc:sldMk cId="2832059127" sldId="502"/>
        </pc:sldMkLst>
        <pc:picChg chg="del">
          <ac:chgData name="Iva Vavic" userId="13a89f61-d74e-4100-9f82-8f9fd7ea3560" providerId="ADAL" clId="{E1DC80F1-2823-418A-888F-9E6640D89E20}" dt="2023-06-07T11:57:29.733" v="2490" actId="478"/>
          <ac:picMkLst>
            <pc:docMk/>
            <pc:sldMk cId="2832059127" sldId="502"/>
            <ac:picMk id="6" creationId="{411B0AF4-FB0E-62D4-F0B6-BDFB23202D91}"/>
          </ac:picMkLst>
        </pc:picChg>
        <pc:picChg chg="add mod">
          <ac:chgData name="Iva Vavic" userId="13a89f61-d74e-4100-9f82-8f9fd7ea3560" providerId="ADAL" clId="{E1DC80F1-2823-418A-888F-9E6640D89E20}" dt="2023-06-07T11:57:51.996" v="2495" actId="1076"/>
          <ac:picMkLst>
            <pc:docMk/>
            <pc:sldMk cId="2832059127" sldId="502"/>
            <ac:picMk id="7" creationId="{013D5226-16B4-1509-F0B1-BFD348277EF7}"/>
          </ac:picMkLst>
        </pc:picChg>
      </pc:sldChg>
      <pc:sldChg chg="addSp delSp modSp add mod">
        <pc:chgData name="Iva Vavic" userId="13a89f61-d74e-4100-9f82-8f9fd7ea3560" providerId="ADAL" clId="{E1DC80F1-2823-418A-888F-9E6640D89E20}" dt="2023-06-07T11:58:15.337" v="2501" actId="1076"/>
        <pc:sldMkLst>
          <pc:docMk/>
          <pc:sldMk cId="1559364864" sldId="503"/>
        </pc:sldMkLst>
        <pc:picChg chg="add mod">
          <ac:chgData name="Iva Vavic" userId="13a89f61-d74e-4100-9f82-8f9fd7ea3560" providerId="ADAL" clId="{E1DC80F1-2823-418A-888F-9E6640D89E20}" dt="2023-06-07T11:58:15.337" v="2501" actId="1076"/>
          <ac:picMkLst>
            <pc:docMk/>
            <pc:sldMk cId="1559364864" sldId="503"/>
            <ac:picMk id="6" creationId="{758D0358-B961-477D-F918-CAFD64856342}"/>
          </ac:picMkLst>
        </pc:picChg>
        <pc:picChg chg="del">
          <ac:chgData name="Iva Vavic" userId="13a89f61-d74e-4100-9f82-8f9fd7ea3560" providerId="ADAL" clId="{E1DC80F1-2823-418A-888F-9E6640D89E20}" dt="2023-06-07T11:57:56.006" v="2497" actId="478"/>
          <ac:picMkLst>
            <pc:docMk/>
            <pc:sldMk cId="1559364864" sldId="503"/>
            <ac:picMk id="7" creationId="{013D5226-16B4-1509-F0B1-BFD348277EF7}"/>
          </ac:picMkLst>
        </pc:picChg>
      </pc:sldChg>
      <pc:sldChg chg="addSp delSp modSp add mod">
        <pc:chgData name="Iva Vavic" userId="13a89f61-d74e-4100-9f82-8f9fd7ea3560" providerId="ADAL" clId="{E1DC80F1-2823-418A-888F-9E6640D89E20}" dt="2023-06-07T11:58:34.858" v="2506" actId="14100"/>
        <pc:sldMkLst>
          <pc:docMk/>
          <pc:sldMk cId="4081607353" sldId="504"/>
        </pc:sldMkLst>
        <pc:picChg chg="del">
          <ac:chgData name="Iva Vavic" userId="13a89f61-d74e-4100-9f82-8f9fd7ea3560" providerId="ADAL" clId="{E1DC80F1-2823-418A-888F-9E6640D89E20}" dt="2023-06-07T11:58:19.016" v="2503" actId="478"/>
          <ac:picMkLst>
            <pc:docMk/>
            <pc:sldMk cId="4081607353" sldId="504"/>
            <ac:picMk id="6" creationId="{758D0358-B961-477D-F918-CAFD64856342}"/>
          </ac:picMkLst>
        </pc:picChg>
        <pc:picChg chg="add mod">
          <ac:chgData name="Iva Vavic" userId="13a89f61-d74e-4100-9f82-8f9fd7ea3560" providerId="ADAL" clId="{E1DC80F1-2823-418A-888F-9E6640D89E20}" dt="2023-06-07T11:58:34.858" v="2506" actId="14100"/>
          <ac:picMkLst>
            <pc:docMk/>
            <pc:sldMk cId="4081607353" sldId="504"/>
            <ac:picMk id="7" creationId="{72C19EA6-B31B-63CC-3AD9-CA583C1CEC75}"/>
          </ac:picMkLst>
        </pc:picChg>
      </pc:sldChg>
      <pc:sldChg chg="addSp delSp modSp add mod">
        <pc:chgData name="Iva Vavic" userId="13a89f61-d74e-4100-9f82-8f9fd7ea3560" providerId="ADAL" clId="{E1DC80F1-2823-418A-888F-9E6640D89E20}" dt="2023-06-07T11:59:33.681" v="2514" actId="732"/>
        <pc:sldMkLst>
          <pc:docMk/>
          <pc:sldMk cId="4286260328" sldId="505"/>
        </pc:sldMkLst>
        <pc:picChg chg="add mod ord modCrop">
          <ac:chgData name="Iva Vavic" userId="13a89f61-d74e-4100-9f82-8f9fd7ea3560" providerId="ADAL" clId="{E1DC80F1-2823-418A-888F-9E6640D89E20}" dt="2023-06-07T11:59:33.681" v="2514" actId="732"/>
          <ac:picMkLst>
            <pc:docMk/>
            <pc:sldMk cId="4286260328" sldId="505"/>
            <ac:picMk id="6" creationId="{22A6CA18-021D-C236-1A76-DD316ABE704F}"/>
          </ac:picMkLst>
        </pc:picChg>
        <pc:picChg chg="del">
          <ac:chgData name="Iva Vavic" userId="13a89f61-d74e-4100-9f82-8f9fd7ea3560" providerId="ADAL" clId="{E1DC80F1-2823-418A-888F-9E6640D89E20}" dt="2023-06-07T11:58:39.107" v="2508" actId="478"/>
          <ac:picMkLst>
            <pc:docMk/>
            <pc:sldMk cId="4286260328" sldId="505"/>
            <ac:picMk id="7" creationId="{72C19EA6-B31B-63CC-3AD9-CA583C1CEC75}"/>
          </ac:picMkLst>
        </pc:picChg>
      </pc:sldChg>
      <pc:sldChg chg="addSp delSp modSp add mod">
        <pc:chgData name="Iva Vavic" userId="13a89f61-d74e-4100-9f82-8f9fd7ea3560" providerId="ADAL" clId="{E1DC80F1-2823-418A-888F-9E6640D89E20}" dt="2023-06-07T12:00:23.887" v="2522" actId="167"/>
        <pc:sldMkLst>
          <pc:docMk/>
          <pc:sldMk cId="2002403601" sldId="506"/>
        </pc:sldMkLst>
        <pc:picChg chg="del">
          <ac:chgData name="Iva Vavic" userId="13a89f61-d74e-4100-9f82-8f9fd7ea3560" providerId="ADAL" clId="{E1DC80F1-2823-418A-888F-9E6640D89E20}" dt="2023-06-07T11:59:42.788" v="2516" actId="478"/>
          <ac:picMkLst>
            <pc:docMk/>
            <pc:sldMk cId="2002403601" sldId="506"/>
            <ac:picMk id="6" creationId="{22A6CA18-021D-C236-1A76-DD316ABE704F}"/>
          </ac:picMkLst>
        </pc:picChg>
        <pc:picChg chg="add mod ord modCrop">
          <ac:chgData name="Iva Vavic" userId="13a89f61-d74e-4100-9f82-8f9fd7ea3560" providerId="ADAL" clId="{E1DC80F1-2823-418A-888F-9E6640D89E20}" dt="2023-06-07T12:00:23.887" v="2522" actId="167"/>
          <ac:picMkLst>
            <pc:docMk/>
            <pc:sldMk cId="2002403601" sldId="506"/>
            <ac:picMk id="7" creationId="{5FF22DC4-1315-4CDB-FE55-C0262F004D4E}"/>
          </ac:picMkLst>
        </pc:picChg>
      </pc:sldChg>
      <pc:sldChg chg="addSp delSp modSp add mod">
        <pc:chgData name="Iva Vavic" userId="13a89f61-d74e-4100-9f82-8f9fd7ea3560" providerId="ADAL" clId="{E1DC80F1-2823-418A-888F-9E6640D89E20}" dt="2023-06-07T12:01:02.751" v="2528" actId="732"/>
        <pc:sldMkLst>
          <pc:docMk/>
          <pc:sldMk cId="74559764" sldId="507"/>
        </pc:sldMkLst>
        <pc:picChg chg="add mod modCrop">
          <ac:chgData name="Iva Vavic" userId="13a89f61-d74e-4100-9f82-8f9fd7ea3560" providerId="ADAL" clId="{E1DC80F1-2823-418A-888F-9E6640D89E20}" dt="2023-06-07T12:01:02.751" v="2528" actId="732"/>
          <ac:picMkLst>
            <pc:docMk/>
            <pc:sldMk cId="74559764" sldId="507"/>
            <ac:picMk id="6" creationId="{B7BB9B22-16F6-7134-C229-558B797FA616}"/>
          </ac:picMkLst>
        </pc:picChg>
        <pc:picChg chg="del">
          <ac:chgData name="Iva Vavic" userId="13a89f61-d74e-4100-9f82-8f9fd7ea3560" providerId="ADAL" clId="{E1DC80F1-2823-418A-888F-9E6640D89E20}" dt="2023-06-07T12:00:37.464" v="2524" actId="478"/>
          <ac:picMkLst>
            <pc:docMk/>
            <pc:sldMk cId="74559764" sldId="507"/>
            <ac:picMk id="7" creationId="{5FF22DC4-1315-4CDB-FE55-C0262F004D4E}"/>
          </ac:picMkLst>
        </pc:picChg>
      </pc:sldChg>
      <pc:sldChg chg="addSp delSp modSp add mod">
        <pc:chgData name="Iva Vavic" userId="13a89f61-d74e-4100-9f82-8f9fd7ea3560" providerId="ADAL" clId="{E1DC80F1-2823-418A-888F-9E6640D89E20}" dt="2023-06-07T12:01:37.725" v="2535" actId="167"/>
        <pc:sldMkLst>
          <pc:docMk/>
          <pc:sldMk cId="1755564686" sldId="508"/>
        </pc:sldMkLst>
        <pc:picChg chg="del">
          <ac:chgData name="Iva Vavic" userId="13a89f61-d74e-4100-9f82-8f9fd7ea3560" providerId="ADAL" clId="{E1DC80F1-2823-418A-888F-9E6640D89E20}" dt="2023-06-07T12:01:07.736" v="2530" actId="478"/>
          <ac:picMkLst>
            <pc:docMk/>
            <pc:sldMk cId="1755564686" sldId="508"/>
            <ac:picMk id="6" creationId="{B7BB9B22-16F6-7134-C229-558B797FA616}"/>
          </ac:picMkLst>
        </pc:picChg>
        <pc:picChg chg="add mod ord modCrop">
          <ac:chgData name="Iva Vavic" userId="13a89f61-d74e-4100-9f82-8f9fd7ea3560" providerId="ADAL" clId="{E1DC80F1-2823-418A-888F-9E6640D89E20}" dt="2023-06-07T12:01:37.725" v="2535" actId="167"/>
          <ac:picMkLst>
            <pc:docMk/>
            <pc:sldMk cId="1755564686" sldId="508"/>
            <ac:picMk id="7" creationId="{6ED48868-3B98-0AB0-5BE3-413AEBCDAACA}"/>
          </ac:picMkLst>
        </pc:picChg>
      </pc:sldChg>
      <pc:sldChg chg="addSp delSp modSp add mod">
        <pc:chgData name="Iva Vavic" userId="13a89f61-d74e-4100-9f82-8f9fd7ea3560" providerId="ADAL" clId="{E1DC80F1-2823-418A-888F-9E6640D89E20}" dt="2023-06-07T12:02:17.745" v="2542" actId="167"/>
        <pc:sldMkLst>
          <pc:docMk/>
          <pc:sldMk cId="3604424648" sldId="509"/>
        </pc:sldMkLst>
        <pc:picChg chg="add mod ord modCrop">
          <ac:chgData name="Iva Vavic" userId="13a89f61-d74e-4100-9f82-8f9fd7ea3560" providerId="ADAL" clId="{E1DC80F1-2823-418A-888F-9E6640D89E20}" dt="2023-06-07T12:02:17.745" v="2542" actId="167"/>
          <ac:picMkLst>
            <pc:docMk/>
            <pc:sldMk cId="3604424648" sldId="509"/>
            <ac:picMk id="6" creationId="{2BBCE63D-9713-BD55-976C-FEBDADE83093}"/>
          </ac:picMkLst>
        </pc:picChg>
        <pc:picChg chg="del">
          <ac:chgData name="Iva Vavic" userId="13a89f61-d74e-4100-9f82-8f9fd7ea3560" providerId="ADAL" clId="{E1DC80F1-2823-418A-888F-9E6640D89E20}" dt="2023-06-07T12:01:46.505" v="2537" actId="478"/>
          <ac:picMkLst>
            <pc:docMk/>
            <pc:sldMk cId="3604424648" sldId="509"/>
            <ac:picMk id="7" creationId="{6ED48868-3B98-0AB0-5BE3-413AEBCDAACA}"/>
          </ac:picMkLst>
        </pc:picChg>
      </pc:sldChg>
      <pc:sldChg chg="addSp delSp modSp add mod">
        <pc:chgData name="Iva Vavic" userId="13a89f61-d74e-4100-9f82-8f9fd7ea3560" providerId="ADAL" clId="{E1DC80F1-2823-418A-888F-9E6640D89E20}" dt="2023-06-07T12:02:50.067" v="2549" actId="167"/>
        <pc:sldMkLst>
          <pc:docMk/>
          <pc:sldMk cId="1839538242" sldId="510"/>
        </pc:sldMkLst>
        <pc:picChg chg="del">
          <ac:chgData name="Iva Vavic" userId="13a89f61-d74e-4100-9f82-8f9fd7ea3560" providerId="ADAL" clId="{E1DC80F1-2823-418A-888F-9E6640D89E20}" dt="2023-06-07T12:02:21.532" v="2544" actId="478"/>
          <ac:picMkLst>
            <pc:docMk/>
            <pc:sldMk cId="1839538242" sldId="510"/>
            <ac:picMk id="6" creationId="{2BBCE63D-9713-BD55-976C-FEBDADE83093}"/>
          </ac:picMkLst>
        </pc:picChg>
        <pc:picChg chg="add mod ord modCrop">
          <ac:chgData name="Iva Vavic" userId="13a89f61-d74e-4100-9f82-8f9fd7ea3560" providerId="ADAL" clId="{E1DC80F1-2823-418A-888F-9E6640D89E20}" dt="2023-06-07T12:02:50.067" v="2549" actId="167"/>
          <ac:picMkLst>
            <pc:docMk/>
            <pc:sldMk cId="1839538242" sldId="510"/>
            <ac:picMk id="7" creationId="{82A3BE49-C706-3272-1D24-5036B87C48C0}"/>
          </ac:picMkLst>
        </pc:picChg>
      </pc:sldChg>
      <pc:sldChg chg="addSp delSp modSp add mod">
        <pc:chgData name="Iva Vavic" userId="13a89f61-d74e-4100-9f82-8f9fd7ea3560" providerId="ADAL" clId="{E1DC80F1-2823-418A-888F-9E6640D89E20}" dt="2023-06-07T12:03:25.565" v="2556" actId="167"/>
        <pc:sldMkLst>
          <pc:docMk/>
          <pc:sldMk cId="1629674832" sldId="511"/>
        </pc:sldMkLst>
        <pc:picChg chg="add mod ord modCrop">
          <ac:chgData name="Iva Vavic" userId="13a89f61-d74e-4100-9f82-8f9fd7ea3560" providerId="ADAL" clId="{E1DC80F1-2823-418A-888F-9E6640D89E20}" dt="2023-06-07T12:03:25.565" v="2556" actId="167"/>
          <ac:picMkLst>
            <pc:docMk/>
            <pc:sldMk cId="1629674832" sldId="511"/>
            <ac:picMk id="6" creationId="{3692F29B-F423-D610-0439-329D31ED2FC1}"/>
          </ac:picMkLst>
        </pc:picChg>
        <pc:picChg chg="del">
          <ac:chgData name="Iva Vavic" userId="13a89f61-d74e-4100-9f82-8f9fd7ea3560" providerId="ADAL" clId="{E1DC80F1-2823-418A-888F-9E6640D89E20}" dt="2023-06-07T12:02:55.785" v="2551" actId="478"/>
          <ac:picMkLst>
            <pc:docMk/>
            <pc:sldMk cId="1629674832" sldId="511"/>
            <ac:picMk id="7" creationId="{82A3BE49-C706-3272-1D24-5036B87C48C0}"/>
          </ac:picMkLst>
        </pc:picChg>
      </pc:sldChg>
      <pc:sldChg chg="addSp delSp modSp add mod">
        <pc:chgData name="Iva Vavic" userId="13a89f61-d74e-4100-9f82-8f9fd7ea3560" providerId="ADAL" clId="{E1DC80F1-2823-418A-888F-9E6640D89E20}" dt="2023-06-07T12:03:50.015" v="2561" actId="14100"/>
        <pc:sldMkLst>
          <pc:docMk/>
          <pc:sldMk cId="2786342478" sldId="512"/>
        </pc:sldMkLst>
        <pc:picChg chg="del">
          <ac:chgData name="Iva Vavic" userId="13a89f61-d74e-4100-9f82-8f9fd7ea3560" providerId="ADAL" clId="{E1DC80F1-2823-418A-888F-9E6640D89E20}" dt="2023-06-07T12:03:31.693" v="2558" actId="478"/>
          <ac:picMkLst>
            <pc:docMk/>
            <pc:sldMk cId="2786342478" sldId="512"/>
            <ac:picMk id="6" creationId="{3692F29B-F423-D610-0439-329D31ED2FC1}"/>
          </ac:picMkLst>
        </pc:picChg>
        <pc:picChg chg="add mod">
          <ac:chgData name="Iva Vavic" userId="13a89f61-d74e-4100-9f82-8f9fd7ea3560" providerId="ADAL" clId="{E1DC80F1-2823-418A-888F-9E6640D89E20}" dt="2023-06-07T12:03:50.015" v="2561" actId="14100"/>
          <ac:picMkLst>
            <pc:docMk/>
            <pc:sldMk cId="2786342478" sldId="512"/>
            <ac:picMk id="7" creationId="{A1B82541-A50F-EBE4-9F93-21945DEC12B8}"/>
          </ac:picMkLst>
        </pc:picChg>
      </pc:sldChg>
    </pc:docChg>
  </pc:docChgLst>
  <pc:docChgLst>
    <pc:chgData name="Iva Vavic" userId="13a89f61-d74e-4100-9f82-8f9fd7ea3560" providerId="ADAL" clId="{ED96388D-4A0D-EC4B-8229-AC56ECC6DF39}"/>
    <pc:docChg chg="undo custSel modSld">
      <pc:chgData name="Iva Vavic" userId="13a89f61-d74e-4100-9f82-8f9fd7ea3560" providerId="ADAL" clId="{ED96388D-4A0D-EC4B-8229-AC56ECC6DF39}" dt="2023-06-04T15:07:38.298" v="16" actId="1076"/>
      <pc:docMkLst>
        <pc:docMk/>
      </pc:docMkLst>
      <pc:sldChg chg="addSp delSp modSp">
        <pc:chgData name="Iva Vavic" userId="13a89f61-d74e-4100-9f82-8f9fd7ea3560" providerId="ADAL" clId="{ED96388D-4A0D-EC4B-8229-AC56ECC6DF39}" dt="2023-06-04T15:07:38.298" v="16" actId="1076"/>
        <pc:sldMkLst>
          <pc:docMk/>
          <pc:sldMk cId="1301269577" sldId="416"/>
        </pc:sldMkLst>
        <pc:picChg chg="add del mod">
          <ac:chgData name="Iva Vavic" userId="13a89f61-d74e-4100-9f82-8f9fd7ea3560" providerId="ADAL" clId="{ED96388D-4A0D-EC4B-8229-AC56ECC6DF39}" dt="2023-06-04T15:05:04.228" v="6" actId="478"/>
          <ac:picMkLst>
            <pc:docMk/>
            <pc:sldMk cId="1301269577" sldId="416"/>
            <ac:picMk id="4" creationId="{7469EB37-A2B7-AEE7-2963-5AE42FC20974}"/>
          </ac:picMkLst>
        </pc:picChg>
        <pc:picChg chg="add mod">
          <ac:chgData name="Iva Vavic" userId="13a89f61-d74e-4100-9f82-8f9fd7ea3560" providerId="ADAL" clId="{ED96388D-4A0D-EC4B-8229-AC56ECC6DF39}" dt="2023-06-04T15:07:38.298" v="16" actId="1076"/>
          <ac:picMkLst>
            <pc:docMk/>
            <pc:sldMk cId="1301269577" sldId="416"/>
            <ac:picMk id="6" creationId="{B34E9E50-A63A-F715-2981-8D29F7835A0A}"/>
          </ac:picMkLst>
        </pc:picChg>
        <pc:inkChg chg="add del">
          <ac:chgData name="Iva Vavic" userId="13a89f61-d74e-4100-9f82-8f9fd7ea3560" providerId="ADAL" clId="{ED96388D-4A0D-EC4B-8229-AC56ECC6DF39}" dt="2023-06-04T15:07:30.086" v="13"/>
          <ac:inkMkLst>
            <pc:docMk/>
            <pc:sldMk cId="1301269577" sldId="416"/>
            <ac:inkMk id="7" creationId="{DACE1D6C-CDD4-7DFB-35C3-E4241E1DBDE3}"/>
          </ac:inkMkLst>
        </pc:inkChg>
        <pc:inkChg chg="add del">
          <ac:chgData name="Iva Vavic" userId="13a89f61-d74e-4100-9f82-8f9fd7ea3560" providerId="ADAL" clId="{ED96388D-4A0D-EC4B-8229-AC56ECC6DF39}" dt="2023-06-04T15:07:28.976" v="12"/>
          <ac:inkMkLst>
            <pc:docMk/>
            <pc:sldMk cId="1301269577" sldId="416"/>
            <ac:inkMk id="8" creationId="{ACBC7AED-ADD4-26C0-4021-C478BAE82447}"/>
          </ac:inkMkLst>
        </pc:inkChg>
        <pc:inkChg chg="add del">
          <ac:chgData name="Iva Vavic" userId="13a89f61-d74e-4100-9f82-8f9fd7ea3560" providerId="ADAL" clId="{ED96388D-4A0D-EC4B-8229-AC56ECC6DF39}" dt="2023-06-04T15:07:28.670" v="11"/>
          <ac:inkMkLst>
            <pc:docMk/>
            <pc:sldMk cId="1301269577" sldId="416"/>
            <ac:inkMk id="9" creationId="{4C14D4C6-41B0-1226-D666-52F7716BD6DC}"/>
          </ac:inkMkLst>
        </pc:inkChg>
      </pc:sldChg>
    </pc:docChg>
  </pc:docChgLst>
  <pc:docChgLst>
    <pc:chgData name="Iva Vavic" userId="13a89f61-d74e-4100-9f82-8f9fd7ea3560" providerId="ADAL" clId="{DC39C7CE-E4F5-4170-BF1D-51B9FDB8375F}"/>
    <pc:docChg chg="undo redo custSel addSld delSld modSld sldOrd">
      <pc:chgData name="Iva Vavic" userId="13a89f61-d74e-4100-9f82-8f9fd7ea3560" providerId="ADAL" clId="{DC39C7CE-E4F5-4170-BF1D-51B9FDB8375F}" dt="2023-05-20T16:53:34.732" v="8224" actId="47"/>
      <pc:docMkLst>
        <pc:docMk/>
      </pc:docMkLst>
      <pc:sldChg chg="addSp delSp modSp mod">
        <pc:chgData name="Iva Vavic" userId="13a89f61-d74e-4100-9f82-8f9fd7ea3560" providerId="ADAL" clId="{DC39C7CE-E4F5-4170-BF1D-51B9FDB8375F}" dt="2023-05-14T21:33:54.567" v="2810" actId="1036"/>
        <pc:sldMkLst>
          <pc:docMk/>
          <pc:sldMk cId="2265858915" sldId="266"/>
        </pc:sldMkLst>
        <pc:spChg chg="mod">
          <ac:chgData name="Iva Vavic" userId="13a89f61-d74e-4100-9f82-8f9fd7ea3560" providerId="ADAL" clId="{DC39C7CE-E4F5-4170-BF1D-51B9FDB8375F}" dt="2023-05-14T21:33:54.567" v="2810" actId="1036"/>
          <ac:spMkLst>
            <pc:docMk/>
            <pc:sldMk cId="2265858915" sldId="266"/>
            <ac:spMk id="7" creationId="{8BC65051-CD12-F410-8DCE-CB3DD714B380}"/>
          </ac:spMkLst>
        </pc:spChg>
        <pc:spChg chg="mod">
          <ac:chgData name="Iva Vavic" userId="13a89f61-d74e-4100-9f82-8f9fd7ea3560" providerId="ADAL" clId="{DC39C7CE-E4F5-4170-BF1D-51B9FDB8375F}" dt="2023-05-14T21:33:54.567" v="2810" actId="1036"/>
          <ac:spMkLst>
            <pc:docMk/>
            <pc:sldMk cId="2265858915" sldId="266"/>
            <ac:spMk id="8" creationId="{F335F81D-43D8-CC86-F63D-A9D91BFEE4F3}"/>
          </ac:spMkLst>
        </pc:spChg>
        <pc:spChg chg="mod">
          <ac:chgData name="Iva Vavic" userId="13a89f61-d74e-4100-9f82-8f9fd7ea3560" providerId="ADAL" clId="{DC39C7CE-E4F5-4170-BF1D-51B9FDB8375F}" dt="2023-05-14T21:33:54.567" v="2810" actId="1036"/>
          <ac:spMkLst>
            <pc:docMk/>
            <pc:sldMk cId="2265858915" sldId="266"/>
            <ac:spMk id="9" creationId="{B91D76C8-B40B-82DF-A463-7FA49157F0E0}"/>
          </ac:spMkLst>
        </pc:spChg>
        <pc:picChg chg="add mod ord">
          <ac:chgData name="Iva Vavic" userId="13a89f61-d74e-4100-9f82-8f9fd7ea3560" providerId="ADAL" clId="{DC39C7CE-E4F5-4170-BF1D-51B9FDB8375F}" dt="2023-05-14T21:33:26.381" v="2786" actId="34135"/>
          <ac:picMkLst>
            <pc:docMk/>
            <pc:sldMk cId="2265858915" sldId="266"/>
            <ac:picMk id="4" creationId="{FB1FB607-371C-EAB8-BCF1-9E6A4C4905C3}"/>
          </ac:picMkLst>
        </pc:picChg>
        <pc:picChg chg="del mod">
          <ac:chgData name="Iva Vavic" userId="13a89f61-d74e-4100-9f82-8f9fd7ea3560" providerId="ADAL" clId="{DC39C7CE-E4F5-4170-BF1D-51B9FDB8375F}" dt="2023-05-14T21:32:04.415" v="2778" actId="478"/>
          <ac:picMkLst>
            <pc:docMk/>
            <pc:sldMk cId="2265858915" sldId="266"/>
            <ac:picMk id="6" creationId="{1EE5E0B4-68CE-E20E-19FD-AD38918871D0}"/>
          </ac:picMkLst>
        </pc:picChg>
      </pc:sldChg>
      <pc:sldChg chg="modSp mod setBg">
        <pc:chgData name="Iva Vavic" userId="13a89f61-d74e-4100-9f82-8f9fd7ea3560" providerId="ADAL" clId="{DC39C7CE-E4F5-4170-BF1D-51B9FDB8375F}" dt="2023-05-16T09:27:42.421" v="7752" actId="108"/>
        <pc:sldMkLst>
          <pc:docMk/>
          <pc:sldMk cId="1472166204" sldId="298"/>
        </pc:sldMkLst>
        <pc:spChg chg="mod">
          <ac:chgData name="Iva Vavic" userId="13a89f61-d74e-4100-9f82-8f9fd7ea3560" providerId="ADAL" clId="{DC39C7CE-E4F5-4170-BF1D-51B9FDB8375F}" dt="2023-05-16T09:27:42.421" v="7752" actId="108"/>
          <ac:spMkLst>
            <pc:docMk/>
            <pc:sldMk cId="1472166204" sldId="298"/>
            <ac:spMk id="2" creationId="{00000000-0000-0000-0000-000000000000}"/>
          </ac:spMkLst>
        </pc:spChg>
        <pc:spChg chg="mod">
          <ac:chgData name="Iva Vavic" userId="13a89f61-d74e-4100-9f82-8f9fd7ea3560" providerId="ADAL" clId="{DC39C7CE-E4F5-4170-BF1D-51B9FDB8375F}" dt="2023-05-16T06:30:54.322" v="5877" actId="14100"/>
          <ac:spMkLst>
            <pc:docMk/>
            <pc:sldMk cId="1472166204" sldId="298"/>
            <ac:spMk id="4" creationId="{4A9045E3-A913-9466-AA9F-7B8F58F1C90C}"/>
          </ac:spMkLst>
        </pc:spChg>
      </pc:sldChg>
      <pc:sldChg chg="del">
        <pc:chgData name="Iva Vavic" userId="13a89f61-d74e-4100-9f82-8f9fd7ea3560" providerId="ADAL" clId="{DC39C7CE-E4F5-4170-BF1D-51B9FDB8375F}" dt="2023-05-16T09:26:26.076" v="7744" actId="47"/>
        <pc:sldMkLst>
          <pc:docMk/>
          <pc:sldMk cId="1820857103" sldId="362"/>
        </pc:sldMkLst>
      </pc:sldChg>
      <pc:sldChg chg="del">
        <pc:chgData name="Iva Vavic" userId="13a89f61-d74e-4100-9f82-8f9fd7ea3560" providerId="ADAL" clId="{DC39C7CE-E4F5-4170-BF1D-51B9FDB8375F}" dt="2023-05-16T09:26:29.949" v="7746" actId="47"/>
        <pc:sldMkLst>
          <pc:docMk/>
          <pc:sldMk cId="3830495990" sldId="364"/>
        </pc:sldMkLst>
      </pc:sldChg>
      <pc:sldChg chg="modSp mod ord">
        <pc:chgData name="Iva Vavic" userId="13a89f61-d74e-4100-9f82-8f9fd7ea3560" providerId="ADAL" clId="{DC39C7CE-E4F5-4170-BF1D-51B9FDB8375F}" dt="2023-05-16T09:29:43.017" v="7979" actId="20577"/>
        <pc:sldMkLst>
          <pc:docMk/>
          <pc:sldMk cId="3387411563" sldId="392"/>
        </pc:sldMkLst>
        <pc:spChg chg="mod">
          <ac:chgData name="Iva Vavic" userId="13a89f61-d74e-4100-9f82-8f9fd7ea3560" providerId="ADAL" clId="{DC39C7CE-E4F5-4170-BF1D-51B9FDB8375F}" dt="2023-05-16T09:27:15.466" v="7751" actId="20577"/>
          <ac:spMkLst>
            <pc:docMk/>
            <pc:sldMk cId="3387411563" sldId="392"/>
            <ac:spMk id="2" creationId="{00000000-0000-0000-0000-000000000000}"/>
          </ac:spMkLst>
        </pc:spChg>
        <pc:spChg chg="mod">
          <ac:chgData name="Iva Vavic" userId="13a89f61-d74e-4100-9f82-8f9fd7ea3560" providerId="ADAL" clId="{DC39C7CE-E4F5-4170-BF1D-51B9FDB8375F}" dt="2023-05-16T09:29:43.017" v="7979" actId="20577"/>
          <ac:spMkLst>
            <pc:docMk/>
            <pc:sldMk cId="3387411563" sldId="392"/>
            <ac:spMk id="4" creationId="{53699AA7-EF01-93D9-88C3-07FAFD5875FC}"/>
          </ac:spMkLst>
        </pc:spChg>
      </pc:sldChg>
      <pc:sldChg chg="modSp mod">
        <pc:chgData name="Iva Vavic" userId="13a89f61-d74e-4100-9f82-8f9fd7ea3560" providerId="ADAL" clId="{DC39C7CE-E4F5-4170-BF1D-51B9FDB8375F}" dt="2023-05-16T09:26:54.110" v="7748" actId="108"/>
        <pc:sldMkLst>
          <pc:docMk/>
          <pc:sldMk cId="1301269577" sldId="416"/>
        </pc:sldMkLst>
        <pc:spChg chg="mod">
          <ac:chgData name="Iva Vavic" userId="13a89f61-d74e-4100-9f82-8f9fd7ea3560" providerId="ADAL" clId="{DC39C7CE-E4F5-4170-BF1D-51B9FDB8375F}" dt="2023-05-16T09:26:54.110" v="7748" actId="108"/>
          <ac:spMkLst>
            <pc:docMk/>
            <pc:sldMk cId="1301269577" sldId="416"/>
            <ac:spMk id="2" creationId="{00000000-0000-0000-0000-000000000000}"/>
          </ac:spMkLst>
        </pc:spChg>
      </pc:sldChg>
      <pc:sldChg chg="addSp delSp modSp mod">
        <pc:chgData name="Iva Vavic" userId="13a89f61-d74e-4100-9f82-8f9fd7ea3560" providerId="ADAL" clId="{DC39C7CE-E4F5-4170-BF1D-51B9FDB8375F}" dt="2023-05-16T06:29:15.001" v="5838" actId="1037"/>
        <pc:sldMkLst>
          <pc:docMk/>
          <pc:sldMk cId="1525568896" sldId="427"/>
        </pc:sldMkLst>
        <pc:spChg chg="mod">
          <ac:chgData name="Iva Vavic" userId="13a89f61-d74e-4100-9f82-8f9fd7ea3560" providerId="ADAL" clId="{DC39C7CE-E4F5-4170-BF1D-51B9FDB8375F}" dt="2023-05-16T06:29:15.001" v="5838" actId="1037"/>
          <ac:spMkLst>
            <pc:docMk/>
            <pc:sldMk cId="1525568896" sldId="427"/>
            <ac:spMk id="2" creationId="{00000000-0000-0000-0000-000000000000}"/>
          </ac:spMkLst>
        </pc:spChg>
        <pc:spChg chg="add del">
          <ac:chgData name="Iva Vavic" userId="13a89f61-d74e-4100-9f82-8f9fd7ea3560" providerId="ADAL" clId="{DC39C7CE-E4F5-4170-BF1D-51B9FDB8375F}" dt="2023-05-14T20:40:38.812" v="1698"/>
          <ac:spMkLst>
            <pc:docMk/>
            <pc:sldMk cId="1525568896" sldId="427"/>
            <ac:spMk id="3" creationId="{21E322D1-F819-2FF2-8C2E-3EF478E8CA08}"/>
          </ac:spMkLst>
        </pc:spChg>
        <pc:spChg chg="add del">
          <ac:chgData name="Iva Vavic" userId="13a89f61-d74e-4100-9f82-8f9fd7ea3560" providerId="ADAL" clId="{DC39C7CE-E4F5-4170-BF1D-51B9FDB8375F}" dt="2023-05-14T20:40:49.099" v="1700" actId="21"/>
          <ac:spMkLst>
            <pc:docMk/>
            <pc:sldMk cId="1525568896" sldId="427"/>
            <ac:spMk id="4" creationId="{8F4F8730-523C-B17E-EC57-C78524188338}"/>
          </ac:spMkLst>
        </pc:spChg>
        <pc:spChg chg="add del mod">
          <ac:chgData name="Iva Vavic" userId="13a89f61-d74e-4100-9f82-8f9fd7ea3560" providerId="ADAL" clId="{DC39C7CE-E4F5-4170-BF1D-51B9FDB8375F}" dt="2023-05-16T06:29:07.451" v="5830" actId="14100"/>
          <ac:spMkLst>
            <pc:docMk/>
            <pc:sldMk cId="1525568896" sldId="427"/>
            <ac:spMk id="15" creationId="{AF18885C-59DE-DC9B-B6E2-CC9EEF3CC241}"/>
          </ac:spMkLst>
        </pc:spChg>
        <pc:spChg chg="del">
          <ac:chgData name="Iva Vavic" userId="13a89f61-d74e-4100-9f82-8f9fd7ea3560" providerId="ADAL" clId="{DC39C7CE-E4F5-4170-BF1D-51B9FDB8375F}" dt="2023-05-14T08:45:21.784" v="2" actId="478"/>
          <ac:spMkLst>
            <pc:docMk/>
            <pc:sldMk cId="1525568896" sldId="427"/>
            <ac:spMk id="16" creationId="{152DDC70-4F10-C482-BDD1-CFF5B8A493B3}"/>
          </ac:spMkLst>
        </pc:spChg>
        <pc:picChg chg="add mod ord">
          <ac:chgData name="Iva Vavic" userId="13a89f61-d74e-4100-9f82-8f9fd7ea3560" providerId="ADAL" clId="{DC39C7CE-E4F5-4170-BF1D-51B9FDB8375F}" dt="2023-05-14T20:54:59.258" v="1948" actId="167"/>
          <ac:picMkLst>
            <pc:docMk/>
            <pc:sldMk cId="1525568896" sldId="427"/>
            <ac:picMk id="8" creationId="{A4EADF20-2B48-3B59-427E-AC07BA8DB3FE}"/>
          </ac:picMkLst>
        </pc:picChg>
        <pc:picChg chg="del">
          <ac:chgData name="Iva Vavic" userId="13a89f61-d74e-4100-9f82-8f9fd7ea3560" providerId="ADAL" clId="{DC39C7CE-E4F5-4170-BF1D-51B9FDB8375F}" dt="2023-05-14T08:45:19.702" v="1" actId="478"/>
          <ac:picMkLst>
            <pc:docMk/>
            <pc:sldMk cId="1525568896" sldId="427"/>
            <ac:picMk id="9" creationId="{A07FE905-C456-7385-8C95-585D2C13F7F7}"/>
          </ac:picMkLst>
        </pc:picChg>
        <pc:picChg chg="add del">
          <ac:chgData name="Iva Vavic" userId="13a89f61-d74e-4100-9f82-8f9fd7ea3560" providerId="ADAL" clId="{DC39C7CE-E4F5-4170-BF1D-51B9FDB8375F}" dt="2023-05-14T08:45:36.970" v="9" actId="478"/>
          <ac:picMkLst>
            <pc:docMk/>
            <pc:sldMk cId="1525568896" sldId="427"/>
            <ac:picMk id="14" creationId="{85C257CB-411E-78C9-51EB-5636ED91FF01}"/>
          </ac:picMkLst>
        </pc:picChg>
        <pc:picChg chg="add del">
          <ac:chgData name="Iva Vavic" userId="13a89f61-d74e-4100-9f82-8f9fd7ea3560" providerId="ADAL" clId="{DC39C7CE-E4F5-4170-BF1D-51B9FDB8375F}" dt="2023-05-14T20:40:38.812" v="1698"/>
          <ac:picMkLst>
            <pc:docMk/>
            <pc:sldMk cId="1525568896" sldId="427"/>
            <ac:picMk id="1026" creationId="{CFA548CC-1C01-A141-F798-44FA482ECD42}"/>
          </ac:picMkLst>
        </pc:picChg>
        <pc:picChg chg="add del">
          <ac:chgData name="Iva Vavic" userId="13a89f61-d74e-4100-9f82-8f9fd7ea3560" providerId="ADAL" clId="{DC39C7CE-E4F5-4170-BF1D-51B9FDB8375F}" dt="2023-05-14T20:40:38.812" v="1698"/>
          <ac:picMkLst>
            <pc:docMk/>
            <pc:sldMk cId="1525568896" sldId="427"/>
            <ac:picMk id="1027" creationId="{6A0620B4-E789-FB1C-6356-DBE8920F7636}"/>
          </ac:picMkLst>
        </pc:picChg>
        <pc:picChg chg="add del">
          <ac:chgData name="Iva Vavic" userId="13a89f61-d74e-4100-9f82-8f9fd7ea3560" providerId="ADAL" clId="{DC39C7CE-E4F5-4170-BF1D-51B9FDB8375F}" dt="2023-05-14T20:40:49.099" v="1700" actId="21"/>
          <ac:picMkLst>
            <pc:docMk/>
            <pc:sldMk cId="1525568896" sldId="427"/>
            <ac:picMk id="1029" creationId="{C62655BE-C421-FF0A-B1C8-8E0D06BD4F13}"/>
          </ac:picMkLst>
        </pc:picChg>
        <pc:picChg chg="add del">
          <ac:chgData name="Iva Vavic" userId="13a89f61-d74e-4100-9f82-8f9fd7ea3560" providerId="ADAL" clId="{DC39C7CE-E4F5-4170-BF1D-51B9FDB8375F}" dt="2023-05-14T20:40:49.099" v="1700" actId="21"/>
          <ac:picMkLst>
            <pc:docMk/>
            <pc:sldMk cId="1525568896" sldId="427"/>
            <ac:picMk id="1030" creationId="{6A20387A-FE83-CE9A-6381-FDBE35446D41}"/>
          </ac:picMkLst>
        </pc:picChg>
      </pc:sldChg>
      <pc:sldChg chg="del">
        <pc:chgData name="Iva Vavic" userId="13a89f61-d74e-4100-9f82-8f9fd7ea3560" providerId="ADAL" clId="{DC39C7CE-E4F5-4170-BF1D-51B9FDB8375F}" dt="2023-05-16T09:26:24.131" v="7742" actId="47"/>
        <pc:sldMkLst>
          <pc:docMk/>
          <pc:sldMk cId="2146459956" sldId="428"/>
        </pc:sldMkLst>
      </pc:sldChg>
      <pc:sldChg chg="del">
        <pc:chgData name="Iva Vavic" userId="13a89f61-d74e-4100-9f82-8f9fd7ea3560" providerId="ADAL" clId="{DC39C7CE-E4F5-4170-BF1D-51B9FDB8375F}" dt="2023-05-14T22:06:43.239" v="3591" actId="47"/>
        <pc:sldMkLst>
          <pc:docMk/>
          <pc:sldMk cId="1164606563" sldId="445"/>
        </pc:sldMkLst>
      </pc:sldChg>
      <pc:sldChg chg="modSp mod ord">
        <pc:chgData name="Iva Vavic" userId="13a89f61-d74e-4100-9f82-8f9fd7ea3560" providerId="ADAL" clId="{DC39C7CE-E4F5-4170-BF1D-51B9FDB8375F}" dt="2023-05-16T08:46:34.672" v="7599"/>
        <pc:sldMkLst>
          <pc:docMk/>
          <pc:sldMk cId="3468599144" sldId="446"/>
        </pc:sldMkLst>
        <pc:spChg chg="mod">
          <ac:chgData name="Iva Vavic" userId="13a89f61-d74e-4100-9f82-8f9fd7ea3560" providerId="ADAL" clId="{DC39C7CE-E4F5-4170-BF1D-51B9FDB8375F}" dt="2023-05-14T21:56:54.212" v="3116" actId="20577"/>
          <ac:spMkLst>
            <pc:docMk/>
            <pc:sldMk cId="3468599144" sldId="446"/>
            <ac:spMk id="2" creationId="{00000000-0000-0000-0000-000000000000}"/>
          </ac:spMkLst>
        </pc:spChg>
      </pc:sldChg>
      <pc:sldChg chg="modSp mod">
        <pc:chgData name="Iva Vavic" userId="13a89f61-d74e-4100-9f82-8f9fd7ea3560" providerId="ADAL" clId="{DC39C7CE-E4F5-4170-BF1D-51B9FDB8375F}" dt="2023-05-14T20:50:50.056" v="1877" actId="1076"/>
        <pc:sldMkLst>
          <pc:docMk/>
          <pc:sldMk cId="4024180716" sldId="448"/>
        </pc:sldMkLst>
        <pc:spChg chg="mod">
          <ac:chgData name="Iva Vavic" userId="13a89f61-d74e-4100-9f82-8f9fd7ea3560" providerId="ADAL" clId="{DC39C7CE-E4F5-4170-BF1D-51B9FDB8375F}" dt="2023-05-14T20:42:31.888" v="1737" actId="108"/>
          <ac:spMkLst>
            <pc:docMk/>
            <pc:sldMk cId="4024180716" sldId="448"/>
            <ac:spMk id="2" creationId="{00000000-0000-0000-0000-000000000000}"/>
          </ac:spMkLst>
        </pc:spChg>
        <pc:spChg chg="mod">
          <ac:chgData name="Iva Vavic" userId="13a89f61-d74e-4100-9f82-8f9fd7ea3560" providerId="ADAL" clId="{DC39C7CE-E4F5-4170-BF1D-51B9FDB8375F}" dt="2023-05-14T20:50:50.056" v="1877" actId="1076"/>
          <ac:spMkLst>
            <pc:docMk/>
            <pc:sldMk cId="4024180716" sldId="448"/>
            <ac:spMk id="4" creationId="{4A9045E3-A913-9466-AA9F-7B8F58F1C90C}"/>
          </ac:spMkLst>
        </pc:spChg>
      </pc:sldChg>
      <pc:sldChg chg="del">
        <pc:chgData name="Iva Vavic" userId="13a89f61-d74e-4100-9f82-8f9fd7ea3560" providerId="ADAL" clId="{DC39C7CE-E4F5-4170-BF1D-51B9FDB8375F}" dt="2023-05-14T22:06:54.504" v="3592" actId="47"/>
        <pc:sldMkLst>
          <pc:docMk/>
          <pc:sldMk cId="3631355672" sldId="449"/>
        </pc:sldMkLst>
      </pc:sldChg>
      <pc:sldChg chg="del">
        <pc:chgData name="Iva Vavic" userId="13a89f61-d74e-4100-9f82-8f9fd7ea3560" providerId="ADAL" clId="{DC39C7CE-E4F5-4170-BF1D-51B9FDB8375F}" dt="2023-05-14T22:06:56.017" v="3593" actId="47"/>
        <pc:sldMkLst>
          <pc:docMk/>
          <pc:sldMk cId="4187001256" sldId="450"/>
        </pc:sldMkLst>
      </pc:sldChg>
      <pc:sldChg chg="del">
        <pc:chgData name="Iva Vavic" userId="13a89f61-d74e-4100-9f82-8f9fd7ea3560" providerId="ADAL" clId="{DC39C7CE-E4F5-4170-BF1D-51B9FDB8375F}" dt="2023-05-16T09:26:25.332" v="7743" actId="47"/>
        <pc:sldMkLst>
          <pc:docMk/>
          <pc:sldMk cId="723682625" sldId="451"/>
        </pc:sldMkLst>
      </pc:sldChg>
      <pc:sldChg chg="del">
        <pc:chgData name="Iva Vavic" userId="13a89f61-d74e-4100-9f82-8f9fd7ea3560" providerId="ADAL" clId="{DC39C7CE-E4F5-4170-BF1D-51B9FDB8375F}" dt="2023-05-16T09:26:27.052" v="7745" actId="47"/>
        <pc:sldMkLst>
          <pc:docMk/>
          <pc:sldMk cId="176435880" sldId="452"/>
        </pc:sldMkLst>
      </pc:sldChg>
      <pc:sldChg chg="add del">
        <pc:chgData name="Iva Vavic" userId="13a89f61-d74e-4100-9f82-8f9fd7ea3560" providerId="ADAL" clId="{DC39C7CE-E4F5-4170-BF1D-51B9FDB8375F}" dt="2023-05-14T22:06:39.398" v="3590" actId="47"/>
        <pc:sldMkLst>
          <pc:docMk/>
          <pc:sldMk cId="3169442853" sldId="453"/>
        </pc:sldMkLst>
      </pc:sldChg>
      <pc:sldChg chg="add del">
        <pc:chgData name="Iva Vavic" userId="13a89f61-d74e-4100-9f82-8f9fd7ea3560" providerId="ADAL" clId="{DC39C7CE-E4F5-4170-BF1D-51B9FDB8375F}" dt="2023-05-16T09:26:22.918" v="7741" actId="47"/>
        <pc:sldMkLst>
          <pc:docMk/>
          <pc:sldMk cId="1687009709" sldId="454"/>
        </pc:sldMkLst>
      </pc:sldChg>
      <pc:sldChg chg="modSp add del mod">
        <pc:chgData name="Iva Vavic" userId="13a89f61-d74e-4100-9f82-8f9fd7ea3560" providerId="ADAL" clId="{DC39C7CE-E4F5-4170-BF1D-51B9FDB8375F}" dt="2023-05-16T09:26:21.501" v="7740" actId="47"/>
        <pc:sldMkLst>
          <pc:docMk/>
          <pc:sldMk cId="1231570291" sldId="455"/>
        </pc:sldMkLst>
        <pc:spChg chg="mod">
          <ac:chgData name="Iva Vavic" userId="13a89f61-d74e-4100-9f82-8f9fd7ea3560" providerId="ADAL" clId="{DC39C7CE-E4F5-4170-BF1D-51B9FDB8375F}" dt="2023-05-14T12:48:06.917" v="1240" actId="20577"/>
          <ac:spMkLst>
            <pc:docMk/>
            <pc:sldMk cId="1231570291" sldId="455"/>
            <ac:spMk id="2" creationId="{00000000-0000-0000-0000-000000000000}"/>
          </ac:spMkLst>
        </pc:spChg>
        <pc:spChg chg="mod">
          <ac:chgData name="Iva Vavic" userId="13a89f61-d74e-4100-9f82-8f9fd7ea3560" providerId="ADAL" clId="{DC39C7CE-E4F5-4170-BF1D-51B9FDB8375F}" dt="2023-05-14T13:59:13.733" v="1696" actId="20577"/>
          <ac:spMkLst>
            <pc:docMk/>
            <pc:sldMk cId="1231570291" sldId="455"/>
            <ac:spMk id="15" creationId="{AF18885C-59DE-DC9B-B6E2-CC9EEF3CC241}"/>
          </ac:spMkLst>
        </pc:spChg>
      </pc:sldChg>
      <pc:sldChg chg="modSp add del mod">
        <pc:chgData name="Iva Vavic" userId="13a89f61-d74e-4100-9f82-8f9fd7ea3560" providerId="ADAL" clId="{DC39C7CE-E4F5-4170-BF1D-51B9FDB8375F}" dt="2023-05-14T20:41:15.536" v="1701" actId="47"/>
        <pc:sldMkLst>
          <pc:docMk/>
          <pc:sldMk cId="2614268852" sldId="456"/>
        </pc:sldMkLst>
        <pc:spChg chg="mod">
          <ac:chgData name="Iva Vavic" userId="13a89f61-d74e-4100-9f82-8f9fd7ea3560" providerId="ADAL" clId="{DC39C7CE-E4F5-4170-BF1D-51B9FDB8375F}" dt="2023-05-14T08:46:17.904" v="67" actId="20577"/>
          <ac:spMkLst>
            <pc:docMk/>
            <pc:sldMk cId="2614268852" sldId="456"/>
            <ac:spMk id="2" creationId="{00000000-0000-0000-0000-000000000000}"/>
          </ac:spMkLst>
        </pc:spChg>
      </pc:sldChg>
      <pc:sldChg chg="modSp add del mod ord">
        <pc:chgData name="Iva Vavic" userId="13a89f61-d74e-4100-9f82-8f9fd7ea3560" providerId="ADAL" clId="{DC39C7CE-E4F5-4170-BF1D-51B9FDB8375F}" dt="2023-05-16T09:26:18.865" v="7739" actId="47"/>
        <pc:sldMkLst>
          <pc:docMk/>
          <pc:sldMk cId="496367023" sldId="457"/>
        </pc:sldMkLst>
        <pc:spChg chg="mod">
          <ac:chgData name="Iva Vavic" userId="13a89f61-d74e-4100-9f82-8f9fd7ea3560" providerId="ADAL" clId="{DC39C7CE-E4F5-4170-BF1D-51B9FDB8375F}" dt="2023-05-14T08:46:48.109" v="100" actId="20577"/>
          <ac:spMkLst>
            <pc:docMk/>
            <pc:sldMk cId="496367023" sldId="457"/>
            <ac:spMk id="2" creationId="{00000000-0000-0000-0000-000000000000}"/>
          </ac:spMkLst>
        </pc:spChg>
        <pc:spChg chg="mod">
          <ac:chgData name="Iva Vavic" userId="13a89f61-d74e-4100-9f82-8f9fd7ea3560" providerId="ADAL" clId="{DC39C7CE-E4F5-4170-BF1D-51B9FDB8375F}" dt="2023-05-14T08:48:48.925" v="566" actId="20577"/>
          <ac:spMkLst>
            <pc:docMk/>
            <pc:sldMk cId="496367023" sldId="457"/>
            <ac:spMk id="15" creationId="{AF18885C-59DE-DC9B-B6E2-CC9EEF3CC241}"/>
          </ac:spMkLst>
        </pc:spChg>
      </pc:sldChg>
      <pc:sldChg chg="add del">
        <pc:chgData name="Iva Vavic" userId="13a89f61-d74e-4100-9f82-8f9fd7ea3560" providerId="ADAL" clId="{DC39C7CE-E4F5-4170-BF1D-51B9FDB8375F}" dt="2023-05-14T08:46:28.048" v="69" actId="47"/>
        <pc:sldMkLst>
          <pc:docMk/>
          <pc:sldMk cId="2547863598" sldId="457"/>
        </pc:sldMkLst>
      </pc:sldChg>
      <pc:sldChg chg="new del">
        <pc:chgData name="Iva Vavic" userId="13a89f61-d74e-4100-9f82-8f9fd7ea3560" providerId="ADAL" clId="{DC39C7CE-E4F5-4170-BF1D-51B9FDB8375F}" dt="2023-05-14T08:51:32.675" v="568" actId="680"/>
        <pc:sldMkLst>
          <pc:docMk/>
          <pc:sldMk cId="148006955" sldId="458"/>
        </pc:sldMkLst>
      </pc:sldChg>
      <pc:sldChg chg="addSp delSp modSp add mod">
        <pc:chgData name="Iva Vavic" userId="13a89f61-d74e-4100-9f82-8f9fd7ea3560" providerId="ADAL" clId="{DC39C7CE-E4F5-4170-BF1D-51B9FDB8375F}" dt="2023-05-16T10:04:13.280" v="8136" actId="1076"/>
        <pc:sldMkLst>
          <pc:docMk/>
          <pc:sldMk cId="1440235812" sldId="458"/>
        </pc:sldMkLst>
        <pc:spChg chg="mod">
          <ac:chgData name="Iva Vavic" userId="13a89f61-d74e-4100-9f82-8f9fd7ea3560" providerId="ADAL" clId="{DC39C7CE-E4F5-4170-BF1D-51B9FDB8375F}" dt="2023-05-14T22:00:56.097" v="3130" actId="20577"/>
          <ac:spMkLst>
            <pc:docMk/>
            <pc:sldMk cId="1440235812" sldId="458"/>
            <ac:spMk id="2" creationId="{00000000-0000-0000-0000-000000000000}"/>
          </ac:spMkLst>
        </pc:spChg>
        <pc:spChg chg="add mod ord">
          <ac:chgData name="Iva Vavic" userId="13a89f61-d74e-4100-9f82-8f9fd7ea3560" providerId="ADAL" clId="{DC39C7CE-E4F5-4170-BF1D-51B9FDB8375F}" dt="2023-05-16T10:04:10.143" v="8135" actId="14100"/>
          <ac:spMkLst>
            <pc:docMk/>
            <pc:sldMk cId="1440235812" sldId="458"/>
            <ac:spMk id="14" creationId="{3EB195C4-2783-3F15-E51E-910F4057EBC8}"/>
          </ac:spMkLst>
        </pc:spChg>
        <pc:spChg chg="del mod">
          <ac:chgData name="Iva Vavic" userId="13a89f61-d74e-4100-9f82-8f9fd7ea3560" providerId="ADAL" clId="{DC39C7CE-E4F5-4170-BF1D-51B9FDB8375F}" dt="2023-05-16T09:30:27.882" v="7982"/>
          <ac:spMkLst>
            <pc:docMk/>
            <pc:sldMk cId="1440235812" sldId="458"/>
            <ac:spMk id="15" creationId="{AF18885C-59DE-DC9B-B6E2-CC9EEF3CC241}"/>
          </ac:spMkLst>
        </pc:spChg>
        <pc:picChg chg="add mod">
          <ac:chgData name="Iva Vavic" userId="13a89f61-d74e-4100-9f82-8f9fd7ea3560" providerId="ADAL" clId="{DC39C7CE-E4F5-4170-BF1D-51B9FDB8375F}" dt="2023-05-16T10:01:24.039" v="8118" actId="1076"/>
          <ac:picMkLst>
            <pc:docMk/>
            <pc:sldMk cId="1440235812" sldId="458"/>
            <ac:picMk id="4" creationId="{4832950F-CE82-FCEA-91B1-F3FA89B5CED0}"/>
          </ac:picMkLst>
        </pc:picChg>
        <pc:picChg chg="add mod">
          <ac:chgData name="Iva Vavic" userId="13a89f61-d74e-4100-9f82-8f9fd7ea3560" providerId="ADAL" clId="{DC39C7CE-E4F5-4170-BF1D-51B9FDB8375F}" dt="2023-05-16T10:01:18.543" v="8117" actId="1076"/>
          <ac:picMkLst>
            <pc:docMk/>
            <pc:sldMk cId="1440235812" sldId="458"/>
            <ac:picMk id="8" creationId="{D50BD54D-957D-59F8-F381-DBAD1453DFAB}"/>
          </ac:picMkLst>
        </pc:picChg>
        <pc:picChg chg="add mod">
          <ac:chgData name="Iva Vavic" userId="13a89f61-d74e-4100-9f82-8f9fd7ea3560" providerId="ADAL" clId="{DC39C7CE-E4F5-4170-BF1D-51B9FDB8375F}" dt="2023-05-16T10:04:13.280" v="8136" actId="1076"/>
          <ac:picMkLst>
            <pc:docMk/>
            <pc:sldMk cId="1440235812" sldId="458"/>
            <ac:picMk id="10" creationId="{EA000B2B-2130-CF97-E980-575B99934FDA}"/>
          </ac:picMkLst>
        </pc:picChg>
        <pc:picChg chg="add mod">
          <ac:chgData name="Iva Vavic" userId="13a89f61-d74e-4100-9f82-8f9fd7ea3560" providerId="ADAL" clId="{DC39C7CE-E4F5-4170-BF1D-51B9FDB8375F}" dt="2023-05-16T10:03:22.233" v="8129" actId="1076"/>
          <ac:picMkLst>
            <pc:docMk/>
            <pc:sldMk cId="1440235812" sldId="458"/>
            <ac:picMk id="13" creationId="{D5E4CA33-6826-6999-E803-9512C2422F30}"/>
          </ac:picMkLst>
        </pc:picChg>
      </pc:sldChg>
      <pc:sldChg chg="modSp mod ord">
        <pc:chgData name="Iva Vavic" userId="13a89f61-d74e-4100-9f82-8f9fd7ea3560" providerId="ADAL" clId="{DC39C7CE-E4F5-4170-BF1D-51B9FDB8375F}" dt="2023-05-16T08:22:20.060" v="7588" actId="1035"/>
        <pc:sldMkLst>
          <pc:docMk/>
          <pc:sldMk cId="3947112671" sldId="459"/>
        </pc:sldMkLst>
        <pc:spChg chg="mod">
          <ac:chgData name="Iva Vavic" userId="13a89f61-d74e-4100-9f82-8f9fd7ea3560" providerId="ADAL" clId="{DC39C7CE-E4F5-4170-BF1D-51B9FDB8375F}" dt="2023-05-16T07:32:51.471" v="7229" actId="20577"/>
          <ac:spMkLst>
            <pc:docMk/>
            <pc:sldMk cId="3947112671" sldId="459"/>
            <ac:spMk id="2" creationId="{00000000-0000-0000-0000-000000000000}"/>
          </ac:spMkLst>
        </pc:spChg>
        <pc:spChg chg="mod">
          <ac:chgData name="Iva Vavic" userId="13a89f61-d74e-4100-9f82-8f9fd7ea3560" providerId="ADAL" clId="{DC39C7CE-E4F5-4170-BF1D-51B9FDB8375F}" dt="2023-05-16T08:21:39.992" v="7557" actId="20577"/>
          <ac:spMkLst>
            <pc:docMk/>
            <pc:sldMk cId="3947112671" sldId="459"/>
            <ac:spMk id="3" creationId="{E75F4439-6F29-CF96-009C-DD96354E10C6}"/>
          </ac:spMkLst>
        </pc:spChg>
        <pc:graphicFrameChg chg="mod modGraphic">
          <ac:chgData name="Iva Vavic" userId="13a89f61-d74e-4100-9f82-8f9fd7ea3560" providerId="ADAL" clId="{DC39C7CE-E4F5-4170-BF1D-51B9FDB8375F}" dt="2023-05-16T08:22:20.060" v="7588" actId="1035"/>
          <ac:graphicFrameMkLst>
            <pc:docMk/>
            <pc:sldMk cId="3947112671" sldId="459"/>
            <ac:graphicFrameMk id="4" creationId="{005873F7-AAD8-1E8B-78BE-B578DEAACB6B}"/>
          </ac:graphicFrameMkLst>
        </pc:graphicFrameChg>
      </pc:sldChg>
      <pc:sldChg chg="delSp modSp add del mod">
        <pc:chgData name="Iva Vavic" userId="13a89f61-d74e-4100-9f82-8f9fd7ea3560" providerId="ADAL" clId="{DC39C7CE-E4F5-4170-BF1D-51B9FDB8375F}" dt="2023-05-16T08:28:25.988" v="7590" actId="47"/>
        <pc:sldMkLst>
          <pc:docMk/>
          <pc:sldMk cId="1198819702" sldId="460"/>
        </pc:sldMkLst>
        <pc:spChg chg="mod">
          <ac:chgData name="Iva Vavic" userId="13a89f61-d74e-4100-9f82-8f9fd7ea3560" providerId="ADAL" clId="{DC39C7CE-E4F5-4170-BF1D-51B9FDB8375F}" dt="2023-05-14T20:58:49.195" v="1994" actId="20577"/>
          <ac:spMkLst>
            <pc:docMk/>
            <pc:sldMk cId="1198819702" sldId="460"/>
            <ac:spMk id="2" creationId="{00000000-0000-0000-0000-000000000000}"/>
          </ac:spMkLst>
        </pc:spChg>
        <pc:picChg chg="del">
          <ac:chgData name="Iva Vavic" userId="13a89f61-d74e-4100-9f82-8f9fd7ea3560" providerId="ADAL" clId="{DC39C7CE-E4F5-4170-BF1D-51B9FDB8375F}" dt="2023-05-14T20:58:38.682" v="1968" actId="478"/>
          <ac:picMkLst>
            <pc:docMk/>
            <pc:sldMk cId="1198819702" sldId="460"/>
            <ac:picMk id="8" creationId="{A4EADF20-2B48-3B59-427E-AC07BA8DB3FE}"/>
          </ac:picMkLst>
        </pc:picChg>
      </pc:sldChg>
      <pc:sldChg chg="new del">
        <pc:chgData name="Iva Vavic" userId="13a89f61-d74e-4100-9f82-8f9fd7ea3560" providerId="ADAL" clId="{DC39C7CE-E4F5-4170-BF1D-51B9FDB8375F}" dt="2023-05-14T21:12:35.411" v="1996" actId="680"/>
        <pc:sldMkLst>
          <pc:docMk/>
          <pc:sldMk cId="2524764714" sldId="461"/>
        </pc:sldMkLst>
      </pc:sldChg>
      <pc:sldChg chg="addSp delSp modSp add mod ord">
        <pc:chgData name="Iva Vavic" userId="13a89f61-d74e-4100-9f82-8f9fd7ea3560" providerId="ADAL" clId="{DC39C7CE-E4F5-4170-BF1D-51B9FDB8375F}" dt="2023-05-16T09:46:25.074" v="8030" actId="1076"/>
        <pc:sldMkLst>
          <pc:docMk/>
          <pc:sldMk cId="3283349316" sldId="461"/>
        </pc:sldMkLst>
        <pc:spChg chg="mod">
          <ac:chgData name="Iva Vavic" userId="13a89f61-d74e-4100-9f82-8f9fd7ea3560" providerId="ADAL" clId="{DC39C7CE-E4F5-4170-BF1D-51B9FDB8375F}" dt="2023-05-14T21:24:46.691" v="2768" actId="20577"/>
          <ac:spMkLst>
            <pc:docMk/>
            <pc:sldMk cId="3283349316" sldId="461"/>
            <ac:spMk id="2" creationId="{00000000-0000-0000-0000-000000000000}"/>
          </ac:spMkLst>
        </pc:spChg>
        <pc:spChg chg="del mod">
          <ac:chgData name="Iva Vavic" userId="13a89f61-d74e-4100-9f82-8f9fd7ea3560" providerId="ADAL" clId="{DC39C7CE-E4F5-4170-BF1D-51B9FDB8375F}" dt="2023-05-16T08:30:18.463" v="7591" actId="478"/>
          <ac:spMkLst>
            <pc:docMk/>
            <pc:sldMk cId="3283349316" sldId="461"/>
            <ac:spMk id="3" creationId="{E75F4439-6F29-CF96-009C-DD96354E10C6}"/>
          </ac:spMkLst>
        </pc:spChg>
        <pc:graphicFrameChg chg="del modGraphic">
          <ac:chgData name="Iva Vavic" userId="13a89f61-d74e-4100-9f82-8f9fd7ea3560" providerId="ADAL" clId="{DC39C7CE-E4F5-4170-BF1D-51B9FDB8375F}" dt="2023-05-14T21:24:23.665" v="2757" actId="478"/>
          <ac:graphicFrameMkLst>
            <pc:docMk/>
            <pc:sldMk cId="3283349316" sldId="461"/>
            <ac:graphicFrameMk id="4" creationId="{005873F7-AAD8-1E8B-78BE-B578DEAACB6B}"/>
          </ac:graphicFrameMkLst>
        </pc:graphicFrameChg>
        <pc:picChg chg="add del mod">
          <ac:chgData name="Iva Vavic" userId="13a89f61-d74e-4100-9f82-8f9fd7ea3560" providerId="ADAL" clId="{DC39C7CE-E4F5-4170-BF1D-51B9FDB8375F}" dt="2023-05-16T09:40:35.790" v="8005" actId="478"/>
          <ac:picMkLst>
            <pc:docMk/>
            <pc:sldMk cId="3283349316" sldId="461"/>
            <ac:picMk id="6" creationId="{3EE3A9DA-9ABD-BA0C-635F-F871B5D5921A}"/>
          </ac:picMkLst>
        </pc:picChg>
        <pc:picChg chg="add del mod">
          <ac:chgData name="Iva Vavic" userId="13a89f61-d74e-4100-9f82-8f9fd7ea3560" providerId="ADAL" clId="{DC39C7CE-E4F5-4170-BF1D-51B9FDB8375F}" dt="2023-05-16T09:40:35.090" v="8004" actId="478"/>
          <ac:picMkLst>
            <pc:docMk/>
            <pc:sldMk cId="3283349316" sldId="461"/>
            <ac:picMk id="9" creationId="{7662C84D-F045-CB53-981A-84D261F15E99}"/>
          </ac:picMkLst>
        </pc:picChg>
        <pc:picChg chg="add del mod">
          <ac:chgData name="Iva Vavic" userId="13a89f61-d74e-4100-9f82-8f9fd7ea3560" providerId="ADAL" clId="{DC39C7CE-E4F5-4170-BF1D-51B9FDB8375F}" dt="2023-05-16T09:39:57.531" v="8003" actId="478"/>
          <ac:picMkLst>
            <pc:docMk/>
            <pc:sldMk cId="3283349316" sldId="461"/>
            <ac:picMk id="12" creationId="{27292B6B-2E9C-6B07-4F2E-FBF35767706C}"/>
          </ac:picMkLst>
        </pc:picChg>
        <pc:picChg chg="add mod">
          <ac:chgData name="Iva Vavic" userId="13a89f61-d74e-4100-9f82-8f9fd7ea3560" providerId="ADAL" clId="{DC39C7CE-E4F5-4170-BF1D-51B9FDB8375F}" dt="2023-05-16T09:42:53.695" v="8008" actId="14100"/>
          <ac:picMkLst>
            <pc:docMk/>
            <pc:sldMk cId="3283349316" sldId="461"/>
            <ac:picMk id="14" creationId="{B2242AB7-97D6-962B-DB48-9121983C005A}"/>
          </ac:picMkLst>
        </pc:picChg>
        <pc:picChg chg="add del mod">
          <ac:chgData name="Iva Vavic" userId="13a89f61-d74e-4100-9f82-8f9fd7ea3560" providerId="ADAL" clId="{DC39C7CE-E4F5-4170-BF1D-51B9FDB8375F}" dt="2023-05-16T09:43:53.807" v="8012" actId="478"/>
          <ac:picMkLst>
            <pc:docMk/>
            <pc:sldMk cId="3283349316" sldId="461"/>
            <ac:picMk id="16" creationId="{531FC983-7E5D-39FA-AC60-FB571F0957E2}"/>
          </ac:picMkLst>
        </pc:picChg>
        <pc:picChg chg="add mod">
          <ac:chgData name="Iva Vavic" userId="13a89f61-d74e-4100-9f82-8f9fd7ea3560" providerId="ADAL" clId="{DC39C7CE-E4F5-4170-BF1D-51B9FDB8375F}" dt="2023-05-16T09:46:25.074" v="8030" actId="1076"/>
          <ac:picMkLst>
            <pc:docMk/>
            <pc:sldMk cId="3283349316" sldId="461"/>
            <ac:picMk id="18" creationId="{FE91C83B-0724-8E78-174F-B2A7808BD205}"/>
          </ac:picMkLst>
        </pc:picChg>
        <pc:picChg chg="add mod ord">
          <ac:chgData name="Iva Vavic" userId="13a89f61-d74e-4100-9f82-8f9fd7ea3560" providerId="ADAL" clId="{DC39C7CE-E4F5-4170-BF1D-51B9FDB8375F}" dt="2023-05-16T09:46:15.894" v="8029" actId="1076"/>
          <ac:picMkLst>
            <pc:docMk/>
            <pc:sldMk cId="3283349316" sldId="461"/>
            <ac:picMk id="20" creationId="{3E2DE28B-ACF9-4C29-E9BB-2B23D81F3F09}"/>
          </ac:picMkLst>
        </pc:picChg>
      </pc:sldChg>
      <pc:sldChg chg="addSp delSp modSp add mod ord">
        <pc:chgData name="Iva Vavic" userId="13a89f61-d74e-4100-9f82-8f9fd7ea3560" providerId="ADAL" clId="{DC39C7CE-E4F5-4170-BF1D-51B9FDB8375F}" dt="2023-05-16T09:55:31.187" v="8102" actId="732"/>
        <pc:sldMkLst>
          <pc:docMk/>
          <pc:sldMk cId="629688564" sldId="462"/>
        </pc:sldMkLst>
        <pc:spChg chg="mod">
          <ac:chgData name="Iva Vavic" userId="13a89f61-d74e-4100-9f82-8f9fd7ea3560" providerId="ADAL" clId="{DC39C7CE-E4F5-4170-BF1D-51B9FDB8375F}" dt="2023-05-14T21:24:58.061" v="2776" actId="20577"/>
          <ac:spMkLst>
            <pc:docMk/>
            <pc:sldMk cId="629688564" sldId="462"/>
            <ac:spMk id="2" creationId="{00000000-0000-0000-0000-000000000000}"/>
          </ac:spMkLst>
        </pc:spChg>
        <pc:spChg chg="del">
          <ac:chgData name="Iva Vavic" userId="13a89f61-d74e-4100-9f82-8f9fd7ea3560" providerId="ADAL" clId="{DC39C7CE-E4F5-4170-BF1D-51B9FDB8375F}" dt="2023-05-16T09:27:58.203" v="7753" actId="478"/>
          <ac:spMkLst>
            <pc:docMk/>
            <pc:sldMk cId="629688564" sldId="462"/>
            <ac:spMk id="3" creationId="{E75F4439-6F29-CF96-009C-DD96354E10C6}"/>
          </ac:spMkLst>
        </pc:spChg>
        <pc:picChg chg="add mod">
          <ac:chgData name="Iva Vavic" userId="13a89f61-d74e-4100-9f82-8f9fd7ea3560" providerId="ADAL" clId="{DC39C7CE-E4F5-4170-BF1D-51B9FDB8375F}" dt="2023-05-16T09:52:09.310" v="8033" actId="14100"/>
          <ac:picMkLst>
            <pc:docMk/>
            <pc:sldMk cId="629688564" sldId="462"/>
            <ac:picMk id="6" creationId="{BC8A1BB2-B0A4-BE3B-5346-0C497EE72705}"/>
          </ac:picMkLst>
        </pc:picChg>
        <pc:picChg chg="add mod">
          <ac:chgData name="Iva Vavic" userId="13a89f61-d74e-4100-9f82-8f9fd7ea3560" providerId="ADAL" clId="{DC39C7CE-E4F5-4170-BF1D-51B9FDB8375F}" dt="2023-05-16T09:53:06.835" v="8036" actId="14100"/>
          <ac:picMkLst>
            <pc:docMk/>
            <pc:sldMk cId="629688564" sldId="462"/>
            <ac:picMk id="9" creationId="{74DDE78A-67E1-8BD0-E2A1-881FC45A7909}"/>
          </ac:picMkLst>
        </pc:picChg>
        <pc:picChg chg="add mod modCrop">
          <ac:chgData name="Iva Vavic" userId="13a89f61-d74e-4100-9f82-8f9fd7ea3560" providerId="ADAL" clId="{DC39C7CE-E4F5-4170-BF1D-51B9FDB8375F}" dt="2023-05-16T09:54:24.649" v="8096" actId="1036"/>
          <ac:picMkLst>
            <pc:docMk/>
            <pc:sldMk cId="629688564" sldId="462"/>
            <ac:picMk id="12" creationId="{5CE2D1AD-A431-393E-A199-F96327DAAEA3}"/>
          </ac:picMkLst>
        </pc:picChg>
        <pc:picChg chg="add mod modCrop">
          <ac:chgData name="Iva Vavic" userId="13a89f61-d74e-4100-9f82-8f9fd7ea3560" providerId="ADAL" clId="{DC39C7CE-E4F5-4170-BF1D-51B9FDB8375F}" dt="2023-05-16T09:55:31.187" v="8102" actId="732"/>
          <ac:picMkLst>
            <pc:docMk/>
            <pc:sldMk cId="629688564" sldId="462"/>
            <ac:picMk id="14" creationId="{694E78C2-54D6-4800-51BA-69547C582148}"/>
          </ac:picMkLst>
        </pc:picChg>
      </pc:sldChg>
      <pc:sldChg chg="addSp delSp modSp add mod">
        <pc:chgData name="Iva Vavic" userId="13a89f61-d74e-4100-9f82-8f9fd7ea3560" providerId="ADAL" clId="{DC39C7CE-E4F5-4170-BF1D-51B9FDB8375F}" dt="2023-05-16T07:27:47.083" v="7139" actId="1037"/>
        <pc:sldMkLst>
          <pc:docMk/>
          <pc:sldMk cId="1933094179" sldId="463"/>
        </pc:sldMkLst>
        <pc:spChg chg="del mod">
          <ac:chgData name="Iva Vavic" userId="13a89f61-d74e-4100-9f82-8f9fd7ea3560" providerId="ADAL" clId="{DC39C7CE-E4F5-4170-BF1D-51B9FDB8375F}" dt="2023-05-16T06:29:28.480" v="5839" actId="478"/>
          <ac:spMkLst>
            <pc:docMk/>
            <pc:sldMk cId="1933094179" sldId="463"/>
            <ac:spMk id="2" creationId="{00000000-0000-0000-0000-000000000000}"/>
          </ac:spMkLst>
        </pc:spChg>
        <pc:spChg chg="add del mod">
          <ac:chgData name="Iva Vavic" userId="13a89f61-d74e-4100-9f82-8f9fd7ea3560" providerId="ADAL" clId="{DC39C7CE-E4F5-4170-BF1D-51B9FDB8375F}" dt="2023-05-16T06:29:31.810" v="5840" actId="478"/>
          <ac:spMkLst>
            <pc:docMk/>
            <pc:sldMk cId="1933094179" sldId="463"/>
            <ac:spMk id="4" creationId="{05A439E8-5CFD-2BD8-44CF-0E9CE45D1A86}"/>
          </ac:spMkLst>
        </pc:spChg>
        <pc:spChg chg="add mod">
          <ac:chgData name="Iva Vavic" userId="13a89f61-d74e-4100-9f82-8f9fd7ea3560" providerId="ADAL" clId="{DC39C7CE-E4F5-4170-BF1D-51B9FDB8375F}" dt="2023-05-16T06:29:46.808" v="5862" actId="20577"/>
          <ac:spMkLst>
            <pc:docMk/>
            <pc:sldMk cId="1933094179" sldId="463"/>
            <ac:spMk id="6" creationId="{DCE1A2FB-3E27-9542-E30F-018EB6129C8D}"/>
          </ac:spMkLst>
        </pc:spChg>
        <pc:spChg chg="del mod">
          <ac:chgData name="Iva Vavic" userId="13a89f61-d74e-4100-9f82-8f9fd7ea3560" providerId="ADAL" clId="{DC39C7CE-E4F5-4170-BF1D-51B9FDB8375F}" dt="2023-05-16T06:29:57.789" v="5863" actId="478"/>
          <ac:spMkLst>
            <pc:docMk/>
            <pc:sldMk cId="1933094179" sldId="463"/>
            <ac:spMk id="15" creationId="{AF18885C-59DE-DC9B-B6E2-CC9EEF3CC241}"/>
          </ac:spMkLst>
        </pc:spChg>
        <pc:spChg chg="add mod">
          <ac:chgData name="Iva Vavic" userId="13a89f61-d74e-4100-9f82-8f9fd7ea3560" providerId="ADAL" clId="{DC39C7CE-E4F5-4170-BF1D-51B9FDB8375F}" dt="2023-05-16T06:58:25.727" v="6761" actId="14100"/>
          <ac:spMkLst>
            <pc:docMk/>
            <pc:sldMk cId="1933094179" sldId="463"/>
            <ac:spMk id="16" creationId="{A6CA852E-7978-C7B3-B4A5-E12BCF48B837}"/>
          </ac:spMkLst>
        </pc:spChg>
        <pc:spChg chg="add mod">
          <ac:chgData name="Iva Vavic" userId="13a89f61-d74e-4100-9f82-8f9fd7ea3560" providerId="ADAL" clId="{DC39C7CE-E4F5-4170-BF1D-51B9FDB8375F}" dt="2023-05-16T07:27:47.083" v="7139" actId="1037"/>
          <ac:spMkLst>
            <pc:docMk/>
            <pc:sldMk cId="1933094179" sldId="463"/>
            <ac:spMk id="21" creationId="{16629779-255F-1B92-525E-10957F7CC72E}"/>
          </ac:spMkLst>
        </pc:spChg>
        <pc:picChg chg="add del mod">
          <ac:chgData name="Iva Vavic" userId="13a89f61-d74e-4100-9f82-8f9fd7ea3560" providerId="ADAL" clId="{DC39C7CE-E4F5-4170-BF1D-51B9FDB8375F}" dt="2023-05-14T21:48:25.786" v="2835" actId="478"/>
          <ac:picMkLst>
            <pc:docMk/>
            <pc:sldMk cId="1933094179" sldId="463"/>
            <ac:picMk id="4" creationId="{04ABAEDC-90B9-202B-F745-3981567EAF85}"/>
          </ac:picMkLst>
        </pc:picChg>
        <pc:picChg chg="del">
          <ac:chgData name="Iva Vavic" userId="13a89f61-d74e-4100-9f82-8f9fd7ea3560" providerId="ADAL" clId="{DC39C7CE-E4F5-4170-BF1D-51B9FDB8375F}" dt="2023-05-14T21:46:02.491" v="2812" actId="478"/>
          <ac:picMkLst>
            <pc:docMk/>
            <pc:sldMk cId="1933094179" sldId="463"/>
            <ac:picMk id="8" creationId="{A4EADF20-2B48-3B59-427E-AC07BA8DB3FE}"/>
          </ac:picMkLst>
        </pc:picChg>
        <pc:picChg chg="add del mod">
          <ac:chgData name="Iva Vavic" userId="13a89f61-d74e-4100-9f82-8f9fd7ea3560" providerId="ADAL" clId="{DC39C7CE-E4F5-4170-BF1D-51B9FDB8375F}" dt="2023-05-16T06:30:12.743" v="5864" actId="478"/>
          <ac:picMkLst>
            <pc:docMk/>
            <pc:sldMk cId="1933094179" sldId="463"/>
            <ac:picMk id="9" creationId="{6A6F180B-4422-7780-CC97-56F490109294}"/>
          </ac:picMkLst>
        </pc:picChg>
        <pc:picChg chg="add del mod ord">
          <ac:chgData name="Iva Vavic" userId="13a89f61-d74e-4100-9f82-8f9fd7ea3560" providerId="ADAL" clId="{DC39C7CE-E4F5-4170-BF1D-51B9FDB8375F}" dt="2023-05-16T06:55:19.861" v="6675" actId="478"/>
          <ac:picMkLst>
            <pc:docMk/>
            <pc:sldMk cId="1933094179" sldId="463"/>
            <ac:picMk id="10" creationId="{329ACFE3-267F-10C4-747F-DBFB1D143C2A}"/>
          </ac:picMkLst>
        </pc:picChg>
        <pc:picChg chg="add del mod">
          <ac:chgData name="Iva Vavic" userId="13a89f61-d74e-4100-9f82-8f9fd7ea3560" providerId="ADAL" clId="{DC39C7CE-E4F5-4170-BF1D-51B9FDB8375F}" dt="2023-05-16T06:30:13.339" v="5865" actId="478"/>
          <ac:picMkLst>
            <pc:docMk/>
            <pc:sldMk cId="1933094179" sldId="463"/>
            <ac:picMk id="12" creationId="{AD382BCA-AED4-B55C-9CDC-5C02CE62D3D6}"/>
          </ac:picMkLst>
        </pc:picChg>
        <pc:picChg chg="add mod">
          <ac:chgData name="Iva Vavic" userId="13a89f61-d74e-4100-9f82-8f9fd7ea3560" providerId="ADAL" clId="{DC39C7CE-E4F5-4170-BF1D-51B9FDB8375F}" dt="2023-05-16T06:58:37.338" v="6768" actId="1036"/>
          <ac:picMkLst>
            <pc:docMk/>
            <pc:sldMk cId="1933094179" sldId="463"/>
            <ac:picMk id="14" creationId="{85C3B508-796A-23FC-BB86-7BADDDCEE79B}"/>
          </ac:picMkLst>
        </pc:picChg>
        <pc:picChg chg="add mod">
          <ac:chgData name="Iva Vavic" userId="13a89f61-d74e-4100-9f82-8f9fd7ea3560" providerId="ADAL" clId="{DC39C7CE-E4F5-4170-BF1D-51B9FDB8375F}" dt="2023-05-16T06:58:59.021" v="6803" actId="1035"/>
          <ac:picMkLst>
            <pc:docMk/>
            <pc:sldMk cId="1933094179" sldId="463"/>
            <ac:picMk id="18" creationId="{9CDF9620-DC9E-7DD0-25B1-F237AD9FF21F}"/>
          </ac:picMkLst>
        </pc:picChg>
        <pc:picChg chg="add mod">
          <ac:chgData name="Iva Vavic" userId="13a89f61-d74e-4100-9f82-8f9fd7ea3560" providerId="ADAL" clId="{DC39C7CE-E4F5-4170-BF1D-51B9FDB8375F}" dt="2023-05-16T06:58:55.161" v="6799" actId="1036"/>
          <ac:picMkLst>
            <pc:docMk/>
            <pc:sldMk cId="1933094179" sldId="463"/>
            <ac:picMk id="20" creationId="{7D004280-FB7C-8D5A-95FA-226DEFEA42CA}"/>
          </ac:picMkLst>
        </pc:picChg>
      </pc:sldChg>
      <pc:sldChg chg="delSp modSp add del mod">
        <pc:chgData name="Iva Vavic" userId="13a89f61-d74e-4100-9f82-8f9fd7ea3560" providerId="ADAL" clId="{DC39C7CE-E4F5-4170-BF1D-51B9FDB8375F}" dt="2023-05-16T09:26:36.517" v="7747" actId="47"/>
        <pc:sldMkLst>
          <pc:docMk/>
          <pc:sldMk cId="3987119084" sldId="464"/>
        </pc:sldMkLst>
        <pc:spChg chg="mod">
          <ac:chgData name="Iva Vavic" userId="13a89f61-d74e-4100-9f82-8f9fd7ea3560" providerId="ADAL" clId="{DC39C7CE-E4F5-4170-BF1D-51B9FDB8375F}" dt="2023-05-14T21:54:31.826" v="2874" actId="20577"/>
          <ac:spMkLst>
            <pc:docMk/>
            <pc:sldMk cId="3987119084" sldId="464"/>
            <ac:spMk id="2" creationId="{00000000-0000-0000-0000-000000000000}"/>
          </ac:spMkLst>
        </pc:spChg>
        <pc:spChg chg="mod">
          <ac:chgData name="Iva Vavic" userId="13a89f61-d74e-4100-9f82-8f9fd7ea3560" providerId="ADAL" clId="{DC39C7CE-E4F5-4170-BF1D-51B9FDB8375F}" dt="2023-05-14T21:56:04.282" v="3091" actId="5793"/>
          <ac:spMkLst>
            <pc:docMk/>
            <pc:sldMk cId="3987119084" sldId="464"/>
            <ac:spMk id="4" creationId="{4A9045E3-A913-9466-AA9F-7B8F58F1C90C}"/>
          </ac:spMkLst>
        </pc:spChg>
        <pc:picChg chg="del">
          <ac:chgData name="Iva Vavic" userId="13a89f61-d74e-4100-9f82-8f9fd7ea3560" providerId="ADAL" clId="{DC39C7CE-E4F5-4170-BF1D-51B9FDB8375F}" dt="2023-05-14T21:53:24.848" v="2857" actId="478"/>
          <ac:picMkLst>
            <pc:docMk/>
            <pc:sldMk cId="3987119084" sldId="464"/>
            <ac:picMk id="3" creationId="{5865FC51-2BE0-8F0F-762A-8F2C8495306B}"/>
          </ac:picMkLst>
        </pc:picChg>
      </pc:sldChg>
      <pc:sldChg chg="modSp add del mod">
        <pc:chgData name="Iva Vavic" userId="13a89f61-d74e-4100-9f82-8f9fd7ea3560" providerId="ADAL" clId="{DC39C7CE-E4F5-4170-BF1D-51B9FDB8375F}" dt="2023-05-16T08:28:19.212" v="7589" actId="47"/>
        <pc:sldMkLst>
          <pc:docMk/>
          <pc:sldMk cId="1799174622" sldId="465"/>
        </pc:sldMkLst>
        <pc:spChg chg="mod">
          <ac:chgData name="Iva Vavic" userId="13a89f61-d74e-4100-9f82-8f9fd7ea3560" providerId="ADAL" clId="{DC39C7CE-E4F5-4170-BF1D-51B9FDB8375F}" dt="2023-05-14T22:03:55.907" v="3508" actId="20577"/>
          <ac:spMkLst>
            <pc:docMk/>
            <pc:sldMk cId="1799174622" sldId="465"/>
            <ac:spMk id="2" creationId="{00000000-0000-0000-0000-000000000000}"/>
          </ac:spMkLst>
        </pc:spChg>
      </pc:sldChg>
      <pc:sldChg chg="add del">
        <pc:chgData name="Iva Vavic" userId="13a89f61-d74e-4100-9f82-8f9fd7ea3560" providerId="ADAL" clId="{DC39C7CE-E4F5-4170-BF1D-51B9FDB8375F}" dt="2023-05-15T06:46:23.105" v="5580" actId="2890"/>
        <pc:sldMkLst>
          <pc:docMk/>
          <pc:sldMk cId="1357361325" sldId="466"/>
        </pc:sldMkLst>
      </pc:sldChg>
      <pc:sldChg chg="add del">
        <pc:chgData name="Iva Vavic" userId="13a89f61-d74e-4100-9f82-8f9fd7ea3560" providerId="ADAL" clId="{DC39C7CE-E4F5-4170-BF1D-51B9FDB8375F}" dt="2023-05-16T06:59:11.733" v="6804" actId="47"/>
        <pc:sldMkLst>
          <pc:docMk/>
          <pc:sldMk cId="1630153760" sldId="466"/>
        </pc:sldMkLst>
      </pc:sldChg>
      <pc:sldChg chg="addSp delSp modSp add mod">
        <pc:chgData name="Iva Vavic" userId="13a89f61-d74e-4100-9f82-8f9fd7ea3560" providerId="ADAL" clId="{DC39C7CE-E4F5-4170-BF1D-51B9FDB8375F}" dt="2023-05-16T08:02:54.724" v="7355" actId="1076"/>
        <pc:sldMkLst>
          <pc:docMk/>
          <pc:sldMk cId="3937283596" sldId="466"/>
        </pc:sldMkLst>
        <pc:spChg chg="mod">
          <ac:chgData name="Iva Vavic" userId="13a89f61-d74e-4100-9f82-8f9fd7ea3560" providerId="ADAL" clId="{DC39C7CE-E4F5-4170-BF1D-51B9FDB8375F}" dt="2023-05-16T06:59:37.348" v="6830" actId="20577"/>
          <ac:spMkLst>
            <pc:docMk/>
            <pc:sldMk cId="3937283596" sldId="466"/>
            <ac:spMk id="6" creationId="{DCE1A2FB-3E27-9542-E30F-018EB6129C8D}"/>
          </ac:spMkLst>
        </pc:spChg>
        <pc:spChg chg="add mod">
          <ac:chgData name="Iva Vavic" userId="13a89f61-d74e-4100-9f82-8f9fd7ea3560" providerId="ADAL" clId="{DC39C7CE-E4F5-4170-BF1D-51B9FDB8375F}" dt="2023-05-16T08:02:46.489" v="7353" actId="1076"/>
          <ac:spMkLst>
            <pc:docMk/>
            <pc:sldMk cId="3937283596" sldId="466"/>
            <ac:spMk id="9" creationId="{9EC901BA-C53E-61AC-9C04-94E6BDEBDD88}"/>
          </ac:spMkLst>
        </pc:spChg>
        <pc:spChg chg="add mod">
          <ac:chgData name="Iva Vavic" userId="13a89f61-d74e-4100-9f82-8f9fd7ea3560" providerId="ADAL" clId="{DC39C7CE-E4F5-4170-BF1D-51B9FDB8375F}" dt="2023-05-16T08:02:51.850" v="7354" actId="1076"/>
          <ac:spMkLst>
            <pc:docMk/>
            <pc:sldMk cId="3937283596" sldId="466"/>
            <ac:spMk id="10" creationId="{B9C77F33-EFD2-1D31-6D81-0E1D7C8D2121}"/>
          </ac:spMkLst>
        </pc:spChg>
        <pc:spChg chg="add mod">
          <ac:chgData name="Iva Vavic" userId="13a89f61-d74e-4100-9f82-8f9fd7ea3560" providerId="ADAL" clId="{DC39C7CE-E4F5-4170-BF1D-51B9FDB8375F}" dt="2023-05-16T08:02:54.724" v="7355" actId="1076"/>
          <ac:spMkLst>
            <pc:docMk/>
            <pc:sldMk cId="3937283596" sldId="466"/>
            <ac:spMk id="12" creationId="{59708832-6CF8-C562-7EAE-7B1C4F05DCA8}"/>
          </ac:spMkLst>
        </pc:spChg>
        <pc:spChg chg="mod">
          <ac:chgData name="Iva Vavic" userId="13a89f61-d74e-4100-9f82-8f9fd7ea3560" providerId="ADAL" clId="{DC39C7CE-E4F5-4170-BF1D-51B9FDB8375F}" dt="2023-05-16T07:30:05.324" v="7164" actId="1076"/>
          <ac:spMkLst>
            <pc:docMk/>
            <pc:sldMk cId="3937283596" sldId="466"/>
            <ac:spMk id="16" creationId="{A6CA852E-7978-C7B3-B4A5-E12BCF48B837}"/>
          </ac:spMkLst>
        </pc:spChg>
        <pc:picChg chg="add del mod">
          <ac:chgData name="Iva Vavic" userId="13a89f61-d74e-4100-9f82-8f9fd7ea3560" providerId="ADAL" clId="{DC39C7CE-E4F5-4170-BF1D-51B9FDB8375F}" dt="2023-05-16T07:03:17.834" v="6844" actId="478"/>
          <ac:picMkLst>
            <pc:docMk/>
            <pc:sldMk cId="3937283596" sldId="466"/>
            <ac:picMk id="3" creationId="{A378DDB8-436D-0E26-0F53-077FAF855725}"/>
          </ac:picMkLst>
        </pc:picChg>
        <pc:picChg chg="add mod">
          <ac:chgData name="Iva Vavic" userId="13a89f61-d74e-4100-9f82-8f9fd7ea3560" providerId="ADAL" clId="{DC39C7CE-E4F5-4170-BF1D-51B9FDB8375F}" dt="2023-05-16T07:31:07.993" v="7172" actId="1035"/>
          <ac:picMkLst>
            <pc:docMk/>
            <pc:sldMk cId="3937283596" sldId="466"/>
            <ac:picMk id="8" creationId="{8F9C6481-8D6C-BD51-A051-314EB544341B}"/>
          </ac:picMkLst>
        </pc:picChg>
        <pc:picChg chg="del">
          <ac:chgData name="Iva Vavic" userId="13a89f61-d74e-4100-9f82-8f9fd7ea3560" providerId="ADAL" clId="{DC39C7CE-E4F5-4170-BF1D-51B9FDB8375F}" dt="2023-05-16T06:59:27.663" v="6807" actId="478"/>
          <ac:picMkLst>
            <pc:docMk/>
            <pc:sldMk cId="3937283596" sldId="466"/>
            <ac:picMk id="14" creationId="{85C3B508-796A-23FC-BB86-7BADDDCEE79B}"/>
          </ac:picMkLst>
        </pc:picChg>
        <pc:picChg chg="del">
          <ac:chgData name="Iva Vavic" userId="13a89f61-d74e-4100-9f82-8f9fd7ea3560" providerId="ADAL" clId="{DC39C7CE-E4F5-4170-BF1D-51B9FDB8375F}" dt="2023-05-16T06:59:26.792" v="6806" actId="478"/>
          <ac:picMkLst>
            <pc:docMk/>
            <pc:sldMk cId="3937283596" sldId="466"/>
            <ac:picMk id="18" creationId="{9CDF9620-DC9E-7DD0-25B1-F237AD9FF21F}"/>
          </ac:picMkLst>
        </pc:picChg>
        <pc:picChg chg="del">
          <ac:chgData name="Iva Vavic" userId="13a89f61-d74e-4100-9f82-8f9fd7ea3560" providerId="ADAL" clId="{DC39C7CE-E4F5-4170-BF1D-51B9FDB8375F}" dt="2023-05-16T06:59:28.337" v="6808" actId="478"/>
          <ac:picMkLst>
            <pc:docMk/>
            <pc:sldMk cId="3937283596" sldId="466"/>
            <ac:picMk id="20" creationId="{7D004280-FB7C-8D5A-95FA-226DEFEA42CA}"/>
          </ac:picMkLst>
        </pc:picChg>
      </pc:sldChg>
      <pc:sldChg chg="add del">
        <pc:chgData name="Iva Vavic" userId="13a89f61-d74e-4100-9f82-8f9fd7ea3560" providerId="ADAL" clId="{DC39C7CE-E4F5-4170-BF1D-51B9FDB8375F}" dt="2023-05-16T08:53:02.338" v="7601" actId="2890"/>
        <pc:sldMkLst>
          <pc:docMk/>
          <pc:sldMk cId="2452201059" sldId="467"/>
        </pc:sldMkLst>
      </pc:sldChg>
      <pc:sldChg chg="delSp modSp add mod ord">
        <pc:chgData name="Iva Vavic" userId="13a89f61-d74e-4100-9f82-8f9fd7ea3560" providerId="ADAL" clId="{DC39C7CE-E4F5-4170-BF1D-51B9FDB8375F}" dt="2023-05-16T09:25:54.897" v="7738" actId="20577"/>
        <pc:sldMkLst>
          <pc:docMk/>
          <pc:sldMk cId="2743908990" sldId="467"/>
        </pc:sldMkLst>
        <pc:spChg chg="mod">
          <ac:chgData name="Iva Vavic" userId="13a89f61-d74e-4100-9f82-8f9fd7ea3560" providerId="ADAL" clId="{DC39C7CE-E4F5-4170-BF1D-51B9FDB8375F}" dt="2023-05-16T08:53:32.907" v="7633" actId="20577"/>
          <ac:spMkLst>
            <pc:docMk/>
            <pc:sldMk cId="2743908990" sldId="467"/>
            <ac:spMk id="6" creationId="{DCE1A2FB-3E27-9542-E30F-018EB6129C8D}"/>
          </ac:spMkLst>
        </pc:spChg>
        <pc:spChg chg="mod">
          <ac:chgData name="Iva Vavic" userId="13a89f61-d74e-4100-9f82-8f9fd7ea3560" providerId="ADAL" clId="{DC39C7CE-E4F5-4170-BF1D-51B9FDB8375F}" dt="2023-05-16T09:25:54.897" v="7738" actId="20577"/>
          <ac:spMkLst>
            <pc:docMk/>
            <pc:sldMk cId="2743908990" sldId="467"/>
            <ac:spMk id="16" creationId="{A6CA852E-7978-C7B3-B4A5-E12BCF48B837}"/>
          </ac:spMkLst>
        </pc:spChg>
        <pc:spChg chg="del">
          <ac:chgData name="Iva Vavic" userId="13a89f61-d74e-4100-9f82-8f9fd7ea3560" providerId="ADAL" clId="{DC39C7CE-E4F5-4170-BF1D-51B9FDB8375F}" dt="2023-05-16T08:53:46.039" v="7639" actId="478"/>
          <ac:spMkLst>
            <pc:docMk/>
            <pc:sldMk cId="2743908990" sldId="467"/>
            <ac:spMk id="21" creationId="{16629779-255F-1B92-525E-10957F7CC72E}"/>
          </ac:spMkLst>
        </pc:spChg>
        <pc:picChg chg="del">
          <ac:chgData name="Iva Vavic" userId="13a89f61-d74e-4100-9f82-8f9fd7ea3560" providerId="ADAL" clId="{DC39C7CE-E4F5-4170-BF1D-51B9FDB8375F}" dt="2023-05-16T08:53:37.248" v="7634" actId="478"/>
          <ac:picMkLst>
            <pc:docMk/>
            <pc:sldMk cId="2743908990" sldId="467"/>
            <ac:picMk id="14" creationId="{85C3B508-796A-23FC-BB86-7BADDDCEE79B}"/>
          </ac:picMkLst>
        </pc:picChg>
        <pc:picChg chg="del">
          <ac:chgData name="Iva Vavic" userId="13a89f61-d74e-4100-9f82-8f9fd7ea3560" providerId="ADAL" clId="{DC39C7CE-E4F5-4170-BF1D-51B9FDB8375F}" dt="2023-05-16T08:53:38.384" v="7635" actId="478"/>
          <ac:picMkLst>
            <pc:docMk/>
            <pc:sldMk cId="2743908990" sldId="467"/>
            <ac:picMk id="18" creationId="{9CDF9620-DC9E-7DD0-25B1-F237AD9FF21F}"/>
          </ac:picMkLst>
        </pc:picChg>
        <pc:picChg chg="del">
          <ac:chgData name="Iva Vavic" userId="13a89f61-d74e-4100-9f82-8f9fd7ea3560" providerId="ADAL" clId="{DC39C7CE-E4F5-4170-BF1D-51B9FDB8375F}" dt="2023-05-16T08:53:38.898" v="7636" actId="478"/>
          <ac:picMkLst>
            <pc:docMk/>
            <pc:sldMk cId="2743908990" sldId="467"/>
            <ac:picMk id="20" creationId="{7D004280-FB7C-8D5A-95FA-226DEFEA42CA}"/>
          </ac:picMkLst>
        </pc:picChg>
      </pc:sldChg>
      <pc:sldChg chg="addSp delSp modSp add del mod">
        <pc:chgData name="Iva Vavic" userId="13a89f61-d74e-4100-9f82-8f9fd7ea3560" providerId="ADAL" clId="{DC39C7CE-E4F5-4170-BF1D-51B9FDB8375F}" dt="2023-05-16T10:09:19.606" v="8153" actId="2696"/>
        <pc:sldMkLst>
          <pc:docMk/>
          <pc:sldMk cId="2999186405" sldId="468"/>
        </pc:sldMkLst>
        <pc:spChg chg="del">
          <ac:chgData name="Iva Vavic" userId="13a89f61-d74e-4100-9f82-8f9fd7ea3560" providerId="ADAL" clId="{DC39C7CE-E4F5-4170-BF1D-51B9FDB8375F}" dt="2023-05-16T10:05:09.828" v="8142" actId="478"/>
          <ac:spMkLst>
            <pc:docMk/>
            <pc:sldMk cId="2999186405" sldId="468"/>
            <ac:spMk id="14" creationId="{3EB195C4-2783-3F15-E51E-910F4057EBC8}"/>
          </ac:spMkLst>
        </pc:spChg>
        <pc:picChg chg="del">
          <ac:chgData name="Iva Vavic" userId="13a89f61-d74e-4100-9f82-8f9fd7ea3560" providerId="ADAL" clId="{DC39C7CE-E4F5-4170-BF1D-51B9FDB8375F}" dt="2023-05-16T10:05:08.060" v="8140" actId="478"/>
          <ac:picMkLst>
            <pc:docMk/>
            <pc:sldMk cId="2999186405" sldId="468"/>
            <ac:picMk id="4" creationId="{4832950F-CE82-FCEA-91B1-F3FA89B5CED0}"/>
          </ac:picMkLst>
        </pc:picChg>
        <pc:picChg chg="add mod">
          <ac:chgData name="Iva Vavic" userId="13a89f61-d74e-4100-9f82-8f9fd7ea3560" providerId="ADAL" clId="{DC39C7CE-E4F5-4170-BF1D-51B9FDB8375F}" dt="2023-05-16T10:05:21.903" v="8146" actId="1076"/>
          <ac:picMkLst>
            <pc:docMk/>
            <pc:sldMk cId="2999186405" sldId="468"/>
            <ac:picMk id="6" creationId="{72A4024E-F0FD-C8B1-732F-84F81156C98F}"/>
          </ac:picMkLst>
        </pc:picChg>
        <pc:picChg chg="del">
          <ac:chgData name="Iva Vavic" userId="13a89f61-d74e-4100-9f82-8f9fd7ea3560" providerId="ADAL" clId="{DC39C7CE-E4F5-4170-BF1D-51B9FDB8375F}" dt="2023-05-16T10:05:07.471" v="8139" actId="478"/>
          <ac:picMkLst>
            <pc:docMk/>
            <pc:sldMk cId="2999186405" sldId="468"/>
            <ac:picMk id="8" creationId="{D50BD54D-957D-59F8-F381-DBAD1453DFAB}"/>
          </ac:picMkLst>
        </pc:picChg>
        <pc:picChg chg="del">
          <ac:chgData name="Iva Vavic" userId="13a89f61-d74e-4100-9f82-8f9fd7ea3560" providerId="ADAL" clId="{DC39C7CE-E4F5-4170-BF1D-51B9FDB8375F}" dt="2023-05-16T10:05:08.671" v="8141" actId="478"/>
          <ac:picMkLst>
            <pc:docMk/>
            <pc:sldMk cId="2999186405" sldId="468"/>
            <ac:picMk id="10" creationId="{EA000B2B-2130-CF97-E980-575B99934FDA}"/>
          </ac:picMkLst>
        </pc:picChg>
        <pc:picChg chg="del">
          <ac:chgData name="Iva Vavic" userId="13a89f61-d74e-4100-9f82-8f9fd7ea3560" providerId="ADAL" clId="{DC39C7CE-E4F5-4170-BF1D-51B9FDB8375F}" dt="2023-05-16T10:05:06.594" v="8138" actId="478"/>
          <ac:picMkLst>
            <pc:docMk/>
            <pc:sldMk cId="2999186405" sldId="468"/>
            <ac:picMk id="13" creationId="{D5E4CA33-6826-6999-E803-9512C2422F30}"/>
          </ac:picMkLst>
        </pc:picChg>
      </pc:sldChg>
      <pc:sldChg chg="addSp delSp modSp add mod">
        <pc:chgData name="Iva Vavic" userId="13a89f61-d74e-4100-9f82-8f9fd7ea3560" providerId="ADAL" clId="{DC39C7CE-E4F5-4170-BF1D-51B9FDB8375F}" dt="2023-05-16T10:16:01.595" v="8223" actId="108"/>
        <pc:sldMkLst>
          <pc:docMk/>
          <pc:sldMk cId="2437242979" sldId="469"/>
        </pc:sldMkLst>
        <pc:spChg chg="add mod">
          <ac:chgData name="Iva Vavic" userId="13a89f61-d74e-4100-9f82-8f9fd7ea3560" providerId="ADAL" clId="{DC39C7CE-E4F5-4170-BF1D-51B9FDB8375F}" dt="2023-05-16T10:16:01.595" v="8223" actId="108"/>
          <ac:spMkLst>
            <pc:docMk/>
            <pc:sldMk cId="2437242979" sldId="469"/>
            <ac:spMk id="8" creationId="{4004F7D3-BC65-FA1A-AE12-A64A592EB082}"/>
          </ac:spMkLst>
        </pc:spChg>
        <pc:spChg chg="add del mod">
          <ac:chgData name="Iva Vavic" userId="13a89f61-d74e-4100-9f82-8f9fd7ea3560" providerId="ADAL" clId="{DC39C7CE-E4F5-4170-BF1D-51B9FDB8375F}" dt="2023-05-16T10:10:31.995" v="8157"/>
          <ac:spMkLst>
            <pc:docMk/>
            <pc:sldMk cId="2437242979" sldId="469"/>
            <ac:spMk id="9" creationId="{00807A18-D56F-A747-7E96-7E97192D7AE6}"/>
          </ac:spMkLst>
        </pc:spChg>
        <pc:picChg chg="add del mod">
          <ac:chgData name="Iva Vavic" userId="13a89f61-d74e-4100-9f82-8f9fd7ea3560" providerId="ADAL" clId="{DC39C7CE-E4F5-4170-BF1D-51B9FDB8375F}" dt="2023-05-16T10:09:27.542" v="8154" actId="478"/>
          <ac:picMkLst>
            <pc:docMk/>
            <pc:sldMk cId="2437242979" sldId="469"/>
            <ac:picMk id="4" creationId="{ADA479E8-F9DC-B9BD-0077-4CE54E767FA6}"/>
          </ac:picMkLst>
        </pc:picChg>
        <pc:picChg chg="del">
          <ac:chgData name="Iva Vavic" userId="13a89f61-d74e-4100-9f82-8f9fd7ea3560" providerId="ADAL" clId="{DC39C7CE-E4F5-4170-BF1D-51B9FDB8375F}" dt="2023-05-16T10:05:33.136" v="8148" actId="478"/>
          <ac:picMkLst>
            <pc:docMk/>
            <pc:sldMk cId="2437242979" sldId="469"/>
            <ac:picMk id="6" creationId="{72A4024E-F0FD-C8B1-732F-84F81156C98F}"/>
          </ac:picMkLst>
        </pc:picChg>
      </pc:sldChg>
      <pc:sldChg chg="add del">
        <pc:chgData name="Iva Vavic" userId="13a89f61-d74e-4100-9f82-8f9fd7ea3560" providerId="ADAL" clId="{DC39C7CE-E4F5-4170-BF1D-51B9FDB8375F}" dt="2023-05-20T16:53:34.732" v="8224" actId="47"/>
        <pc:sldMkLst>
          <pc:docMk/>
          <pc:sldMk cId="1501556208" sldId="47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FF5901-A68B-C5D5-3DF5-98202E3979D5}"/>
              </a:ext>
            </a:extLst>
          </p:cNvPr>
          <p:cNvSpPr>
            <a:spLocks noGrp="1"/>
          </p:cNvSpPr>
          <p:nvPr>
            <p:ph type="hdr" sz="quarter"/>
          </p:nvPr>
        </p:nvSpPr>
        <p:spPr>
          <a:xfrm>
            <a:off x="0" y="0"/>
            <a:ext cx="8712200" cy="6715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777F24-9CD3-2D40-BBEA-C164488C66F3}"/>
              </a:ext>
            </a:extLst>
          </p:cNvPr>
          <p:cNvSpPr>
            <a:spLocks noGrp="1"/>
          </p:cNvSpPr>
          <p:nvPr>
            <p:ph type="dt" sz="quarter" idx="1"/>
          </p:nvPr>
        </p:nvSpPr>
        <p:spPr>
          <a:xfrm>
            <a:off x="11387138" y="0"/>
            <a:ext cx="8712200" cy="671513"/>
          </a:xfrm>
          <a:prstGeom prst="rect">
            <a:avLst/>
          </a:prstGeom>
        </p:spPr>
        <p:txBody>
          <a:bodyPr vert="horz" lIns="91440" tIns="45720" rIns="91440" bIns="45720" rtlCol="0"/>
          <a:lstStyle>
            <a:lvl1pPr algn="r">
              <a:defRPr sz="1200"/>
            </a:lvl1pPr>
          </a:lstStyle>
          <a:p>
            <a:fld id="{2FF8CD84-A8A9-44E1-8599-0CDF3C515D8F}" type="datetimeFigureOut">
              <a:rPr lang="en-US" smtClean="0"/>
              <a:t>6/10/2023</a:t>
            </a:fld>
            <a:endParaRPr lang="en-US"/>
          </a:p>
        </p:txBody>
      </p:sp>
      <p:sp>
        <p:nvSpPr>
          <p:cNvPr id="4" name="Footer Placeholder 3">
            <a:extLst>
              <a:ext uri="{FF2B5EF4-FFF2-40B4-BE49-F238E27FC236}">
                <a16:creationId xmlns:a16="http://schemas.microsoft.com/office/drawing/2014/main" id="{078A2C5E-AB7D-7EED-C2EE-7B2D01A8BA7B}"/>
              </a:ext>
            </a:extLst>
          </p:cNvPr>
          <p:cNvSpPr>
            <a:spLocks noGrp="1"/>
          </p:cNvSpPr>
          <p:nvPr>
            <p:ph type="ftr" sz="quarter" idx="2"/>
          </p:nvPr>
        </p:nvSpPr>
        <p:spPr>
          <a:xfrm>
            <a:off x="0" y="12720638"/>
            <a:ext cx="8712200" cy="6715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369DCA3-D2E6-F046-7800-AC3E25483311}"/>
              </a:ext>
            </a:extLst>
          </p:cNvPr>
          <p:cNvSpPr>
            <a:spLocks noGrp="1"/>
          </p:cNvSpPr>
          <p:nvPr>
            <p:ph type="sldNum" sz="quarter" idx="3"/>
          </p:nvPr>
        </p:nvSpPr>
        <p:spPr>
          <a:xfrm>
            <a:off x="11387138" y="12720638"/>
            <a:ext cx="8712200" cy="671512"/>
          </a:xfrm>
          <a:prstGeom prst="rect">
            <a:avLst/>
          </a:prstGeom>
        </p:spPr>
        <p:txBody>
          <a:bodyPr vert="horz" lIns="91440" tIns="45720" rIns="91440" bIns="45720" rtlCol="0" anchor="b"/>
          <a:lstStyle>
            <a:lvl1pPr algn="r">
              <a:defRPr sz="1200"/>
            </a:lvl1pPr>
          </a:lstStyle>
          <a:p>
            <a:fld id="{ACCADA3F-EBED-43F5-BE2D-699F2D5580DB}" type="slidenum">
              <a:rPr lang="en-US" smtClean="0"/>
              <a:t>‹#›</a:t>
            </a:fld>
            <a:endParaRPr lang="en-US"/>
          </a:p>
        </p:txBody>
      </p:sp>
    </p:spTree>
    <p:extLst>
      <p:ext uri="{BB962C8B-B14F-4D97-AF65-F5344CB8AC3E}">
        <p14:creationId xmlns:p14="http://schemas.microsoft.com/office/powerpoint/2010/main" val="14371205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67151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11387138" y="0"/>
            <a:ext cx="8712200" cy="671513"/>
          </a:xfrm>
          <a:prstGeom prst="rect">
            <a:avLst/>
          </a:prstGeom>
        </p:spPr>
        <p:txBody>
          <a:bodyPr vert="horz" lIns="91440" tIns="45720" rIns="91440" bIns="45720" rtlCol="0"/>
          <a:lstStyle>
            <a:lvl1pPr algn="r">
              <a:defRPr sz="1200"/>
            </a:lvl1pPr>
          </a:lstStyle>
          <a:p>
            <a:fld id="{24A4E1D8-A7E6-416D-B5B7-1439EFFD844D}" type="datetimeFigureOut">
              <a:rPr lang="en-GB" smtClean="0"/>
              <a:t>10/06/2023</a:t>
            </a:fld>
            <a:endParaRPr lang="en-GB"/>
          </a:p>
        </p:txBody>
      </p:sp>
      <p:sp>
        <p:nvSpPr>
          <p:cNvPr id="4" name="Slide Image Placeholder 3"/>
          <p:cNvSpPr>
            <a:spLocks noGrp="1" noRot="1" noChangeAspect="1"/>
          </p:cNvSpPr>
          <p:nvPr>
            <p:ph type="sldImg" idx="2"/>
          </p:nvPr>
        </p:nvSpPr>
        <p:spPr>
          <a:xfrm>
            <a:off x="6659563" y="1674813"/>
            <a:ext cx="6784975" cy="451961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2009775" y="6445250"/>
            <a:ext cx="16084550" cy="52736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12720638"/>
            <a:ext cx="8712200" cy="67151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11387138" y="12720638"/>
            <a:ext cx="8712200" cy="671512"/>
          </a:xfrm>
          <a:prstGeom prst="rect">
            <a:avLst/>
          </a:prstGeom>
        </p:spPr>
        <p:txBody>
          <a:bodyPr vert="horz" lIns="91440" tIns="45720" rIns="91440" bIns="45720" rtlCol="0" anchor="b"/>
          <a:lstStyle>
            <a:lvl1pPr algn="r">
              <a:defRPr sz="1200"/>
            </a:lvl1pPr>
          </a:lstStyle>
          <a:p>
            <a:fld id="{81FAC104-5A59-4EFB-924A-1C61C5B85783}" type="slidenum">
              <a:rPr lang="en-GB" smtClean="0"/>
              <a:t>‹#›</a:t>
            </a:fld>
            <a:endParaRPr lang="en-GB"/>
          </a:p>
        </p:txBody>
      </p:sp>
    </p:spTree>
    <p:extLst>
      <p:ext uri="{BB962C8B-B14F-4D97-AF65-F5344CB8AC3E}">
        <p14:creationId xmlns:p14="http://schemas.microsoft.com/office/powerpoint/2010/main" val="373062269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1FAC104-5A59-4EFB-924A-1C61C5B85783}" type="slidenum">
              <a:rPr lang="en-GB" smtClean="0"/>
              <a:t>0</a:t>
            </a:fld>
            <a:endParaRPr lang="en-GB"/>
          </a:p>
        </p:txBody>
      </p:sp>
    </p:spTree>
    <p:extLst>
      <p:ext uri="{BB962C8B-B14F-4D97-AF65-F5344CB8AC3E}">
        <p14:creationId xmlns:p14="http://schemas.microsoft.com/office/powerpoint/2010/main" val="2822181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9</a:t>
            </a:fld>
            <a:endParaRPr lang="en-GB"/>
          </a:p>
        </p:txBody>
      </p:sp>
    </p:spTree>
    <p:extLst>
      <p:ext uri="{BB962C8B-B14F-4D97-AF65-F5344CB8AC3E}">
        <p14:creationId xmlns:p14="http://schemas.microsoft.com/office/powerpoint/2010/main" val="2190499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10</a:t>
            </a:fld>
            <a:endParaRPr lang="en-GB"/>
          </a:p>
        </p:txBody>
      </p:sp>
    </p:spTree>
    <p:extLst>
      <p:ext uri="{BB962C8B-B14F-4D97-AF65-F5344CB8AC3E}">
        <p14:creationId xmlns:p14="http://schemas.microsoft.com/office/powerpoint/2010/main" val="3076124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11</a:t>
            </a:fld>
            <a:endParaRPr lang="en-GB"/>
          </a:p>
        </p:txBody>
      </p:sp>
    </p:spTree>
    <p:extLst>
      <p:ext uri="{BB962C8B-B14F-4D97-AF65-F5344CB8AC3E}">
        <p14:creationId xmlns:p14="http://schemas.microsoft.com/office/powerpoint/2010/main" val="2024813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12</a:t>
            </a:fld>
            <a:endParaRPr lang="en-GB"/>
          </a:p>
        </p:txBody>
      </p:sp>
    </p:spTree>
    <p:extLst>
      <p:ext uri="{BB962C8B-B14F-4D97-AF65-F5344CB8AC3E}">
        <p14:creationId xmlns:p14="http://schemas.microsoft.com/office/powerpoint/2010/main" val="2630627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13</a:t>
            </a:fld>
            <a:endParaRPr lang="en-GB"/>
          </a:p>
        </p:txBody>
      </p:sp>
    </p:spTree>
    <p:extLst>
      <p:ext uri="{BB962C8B-B14F-4D97-AF65-F5344CB8AC3E}">
        <p14:creationId xmlns:p14="http://schemas.microsoft.com/office/powerpoint/2010/main" val="4186906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14</a:t>
            </a:fld>
            <a:endParaRPr lang="en-GB"/>
          </a:p>
        </p:txBody>
      </p:sp>
    </p:spTree>
    <p:extLst>
      <p:ext uri="{BB962C8B-B14F-4D97-AF65-F5344CB8AC3E}">
        <p14:creationId xmlns:p14="http://schemas.microsoft.com/office/powerpoint/2010/main" val="3901143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15</a:t>
            </a:fld>
            <a:endParaRPr lang="en-GB"/>
          </a:p>
        </p:txBody>
      </p:sp>
    </p:spTree>
    <p:extLst>
      <p:ext uri="{BB962C8B-B14F-4D97-AF65-F5344CB8AC3E}">
        <p14:creationId xmlns:p14="http://schemas.microsoft.com/office/powerpoint/2010/main" val="2284637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16</a:t>
            </a:fld>
            <a:endParaRPr lang="en-GB"/>
          </a:p>
        </p:txBody>
      </p:sp>
    </p:spTree>
    <p:extLst>
      <p:ext uri="{BB962C8B-B14F-4D97-AF65-F5344CB8AC3E}">
        <p14:creationId xmlns:p14="http://schemas.microsoft.com/office/powerpoint/2010/main" val="1685447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17</a:t>
            </a:fld>
            <a:endParaRPr lang="en-GB"/>
          </a:p>
        </p:txBody>
      </p:sp>
    </p:spTree>
    <p:extLst>
      <p:ext uri="{BB962C8B-B14F-4D97-AF65-F5344CB8AC3E}">
        <p14:creationId xmlns:p14="http://schemas.microsoft.com/office/powerpoint/2010/main" val="2320207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18</a:t>
            </a:fld>
            <a:endParaRPr lang="en-GB"/>
          </a:p>
        </p:txBody>
      </p:sp>
    </p:spTree>
    <p:extLst>
      <p:ext uri="{BB962C8B-B14F-4D97-AF65-F5344CB8AC3E}">
        <p14:creationId xmlns:p14="http://schemas.microsoft.com/office/powerpoint/2010/main" val="3253249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1</a:t>
            </a:fld>
            <a:endParaRPr lang="en-GB"/>
          </a:p>
        </p:txBody>
      </p:sp>
    </p:spTree>
    <p:extLst>
      <p:ext uri="{BB962C8B-B14F-4D97-AF65-F5344CB8AC3E}">
        <p14:creationId xmlns:p14="http://schemas.microsoft.com/office/powerpoint/2010/main" val="39111758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19</a:t>
            </a:fld>
            <a:endParaRPr lang="en-GB"/>
          </a:p>
        </p:txBody>
      </p:sp>
    </p:spTree>
    <p:extLst>
      <p:ext uri="{BB962C8B-B14F-4D97-AF65-F5344CB8AC3E}">
        <p14:creationId xmlns:p14="http://schemas.microsoft.com/office/powerpoint/2010/main" val="6798378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20</a:t>
            </a:fld>
            <a:endParaRPr lang="en-GB"/>
          </a:p>
        </p:txBody>
      </p:sp>
    </p:spTree>
    <p:extLst>
      <p:ext uri="{BB962C8B-B14F-4D97-AF65-F5344CB8AC3E}">
        <p14:creationId xmlns:p14="http://schemas.microsoft.com/office/powerpoint/2010/main" val="12094187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21</a:t>
            </a:fld>
            <a:endParaRPr lang="en-GB"/>
          </a:p>
        </p:txBody>
      </p:sp>
    </p:spTree>
    <p:extLst>
      <p:ext uri="{BB962C8B-B14F-4D97-AF65-F5344CB8AC3E}">
        <p14:creationId xmlns:p14="http://schemas.microsoft.com/office/powerpoint/2010/main" val="38875927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22</a:t>
            </a:fld>
            <a:endParaRPr lang="en-GB"/>
          </a:p>
        </p:txBody>
      </p:sp>
    </p:spTree>
    <p:extLst>
      <p:ext uri="{BB962C8B-B14F-4D97-AF65-F5344CB8AC3E}">
        <p14:creationId xmlns:p14="http://schemas.microsoft.com/office/powerpoint/2010/main" val="13682974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23</a:t>
            </a:fld>
            <a:endParaRPr lang="en-GB"/>
          </a:p>
        </p:txBody>
      </p:sp>
    </p:spTree>
    <p:extLst>
      <p:ext uri="{BB962C8B-B14F-4D97-AF65-F5344CB8AC3E}">
        <p14:creationId xmlns:p14="http://schemas.microsoft.com/office/powerpoint/2010/main" val="42894685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24</a:t>
            </a:fld>
            <a:endParaRPr lang="en-GB"/>
          </a:p>
        </p:txBody>
      </p:sp>
    </p:spTree>
    <p:extLst>
      <p:ext uri="{BB962C8B-B14F-4D97-AF65-F5344CB8AC3E}">
        <p14:creationId xmlns:p14="http://schemas.microsoft.com/office/powerpoint/2010/main" val="35833509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25</a:t>
            </a:fld>
            <a:endParaRPr lang="en-GB"/>
          </a:p>
        </p:txBody>
      </p:sp>
    </p:spTree>
    <p:extLst>
      <p:ext uri="{BB962C8B-B14F-4D97-AF65-F5344CB8AC3E}">
        <p14:creationId xmlns:p14="http://schemas.microsoft.com/office/powerpoint/2010/main" val="27368708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26</a:t>
            </a:fld>
            <a:endParaRPr lang="en-GB"/>
          </a:p>
        </p:txBody>
      </p:sp>
    </p:spTree>
    <p:extLst>
      <p:ext uri="{BB962C8B-B14F-4D97-AF65-F5344CB8AC3E}">
        <p14:creationId xmlns:p14="http://schemas.microsoft.com/office/powerpoint/2010/main" val="36142338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27</a:t>
            </a:fld>
            <a:endParaRPr lang="en-GB"/>
          </a:p>
        </p:txBody>
      </p:sp>
    </p:spTree>
    <p:extLst>
      <p:ext uri="{BB962C8B-B14F-4D97-AF65-F5344CB8AC3E}">
        <p14:creationId xmlns:p14="http://schemas.microsoft.com/office/powerpoint/2010/main" val="39278207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28</a:t>
            </a:fld>
            <a:endParaRPr lang="en-GB"/>
          </a:p>
        </p:txBody>
      </p:sp>
    </p:spTree>
    <p:extLst>
      <p:ext uri="{BB962C8B-B14F-4D97-AF65-F5344CB8AC3E}">
        <p14:creationId xmlns:p14="http://schemas.microsoft.com/office/powerpoint/2010/main" val="3103668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2</a:t>
            </a:fld>
            <a:endParaRPr lang="en-GB"/>
          </a:p>
        </p:txBody>
      </p:sp>
    </p:spTree>
    <p:extLst>
      <p:ext uri="{BB962C8B-B14F-4D97-AF65-F5344CB8AC3E}">
        <p14:creationId xmlns:p14="http://schemas.microsoft.com/office/powerpoint/2010/main" val="26949605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29</a:t>
            </a:fld>
            <a:endParaRPr lang="en-GB"/>
          </a:p>
        </p:txBody>
      </p:sp>
    </p:spTree>
    <p:extLst>
      <p:ext uri="{BB962C8B-B14F-4D97-AF65-F5344CB8AC3E}">
        <p14:creationId xmlns:p14="http://schemas.microsoft.com/office/powerpoint/2010/main" val="9640730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30</a:t>
            </a:fld>
            <a:endParaRPr lang="en-GB"/>
          </a:p>
        </p:txBody>
      </p:sp>
    </p:spTree>
    <p:extLst>
      <p:ext uri="{BB962C8B-B14F-4D97-AF65-F5344CB8AC3E}">
        <p14:creationId xmlns:p14="http://schemas.microsoft.com/office/powerpoint/2010/main" val="1853521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3</a:t>
            </a:fld>
            <a:endParaRPr lang="en-GB"/>
          </a:p>
        </p:txBody>
      </p:sp>
    </p:spTree>
    <p:extLst>
      <p:ext uri="{BB962C8B-B14F-4D97-AF65-F5344CB8AC3E}">
        <p14:creationId xmlns:p14="http://schemas.microsoft.com/office/powerpoint/2010/main" val="3049405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4</a:t>
            </a:fld>
            <a:endParaRPr lang="en-GB"/>
          </a:p>
        </p:txBody>
      </p:sp>
    </p:spTree>
    <p:extLst>
      <p:ext uri="{BB962C8B-B14F-4D97-AF65-F5344CB8AC3E}">
        <p14:creationId xmlns:p14="http://schemas.microsoft.com/office/powerpoint/2010/main" val="1250532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5</a:t>
            </a:fld>
            <a:endParaRPr lang="en-GB"/>
          </a:p>
        </p:txBody>
      </p:sp>
    </p:spTree>
    <p:extLst>
      <p:ext uri="{BB962C8B-B14F-4D97-AF65-F5344CB8AC3E}">
        <p14:creationId xmlns:p14="http://schemas.microsoft.com/office/powerpoint/2010/main" val="431362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6</a:t>
            </a:fld>
            <a:endParaRPr lang="en-GB"/>
          </a:p>
        </p:txBody>
      </p:sp>
    </p:spTree>
    <p:extLst>
      <p:ext uri="{BB962C8B-B14F-4D97-AF65-F5344CB8AC3E}">
        <p14:creationId xmlns:p14="http://schemas.microsoft.com/office/powerpoint/2010/main" val="2604090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7</a:t>
            </a:fld>
            <a:endParaRPr lang="en-GB"/>
          </a:p>
        </p:txBody>
      </p:sp>
    </p:spTree>
    <p:extLst>
      <p:ext uri="{BB962C8B-B14F-4D97-AF65-F5344CB8AC3E}">
        <p14:creationId xmlns:p14="http://schemas.microsoft.com/office/powerpoint/2010/main" val="1752606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8</a:t>
            </a:fld>
            <a:endParaRPr lang="en-GB"/>
          </a:p>
        </p:txBody>
      </p:sp>
    </p:spTree>
    <p:extLst>
      <p:ext uri="{BB962C8B-B14F-4D97-AF65-F5344CB8AC3E}">
        <p14:creationId xmlns:p14="http://schemas.microsoft.com/office/powerpoint/2010/main" val="218683917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32" Type="http://schemas.openxmlformats.org/officeDocument/2006/relationships/image" Target="../media/image31.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16" name="bg object 16"/>
          <p:cNvSpPr/>
          <p:nvPr/>
        </p:nvSpPr>
        <p:spPr>
          <a:xfrm>
            <a:off x="0" y="0"/>
            <a:ext cx="20104100" cy="13390244"/>
          </a:xfrm>
          <a:custGeom>
            <a:avLst/>
            <a:gdLst/>
            <a:ahLst/>
            <a:cxnLst/>
            <a:rect l="l" t="t" r="r" b="b"/>
            <a:pathLst>
              <a:path w="20104100" h="13390244">
                <a:moveTo>
                  <a:pt x="20104098" y="13389643"/>
                </a:moveTo>
                <a:lnTo>
                  <a:pt x="0" y="13389643"/>
                </a:lnTo>
                <a:lnTo>
                  <a:pt x="0" y="0"/>
                </a:lnTo>
                <a:lnTo>
                  <a:pt x="20104098" y="0"/>
                </a:lnTo>
                <a:lnTo>
                  <a:pt x="20104098" y="13389643"/>
                </a:lnTo>
                <a:close/>
              </a:path>
            </a:pathLst>
          </a:custGeom>
          <a:solidFill>
            <a:srgbClr val="DFBF69"/>
          </a:solidFill>
        </p:spPr>
        <p:txBody>
          <a:bodyPr wrap="square" lIns="0" tIns="0" rIns="0" bIns="0" rtlCol="0"/>
          <a:lstStyle/>
          <a:p>
            <a:endParaRPr/>
          </a:p>
        </p:txBody>
      </p:sp>
      <p:sp>
        <p:nvSpPr>
          <p:cNvPr id="17" name="bg object 17"/>
          <p:cNvSpPr/>
          <p:nvPr/>
        </p:nvSpPr>
        <p:spPr>
          <a:xfrm>
            <a:off x="887869" y="424774"/>
            <a:ext cx="455930" cy="789940"/>
          </a:xfrm>
          <a:custGeom>
            <a:avLst/>
            <a:gdLst/>
            <a:ahLst/>
            <a:cxnLst/>
            <a:rect l="l" t="t" r="r" b="b"/>
            <a:pathLst>
              <a:path w="455930" h="789940">
                <a:moveTo>
                  <a:pt x="0" y="789345"/>
                </a:moveTo>
                <a:lnTo>
                  <a:pt x="0" y="324202"/>
                </a:lnTo>
                <a:lnTo>
                  <a:pt x="227842" y="0"/>
                </a:lnTo>
                <a:lnTo>
                  <a:pt x="455685" y="82291"/>
                </a:lnTo>
                <a:lnTo>
                  <a:pt x="455685" y="524575"/>
                </a:lnTo>
                <a:lnTo>
                  <a:pt x="0" y="789345"/>
                </a:lnTo>
                <a:close/>
              </a:path>
            </a:pathLst>
          </a:custGeom>
          <a:solidFill>
            <a:srgbClr val="944031"/>
          </a:solidFill>
        </p:spPr>
        <p:txBody>
          <a:bodyPr wrap="square" lIns="0" tIns="0" rIns="0" bIns="0" rtlCol="0"/>
          <a:lstStyle/>
          <a:p>
            <a:endParaRPr/>
          </a:p>
        </p:txBody>
      </p:sp>
      <p:sp>
        <p:nvSpPr>
          <p:cNvPr id="18" name="bg object 18"/>
          <p:cNvSpPr/>
          <p:nvPr/>
        </p:nvSpPr>
        <p:spPr>
          <a:xfrm>
            <a:off x="431984" y="414193"/>
            <a:ext cx="683895" cy="800100"/>
          </a:xfrm>
          <a:custGeom>
            <a:avLst/>
            <a:gdLst/>
            <a:ahLst/>
            <a:cxnLst/>
            <a:rect l="l" t="t" r="r" b="b"/>
            <a:pathLst>
              <a:path w="683894" h="800100">
                <a:moveTo>
                  <a:pt x="456143" y="799925"/>
                </a:moveTo>
                <a:lnTo>
                  <a:pt x="74156" y="580742"/>
                </a:lnTo>
                <a:lnTo>
                  <a:pt x="58266" y="567907"/>
                </a:lnTo>
                <a:lnTo>
                  <a:pt x="51644" y="553883"/>
                </a:lnTo>
                <a:lnTo>
                  <a:pt x="50473" y="538072"/>
                </a:lnTo>
                <a:lnTo>
                  <a:pt x="50931" y="519873"/>
                </a:lnTo>
                <a:lnTo>
                  <a:pt x="54560" y="504880"/>
                </a:lnTo>
                <a:lnTo>
                  <a:pt x="62544" y="499659"/>
                </a:lnTo>
                <a:lnTo>
                  <a:pt x="70527" y="499778"/>
                </a:lnTo>
                <a:lnTo>
                  <a:pt x="74156" y="500802"/>
                </a:lnTo>
                <a:lnTo>
                  <a:pt x="216465" y="580353"/>
                </a:lnTo>
                <a:lnTo>
                  <a:pt x="217417" y="580614"/>
                </a:lnTo>
                <a:lnTo>
                  <a:pt x="220631" y="580606"/>
                </a:lnTo>
                <a:lnTo>
                  <a:pt x="222274" y="579649"/>
                </a:lnTo>
                <a:lnTo>
                  <a:pt x="224149" y="576387"/>
                </a:lnTo>
                <a:lnTo>
                  <a:pt x="224336" y="574957"/>
                </a:lnTo>
                <a:lnTo>
                  <a:pt x="223523" y="571941"/>
                </a:lnTo>
                <a:lnTo>
                  <a:pt x="222645" y="570801"/>
                </a:lnTo>
                <a:lnTo>
                  <a:pt x="33544" y="461877"/>
                </a:lnTo>
                <a:lnTo>
                  <a:pt x="17654" y="448235"/>
                </a:lnTo>
                <a:lnTo>
                  <a:pt x="11032" y="433369"/>
                </a:lnTo>
                <a:lnTo>
                  <a:pt x="9861" y="416690"/>
                </a:lnTo>
                <a:lnTo>
                  <a:pt x="10319" y="397611"/>
                </a:lnTo>
                <a:lnTo>
                  <a:pt x="13948" y="381588"/>
                </a:lnTo>
                <a:lnTo>
                  <a:pt x="21931" y="376010"/>
                </a:lnTo>
                <a:lnTo>
                  <a:pt x="29915" y="376138"/>
                </a:lnTo>
                <a:lnTo>
                  <a:pt x="33544" y="377234"/>
                </a:lnTo>
                <a:lnTo>
                  <a:pt x="216076" y="483823"/>
                </a:lnTo>
                <a:lnTo>
                  <a:pt x="217027" y="484085"/>
                </a:lnTo>
                <a:lnTo>
                  <a:pt x="220957" y="484070"/>
                </a:lnTo>
                <a:lnTo>
                  <a:pt x="222787" y="482651"/>
                </a:lnTo>
                <a:lnTo>
                  <a:pt x="224294" y="476998"/>
                </a:lnTo>
                <a:lnTo>
                  <a:pt x="223415" y="474847"/>
                </a:lnTo>
                <a:lnTo>
                  <a:pt x="23683" y="359731"/>
                </a:lnTo>
                <a:lnTo>
                  <a:pt x="7793" y="346071"/>
                </a:lnTo>
                <a:lnTo>
                  <a:pt x="1171" y="331174"/>
                </a:lnTo>
                <a:lnTo>
                  <a:pt x="0" y="314489"/>
                </a:lnTo>
                <a:lnTo>
                  <a:pt x="458" y="295465"/>
                </a:lnTo>
                <a:lnTo>
                  <a:pt x="4087" y="279744"/>
                </a:lnTo>
                <a:lnTo>
                  <a:pt x="12070" y="274321"/>
                </a:lnTo>
                <a:lnTo>
                  <a:pt x="20054" y="274507"/>
                </a:lnTo>
                <a:lnTo>
                  <a:pt x="23683" y="275611"/>
                </a:lnTo>
                <a:lnTo>
                  <a:pt x="215585" y="386900"/>
                </a:lnTo>
                <a:lnTo>
                  <a:pt x="216276" y="387468"/>
                </a:lnTo>
                <a:lnTo>
                  <a:pt x="217920" y="388076"/>
                </a:lnTo>
                <a:lnTo>
                  <a:pt x="220827" y="388064"/>
                </a:lnTo>
                <a:lnTo>
                  <a:pt x="222658" y="386644"/>
                </a:lnTo>
                <a:lnTo>
                  <a:pt x="224164" y="380991"/>
                </a:lnTo>
                <a:lnTo>
                  <a:pt x="223286" y="378840"/>
                </a:lnTo>
                <a:lnTo>
                  <a:pt x="189764" y="359470"/>
                </a:lnTo>
                <a:lnTo>
                  <a:pt x="42367" y="275480"/>
                </a:lnTo>
                <a:lnTo>
                  <a:pt x="26477" y="261838"/>
                </a:lnTo>
                <a:lnTo>
                  <a:pt x="19855" y="246972"/>
                </a:lnTo>
                <a:lnTo>
                  <a:pt x="18684" y="230293"/>
                </a:lnTo>
                <a:lnTo>
                  <a:pt x="19142" y="211214"/>
                </a:lnTo>
                <a:lnTo>
                  <a:pt x="22771" y="195266"/>
                </a:lnTo>
                <a:lnTo>
                  <a:pt x="30755" y="189727"/>
                </a:lnTo>
                <a:lnTo>
                  <a:pt x="38738" y="189870"/>
                </a:lnTo>
                <a:lnTo>
                  <a:pt x="42367" y="190968"/>
                </a:lnTo>
                <a:lnTo>
                  <a:pt x="189635" y="275349"/>
                </a:lnTo>
                <a:lnTo>
                  <a:pt x="214547" y="290763"/>
                </a:lnTo>
                <a:lnTo>
                  <a:pt x="216384" y="291530"/>
                </a:lnTo>
                <a:lnTo>
                  <a:pt x="219593" y="291541"/>
                </a:lnTo>
                <a:lnTo>
                  <a:pt x="221236" y="290583"/>
                </a:lnTo>
                <a:lnTo>
                  <a:pt x="223111" y="287321"/>
                </a:lnTo>
                <a:lnTo>
                  <a:pt x="223297" y="285892"/>
                </a:lnTo>
                <a:lnTo>
                  <a:pt x="222485" y="282875"/>
                </a:lnTo>
                <a:lnTo>
                  <a:pt x="221607" y="281736"/>
                </a:lnTo>
                <a:lnTo>
                  <a:pt x="155380" y="242955"/>
                </a:lnTo>
                <a:lnTo>
                  <a:pt x="139490" y="229654"/>
                </a:lnTo>
                <a:lnTo>
                  <a:pt x="132869" y="215117"/>
                </a:lnTo>
                <a:lnTo>
                  <a:pt x="131697" y="198889"/>
                </a:lnTo>
                <a:lnTo>
                  <a:pt x="132155" y="180518"/>
                </a:lnTo>
                <a:lnTo>
                  <a:pt x="135784" y="164983"/>
                </a:lnTo>
                <a:lnTo>
                  <a:pt x="143768" y="159586"/>
                </a:lnTo>
                <a:lnTo>
                  <a:pt x="151751" y="159725"/>
                </a:lnTo>
                <a:lnTo>
                  <a:pt x="155380" y="160794"/>
                </a:lnTo>
                <a:lnTo>
                  <a:pt x="426301" y="317540"/>
                </a:lnTo>
                <a:lnTo>
                  <a:pt x="649342" y="0"/>
                </a:lnTo>
                <a:lnTo>
                  <a:pt x="683727" y="10580"/>
                </a:lnTo>
                <a:lnTo>
                  <a:pt x="456143" y="334652"/>
                </a:lnTo>
                <a:lnTo>
                  <a:pt x="456143" y="799925"/>
                </a:lnTo>
                <a:close/>
              </a:path>
            </a:pathLst>
          </a:custGeom>
          <a:solidFill>
            <a:srgbClr val="7E1316"/>
          </a:solidFill>
        </p:spPr>
        <p:txBody>
          <a:bodyPr wrap="square" lIns="0" tIns="0" rIns="0" bIns="0" rtlCol="0"/>
          <a:lstStyle/>
          <a:p>
            <a:endParaRPr/>
          </a:p>
        </p:txBody>
      </p:sp>
      <p:pic>
        <p:nvPicPr>
          <p:cNvPr id="19" name="bg object 19"/>
          <p:cNvPicPr/>
          <p:nvPr/>
        </p:nvPicPr>
        <p:blipFill>
          <a:blip r:embed="rId2" cstate="print"/>
          <a:stretch>
            <a:fillRect/>
          </a:stretch>
        </p:blipFill>
        <p:spPr>
          <a:xfrm>
            <a:off x="1497569" y="758512"/>
            <a:ext cx="130918" cy="177122"/>
          </a:xfrm>
          <a:prstGeom prst="rect">
            <a:avLst/>
          </a:prstGeom>
        </p:spPr>
      </p:pic>
      <p:pic>
        <p:nvPicPr>
          <p:cNvPr id="20" name="bg object 20"/>
          <p:cNvPicPr/>
          <p:nvPr/>
        </p:nvPicPr>
        <p:blipFill>
          <a:blip r:embed="rId3" cstate="print"/>
          <a:stretch>
            <a:fillRect/>
          </a:stretch>
        </p:blipFill>
        <p:spPr>
          <a:xfrm>
            <a:off x="1663001" y="753809"/>
            <a:ext cx="106525" cy="178690"/>
          </a:xfrm>
          <a:prstGeom prst="rect">
            <a:avLst/>
          </a:prstGeom>
        </p:spPr>
      </p:pic>
      <p:pic>
        <p:nvPicPr>
          <p:cNvPr id="21" name="bg object 21"/>
          <p:cNvPicPr/>
          <p:nvPr/>
        </p:nvPicPr>
        <p:blipFill>
          <a:blip r:embed="rId4" cstate="print"/>
          <a:stretch>
            <a:fillRect/>
          </a:stretch>
        </p:blipFill>
        <p:spPr>
          <a:xfrm>
            <a:off x="1802184" y="800635"/>
            <a:ext cx="115749" cy="134962"/>
          </a:xfrm>
          <a:prstGeom prst="rect">
            <a:avLst/>
          </a:prstGeom>
        </p:spPr>
      </p:pic>
      <p:sp>
        <p:nvSpPr>
          <p:cNvPr id="22" name="bg object 22"/>
          <p:cNvSpPr/>
          <p:nvPr/>
        </p:nvSpPr>
        <p:spPr>
          <a:xfrm>
            <a:off x="1950270" y="753809"/>
            <a:ext cx="21590" cy="179070"/>
          </a:xfrm>
          <a:custGeom>
            <a:avLst/>
            <a:gdLst/>
            <a:ahLst/>
            <a:cxnLst/>
            <a:rect l="l" t="t" r="r" b="b"/>
            <a:pathLst>
              <a:path w="21589" h="179069">
                <a:moveTo>
                  <a:pt x="21408" y="178690"/>
                </a:moveTo>
                <a:lnTo>
                  <a:pt x="0" y="178690"/>
                </a:lnTo>
                <a:lnTo>
                  <a:pt x="0" y="0"/>
                </a:lnTo>
                <a:lnTo>
                  <a:pt x="21408" y="0"/>
                </a:lnTo>
                <a:lnTo>
                  <a:pt x="21408" y="178690"/>
                </a:lnTo>
                <a:close/>
              </a:path>
            </a:pathLst>
          </a:custGeom>
          <a:solidFill>
            <a:srgbClr val="7E1316"/>
          </a:solidFill>
        </p:spPr>
        <p:txBody>
          <a:bodyPr wrap="square" lIns="0" tIns="0" rIns="0" bIns="0" rtlCol="0"/>
          <a:lstStyle/>
          <a:p>
            <a:endParaRPr/>
          </a:p>
        </p:txBody>
      </p:sp>
      <p:pic>
        <p:nvPicPr>
          <p:cNvPr id="23" name="bg object 23"/>
          <p:cNvPicPr/>
          <p:nvPr/>
        </p:nvPicPr>
        <p:blipFill>
          <a:blip r:embed="rId5" cstate="print"/>
          <a:stretch>
            <a:fillRect/>
          </a:stretch>
        </p:blipFill>
        <p:spPr>
          <a:xfrm>
            <a:off x="1999965" y="767394"/>
            <a:ext cx="213297" cy="168211"/>
          </a:xfrm>
          <a:prstGeom prst="rect">
            <a:avLst/>
          </a:prstGeom>
        </p:spPr>
      </p:pic>
      <p:pic>
        <p:nvPicPr>
          <p:cNvPr id="24" name="bg object 24"/>
          <p:cNvPicPr/>
          <p:nvPr/>
        </p:nvPicPr>
        <p:blipFill>
          <a:blip r:embed="rId6" cstate="print"/>
          <a:stretch>
            <a:fillRect/>
          </a:stretch>
        </p:blipFill>
        <p:spPr>
          <a:xfrm>
            <a:off x="2245194" y="758381"/>
            <a:ext cx="233032" cy="177296"/>
          </a:xfrm>
          <a:prstGeom prst="rect">
            <a:avLst/>
          </a:prstGeom>
        </p:spPr>
      </p:pic>
      <p:pic>
        <p:nvPicPr>
          <p:cNvPr id="25" name="bg object 25"/>
          <p:cNvPicPr/>
          <p:nvPr/>
        </p:nvPicPr>
        <p:blipFill>
          <a:blip r:embed="rId7" cstate="print"/>
          <a:stretch>
            <a:fillRect/>
          </a:stretch>
        </p:blipFill>
        <p:spPr>
          <a:xfrm>
            <a:off x="1493806" y="1004864"/>
            <a:ext cx="132216" cy="157982"/>
          </a:xfrm>
          <a:prstGeom prst="rect">
            <a:avLst/>
          </a:prstGeom>
        </p:spPr>
      </p:pic>
      <p:pic>
        <p:nvPicPr>
          <p:cNvPr id="26" name="bg object 26"/>
          <p:cNvPicPr/>
          <p:nvPr/>
        </p:nvPicPr>
        <p:blipFill>
          <a:blip r:embed="rId8" cstate="print"/>
          <a:stretch>
            <a:fillRect/>
          </a:stretch>
        </p:blipFill>
        <p:spPr>
          <a:xfrm>
            <a:off x="1645102" y="1042873"/>
            <a:ext cx="109679" cy="120285"/>
          </a:xfrm>
          <a:prstGeom prst="rect">
            <a:avLst/>
          </a:prstGeom>
        </p:spPr>
      </p:pic>
      <p:pic>
        <p:nvPicPr>
          <p:cNvPr id="27" name="bg object 27"/>
          <p:cNvPicPr/>
          <p:nvPr/>
        </p:nvPicPr>
        <p:blipFill>
          <a:blip r:embed="rId9" cstate="print"/>
          <a:stretch>
            <a:fillRect/>
          </a:stretch>
        </p:blipFill>
        <p:spPr>
          <a:xfrm>
            <a:off x="1776801" y="1042873"/>
            <a:ext cx="109789" cy="120285"/>
          </a:xfrm>
          <a:prstGeom prst="rect">
            <a:avLst/>
          </a:prstGeom>
        </p:spPr>
      </p:pic>
      <p:pic>
        <p:nvPicPr>
          <p:cNvPr id="28" name="bg object 28"/>
          <p:cNvPicPr/>
          <p:nvPr/>
        </p:nvPicPr>
        <p:blipFill>
          <a:blip r:embed="rId10" cstate="print"/>
          <a:stretch>
            <a:fillRect/>
          </a:stretch>
        </p:blipFill>
        <p:spPr>
          <a:xfrm>
            <a:off x="1916924" y="1001206"/>
            <a:ext cx="188657" cy="162219"/>
          </a:xfrm>
          <a:prstGeom prst="rect">
            <a:avLst/>
          </a:prstGeom>
        </p:spPr>
      </p:pic>
      <p:pic>
        <p:nvPicPr>
          <p:cNvPr id="29" name="bg object 29"/>
          <p:cNvPicPr/>
          <p:nvPr/>
        </p:nvPicPr>
        <p:blipFill>
          <a:blip r:embed="rId11" cstate="print"/>
          <a:stretch>
            <a:fillRect/>
          </a:stretch>
        </p:blipFill>
        <p:spPr>
          <a:xfrm>
            <a:off x="2143729" y="753809"/>
            <a:ext cx="1563369" cy="449642"/>
          </a:xfrm>
          <a:prstGeom prst="rect">
            <a:avLst/>
          </a:prstGeom>
        </p:spPr>
      </p:pic>
      <p:sp>
        <p:nvSpPr>
          <p:cNvPr id="30" name="bg object 30"/>
          <p:cNvSpPr/>
          <p:nvPr/>
        </p:nvSpPr>
        <p:spPr>
          <a:xfrm>
            <a:off x="3744455" y="1007094"/>
            <a:ext cx="22860" cy="153035"/>
          </a:xfrm>
          <a:custGeom>
            <a:avLst/>
            <a:gdLst/>
            <a:ahLst/>
            <a:cxnLst/>
            <a:rect l="l" t="t" r="r" b="b"/>
            <a:pathLst>
              <a:path w="22860" h="153034">
                <a:moveTo>
                  <a:pt x="21158" y="38925"/>
                </a:moveTo>
                <a:lnTo>
                  <a:pt x="1308" y="38925"/>
                </a:lnTo>
                <a:lnTo>
                  <a:pt x="1308" y="152958"/>
                </a:lnTo>
                <a:lnTo>
                  <a:pt x="21158" y="152958"/>
                </a:lnTo>
                <a:lnTo>
                  <a:pt x="21158" y="38925"/>
                </a:lnTo>
                <a:close/>
              </a:path>
              <a:path w="22860" h="153034">
                <a:moveTo>
                  <a:pt x="22453" y="0"/>
                </a:moveTo>
                <a:lnTo>
                  <a:pt x="0" y="0"/>
                </a:lnTo>
                <a:lnTo>
                  <a:pt x="0" y="19850"/>
                </a:lnTo>
                <a:lnTo>
                  <a:pt x="22453" y="19850"/>
                </a:lnTo>
                <a:lnTo>
                  <a:pt x="22453" y="0"/>
                </a:lnTo>
                <a:close/>
              </a:path>
            </a:pathLst>
          </a:custGeom>
          <a:solidFill>
            <a:srgbClr val="58585B"/>
          </a:solidFill>
        </p:spPr>
        <p:txBody>
          <a:bodyPr wrap="square" lIns="0" tIns="0" rIns="0" bIns="0" rtlCol="0"/>
          <a:lstStyle/>
          <a:p>
            <a:endParaRPr/>
          </a:p>
        </p:txBody>
      </p:sp>
      <p:pic>
        <p:nvPicPr>
          <p:cNvPr id="31" name="bg object 31"/>
          <p:cNvPicPr/>
          <p:nvPr/>
        </p:nvPicPr>
        <p:blipFill>
          <a:blip r:embed="rId12" cstate="print"/>
          <a:stretch>
            <a:fillRect/>
          </a:stretch>
        </p:blipFill>
        <p:spPr>
          <a:xfrm>
            <a:off x="3792474" y="1013354"/>
            <a:ext cx="189881" cy="149903"/>
          </a:xfrm>
          <a:prstGeom prst="rect">
            <a:avLst/>
          </a:prstGeom>
        </p:spPr>
      </p:pic>
      <p:pic>
        <p:nvPicPr>
          <p:cNvPr id="32" name="bg object 32"/>
          <p:cNvPicPr/>
          <p:nvPr/>
        </p:nvPicPr>
        <p:blipFill>
          <a:blip r:embed="rId13" cstate="print"/>
          <a:stretch>
            <a:fillRect/>
          </a:stretch>
        </p:blipFill>
        <p:spPr>
          <a:xfrm>
            <a:off x="4021096" y="1007084"/>
            <a:ext cx="113921" cy="153349"/>
          </a:xfrm>
          <a:prstGeom prst="rect">
            <a:avLst/>
          </a:prstGeom>
        </p:spPr>
      </p:pic>
      <p:pic>
        <p:nvPicPr>
          <p:cNvPr id="33" name="bg object 33"/>
          <p:cNvPicPr/>
          <p:nvPr/>
        </p:nvPicPr>
        <p:blipFill>
          <a:blip r:embed="rId14" cstate="print"/>
          <a:stretch>
            <a:fillRect/>
          </a:stretch>
        </p:blipFill>
        <p:spPr>
          <a:xfrm>
            <a:off x="4164277" y="1043146"/>
            <a:ext cx="100880" cy="120103"/>
          </a:xfrm>
          <a:prstGeom prst="rect">
            <a:avLst/>
          </a:prstGeom>
        </p:spPr>
      </p:pic>
      <p:pic>
        <p:nvPicPr>
          <p:cNvPr id="34" name="bg object 34"/>
          <p:cNvPicPr/>
          <p:nvPr/>
        </p:nvPicPr>
        <p:blipFill>
          <a:blip r:embed="rId15" cstate="print"/>
          <a:stretch>
            <a:fillRect/>
          </a:stretch>
        </p:blipFill>
        <p:spPr>
          <a:xfrm>
            <a:off x="4303564" y="1042920"/>
            <a:ext cx="99000" cy="117122"/>
          </a:xfrm>
          <a:prstGeom prst="rect">
            <a:avLst/>
          </a:prstGeom>
        </p:spPr>
      </p:pic>
      <p:pic>
        <p:nvPicPr>
          <p:cNvPr id="35" name="bg object 35"/>
          <p:cNvPicPr/>
          <p:nvPr/>
        </p:nvPicPr>
        <p:blipFill>
          <a:blip r:embed="rId16" cstate="print"/>
          <a:stretch>
            <a:fillRect/>
          </a:stretch>
        </p:blipFill>
        <p:spPr>
          <a:xfrm>
            <a:off x="4511815" y="1005909"/>
            <a:ext cx="121706" cy="156773"/>
          </a:xfrm>
          <a:prstGeom prst="rect">
            <a:avLst/>
          </a:prstGeom>
        </p:spPr>
      </p:pic>
      <p:pic>
        <p:nvPicPr>
          <p:cNvPr id="36" name="bg object 36"/>
          <p:cNvPicPr/>
          <p:nvPr/>
        </p:nvPicPr>
        <p:blipFill>
          <a:blip r:embed="rId17" cstate="print"/>
          <a:stretch>
            <a:fillRect/>
          </a:stretch>
        </p:blipFill>
        <p:spPr>
          <a:xfrm>
            <a:off x="4793928" y="1043063"/>
            <a:ext cx="108466" cy="120773"/>
          </a:xfrm>
          <a:prstGeom prst="rect">
            <a:avLst/>
          </a:prstGeom>
        </p:spPr>
      </p:pic>
      <p:pic>
        <p:nvPicPr>
          <p:cNvPr id="37" name="bg object 37"/>
          <p:cNvPicPr/>
          <p:nvPr/>
        </p:nvPicPr>
        <p:blipFill>
          <a:blip r:embed="rId18" cstate="print"/>
          <a:stretch>
            <a:fillRect/>
          </a:stretch>
        </p:blipFill>
        <p:spPr>
          <a:xfrm>
            <a:off x="4665569" y="1001206"/>
            <a:ext cx="99000" cy="158835"/>
          </a:xfrm>
          <a:prstGeom prst="rect">
            <a:avLst/>
          </a:prstGeom>
        </p:spPr>
      </p:pic>
      <p:sp>
        <p:nvSpPr>
          <p:cNvPr id="38" name="bg object 38"/>
          <p:cNvSpPr/>
          <p:nvPr/>
        </p:nvSpPr>
        <p:spPr>
          <a:xfrm>
            <a:off x="4932467" y="1001206"/>
            <a:ext cx="20320" cy="159385"/>
          </a:xfrm>
          <a:custGeom>
            <a:avLst/>
            <a:gdLst/>
            <a:ahLst/>
            <a:cxnLst/>
            <a:rect l="l" t="t" r="r" b="b"/>
            <a:pathLst>
              <a:path w="20320" h="159384">
                <a:moveTo>
                  <a:pt x="19981" y="158835"/>
                </a:moveTo>
                <a:lnTo>
                  <a:pt x="0" y="158835"/>
                </a:lnTo>
                <a:lnTo>
                  <a:pt x="0" y="0"/>
                </a:lnTo>
                <a:lnTo>
                  <a:pt x="19981" y="0"/>
                </a:lnTo>
                <a:lnTo>
                  <a:pt x="19981" y="158835"/>
                </a:lnTo>
                <a:close/>
              </a:path>
            </a:pathLst>
          </a:custGeom>
          <a:solidFill>
            <a:srgbClr val="58585B"/>
          </a:solidFill>
        </p:spPr>
        <p:txBody>
          <a:bodyPr wrap="square" lIns="0" tIns="0" rIns="0" bIns="0" rtlCol="0"/>
          <a:lstStyle/>
          <a:p>
            <a:endParaRPr/>
          </a:p>
        </p:txBody>
      </p:sp>
      <p:pic>
        <p:nvPicPr>
          <p:cNvPr id="39" name="bg object 39"/>
          <p:cNvPicPr/>
          <p:nvPr/>
        </p:nvPicPr>
        <p:blipFill>
          <a:blip r:embed="rId19" cstate="print"/>
          <a:stretch>
            <a:fillRect/>
          </a:stretch>
        </p:blipFill>
        <p:spPr>
          <a:xfrm>
            <a:off x="4979307" y="1013354"/>
            <a:ext cx="197221" cy="150443"/>
          </a:xfrm>
          <a:prstGeom prst="rect">
            <a:avLst/>
          </a:prstGeom>
        </p:spPr>
      </p:pic>
      <p:pic>
        <p:nvPicPr>
          <p:cNvPr id="40" name="bg object 40"/>
          <p:cNvPicPr/>
          <p:nvPr/>
        </p:nvPicPr>
        <p:blipFill>
          <a:blip r:embed="rId20" cstate="print"/>
          <a:stretch>
            <a:fillRect/>
          </a:stretch>
        </p:blipFill>
        <p:spPr>
          <a:xfrm>
            <a:off x="5206890" y="1045356"/>
            <a:ext cx="73828" cy="115077"/>
          </a:xfrm>
          <a:prstGeom prst="rect">
            <a:avLst/>
          </a:prstGeom>
        </p:spPr>
      </p:pic>
      <p:pic>
        <p:nvPicPr>
          <p:cNvPr id="41" name="bg object 41"/>
          <p:cNvPicPr/>
          <p:nvPr/>
        </p:nvPicPr>
        <p:blipFill>
          <a:blip r:embed="rId21" cstate="print"/>
          <a:stretch>
            <a:fillRect/>
          </a:stretch>
        </p:blipFill>
        <p:spPr>
          <a:xfrm>
            <a:off x="1486150" y="446326"/>
            <a:ext cx="193329" cy="236186"/>
          </a:xfrm>
          <a:prstGeom prst="rect">
            <a:avLst/>
          </a:prstGeom>
        </p:spPr>
      </p:pic>
      <p:sp>
        <p:nvSpPr>
          <p:cNvPr id="42" name="bg object 42"/>
          <p:cNvSpPr/>
          <p:nvPr/>
        </p:nvSpPr>
        <p:spPr>
          <a:xfrm>
            <a:off x="1709322" y="440056"/>
            <a:ext cx="167640" cy="287655"/>
          </a:xfrm>
          <a:custGeom>
            <a:avLst/>
            <a:gdLst/>
            <a:ahLst/>
            <a:cxnLst/>
            <a:rect l="l" t="t" r="r" b="b"/>
            <a:pathLst>
              <a:path w="167639" h="287655">
                <a:moveTo>
                  <a:pt x="46580" y="287367"/>
                </a:moveTo>
                <a:lnTo>
                  <a:pt x="0" y="287367"/>
                </a:lnTo>
                <a:lnTo>
                  <a:pt x="120019" y="0"/>
                </a:lnTo>
                <a:lnTo>
                  <a:pt x="167249" y="0"/>
                </a:lnTo>
                <a:lnTo>
                  <a:pt x="46580" y="287367"/>
                </a:lnTo>
                <a:close/>
              </a:path>
            </a:pathLst>
          </a:custGeom>
          <a:solidFill>
            <a:srgbClr val="7E1316"/>
          </a:solidFill>
        </p:spPr>
        <p:txBody>
          <a:bodyPr wrap="square" lIns="0" tIns="0" rIns="0" bIns="0" rtlCol="0"/>
          <a:lstStyle/>
          <a:p>
            <a:endParaRPr/>
          </a:p>
        </p:txBody>
      </p:sp>
      <p:pic>
        <p:nvPicPr>
          <p:cNvPr id="43" name="bg object 43"/>
          <p:cNvPicPr/>
          <p:nvPr/>
        </p:nvPicPr>
        <p:blipFill>
          <a:blip r:embed="rId22" cstate="print"/>
          <a:stretch>
            <a:fillRect/>
          </a:stretch>
        </p:blipFill>
        <p:spPr>
          <a:xfrm>
            <a:off x="1933792" y="450245"/>
            <a:ext cx="205914" cy="227934"/>
          </a:xfrm>
          <a:prstGeom prst="rect">
            <a:avLst/>
          </a:prstGeom>
        </p:spPr>
      </p:pic>
      <p:sp>
        <p:nvSpPr>
          <p:cNvPr id="44" name="bg object 44"/>
          <p:cNvSpPr/>
          <p:nvPr/>
        </p:nvSpPr>
        <p:spPr>
          <a:xfrm>
            <a:off x="2198344" y="450313"/>
            <a:ext cx="324485" cy="228600"/>
          </a:xfrm>
          <a:custGeom>
            <a:avLst/>
            <a:gdLst/>
            <a:ahLst/>
            <a:cxnLst/>
            <a:rect l="l" t="t" r="r" b="b"/>
            <a:pathLst>
              <a:path w="324485" h="228600">
                <a:moveTo>
                  <a:pt x="161937" y="0"/>
                </a:moveTo>
                <a:lnTo>
                  <a:pt x="0" y="0"/>
                </a:lnTo>
                <a:lnTo>
                  <a:pt x="0" y="44602"/>
                </a:lnTo>
                <a:lnTo>
                  <a:pt x="0" y="86652"/>
                </a:lnTo>
                <a:lnTo>
                  <a:pt x="0" y="129971"/>
                </a:lnTo>
                <a:lnTo>
                  <a:pt x="0" y="228092"/>
                </a:lnTo>
                <a:lnTo>
                  <a:pt x="58127" y="228092"/>
                </a:lnTo>
                <a:lnTo>
                  <a:pt x="58127" y="129971"/>
                </a:lnTo>
                <a:lnTo>
                  <a:pt x="154660" y="129971"/>
                </a:lnTo>
                <a:lnTo>
                  <a:pt x="154660" y="86652"/>
                </a:lnTo>
                <a:lnTo>
                  <a:pt x="58127" y="86652"/>
                </a:lnTo>
                <a:lnTo>
                  <a:pt x="58127" y="44602"/>
                </a:lnTo>
                <a:lnTo>
                  <a:pt x="161937" y="44602"/>
                </a:lnTo>
                <a:lnTo>
                  <a:pt x="161937" y="0"/>
                </a:lnTo>
                <a:close/>
              </a:path>
              <a:path w="324485" h="228600">
                <a:moveTo>
                  <a:pt x="324383" y="0"/>
                </a:moveTo>
                <a:lnTo>
                  <a:pt x="191770" y="0"/>
                </a:lnTo>
                <a:lnTo>
                  <a:pt x="191770" y="40779"/>
                </a:lnTo>
                <a:lnTo>
                  <a:pt x="228879" y="40779"/>
                </a:lnTo>
                <a:lnTo>
                  <a:pt x="228879" y="187312"/>
                </a:lnTo>
                <a:lnTo>
                  <a:pt x="191770" y="187312"/>
                </a:lnTo>
                <a:lnTo>
                  <a:pt x="191770" y="228092"/>
                </a:lnTo>
                <a:lnTo>
                  <a:pt x="324383" y="228092"/>
                </a:lnTo>
                <a:lnTo>
                  <a:pt x="324383" y="187312"/>
                </a:lnTo>
                <a:lnTo>
                  <a:pt x="287274" y="187312"/>
                </a:lnTo>
                <a:lnTo>
                  <a:pt x="287274" y="40779"/>
                </a:lnTo>
                <a:lnTo>
                  <a:pt x="324383" y="40779"/>
                </a:lnTo>
                <a:lnTo>
                  <a:pt x="324383" y="0"/>
                </a:lnTo>
                <a:close/>
              </a:path>
            </a:pathLst>
          </a:custGeom>
          <a:solidFill>
            <a:srgbClr val="7E1316"/>
          </a:solidFill>
        </p:spPr>
        <p:txBody>
          <a:bodyPr wrap="square" lIns="0" tIns="0" rIns="0" bIns="0" rtlCol="0"/>
          <a:lstStyle/>
          <a:p>
            <a:endParaRPr/>
          </a:p>
        </p:txBody>
      </p:sp>
      <p:pic>
        <p:nvPicPr>
          <p:cNvPr id="45" name="bg object 45"/>
          <p:cNvPicPr/>
          <p:nvPr/>
        </p:nvPicPr>
        <p:blipFill>
          <a:blip r:embed="rId23" cstate="print"/>
          <a:stretch>
            <a:fillRect/>
          </a:stretch>
        </p:blipFill>
        <p:spPr>
          <a:xfrm>
            <a:off x="2663252" y="445804"/>
            <a:ext cx="195923" cy="236879"/>
          </a:xfrm>
          <a:prstGeom prst="rect">
            <a:avLst/>
          </a:prstGeom>
        </p:spPr>
      </p:pic>
      <p:sp>
        <p:nvSpPr>
          <p:cNvPr id="46" name="bg object 46"/>
          <p:cNvSpPr/>
          <p:nvPr/>
        </p:nvSpPr>
        <p:spPr>
          <a:xfrm>
            <a:off x="2899139" y="440056"/>
            <a:ext cx="55244" cy="238125"/>
          </a:xfrm>
          <a:custGeom>
            <a:avLst/>
            <a:gdLst/>
            <a:ahLst/>
            <a:cxnLst/>
            <a:rect l="l" t="t" r="r" b="b"/>
            <a:pathLst>
              <a:path w="55244" h="238125">
                <a:moveTo>
                  <a:pt x="54884" y="238122"/>
                </a:moveTo>
                <a:lnTo>
                  <a:pt x="0" y="238122"/>
                </a:lnTo>
                <a:lnTo>
                  <a:pt x="0" y="0"/>
                </a:lnTo>
                <a:lnTo>
                  <a:pt x="54884" y="0"/>
                </a:lnTo>
                <a:lnTo>
                  <a:pt x="54884" y="238122"/>
                </a:lnTo>
                <a:close/>
              </a:path>
            </a:pathLst>
          </a:custGeom>
          <a:solidFill>
            <a:srgbClr val="7E1316"/>
          </a:solidFill>
        </p:spPr>
        <p:txBody>
          <a:bodyPr wrap="square" lIns="0" tIns="0" rIns="0" bIns="0" rtlCol="0"/>
          <a:lstStyle/>
          <a:p>
            <a:endParaRPr/>
          </a:p>
        </p:txBody>
      </p:sp>
      <p:pic>
        <p:nvPicPr>
          <p:cNvPr id="47" name="bg object 47"/>
          <p:cNvPicPr/>
          <p:nvPr/>
        </p:nvPicPr>
        <p:blipFill>
          <a:blip r:embed="rId24" cstate="print"/>
          <a:stretch>
            <a:fillRect/>
          </a:stretch>
        </p:blipFill>
        <p:spPr>
          <a:xfrm>
            <a:off x="3003955" y="506282"/>
            <a:ext cx="171683" cy="177115"/>
          </a:xfrm>
          <a:prstGeom prst="rect">
            <a:avLst/>
          </a:prstGeom>
        </p:spPr>
      </p:pic>
      <p:pic>
        <p:nvPicPr>
          <p:cNvPr id="48" name="bg object 48"/>
          <p:cNvPicPr/>
          <p:nvPr/>
        </p:nvPicPr>
        <p:blipFill>
          <a:blip r:embed="rId25" cstate="print"/>
          <a:stretch>
            <a:fillRect/>
          </a:stretch>
        </p:blipFill>
        <p:spPr>
          <a:xfrm>
            <a:off x="3216640" y="457168"/>
            <a:ext cx="304655" cy="225713"/>
          </a:xfrm>
          <a:prstGeom prst="rect">
            <a:avLst/>
          </a:prstGeom>
        </p:spPr>
      </p:pic>
      <p:pic>
        <p:nvPicPr>
          <p:cNvPr id="49" name="bg object 49"/>
          <p:cNvPicPr/>
          <p:nvPr/>
        </p:nvPicPr>
        <p:blipFill>
          <a:blip r:embed="rId26" cstate="print"/>
          <a:stretch>
            <a:fillRect/>
          </a:stretch>
        </p:blipFill>
        <p:spPr>
          <a:xfrm>
            <a:off x="3541001" y="500701"/>
            <a:ext cx="181705" cy="182831"/>
          </a:xfrm>
          <a:prstGeom prst="rect">
            <a:avLst/>
          </a:prstGeom>
        </p:spPr>
      </p:pic>
      <p:pic>
        <p:nvPicPr>
          <p:cNvPr id="50" name="bg object 50"/>
          <p:cNvPicPr/>
          <p:nvPr/>
        </p:nvPicPr>
        <p:blipFill>
          <a:blip r:embed="rId27" cstate="print"/>
          <a:stretch>
            <a:fillRect/>
          </a:stretch>
        </p:blipFill>
        <p:spPr>
          <a:xfrm>
            <a:off x="3760815" y="505628"/>
            <a:ext cx="123653" cy="173204"/>
          </a:xfrm>
          <a:prstGeom prst="rect">
            <a:avLst/>
          </a:prstGeom>
        </p:spPr>
      </p:pic>
      <p:pic>
        <p:nvPicPr>
          <p:cNvPr id="51" name="bg object 51"/>
          <p:cNvPicPr/>
          <p:nvPr/>
        </p:nvPicPr>
        <p:blipFill>
          <a:blip r:embed="rId28" cstate="print"/>
          <a:stretch>
            <a:fillRect/>
          </a:stretch>
        </p:blipFill>
        <p:spPr>
          <a:xfrm>
            <a:off x="4012922" y="446196"/>
            <a:ext cx="193328" cy="236311"/>
          </a:xfrm>
          <a:prstGeom prst="rect">
            <a:avLst/>
          </a:prstGeom>
        </p:spPr>
      </p:pic>
      <p:pic>
        <p:nvPicPr>
          <p:cNvPr id="52" name="bg object 52"/>
          <p:cNvPicPr/>
          <p:nvPr/>
        </p:nvPicPr>
        <p:blipFill>
          <a:blip r:embed="rId29" cstate="print"/>
          <a:stretch>
            <a:fillRect/>
          </a:stretch>
        </p:blipFill>
        <p:spPr>
          <a:xfrm>
            <a:off x="4241534" y="506282"/>
            <a:ext cx="171799" cy="177115"/>
          </a:xfrm>
          <a:prstGeom prst="rect">
            <a:avLst/>
          </a:prstGeom>
        </p:spPr>
      </p:pic>
      <p:pic>
        <p:nvPicPr>
          <p:cNvPr id="53" name="bg object 53"/>
          <p:cNvPicPr/>
          <p:nvPr/>
        </p:nvPicPr>
        <p:blipFill>
          <a:blip r:embed="rId30" cstate="print"/>
          <a:stretch>
            <a:fillRect/>
          </a:stretch>
        </p:blipFill>
        <p:spPr>
          <a:xfrm>
            <a:off x="4453062" y="440056"/>
            <a:ext cx="177863" cy="242825"/>
          </a:xfrm>
          <a:prstGeom prst="rect">
            <a:avLst/>
          </a:prstGeom>
        </p:spPr>
      </p:pic>
      <p:pic>
        <p:nvPicPr>
          <p:cNvPr id="54" name="bg object 54"/>
          <p:cNvPicPr/>
          <p:nvPr/>
        </p:nvPicPr>
        <p:blipFill>
          <a:blip r:embed="rId31" cstate="print"/>
          <a:stretch>
            <a:fillRect/>
          </a:stretch>
        </p:blipFill>
        <p:spPr>
          <a:xfrm>
            <a:off x="4670101" y="501318"/>
            <a:ext cx="170347" cy="181652"/>
          </a:xfrm>
          <a:prstGeom prst="rect">
            <a:avLst/>
          </a:prstGeom>
        </p:spPr>
      </p:pic>
      <p:pic>
        <p:nvPicPr>
          <p:cNvPr id="55" name="bg object 55"/>
          <p:cNvPicPr/>
          <p:nvPr/>
        </p:nvPicPr>
        <p:blipFill>
          <a:blip r:embed="rId32" cstate="print"/>
          <a:stretch>
            <a:fillRect/>
          </a:stretch>
        </p:blipFill>
        <p:spPr>
          <a:xfrm>
            <a:off x="4890428" y="501109"/>
            <a:ext cx="171920" cy="177069"/>
          </a:xfrm>
          <a:prstGeom prst="rect">
            <a:avLst/>
          </a:prstGeom>
        </p:spPr>
      </p:pic>
      <p:sp>
        <p:nvSpPr>
          <p:cNvPr id="2" name="Holder 2"/>
          <p:cNvSpPr>
            <a:spLocks noGrp="1"/>
          </p:cNvSpPr>
          <p:nvPr>
            <p:ph type="ctrTitle"/>
          </p:nvPr>
        </p:nvSpPr>
        <p:spPr>
          <a:xfrm>
            <a:off x="3228939" y="5806494"/>
            <a:ext cx="13646220" cy="930275"/>
          </a:xfrm>
          <a:prstGeom prst="rect">
            <a:avLst/>
          </a:prstGeom>
        </p:spPr>
        <p:txBody>
          <a:bodyPr wrap="square" lIns="0" tIns="0" rIns="0" bIns="0">
            <a:spAutoFit/>
          </a:bodyPr>
          <a:lstStyle>
            <a:lvl1pPr>
              <a:defRPr sz="5900" b="1" i="0">
                <a:solidFill>
                  <a:srgbClr val="334464"/>
                </a:solidFill>
                <a:latin typeface="Roboto"/>
                <a:cs typeface="Roboto"/>
              </a:defRPr>
            </a:lvl1pPr>
          </a:lstStyle>
          <a:p>
            <a:endParaRPr/>
          </a:p>
        </p:txBody>
      </p:sp>
      <p:sp>
        <p:nvSpPr>
          <p:cNvPr id="3" name="Holder 3"/>
          <p:cNvSpPr>
            <a:spLocks noGrp="1"/>
          </p:cNvSpPr>
          <p:nvPr>
            <p:ph type="subTitle" idx="4"/>
          </p:nvPr>
        </p:nvSpPr>
        <p:spPr>
          <a:xfrm>
            <a:off x="3015615" y="7499604"/>
            <a:ext cx="14072870" cy="33480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CA48FE6-3D76-4740-A45F-8B0BE8F902CD}" type="datetime1">
              <a:rPr lang="en-US" smtClean="0"/>
              <a:t>6/10/2023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835394" y="7136"/>
            <a:ext cx="12892080" cy="961802"/>
          </a:xfrm>
        </p:spPr>
        <p:txBody>
          <a:bodyPr lIns="0" tIns="0" rIns="0" bIns="0"/>
          <a:lstStyle>
            <a:lvl1pPr>
              <a:defRPr sz="6250" b="0" i="0">
                <a:solidFill>
                  <a:srgbClr val="7E1316"/>
                </a:solidFill>
                <a:latin typeface="Lucida Sans"/>
                <a:cs typeface="Lucida Sans"/>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9A98365A-CD2A-4486-BEA7-E7A6255736BF}" type="datetime1">
              <a:rPr lang="en-US" smtClean="0"/>
              <a:t>6/10/2023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470650" y="7136"/>
            <a:ext cx="13256824" cy="961802"/>
          </a:xfrm>
        </p:spPr>
        <p:txBody>
          <a:bodyPr lIns="0" tIns="0" rIns="0" bIns="0"/>
          <a:lstStyle>
            <a:lvl1pPr>
              <a:defRPr sz="6250" b="0" i="0">
                <a:solidFill>
                  <a:srgbClr val="7E1316"/>
                </a:solidFill>
                <a:latin typeface="Lucida Sans"/>
                <a:cs typeface="Lucida Sans"/>
              </a:defRPr>
            </a:lvl1pPr>
          </a:lstStyle>
          <a:p>
            <a:endParaRPr/>
          </a:p>
        </p:txBody>
      </p:sp>
      <p:sp>
        <p:nvSpPr>
          <p:cNvPr id="3" name="Holder 3"/>
          <p:cNvSpPr>
            <a:spLocks noGrp="1"/>
          </p:cNvSpPr>
          <p:nvPr>
            <p:ph sz="half" idx="2"/>
          </p:nvPr>
        </p:nvSpPr>
        <p:spPr>
          <a:xfrm>
            <a:off x="670525" y="3480304"/>
            <a:ext cx="8853170" cy="9341485"/>
          </a:xfrm>
          <a:prstGeom prst="rect">
            <a:avLst/>
          </a:prstGeom>
        </p:spPr>
        <p:txBody>
          <a:bodyPr wrap="square" lIns="0" tIns="0" rIns="0" bIns="0">
            <a:spAutoFit/>
          </a:bodyPr>
          <a:lstStyle>
            <a:lvl1pPr>
              <a:defRPr sz="2250" b="0" i="0">
                <a:solidFill>
                  <a:srgbClr val="334464"/>
                </a:solidFill>
                <a:latin typeface="Roboto"/>
                <a:cs typeface="Roboto"/>
              </a:defRPr>
            </a:lvl1pPr>
          </a:lstStyle>
          <a:p>
            <a:endParaRPr/>
          </a:p>
        </p:txBody>
      </p:sp>
      <p:sp>
        <p:nvSpPr>
          <p:cNvPr id="4" name="Holder 4"/>
          <p:cNvSpPr>
            <a:spLocks noGrp="1"/>
          </p:cNvSpPr>
          <p:nvPr>
            <p:ph sz="half" idx="3"/>
          </p:nvPr>
        </p:nvSpPr>
        <p:spPr>
          <a:xfrm>
            <a:off x="10353611" y="3080194"/>
            <a:ext cx="8745284" cy="883881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5E2ADF3D-F4FA-4B24-8964-242F1B0233B2}" type="datetime1">
              <a:rPr lang="en-US" smtClean="0"/>
              <a:t>6/10/2023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629148" y="7136"/>
            <a:ext cx="14098326" cy="961802"/>
          </a:xfrm>
        </p:spPr>
        <p:txBody>
          <a:bodyPr lIns="0" tIns="0" rIns="0" bIns="0"/>
          <a:lstStyle>
            <a:lvl1pPr>
              <a:defRPr sz="6250" b="0" i="0">
                <a:solidFill>
                  <a:srgbClr val="7E1316"/>
                </a:solidFill>
                <a:latin typeface="Lucida Sans"/>
                <a:cs typeface="Lucida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C8147C80-8C2B-4A3B-8CB9-CF0F35AA61F0}" type="datetime1">
              <a:rPr lang="en-US" smtClean="0"/>
              <a:t>6/10/2023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D0E9E3B3-D7B6-4F2C-97AB-7653413CC7FB}" type="datetime1">
              <a:rPr lang="en-US" smtClean="0"/>
              <a:t>6/10/2023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197394" y="7136"/>
            <a:ext cx="9530080" cy="1727835"/>
          </a:xfrm>
          <a:prstGeom prst="rect">
            <a:avLst/>
          </a:prstGeom>
        </p:spPr>
        <p:txBody>
          <a:bodyPr wrap="square" lIns="0" tIns="0" rIns="0" bIns="0">
            <a:spAutoFit/>
          </a:bodyPr>
          <a:lstStyle>
            <a:lvl1pPr>
              <a:defRPr sz="6250" b="0" i="0">
                <a:solidFill>
                  <a:srgbClr val="7E1316"/>
                </a:solidFill>
                <a:latin typeface="Lucida Sans"/>
                <a:cs typeface="Lucida Sans"/>
              </a:defRPr>
            </a:lvl1pPr>
          </a:lstStyle>
          <a:p>
            <a:endParaRPr/>
          </a:p>
        </p:txBody>
      </p:sp>
      <p:sp>
        <p:nvSpPr>
          <p:cNvPr id="3" name="Holder 3"/>
          <p:cNvSpPr>
            <a:spLocks noGrp="1"/>
          </p:cNvSpPr>
          <p:nvPr>
            <p:ph type="body" idx="1"/>
          </p:nvPr>
        </p:nvSpPr>
        <p:spPr>
          <a:xfrm>
            <a:off x="1005205" y="3080194"/>
            <a:ext cx="18093690" cy="883881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394" y="12454700"/>
            <a:ext cx="6433312" cy="66960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2454700"/>
            <a:ext cx="4623943" cy="669607"/>
          </a:xfrm>
          <a:prstGeom prst="rect">
            <a:avLst/>
          </a:prstGeom>
        </p:spPr>
        <p:txBody>
          <a:bodyPr wrap="square" lIns="0" tIns="0" rIns="0" bIns="0">
            <a:spAutoFit/>
          </a:bodyPr>
          <a:lstStyle>
            <a:lvl1pPr algn="l">
              <a:defRPr>
                <a:solidFill>
                  <a:schemeClr val="tx1">
                    <a:tint val="75000"/>
                  </a:schemeClr>
                </a:solidFill>
              </a:defRPr>
            </a:lvl1pPr>
          </a:lstStyle>
          <a:p>
            <a:fld id="{35183AB4-F84D-408C-811A-CA881C81A6BE}" type="datetime1">
              <a:rPr lang="en-US" smtClean="0"/>
              <a:t>6/10/2023</a:t>
            </a:fld>
            <a:endParaRPr lang="en-US"/>
          </a:p>
        </p:txBody>
      </p:sp>
      <p:sp>
        <p:nvSpPr>
          <p:cNvPr id="6" name="Holder 6"/>
          <p:cNvSpPr>
            <a:spLocks noGrp="1"/>
          </p:cNvSpPr>
          <p:nvPr>
            <p:ph type="sldNum" sz="quarter" idx="7"/>
          </p:nvPr>
        </p:nvSpPr>
        <p:spPr>
          <a:xfrm>
            <a:off x="14474953" y="12454700"/>
            <a:ext cx="4623943" cy="66960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sldNum="0"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4.svg"/><Relationship Id="rId4" Type="http://schemas.openxmlformats.org/officeDocument/2006/relationships/image" Target="../media/image33.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34.sv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34.sv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4.sv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4.sv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34.sv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34.sv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34.sv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34.sv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34.sv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34.svg"/></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4.sv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34.sv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34.sv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34.sv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4.sv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34.sv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34.sv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34.sv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34.sv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34.sv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34.sv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6.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34.sv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4.svg"/></Relationships>
</file>

<file path=ppt/slides/_rels/slide4.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34.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9.jpe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4.sv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34.sv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4.sv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34.sv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3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B135"/>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A6A295-1FB5-0E1F-2837-4BF3FEA157F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20088226" cy="13392150"/>
          </a:xfrm>
          <a:prstGeom prst="rect">
            <a:avLst/>
          </a:prstGeom>
        </p:spPr>
      </p:pic>
      <p:sp>
        <p:nvSpPr>
          <p:cNvPr id="7" name="Content Placeholder 9">
            <a:extLst>
              <a:ext uri="{FF2B5EF4-FFF2-40B4-BE49-F238E27FC236}">
                <a16:creationId xmlns:a16="http://schemas.microsoft.com/office/drawing/2014/main" id="{8BC65051-CD12-F410-8DCE-CB3DD714B380}"/>
              </a:ext>
            </a:extLst>
          </p:cNvPr>
          <p:cNvSpPr txBox="1">
            <a:spLocks/>
          </p:cNvSpPr>
          <p:nvPr/>
        </p:nvSpPr>
        <p:spPr>
          <a:xfrm>
            <a:off x="420371" y="377808"/>
            <a:ext cx="19049999" cy="2117759"/>
          </a:xfrm>
          <a:prstGeom prst="rect">
            <a:avLst/>
          </a:prstGeom>
        </p:spPr>
        <p:txBody>
          <a:bodyPr wrap="square" lIns="0" tIns="0" rIns="0" bIns="0">
            <a:spAutoFit/>
          </a:bodyPr>
          <a:lstStyle>
            <a:lvl1pPr marL="0">
              <a:defRPr sz="2250" b="0" i="0">
                <a:solidFill>
                  <a:srgbClr val="334464"/>
                </a:solidFill>
                <a:latin typeface="Roboto"/>
                <a:ea typeface="+mn-ea"/>
                <a:cs typeface="Roboto"/>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rtl="0">
              <a:lnSpc>
                <a:spcPct val="80000"/>
              </a:lnSpc>
            </a:pPr>
            <a:r>
              <a:rPr lang="en-GB" sz="9600" b="1">
                <a:solidFill>
                  <a:schemeClr val="tx1"/>
                </a:solidFill>
                <a:latin typeface="Proxima Nova Rg" panose="02000506030000020004" pitchFamily="50" charset="0"/>
              </a:rPr>
              <a:t>Shelter &amp; NFI Cluster</a:t>
            </a:r>
            <a:endParaRPr lang="en-GB" sz="9600">
              <a:solidFill>
                <a:schemeClr val="tx1"/>
              </a:solidFill>
              <a:latin typeface="Proxima Nova Rg" panose="02000506030000020004" pitchFamily="50" charset="0"/>
            </a:endParaRPr>
          </a:p>
          <a:p>
            <a:pPr algn="l" rtl="0">
              <a:lnSpc>
                <a:spcPct val="80000"/>
              </a:lnSpc>
            </a:pPr>
            <a:r>
              <a:rPr lang="en-GB" sz="7200">
                <a:solidFill>
                  <a:schemeClr val="tx1"/>
                </a:solidFill>
                <a:latin typeface="Proxima Nova Rg" panose="02000506030000020004" pitchFamily="50" charset="0"/>
                <a:ea typeface="Roboto" panose="02000000000000000000" pitchFamily="2" charset="0"/>
                <a:cs typeface="Roboto" panose="02000000000000000000" pitchFamily="2" charset="0"/>
              </a:rPr>
              <a:t>Coordination Meeting</a:t>
            </a:r>
          </a:p>
        </p:txBody>
      </p:sp>
      <p:sp>
        <p:nvSpPr>
          <p:cNvPr id="8" name="object 5">
            <a:extLst>
              <a:ext uri="{FF2B5EF4-FFF2-40B4-BE49-F238E27FC236}">
                <a16:creationId xmlns:a16="http://schemas.microsoft.com/office/drawing/2014/main" id="{F335F81D-43D8-CC86-F63D-A9D91BFEE4F3}"/>
              </a:ext>
            </a:extLst>
          </p:cNvPr>
          <p:cNvSpPr/>
          <p:nvPr/>
        </p:nvSpPr>
        <p:spPr>
          <a:xfrm>
            <a:off x="410704" y="2590800"/>
            <a:ext cx="8631556" cy="81914"/>
          </a:xfrm>
          <a:custGeom>
            <a:avLst/>
            <a:gdLst/>
            <a:ahLst/>
            <a:cxnLst/>
            <a:rect l="l" t="t" r="r" b="b"/>
            <a:pathLst>
              <a:path w="9015730">
                <a:moveTo>
                  <a:pt x="0" y="0"/>
                </a:moveTo>
                <a:lnTo>
                  <a:pt x="9015432" y="0"/>
                </a:lnTo>
              </a:path>
            </a:pathLst>
          </a:custGeom>
          <a:ln w="20941">
            <a:solidFill>
              <a:schemeClr val="tx1"/>
            </a:solidFill>
          </a:ln>
        </p:spPr>
        <p:txBody>
          <a:bodyPr wrap="square" lIns="0" tIns="0" rIns="0" bIns="0" rtlCol="0"/>
          <a:lstStyle/>
          <a:p>
            <a:endParaRPr/>
          </a:p>
        </p:txBody>
      </p:sp>
      <p:sp>
        <p:nvSpPr>
          <p:cNvPr id="9" name="TextBox 8">
            <a:extLst>
              <a:ext uri="{FF2B5EF4-FFF2-40B4-BE49-F238E27FC236}">
                <a16:creationId xmlns:a16="http://schemas.microsoft.com/office/drawing/2014/main" id="{B91D76C8-B40B-82DF-A463-7FA49157F0E0}"/>
              </a:ext>
            </a:extLst>
          </p:cNvPr>
          <p:cNvSpPr txBox="1"/>
          <p:nvPr/>
        </p:nvSpPr>
        <p:spPr>
          <a:xfrm>
            <a:off x="405130" y="2684001"/>
            <a:ext cx="8534400" cy="584775"/>
          </a:xfrm>
          <a:prstGeom prst="rect">
            <a:avLst/>
          </a:prstGeom>
          <a:noFill/>
        </p:spPr>
        <p:txBody>
          <a:bodyPr wrap="square">
            <a:spAutoFit/>
          </a:bodyPr>
          <a:lstStyle/>
          <a:p>
            <a:r>
              <a:rPr lang="en-GB" sz="3200" b="1">
                <a:solidFill>
                  <a:schemeClr val="tx1"/>
                </a:solidFill>
                <a:latin typeface="Proxima Nova Rg" panose="02000506030000020004" pitchFamily="50" charset="0"/>
                <a:ea typeface="Roboto" panose="02000000000000000000" pitchFamily="2" charset="0"/>
                <a:cs typeface="Roboto" panose="02000000000000000000" pitchFamily="2" charset="0"/>
              </a:rPr>
              <a:t>MS Teams      •     Sudan     •     5th June ‘23</a:t>
            </a:r>
          </a:p>
        </p:txBody>
      </p:sp>
      <p:pic>
        <p:nvPicPr>
          <p:cNvPr id="2" name="Graphic 1">
            <a:extLst>
              <a:ext uri="{FF2B5EF4-FFF2-40B4-BE49-F238E27FC236}">
                <a16:creationId xmlns:a16="http://schemas.microsoft.com/office/drawing/2014/main" id="{D9B72898-B536-9A7B-7D07-0C9C32910A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669770" y="429158"/>
            <a:ext cx="5029200" cy="820271"/>
          </a:xfrm>
          <a:prstGeom prst="rect">
            <a:avLst/>
          </a:prstGeom>
        </p:spPr>
      </p:pic>
    </p:spTree>
    <p:extLst>
      <p:ext uri="{BB962C8B-B14F-4D97-AF65-F5344CB8AC3E}">
        <p14:creationId xmlns:p14="http://schemas.microsoft.com/office/powerpoint/2010/main" val="4123397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84372" y="30627"/>
            <a:ext cx="14143102" cy="1232388"/>
          </a:xfrm>
          <a:prstGeom prst="rect">
            <a:avLst/>
          </a:prstGeom>
        </p:spPr>
        <p:txBody>
          <a:bodyPr vert="horz" wrap="square" lIns="0" tIns="214629" rIns="0" bIns="0" rtlCol="0">
            <a:spAutoFit/>
          </a:bodyPr>
          <a:lstStyle/>
          <a:p>
            <a:pPr algn="r">
              <a:lnSpc>
                <a:spcPct val="100000"/>
              </a:lnSpc>
            </a:pPr>
            <a:r>
              <a:rPr lang="en-US" sz="6600" b="1" spc="-405">
                <a:solidFill>
                  <a:schemeClr val="tx1"/>
                </a:solidFill>
                <a:latin typeface="Roboto" panose="02000000000000000000" pitchFamily="2" charset="0"/>
                <a:cs typeface="Roboto" panose="02000000000000000000" pitchFamily="2" charset="0"/>
              </a:rPr>
              <a:t>Update from UNHCR</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3" name="Graphic 2">
            <a:extLst>
              <a:ext uri="{FF2B5EF4-FFF2-40B4-BE49-F238E27FC236}">
                <a16:creationId xmlns:a16="http://schemas.microsoft.com/office/drawing/2014/main" id="{31BB6A59-41A9-5E21-9168-E91E8B97FE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pic>
        <p:nvPicPr>
          <p:cNvPr id="7" name="Picture 6">
            <a:extLst>
              <a:ext uri="{FF2B5EF4-FFF2-40B4-BE49-F238E27FC236}">
                <a16:creationId xmlns:a16="http://schemas.microsoft.com/office/drawing/2014/main" id="{DF6BE1EF-EB54-F219-EC19-7119545DA4D1}"/>
              </a:ext>
            </a:extLst>
          </p:cNvPr>
          <p:cNvPicPr>
            <a:picLocks noChangeAspect="1"/>
          </p:cNvPicPr>
          <p:nvPr/>
        </p:nvPicPr>
        <p:blipFill>
          <a:blip r:embed="rId5"/>
          <a:stretch>
            <a:fillRect/>
          </a:stretch>
        </p:blipFill>
        <p:spPr>
          <a:xfrm>
            <a:off x="450850" y="1695951"/>
            <a:ext cx="19409918" cy="10715893"/>
          </a:xfrm>
          <a:prstGeom prst="rect">
            <a:avLst/>
          </a:prstGeom>
        </p:spPr>
      </p:pic>
    </p:spTree>
    <p:extLst>
      <p:ext uri="{BB962C8B-B14F-4D97-AF65-F5344CB8AC3E}">
        <p14:creationId xmlns:p14="http://schemas.microsoft.com/office/powerpoint/2010/main" val="1907333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84372" y="30627"/>
            <a:ext cx="14143102" cy="1232388"/>
          </a:xfrm>
          <a:prstGeom prst="rect">
            <a:avLst/>
          </a:prstGeom>
        </p:spPr>
        <p:txBody>
          <a:bodyPr vert="horz" wrap="square" lIns="0" tIns="214629" rIns="0" bIns="0" rtlCol="0">
            <a:spAutoFit/>
          </a:bodyPr>
          <a:lstStyle/>
          <a:p>
            <a:pPr algn="r">
              <a:lnSpc>
                <a:spcPct val="100000"/>
              </a:lnSpc>
            </a:pPr>
            <a:r>
              <a:rPr lang="en-US" sz="6600" b="1" spc="-405">
                <a:solidFill>
                  <a:schemeClr val="tx1"/>
                </a:solidFill>
                <a:latin typeface="Roboto" panose="02000000000000000000" pitchFamily="2" charset="0"/>
                <a:cs typeface="Roboto" panose="02000000000000000000" pitchFamily="2" charset="0"/>
              </a:rPr>
              <a:t>Update from UNHCR</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3" name="Graphic 2">
            <a:extLst>
              <a:ext uri="{FF2B5EF4-FFF2-40B4-BE49-F238E27FC236}">
                <a16:creationId xmlns:a16="http://schemas.microsoft.com/office/drawing/2014/main" id="{31BB6A59-41A9-5E21-9168-E91E8B97FE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pic>
        <p:nvPicPr>
          <p:cNvPr id="6" name="Picture 5">
            <a:extLst>
              <a:ext uri="{FF2B5EF4-FFF2-40B4-BE49-F238E27FC236}">
                <a16:creationId xmlns:a16="http://schemas.microsoft.com/office/drawing/2014/main" id="{49234E94-016C-B655-5917-6CC9838EC4E6}"/>
              </a:ext>
            </a:extLst>
          </p:cNvPr>
          <p:cNvPicPr>
            <a:picLocks noChangeAspect="1"/>
          </p:cNvPicPr>
          <p:nvPr/>
        </p:nvPicPr>
        <p:blipFill>
          <a:blip r:embed="rId5"/>
          <a:stretch>
            <a:fillRect/>
          </a:stretch>
        </p:blipFill>
        <p:spPr>
          <a:xfrm>
            <a:off x="450850" y="1935220"/>
            <a:ext cx="19276623" cy="10403861"/>
          </a:xfrm>
          <a:prstGeom prst="rect">
            <a:avLst/>
          </a:prstGeom>
        </p:spPr>
      </p:pic>
    </p:spTree>
    <p:extLst>
      <p:ext uri="{BB962C8B-B14F-4D97-AF65-F5344CB8AC3E}">
        <p14:creationId xmlns:p14="http://schemas.microsoft.com/office/powerpoint/2010/main" val="7543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BD0ECC-3156-61E4-4977-22A91CE4CDA4}"/>
              </a:ext>
            </a:extLst>
          </p:cNvPr>
          <p:cNvPicPr>
            <a:picLocks noChangeAspect="1"/>
          </p:cNvPicPr>
          <p:nvPr/>
        </p:nvPicPr>
        <p:blipFill>
          <a:blip r:embed="rId3"/>
          <a:stretch>
            <a:fillRect/>
          </a:stretch>
        </p:blipFill>
        <p:spPr>
          <a:xfrm>
            <a:off x="450850" y="1536585"/>
            <a:ext cx="18458942" cy="11225426"/>
          </a:xfrm>
          <a:prstGeom prst="rect">
            <a:avLst/>
          </a:prstGeom>
        </p:spPr>
      </p:pic>
      <p:sp>
        <p:nvSpPr>
          <p:cNvPr id="2" name="object 2"/>
          <p:cNvSpPr txBox="1">
            <a:spLocks noGrp="1"/>
          </p:cNvSpPr>
          <p:nvPr>
            <p:ph type="title"/>
          </p:nvPr>
        </p:nvSpPr>
        <p:spPr>
          <a:xfrm>
            <a:off x="5584372" y="30627"/>
            <a:ext cx="14143102" cy="1232388"/>
          </a:xfrm>
          <a:prstGeom prst="rect">
            <a:avLst/>
          </a:prstGeom>
        </p:spPr>
        <p:txBody>
          <a:bodyPr vert="horz" wrap="square" lIns="0" tIns="214629" rIns="0" bIns="0" rtlCol="0">
            <a:spAutoFit/>
          </a:bodyPr>
          <a:lstStyle/>
          <a:p>
            <a:pPr algn="r">
              <a:lnSpc>
                <a:spcPct val="100000"/>
              </a:lnSpc>
            </a:pPr>
            <a:r>
              <a:rPr lang="en-US" sz="6600" b="1" spc="-405">
                <a:solidFill>
                  <a:schemeClr val="tx1"/>
                </a:solidFill>
                <a:latin typeface="Roboto" panose="02000000000000000000" pitchFamily="2" charset="0"/>
                <a:cs typeface="Roboto" panose="02000000000000000000" pitchFamily="2" charset="0"/>
              </a:rPr>
              <a:t>Internews Presentation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3" name="Graphic 2">
            <a:extLst>
              <a:ext uri="{FF2B5EF4-FFF2-40B4-BE49-F238E27FC236}">
                <a16:creationId xmlns:a16="http://schemas.microsoft.com/office/drawing/2014/main" id="{31BB6A59-41A9-5E21-9168-E91E8B97FE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0850" y="389404"/>
            <a:ext cx="5029200" cy="820271"/>
          </a:xfrm>
          <a:prstGeom prst="rect">
            <a:avLst/>
          </a:prstGeom>
        </p:spPr>
      </p:pic>
    </p:spTree>
    <p:extLst>
      <p:ext uri="{BB962C8B-B14F-4D97-AF65-F5344CB8AC3E}">
        <p14:creationId xmlns:p14="http://schemas.microsoft.com/office/powerpoint/2010/main" val="540920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1081D1-C6D5-F1AB-4714-EE2818239147}"/>
              </a:ext>
            </a:extLst>
          </p:cNvPr>
          <p:cNvPicPr>
            <a:picLocks noChangeAspect="1"/>
          </p:cNvPicPr>
          <p:nvPr/>
        </p:nvPicPr>
        <p:blipFill rotWithShape="1">
          <a:blip r:embed="rId3"/>
          <a:srcRect r="3206"/>
          <a:stretch/>
        </p:blipFill>
        <p:spPr>
          <a:xfrm>
            <a:off x="450850" y="1514475"/>
            <a:ext cx="19276623" cy="11237312"/>
          </a:xfrm>
          <a:prstGeom prst="rect">
            <a:avLst/>
          </a:prstGeom>
        </p:spPr>
      </p:pic>
      <p:sp>
        <p:nvSpPr>
          <p:cNvPr id="2" name="object 2"/>
          <p:cNvSpPr txBox="1">
            <a:spLocks noGrp="1"/>
          </p:cNvSpPr>
          <p:nvPr>
            <p:ph type="title"/>
          </p:nvPr>
        </p:nvSpPr>
        <p:spPr>
          <a:xfrm>
            <a:off x="5584372" y="30627"/>
            <a:ext cx="14143102" cy="1232388"/>
          </a:xfrm>
          <a:prstGeom prst="rect">
            <a:avLst/>
          </a:prstGeom>
        </p:spPr>
        <p:txBody>
          <a:bodyPr vert="horz" wrap="square" lIns="0" tIns="214629" rIns="0" bIns="0" rtlCol="0">
            <a:spAutoFit/>
          </a:bodyPr>
          <a:lstStyle/>
          <a:p>
            <a:pPr algn="r">
              <a:lnSpc>
                <a:spcPct val="100000"/>
              </a:lnSpc>
            </a:pPr>
            <a:r>
              <a:rPr lang="en-US" sz="6600" b="1" spc="-405">
                <a:solidFill>
                  <a:schemeClr val="tx1"/>
                </a:solidFill>
                <a:latin typeface="Roboto" panose="02000000000000000000" pitchFamily="2" charset="0"/>
                <a:cs typeface="Roboto" panose="02000000000000000000" pitchFamily="2" charset="0"/>
              </a:rPr>
              <a:t>Internews Presentation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3" name="Graphic 2">
            <a:extLst>
              <a:ext uri="{FF2B5EF4-FFF2-40B4-BE49-F238E27FC236}">
                <a16:creationId xmlns:a16="http://schemas.microsoft.com/office/drawing/2014/main" id="{31BB6A59-41A9-5E21-9168-E91E8B97FE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0850" y="389404"/>
            <a:ext cx="5029200" cy="820271"/>
          </a:xfrm>
          <a:prstGeom prst="rect">
            <a:avLst/>
          </a:prstGeom>
        </p:spPr>
      </p:pic>
    </p:spTree>
    <p:extLst>
      <p:ext uri="{BB962C8B-B14F-4D97-AF65-F5344CB8AC3E}">
        <p14:creationId xmlns:p14="http://schemas.microsoft.com/office/powerpoint/2010/main" val="963221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84372" y="30627"/>
            <a:ext cx="14143102" cy="1232388"/>
          </a:xfrm>
          <a:prstGeom prst="rect">
            <a:avLst/>
          </a:prstGeom>
        </p:spPr>
        <p:txBody>
          <a:bodyPr vert="horz" wrap="square" lIns="0" tIns="214629" rIns="0" bIns="0" rtlCol="0">
            <a:spAutoFit/>
          </a:bodyPr>
          <a:lstStyle/>
          <a:p>
            <a:pPr algn="r">
              <a:lnSpc>
                <a:spcPct val="100000"/>
              </a:lnSpc>
            </a:pPr>
            <a:r>
              <a:rPr lang="en-US" sz="6600" b="1" spc="-405">
                <a:solidFill>
                  <a:schemeClr val="tx1"/>
                </a:solidFill>
                <a:latin typeface="Roboto" panose="02000000000000000000" pitchFamily="2" charset="0"/>
                <a:cs typeface="Roboto" panose="02000000000000000000" pitchFamily="2" charset="0"/>
              </a:rPr>
              <a:t>Internews Presentation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3" name="Graphic 2">
            <a:extLst>
              <a:ext uri="{FF2B5EF4-FFF2-40B4-BE49-F238E27FC236}">
                <a16:creationId xmlns:a16="http://schemas.microsoft.com/office/drawing/2014/main" id="{31BB6A59-41A9-5E21-9168-E91E8B97FE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pic>
        <p:nvPicPr>
          <p:cNvPr id="7" name="Picture 6">
            <a:extLst>
              <a:ext uri="{FF2B5EF4-FFF2-40B4-BE49-F238E27FC236}">
                <a16:creationId xmlns:a16="http://schemas.microsoft.com/office/drawing/2014/main" id="{41F9062C-E94D-2081-097B-E581D8960E92}"/>
              </a:ext>
            </a:extLst>
          </p:cNvPr>
          <p:cNvPicPr>
            <a:picLocks noChangeAspect="1"/>
          </p:cNvPicPr>
          <p:nvPr/>
        </p:nvPicPr>
        <p:blipFill>
          <a:blip r:embed="rId5"/>
          <a:stretch>
            <a:fillRect/>
          </a:stretch>
        </p:blipFill>
        <p:spPr>
          <a:xfrm>
            <a:off x="781450" y="2421798"/>
            <a:ext cx="18292933" cy="9592725"/>
          </a:xfrm>
          <a:prstGeom prst="rect">
            <a:avLst/>
          </a:prstGeom>
        </p:spPr>
      </p:pic>
    </p:spTree>
    <p:extLst>
      <p:ext uri="{BB962C8B-B14F-4D97-AF65-F5344CB8AC3E}">
        <p14:creationId xmlns:p14="http://schemas.microsoft.com/office/powerpoint/2010/main" val="3458724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84372" y="30627"/>
            <a:ext cx="14143102" cy="1232388"/>
          </a:xfrm>
          <a:prstGeom prst="rect">
            <a:avLst/>
          </a:prstGeom>
        </p:spPr>
        <p:txBody>
          <a:bodyPr vert="horz" wrap="square" lIns="0" tIns="214629" rIns="0" bIns="0" rtlCol="0">
            <a:spAutoFit/>
          </a:bodyPr>
          <a:lstStyle/>
          <a:p>
            <a:pPr algn="r">
              <a:lnSpc>
                <a:spcPct val="100000"/>
              </a:lnSpc>
            </a:pPr>
            <a:r>
              <a:rPr lang="en-US" sz="6600" b="1" spc="-405">
                <a:solidFill>
                  <a:schemeClr val="tx1"/>
                </a:solidFill>
                <a:latin typeface="Roboto" panose="02000000000000000000" pitchFamily="2" charset="0"/>
                <a:cs typeface="Roboto" panose="02000000000000000000" pitchFamily="2" charset="0"/>
              </a:rPr>
              <a:t>Internews Presentation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3" name="Graphic 2">
            <a:extLst>
              <a:ext uri="{FF2B5EF4-FFF2-40B4-BE49-F238E27FC236}">
                <a16:creationId xmlns:a16="http://schemas.microsoft.com/office/drawing/2014/main" id="{31BB6A59-41A9-5E21-9168-E91E8B97FE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pic>
        <p:nvPicPr>
          <p:cNvPr id="6" name="Picture 5">
            <a:extLst>
              <a:ext uri="{FF2B5EF4-FFF2-40B4-BE49-F238E27FC236}">
                <a16:creationId xmlns:a16="http://schemas.microsoft.com/office/drawing/2014/main" id="{4FCA498B-855E-B2E8-E265-75FAFDB0311A}"/>
              </a:ext>
            </a:extLst>
          </p:cNvPr>
          <p:cNvPicPr>
            <a:picLocks noChangeAspect="1"/>
          </p:cNvPicPr>
          <p:nvPr/>
        </p:nvPicPr>
        <p:blipFill>
          <a:blip r:embed="rId5"/>
          <a:stretch>
            <a:fillRect/>
          </a:stretch>
        </p:blipFill>
        <p:spPr>
          <a:xfrm>
            <a:off x="992924" y="2173179"/>
            <a:ext cx="17203636" cy="9187170"/>
          </a:xfrm>
          <a:prstGeom prst="rect">
            <a:avLst/>
          </a:prstGeom>
        </p:spPr>
      </p:pic>
    </p:spTree>
    <p:extLst>
      <p:ext uri="{BB962C8B-B14F-4D97-AF65-F5344CB8AC3E}">
        <p14:creationId xmlns:p14="http://schemas.microsoft.com/office/powerpoint/2010/main" val="534367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84372" y="30627"/>
            <a:ext cx="14143102" cy="1232388"/>
          </a:xfrm>
          <a:prstGeom prst="rect">
            <a:avLst/>
          </a:prstGeom>
        </p:spPr>
        <p:txBody>
          <a:bodyPr vert="horz" wrap="square" lIns="0" tIns="214629" rIns="0" bIns="0" rtlCol="0">
            <a:spAutoFit/>
          </a:bodyPr>
          <a:lstStyle/>
          <a:p>
            <a:pPr algn="r">
              <a:lnSpc>
                <a:spcPct val="100000"/>
              </a:lnSpc>
            </a:pPr>
            <a:r>
              <a:rPr lang="en-US" sz="6600" b="1" spc="-405">
                <a:solidFill>
                  <a:schemeClr val="tx1"/>
                </a:solidFill>
                <a:latin typeface="Roboto" panose="02000000000000000000" pitchFamily="2" charset="0"/>
                <a:cs typeface="Roboto" panose="02000000000000000000" pitchFamily="2" charset="0"/>
              </a:rPr>
              <a:t>Internews Presentation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3" name="Graphic 2">
            <a:extLst>
              <a:ext uri="{FF2B5EF4-FFF2-40B4-BE49-F238E27FC236}">
                <a16:creationId xmlns:a16="http://schemas.microsoft.com/office/drawing/2014/main" id="{31BB6A59-41A9-5E21-9168-E91E8B97FE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pic>
        <p:nvPicPr>
          <p:cNvPr id="7" name="Picture 6">
            <a:extLst>
              <a:ext uri="{FF2B5EF4-FFF2-40B4-BE49-F238E27FC236}">
                <a16:creationId xmlns:a16="http://schemas.microsoft.com/office/drawing/2014/main" id="{151A44A8-B26F-CB34-7834-BF7552DC90E5}"/>
              </a:ext>
            </a:extLst>
          </p:cNvPr>
          <p:cNvPicPr>
            <a:picLocks noChangeAspect="1"/>
          </p:cNvPicPr>
          <p:nvPr/>
        </p:nvPicPr>
        <p:blipFill>
          <a:blip r:embed="rId5"/>
          <a:stretch>
            <a:fillRect/>
          </a:stretch>
        </p:blipFill>
        <p:spPr>
          <a:xfrm>
            <a:off x="2007248" y="2149745"/>
            <a:ext cx="14945728" cy="9641539"/>
          </a:xfrm>
          <a:prstGeom prst="rect">
            <a:avLst/>
          </a:prstGeom>
        </p:spPr>
      </p:pic>
    </p:spTree>
    <p:extLst>
      <p:ext uri="{BB962C8B-B14F-4D97-AF65-F5344CB8AC3E}">
        <p14:creationId xmlns:p14="http://schemas.microsoft.com/office/powerpoint/2010/main" val="17212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84372" y="30627"/>
            <a:ext cx="14143102" cy="1232388"/>
          </a:xfrm>
          <a:prstGeom prst="rect">
            <a:avLst/>
          </a:prstGeom>
        </p:spPr>
        <p:txBody>
          <a:bodyPr vert="horz" wrap="square" lIns="0" tIns="214629" rIns="0" bIns="0" rtlCol="0">
            <a:spAutoFit/>
          </a:bodyPr>
          <a:lstStyle/>
          <a:p>
            <a:pPr algn="r">
              <a:lnSpc>
                <a:spcPct val="100000"/>
              </a:lnSpc>
            </a:pPr>
            <a:r>
              <a:rPr lang="en-US" sz="6600" b="1" spc="-405">
                <a:solidFill>
                  <a:schemeClr val="tx1"/>
                </a:solidFill>
                <a:latin typeface="Roboto" panose="02000000000000000000" pitchFamily="2" charset="0"/>
                <a:cs typeface="Roboto" panose="02000000000000000000" pitchFamily="2" charset="0"/>
              </a:rPr>
              <a:t>Internews Presentation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3" name="Graphic 2">
            <a:extLst>
              <a:ext uri="{FF2B5EF4-FFF2-40B4-BE49-F238E27FC236}">
                <a16:creationId xmlns:a16="http://schemas.microsoft.com/office/drawing/2014/main" id="{31BB6A59-41A9-5E21-9168-E91E8B97FE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pic>
        <p:nvPicPr>
          <p:cNvPr id="6" name="Picture 5">
            <a:extLst>
              <a:ext uri="{FF2B5EF4-FFF2-40B4-BE49-F238E27FC236}">
                <a16:creationId xmlns:a16="http://schemas.microsoft.com/office/drawing/2014/main" id="{694F7AB6-01F3-9E24-529C-C0EBF2986014}"/>
              </a:ext>
            </a:extLst>
          </p:cNvPr>
          <p:cNvPicPr>
            <a:picLocks noChangeAspect="1"/>
          </p:cNvPicPr>
          <p:nvPr/>
        </p:nvPicPr>
        <p:blipFill>
          <a:blip r:embed="rId5"/>
          <a:stretch>
            <a:fillRect/>
          </a:stretch>
        </p:blipFill>
        <p:spPr>
          <a:xfrm>
            <a:off x="1042035" y="2530547"/>
            <a:ext cx="18020030" cy="9288822"/>
          </a:xfrm>
          <a:prstGeom prst="rect">
            <a:avLst/>
          </a:prstGeom>
        </p:spPr>
      </p:pic>
    </p:spTree>
    <p:extLst>
      <p:ext uri="{BB962C8B-B14F-4D97-AF65-F5344CB8AC3E}">
        <p14:creationId xmlns:p14="http://schemas.microsoft.com/office/powerpoint/2010/main" val="17241730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84372" y="30627"/>
            <a:ext cx="14143102" cy="1232388"/>
          </a:xfrm>
          <a:prstGeom prst="rect">
            <a:avLst/>
          </a:prstGeom>
        </p:spPr>
        <p:txBody>
          <a:bodyPr vert="horz" wrap="square" lIns="0" tIns="214629" rIns="0" bIns="0" rtlCol="0">
            <a:spAutoFit/>
          </a:bodyPr>
          <a:lstStyle/>
          <a:p>
            <a:pPr algn="r">
              <a:lnSpc>
                <a:spcPct val="100000"/>
              </a:lnSpc>
            </a:pPr>
            <a:r>
              <a:rPr lang="en-US" sz="6600" b="1" spc="-405">
                <a:solidFill>
                  <a:schemeClr val="tx1"/>
                </a:solidFill>
                <a:latin typeface="Roboto" panose="02000000000000000000" pitchFamily="2" charset="0"/>
                <a:cs typeface="Roboto" panose="02000000000000000000" pitchFamily="2" charset="0"/>
              </a:rPr>
              <a:t>Internews Presentation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3" name="Graphic 2">
            <a:extLst>
              <a:ext uri="{FF2B5EF4-FFF2-40B4-BE49-F238E27FC236}">
                <a16:creationId xmlns:a16="http://schemas.microsoft.com/office/drawing/2014/main" id="{31BB6A59-41A9-5E21-9168-E91E8B97FE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pic>
        <p:nvPicPr>
          <p:cNvPr id="7" name="Picture 6">
            <a:extLst>
              <a:ext uri="{FF2B5EF4-FFF2-40B4-BE49-F238E27FC236}">
                <a16:creationId xmlns:a16="http://schemas.microsoft.com/office/drawing/2014/main" id="{668C6D97-681A-4ACF-BA56-572D2DB89ABA}"/>
              </a:ext>
            </a:extLst>
          </p:cNvPr>
          <p:cNvPicPr>
            <a:picLocks noChangeAspect="1"/>
          </p:cNvPicPr>
          <p:nvPr/>
        </p:nvPicPr>
        <p:blipFill>
          <a:blip r:embed="rId5"/>
          <a:stretch>
            <a:fillRect/>
          </a:stretch>
        </p:blipFill>
        <p:spPr>
          <a:xfrm>
            <a:off x="917719" y="2295331"/>
            <a:ext cx="18268662" cy="9705667"/>
          </a:xfrm>
          <a:prstGeom prst="rect">
            <a:avLst/>
          </a:prstGeom>
        </p:spPr>
      </p:pic>
    </p:spTree>
    <p:extLst>
      <p:ext uri="{BB962C8B-B14F-4D97-AF65-F5344CB8AC3E}">
        <p14:creationId xmlns:p14="http://schemas.microsoft.com/office/powerpoint/2010/main" val="3601572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84372" y="30627"/>
            <a:ext cx="14143102" cy="1232388"/>
          </a:xfrm>
          <a:prstGeom prst="rect">
            <a:avLst/>
          </a:prstGeom>
        </p:spPr>
        <p:txBody>
          <a:bodyPr vert="horz" wrap="square" lIns="0" tIns="214629" rIns="0" bIns="0" rtlCol="0">
            <a:spAutoFit/>
          </a:bodyPr>
          <a:lstStyle/>
          <a:p>
            <a:pPr algn="r">
              <a:lnSpc>
                <a:spcPct val="100000"/>
              </a:lnSpc>
            </a:pPr>
            <a:r>
              <a:rPr lang="en-US" sz="6600" b="1" spc="-405">
                <a:solidFill>
                  <a:schemeClr val="tx1"/>
                </a:solidFill>
                <a:latin typeface="Roboto" panose="02000000000000000000" pitchFamily="2" charset="0"/>
                <a:cs typeface="Roboto" panose="02000000000000000000" pitchFamily="2" charset="0"/>
              </a:rPr>
              <a:t>Internews Presentation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3" name="Graphic 2">
            <a:extLst>
              <a:ext uri="{FF2B5EF4-FFF2-40B4-BE49-F238E27FC236}">
                <a16:creationId xmlns:a16="http://schemas.microsoft.com/office/drawing/2014/main" id="{31BB6A59-41A9-5E21-9168-E91E8B97FE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pic>
        <p:nvPicPr>
          <p:cNvPr id="6" name="Picture 5">
            <a:extLst>
              <a:ext uri="{FF2B5EF4-FFF2-40B4-BE49-F238E27FC236}">
                <a16:creationId xmlns:a16="http://schemas.microsoft.com/office/drawing/2014/main" id="{411B0AF4-FB0E-62D4-F0B6-BDFB23202D91}"/>
              </a:ext>
            </a:extLst>
          </p:cNvPr>
          <p:cNvPicPr>
            <a:picLocks noChangeAspect="1"/>
          </p:cNvPicPr>
          <p:nvPr/>
        </p:nvPicPr>
        <p:blipFill>
          <a:blip r:embed="rId5"/>
          <a:stretch>
            <a:fillRect/>
          </a:stretch>
        </p:blipFill>
        <p:spPr>
          <a:xfrm>
            <a:off x="1415370" y="2567574"/>
            <a:ext cx="17347581" cy="10125441"/>
          </a:xfrm>
          <a:prstGeom prst="rect">
            <a:avLst/>
          </a:prstGeom>
        </p:spPr>
      </p:pic>
    </p:spTree>
    <p:extLst>
      <p:ext uri="{BB962C8B-B14F-4D97-AF65-F5344CB8AC3E}">
        <p14:creationId xmlns:p14="http://schemas.microsoft.com/office/powerpoint/2010/main" val="839221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10197393" y="30627"/>
            <a:ext cx="9530080" cy="1232388"/>
          </a:xfrm>
          <a:prstGeom prst="rect">
            <a:avLst/>
          </a:prstGeom>
        </p:spPr>
        <p:txBody>
          <a:bodyPr vert="horz" wrap="square" lIns="0" tIns="214629" rIns="0" bIns="0" rtlCol="0">
            <a:spAutoFit/>
          </a:bodyPr>
          <a:lstStyle/>
          <a:p>
            <a:pPr algn="r"/>
            <a:r>
              <a:rPr lang="en-US" sz="6600" b="1" spc="-405">
                <a:solidFill>
                  <a:schemeClr val="tx1"/>
                </a:solidFill>
                <a:latin typeface="Roboto" panose="02000000000000000000" pitchFamily="2" charset="0"/>
                <a:cs typeface="Roboto" panose="02000000000000000000" pitchFamily="2" charset="0"/>
              </a:rPr>
              <a:t>Agenda</a:t>
            </a:r>
            <a:endParaRPr sz="6600" b="1" spc="-405">
              <a:solidFill>
                <a:schemeClr val="tx1"/>
              </a:solidFill>
              <a:latin typeface="Roboto" panose="02000000000000000000" pitchFamily="2" charset="0"/>
              <a:cs typeface="Roboto" panose="02000000000000000000" pitchFamily="2" charset="0"/>
            </a:endParaRP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4" name="TextBox 3">
            <a:extLst>
              <a:ext uri="{FF2B5EF4-FFF2-40B4-BE49-F238E27FC236}">
                <a16:creationId xmlns:a16="http://schemas.microsoft.com/office/drawing/2014/main" id="{4A9045E3-A913-9466-AA9F-7B8F58F1C90C}"/>
              </a:ext>
            </a:extLst>
          </p:cNvPr>
          <p:cNvSpPr txBox="1"/>
          <p:nvPr/>
        </p:nvSpPr>
        <p:spPr>
          <a:xfrm>
            <a:off x="0" y="2386536"/>
            <a:ext cx="20104100" cy="9787295"/>
          </a:xfrm>
          <a:prstGeom prst="rect">
            <a:avLst/>
          </a:prstGeom>
          <a:noFill/>
        </p:spPr>
        <p:txBody>
          <a:bodyPr wrap="square">
            <a:spAutoFit/>
          </a:bodyPr>
          <a:lstStyle/>
          <a:p>
            <a:pPr marL="0" marR="0">
              <a:spcBef>
                <a:spcPts val="0"/>
              </a:spcBef>
              <a:spcAft>
                <a:spcPts val="0"/>
              </a:spcAft>
            </a:pPr>
            <a:r>
              <a:rPr lang="en-GB" sz="5400">
                <a:solidFill>
                  <a:schemeClr val="tx1">
                    <a:lumMod val="95000"/>
                    <a:lumOff val="5000"/>
                  </a:schemeClr>
                </a:solidFill>
                <a:effectLst/>
                <a:latin typeface="Roboto" panose="02000000000000000000" pitchFamily="2" charset="0"/>
                <a:ea typeface="Roboto" panose="02000000000000000000" pitchFamily="2" charset="0"/>
                <a:cs typeface="Roboto" panose="02000000000000000000" pitchFamily="2" charset="0"/>
              </a:rPr>
              <a:t>     •  </a:t>
            </a:r>
            <a:r>
              <a:rPr lang="en-GB" sz="4400">
                <a:solidFill>
                  <a:schemeClr val="tx1">
                    <a:lumMod val="95000"/>
                    <a:lumOff val="5000"/>
                  </a:schemeClr>
                </a:solidFill>
                <a:latin typeface="Lato Heavy" panose="020F0502020204030203" pitchFamily="34" charset="0"/>
                <a:ea typeface="Lato Heavy" panose="020F0502020204030203" pitchFamily="34" charset="0"/>
                <a:cs typeface="Lato Heavy" panose="020F0502020204030203" pitchFamily="34" charset="0"/>
              </a:rPr>
              <a:t>Situation Update</a:t>
            </a:r>
            <a:endParaRPr lang="en-GB" sz="5400">
              <a:solidFill>
                <a:schemeClr val="tx1">
                  <a:lumMod val="95000"/>
                  <a:lumOff val="5000"/>
                </a:schemeClr>
              </a:solidFill>
              <a:latin typeface="Lato Heavy" panose="020F0502020204030203" pitchFamily="34" charset="0"/>
              <a:ea typeface="Lato Heavy" panose="020F0502020204030203" pitchFamily="34" charset="0"/>
              <a:cs typeface="Lato Heavy" panose="020F0502020204030203" pitchFamily="34" charset="0"/>
            </a:endParaRPr>
          </a:p>
          <a:p>
            <a:pPr marL="0" marR="0">
              <a:spcBef>
                <a:spcPts val="0"/>
              </a:spcBef>
              <a:spcAft>
                <a:spcPts val="0"/>
              </a:spcAft>
            </a:pPr>
            <a:endParaRPr lang="en-GB" sz="5400">
              <a:solidFill>
                <a:schemeClr val="tx1">
                  <a:lumMod val="95000"/>
                  <a:lumOff val="5000"/>
                </a:schemeClr>
              </a:solidFill>
              <a:latin typeface="Lato Heavy" panose="020F0502020204030203" pitchFamily="34" charset="0"/>
              <a:ea typeface="Lato Heavy" panose="020F0502020204030203" pitchFamily="34" charset="0"/>
              <a:cs typeface="Lato Heavy" panose="020F0502020204030203"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GB" sz="5400">
                <a:solidFill>
                  <a:schemeClr val="tx1">
                    <a:lumMod val="95000"/>
                    <a:lumOff val="5000"/>
                  </a:schemeClr>
                </a:solidFill>
                <a:effectLst/>
                <a:latin typeface="Roboto" panose="02000000000000000000" pitchFamily="2" charset="0"/>
                <a:ea typeface="Roboto" panose="02000000000000000000" pitchFamily="2" charset="0"/>
                <a:cs typeface="Roboto" panose="02000000000000000000" pitchFamily="2" charset="0"/>
              </a:rPr>
              <a:t> </a:t>
            </a:r>
            <a:r>
              <a:rPr kumimoji="0" lang="en-GB" sz="5400" b="0" i="0" u="none" strike="noStrike" kern="0" cap="none" spc="0" normalizeH="0" baseline="0" noProof="0">
                <a:ln>
                  <a:noFill/>
                </a:ln>
                <a:solidFill>
                  <a:prstClr val="black">
                    <a:lumMod val="95000"/>
                    <a:lumOff val="5000"/>
                  </a:prstClr>
                </a:solidFill>
                <a:effectLst/>
                <a:uLnTx/>
                <a:uFillTx/>
                <a:latin typeface="Roboto" panose="02000000000000000000" pitchFamily="2" charset="0"/>
                <a:ea typeface="Roboto" panose="02000000000000000000" pitchFamily="2" charset="0"/>
                <a:cs typeface="Roboto" panose="02000000000000000000" pitchFamily="2" charset="0"/>
              </a:rPr>
              <a:t>    •  </a:t>
            </a:r>
            <a:r>
              <a:rPr lang="en-GB" sz="4400">
                <a:solidFill>
                  <a:schemeClr val="tx1">
                    <a:lumMod val="95000"/>
                    <a:lumOff val="5000"/>
                  </a:schemeClr>
                </a:solidFill>
                <a:latin typeface="Lato Heavy" panose="020F0502020204030203" pitchFamily="34" charset="0"/>
                <a:ea typeface="Lato Heavy" panose="020F0502020204030203" pitchFamily="34" charset="0"/>
                <a:cs typeface="Lato Heavy" panose="020F0502020204030203" pitchFamily="34" charset="0"/>
              </a:rPr>
              <a:t>Internews Social Media Listening</a:t>
            </a:r>
          </a:p>
          <a:p>
            <a:pPr marL="0" marR="0" lvl="0" indent="0" defTabSz="914400" eaLnBrk="1" fontAlgn="auto" latinLnBrk="0" hangingPunct="1">
              <a:lnSpc>
                <a:spcPct val="100000"/>
              </a:lnSpc>
              <a:spcBef>
                <a:spcPts val="0"/>
              </a:spcBef>
              <a:spcAft>
                <a:spcPts val="0"/>
              </a:spcAft>
              <a:buClrTx/>
              <a:buSzTx/>
              <a:buFontTx/>
              <a:buNone/>
              <a:tabLst/>
              <a:defRPr/>
            </a:pPr>
            <a:endParaRPr lang="en-GB" sz="5400">
              <a:solidFill>
                <a:schemeClr val="tx1">
                  <a:lumMod val="95000"/>
                  <a:lumOff val="5000"/>
                </a:schemeClr>
              </a:solidFill>
              <a:latin typeface="Lato Heavy" panose="020F0502020204030203" pitchFamily="34" charset="0"/>
              <a:ea typeface="Lato Heavy" panose="020F0502020204030203" pitchFamily="34" charset="0"/>
              <a:cs typeface="Lato Heavy" panose="020F0502020204030203" pitchFamily="34" charset="0"/>
            </a:endParaRPr>
          </a:p>
          <a:p>
            <a:pPr>
              <a:defRPr/>
            </a:pPr>
            <a:r>
              <a:rPr lang="en-GB" sz="5400">
                <a:solidFill>
                  <a:schemeClr val="tx1">
                    <a:lumMod val="95000"/>
                    <a:lumOff val="5000"/>
                  </a:schemeClr>
                </a:solidFill>
                <a:effectLst/>
                <a:latin typeface="Roboto" panose="02000000000000000000" pitchFamily="2" charset="0"/>
                <a:ea typeface="Roboto" panose="02000000000000000000" pitchFamily="2" charset="0"/>
                <a:cs typeface="Roboto" panose="02000000000000000000" pitchFamily="2" charset="0"/>
              </a:rPr>
              <a:t> </a:t>
            </a:r>
            <a:r>
              <a:rPr kumimoji="0" lang="en-GB" sz="5400" b="0" i="0" u="none" strike="noStrike" kern="0" cap="none" spc="0" normalizeH="0" baseline="0" noProof="0">
                <a:ln>
                  <a:noFill/>
                </a:ln>
                <a:solidFill>
                  <a:prstClr val="black">
                    <a:lumMod val="95000"/>
                    <a:lumOff val="5000"/>
                  </a:prstClr>
                </a:solidFill>
                <a:effectLst/>
                <a:uLnTx/>
                <a:uFillTx/>
                <a:latin typeface="Roboto" panose="02000000000000000000" pitchFamily="2" charset="0"/>
                <a:ea typeface="Roboto" panose="02000000000000000000" pitchFamily="2" charset="0"/>
                <a:cs typeface="Roboto" panose="02000000000000000000" pitchFamily="2" charset="0"/>
              </a:rPr>
              <a:t>    •  </a:t>
            </a:r>
            <a:r>
              <a:rPr lang="en-GB" sz="4400">
                <a:solidFill>
                  <a:schemeClr val="tx1">
                    <a:lumMod val="95000"/>
                    <a:lumOff val="5000"/>
                  </a:schemeClr>
                </a:solidFill>
                <a:latin typeface="Lato Heavy" panose="020F0502020204030203" pitchFamily="34" charset="0"/>
                <a:ea typeface="Lato Heavy" panose="020F0502020204030203" pitchFamily="34" charset="0"/>
                <a:cs typeface="Lato Heavy" panose="020F0502020204030203" pitchFamily="34" charset="0"/>
              </a:rPr>
              <a:t>Roundtable on Achievements &amp; Operational Plans</a:t>
            </a:r>
          </a:p>
          <a:p>
            <a:pPr marL="0" marR="0" lvl="0" indent="0" defTabSz="914400" eaLnBrk="1" fontAlgn="auto" latinLnBrk="0" hangingPunct="1">
              <a:lnSpc>
                <a:spcPct val="100000"/>
              </a:lnSpc>
              <a:spcBef>
                <a:spcPts val="0"/>
              </a:spcBef>
              <a:spcAft>
                <a:spcPts val="0"/>
              </a:spcAft>
              <a:buClrTx/>
              <a:buSzTx/>
              <a:buFontTx/>
              <a:buNone/>
              <a:tabLst/>
              <a:defRPr/>
            </a:pPr>
            <a:endParaRPr lang="en-GB" sz="5400">
              <a:solidFill>
                <a:schemeClr val="tx1">
                  <a:lumMod val="95000"/>
                  <a:lumOff val="5000"/>
                </a:schemeClr>
              </a:solidFill>
              <a:effectLst/>
              <a:latin typeface="Roboto" panose="02000000000000000000" pitchFamily="2" charset="0"/>
              <a:ea typeface="Roboto" panose="02000000000000000000" pitchFamily="2" charset="0"/>
              <a:cs typeface="Roboto" panose="02000000000000000000" pitchFamily="2" charset="0"/>
            </a:endParaRPr>
          </a:p>
          <a:p>
            <a:r>
              <a:rPr lang="en-GB" sz="5400">
                <a:solidFill>
                  <a:schemeClr val="tx1">
                    <a:lumMod val="95000"/>
                    <a:lumOff val="5000"/>
                  </a:schemeClr>
                </a:solidFill>
                <a:effectLst/>
                <a:latin typeface="Roboto" panose="02000000000000000000" pitchFamily="2" charset="0"/>
                <a:ea typeface="Roboto" panose="02000000000000000000" pitchFamily="2" charset="0"/>
                <a:cs typeface="Roboto" panose="02000000000000000000" pitchFamily="2" charset="0"/>
              </a:rPr>
              <a:t>     •  </a:t>
            </a:r>
            <a:r>
              <a:rPr kumimoji="0" lang="en-GB" sz="4400" b="0" i="0" u="none" strike="noStrike" kern="0" cap="none" spc="0" normalizeH="0" baseline="0" noProof="0">
                <a:ln>
                  <a:noFill/>
                </a:ln>
                <a:solidFill>
                  <a:prstClr val="black">
                    <a:lumMod val="95000"/>
                    <a:lumOff val="5000"/>
                  </a:prstClr>
                </a:solidFill>
                <a:effectLst/>
                <a:uLnTx/>
                <a:uFillTx/>
                <a:latin typeface="Lato Heavy" panose="020F0502020204030203" pitchFamily="34" charset="0"/>
                <a:ea typeface="Lato Heavy" panose="020F0502020204030203" pitchFamily="34" charset="0"/>
                <a:cs typeface="Lato Heavy" panose="020F0502020204030203" pitchFamily="34" charset="0"/>
              </a:rPr>
              <a:t>Reporting</a:t>
            </a:r>
          </a:p>
          <a:p>
            <a:endParaRPr lang="en-GB" sz="5400">
              <a:solidFill>
                <a:schemeClr val="tx1">
                  <a:lumMod val="95000"/>
                  <a:lumOff val="5000"/>
                </a:schemeClr>
              </a:solidFill>
              <a:effectLst/>
              <a:latin typeface="Roboto" panose="02000000000000000000" pitchFamily="2" charset="0"/>
              <a:ea typeface="Roboto" panose="02000000000000000000" pitchFamily="2" charset="0"/>
              <a:cs typeface="Roboto" panose="02000000000000000000" pitchFamily="2" charset="0"/>
            </a:endParaRPr>
          </a:p>
          <a:p>
            <a:pPr marL="0" marR="0">
              <a:spcBef>
                <a:spcPts val="0"/>
              </a:spcBef>
              <a:spcAft>
                <a:spcPts val="0"/>
              </a:spcAft>
            </a:pPr>
            <a:r>
              <a:rPr lang="en-GB" sz="5400">
                <a:solidFill>
                  <a:schemeClr val="tx1">
                    <a:lumMod val="95000"/>
                    <a:lumOff val="5000"/>
                  </a:schemeClr>
                </a:solidFill>
                <a:effectLst/>
                <a:latin typeface="Roboto" panose="02000000000000000000" pitchFamily="2" charset="0"/>
                <a:ea typeface="Roboto" panose="02000000000000000000" pitchFamily="2" charset="0"/>
                <a:cs typeface="Roboto" panose="02000000000000000000" pitchFamily="2" charset="0"/>
              </a:rPr>
              <a:t>     •  </a:t>
            </a:r>
            <a:r>
              <a:rPr kumimoji="0" lang="en-GB" sz="4400" b="0" i="0" u="none" strike="noStrike" kern="0" cap="none" spc="0" normalizeH="0" baseline="0" noProof="0">
                <a:ln>
                  <a:noFill/>
                </a:ln>
                <a:solidFill>
                  <a:prstClr val="black">
                    <a:lumMod val="95000"/>
                    <a:lumOff val="5000"/>
                  </a:prstClr>
                </a:solidFill>
                <a:effectLst/>
                <a:uLnTx/>
                <a:uFillTx/>
                <a:latin typeface="Lato Heavy" panose="020F0502020204030203" pitchFamily="34" charset="0"/>
                <a:ea typeface="Lato Heavy" panose="020F0502020204030203" pitchFamily="34" charset="0"/>
                <a:cs typeface="Lato Heavy" panose="020F0502020204030203" pitchFamily="34" charset="0"/>
              </a:rPr>
              <a:t>HRP Project Revision Progress </a:t>
            </a:r>
            <a:endParaRPr lang="en-GB" sz="4400">
              <a:solidFill>
                <a:schemeClr val="tx1">
                  <a:lumMod val="95000"/>
                  <a:lumOff val="5000"/>
                </a:schemeClr>
              </a:solidFill>
              <a:latin typeface="Lato Heavy" panose="020F0502020204030203" pitchFamily="34" charset="0"/>
              <a:ea typeface="Lato Heavy" panose="020F0502020204030203" pitchFamily="34" charset="0"/>
              <a:cs typeface="Lato Heavy" panose="020F0502020204030203" pitchFamily="34" charset="0"/>
            </a:endParaRPr>
          </a:p>
          <a:p>
            <a:pPr marL="0" marR="0">
              <a:spcBef>
                <a:spcPts val="0"/>
              </a:spcBef>
              <a:spcAft>
                <a:spcPts val="0"/>
              </a:spcAft>
            </a:pPr>
            <a:endParaRPr lang="en-GB" sz="5400">
              <a:solidFill>
                <a:schemeClr val="tx1">
                  <a:lumMod val="95000"/>
                  <a:lumOff val="5000"/>
                </a:schemeClr>
              </a:solidFill>
              <a:effectLst/>
              <a:latin typeface="Roboto" panose="02000000000000000000" pitchFamily="2" charset="0"/>
              <a:ea typeface="Roboto" panose="02000000000000000000" pitchFamily="2" charset="0"/>
              <a:cs typeface="Roboto" panose="02000000000000000000" pitchFamily="2" charset="0"/>
            </a:endParaRPr>
          </a:p>
          <a:p>
            <a:r>
              <a:rPr lang="en-GB" sz="5400">
                <a:solidFill>
                  <a:schemeClr val="tx1">
                    <a:lumMod val="95000"/>
                    <a:lumOff val="5000"/>
                  </a:schemeClr>
                </a:solidFill>
                <a:effectLst/>
                <a:latin typeface="Roboto" panose="02000000000000000000" pitchFamily="2" charset="0"/>
                <a:ea typeface="Roboto" panose="02000000000000000000" pitchFamily="2" charset="0"/>
                <a:cs typeface="Roboto" panose="02000000000000000000" pitchFamily="2" charset="0"/>
              </a:rPr>
              <a:t>     •  </a:t>
            </a:r>
            <a:r>
              <a:rPr lang="en-GB" sz="4400">
                <a:solidFill>
                  <a:schemeClr val="tx1">
                    <a:lumMod val="95000"/>
                    <a:lumOff val="5000"/>
                  </a:schemeClr>
                </a:solidFill>
                <a:latin typeface="Lato Heavy" panose="020F0502020204030203" pitchFamily="34" charset="0"/>
                <a:ea typeface="Lato Heavy" panose="020F0502020204030203" pitchFamily="34" charset="0"/>
                <a:cs typeface="Lato Heavy" panose="020F0502020204030203" pitchFamily="34" charset="0"/>
              </a:rPr>
              <a:t>AOB</a:t>
            </a:r>
          </a:p>
          <a:p>
            <a:pPr algn="l"/>
            <a:endParaRPr lang="en-GB" sz="3600" b="1">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a:extLst>
              <a:ext uri="{FF2B5EF4-FFF2-40B4-BE49-F238E27FC236}">
                <a16:creationId xmlns:a16="http://schemas.microsoft.com/office/drawing/2014/main" id="{C1816435-9AF5-3F65-DBE7-47285735C4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spTree>
    <p:extLst>
      <p:ext uri="{BB962C8B-B14F-4D97-AF65-F5344CB8AC3E}">
        <p14:creationId xmlns:p14="http://schemas.microsoft.com/office/powerpoint/2010/main" val="14721662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84372" y="30627"/>
            <a:ext cx="14143102" cy="1232388"/>
          </a:xfrm>
          <a:prstGeom prst="rect">
            <a:avLst/>
          </a:prstGeom>
        </p:spPr>
        <p:txBody>
          <a:bodyPr vert="horz" wrap="square" lIns="0" tIns="214629" rIns="0" bIns="0" rtlCol="0">
            <a:spAutoFit/>
          </a:bodyPr>
          <a:lstStyle/>
          <a:p>
            <a:pPr algn="r">
              <a:lnSpc>
                <a:spcPct val="100000"/>
              </a:lnSpc>
            </a:pPr>
            <a:r>
              <a:rPr lang="en-US" sz="6600" b="1" spc="-405">
                <a:solidFill>
                  <a:schemeClr val="tx1"/>
                </a:solidFill>
                <a:latin typeface="Roboto" panose="02000000000000000000" pitchFamily="2" charset="0"/>
                <a:cs typeface="Roboto" panose="02000000000000000000" pitchFamily="2" charset="0"/>
              </a:rPr>
              <a:t>Internews Presentation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3" name="Graphic 2">
            <a:extLst>
              <a:ext uri="{FF2B5EF4-FFF2-40B4-BE49-F238E27FC236}">
                <a16:creationId xmlns:a16="http://schemas.microsoft.com/office/drawing/2014/main" id="{31BB6A59-41A9-5E21-9168-E91E8B97FE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pic>
        <p:nvPicPr>
          <p:cNvPr id="7" name="Picture 6">
            <a:extLst>
              <a:ext uri="{FF2B5EF4-FFF2-40B4-BE49-F238E27FC236}">
                <a16:creationId xmlns:a16="http://schemas.microsoft.com/office/drawing/2014/main" id="{013D5226-16B4-1509-F0B1-BFD348277EF7}"/>
              </a:ext>
            </a:extLst>
          </p:cNvPr>
          <p:cNvPicPr>
            <a:picLocks noChangeAspect="1"/>
          </p:cNvPicPr>
          <p:nvPr/>
        </p:nvPicPr>
        <p:blipFill>
          <a:blip r:embed="rId5"/>
          <a:stretch>
            <a:fillRect/>
          </a:stretch>
        </p:blipFill>
        <p:spPr>
          <a:xfrm>
            <a:off x="1113993" y="2787267"/>
            <a:ext cx="17950336" cy="9547608"/>
          </a:xfrm>
          <a:prstGeom prst="rect">
            <a:avLst/>
          </a:prstGeom>
        </p:spPr>
      </p:pic>
    </p:spTree>
    <p:extLst>
      <p:ext uri="{BB962C8B-B14F-4D97-AF65-F5344CB8AC3E}">
        <p14:creationId xmlns:p14="http://schemas.microsoft.com/office/powerpoint/2010/main" val="2832059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84372" y="30627"/>
            <a:ext cx="14143102" cy="1232388"/>
          </a:xfrm>
          <a:prstGeom prst="rect">
            <a:avLst/>
          </a:prstGeom>
        </p:spPr>
        <p:txBody>
          <a:bodyPr vert="horz" wrap="square" lIns="0" tIns="214629" rIns="0" bIns="0" rtlCol="0">
            <a:spAutoFit/>
          </a:bodyPr>
          <a:lstStyle/>
          <a:p>
            <a:pPr algn="r">
              <a:lnSpc>
                <a:spcPct val="100000"/>
              </a:lnSpc>
            </a:pPr>
            <a:r>
              <a:rPr lang="en-US" sz="6600" b="1" spc="-405">
                <a:solidFill>
                  <a:schemeClr val="tx1"/>
                </a:solidFill>
                <a:latin typeface="Roboto" panose="02000000000000000000" pitchFamily="2" charset="0"/>
                <a:cs typeface="Roboto" panose="02000000000000000000" pitchFamily="2" charset="0"/>
              </a:rPr>
              <a:t>Internews Presentation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3" name="Graphic 2">
            <a:extLst>
              <a:ext uri="{FF2B5EF4-FFF2-40B4-BE49-F238E27FC236}">
                <a16:creationId xmlns:a16="http://schemas.microsoft.com/office/drawing/2014/main" id="{31BB6A59-41A9-5E21-9168-E91E8B97FE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pic>
        <p:nvPicPr>
          <p:cNvPr id="6" name="Picture 5">
            <a:extLst>
              <a:ext uri="{FF2B5EF4-FFF2-40B4-BE49-F238E27FC236}">
                <a16:creationId xmlns:a16="http://schemas.microsoft.com/office/drawing/2014/main" id="{758D0358-B961-477D-F918-CAFD64856342}"/>
              </a:ext>
            </a:extLst>
          </p:cNvPr>
          <p:cNvPicPr>
            <a:picLocks noChangeAspect="1"/>
          </p:cNvPicPr>
          <p:nvPr/>
        </p:nvPicPr>
        <p:blipFill>
          <a:blip r:embed="rId5"/>
          <a:stretch>
            <a:fillRect/>
          </a:stretch>
        </p:blipFill>
        <p:spPr>
          <a:xfrm>
            <a:off x="1500745" y="2398670"/>
            <a:ext cx="17102610" cy="9501450"/>
          </a:xfrm>
          <a:prstGeom prst="rect">
            <a:avLst/>
          </a:prstGeom>
        </p:spPr>
      </p:pic>
    </p:spTree>
    <p:extLst>
      <p:ext uri="{BB962C8B-B14F-4D97-AF65-F5344CB8AC3E}">
        <p14:creationId xmlns:p14="http://schemas.microsoft.com/office/powerpoint/2010/main" val="1559364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84372" y="30627"/>
            <a:ext cx="14143102" cy="1232388"/>
          </a:xfrm>
          <a:prstGeom prst="rect">
            <a:avLst/>
          </a:prstGeom>
        </p:spPr>
        <p:txBody>
          <a:bodyPr vert="horz" wrap="square" lIns="0" tIns="214629" rIns="0" bIns="0" rtlCol="0">
            <a:spAutoFit/>
          </a:bodyPr>
          <a:lstStyle/>
          <a:p>
            <a:pPr algn="r">
              <a:lnSpc>
                <a:spcPct val="100000"/>
              </a:lnSpc>
            </a:pPr>
            <a:r>
              <a:rPr lang="en-US" sz="6600" b="1" spc="-405">
                <a:solidFill>
                  <a:schemeClr val="tx1"/>
                </a:solidFill>
                <a:latin typeface="Roboto" panose="02000000000000000000" pitchFamily="2" charset="0"/>
                <a:cs typeface="Roboto" panose="02000000000000000000" pitchFamily="2" charset="0"/>
              </a:rPr>
              <a:t>Internews Presentation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3" name="Graphic 2">
            <a:extLst>
              <a:ext uri="{FF2B5EF4-FFF2-40B4-BE49-F238E27FC236}">
                <a16:creationId xmlns:a16="http://schemas.microsoft.com/office/drawing/2014/main" id="{31BB6A59-41A9-5E21-9168-E91E8B97FE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pic>
        <p:nvPicPr>
          <p:cNvPr id="7" name="Picture 6">
            <a:extLst>
              <a:ext uri="{FF2B5EF4-FFF2-40B4-BE49-F238E27FC236}">
                <a16:creationId xmlns:a16="http://schemas.microsoft.com/office/drawing/2014/main" id="{72C19EA6-B31B-63CC-3AD9-CA583C1CEC75}"/>
              </a:ext>
            </a:extLst>
          </p:cNvPr>
          <p:cNvPicPr>
            <a:picLocks noChangeAspect="1"/>
          </p:cNvPicPr>
          <p:nvPr/>
        </p:nvPicPr>
        <p:blipFill>
          <a:blip r:embed="rId5"/>
          <a:stretch>
            <a:fillRect/>
          </a:stretch>
        </p:blipFill>
        <p:spPr>
          <a:xfrm>
            <a:off x="1122937" y="2586784"/>
            <a:ext cx="17384519" cy="9463807"/>
          </a:xfrm>
          <a:prstGeom prst="rect">
            <a:avLst/>
          </a:prstGeom>
        </p:spPr>
      </p:pic>
    </p:spTree>
    <p:extLst>
      <p:ext uri="{BB962C8B-B14F-4D97-AF65-F5344CB8AC3E}">
        <p14:creationId xmlns:p14="http://schemas.microsoft.com/office/powerpoint/2010/main" val="4081607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A6CA18-021D-C236-1A76-DD316ABE704F}"/>
              </a:ext>
            </a:extLst>
          </p:cNvPr>
          <p:cNvPicPr>
            <a:picLocks noChangeAspect="1"/>
          </p:cNvPicPr>
          <p:nvPr/>
        </p:nvPicPr>
        <p:blipFill rotWithShape="1">
          <a:blip r:embed="rId3"/>
          <a:srcRect r="5155"/>
          <a:stretch/>
        </p:blipFill>
        <p:spPr>
          <a:xfrm>
            <a:off x="450850" y="1514475"/>
            <a:ext cx="19276623" cy="11231665"/>
          </a:xfrm>
          <a:prstGeom prst="rect">
            <a:avLst/>
          </a:prstGeom>
        </p:spPr>
      </p:pic>
      <p:sp>
        <p:nvSpPr>
          <p:cNvPr id="2" name="object 2"/>
          <p:cNvSpPr txBox="1">
            <a:spLocks noGrp="1"/>
          </p:cNvSpPr>
          <p:nvPr>
            <p:ph type="title"/>
          </p:nvPr>
        </p:nvSpPr>
        <p:spPr>
          <a:xfrm>
            <a:off x="5584372" y="30627"/>
            <a:ext cx="14143102" cy="1232388"/>
          </a:xfrm>
          <a:prstGeom prst="rect">
            <a:avLst/>
          </a:prstGeom>
        </p:spPr>
        <p:txBody>
          <a:bodyPr vert="horz" wrap="square" lIns="0" tIns="214629" rIns="0" bIns="0" rtlCol="0">
            <a:spAutoFit/>
          </a:bodyPr>
          <a:lstStyle/>
          <a:p>
            <a:pPr algn="r">
              <a:lnSpc>
                <a:spcPct val="100000"/>
              </a:lnSpc>
            </a:pPr>
            <a:r>
              <a:rPr lang="en-US" sz="6600" b="1" spc="-405">
                <a:solidFill>
                  <a:schemeClr val="tx1"/>
                </a:solidFill>
                <a:latin typeface="Roboto" panose="02000000000000000000" pitchFamily="2" charset="0"/>
                <a:cs typeface="Roboto" panose="02000000000000000000" pitchFamily="2" charset="0"/>
              </a:rPr>
              <a:t>Internews Presentation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3" name="Graphic 2">
            <a:extLst>
              <a:ext uri="{FF2B5EF4-FFF2-40B4-BE49-F238E27FC236}">
                <a16:creationId xmlns:a16="http://schemas.microsoft.com/office/drawing/2014/main" id="{31BB6A59-41A9-5E21-9168-E91E8B97FE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0850" y="389404"/>
            <a:ext cx="5029200" cy="820271"/>
          </a:xfrm>
          <a:prstGeom prst="rect">
            <a:avLst/>
          </a:prstGeom>
        </p:spPr>
      </p:pic>
    </p:spTree>
    <p:extLst>
      <p:ext uri="{BB962C8B-B14F-4D97-AF65-F5344CB8AC3E}">
        <p14:creationId xmlns:p14="http://schemas.microsoft.com/office/powerpoint/2010/main" val="4286260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F22DC4-1315-4CDB-FE55-C0262F004D4E}"/>
              </a:ext>
            </a:extLst>
          </p:cNvPr>
          <p:cNvPicPr>
            <a:picLocks noChangeAspect="1"/>
          </p:cNvPicPr>
          <p:nvPr/>
        </p:nvPicPr>
        <p:blipFill rotWithShape="1">
          <a:blip r:embed="rId3"/>
          <a:srcRect r="3327"/>
          <a:stretch/>
        </p:blipFill>
        <p:spPr>
          <a:xfrm>
            <a:off x="450850" y="1514475"/>
            <a:ext cx="19276623" cy="11223252"/>
          </a:xfrm>
          <a:prstGeom prst="rect">
            <a:avLst/>
          </a:prstGeom>
        </p:spPr>
      </p:pic>
      <p:sp>
        <p:nvSpPr>
          <p:cNvPr id="2" name="object 2"/>
          <p:cNvSpPr txBox="1">
            <a:spLocks noGrp="1"/>
          </p:cNvSpPr>
          <p:nvPr>
            <p:ph type="title"/>
          </p:nvPr>
        </p:nvSpPr>
        <p:spPr>
          <a:xfrm>
            <a:off x="5584372" y="30627"/>
            <a:ext cx="14143102" cy="1232388"/>
          </a:xfrm>
          <a:prstGeom prst="rect">
            <a:avLst/>
          </a:prstGeom>
        </p:spPr>
        <p:txBody>
          <a:bodyPr vert="horz" wrap="square" lIns="0" tIns="214629" rIns="0" bIns="0" rtlCol="0">
            <a:spAutoFit/>
          </a:bodyPr>
          <a:lstStyle/>
          <a:p>
            <a:pPr algn="r">
              <a:lnSpc>
                <a:spcPct val="100000"/>
              </a:lnSpc>
            </a:pPr>
            <a:r>
              <a:rPr lang="en-US" sz="6600" b="1" spc="-405">
                <a:solidFill>
                  <a:schemeClr val="tx1"/>
                </a:solidFill>
                <a:latin typeface="Roboto" panose="02000000000000000000" pitchFamily="2" charset="0"/>
                <a:cs typeface="Roboto" panose="02000000000000000000" pitchFamily="2" charset="0"/>
              </a:rPr>
              <a:t>Internews Presentation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3" name="Graphic 2">
            <a:extLst>
              <a:ext uri="{FF2B5EF4-FFF2-40B4-BE49-F238E27FC236}">
                <a16:creationId xmlns:a16="http://schemas.microsoft.com/office/drawing/2014/main" id="{31BB6A59-41A9-5E21-9168-E91E8B97FE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0850" y="389404"/>
            <a:ext cx="5029200" cy="820271"/>
          </a:xfrm>
          <a:prstGeom prst="rect">
            <a:avLst/>
          </a:prstGeom>
        </p:spPr>
      </p:pic>
    </p:spTree>
    <p:extLst>
      <p:ext uri="{BB962C8B-B14F-4D97-AF65-F5344CB8AC3E}">
        <p14:creationId xmlns:p14="http://schemas.microsoft.com/office/powerpoint/2010/main" val="2002403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84372" y="30627"/>
            <a:ext cx="14143102" cy="1232388"/>
          </a:xfrm>
          <a:prstGeom prst="rect">
            <a:avLst/>
          </a:prstGeom>
        </p:spPr>
        <p:txBody>
          <a:bodyPr vert="horz" wrap="square" lIns="0" tIns="214629" rIns="0" bIns="0" rtlCol="0">
            <a:spAutoFit/>
          </a:bodyPr>
          <a:lstStyle/>
          <a:p>
            <a:pPr algn="r">
              <a:lnSpc>
                <a:spcPct val="100000"/>
              </a:lnSpc>
            </a:pPr>
            <a:r>
              <a:rPr lang="en-US" sz="6600" b="1" spc="-405">
                <a:solidFill>
                  <a:schemeClr val="tx1"/>
                </a:solidFill>
                <a:latin typeface="Roboto" panose="02000000000000000000" pitchFamily="2" charset="0"/>
                <a:cs typeface="Roboto" panose="02000000000000000000" pitchFamily="2" charset="0"/>
              </a:rPr>
              <a:t>Internews Presentation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3" name="Graphic 2">
            <a:extLst>
              <a:ext uri="{FF2B5EF4-FFF2-40B4-BE49-F238E27FC236}">
                <a16:creationId xmlns:a16="http://schemas.microsoft.com/office/drawing/2014/main" id="{31BB6A59-41A9-5E21-9168-E91E8B97FE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pic>
        <p:nvPicPr>
          <p:cNvPr id="6" name="Picture 5">
            <a:extLst>
              <a:ext uri="{FF2B5EF4-FFF2-40B4-BE49-F238E27FC236}">
                <a16:creationId xmlns:a16="http://schemas.microsoft.com/office/drawing/2014/main" id="{B7BB9B22-16F6-7134-C229-558B797FA616}"/>
              </a:ext>
            </a:extLst>
          </p:cNvPr>
          <p:cNvPicPr>
            <a:picLocks noChangeAspect="1"/>
          </p:cNvPicPr>
          <p:nvPr/>
        </p:nvPicPr>
        <p:blipFill rotWithShape="1">
          <a:blip r:embed="rId5"/>
          <a:srcRect r="3540"/>
          <a:stretch/>
        </p:blipFill>
        <p:spPr>
          <a:xfrm>
            <a:off x="450849" y="1502023"/>
            <a:ext cx="19276623" cy="11249764"/>
          </a:xfrm>
          <a:prstGeom prst="rect">
            <a:avLst/>
          </a:prstGeom>
        </p:spPr>
      </p:pic>
    </p:spTree>
    <p:extLst>
      <p:ext uri="{BB962C8B-B14F-4D97-AF65-F5344CB8AC3E}">
        <p14:creationId xmlns:p14="http://schemas.microsoft.com/office/powerpoint/2010/main" val="745597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D48868-3B98-0AB0-5BE3-413AEBCDAACA}"/>
              </a:ext>
            </a:extLst>
          </p:cNvPr>
          <p:cNvPicPr>
            <a:picLocks noChangeAspect="1"/>
          </p:cNvPicPr>
          <p:nvPr/>
        </p:nvPicPr>
        <p:blipFill rotWithShape="1">
          <a:blip r:embed="rId3"/>
          <a:srcRect r="3319"/>
          <a:stretch/>
        </p:blipFill>
        <p:spPr>
          <a:xfrm>
            <a:off x="450849" y="1514475"/>
            <a:ext cx="19276623" cy="11237312"/>
          </a:xfrm>
          <a:prstGeom prst="rect">
            <a:avLst/>
          </a:prstGeom>
        </p:spPr>
      </p:pic>
      <p:sp>
        <p:nvSpPr>
          <p:cNvPr id="2" name="object 2"/>
          <p:cNvSpPr txBox="1">
            <a:spLocks noGrp="1"/>
          </p:cNvSpPr>
          <p:nvPr>
            <p:ph type="title"/>
          </p:nvPr>
        </p:nvSpPr>
        <p:spPr>
          <a:xfrm>
            <a:off x="5584372" y="30627"/>
            <a:ext cx="14143102" cy="1232388"/>
          </a:xfrm>
          <a:prstGeom prst="rect">
            <a:avLst/>
          </a:prstGeom>
        </p:spPr>
        <p:txBody>
          <a:bodyPr vert="horz" wrap="square" lIns="0" tIns="214629" rIns="0" bIns="0" rtlCol="0">
            <a:spAutoFit/>
          </a:bodyPr>
          <a:lstStyle/>
          <a:p>
            <a:pPr algn="r">
              <a:lnSpc>
                <a:spcPct val="100000"/>
              </a:lnSpc>
            </a:pPr>
            <a:r>
              <a:rPr lang="en-US" sz="6600" b="1" spc="-405">
                <a:solidFill>
                  <a:schemeClr val="tx1"/>
                </a:solidFill>
                <a:latin typeface="Roboto" panose="02000000000000000000" pitchFamily="2" charset="0"/>
                <a:cs typeface="Roboto" panose="02000000000000000000" pitchFamily="2" charset="0"/>
              </a:rPr>
              <a:t>Internews Presentation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3" name="Graphic 2">
            <a:extLst>
              <a:ext uri="{FF2B5EF4-FFF2-40B4-BE49-F238E27FC236}">
                <a16:creationId xmlns:a16="http://schemas.microsoft.com/office/drawing/2014/main" id="{31BB6A59-41A9-5E21-9168-E91E8B97FE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0850" y="389404"/>
            <a:ext cx="5029200" cy="820271"/>
          </a:xfrm>
          <a:prstGeom prst="rect">
            <a:avLst/>
          </a:prstGeom>
        </p:spPr>
      </p:pic>
    </p:spTree>
    <p:extLst>
      <p:ext uri="{BB962C8B-B14F-4D97-AF65-F5344CB8AC3E}">
        <p14:creationId xmlns:p14="http://schemas.microsoft.com/office/powerpoint/2010/main" val="17555646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BCE63D-9713-BD55-976C-FEBDADE83093}"/>
              </a:ext>
            </a:extLst>
          </p:cNvPr>
          <p:cNvPicPr>
            <a:picLocks noChangeAspect="1"/>
          </p:cNvPicPr>
          <p:nvPr/>
        </p:nvPicPr>
        <p:blipFill rotWithShape="1">
          <a:blip r:embed="rId3"/>
          <a:srcRect r="1326"/>
          <a:stretch/>
        </p:blipFill>
        <p:spPr>
          <a:xfrm>
            <a:off x="450850" y="1514475"/>
            <a:ext cx="19276623" cy="11237312"/>
          </a:xfrm>
          <a:prstGeom prst="rect">
            <a:avLst/>
          </a:prstGeom>
        </p:spPr>
      </p:pic>
      <p:sp>
        <p:nvSpPr>
          <p:cNvPr id="2" name="object 2"/>
          <p:cNvSpPr txBox="1">
            <a:spLocks noGrp="1"/>
          </p:cNvSpPr>
          <p:nvPr>
            <p:ph type="title"/>
          </p:nvPr>
        </p:nvSpPr>
        <p:spPr>
          <a:xfrm>
            <a:off x="5584372" y="30627"/>
            <a:ext cx="14143102" cy="1232388"/>
          </a:xfrm>
          <a:prstGeom prst="rect">
            <a:avLst/>
          </a:prstGeom>
        </p:spPr>
        <p:txBody>
          <a:bodyPr vert="horz" wrap="square" lIns="0" tIns="214629" rIns="0" bIns="0" rtlCol="0">
            <a:spAutoFit/>
          </a:bodyPr>
          <a:lstStyle/>
          <a:p>
            <a:pPr algn="r">
              <a:lnSpc>
                <a:spcPct val="100000"/>
              </a:lnSpc>
            </a:pPr>
            <a:r>
              <a:rPr lang="en-US" sz="6600" b="1" spc="-405">
                <a:solidFill>
                  <a:schemeClr val="tx1"/>
                </a:solidFill>
                <a:latin typeface="Roboto" panose="02000000000000000000" pitchFamily="2" charset="0"/>
                <a:cs typeface="Roboto" panose="02000000000000000000" pitchFamily="2" charset="0"/>
              </a:rPr>
              <a:t>Internews Presentation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3" name="Graphic 2">
            <a:extLst>
              <a:ext uri="{FF2B5EF4-FFF2-40B4-BE49-F238E27FC236}">
                <a16:creationId xmlns:a16="http://schemas.microsoft.com/office/drawing/2014/main" id="{31BB6A59-41A9-5E21-9168-E91E8B97FE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0850" y="389404"/>
            <a:ext cx="5029200" cy="820271"/>
          </a:xfrm>
          <a:prstGeom prst="rect">
            <a:avLst/>
          </a:prstGeom>
        </p:spPr>
      </p:pic>
    </p:spTree>
    <p:extLst>
      <p:ext uri="{BB962C8B-B14F-4D97-AF65-F5344CB8AC3E}">
        <p14:creationId xmlns:p14="http://schemas.microsoft.com/office/powerpoint/2010/main" val="36044246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A3BE49-C706-3272-1D24-5036B87C48C0}"/>
              </a:ext>
            </a:extLst>
          </p:cNvPr>
          <p:cNvPicPr>
            <a:picLocks noChangeAspect="1"/>
          </p:cNvPicPr>
          <p:nvPr/>
        </p:nvPicPr>
        <p:blipFill rotWithShape="1">
          <a:blip r:embed="rId3"/>
          <a:srcRect r="3370"/>
          <a:stretch/>
        </p:blipFill>
        <p:spPr>
          <a:xfrm>
            <a:off x="450850" y="1514475"/>
            <a:ext cx="19276623" cy="11237312"/>
          </a:xfrm>
          <a:prstGeom prst="rect">
            <a:avLst/>
          </a:prstGeom>
        </p:spPr>
      </p:pic>
      <p:sp>
        <p:nvSpPr>
          <p:cNvPr id="2" name="object 2"/>
          <p:cNvSpPr txBox="1">
            <a:spLocks noGrp="1"/>
          </p:cNvSpPr>
          <p:nvPr>
            <p:ph type="title"/>
          </p:nvPr>
        </p:nvSpPr>
        <p:spPr>
          <a:xfrm>
            <a:off x="5584372" y="30627"/>
            <a:ext cx="14143102" cy="1232388"/>
          </a:xfrm>
          <a:prstGeom prst="rect">
            <a:avLst/>
          </a:prstGeom>
        </p:spPr>
        <p:txBody>
          <a:bodyPr vert="horz" wrap="square" lIns="0" tIns="214629" rIns="0" bIns="0" rtlCol="0">
            <a:spAutoFit/>
          </a:bodyPr>
          <a:lstStyle/>
          <a:p>
            <a:pPr algn="r">
              <a:lnSpc>
                <a:spcPct val="100000"/>
              </a:lnSpc>
            </a:pPr>
            <a:r>
              <a:rPr lang="en-US" sz="6600" b="1" spc="-405">
                <a:solidFill>
                  <a:schemeClr val="tx1"/>
                </a:solidFill>
                <a:latin typeface="Roboto" panose="02000000000000000000" pitchFamily="2" charset="0"/>
                <a:cs typeface="Roboto" panose="02000000000000000000" pitchFamily="2" charset="0"/>
              </a:rPr>
              <a:t>Internews Presentation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3" name="Graphic 2">
            <a:extLst>
              <a:ext uri="{FF2B5EF4-FFF2-40B4-BE49-F238E27FC236}">
                <a16:creationId xmlns:a16="http://schemas.microsoft.com/office/drawing/2014/main" id="{31BB6A59-41A9-5E21-9168-E91E8B97FE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0850" y="389404"/>
            <a:ext cx="5029200" cy="820271"/>
          </a:xfrm>
          <a:prstGeom prst="rect">
            <a:avLst/>
          </a:prstGeom>
        </p:spPr>
      </p:pic>
    </p:spTree>
    <p:extLst>
      <p:ext uri="{BB962C8B-B14F-4D97-AF65-F5344CB8AC3E}">
        <p14:creationId xmlns:p14="http://schemas.microsoft.com/office/powerpoint/2010/main" val="18395382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92F29B-F423-D610-0439-329D31ED2FC1}"/>
              </a:ext>
            </a:extLst>
          </p:cNvPr>
          <p:cNvPicPr>
            <a:picLocks noChangeAspect="1"/>
          </p:cNvPicPr>
          <p:nvPr/>
        </p:nvPicPr>
        <p:blipFill rotWithShape="1">
          <a:blip r:embed="rId3"/>
          <a:srcRect r="3307"/>
          <a:stretch/>
        </p:blipFill>
        <p:spPr>
          <a:xfrm>
            <a:off x="450849" y="1514475"/>
            <a:ext cx="19276623" cy="11237312"/>
          </a:xfrm>
          <a:prstGeom prst="rect">
            <a:avLst/>
          </a:prstGeom>
        </p:spPr>
      </p:pic>
      <p:sp>
        <p:nvSpPr>
          <p:cNvPr id="2" name="object 2"/>
          <p:cNvSpPr txBox="1">
            <a:spLocks noGrp="1"/>
          </p:cNvSpPr>
          <p:nvPr>
            <p:ph type="title"/>
          </p:nvPr>
        </p:nvSpPr>
        <p:spPr>
          <a:xfrm>
            <a:off x="5584372" y="30627"/>
            <a:ext cx="14143102" cy="1232388"/>
          </a:xfrm>
          <a:prstGeom prst="rect">
            <a:avLst/>
          </a:prstGeom>
        </p:spPr>
        <p:txBody>
          <a:bodyPr vert="horz" wrap="square" lIns="0" tIns="214629" rIns="0" bIns="0" rtlCol="0">
            <a:spAutoFit/>
          </a:bodyPr>
          <a:lstStyle/>
          <a:p>
            <a:pPr algn="r">
              <a:lnSpc>
                <a:spcPct val="100000"/>
              </a:lnSpc>
            </a:pPr>
            <a:r>
              <a:rPr lang="en-US" sz="6600" b="1" spc="-405">
                <a:solidFill>
                  <a:schemeClr val="tx1"/>
                </a:solidFill>
                <a:latin typeface="Roboto" panose="02000000000000000000" pitchFamily="2" charset="0"/>
                <a:cs typeface="Roboto" panose="02000000000000000000" pitchFamily="2" charset="0"/>
              </a:rPr>
              <a:t>Internews Presentation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3" name="Graphic 2">
            <a:extLst>
              <a:ext uri="{FF2B5EF4-FFF2-40B4-BE49-F238E27FC236}">
                <a16:creationId xmlns:a16="http://schemas.microsoft.com/office/drawing/2014/main" id="{31BB6A59-41A9-5E21-9168-E91E8B97FE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0850" y="389404"/>
            <a:ext cx="5029200" cy="820271"/>
          </a:xfrm>
          <a:prstGeom prst="rect">
            <a:avLst/>
          </a:prstGeom>
        </p:spPr>
      </p:pic>
    </p:spTree>
    <p:extLst>
      <p:ext uri="{BB962C8B-B14F-4D97-AF65-F5344CB8AC3E}">
        <p14:creationId xmlns:p14="http://schemas.microsoft.com/office/powerpoint/2010/main" val="1629674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426F5A-FAA8-44CF-6323-D91BFF948CAC}"/>
              </a:ext>
            </a:extLst>
          </p:cNvPr>
          <p:cNvPicPr>
            <a:picLocks noChangeAspect="1"/>
          </p:cNvPicPr>
          <p:nvPr/>
        </p:nvPicPr>
        <p:blipFill rotWithShape="1">
          <a:blip r:embed="rId3"/>
          <a:srcRect l="569" t="831" r="506"/>
          <a:stretch/>
        </p:blipFill>
        <p:spPr>
          <a:xfrm>
            <a:off x="457200" y="4460108"/>
            <a:ext cx="11704320" cy="8299300"/>
          </a:xfrm>
          <a:prstGeom prst="rect">
            <a:avLst/>
          </a:prstGeom>
        </p:spPr>
      </p:pic>
      <p:pic>
        <p:nvPicPr>
          <p:cNvPr id="9" name="Picture 8">
            <a:extLst>
              <a:ext uri="{FF2B5EF4-FFF2-40B4-BE49-F238E27FC236}">
                <a16:creationId xmlns:a16="http://schemas.microsoft.com/office/drawing/2014/main" id="{E677917B-2096-B5F7-75F2-6EE568CB173A}"/>
              </a:ext>
            </a:extLst>
          </p:cNvPr>
          <p:cNvPicPr>
            <a:picLocks noChangeAspect="1"/>
          </p:cNvPicPr>
          <p:nvPr/>
        </p:nvPicPr>
        <p:blipFill rotWithShape="1">
          <a:blip r:embed="rId4"/>
          <a:srcRect r="1527"/>
          <a:stretch/>
        </p:blipFill>
        <p:spPr>
          <a:xfrm>
            <a:off x="425449" y="1498725"/>
            <a:ext cx="11736071" cy="2846190"/>
          </a:xfrm>
          <a:prstGeom prst="rect">
            <a:avLst/>
          </a:prstGeom>
        </p:spPr>
      </p:pic>
      <p:sp>
        <p:nvSpPr>
          <p:cNvPr id="2" name="object 2"/>
          <p:cNvSpPr txBox="1">
            <a:spLocks noGrp="1"/>
          </p:cNvSpPr>
          <p:nvPr>
            <p:ph type="title"/>
          </p:nvPr>
        </p:nvSpPr>
        <p:spPr>
          <a:xfrm>
            <a:off x="7385050" y="30627"/>
            <a:ext cx="12190023" cy="1324721"/>
          </a:xfrm>
          <a:prstGeom prst="rect">
            <a:avLst/>
          </a:prstGeom>
        </p:spPr>
        <p:txBody>
          <a:bodyPr vert="horz" wrap="square" lIns="0" tIns="214629" rIns="0" bIns="0" rtlCol="0">
            <a:spAutoFit/>
          </a:bodyPr>
          <a:lstStyle/>
          <a:p>
            <a:pPr algn="r">
              <a:lnSpc>
                <a:spcPct val="100000"/>
              </a:lnSpc>
            </a:pPr>
            <a:r>
              <a:rPr lang="en-US" sz="6600" b="1" spc="-405">
                <a:solidFill>
                  <a:schemeClr val="tx1"/>
                </a:solidFill>
                <a:latin typeface="Roboto" panose="02000000000000000000" pitchFamily="2" charset="0"/>
                <a:cs typeface="Roboto" panose="02000000000000000000" pitchFamily="2" charset="0"/>
              </a:rPr>
              <a:t>Situation</a:t>
            </a:r>
            <a:r>
              <a:rPr lang="en-US" sz="7200" b="1" spc="-405">
                <a:latin typeface="Roboto" panose="02000000000000000000" pitchFamily="2" charset="0"/>
                <a:cs typeface="Roboto" panose="02000000000000000000" pitchFamily="2" charset="0"/>
              </a:rPr>
              <a:t> </a:t>
            </a:r>
            <a:r>
              <a:rPr lang="en-US" sz="6600" b="1" spc="-405">
                <a:solidFill>
                  <a:schemeClr val="tx1"/>
                </a:solidFill>
                <a:latin typeface="Roboto" panose="02000000000000000000" pitchFamily="2" charset="0"/>
                <a:cs typeface="Roboto" panose="02000000000000000000" pitchFamily="2" charset="0"/>
              </a:rPr>
              <a:t>Update</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7" name="Graphic 6">
            <a:extLst>
              <a:ext uri="{FF2B5EF4-FFF2-40B4-BE49-F238E27FC236}">
                <a16:creationId xmlns:a16="http://schemas.microsoft.com/office/drawing/2014/main" id="{E1445697-D6F3-B5D1-1BDD-3A479F922B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0850" y="389404"/>
            <a:ext cx="5029200" cy="820271"/>
          </a:xfrm>
          <a:prstGeom prst="rect">
            <a:avLst/>
          </a:prstGeom>
        </p:spPr>
      </p:pic>
      <p:sp>
        <p:nvSpPr>
          <p:cNvPr id="15" name="TextBox 14">
            <a:extLst>
              <a:ext uri="{FF2B5EF4-FFF2-40B4-BE49-F238E27FC236}">
                <a16:creationId xmlns:a16="http://schemas.microsoft.com/office/drawing/2014/main" id="{AF18885C-59DE-DC9B-B6E2-CC9EEF3CC241}"/>
              </a:ext>
            </a:extLst>
          </p:cNvPr>
          <p:cNvSpPr txBox="1">
            <a:spLocks/>
          </p:cNvSpPr>
          <p:nvPr/>
        </p:nvSpPr>
        <p:spPr>
          <a:xfrm>
            <a:off x="12583886" y="1683022"/>
            <a:ext cx="7231972" cy="11049179"/>
          </a:xfrm>
          <a:prstGeom prst="rect">
            <a:avLst/>
          </a:prstGeom>
          <a:noFill/>
        </p:spPr>
        <p:txBody>
          <a:bodyPr wrap="square">
            <a:spAutoFit/>
          </a:bodyPr>
          <a:lstStyle/>
          <a:p>
            <a:pPr marL="289563" indent="-289563" algn="l">
              <a:spcAft>
                <a:spcPts val="2400"/>
              </a:spcAft>
              <a:buFont typeface="Arial" panose="020B0604020202020204" pitchFamily="34" charset="0"/>
              <a:buChar char="•"/>
              <a:tabLst>
                <a:tab pos="386084" algn="l"/>
              </a:tabLst>
            </a:pPr>
            <a:r>
              <a:rPr lang="en-GB" sz="3200">
                <a:latin typeface="Proxima Nova Lt" panose="02000506030000020004" pitchFamily="50" charset="0"/>
                <a:ea typeface="Lato Light" panose="020F0502020204030203" pitchFamily="34" charset="0"/>
                <a:cs typeface="Lato Light" panose="020F0502020204030203" pitchFamily="34" charset="0"/>
              </a:rPr>
              <a:t>Over </a:t>
            </a:r>
            <a:r>
              <a:rPr lang="en-GB" sz="3200" b="1">
                <a:latin typeface="Proxima Nova Rg" panose="02000506030000020004" pitchFamily="50" charset="0"/>
                <a:ea typeface="Lato Light" panose="020F0502020204030203" pitchFamily="34" charset="0"/>
                <a:cs typeface="Lato Light" panose="020F0502020204030203" pitchFamily="34" charset="0"/>
              </a:rPr>
              <a:t>1.6 million people </a:t>
            </a:r>
            <a:r>
              <a:rPr lang="en-GB" sz="3200">
                <a:latin typeface="Proxima Nova Lt" panose="02000506030000020004" pitchFamily="50" charset="0"/>
                <a:ea typeface="Lato Light" panose="020F0502020204030203" pitchFamily="34" charset="0"/>
                <a:cs typeface="Lato Light" panose="020F0502020204030203" pitchFamily="34" charset="0"/>
              </a:rPr>
              <a:t>have been forced to flee their homes since the conflict started on 15 April.</a:t>
            </a:r>
          </a:p>
          <a:p>
            <a:pPr marL="289563" indent="-289563" algn="l">
              <a:spcAft>
                <a:spcPts val="2400"/>
              </a:spcAft>
              <a:buFont typeface="Arial" panose="020B0604020202020204" pitchFamily="34" charset="0"/>
              <a:buChar char="•"/>
              <a:tabLst>
                <a:tab pos="386084" algn="l"/>
              </a:tabLst>
            </a:pPr>
            <a:r>
              <a:rPr lang="en-GB" sz="3200">
                <a:latin typeface="Proxima Nova Lt" panose="02000506030000020004" pitchFamily="50" charset="0"/>
                <a:ea typeface="Lato Light" panose="020F0502020204030203" pitchFamily="34" charset="0"/>
                <a:cs typeface="Lato Light" panose="020F0502020204030203" pitchFamily="34" charset="0"/>
              </a:rPr>
              <a:t>As of May 30, the estimated number of IDPs across Sudan is </a:t>
            </a:r>
            <a:r>
              <a:rPr lang="en-GB" sz="3200" b="1">
                <a:latin typeface="Proxima Nova Rg" panose="02000506030000020004" pitchFamily="50" charset="0"/>
                <a:ea typeface="Lato Light" panose="020F0502020204030203" pitchFamily="34" charset="0"/>
                <a:cs typeface="Lato Light" panose="020F0502020204030203" pitchFamily="34" charset="0"/>
              </a:rPr>
              <a:t>1,210,214</a:t>
            </a:r>
            <a:r>
              <a:rPr lang="en-GB" sz="3200">
                <a:latin typeface="Proxima Nova Lt" panose="02000506030000020004" pitchFamily="50" charset="0"/>
                <a:ea typeface="Lato Light" panose="020F0502020204030203" pitchFamily="34" charset="0"/>
                <a:cs typeface="Lato Light" panose="020F0502020204030203" pitchFamily="34" charset="0"/>
              </a:rPr>
              <a:t>, with the highest proportions in West Darfur, White Nile, River Nile, and Northern states. The conflict has also caused mixed cross-border movements of </a:t>
            </a:r>
            <a:r>
              <a:rPr lang="en-GB" sz="3200" b="1">
                <a:latin typeface="Proxima Nova Rg" panose="02000506030000020004" pitchFamily="50" charset="0"/>
                <a:ea typeface="Lato Light" panose="020F0502020204030203" pitchFamily="34" charset="0"/>
                <a:cs typeface="Lato Light" panose="020F0502020204030203" pitchFamily="34" charset="0"/>
              </a:rPr>
              <a:t>425,482</a:t>
            </a:r>
            <a:r>
              <a:rPr lang="en-GB" sz="3200">
                <a:latin typeface="Proxima Nova Lt" panose="02000506030000020004" pitchFamily="50" charset="0"/>
                <a:ea typeface="Lato Light" panose="020F0502020204030203" pitchFamily="34" charset="0"/>
                <a:cs typeface="Lato Light" panose="020F0502020204030203" pitchFamily="34" charset="0"/>
              </a:rPr>
              <a:t> individuals into neighbouring countries. DTM Sudan estimates that approximately </a:t>
            </a:r>
            <a:r>
              <a:rPr lang="en-GB" sz="3200" b="1">
                <a:latin typeface="Proxima Nova Rg" panose="02000506030000020004" pitchFamily="50" charset="0"/>
                <a:ea typeface="Lato Light" panose="020F0502020204030203" pitchFamily="34" charset="0"/>
                <a:cs typeface="Lato Light" panose="020F0502020204030203" pitchFamily="34" charset="0"/>
              </a:rPr>
              <a:t>7.63%</a:t>
            </a:r>
            <a:r>
              <a:rPr lang="en-GB" sz="3200">
                <a:latin typeface="Proxima Nova Lt" panose="02000506030000020004" pitchFamily="50" charset="0"/>
                <a:ea typeface="Lato Light" panose="020F0502020204030203" pitchFamily="34" charset="0"/>
                <a:cs typeface="Lato Light" panose="020F0502020204030203" pitchFamily="34" charset="0"/>
              </a:rPr>
              <a:t> of the IDP caseload are non-Sudanese nationals.</a:t>
            </a:r>
          </a:p>
          <a:p>
            <a:pPr marL="289563" indent="-289563" algn="l">
              <a:spcAft>
                <a:spcPts val="2400"/>
              </a:spcAft>
              <a:buFont typeface="Arial" panose="020B0604020202020204" pitchFamily="34" charset="0"/>
              <a:buChar char="•"/>
              <a:tabLst>
                <a:tab pos="386084" algn="l"/>
              </a:tabLst>
            </a:pPr>
            <a:r>
              <a:rPr lang="en-GB" sz="3200" b="1">
                <a:latin typeface="Proxima Nova Rg" panose="02000506030000020004" pitchFamily="50" charset="0"/>
                <a:ea typeface="Lato Light" panose="020F0502020204030203" pitchFamily="34" charset="0"/>
                <a:cs typeface="Lato Light" panose="020F0502020204030203" pitchFamily="34" charset="0"/>
              </a:rPr>
              <a:t>Heavy fighting </a:t>
            </a:r>
            <a:r>
              <a:rPr lang="en-GB" sz="3200">
                <a:latin typeface="Proxima Nova Lt" panose="02000506030000020004" pitchFamily="50" charset="0"/>
                <a:ea typeface="Lato Light" panose="020F0502020204030203" pitchFamily="34" charset="0"/>
                <a:cs typeface="Lato Light" panose="020F0502020204030203" pitchFamily="34" charset="0"/>
              </a:rPr>
              <a:t>continued to rage in Khartoum, North Kordofan, North, Central and West Darfur, the humanitarian situation continues to deteriorate with reports of malnutrition and measles outbreaks amid a lack of basic goods such as food and water.</a:t>
            </a:r>
          </a:p>
        </p:txBody>
      </p:sp>
    </p:spTree>
    <p:extLst>
      <p:ext uri="{BB962C8B-B14F-4D97-AF65-F5344CB8AC3E}">
        <p14:creationId xmlns:p14="http://schemas.microsoft.com/office/powerpoint/2010/main" val="15255688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84372" y="30627"/>
            <a:ext cx="14143102" cy="1232388"/>
          </a:xfrm>
          <a:prstGeom prst="rect">
            <a:avLst/>
          </a:prstGeom>
        </p:spPr>
        <p:txBody>
          <a:bodyPr vert="horz" wrap="square" lIns="0" tIns="214629" rIns="0" bIns="0" rtlCol="0">
            <a:spAutoFit/>
          </a:bodyPr>
          <a:lstStyle/>
          <a:p>
            <a:pPr algn="r">
              <a:lnSpc>
                <a:spcPct val="100000"/>
              </a:lnSpc>
            </a:pPr>
            <a:r>
              <a:rPr lang="en-US" sz="6600" b="1" spc="-405">
                <a:solidFill>
                  <a:schemeClr val="tx1"/>
                </a:solidFill>
                <a:latin typeface="Roboto" panose="02000000000000000000" pitchFamily="2" charset="0"/>
                <a:cs typeface="Roboto" panose="02000000000000000000" pitchFamily="2" charset="0"/>
              </a:rPr>
              <a:t>Internews Presentation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3" name="Graphic 2">
            <a:extLst>
              <a:ext uri="{FF2B5EF4-FFF2-40B4-BE49-F238E27FC236}">
                <a16:creationId xmlns:a16="http://schemas.microsoft.com/office/drawing/2014/main" id="{31BB6A59-41A9-5E21-9168-E91E8B97FE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pic>
        <p:nvPicPr>
          <p:cNvPr id="7" name="Picture 6">
            <a:extLst>
              <a:ext uri="{FF2B5EF4-FFF2-40B4-BE49-F238E27FC236}">
                <a16:creationId xmlns:a16="http://schemas.microsoft.com/office/drawing/2014/main" id="{A1B82541-A50F-EBE4-9F93-21945DEC12B8}"/>
              </a:ext>
            </a:extLst>
          </p:cNvPr>
          <p:cNvPicPr>
            <a:picLocks noChangeAspect="1"/>
          </p:cNvPicPr>
          <p:nvPr/>
        </p:nvPicPr>
        <p:blipFill>
          <a:blip r:embed="rId5"/>
          <a:stretch>
            <a:fillRect/>
          </a:stretch>
        </p:blipFill>
        <p:spPr>
          <a:xfrm>
            <a:off x="1830044" y="2904771"/>
            <a:ext cx="16608529" cy="7208493"/>
          </a:xfrm>
          <a:prstGeom prst="rect">
            <a:avLst/>
          </a:prstGeom>
        </p:spPr>
      </p:pic>
    </p:spTree>
    <p:extLst>
      <p:ext uri="{BB962C8B-B14F-4D97-AF65-F5344CB8AC3E}">
        <p14:creationId xmlns:p14="http://schemas.microsoft.com/office/powerpoint/2010/main" val="27863424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37450" y="30627"/>
            <a:ext cx="12190023" cy="1232388"/>
          </a:xfrm>
          <a:prstGeom prst="rect">
            <a:avLst/>
          </a:prstGeom>
        </p:spPr>
        <p:txBody>
          <a:bodyPr vert="horz" wrap="square" lIns="0" tIns="214629" rIns="0" bIns="0" rtlCol="0">
            <a:spAutoFit/>
          </a:bodyPr>
          <a:lstStyle/>
          <a:p>
            <a:pPr algn="r">
              <a:lnSpc>
                <a:spcPct val="100000"/>
              </a:lnSpc>
            </a:pPr>
            <a:r>
              <a:rPr lang="en-US" sz="6600" b="1" spc="-405">
                <a:solidFill>
                  <a:schemeClr val="tx1"/>
                </a:solidFill>
                <a:latin typeface="Roboto" panose="02000000000000000000" pitchFamily="2" charset="0"/>
                <a:cs typeface="Roboto" panose="02000000000000000000" pitchFamily="2" charset="0"/>
              </a:rPr>
              <a:t>AOB</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3" name="Graphic 2">
            <a:extLst>
              <a:ext uri="{FF2B5EF4-FFF2-40B4-BE49-F238E27FC236}">
                <a16:creationId xmlns:a16="http://schemas.microsoft.com/office/drawing/2014/main" id="{31BB6A59-41A9-5E21-9168-E91E8B97FE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sp>
        <p:nvSpPr>
          <p:cNvPr id="4" name="TextBox 3">
            <a:extLst>
              <a:ext uri="{FF2B5EF4-FFF2-40B4-BE49-F238E27FC236}">
                <a16:creationId xmlns:a16="http://schemas.microsoft.com/office/drawing/2014/main" id="{EE1B6023-C647-5C51-9A12-46B0176C5FB1}"/>
              </a:ext>
            </a:extLst>
          </p:cNvPr>
          <p:cNvSpPr txBox="1">
            <a:spLocks/>
          </p:cNvSpPr>
          <p:nvPr/>
        </p:nvSpPr>
        <p:spPr>
          <a:xfrm>
            <a:off x="450850" y="1702608"/>
            <a:ext cx="19276622" cy="3354765"/>
          </a:xfrm>
          <a:prstGeom prst="rect">
            <a:avLst/>
          </a:prstGeom>
          <a:noFill/>
        </p:spPr>
        <p:txBody>
          <a:bodyPr wrap="square">
            <a:spAutoFit/>
          </a:bodyPr>
          <a:lstStyle/>
          <a:p>
            <a:pPr marL="289563" indent="-289563" algn="l">
              <a:spcAft>
                <a:spcPts val="2400"/>
              </a:spcAft>
              <a:buFont typeface="Arial" panose="020B0604020202020204" pitchFamily="34" charset="0"/>
              <a:buChar char="•"/>
              <a:tabLst>
                <a:tab pos="386084" algn="l"/>
              </a:tabLst>
            </a:pPr>
            <a:r>
              <a:rPr lang="en-GB" sz="3200">
                <a:latin typeface="Proxima Nova Lt" panose="02000506030000020004" pitchFamily="50" charset="0"/>
                <a:ea typeface="Lato Light" panose="020F0502020204030203" pitchFamily="34" charset="0"/>
                <a:cs typeface="Lato Light" panose="020F0502020204030203" pitchFamily="34" charset="0"/>
              </a:rPr>
              <a:t>Owing to time constraints, largely because the engaging content from Internews' presentation extended beyond our anticipated schedule, the updates on Reporting—including aspects such as Operational Presence Mapping, the WhatsApp group, and the Online Form for Narrative Reports and Pictures upload—along with progress details on HRP Project Revision/Submission have been deferred.</a:t>
            </a:r>
          </a:p>
          <a:p>
            <a:pPr marL="289563" indent="-289563" algn="l">
              <a:spcAft>
                <a:spcPts val="2400"/>
              </a:spcAft>
              <a:buFont typeface="Arial" panose="020B0604020202020204" pitchFamily="34" charset="0"/>
              <a:buChar char="•"/>
              <a:tabLst>
                <a:tab pos="386084" algn="l"/>
              </a:tabLst>
            </a:pPr>
            <a:r>
              <a:rPr lang="en-GB" sz="3200">
                <a:latin typeface="Proxima Nova Lt" panose="02000506030000020004" pitchFamily="50" charset="0"/>
                <a:ea typeface="Lato Light" panose="020F0502020204030203" pitchFamily="34" charset="0"/>
                <a:cs typeface="Lato Light" panose="020F0502020204030203" pitchFamily="34" charset="0"/>
              </a:rPr>
              <a:t>We will ensure these important topics receive the necessary focus and discussion in our subsequent meeting.</a:t>
            </a:r>
          </a:p>
        </p:txBody>
      </p:sp>
    </p:spTree>
    <p:extLst>
      <p:ext uri="{BB962C8B-B14F-4D97-AF65-F5344CB8AC3E}">
        <p14:creationId xmlns:p14="http://schemas.microsoft.com/office/powerpoint/2010/main" val="12203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ree, factory, disaster, outdoor&#10;&#10;Description automatically generated">
            <a:extLst>
              <a:ext uri="{FF2B5EF4-FFF2-40B4-BE49-F238E27FC236}">
                <a16:creationId xmlns:a16="http://schemas.microsoft.com/office/drawing/2014/main" id="{E35BC64F-FB7C-350A-56F5-35B7C75125BB}"/>
              </a:ext>
            </a:extLst>
          </p:cNvPr>
          <p:cNvPicPr>
            <a:picLocks noChangeAspect="1"/>
          </p:cNvPicPr>
          <p:nvPr/>
        </p:nvPicPr>
        <p:blipFill rotWithShape="1">
          <a:blip r:embed="rId3">
            <a:extLst>
              <a:ext uri="{28A0092B-C50C-407E-A947-70E740481C1C}">
                <a14:useLocalDpi xmlns:a14="http://schemas.microsoft.com/office/drawing/2010/main" val="0"/>
              </a:ext>
            </a:extLst>
          </a:blip>
          <a:srcRect t="1454"/>
          <a:stretch/>
        </p:blipFill>
        <p:spPr>
          <a:xfrm>
            <a:off x="9565234" y="7118623"/>
            <a:ext cx="10162240" cy="5633164"/>
          </a:xfrm>
          <a:prstGeom prst="rect">
            <a:avLst/>
          </a:prstGeom>
        </p:spPr>
      </p:pic>
      <p:pic>
        <p:nvPicPr>
          <p:cNvPr id="6" name="Picture 5" descr="A building on fire with smoke coming out of it&#10;&#10;Description automatically generated with low confidence">
            <a:extLst>
              <a:ext uri="{FF2B5EF4-FFF2-40B4-BE49-F238E27FC236}">
                <a16:creationId xmlns:a16="http://schemas.microsoft.com/office/drawing/2014/main" id="{59FC626B-AD96-C851-FCA6-13F718658C13}"/>
              </a:ext>
            </a:extLst>
          </p:cNvPr>
          <p:cNvPicPr>
            <a:picLocks noChangeAspect="1"/>
          </p:cNvPicPr>
          <p:nvPr/>
        </p:nvPicPr>
        <p:blipFill rotWithShape="1">
          <a:blip r:embed="rId4">
            <a:extLst>
              <a:ext uri="{28A0092B-C50C-407E-A947-70E740481C1C}">
                <a14:useLocalDpi xmlns:a14="http://schemas.microsoft.com/office/drawing/2010/main" val="0"/>
              </a:ext>
            </a:extLst>
          </a:blip>
          <a:srcRect t="6015"/>
          <a:stretch/>
        </p:blipFill>
        <p:spPr>
          <a:xfrm>
            <a:off x="450851" y="1501028"/>
            <a:ext cx="8545152" cy="11250759"/>
          </a:xfrm>
          <a:prstGeom prst="rect">
            <a:avLst/>
          </a:prstGeom>
        </p:spPr>
      </p:pic>
      <p:pic>
        <p:nvPicPr>
          <p:cNvPr id="10" name="Picture 9" descr="A picture containing outdoor, sky, disaster, building&#10;&#10;Description automatically generated">
            <a:extLst>
              <a:ext uri="{FF2B5EF4-FFF2-40B4-BE49-F238E27FC236}">
                <a16:creationId xmlns:a16="http://schemas.microsoft.com/office/drawing/2014/main" id="{8165ED0F-5930-DA23-3925-76DFBBAEE98E}"/>
              </a:ext>
            </a:extLst>
          </p:cNvPr>
          <p:cNvPicPr>
            <a:picLocks noChangeAspect="1"/>
          </p:cNvPicPr>
          <p:nvPr/>
        </p:nvPicPr>
        <p:blipFill rotWithShape="1">
          <a:blip r:embed="rId5">
            <a:extLst>
              <a:ext uri="{28A0092B-C50C-407E-A947-70E740481C1C}">
                <a14:useLocalDpi xmlns:a14="http://schemas.microsoft.com/office/drawing/2010/main" val="0"/>
              </a:ext>
            </a:extLst>
          </a:blip>
          <a:srcRect b="2447"/>
          <a:stretch/>
        </p:blipFill>
        <p:spPr>
          <a:xfrm>
            <a:off x="9565233" y="1536825"/>
            <a:ext cx="10162241" cy="5581798"/>
          </a:xfrm>
          <a:prstGeom prst="rect">
            <a:avLst/>
          </a:prstGeom>
        </p:spPr>
      </p:pic>
      <p:sp>
        <p:nvSpPr>
          <p:cNvPr id="2" name="object 2"/>
          <p:cNvSpPr txBox="1">
            <a:spLocks noGrp="1"/>
          </p:cNvSpPr>
          <p:nvPr>
            <p:ph type="title"/>
          </p:nvPr>
        </p:nvSpPr>
        <p:spPr>
          <a:xfrm>
            <a:off x="7385050" y="30627"/>
            <a:ext cx="12190023" cy="1324721"/>
          </a:xfrm>
          <a:prstGeom prst="rect">
            <a:avLst/>
          </a:prstGeom>
        </p:spPr>
        <p:txBody>
          <a:bodyPr vert="horz" wrap="square" lIns="0" tIns="214629" rIns="0" bIns="0" rtlCol="0">
            <a:spAutoFit/>
          </a:bodyPr>
          <a:lstStyle/>
          <a:p>
            <a:pPr algn="r">
              <a:lnSpc>
                <a:spcPct val="100000"/>
              </a:lnSpc>
            </a:pPr>
            <a:r>
              <a:rPr lang="en-US" sz="6600" b="1" spc="-405">
                <a:solidFill>
                  <a:schemeClr val="tx1"/>
                </a:solidFill>
                <a:latin typeface="Roboto" panose="02000000000000000000" pitchFamily="2" charset="0"/>
                <a:cs typeface="Roboto" panose="02000000000000000000" pitchFamily="2" charset="0"/>
              </a:rPr>
              <a:t>Situation</a:t>
            </a:r>
            <a:r>
              <a:rPr lang="en-US" sz="7200" b="1" spc="-405">
                <a:latin typeface="Roboto" panose="02000000000000000000" pitchFamily="2" charset="0"/>
                <a:cs typeface="Roboto" panose="02000000000000000000" pitchFamily="2" charset="0"/>
              </a:rPr>
              <a:t> </a:t>
            </a:r>
            <a:r>
              <a:rPr lang="en-US" sz="6600" b="1" spc="-405">
                <a:solidFill>
                  <a:schemeClr val="tx1"/>
                </a:solidFill>
                <a:latin typeface="Roboto" panose="02000000000000000000" pitchFamily="2" charset="0"/>
                <a:cs typeface="Roboto" panose="02000000000000000000" pitchFamily="2" charset="0"/>
              </a:rPr>
              <a:t>Update</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7" name="Graphic 6">
            <a:extLst>
              <a:ext uri="{FF2B5EF4-FFF2-40B4-BE49-F238E27FC236}">
                <a16:creationId xmlns:a16="http://schemas.microsoft.com/office/drawing/2014/main" id="{E1445697-D6F3-B5D1-1BDD-3A479F922B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0850" y="389404"/>
            <a:ext cx="5029200" cy="820271"/>
          </a:xfrm>
          <a:prstGeom prst="rect">
            <a:avLst/>
          </a:prstGeom>
        </p:spPr>
      </p:pic>
      <p:sp>
        <p:nvSpPr>
          <p:cNvPr id="14" name="TextBox 13">
            <a:extLst>
              <a:ext uri="{FF2B5EF4-FFF2-40B4-BE49-F238E27FC236}">
                <a16:creationId xmlns:a16="http://schemas.microsoft.com/office/drawing/2014/main" id="{1845EBC4-F1A4-79A6-7C1B-F4181AC93327}"/>
              </a:ext>
            </a:extLst>
          </p:cNvPr>
          <p:cNvSpPr txBox="1">
            <a:spLocks/>
          </p:cNvSpPr>
          <p:nvPr/>
        </p:nvSpPr>
        <p:spPr>
          <a:xfrm>
            <a:off x="557790" y="12110956"/>
            <a:ext cx="7231972" cy="584775"/>
          </a:xfrm>
          <a:prstGeom prst="rect">
            <a:avLst/>
          </a:prstGeom>
          <a:noFill/>
        </p:spPr>
        <p:txBody>
          <a:bodyPr wrap="square">
            <a:spAutoFit/>
          </a:bodyPr>
          <a:lstStyle/>
          <a:p>
            <a:pPr algn="l">
              <a:spcAft>
                <a:spcPts val="2400"/>
              </a:spcAft>
              <a:tabLst>
                <a:tab pos="386084" algn="l"/>
              </a:tabLst>
            </a:pPr>
            <a:r>
              <a:rPr lang="en-GB" sz="3200" b="1">
                <a:solidFill>
                  <a:schemeClr val="tx1"/>
                </a:solidFill>
                <a:highlight>
                  <a:srgbClr val="000000"/>
                </a:highlight>
                <a:latin typeface="Proxima Nova Lt" panose="02000506030000020004" pitchFamily="50" charset="0"/>
                <a:ea typeface="Lato Light" panose="020F0502020204030203" pitchFamily="34" charset="0"/>
                <a:cs typeface="Lato Light" panose="020F0502020204030203" pitchFamily="34" charset="0"/>
              </a:rPr>
              <a:t>_</a:t>
            </a:r>
            <a:r>
              <a:rPr lang="en-GB" sz="3200" b="1">
                <a:solidFill>
                  <a:schemeClr val="bg1"/>
                </a:solidFill>
                <a:highlight>
                  <a:srgbClr val="000000"/>
                </a:highlight>
                <a:latin typeface="Proxima Nova Lt" panose="02000506030000020004" pitchFamily="50" charset="0"/>
                <a:ea typeface="Lato Light" panose="020F0502020204030203" pitchFamily="34" charset="0"/>
                <a:cs typeface="Lato Light" panose="020F0502020204030203" pitchFamily="34" charset="0"/>
              </a:rPr>
              <a:t>UNHCR Office in Khartoum</a:t>
            </a:r>
            <a:r>
              <a:rPr lang="en-GB" sz="3200" b="1">
                <a:solidFill>
                  <a:schemeClr val="tx1"/>
                </a:solidFill>
                <a:highlight>
                  <a:srgbClr val="000000"/>
                </a:highlight>
                <a:latin typeface="Proxima Nova Lt" panose="02000506030000020004" pitchFamily="50" charset="0"/>
                <a:ea typeface="Lato Light" panose="020F0502020204030203" pitchFamily="34" charset="0"/>
                <a:cs typeface="Lato Light" panose="020F0502020204030203" pitchFamily="34" charset="0"/>
              </a:rPr>
              <a:t>_</a:t>
            </a:r>
          </a:p>
        </p:txBody>
      </p:sp>
      <p:sp>
        <p:nvSpPr>
          <p:cNvPr id="16" name="TextBox 15">
            <a:extLst>
              <a:ext uri="{FF2B5EF4-FFF2-40B4-BE49-F238E27FC236}">
                <a16:creationId xmlns:a16="http://schemas.microsoft.com/office/drawing/2014/main" id="{DBCBCB6F-B874-1964-83E5-C385B78C6EFF}"/>
              </a:ext>
            </a:extLst>
          </p:cNvPr>
          <p:cNvSpPr txBox="1">
            <a:spLocks/>
          </p:cNvSpPr>
          <p:nvPr/>
        </p:nvSpPr>
        <p:spPr>
          <a:xfrm>
            <a:off x="9657830" y="6485576"/>
            <a:ext cx="7231972" cy="584775"/>
          </a:xfrm>
          <a:prstGeom prst="rect">
            <a:avLst/>
          </a:prstGeom>
          <a:noFill/>
        </p:spPr>
        <p:txBody>
          <a:bodyPr wrap="square">
            <a:spAutoFit/>
          </a:bodyPr>
          <a:lstStyle/>
          <a:p>
            <a:pPr algn="l">
              <a:spcAft>
                <a:spcPts val="2400"/>
              </a:spcAft>
              <a:tabLst>
                <a:tab pos="386084" algn="l"/>
              </a:tabLst>
            </a:pPr>
            <a:r>
              <a:rPr lang="en-GB" sz="3200" b="1">
                <a:highlight>
                  <a:srgbClr val="000000"/>
                </a:highlight>
                <a:latin typeface="Proxima Nova Lt" panose="02000506030000020004" pitchFamily="50" charset="0"/>
                <a:ea typeface="Lato Light" panose="020F0502020204030203" pitchFamily="34" charset="0"/>
                <a:cs typeface="Lato Light" panose="020F0502020204030203" pitchFamily="34" charset="0"/>
              </a:rPr>
              <a:t>_</a:t>
            </a:r>
            <a:r>
              <a:rPr lang="en-GB" sz="3200" b="1" err="1">
                <a:solidFill>
                  <a:schemeClr val="bg1"/>
                </a:solidFill>
                <a:highlight>
                  <a:srgbClr val="000000"/>
                </a:highlight>
                <a:latin typeface="Proxima Nova Lt" panose="02000506030000020004" pitchFamily="50" charset="0"/>
                <a:ea typeface="Lato Light" panose="020F0502020204030203" pitchFamily="34" charset="0"/>
                <a:cs typeface="Lato Light" panose="020F0502020204030203" pitchFamily="34" charset="0"/>
              </a:rPr>
              <a:t>Kutum</a:t>
            </a:r>
            <a:r>
              <a:rPr lang="en-GB" sz="3200" b="1">
                <a:highlight>
                  <a:srgbClr val="000000"/>
                </a:highlight>
                <a:latin typeface="Proxima Nova Lt" panose="02000506030000020004" pitchFamily="50" charset="0"/>
                <a:ea typeface="Lato Light" panose="020F0502020204030203" pitchFamily="34" charset="0"/>
                <a:cs typeface="Lato Light" panose="020F0502020204030203" pitchFamily="34" charset="0"/>
              </a:rPr>
              <a:t>_</a:t>
            </a:r>
          </a:p>
        </p:txBody>
      </p:sp>
      <p:sp>
        <p:nvSpPr>
          <p:cNvPr id="17" name="TextBox 16">
            <a:extLst>
              <a:ext uri="{FF2B5EF4-FFF2-40B4-BE49-F238E27FC236}">
                <a16:creationId xmlns:a16="http://schemas.microsoft.com/office/drawing/2014/main" id="{CCC9AF0F-8509-4F67-54AF-C75F21C39D98}"/>
              </a:ext>
            </a:extLst>
          </p:cNvPr>
          <p:cNvSpPr txBox="1">
            <a:spLocks/>
          </p:cNvSpPr>
          <p:nvPr/>
        </p:nvSpPr>
        <p:spPr>
          <a:xfrm>
            <a:off x="9657830" y="12111976"/>
            <a:ext cx="7231972" cy="584775"/>
          </a:xfrm>
          <a:prstGeom prst="rect">
            <a:avLst/>
          </a:prstGeom>
          <a:noFill/>
        </p:spPr>
        <p:txBody>
          <a:bodyPr wrap="square">
            <a:spAutoFit/>
          </a:bodyPr>
          <a:lstStyle/>
          <a:p>
            <a:pPr algn="l">
              <a:spcAft>
                <a:spcPts val="2400"/>
              </a:spcAft>
              <a:tabLst>
                <a:tab pos="386084" algn="l"/>
              </a:tabLst>
            </a:pPr>
            <a:r>
              <a:rPr lang="en-GB" sz="3200" b="1">
                <a:solidFill>
                  <a:schemeClr val="tx1"/>
                </a:solidFill>
                <a:highlight>
                  <a:srgbClr val="000000"/>
                </a:highlight>
                <a:latin typeface="Proxima Nova Lt" panose="02000506030000020004" pitchFamily="50" charset="0"/>
                <a:ea typeface="Lato Light" panose="020F0502020204030203" pitchFamily="34" charset="0"/>
                <a:cs typeface="Lato Light" panose="020F0502020204030203" pitchFamily="34" charset="0"/>
              </a:rPr>
              <a:t>_</a:t>
            </a:r>
            <a:r>
              <a:rPr lang="en-GB" sz="3200" b="1">
                <a:solidFill>
                  <a:schemeClr val="bg1"/>
                </a:solidFill>
                <a:highlight>
                  <a:srgbClr val="000000"/>
                </a:highlight>
                <a:latin typeface="Proxima Nova Lt" panose="02000506030000020004" pitchFamily="50" charset="0"/>
                <a:ea typeface="Lato Light" panose="020F0502020204030203" pitchFamily="34" charset="0"/>
                <a:cs typeface="Lato Light" panose="020F0502020204030203" pitchFamily="34" charset="0"/>
              </a:rPr>
              <a:t>El </a:t>
            </a:r>
            <a:r>
              <a:rPr lang="en-GB" sz="3200" b="1" err="1">
                <a:solidFill>
                  <a:schemeClr val="bg1"/>
                </a:solidFill>
                <a:highlight>
                  <a:srgbClr val="000000"/>
                </a:highlight>
                <a:latin typeface="Proxima Nova Lt" panose="02000506030000020004" pitchFamily="50" charset="0"/>
                <a:ea typeface="Lato Light" panose="020F0502020204030203" pitchFamily="34" charset="0"/>
                <a:cs typeface="Lato Light" panose="020F0502020204030203" pitchFamily="34" charset="0"/>
              </a:rPr>
              <a:t>Genina</a:t>
            </a:r>
            <a:r>
              <a:rPr lang="en-GB" sz="3200" b="1">
                <a:solidFill>
                  <a:schemeClr val="tx1"/>
                </a:solidFill>
                <a:highlight>
                  <a:srgbClr val="000000"/>
                </a:highlight>
                <a:latin typeface="Proxima Nova Lt" panose="02000506030000020004" pitchFamily="50" charset="0"/>
                <a:ea typeface="Lato Light" panose="020F0502020204030203" pitchFamily="34" charset="0"/>
                <a:cs typeface="Lato Light" panose="020F0502020204030203" pitchFamily="34" charset="0"/>
              </a:rPr>
              <a:t>_</a:t>
            </a:r>
            <a:r>
              <a:rPr lang="en-GB" sz="3200" b="1">
                <a:solidFill>
                  <a:schemeClr val="bg1"/>
                </a:solidFill>
                <a:highlight>
                  <a:srgbClr val="000000"/>
                </a:highlight>
                <a:latin typeface="Proxima Nova Lt" panose="02000506030000020004" pitchFamily="50" charset="0"/>
                <a:ea typeface="Lato Light" panose="020F0502020204030203" pitchFamily="34" charset="0"/>
                <a:cs typeface="Lato Light" panose="020F0502020204030203" pitchFamily="34" charset="0"/>
              </a:rPr>
              <a:t> </a:t>
            </a:r>
          </a:p>
        </p:txBody>
      </p:sp>
    </p:spTree>
    <p:extLst>
      <p:ext uri="{BB962C8B-B14F-4D97-AF65-F5344CB8AC3E}">
        <p14:creationId xmlns:p14="http://schemas.microsoft.com/office/powerpoint/2010/main" val="420897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84372" y="30627"/>
            <a:ext cx="14143102" cy="1232388"/>
          </a:xfrm>
          <a:prstGeom prst="rect">
            <a:avLst/>
          </a:prstGeom>
        </p:spPr>
        <p:txBody>
          <a:bodyPr vert="horz" wrap="square" lIns="0" tIns="214629" rIns="0" bIns="0" rtlCol="0">
            <a:spAutoFit/>
          </a:bodyPr>
          <a:lstStyle/>
          <a:p>
            <a:pPr algn="r">
              <a:lnSpc>
                <a:spcPct val="100000"/>
              </a:lnSpc>
            </a:pPr>
            <a:r>
              <a:rPr lang="en-US" sz="6600" b="1" spc="-405">
                <a:solidFill>
                  <a:schemeClr val="tx1"/>
                </a:solidFill>
                <a:latin typeface="Roboto" panose="02000000000000000000" pitchFamily="2" charset="0"/>
                <a:cs typeface="Roboto" panose="02000000000000000000" pitchFamily="2" charset="0"/>
              </a:rPr>
              <a:t>Roundtable – Achievements/Ops Plans</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3" name="Graphic 2">
            <a:extLst>
              <a:ext uri="{FF2B5EF4-FFF2-40B4-BE49-F238E27FC236}">
                <a16:creationId xmlns:a16="http://schemas.microsoft.com/office/drawing/2014/main" id="{31BB6A59-41A9-5E21-9168-E91E8B97FE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pic>
        <p:nvPicPr>
          <p:cNvPr id="6" name="Picture 6">
            <a:extLst>
              <a:ext uri="{FF2B5EF4-FFF2-40B4-BE49-F238E27FC236}">
                <a16:creationId xmlns:a16="http://schemas.microsoft.com/office/drawing/2014/main" id="{B34E9E50-A63A-F715-2981-8D29F7835A0A}"/>
              </a:ext>
            </a:extLst>
          </p:cNvPr>
          <p:cNvPicPr>
            <a:picLocks noChangeAspect="1"/>
          </p:cNvPicPr>
          <p:nvPr/>
        </p:nvPicPr>
        <p:blipFill rotWithShape="1">
          <a:blip r:embed="rId5">
            <a:extLst>
              <a:ext uri="{28A0092B-C50C-407E-A947-70E740481C1C}">
                <a14:useLocalDpi xmlns:a14="http://schemas.microsoft.com/office/drawing/2010/main" val="0"/>
              </a:ext>
            </a:extLst>
          </a:blip>
          <a:srcRect b="6113"/>
          <a:stretch/>
        </p:blipFill>
        <p:spPr>
          <a:xfrm>
            <a:off x="450850" y="1716541"/>
            <a:ext cx="19276623" cy="10721068"/>
          </a:xfrm>
          <a:prstGeom prst="rect">
            <a:avLst/>
          </a:prstGeom>
        </p:spPr>
      </p:pic>
    </p:spTree>
    <p:extLst>
      <p:ext uri="{BB962C8B-B14F-4D97-AF65-F5344CB8AC3E}">
        <p14:creationId xmlns:p14="http://schemas.microsoft.com/office/powerpoint/2010/main" val="1301269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84372" y="30627"/>
            <a:ext cx="14143102" cy="1232388"/>
          </a:xfrm>
          <a:prstGeom prst="rect">
            <a:avLst/>
          </a:prstGeom>
        </p:spPr>
        <p:txBody>
          <a:bodyPr vert="horz" wrap="square" lIns="0" tIns="214629" rIns="0" bIns="0" rtlCol="0">
            <a:spAutoFit/>
          </a:bodyPr>
          <a:lstStyle/>
          <a:p>
            <a:pPr algn="r">
              <a:lnSpc>
                <a:spcPct val="100000"/>
              </a:lnSpc>
            </a:pPr>
            <a:r>
              <a:rPr lang="en-US" sz="6600" b="1" spc="-405">
                <a:solidFill>
                  <a:schemeClr val="tx1"/>
                </a:solidFill>
                <a:latin typeface="Roboto" panose="02000000000000000000" pitchFamily="2" charset="0"/>
                <a:cs typeface="Roboto" panose="02000000000000000000" pitchFamily="2" charset="0"/>
              </a:rPr>
              <a:t>Update from UNHCR</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3" name="Graphic 2">
            <a:extLst>
              <a:ext uri="{FF2B5EF4-FFF2-40B4-BE49-F238E27FC236}">
                <a16:creationId xmlns:a16="http://schemas.microsoft.com/office/drawing/2014/main" id="{31BB6A59-41A9-5E21-9168-E91E8B97FE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pic>
        <p:nvPicPr>
          <p:cNvPr id="7" name="Picture 6">
            <a:extLst>
              <a:ext uri="{FF2B5EF4-FFF2-40B4-BE49-F238E27FC236}">
                <a16:creationId xmlns:a16="http://schemas.microsoft.com/office/drawing/2014/main" id="{AFFADCD4-D006-0CC6-162F-DEC6ABC53A1A}"/>
              </a:ext>
            </a:extLst>
          </p:cNvPr>
          <p:cNvPicPr>
            <a:picLocks noChangeAspect="1"/>
          </p:cNvPicPr>
          <p:nvPr/>
        </p:nvPicPr>
        <p:blipFill>
          <a:blip r:embed="rId5"/>
          <a:stretch>
            <a:fillRect/>
          </a:stretch>
        </p:blipFill>
        <p:spPr>
          <a:xfrm>
            <a:off x="450849" y="3387717"/>
            <a:ext cx="19281705" cy="7767963"/>
          </a:xfrm>
          <a:prstGeom prst="rect">
            <a:avLst/>
          </a:prstGeom>
        </p:spPr>
      </p:pic>
    </p:spTree>
    <p:extLst>
      <p:ext uri="{BB962C8B-B14F-4D97-AF65-F5344CB8AC3E}">
        <p14:creationId xmlns:p14="http://schemas.microsoft.com/office/powerpoint/2010/main" val="2447592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9B64A3-2E7B-AB16-1239-6C9F45E3C088}"/>
              </a:ext>
            </a:extLst>
          </p:cNvPr>
          <p:cNvPicPr>
            <a:picLocks noChangeAspect="1"/>
          </p:cNvPicPr>
          <p:nvPr/>
        </p:nvPicPr>
        <p:blipFill>
          <a:blip r:embed="rId3"/>
          <a:stretch>
            <a:fillRect/>
          </a:stretch>
        </p:blipFill>
        <p:spPr>
          <a:xfrm>
            <a:off x="1218946" y="1604512"/>
            <a:ext cx="18111470" cy="11240056"/>
          </a:xfrm>
          <a:prstGeom prst="rect">
            <a:avLst/>
          </a:prstGeom>
        </p:spPr>
      </p:pic>
      <p:sp>
        <p:nvSpPr>
          <p:cNvPr id="2" name="object 2"/>
          <p:cNvSpPr txBox="1">
            <a:spLocks noGrp="1"/>
          </p:cNvSpPr>
          <p:nvPr>
            <p:ph type="title"/>
          </p:nvPr>
        </p:nvSpPr>
        <p:spPr>
          <a:xfrm>
            <a:off x="5584372" y="30627"/>
            <a:ext cx="14143102" cy="1232388"/>
          </a:xfrm>
          <a:prstGeom prst="rect">
            <a:avLst/>
          </a:prstGeom>
        </p:spPr>
        <p:txBody>
          <a:bodyPr vert="horz" wrap="square" lIns="0" tIns="214629" rIns="0" bIns="0" rtlCol="0">
            <a:spAutoFit/>
          </a:bodyPr>
          <a:lstStyle/>
          <a:p>
            <a:pPr algn="r">
              <a:lnSpc>
                <a:spcPct val="100000"/>
              </a:lnSpc>
            </a:pPr>
            <a:r>
              <a:rPr lang="en-US" sz="6600" b="1" spc="-405">
                <a:solidFill>
                  <a:schemeClr val="tx1"/>
                </a:solidFill>
                <a:latin typeface="Roboto" panose="02000000000000000000" pitchFamily="2" charset="0"/>
                <a:cs typeface="Roboto" panose="02000000000000000000" pitchFamily="2" charset="0"/>
              </a:rPr>
              <a:t>Update from UNHCR</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3" name="Graphic 2">
            <a:extLst>
              <a:ext uri="{FF2B5EF4-FFF2-40B4-BE49-F238E27FC236}">
                <a16:creationId xmlns:a16="http://schemas.microsoft.com/office/drawing/2014/main" id="{31BB6A59-41A9-5E21-9168-E91E8B97FE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0850" y="389404"/>
            <a:ext cx="5029200" cy="820271"/>
          </a:xfrm>
          <a:prstGeom prst="rect">
            <a:avLst/>
          </a:prstGeom>
        </p:spPr>
      </p:pic>
    </p:spTree>
    <p:extLst>
      <p:ext uri="{BB962C8B-B14F-4D97-AF65-F5344CB8AC3E}">
        <p14:creationId xmlns:p14="http://schemas.microsoft.com/office/powerpoint/2010/main" val="3454632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84372" y="30627"/>
            <a:ext cx="14143102" cy="1232388"/>
          </a:xfrm>
          <a:prstGeom prst="rect">
            <a:avLst/>
          </a:prstGeom>
        </p:spPr>
        <p:txBody>
          <a:bodyPr vert="horz" wrap="square" lIns="0" tIns="214629" rIns="0" bIns="0" rtlCol="0">
            <a:spAutoFit/>
          </a:bodyPr>
          <a:lstStyle/>
          <a:p>
            <a:pPr algn="r">
              <a:lnSpc>
                <a:spcPct val="100000"/>
              </a:lnSpc>
            </a:pPr>
            <a:r>
              <a:rPr lang="en-US" sz="6600" b="1" spc="-405">
                <a:solidFill>
                  <a:schemeClr val="tx1"/>
                </a:solidFill>
                <a:latin typeface="Roboto" panose="02000000000000000000" pitchFamily="2" charset="0"/>
                <a:cs typeface="Roboto" panose="02000000000000000000" pitchFamily="2" charset="0"/>
              </a:rPr>
              <a:t>Update from UNHCR</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3" name="Graphic 2">
            <a:extLst>
              <a:ext uri="{FF2B5EF4-FFF2-40B4-BE49-F238E27FC236}">
                <a16:creationId xmlns:a16="http://schemas.microsoft.com/office/drawing/2014/main" id="{31BB6A59-41A9-5E21-9168-E91E8B97FE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pic>
        <p:nvPicPr>
          <p:cNvPr id="7" name="Picture 6">
            <a:extLst>
              <a:ext uri="{FF2B5EF4-FFF2-40B4-BE49-F238E27FC236}">
                <a16:creationId xmlns:a16="http://schemas.microsoft.com/office/drawing/2014/main" id="{2432630A-8071-33A1-3B02-DADFE909A515}"/>
              </a:ext>
            </a:extLst>
          </p:cNvPr>
          <p:cNvPicPr>
            <a:picLocks noChangeAspect="1"/>
          </p:cNvPicPr>
          <p:nvPr/>
        </p:nvPicPr>
        <p:blipFill>
          <a:blip r:embed="rId5"/>
          <a:stretch>
            <a:fillRect/>
          </a:stretch>
        </p:blipFill>
        <p:spPr>
          <a:xfrm>
            <a:off x="450850" y="1902531"/>
            <a:ext cx="19276622" cy="10498111"/>
          </a:xfrm>
          <a:prstGeom prst="rect">
            <a:avLst/>
          </a:prstGeom>
        </p:spPr>
      </p:pic>
    </p:spTree>
    <p:extLst>
      <p:ext uri="{BB962C8B-B14F-4D97-AF65-F5344CB8AC3E}">
        <p14:creationId xmlns:p14="http://schemas.microsoft.com/office/powerpoint/2010/main" val="1741144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84372" y="30627"/>
            <a:ext cx="14143102" cy="1232388"/>
          </a:xfrm>
          <a:prstGeom prst="rect">
            <a:avLst/>
          </a:prstGeom>
        </p:spPr>
        <p:txBody>
          <a:bodyPr vert="horz" wrap="square" lIns="0" tIns="214629" rIns="0" bIns="0" rtlCol="0">
            <a:spAutoFit/>
          </a:bodyPr>
          <a:lstStyle/>
          <a:p>
            <a:pPr algn="r">
              <a:lnSpc>
                <a:spcPct val="100000"/>
              </a:lnSpc>
            </a:pPr>
            <a:r>
              <a:rPr lang="en-US" sz="6600" b="1" spc="-405">
                <a:solidFill>
                  <a:schemeClr val="tx1"/>
                </a:solidFill>
                <a:latin typeface="Roboto" panose="02000000000000000000" pitchFamily="2" charset="0"/>
                <a:cs typeface="Roboto" panose="02000000000000000000" pitchFamily="2" charset="0"/>
              </a:rPr>
              <a:t>Update from UNHCR</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3" name="Graphic 2">
            <a:extLst>
              <a:ext uri="{FF2B5EF4-FFF2-40B4-BE49-F238E27FC236}">
                <a16:creationId xmlns:a16="http://schemas.microsoft.com/office/drawing/2014/main" id="{31BB6A59-41A9-5E21-9168-E91E8B97FE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pic>
        <p:nvPicPr>
          <p:cNvPr id="6" name="Picture 5">
            <a:extLst>
              <a:ext uri="{FF2B5EF4-FFF2-40B4-BE49-F238E27FC236}">
                <a16:creationId xmlns:a16="http://schemas.microsoft.com/office/drawing/2014/main" id="{D2D74DF5-D941-1767-F4D0-A541CF1A642A}"/>
              </a:ext>
            </a:extLst>
          </p:cNvPr>
          <p:cNvPicPr>
            <a:picLocks noChangeAspect="1"/>
          </p:cNvPicPr>
          <p:nvPr/>
        </p:nvPicPr>
        <p:blipFill>
          <a:blip r:embed="rId5"/>
          <a:stretch>
            <a:fillRect/>
          </a:stretch>
        </p:blipFill>
        <p:spPr>
          <a:xfrm>
            <a:off x="450850" y="1772224"/>
            <a:ext cx="19276623" cy="10767209"/>
          </a:xfrm>
          <a:prstGeom prst="rect">
            <a:avLst/>
          </a:prstGeom>
        </p:spPr>
      </p:pic>
    </p:spTree>
    <p:extLst>
      <p:ext uri="{BB962C8B-B14F-4D97-AF65-F5344CB8AC3E}">
        <p14:creationId xmlns:p14="http://schemas.microsoft.com/office/powerpoint/2010/main" val="19850986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361</Words>
  <Application>Microsoft Office PowerPoint</Application>
  <PresentationFormat>Custom</PresentationFormat>
  <Paragraphs>83</Paragraphs>
  <Slides>31</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Calibri</vt:lpstr>
      <vt:lpstr>Lato Heavy</vt:lpstr>
      <vt:lpstr>Lucida Sans</vt:lpstr>
      <vt:lpstr>Proxima Nova Lt</vt:lpstr>
      <vt:lpstr>Proxima Nova Rg</vt:lpstr>
      <vt:lpstr>Roboto</vt:lpstr>
      <vt:lpstr>Office Theme</vt:lpstr>
      <vt:lpstr>PowerPoint Presentation</vt:lpstr>
      <vt:lpstr>Agenda</vt:lpstr>
      <vt:lpstr>Situation Update</vt:lpstr>
      <vt:lpstr>Situation Update</vt:lpstr>
      <vt:lpstr>Roundtable – Achievements/Ops Plans</vt:lpstr>
      <vt:lpstr>Update from UNHCR</vt:lpstr>
      <vt:lpstr>Update from UNHCR</vt:lpstr>
      <vt:lpstr>Update from UNHCR</vt:lpstr>
      <vt:lpstr>Update from UNHCR</vt:lpstr>
      <vt:lpstr>Update from UNHCR</vt:lpstr>
      <vt:lpstr>Update from UNHCR</vt:lpstr>
      <vt:lpstr>Internews Presentation</vt:lpstr>
      <vt:lpstr>Internews Presentation</vt:lpstr>
      <vt:lpstr>Internews Presentation</vt:lpstr>
      <vt:lpstr>Internews Presentation</vt:lpstr>
      <vt:lpstr>Internews Presentation</vt:lpstr>
      <vt:lpstr>Internews Presentation</vt:lpstr>
      <vt:lpstr>Internews Presentation</vt:lpstr>
      <vt:lpstr>Internews Presentation</vt:lpstr>
      <vt:lpstr>Internews Presentation</vt:lpstr>
      <vt:lpstr>Internews Presentation</vt:lpstr>
      <vt:lpstr>Internews Presentation</vt:lpstr>
      <vt:lpstr>Internews Presentation</vt:lpstr>
      <vt:lpstr>Internews Presentation</vt:lpstr>
      <vt:lpstr>Internews Presentation</vt:lpstr>
      <vt:lpstr>Internews Presentation</vt:lpstr>
      <vt:lpstr>Internews Presentation</vt:lpstr>
      <vt:lpstr>Internews Presentation</vt:lpstr>
      <vt:lpstr>Internews Presentation</vt:lpstr>
      <vt:lpstr>Internews Presentation</vt:lpstr>
      <vt:lpstr>AOB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Iva</dc:creator>
  <cp:lastModifiedBy>Iva Vavic</cp:lastModifiedBy>
  <cp:revision>1</cp:revision>
  <dcterms:created xsi:type="dcterms:W3CDTF">2022-07-31T08:52:24Z</dcterms:created>
  <dcterms:modified xsi:type="dcterms:W3CDTF">2023-06-10T09:08:11Z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2022-07-31T00:00:00Z</vt:filetime>
  </property>
  <property fmtid="{D5CDD505-2E9C-101B-9397-08002B2CF9AE}" pid="3" name="Creator">
    <vt:lpwstr>Chromium</vt:lpwstr>
  </property>
  <property fmtid="{D5CDD505-2E9C-101B-9397-08002B2CF9AE}" pid="4" name="LastSaved">
    <vt:filetime>2022-07-31T00:00:00Z</vt:filetime>
  </property>
  <property fmtid="{D5CDD505-2E9C-101B-9397-08002B2CF9AE}" pid="5" name="Producer">
    <vt:lpwstr>Skia/PDF m84</vt:lpwstr>
  </property>
</Properties>
</file>