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webextensions/webextension1.xml" ContentType="application/vnd.ms-office.webextensio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Lst>
  <p:notesMasterIdLst>
    <p:notesMasterId r:id="rId15"/>
  </p:notesMasterIdLst>
  <p:handoutMasterIdLst>
    <p:handoutMasterId r:id="rId16"/>
  </p:handoutMasterIdLst>
  <p:sldIdLst>
    <p:sldId id="478" r:id="rId2"/>
    <p:sldId id="298" r:id="rId3"/>
    <p:sldId id="427" r:id="rId4"/>
    <p:sldId id="487" r:id="rId5"/>
    <p:sldId id="416" r:id="rId6"/>
    <p:sldId id="472" r:id="rId7"/>
    <p:sldId id="490" r:id="rId8"/>
    <p:sldId id="483" r:id="rId9"/>
    <p:sldId id="484" r:id="rId10"/>
    <p:sldId id="488" r:id="rId11"/>
    <p:sldId id="489" r:id="rId12"/>
    <p:sldId id="479" r:id="rId13"/>
    <p:sldId id="485" r:id="rId14"/>
  </p:sldIdLst>
  <p:sldSz cx="20104100" cy="13392150"/>
  <p:notesSz cx="20104100" cy="133921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007210-F69E-D37C-6DA8-311CBEDDF26C}" name="Maysa Al-Aqil" initials="MA" userId="cf479f9b1b8c65ce" providerId="Windows Live"/>
  <p188:author id="{09852B28-75A8-6B00-9D93-84718CA3E142}" name="Iva Vavic" initials="IV" userId="S::vavic@unhcr.org::13a89f61-d74e-4100-9f82-8f9fd7ea3560" providerId="AD"/>
  <p188:author id="{8D5756F0-26E9-D0C5-990D-2B93BAE2EF81}" name="Iva Vavic" initials="IV" userId="Iva Vavic"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561"/>
    <a:srgbClr val="F9B135"/>
    <a:srgbClr val="558ED5"/>
    <a:srgbClr val="C00000"/>
    <a:srgbClr val="00FF00"/>
    <a:srgbClr val="F5D3B5"/>
    <a:srgbClr val="FAE1B0"/>
    <a:srgbClr val="FADAC2"/>
    <a:srgbClr val="21ADA3"/>
    <a:srgbClr val="F3A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58AC0-1ECB-479A-91BD-E75AF845732B}" v="21" dt="2023-06-15T18:10:25.35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5" d="100"/>
          <a:sy n="35" d="100"/>
        </p:scale>
        <p:origin x="703" y="19"/>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oebe Njihia" userId="61e53c1c-6f94-4bc3-91aa-1e2242eae6a1" providerId="ADAL" clId="{447C8DD9-BB52-4092-98ED-055FBAC6D0F4}"/>
    <pc:docChg chg="custSel delSld modSld">
      <pc:chgData name="Phoebe Njihia" userId="61e53c1c-6f94-4bc3-91aa-1e2242eae6a1" providerId="ADAL" clId="{447C8DD9-BB52-4092-98ED-055FBAC6D0F4}" dt="2023-02-12T12:22:16.165" v="270" actId="21"/>
      <pc:docMkLst>
        <pc:docMk/>
      </pc:docMkLst>
      <pc:sldChg chg="del">
        <pc:chgData name="Phoebe Njihia" userId="61e53c1c-6f94-4bc3-91aa-1e2242eae6a1" providerId="ADAL" clId="{447C8DD9-BB52-4092-98ED-055FBAC6D0F4}" dt="2023-02-07T07:26:53.775" v="269" actId="2696"/>
        <pc:sldMkLst>
          <pc:docMk/>
          <pc:sldMk cId="1041929566" sldId="451"/>
        </pc:sldMkLst>
      </pc:sldChg>
      <pc:sldChg chg="del">
        <pc:chgData name="Phoebe Njihia" userId="61e53c1c-6f94-4bc3-91aa-1e2242eae6a1" providerId="ADAL" clId="{447C8DD9-BB52-4092-98ED-055FBAC6D0F4}" dt="2023-02-07T07:20:57.925" v="261" actId="2696"/>
        <pc:sldMkLst>
          <pc:docMk/>
          <pc:sldMk cId="422182257" sldId="452"/>
        </pc:sldMkLst>
      </pc:sldChg>
      <pc:sldChg chg="addSp delSp modSp mod">
        <pc:chgData name="Phoebe Njihia" userId="61e53c1c-6f94-4bc3-91aa-1e2242eae6a1" providerId="ADAL" clId="{447C8DD9-BB52-4092-98ED-055FBAC6D0F4}" dt="2023-02-12T12:22:16.165" v="270" actId="21"/>
        <pc:sldMkLst>
          <pc:docMk/>
          <pc:sldMk cId="3817310540" sldId="453"/>
        </pc:sldMkLst>
        <pc:spChg chg="mod">
          <ac:chgData name="Phoebe Njihia" userId="61e53c1c-6f94-4bc3-91aa-1e2242eae6a1" providerId="ADAL" clId="{447C8DD9-BB52-4092-98ED-055FBAC6D0F4}" dt="2023-02-07T07:02:47.896" v="61" actId="20577"/>
          <ac:spMkLst>
            <pc:docMk/>
            <pc:sldMk cId="3817310540" sldId="453"/>
            <ac:spMk id="9" creationId="{2290C048-F8C3-1FB0-7CEE-39B975090525}"/>
          </ac:spMkLst>
        </pc:spChg>
        <pc:spChg chg="add mod">
          <ac:chgData name="Phoebe Njihia" userId="61e53c1c-6f94-4bc3-91aa-1e2242eae6a1" providerId="ADAL" clId="{447C8DD9-BB52-4092-98ED-055FBAC6D0F4}" dt="2023-02-07T07:21:43.725" v="267" actId="14100"/>
          <ac:spMkLst>
            <pc:docMk/>
            <pc:sldMk cId="3817310540" sldId="453"/>
            <ac:spMk id="13" creationId="{700CF12E-0359-916C-3EEF-8CB687F2E599}"/>
          </ac:spMkLst>
        </pc:spChg>
        <pc:spChg chg="add mod">
          <ac:chgData name="Phoebe Njihia" userId="61e53c1c-6f94-4bc3-91aa-1e2242eae6a1" providerId="ADAL" clId="{447C8DD9-BB52-4092-98ED-055FBAC6D0F4}" dt="2023-02-07T07:21:48.589" v="268" actId="1076"/>
          <ac:spMkLst>
            <pc:docMk/>
            <pc:sldMk cId="3817310540" sldId="453"/>
            <ac:spMk id="14" creationId="{28BE382E-C278-52C3-8ED7-76CB303F32CC}"/>
          </ac:spMkLst>
        </pc:spChg>
        <pc:picChg chg="add mod">
          <ac:chgData name="Phoebe Njihia" userId="61e53c1c-6f94-4bc3-91aa-1e2242eae6a1" providerId="ADAL" clId="{447C8DD9-BB52-4092-98ED-055FBAC6D0F4}" dt="2023-02-07T06:58:52.943" v="9" actId="1076"/>
          <ac:picMkLst>
            <pc:docMk/>
            <pc:sldMk cId="3817310540" sldId="453"/>
            <ac:picMk id="3" creationId="{1BA16044-5483-F774-439E-A6E3437B0979}"/>
          </ac:picMkLst>
        </pc:picChg>
        <pc:picChg chg="add del mod">
          <ac:chgData name="Phoebe Njihia" userId="61e53c1c-6f94-4bc3-91aa-1e2242eae6a1" providerId="ADAL" clId="{447C8DD9-BB52-4092-98ED-055FBAC6D0F4}" dt="2023-02-07T06:57:32.055" v="6" actId="21"/>
          <ac:picMkLst>
            <pc:docMk/>
            <pc:sldMk cId="3817310540" sldId="453"/>
            <ac:picMk id="4" creationId="{54B63D82-9DF8-45AB-72B6-090260C7A1F9}"/>
          </ac:picMkLst>
        </pc:picChg>
        <pc:picChg chg="add del mod">
          <ac:chgData name="Phoebe Njihia" userId="61e53c1c-6f94-4bc3-91aa-1e2242eae6a1" providerId="ADAL" clId="{447C8DD9-BB52-4092-98ED-055FBAC6D0F4}" dt="2023-02-07T07:07:13.641" v="111" actId="21"/>
          <ac:picMkLst>
            <pc:docMk/>
            <pc:sldMk cId="3817310540" sldId="453"/>
            <ac:picMk id="6" creationId="{8A9FCE87-E9DA-658C-9E26-5B35A9D78D20}"/>
          </ac:picMkLst>
        </pc:picChg>
        <pc:picChg chg="add del mod">
          <ac:chgData name="Phoebe Njihia" userId="61e53c1c-6f94-4bc3-91aa-1e2242eae6a1" providerId="ADAL" clId="{447C8DD9-BB52-4092-98ED-055FBAC6D0F4}" dt="2023-02-07T07:14:40.067" v="114" actId="21"/>
          <ac:picMkLst>
            <pc:docMk/>
            <pc:sldMk cId="3817310540" sldId="453"/>
            <ac:picMk id="16" creationId="{60E28AB0-7645-1A9E-A2F7-5DCE9F510959}"/>
          </ac:picMkLst>
        </pc:picChg>
        <pc:picChg chg="add mod">
          <ac:chgData name="Phoebe Njihia" userId="61e53c1c-6f94-4bc3-91aa-1e2242eae6a1" providerId="ADAL" clId="{447C8DD9-BB52-4092-98ED-055FBAC6D0F4}" dt="2023-02-07T07:18:14.537" v="134" actId="14100"/>
          <ac:picMkLst>
            <pc:docMk/>
            <pc:sldMk cId="3817310540" sldId="453"/>
            <ac:picMk id="18" creationId="{BB00909F-390A-B077-1601-6B6814B4BE74}"/>
          </ac:picMkLst>
        </pc:picChg>
        <pc:picChg chg="add del mod">
          <ac:chgData name="Phoebe Njihia" userId="61e53c1c-6f94-4bc3-91aa-1e2242eae6a1" providerId="ADAL" clId="{447C8DD9-BB52-4092-98ED-055FBAC6D0F4}" dt="2023-02-12T12:22:16.165" v="270" actId="21"/>
          <ac:picMkLst>
            <pc:docMk/>
            <pc:sldMk cId="3817310540" sldId="453"/>
            <ac:picMk id="21" creationId="{F631A6C1-E4F9-8E3F-CB7F-BF39FF6C44CD}"/>
          </ac:picMkLst>
        </pc:picChg>
        <pc:cxnChg chg="add mod">
          <ac:chgData name="Phoebe Njihia" userId="61e53c1c-6f94-4bc3-91aa-1e2242eae6a1" providerId="ADAL" clId="{447C8DD9-BB52-4092-98ED-055FBAC6D0F4}" dt="2023-02-07T06:59:35.949" v="19" actId="14100"/>
          <ac:cxnSpMkLst>
            <pc:docMk/>
            <pc:sldMk cId="3817310540" sldId="453"/>
            <ac:cxnSpMk id="10" creationId="{B9D34A73-C199-2A8F-A96C-358907B962EE}"/>
          </ac:cxnSpMkLst>
        </pc:cxnChg>
      </pc:sldChg>
      <pc:sldChg chg="addSp modSp mod">
        <pc:chgData name="Phoebe Njihia" userId="61e53c1c-6f94-4bc3-91aa-1e2242eae6a1" providerId="ADAL" clId="{447C8DD9-BB52-4092-98ED-055FBAC6D0F4}" dt="2023-02-07T07:20:18.020" v="260" actId="208"/>
        <pc:sldMkLst>
          <pc:docMk/>
          <pc:sldMk cId="437839816" sldId="454"/>
        </pc:sldMkLst>
        <pc:spChg chg="add mod">
          <ac:chgData name="Phoebe Njihia" userId="61e53c1c-6f94-4bc3-91aa-1e2242eae6a1" providerId="ADAL" clId="{447C8DD9-BB52-4092-98ED-055FBAC6D0F4}" dt="2023-02-07T07:20:03.372" v="257" actId="255"/>
          <ac:spMkLst>
            <pc:docMk/>
            <pc:sldMk cId="437839816" sldId="454"/>
            <ac:spMk id="8" creationId="{7FF4C79F-26DA-2436-A9B7-798032DF043C}"/>
          </ac:spMkLst>
        </pc:spChg>
        <pc:spChg chg="mod">
          <ac:chgData name="Phoebe Njihia" userId="61e53c1c-6f94-4bc3-91aa-1e2242eae6a1" providerId="ADAL" clId="{447C8DD9-BB52-4092-98ED-055FBAC6D0F4}" dt="2023-02-07T07:04:45.147" v="108" actId="14100"/>
          <ac:spMkLst>
            <pc:docMk/>
            <pc:sldMk cId="437839816" sldId="454"/>
            <ac:spMk id="9" creationId="{2290C048-F8C3-1FB0-7CEE-39B975090525}"/>
          </ac:spMkLst>
        </pc:spChg>
        <pc:spChg chg="add mod">
          <ac:chgData name="Phoebe Njihia" userId="61e53c1c-6f94-4bc3-91aa-1e2242eae6a1" providerId="ADAL" clId="{447C8DD9-BB52-4092-98ED-055FBAC6D0F4}" dt="2023-02-07T07:20:18.020" v="260" actId="208"/>
          <ac:spMkLst>
            <pc:docMk/>
            <pc:sldMk cId="437839816" sldId="454"/>
            <ac:spMk id="10" creationId="{FAB1D7B8-2184-181A-5DFB-587196FC0540}"/>
          </ac:spMkLst>
        </pc:spChg>
        <pc:picChg chg="add mod">
          <ac:chgData name="Phoebe Njihia" userId="61e53c1c-6f94-4bc3-91aa-1e2242eae6a1" providerId="ADAL" clId="{447C8DD9-BB52-4092-98ED-055FBAC6D0F4}" dt="2023-02-07T07:04:48.114" v="109" actId="1076"/>
          <ac:picMkLst>
            <pc:docMk/>
            <pc:sldMk cId="437839816" sldId="454"/>
            <ac:picMk id="3" creationId="{D12F4C09-7349-A99F-7AFF-B4D1555FA255}"/>
          </ac:picMkLst>
        </pc:picChg>
        <pc:picChg chg="add mod">
          <ac:chgData name="Phoebe Njihia" userId="61e53c1c-6f94-4bc3-91aa-1e2242eae6a1" providerId="ADAL" clId="{447C8DD9-BB52-4092-98ED-055FBAC6D0F4}" dt="2023-02-07T07:04:49.654" v="110" actId="1076"/>
          <ac:picMkLst>
            <pc:docMk/>
            <pc:sldMk cId="437839816" sldId="454"/>
            <ac:picMk id="6" creationId="{0575D749-8CD2-8231-7BC8-950DF70F1287}"/>
          </ac:picMkLst>
        </pc:picChg>
      </pc:sldChg>
    </pc:docChg>
  </pc:docChgLst>
  <pc:docChgLst>
    <pc:chgData name="Phoebe Njihia" userId="61e53c1c-6f94-4bc3-91aa-1e2242eae6a1" providerId="ADAL" clId="{68A16E16-038D-4925-8CB9-06EAF275D11A}"/>
    <pc:docChg chg="undo custSel delSld modSld">
      <pc:chgData name="Phoebe Njihia" userId="61e53c1c-6f94-4bc3-91aa-1e2242eae6a1" providerId="ADAL" clId="{68A16E16-038D-4925-8CB9-06EAF275D11A}" dt="2023-02-22T12:10:47.062" v="1530" actId="1076"/>
      <pc:docMkLst>
        <pc:docMk/>
      </pc:docMkLst>
      <pc:sldChg chg="del">
        <pc:chgData name="Phoebe Njihia" userId="61e53c1c-6f94-4bc3-91aa-1e2242eae6a1" providerId="ADAL" clId="{68A16E16-038D-4925-8CB9-06EAF275D11A}" dt="2023-02-22T11:18:40.617" v="0" actId="2696"/>
        <pc:sldMkLst>
          <pc:docMk/>
          <pc:sldMk cId="2265858915" sldId="266"/>
        </pc:sldMkLst>
      </pc:sldChg>
      <pc:sldChg chg="addSp delSp modSp mod">
        <pc:chgData name="Phoebe Njihia" userId="61e53c1c-6f94-4bc3-91aa-1e2242eae6a1" providerId="ADAL" clId="{68A16E16-038D-4925-8CB9-06EAF275D11A}" dt="2023-02-22T12:10:47.062" v="1530" actId="1076"/>
        <pc:sldMkLst>
          <pc:docMk/>
          <pc:sldMk cId="2261132308" sldId="410"/>
        </pc:sldMkLst>
        <pc:spChg chg="add del mod">
          <ac:chgData name="Phoebe Njihia" userId="61e53c1c-6f94-4bc3-91aa-1e2242eae6a1" providerId="ADAL" clId="{68A16E16-038D-4925-8CB9-06EAF275D11A}" dt="2023-02-22T11:22:09.044" v="62"/>
          <ac:spMkLst>
            <pc:docMk/>
            <pc:sldMk cId="2261132308" sldId="410"/>
            <ac:spMk id="3" creationId="{33F93F06-8C51-1D3F-B308-4947E2F47E4A}"/>
          </ac:spMkLst>
        </pc:spChg>
        <pc:spChg chg="add del mod">
          <ac:chgData name="Phoebe Njihia" userId="61e53c1c-6f94-4bc3-91aa-1e2242eae6a1" providerId="ADAL" clId="{68A16E16-038D-4925-8CB9-06EAF275D11A}" dt="2023-02-22T11:26:28.305" v="69"/>
          <ac:spMkLst>
            <pc:docMk/>
            <pc:sldMk cId="2261132308" sldId="410"/>
            <ac:spMk id="7" creationId="{591E4910-7FA1-FDCB-FF88-54EDA643D201}"/>
          </ac:spMkLst>
        </pc:spChg>
        <pc:spChg chg="mod">
          <ac:chgData name="Phoebe Njihia" userId="61e53c1c-6f94-4bc3-91aa-1e2242eae6a1" providerId="ADAL" clId="{68A16E16-038D-4925-8CB9-06EAF275D11A}" dt="2023-02-22T11:20:05.328" v="51" actId="20577"/>
          <ac:spMkLst>
            <pc:docMk/>
            <pc:sldMk cId="2261132308" sldId="410"/>
            <ac:spMk id="10" creationId="{387C4771-350F-C00C-7E82-F7560D0060B4}"/>
          </ac:spMkLst>
        </pc:spChg>
        <pc:spChg chg="mod">
          <ac:chgData name="Phoebe Njihia" userId="61e53c1c-6f94-4bc3-91aa-1e2242eae6a1" providerId="ADAL" clId="{68A16E16-038D-4925-8CB9-06EAF275D11A}" dt="2023-02-22T11:28:16.383" v="70" actId="1076"/>
          <ac:spMkLst>
            <pc:docMk/>
            <pc:sldMk cId="2261132308" sldId="410"/>
            <ac:spMk id="12" creationId="{7DD957B0-1EEB-712B-38C1-C7335F4CD211}"/>
          </ac:spMkLst>
        </pc:spChg>
        <pc:spChg chg="add del">
          <ac:chgData name="Phoebe Njihia" userId="61e53c1c-6f94-4bc3-91aa-1e2242eae6a1" providerId="ADAL" clId="{68A16E16-038D-4925-8CB9-06EAF275D11A}" dt="2023-02-22T11:35:49.044" v="91" actId="22"/>
          <ac:spMkLst>
            <pc:docMk/>
            <pc:sldMk cId="2261132308" sldId="410"/>
            <ac:spMk id="22" creationId="{D1106756-4580-C402-3C22-70C4CF696154}"/>
          </ac:spMkLst>
        </pc:spChg>
        <pc:spChg chg="add mod">
          <ac:chgData name="Phoebe Njihia" userId="61e53c1c-6f94-4bc3-91aa-1e2242eae6a1" providerId="ADAL" clId="{68A16E16-038D-4925-8CB9-06EAF275D11A}" dt="2023-02-22T12:10:47.062" v="1530" actId="1076"/>
          <ac:spMkLst>
            <pc:docMk/>
            <pc:sldMk cId="2261132308" sldId="410"/>
            <ac:spMk id="24" creationId="{E3E60A3D-62D5-8A41-3E51-BEB8BC3F5958}"/>
          </ac:spMkLst>
        </pc:spChg>
        <pc:picChg chg="add del mod">
          <ac:chgData name="Phoebe Njihia" userId="61e53c1c-6f94-4bc3-91aa-1e2242eae6a1" providerId="ADAL" clId="{68A16E16-038D-4925-8CB9-06EAF275D11A}" dt="2023-02-22T11:28:26.661" v="75" actId="21"/>
          <ac:picMkLst>
            <pc:docMk/>
            <pc:sldMk cId="2261132308" sldId="410"/>
            <ac:picMk id="14" creationId="{D1C9B402-6DB0-5998-21BF-91459CE794AA}"/>
          </ac:picMkLst>
        </pc:picChg>
        <pc:picChg chg="add del mod">
          <ac:chgData name="Phoebe Njihia" userId="61e53c1c-6f94-4bc3-91aa-1e2242eae6a1" providerId="ADAL" clId="{68A16E16-038D-4925-8CB9-06EAF275D11A}" dt="2023-02-22T11:29:21.875" v="80" actId="21"/>
          <ac:picMkLst>
            <pc:docMk/>
            <pc:sldMk cId="2261132308" sldId="410"/>
            <ac:picMk id="16" creationId="{5D8EF9FF-C337-9B7D-21ED-2FAD9218B50F}"/>
          </ac:picMkLst>
        </pc:picChg>
        <pc:picChg chg="add del mod">
          <ac:chgData name="Phoebe Njihia" userId="61e53c1c-6f94-4bc3-91aa-1e2242eae6a1" providerId="ADAL" clId="{68A16E16-038D-4925-8CB9-06EAF275D11A}" dt="2023-02-22T11:31:33.205" v="86" actId="21"/>
          <ac:picMkLst>
            <pc:docMk/>
            <pc:sldMk cId="2261132308" sldId="410"/>
            <ac:picMk id="18" creationId="{D892A382-D4B8-FAE3-B199-B9CFBCCF28FB}"/>
          </ac:picMkLst>
        </pc:picChg>
        <pc:picChg chg="add mod">
          <ac:chgData name="Phoebe Njihia" userId="61e53c1c-6f94-4bc3-91aa-1e2242eae6a1" providerId="ADAL" clId="{68A16E16-038D-4925-8CB9-06EAF275D11A}" dt="2023-02-22T11:50:24.980" v="766" actId="1076"/>
          <ac:picMkLst>
            <pc:docMk/>
            <pc:sldMk cId="2261132308" sldId="410"/>
            <ac:picMk id="20" creationId="{B0B51C7B-F73D-8511-94A6-A1894FBEEE73}"/>
          </ac:picMkLst>
        </pc:picChg>
      </pc:sldChg>
      <pc:sldChg chg="del">
        <pc:chgData name="Phoebe Njihia" userId="61e53c1c-6f94-4bc3-91aa-1e2242eae6a1" providerId="ADAL" clId="{68A16E16-038D-4925-8CB9-06EAF275D11A}" dt="2023-02-22T11:18:53.455" v="1" actId="2696"/>
        <pc:sldMkLst>
          <pc:docMk/>
          <pc:sldMk cId="147528826" sldId="411"/>
        </pc:sldMkLst>
      </pc:sldChg>
      <pc:sldChg chg="del">
        <pc:chgData name="Phoebe Njihia" userId="61e53c1c-6f94-4bc3-91aa-1e2242eae6a1" providerId="ADAL" clId="{68A16E16-038D-4925-8CB9-06EAF275D11A}" dt="2023-02-22T11:18:53.455" v="1" actId="2696"/>
        <pc:sldMkLst>
          <pc:docMk/>
          <pc:sldMk cId="3281919927" sldId="412"/>
        </pc:sldMkLst>
      </pc:sldChg>
      <pc:sldChg chg="del">
        <pc:chgData name="Phoebe Njihia" userId="61e53c1c-6f94-4bc3-91aa-1e2242eae6a1" providerId="ADAL" clId="{68A16E16-038D-4925-8CB9-06EAF275D11A}" dt="2023-02-22T11:18:53.455" v="1" actId="2696"/>
        <pc:sldMkLst>
          <pc:docMk/>
          <pc:sldMk cId="742020442" sldId="414"/>
        </pc:sldMkLst>
      </pc:sldChg>
      <pc:sldChg chg="del">
        <pc:chgData name="Phoebe Njihia" userId="61e53c1c-6f94-4bc3-91aa-1e2242eae6a1" providerId="ADAL" clId="{68A16E16-038D-4925-8CB9-06EAF275D11A}" dt="2023-02-22T11:19:06.470" v="2" actId="2696"/>
        <pc:sldMkLst>
          <pc:docMk/>
          <pc:sldMk cId="899575014" sldId="416"/>
        </pc:sldMkLst>
      </pc:sldChg>
      <pc:sldChg chg="del">
        <pc:chgData name="Phoebe Njihia" userId="61e53c1c-6f94-4bc3-91aa-1e2242eae6a1" providerId="ADAL" clId="{68A16E16-038D-4925-8CB9-06EAF275D11A}" dt="2023-02-22T11:19:25.433" v="3" actId="2696"/>
        <pc:sldMkLst>
          <pc:docMk/>
          <pc:sldMk cId="2917452096" sldId="417"/>
        </pc:sldMkLst>
      </pc:sldChg>
      <pc:sldChg chg="del">
        <pc:chgData name="Phoebe Njihia" userId="61e53c1c-6f94-4bc3-91aa-1e2242eae6a1" providerId="ADAL" clId="{68A16E16-038D-4925-8CB9-06EAF275D11A}" dt="2023-02-22T11:19:06.470" v="2" actId="2696"/>
        <pc:sldMkLst>
          <pc:docMk/>
          <pc:sldMk cId="4198518633" sldId="419"/>
        </pc:sldMkLst>
      </pc:sldChg>
      <pc:sldChg chg="del">
        <pc:chgData name="Phoebe Njihia" userId="61e53c1c-6f94-4bc3-91aa-1e2242eae6a1" providerId="ADAL" clId="{68A16E16-038D-4925-8CB9-06EAF275D11A}" dt="2023-02-22T11:19:35.122" v="4" actId="2696"/>
        <pc:sldMkLst>
          <pc:docMk/>
          <pc:sldMk cId="3481312179" sldId="421"/>
        </pc:sldMkLst>
      </pc:sldChg>
      <pc:sldChg chg="del">
        <pc:chgData name="Phoebe Njihia" userId="61e53c1c-6f94-4bc3-91aa-1e2242eae6a1" providerId="ADAL" clId="{68A16E16-038D-4925-8CB9-06EAF275D11A}" dt="2023-02-22T11:19:25.433" v="3" actId="2696"/>
        <pc:sldMkLst>
          <pc:docMk/>
          <pc:sldMk cId="4149799559" sldId="422"/>
        </pc:sldMkLst>
      </pc:sldChg>
      <pc:sldChg chg="del">
        <pc:chgData name="Phoebe Njihia" userId="61e53c1c-6f94-4bc3-91aa-1e2242eae6a1" providerId="ADAL" clId="{68A16E16-038D-4925-8CB9-06EAF275D11A}" dt="2023-02-22T11:19:25.433" v="3" actId="2696"/>
        <pc:sldMkLst>
          <pc:docMk/>
          <pc:sldMk cId="896819936" sldId="423"/>
        </pc:sldMkLst>
      </pc:sldChg>
      <pc:sldChg chg="del">
        <pc:chgData name="Phoebe Njihia" userId="61e53c1c-6f94-4bc3-91aa-1e2242eae6a1" providerId="ADAL" clId="{68A16E16-038D-4925-8CB9-06EAF275D11A}" dt="2023-02-22T11:19:06.470" v="2" actId="2696"/>
        <pc:sldMkLst>
          <pc:docMk/>
          <pc:sldMk cId="655654976" sldId="424"/>
        </pc:sldMkLst>
      </pc:sldChg>
      <pc:sldChg chg="del">
        <pc:chgData name="Phoebe Njihia" userId="61e53c1c-6f94-4bc3-91aa-1e2242eae6a1" providerId="ADAL" clId="{68A16E16-038D-4925-8CB9-06EAF275D11A}" dt="2023-02-22T11:19:06.470" v="2" actId="2696"/>
        <pc:sldMkLst>
          <pc:docMk/>
          <pc:sldMk cId="3967723739" sldId="425"/>
        </pc:sldMkLst>
      </pc:sldChg>
      <pc:sldChg chg="del">
        <pc:chgData name="Phoebe Njihia" userId="61e53c1c-6f94-4bc3-91aa-1e2242eae6a1" providerId="ADAL" clId="{68A16E16-038D-4925-8CB9-06EAF275D11A}" dt="2023-02-22T11:19:35.122" v="4" actId="2696"/>
        <pc:sldMkLst>
          <pc:docMk/>
          <pc:sldMk cId="791546400" sldId="426"/>
        </pc:sldMkLst>
      </pc:sldChg>
      <pc:sldChg chg="del">
        <pc:chgData name="Phoebe Njihia" userId="61e53c1c-6f94-4bc3-91aa-1e2242eae6a1" providerId="ADAL" clId="{68A16E16-038D-4925-8CB9-06EAF275D11A}" dt="2023-02-22T11:18:53.455" v="1" actId="2696"/>
        <pc:sldMkLst>
          <pc:docMk/>
          <pc:sldMk cId="15829409" sldId="429"/>
        </pc:sldMkLst>
      </pc:sldChg>
      <pc:sldChg chg="del">
        <pc:chgData name="Phoebe Njihia" userId="61e53c1c-6f94-4bc3-91aa-1e2242eae6a1" providerId="ADAL" clId="{68A16E16-038D-4925-8CB9-06EAF275D11A}" dt="2023-02-22T11:18:53.455" v="1" actId="2696"/>
        <pc:sldMkLst>
          <pc:docMk/>
          <pc:sldMk cId="3747149683" sldId="430"/>
        </pc:sldMkLst>
      </pc:sldChg>
      <pc:sldChg chg="del">
        <pc:chgData name="Phoebe Njihia" userId="61e53c1c-6f94-4bc3-91aa-1e2242eae6a1" providerId="ADAL" clId="{68A16E16-038D-4925-8CB9-06EAF275D11A}" dt="2023-02-22T11:18:53.455" v="1" actId="2696"/>
        <pc:sldMkLst>
          <pc:docMk/>
          <pc:sldMk cId="3557807169" sldId="431"/>
        </pc:sldMkLst>
      </pc:sldChg>
      <pc:sldChg chg="del">
        <pc:chgData name="Phoebe Njihia" userId="61e53c1c-6f94-4bc3-91aa-1e2242eae6a1" providerId="ADAL" clId="{68A16E16-038D-4925-8CB9-06EAF275D11A}" dt="2023-02-22T11:19:35.122" v="4" actId="2696"/>
        <pc:sldMkLst>
          <pc:docMk/>
          <pc:sldMk cId="3509725147" sldId="432"/>
        </pc:sldMkLst>
      </pc:sldChg>
      <pc:sldChg chg="del">
        <pc:chgData name="Phoebe Njihia" userId="61e53c1c-6f94-4bc3-91aa-1e2242eae6a1" providerId="ADAL" clId="{68A16E16-038D-4925-8CB9-06EAF275D11A}" dt="2023-02-22T11:19:35.122" v="4" actId="2696"/>
        <pc:sldMkLst>
          <pc:docMk/>
          <pc:sldMk cId="1869457320" sldId="433"/>
        </pc:sldMkLst>
      </pc:sldChg>
      <pc:sldChg chg="del">
        <pc:chgData name="Phoebe Njihia" userId="61e53c1c-6f94-4bc3-91aa-1e2242eae6a1" providerId="ADAL" clId="{68A16E16-038D-4925-8CB9-06EAF275D11A}" dt="2023-02-22T11:19:50.916" v="17" actId="47"/>
        <pc:sldMkLst>
          <pc:docMk/>
          <pc:sldMk cId="304427880" sldId="434"/>
        </pc:sldMkLst>
      </pc:sldChg>
      <pc:sldChg chg="del">
        <pc:chgData name="Phoebe Njihia" userId="61e53c1c-6f94-4bc3-91aa-1e2242eae6a1" providerId="ADAL" clId="{68A16E16-038D-4925-8CB9-06EAF275D11A}" dt="2023-02-22T11:19:49.585" v="15" actId="47"/>
        <pc:sldMkLst>
          <pc:docMk/>
          <pc:sldMk cId="4087313475" sldId="435"/>
        </pc:sldMkLst>
      </pc:sldChg>
      <pc:sldChg chg="del">
        <pc:chgData name="Phoebe Njihia" userId="61e53c1c-6f94-4bc3-91aa-1e2242eae6a1" providerId="ADAL" clId="{68A16E16-038D-4925-8CB9-06EAF275D11A}" dt="2023-02-22T11:19:49.385" v="14" actId="47"/>
        <pc:sldMkLst>
          <pc:docMk/>
          <pc:sldMk cId="4249743281" sldId="436"/>
        </pc:sldMkLst>
      </pc:sldChg>
      <pc:sldChg chg="del">
        <pc:chgData name="Phoebe Njihia" userId="61e53c1c-6f94-4bc3-91aa-1e2242eae6a1" providerId="ADAL" clId="{68A16E16-038D-4925-8CB9-06EAF275D11A}" dt="2023-02-22T11:19:48.884" v="11" actId="47"/>
        <pc:sldMkLst>
          <pc:docMk/>
          <pc:sldMk cId="2336834783" sldId="437"/>
        </pc:sldMkLst>
      </pc:sldChg>
      <pc:sldChg chg="del">
        <pc:chgData name="Phoebe Njihia" userId="61e53c1c-6f94-4bc3-91aa-1e2242eae6a1" providerId="ADAL" clId="{68A16E16-038D-4925-8CB9-06EAF275D11A}" dt="2023-02-22T11:18:53.455" v="1" actId="2696"/>
        <pc:sldMkLst>
          <pc:docMk/>
          <pc:sldMk cId="2895233474" sldId="438"/>
        </pc:sldMkLst>
      </pc:sldChg>
      <pc:sldChg chg="del">
        <pc:chgData name="Phoebe Njihia" userId="61e53c1c-6f94-4bc3-91aa-1e2242eae6a1" providerId="ADAL" clId="{68A16E16-038D-4925-8CB9-06EAF275D11A}" dt="2023-02-22T11:19:49.772" v="16" actId="47"/>
        <pc:sldMkLst>
          <pc:docMk/>
          <pc:sldMk cId="3063105626" sldId="440"/>
        </pc:sldMkLst>
      </pc:sldChg>
      <pc:sldChg chg="del">
        <pc:chgData name="Phoebe Njihia" userId="61e53c1c-6f94-4bc3-91aa-1e2242eae6a1" providerId="ADAL" clId="{68A16E16-038D-4925-8CB9-06EAF275D11A}" dt="2023-02-22T11:19:49.050" v="12" actId="47"/>
        <pc:sldMkLst>
          <pc:docMk/>
          <pc:sldMk cId="1851751540" sldId="441"/>
        </pc:sldMkLst>
      </pc:sldChg>
      <pc:sldChg chg="del">
        <pc:chgData name="Phoebe Njihia" userId="61e53c1c-6f94-4bc3-91aa-1e2242eae6a1" providerId="ADAL" clId="{68A16E16-038D-4925-8CB9-06EAF275D11A}" dt="2023-02-22T11:19:48.550" v="9" actId="47"/>
        <pc:sldMkLst>
          <pc:docMk/>
          <pc:sldMk cId="1141369545" sldId="442"/>
        </pc:sldMkLst>
      </pc:sldChg>
      <pc:sldChg chg="del">
        <pc:chgData name="Phoebe Njihia" userId="61e53c1c-6f94-4bc3-91aa-1e2242eae6a1" providerId="ADAL" clId="{68A16E16-038D-4925-8CB9-06EAF275D11A}" dt="2023-02-22T11:19:48.715" v="10" actId="47"/>
        <pc:sldMkLst>
          <pc:docMk/>
          <pc:sldMk cId="991711156" sldId="443"/>
        </pc:sldMkLst>
      </pc:sldChg>
      <pc:sldChg chg="del">
        <pc:chgData name="Phoebe Njihia" userId="61e53c1c-6f94-4bc3-91aa-1e2242eae6a1" providerId="ADAL" clId="{68A16E16-038D-4925-8CB9-06EAF275D11A}" dt="2023-02-22T11:19:44.730" v="5" actId="2696"/>
        <pc:sldMkLst>
          <pc:docMk/>
          <pc:sldMk cId="4174428102" sldId="444"/>
        </pc:sldMkLst>
      </pc:sldChg>
      <pc:sldChg chg="del">
        <pc:chgData name="Phoebe Njihia" userId="61e53c1c-6f94-4bc3-91aa-1e2242eae6a1" providerId="ADAL" clId="{68A16E16-038D-4925-8CB9-06EAF275D11A}" dt="2023-02-22T11:19:48.395" v="8" actId="47"/>
        <pc:sldMkLst>
          <pc:docMk/>
          <pc:sldMk cId="108287859" sldId="446"/>
        </pc:sldMkLst>
      </pc:sldChg>
      <pc:sldChg chg="del">
        <pc:chgData name="Phoebe Njihia" userId="61e53c1c-6f94-4bc3-91aa-1e2242eae6a1" providerId="ADAL" clId="{68A16E16-038D-4925-8CB9-06EAF275D11A}" dt="2023-02-22T11:19:48.180" v="7" actId="47"/>
        <pc:sldMkLst>
          <pc:docMk/>
          <pc:sldMk cId="420383015" sldId="447"/>
        </pc:sldMkLst>
      </pc:sldChg>
      <pc:sldChg chg="del">
        <pc:chgData name="Phoebe Njihia" userId="61e53c1c-6f94-4bc3-91aa-1e2242eae6a1" providerId="ADAL" clId="{68A16E16-038D-4925-8CB9-06EAF275D11A}" dt="2023-02-22T11:19:47.859" v="6" actId="47"/>
        <pc:sldMkLst>
          <pc:docMk/>
          <pc:sldMk cId="2687449871" sldId="449"/>
        </pc:sldMkLst>
      </pc:sldChg>
      <pc:sldChg chg="del">
        <pc:chgData name="Phoebe Njihia" userId="61e53c1c-6f94-4bc3-91aa-1e2242eae6a1" providerId="ADAL" clId="{68A16E16-038D-4925-8CB9-06EAF275D11A}" dt="2023-02-22T11:19:49.212" v="13" actId="47"/>
        <pc:sldMkLst>
          <pc:docMk/>
          <pc:sldMk cId="3653548500" sldId="450"/>
        </pc:sldMkLst>
      </pc:sldChg>
      <pc:sldChg chg="del">
        <pc:chgData name="Phoebe Njihia" userId="61e53c1c-6f94-4bc3-91aa-1e2242eae6a1" providerId="ADAL" clId="{68A16E16-038D-4925-8CB9-06EAF275D11A}" dt="2023-02-22T11:19:06.470" v="2" actId="2696"/>
        <pc:sldMkLst>
          <pc:docMk/>
          <pc:sldMk cId="3817310540" sldId="453"/>
        </pc:sldMkLst>
      </pc:sldChg>
      <pc:sldChg chg="del">
        <pc:chgData name="Phoebe Njihia" userId="61e53c1c-6f94-4bc3-91aa-1e2242eae6a1" providerId="ADAL" clId="{68A16E16-038D-4925-8CB9-06EAF275D11A}" dt="2023-02-22T11:19:06.470" v="2" actId="2696"/>
        <pc:sldMkLst>
          <pc:docMk/>
          <pc:sldMk cId="1443319434" sldId="456"/>
        </pc:sldMkLst>
      </pc:sldChg>
      <pc:sldChg chg="del">
        <pc:chgData name="Phoebe Njihia" userId="61e53c1c-6f94-4bc3-91aa-1e2242eae6a1" providerId="ADAL" clId="{68A16E16-038D-4925-8CB9-06EAF275D11A}" dt="2023-02-22T11:19:06.470" v="2" actId="2696"/>
        <pc:sldMkLst>
          <pc:docMk/>
          <pc:sldMk cId="3034373702" sldId="457"/>
        </pc:sldMkLst>
      </pc:sldChg>
      <pc:sldChg chg="del">
        <pc:chgData name="Phoebe Njihia" userId="61e53c1c-6f94-4bc3-91aa-1e2242eae6a1" providerId="ADAL" clId="{68A16E16-038D-4925-8CB9-06EAF275D11A}" dt="2023-02-22T11:19:06.470" v="2" actId="2696"/>
        <pc:sldMkLst>
          <pc:docMk/>
          <pc:sldMk cId="1192054542" sldId="458"/>
        </pc:sldMkLst>
      </pc:sldChg>
    </pc:docChg>
  </pc:docChgLst>
  <pc:docChgLst>
    <pc:chgData name="Iva Vavic" userId="13a89f61-d74e-4100-9f82-8f9fd7ea3560" providerId="ADAL" clId="{084123DA-2B02-8143-8AF1-A7929300F70C}"/>
    <pc:docChg chg="undo custSel modSld">
      <pc:chgData name="Iva Vavic" userId="13a89f61-d74e-4100-9f82-8f9fd7ea3560" providerId="ADAL" clId="{084123DA-2B02-8143-8AF1-A7929300F70C}" dt="2023-05-17T08:25:02.227" v="4"/>
      <pc:docMkLst>
        <pc:docMk/>
      </pc:docMkLst>
      <pc:sldChg chg="addSp delSp">
        <pc:chgData name="Iva Vavic" userId="13a89f61-d74e-4100-9f82-8f9fd7ea3560" providerId="ADAL" clId="{084123DA-2B02-8143-8AF1-A7929300F70C}" dt="2023-05-17T08:25:02.227" v="4"/>
        <pc:sldMkLst>
          <pc:docMk/>
          <pc:sldMk cId="1525568896" sldId="427"/>
        </pc:sldMkLst>
        <pc:inkChg chg="add del">
          <ac:chgData name="Iva Vavic" userId="13a89f61-d74e-4100-9f82-8f9fd7ea3560" providerId="ADAL" clId="{084123DA-2B02-8143-8AF1-A7929300F70C}" dt="2023-05-17T08:25:02.227" v="4"/>
          <ac:inkMkLst>
            <pc:docMk/>
            <pc:sldMk cId="1525568896" sldId="427"/>
            <ac:inkMk id="3" creationId="{45F6108E-7D81-8437-1C90-5EB857FDADA6}"/>
          </ac:inkMkLst>
        </pc:inkChg>
        <pc:inkChg chg="add del">
          <ac:chgData name="Iva Vavic" userId="13a89f61-d74e-4100-9f82-8f9fd7ea3560" providerId="ADAL" clId="{084123DA-2B02-8143-8AF1-A7929300F70C}" dt="2023-05-17T08:25:02.011" v="3"/>
          <ac:inkMkLst>
            <pc:docMk/>
            <pc:sldMk cId="1525568896" sldId="427"/>
            <ac:inkMk id="4" creationId="{2B088B1B-70EE-AF3A-3626-04190BAC8E89}"/>
          </ac:inkMkLst>
        </pc:inkChg>
        <pc:inkChg chg="add del reco">
          <ac:chgData name="Iva Vavic" userId="13a89f61-d74e-4100-9f82-8f9fd7ea3560" providerId="ADAL" clId="{084123DA-2B02-8143-8AF1-A7929300F70C}" dt="2023-05-17T08:25:02.011" v="3"/>
          <ac:inkMkLst>
            <pc:docMk/>
            <pc:sldMk cId="1525568896" sldId="427"/>
            <ac:inkMk id="6" creationId="{59B8FF46-EC95-F4F5-B8B7-C6E74F522ED4}"/>
          </ac:inkMkLst>
        </pc:inkChg>
      </pc:sldChg>
    </pc:docChg>
  </pc:docChgLst>
  <pc:docChgLst>
    <pc:chgData name="Phoebe Njihia" userId="61e53c1c-6f94-4bc3-91aa-1e2242eae6a1" providerId="ADAL" clId="{844AC723-1F5A-4E3E-904A-3ECB61CB652E}"/>
    <pc:docChg chg="custSel addSld delSld modSld sldOrd">
      <pc:chgData name="Phoebe Njihia" userId="61e53c1c-6f94-4bc3-91aa-1e2242eae6a1" providerId="ADAL" clId="{844AC723-1F5A-4E3E-904A-3ECB61CB652E}" dt="2023-02-19T11:07:16.192" v="1477" actId="33524"/>
      <pc:docMkLst>
        <pc:docMk/>
      </pc:docMkLst>
      <pc:sldChg chg="modSp add mod ord setBg">
        <pc:chgData name="Phoebe Njihia" userId="61e53c1c-6f94-4bc3-91aa-1e2242eae6a1" providerId="ADAL" clId="{844AC723-1F5A-4E3E-904A-3ECB61CB652E}" dt="2023-02-19T11:02:58.394" v="1476"/>
        <pc:sldMkLst>
          <pc:docMk/>
          <pc:sldMk cId="2265858915" sldId="266"/>
        </pc:sldMkLst>
        <pc:spChg chg="mod">
          <ac:chgData name="Phoebe Njihia" userId="61e53c1c-6f94-4bc3-91aa-1e2242eae6a1" providerId="ADAL" clId="{844AC723-1F5A-4E3E-904A-3ECB61CB652E}" dt="2023-02-19T11:02:15.561" v="1454" actId="20577"/>
          <ac:spMkLst>
            <pc:docMk/>
            <pc:sldMk cId="2265858915" sldId="266"/>
            <ac:spMk id="7" creationId="{8BC65051-CD12-F410-8DCE-CB3DD714B380}"/>
          </ac:spMkLst>
        </pc:spChg>
        <pc:spChg chg="mod">
          <ac:chgData name="Phoebe Njihia" userId="61e53c1c-6f94-4bc3-91aa-1e2242eae6a1" providerId="ADAL" clId="{844AC723-1F5A-4E3E-904A-3ECB61CB652E}" dt="2023-02-19T11:02:34.145" v="1474" actId="20577"/>
          <ac:spMkLst>
            <pc:docMk/>
            <pc:sldMk cId="2265858915" sldId="266"/>
            <ac:spMk id="9" creationId="{B91D76C8-B40B-82DF-A463-7FA49157F0E0}"/>
          </ac:spMkLst>
        </pc:spChg>
      </pc:sldChg>
      <pc:sldChg chg="modSp mod">
        <pc:chgData name="Phoebe Njihia" userId="61e53c1c-6f94-4bc3-91aa-1e2242eae6a1" providerId="ADAL" clId="{844AC723-1F5A-4E3E-904A-3ECB61CB652E}" dt="2023-02-19T07:13:16.892" v="481" actId="20577"/>
        <pc:sldMkLst>
          <pc:docMk/>
          <pc:sldMk cId="899575014" sldId="416"/>
        </pc:sldMkLst>
        <pc:spChg chg="mod">
          <ac:chgData name="Phoebe Njihia" userId="61e53c1c-6f94-4bc3-91aa-1e2242eae6a1" providerId="ADAL" clId="{844AC723-1F5A-4E3E-904A-3ECB61CB652E}" dt="2023-02-19T07:13:16.892" v="481" actId="20577"/>
          <ac:spMkLst>
            <pc:docMk/>
            <pc:sldMk cId="899575014" sldId="416"/>
            <ac:spMk id="9" creationId="{2290C048-F8C3-1FB0-7CEE-39B975090525}"/>
          </ac:spMkLst>
        </pc:spChg>
      </pc:sldChg>
      <pc:sldChg chg="addSp delSp modSp mod">
        <pc:chgData name="Phoebe Njihia" userId="61e53c1c-6f94-4bc3-91aa-1e2242eae6a1" providerId="ADAL" clId="{844AC723-1F5A-4E3E-904A-3ECB61CB652E}" dt="2023-02-19T08:15:19.029" v="1356" actId="14100"/>
        <pc:sldMkLst>
          <pc:docMk/>
          <pc:sldMk cId="655654976" sldId="424"/>
        </pc:sldMkLst>
        <pc:picChg chg="add mod">
          <ac:chgData name="Phoebe Njihia" userId="61e53c1c-6f94-4bc3-91aa-1e2242eae6a1" providerId="ADAL" clId="{844AC723-1F5A-4E3E-904A-3ECB61CB652E}" dt="2023-02-19T08:10:54.174" v="1262" actId="1076"/>
          <ac:picMkLst>
            <pc:docMk/>
            <pc:sldMk cId="655654976" sldId="424"/>
            <ac:picMk id="6" creationId="{81C8FB91-4637-A75B-B964-8BED731F4CDC}"/>
          </ac:picMkLst>
        </pc:picChg>
        <pc:picChg chg="del">
          <ac:chgData name="Phoebe Njihia" userId="61e53c1c-6f94-4bc3-91aa-1e2242eae6a1" providerId="ADAL" clId="{844AC723-1F5A-4E3E-904A-3ECB61CB652E}" dt="2023-02-19T08:10:09.407" v="1260" actId="21"/>
          <ac:picMkLst>
            <pc:docMk/>
            <pc:sldMk cId="655654976" sldId="424"/>
            <ac:picMk id="18" creationId="{2042702E-010C-42BB-6302-06622FA540B8}"/>
          </ac:picMkLst>
        </pc:picChg>
        <pc:cxnChg chg="mod">
          <ac:chgData name="Phoebe Njihia" userId="61e53c1c-6f94-4bc3-91aa-1e2242eae6a1" providerId="ADAL" clId="{844AC723-1F5A-4E3E-904A-3ECB61CB652E}" dt="2023-02-19T08:15:19.029" v="1356" actId="14100"/>
          <ac:cxnSpMkLst>
            <pc:docMk/>
            <pc:sldMk cId="655654976" sldId="424"/>
            <ac:cxnSpMk id="20" creationId="{3484CB36-701B-9A1E-3144-1545B3F1B2DA}"/>
          </ac:cxnSpMkLst>
        </pc:cxnChg>
        <pc:cxnChg chg="del">
          <ac:chgData name="Phoebe Njihia" userId="61e53c1c-6f94-4bc3-91aa-1e2242eae6a1" providerId="ADAL" clId="{844AC723-1F5A-4E3E-904A-3ECB61CB652E}" dt="2023-02-19T08:10:59.256" v="1263" actId="21"/>
          <ac:cxnSpMkLst>
            <pc:docMk/>
            <pc:sldMk cId="655654976" sldId="424"/>
            <ac:cxnSpMk id="26" creationId="{DF2A2C91-F5FA-211E-20CF-9B0D5B843767}"/>
          </ac:cxnSpMkLst>
        </pc:cxnChg>
        <pc:cxnChg chg="mod">
          <ac:chgData name="Phoebe Njihia" userId="61e53c1c-6f94-4bc3-91aa-1e2242eae6a1" providerId="ADAL" clId="{844AC723-1F5A-4E3E-904A-3ECB61CB652E}" dt="2023-02-19T08:11:12.066" v="1266" actId="208"/>
          <ac:cxnSpMkLst>
            <pc:docMk/>
            <pc:sldMk cId="655654976" sldId="424"/>
            <ac:cxnSpMk id="32" creationId="{424A2FC8-B806-0793-1C59-52ED45F76708}"/>
          </ac:cxnSpMkLst>
        </pc:cxnChg>
      </pc:sldChg>
      <pc:sldChg chg="modSp mod">
        <pc:chgData name="Phoebe Njihia" userId="61e53c1c-6f94-4bc3-91aa-1e2242eae6a1" providerId="ADAL" clId="{844AC723-1F5A-4E3E-904A-3ECB61CB652E}" dt="2023-02-19T08:14:40.237" v="1353" actId="113"/>
        <pc:sldMkLst>
          <pc:docMk/>
          <pc:sldMk cId="3967723739" sldId="425"/>
        </pc:sldMkLst>
        <pc:spChg chg="mod">
          <ac:chgData name="Phoebe Njihia" userId="61e53c1c-6f94-4bc3-91aa-1e2242eae6a1" providerId="ADAL" clId="{844AC723-1F5A-4E3E-904A-3ECB61CB652E}" dt="2023-02-19T08:14:40.237" v="1353" actId="113"/>
          <ac:spMkLst>
            <pc:docMk/>
            <pc:sldMk cId="3967723739" sldId="425"/>
            <ac:spMk id="9" creationId="{2290C048-F8C3-1FB0-7CEE-39B975090525}"/>
          </ac:spMkLst>
        </pc:spChg>
      </pc:sldChg>
      <pc:sldChg chg="modSp mod">
        <pc:chgData name="Phoebe Njihia" userId="61e53c1c-6f94-4bc3-91aa-1e2242eae6a1" providerId="ADAL" clId="{844AC723-1F5A-4E3E-904A-3ECB61CB652E}" dt="2023-02-19T11:07:16.192" v="1477" actId="33524"/>
        <pc:sldMkLst>
          <pc:docMk/>
          <pc:sldMk cId="420383015" sldId="447"/>
        </pc:sldMkLst>
        <pc:spChg chg="mod">
          <ac:chgData name="Phoebe Njihia" userId="61e53c1c-6f94-4bc3-91aa-1e2242eae6a1" providerId="ADAL" clId="{844AC723-1F5A-4E3E-904A-3ECB61CB652E}" dt="2023-02-19T11:07:16.192" v="1477" actId="33524"/>
          <ac:spMkLst>
            <pc:docMk/>
            <pc:sldMk cId="420383015" sldId="447"/>
            <ac:spMk id="2" creationId="{EE509CC6-53B3-9F7F-A6EF-D0ECB480424C}"/>
          </ac:spMkLst>
        </pc:spChg>
      </pc:sldChg>
      <pc:sldChg chg="del">
        <pc:chgData name="Phoebe Njihia" userId="61e53c1c-6f94-4bc3-91aa-1e2242eae6a1" providerId="ADAL" clId="{844AC723-1F5A-4E3E-904A-3ECB61CB652E}" dt="2023-02-19T11:02:41.863" v="1475" actId="2696"/>
        <pc:sldMkLst>
          <pc:docMk/>
          <pc:sldMk cId="1356075388" sldId="448"/>
        </pc:sldMkLst>
      </pc:sldChg>
      <pc:sldChg chg="addSp delSp modSp mod">
        <pc:chgData name="Phoebe Njihia" userId="61e53c1c-6f94-4bc3-91aa-1e2242eae6a1" providerId="ADAL" clId="{844AC723-1F5A-4E3E-904A-3ECB61CB652E}" dt="2023-02-19T08:26:18.477" v="1401" actId="255"/>
        <pc:sldMkLst>
          <pc:docMk/>
          <pc:sldMk cId="3817310540" sldId="453"/>
        </pc:sldMkLst>
        <pc:spChg chg="mod">
          <ac:chgData name="Phoebe Njihia" userId="61e53c1c-6f94-4bc3-91aa-1e2242eae6a1" providerId="ADAL" clId="{844AC723-1F5A-4E3E-904A-3ECB61CB652E}" dt="2023-02-19T08:26:18.477" v="1401" actId="255"/>
          <ac:spMkLst>
            <pc:docMk/>
            <pc:sldMk cId="3817310540" sldId="453"/>
            <ac:spMk id="9" creationId="{2290C048-F8C3-1FB0-7CEE-39B975090525}"/>
          </ac:spMkLst>
        </pc:spChg>
        <pc:spChg chg="mod">
          <ac:chgData name="Phoebe Njihia" userId="61e53c1c-6f94-4bc3-91aa-1e2242eae6a1" providerId="ADAL" clId="{844AC723-1F5A-4E3E-904A-3ECB61CB652E}" dt="2023-02-19T08:06:49.375" v="1249" actId="1076"/>
          <ac:spMkLst>
            <pc:docMk/>
            <pc:sldMk cId="3817310540" sldId="453"/>
            <ac:spMk id="13" creationId="{700CF12E-0359-916C-3EEF-8CB687F2E599}"/>
          </ac:spMkLst>
        </pc:spChg>
        <pc:spChg chg="mod">
          <ac:chgData name="Phoebe Njihia" userId="61e53c1c-6f94-4bc3-91aa-1e2242eae6a1" providerId="ADAL" clId="{844AC723-1F5A-4E3E-904A-3ECB61CB652E}" dt="2023-02-19T08:24:57.878" v="1391" actId="113"/>
          <ac:spMkLst>
            <pc:docMk/>
            <pc:sldMk cId="3817310540" sldId="453"/>
            <ac:spMk id="14" creationId="{28BE382E-C278-52C3-8ED7-76CB303F32CC}"/>
          </ac:spMkLst>
        </pc:spChg>
        <pc:picChg chg="add del mod">
          <ac:chgData name="Phoebe Njihia" userId="61e53c1c-6f94-4bc3-91aa-1e2242eae6a1" providerId="ADAL" clId="{844AC723-1F5A-4E3E-904A-3ECB61CB652E}" dt="2023-02-19T06:43:29.361" v="2" actId="21"/>
          <ac:picMkLst>
            <pc:docMk/>
            <pc:sldMk cId="3817310540" sldId="453"/>
            <ac:picMk id="2" creationId="{83DD64AE-DC8B-CAE2-BDF2-05F81DC73D80}"/>
          </ac:picMkLst>
        </pc:picChg>
        <pc:picChg chg="del">
          <ac:chgData name="Phoebe Njihia" userId="61e53c1c-6f94-4bc3-91aa-1e2242eae6a1" providerId="ADAL" clId="{844AC723-1F5A-4E3E-904A-3ECB61CB652E}" dt="2023-02-19T06:43:26.300" v="0" actId="21"/>
          <ac:picMkLst>
            <pc:docMk/>
            <pc:sldMk cId="3817310540" sldId="453"/>
            <ac:picMk id="3" creationId="{1BA16044-5483-F774-439E-A6E3437B0979}"/>
          </ac:picMkLst>
        </pc:picChg>
        <pc:picChg chg="add del mod ord">
          <ac:chgData name="Phoebe Njihia" userId="61e53c1c-6f94-4bc3-91aa-1e2242eae6a1" providerId="ADAL" clId="{844AC723-1F5A-4E3E-904A-3ECB61CB652E}" dt="2023-02-19T07:48:12.353" v="977" actId="21"/>
          <ac:picMkLst>
            <pc:docMk/>
            <pc:sldMk cId="3817310540" sldId="453"/>
            <ac:picMk id="6" creationId="{0AC39620-62FE-B634-FE88-CD9B3E258871}"/>
          </ac:picMkLst>
        </pc:picChg>
        <pc:picChg chg="mod">
          <ac:chgData name="Phoebe Njihia" userId="61e53c1c-6f94-4bc3-91aa-1e2242eae6a1" providerId="ADAL" clId="{844AC723-1F5A-4E3E-904A-3ECB61CB652E}" dt="2023-02-19T07:45:31.287" v="847" actId="1076"/>
          <ac:picMkLst>
            <pc:docMk/>
            <pc:sldMk cId="3817310540" sldId="453"/>
            <ac:picMk id="18" creationId="{BB00909F-390A-B077-1601-6B6814B4BE74}"/>
          </ac:picMkLst>
        </pc:picChg>
        <pc:picChg chg="add mod">
          <ac:chgData name="Phoebe Njihia" userId="61e53c1c-6f94-4bc3-91aa-1e2242eae6a1" providerId="ADAL" clId="{844AC723-1F5A-4E3E-904A-3ECB61CB652E}" dt="2023-02-19T07:58:52.298" v="1141" actId="1076"/>
          <ac:picMkLst>
            <pc:docMk/>
            <pc:sldMk cId="3817310540" sldId="453"/>
            <ac:picMk id="25" creationId="{CB41F42F-AA8B-105D-524B-03AC241A473F}"/>
          </ac:picMkLst>
        </pc:picChg>
        <pc:picChg chg="add del mod">
          <ac:chgData name="Phoebe Njihia" userId="61e53c1c-6f94-4bc3-91aa-1e2242eae6a1" providerId="ADAL" clId="{844AC723-1F5A-4E3E-904A-3ECB61CB652E}" dt="2023-02-19T08:01:53.273" v="1198" actId="21"/>
          <ac:picMkLst>
            <pc:docMk/>
            <pc:sldMk cId="3817310540" sldId="453"/>
            <ac:picMk id="29" creationId="{3614C7FC-06D6-B349-8617-47B3EE3E10B6}"/>
          </ac:picMkLst>
        </pc:picChg>
        <pc:picChg chg="add del mod">
          <ac:chgData name="Phoebe Njihia" userId="61e53c1c-6f94-4bc3-91aa-1e2242eae6a1" providerId="ADAL" clId="{844AC723-1F5A-4E3E-904A-3ECB61CB652E}" dt="2023-02-19T08:02:44.987" v="1223" actId="21"/>
          <ac:picMkLst>
            <pc:docMk/>
            <pc:sldMk cId="3817310540" sldId="453"/>
            <ac:picMk id="31" creationId="{998F0AA3-0E95-A039-749E-EBE64FA6B70B}"/>
          </ac:picMkLst>
        </pc:picChg>
        <pc:picChg chg="add mod">
          <ac:chgData name="Phoebe Njihia" userId="61e53c1c-6f94-4bc3-91aa-1e2242eae6a1" providerId="ADAL" clId="{844AC723-1F5A-4E3E-904A-3ECB61CB652E}" dt="2023-02-19T08:07:02.055" v="1252" actId="14100"/>
          <ac:picMkLst>
            <pc:docMk/>
            <pc:sldMk cId="3817310540" sldId="453"/>
            <ac:picMk id="39" creationId="{18896BA0-F76B-8AC7-498A-EDB64854E1E3}"/>
          </ac:picMkLst>
        </pc:picChg>
        <pc:picChg chg="add mod">
          <ac:chgData name="Phoebe Njihia" userId="61e53c1c-6f94-4bc3-91aa-1e2242eae6a1" providerId="ADAL" clId="{844AC723-1F5A-4E3E-904A-3ECB61CB652E}" dt="2023-02-19T08:06:41.183" v="1248" actId="1076"/>
          <ac:picMkLst>
            <pc:docMk/>
            <pc:sldMk cId="3817310540" sldId="453"/>
            <ac:picMk id="41" creationId="{D339AA75-5968-B973-BE57-9D2C5E200DFB}"/>
          </ac:picMkLst>
        </pc:picChg>
        <pc:cxnChg chg="del mod">
          <ac:chgData name="Phoebe Njihia" userId="61e53c1c-6f94-4bc3-91aa-1e2242eae6a1" providerId="ADAL" clId="{844AC723-1F5A-4E3E-904A-3ECB61CB652E}" dt="2023-02-19T07:43:55.660" v="825" actId="21"/>
          <ac:cxnSpMkLst>
            <pc:docMk/>
            <pc:sldMk cId="3817310540" sldId="453"/>
            <ac:cxnSpMk id="10" creationId="{B9D34A73-C199-2A8F-A96C-358907B962EE}"/>
          </ac:cxnSpMkLst>
        </pc:cxnChg>
        <pc:cxnChg chg="add mod">
          <ac:chgData name="Phoebe Njihia" userId="61e53c1c-6f94-4bc3-91aa-1e2242eae6a1" providerId="ADAL" clId="{844AC723-1F5A-4E3E-904A-3ECB61CB652E}" dt="2023-02-19T08:15:10.387" v="1354" actId="14100"/>
          <ac:cxnSpMkLst>
            <pc:docMk/>
            <pc:sldMk cId="3817310540" sldId="453"/>
            <ac:cxnSpMk id="27" creationId="{AF3E0BCA-F4AC-212C-7454-E048C8B5B16B}"/>
          </ac:cxnSpMkLst>
        </pc:cxnChg>
        <pc:cxnChg chg="add mod">
          <ac:chgData name="Phoebe Njihia" userId="61e53c1c-6f94-4bc3-91aa-1e2242eae6a1" providerId="ADAL" clId="{844AC723-1F5A-4E3E-904A-3ECB61CB652E}" dt="2023-02-19T08:03:15.497" v="1227" actId="1076"/>
          <ac:cxnSpMkLst>
            <pc:docMk/>
            <pc:sldMk cId="3817310540" sldId="453"/>
            <ac:cxnSpMk id="32" creationId="{09F035E3-BB4C-178D-D69D-12109BAE3027}"/>
          </ac:cxnSpMkLst>
        </pc:cxnChg>
        <pc:cxnChg chg="add mod ord">
          <ac:chgData name="Phoebe Njihia" userId="61e53c1c-6f94-4bc3-91aa-1e2242eae6a1" providerId="ADAL" clId="{844AC723-1F5A-4E3E-904A-3ECB61CB652E}" dt="2023-02-19T08:06:53.162" v="1250" actId="1076"/>
          <ac:cxnSpMkLst>
            <pc:docMk/>
            <pc:sldMk cId="3817310540" sldId="453"/>
            <ac:cxnSpMk id="35" creationId="{95FC01EA-F126-39E9-CBE3-29D0EC8A6AD2}"/>
          </ac:cxnSpMkLst>
        </pc:cxnChg>
        <pc:cxnChg chg="add mod">
          <ac:chgData name="Phoebe Njihia" userId="61e53c1c-6f94-4bc3-91aa-1e2242eae6a1" providerId="ADAL" clId="{844AC723-1F5A-4E3E-904A-3ECB61CB652E}" dt="2023-02-19T08:25:23.416" v="1398" actId="14100"/>
          <ac:cxnSpMkLst>
            <pc:docMk/>
            <pc:sldMk cId="3817310540" sldId="453"/>
            <ac:cxnSpMk id="48" creationId="{16181406-633F-1F11-C964-B7F895CF7B1E}"/>
          </ac:cxnSpMkLst>
        </pc:cxnChg>
      </pc:sldChg>
      <pc:sldChg chg="del">
        <pc:chgData name="Phoebe Njihia" userId="61e53c1c-6f94-4bc3-91aa-1e2242eae6a1" providerId="ADAL" clId="{844AC723-1F5A-4E3E-904A-3ECB61CB652E}" dt="2023-02-19T07:09:16.453" v="437" actId="2696"/>
        <pc:sldMkLst>
          <pc:docMk/>
          <pc:sldMk cId="437839816" sldId="454"/>
        </pc:sldMkLst>
      </pc:sldChg>
      <pc:sldChg chg="delSp modSp add del mod">
        <pc:chgData name="Phoebe Njihia" userId="61e53c1c-6f94-4bc3-91aa-1e2242eae6a1" providerId="ADAL" clId="{844AC723-1F5A-4E3E-904A-3ECB61CB652E}" dt="2023-02-19T08:07:42.822" v="1258" actId="2696"/>
        <pc:sldMkLst>
          <pc:docMk/>
          <pc:sldMk cId="1018319588" sldId="455"/>
        </pc:sldMkLst>
        <pc:spChg chg="mod">
          <ac:chgData name="Phoebe Njihia" userId="61e53c1c-6f94-4bc3-91aa-1e2242eae6a1" providerId="ADAL" clId="{844AC723-1F5A-4E3E-904A-3ECB61CB652E}" dt="2023-02-19T06:48:15.042" v="148" actId="20577"/>
          <ac:spMkLst>
            <pc:docMk/>
            <pc:sldMk cId="1018319588" sldId="455"/>
            <ac:spMk id="9" creationId="{2290C048-F8C3-1FB0-7CEE-39B975090525}"/>
          </ac:spMkLst>
        </pc:spChg>
        <pc:spChg chg="mod">
          <ac:chgData name="Phoebe Njihia" userId="61e53c1c-6f94-4bc3-91aa-1e2242eae6a1" providerId="ADAL" clId="{844AC723-1F5A-4E3E-904A-3ECB61CB652E}" dt="2023-02-19T06:48:32.465" v="161" actId="1076"/>
          <ac:spMkLst>
            <pc:docMk/>
            <pc:sldMk cId="1018319588" sldId="455"/>
            <ac:spMk id="13" creationId="{700CF12E-0359-916C-3EEF-8CB687F2E599}"/>
          </ac:spMkLst>
        </pc:spChg>
        <pc:spChg chg="mod">
          <ac:chgData name="Phoebe Njihia" userId="61e53c1c-6f94-4bc3-91aa-1e2242eae6a1" providerId="ADAL" clId="{844AC723-1F5A-4E3E-904A-3ECB61CB652E}" dt="2023-02-19T08:01:21.100" v="1193"/>
          <ac:spMkLst>
            <pc:docMk/>
            <pc:sldMk cId="1018319588" sldId="455"/>
            <ac:spMk id="14" creationId="{28BE382E-C278-52C3-8ED7-76CB303F32CC}"/>
          </ac:spMkLst>
        </pc:spChg>
        <pc:picChg chg="del">
          <ac:chgData name="Phoebe Njihia" userId="61e53c1c-6f94-4bc3-91aa-1e2242eae6a1" providerId="ADAL" clId="{844AC723-1F5A-4E3E-904A-3ECB61CB652E}" dt="2023-02-19T08:01:27.159" v="1194" actId="21"/>
          <ac:picMkLst>
            <pc:docMk/>
            <pc:sldMk cId="1018319588" sldId="455"/>
            <ac:picMk id="6" creationId="{0AC39620-62FE-B634-FE88-CD9B3E258871}"/>
          </ac:picMkLst>
        </pc:picChg>
        <pc:picChg chg="mod">
          <ac:chgData name="Phoebe Njihia" userId="61e53c1c-6f94-4bc3-91aa-1e2242eae6a1" providerId="ADAL" clId="{844AC723-1F5A-4E3E-904A-3ECB61CB652E}" dt="2023-02-19T06:48:29.413" v="160" actId="1076"/>
          <ac:picMkLst>
            <pc:docMk/>
            <pc:sldMk cId="1018319588" sldId="455"/>
            <ac:picMk id="18" creationId="{BB00909F-390A-B077-1601-6B6814B4BE74}"/>
          </ac:picMkLst>
        </pc:picChg>
        <pc:cxnChg chg="mod">
          <ac:chgData name="Phoebe Njihia" userId="61e53c1c-6f94-4bc3-91aa-1e2242eae6a1" providerId="ADAL" clId="{844AC723-1F5A-4E3E-904A-3ECB61CB652E}" dt="2023-02-19T06:48:34.557" v="162" actId="1076"/>
          <ac:cxnSpMkLst>
            <pc:docMk/>
            <pc:sldMk cId="1018319588" sldId="455"/>
            <ac:cxnSpMk id="10" creationId="{B9D34A73-C199-2A8F-A96C-358907B962EE}"/>
          </ac:cxnSpMkLst>
        </pc:cxnChg>
      </pc:sldChg>
      <pc:sldChg chg="addSp delSp modSp add mod">
        <pc:chgData name="Phoebe Njihia" userId="61e53c1c-6f94-4bc3-91aa-1e2242eae6a1" providerId="ADAL" clId="{844AC723-1F5A-4E3E-904A-3ECB61CB652E}" dt="2023-02-19T08:22:56.551" v="1383" actId="113"/>
        <pc:sldMkLst>
          <pc:docMk/>
          <pc:sldMk cId="1443319434" sldId="456"/>
        </pc:sldMkLst>
        <pc:spChg chg="del">
          <ac:chgData name="Phoebe Njihia" userId="61e53c1c-6f94-4bc3-91aa-1e2242eae6a1" providerId="ADAL" clId="{844AC723-1F5A-4E3E-904A-3ECB61CB652E}" dt="2023-02-19T07:25:38.705" v="508" actId="21"/>
          <ac:spMkLst>
            <pc:docMk/>
            <pc:sldMk cId="1443319434" sldId="456"/>
            <ac:spMk id="4" creationId="{E6A68766-D848-EB69-ED36-7A7D54B651B2}"/>
          </ac:spMkLst>
        </pc:spChg>
        <pc:spChg chg="mod">
          <ac:chgData name="Phoebe Njihia" userId="61e53c1c-6f94-4bc3-91aa-1e2242eae6a1" providerId="ADAL" clId="{844AC723-1F5A-4E3E-904A-3ECB61CB652E}" dt="2023-02-19T08:22:56.551" v="1383" actId="113"/>
          <ac:spMkLst>
            <pc:docMk/>
            <pc:sldMk cId="1443319434" sldId="456"/>
            <ac:spMk id="9" creationId="{2290C048-F8C3-1FB0-7CEE-39B975090525}"/>
          </ac:spMkLst>
        </pc:spChg>
        <pc:picChg chg="del">
          <ac:chgData name="Phoebe Njihia" userId="61e53c1c-6f94-4bc3-91aa-1e2242eae6a1" providerId="ADAL" clId="{844AC723-1F5A-4E3E-904A-3ECB61CB652E}" dt="2023-02-19T07:25:28.733" v="504" actId="21"/>
          <ac:picMkLst>
            <pc:docMk/>
            <pc:sldMk cId="1443319434" sldId="456"/>
            <ac:picMk id="2" creationId="{FF8DC9E3-99D2-003E-E505-1DC88E0CA42A}"/>
          </ac:picMkLst>
        </pc:picChg>
        <pc:picChg chg="add del">
          <ac:chgData name="Phoebe Njihia" userId="61e53c1c-6f94-4bc3-91aa-1e2242eae6a1" providerId="ADAL" clId="{844AC723-1F5A-4E3E-904A-3ECB61CB652E}" dt="2023-02-19T07:25:22.023" v="500" actId="21"/>
          <ac:picMkLst>
            <pc:docMk/>
            <pc:sldMk cId="1443319434" sldId="456"/>
            <ac:picMk id="3" creationId="{5E7648AC-4150-D6F6-44A4-D7D40FBD3EB3}"/>
          </ac:picMkLst>
        </pc:picChg>
        <pc:picChg chg="add del mod">
          <ac:chgData name="Phoebe Njihia" userId="61e53c1c-6f94-4bc3-91aa-1e2242eae6a1" providerId="ADAL" clId="{844AC723-1F5A-4E3E-904A-3ECB61CB652E}" dt="2023-02-19T08:20:01.100" v="1377" actId="21"/>
          <ac:picMkLst>
            <pc:docMk/>
            <pc:sldMk cId="1443319434" sldId="456"/>
            <ac:picMk id="8" creationId="{079D34DB-4528-46BB-E721-5BE35D4E1E80}"/>
          </ac:picMkLst>
        </pc:picChg>
        <pc:picChg chg="del">
          <ac:chgData name="Phoebe Njihia" userId="61e53c1c-6f94-4bc3-91aa-1e2242eae6a1" providerId="ADAL" clId="{844AC723-1F5A-4E3E-904A-3ECB61CB652E}" dt="2023-02-19T07:25:18.555" v="498" actId="21"/>
          <ac:picMkLst>
            <pc:docMk/>
            <pc:sldMk cId="1443319434" sldId="456"/>
            <ac:picMk id="13" creationId="{91160C63-A0F7-A447-CA1F-017741CBF02F}"/>
          </ac:picMkLst>
        </pc:picChg>
        <pc:picChg chg="add mod">
          <ac:chgData name="Phoebe Njihia" userId="61e53c1c-6f94-4bc3-91aa-1e2242eae6a1" providerId="ADAL" clId="{844AC723-1F5A-4E3E-904A-3ECB61CB652E}" dt="2023-02-19T08:21:05.399" v="1381" actId="14100"/>
          <ac:picMkLst>
            <pc:docMk/>
            <pc:sldMk cId="1443319434" sldId="456"/>
            <ac:picMk id="14" creationId="{C35EC269-4957-4F19-45AF-0452F5252C1A}"/>
          </ac:picMkLst>
        </pc:picChg>
        <pc:picChg chg="del mod">
          <ac:chgData name="Phoebe Njihia" userId="61e53c1c-6f94-4bc3-91aa-1e2242eae6a1" providerId="ADAL" clId="{844AC723-1F5A-4E3E-904A-3ECB61CB652E}" dt="2023-02-19T07:25:23.827" v="501" actId="21"/>
          <ac:picMkLst>
            <pc:docMk/>
            <pc:sldMk cId="1443319434" sldId="456"/>
            <ac:picMk id="15" creationId="{32612FC0-B425-F7AA-B1C2-25D6F155C758}"/>
          </ac:picMkLst>
        </pc:picChg>
        <pc:picChg chg="del">
          <ac:chgData name="Phoebe Njihia" userId="61e53c1c-6f94-4bc3-91aa-1e2242eae6a1" providerId="ADAL" clId="{844AC723-1F5A-4E3E-904A-3ECB61CB652E}" dt="2023-02-19T07:25:25.239" v="502" actId="21"/>
          <ac:picMkLst>
            <pc:docMk/>
            <pc:sldMk cId="1443319434" sldId="456"/>
            <ac:picMk id="17" creationId="{350DBC6A-6131-21F2-7E18-836434343A51}"/>
          </ac:picMkLst>
        </pc:picChg>
        <pc:picChg chg="del">
          <ac:chgData name="Phoebe Njihia" userId="61e53c1c-6f94-4bc3-91aa-1e2242eae6a1" providerId="ADAL" clId="{844AC723-1F5A-4E3E-904A-3ECB61CB652E}" dt="2023-02-19T07:25:26.870" v="503" actId="21"/>
          <ac:picMkLst>
            <pc:docMk/>
            <pc:sldMk cId="1443319434" sldId="456"/>
            <ac:picMk id="21" creationId="{4741B7E6-DE09-4598-FA9A-D092AF45010D}"/>
          </ac:picMkLst>
        </pc:picChg>
        <pc:cxnChg chg="del">
          <ac:chgData name="Phoebe Njihia" userId="61e53c1c-6f94-4bc3-91aa-1e2242eae6a1" providerId="ADAL" clId="{844AC723-1F5A-4E3E-904A-3ECB61CB652E}" dt="2023-02-19T07:25:35.057" v="507" actId="21"/>
          <ac:cxnSpMkLst>
            <pc:docMk/>
            <pc:sldMk cId="1443319434" sldId="456"/>
            <ac:cxnSpMk id="12" creationId="{6953A985-512F-2506-210F-CCACCF32974B}"/>
          </ac:cxnSpMkLst>
        </pc:cxnChg>
        <pc:cxnChg chg="del">
          <ac:chgData name="Phoebe Njihia" userId="61e53c1c-6f94-4bc3-91aa-1e2242eae6a1" providerId="ADAL" clId="{844AC723-1F5A-4E3E-904A-3ECB61CB652E}" dt="2023-02-19T07:25:33.051" v="506" actId="21"/>
          <ac:cxnSpMkLst>
            <pc:docMk/>
            <pc:sldMk cId="1443319434" sldId="456"/>
            <ac:cxnSpMk id="18" creationId="{2903BF9B-7E09-A518-8500-F59FFC4E58FF}"/>
          </ac:cxnSpMkLst>
        </pc:cxnChg>
        <pc:cxnChg chg="del">
          <ac:chgData name="Phoebe Njihia" userId="61e53c1c-6f94-4bc3-91aa-1e2242eae6a1" providerId="ADAL" clId="{844AC723-1F5A-4E3E-904A-3ECB61CB652E}" dt="2023-02-19T07:25:30.689" v="505" actId="21"/>
          <ac:cxnSpMkLst>
            <pc:docMk/>
            <pc:sldMk cId="1443319434" sldId="456"/>
            <ac:cxnSpMk id="20" creationId="{5ACD2F25-E302-1248-C69F-A2C61B631D3C}"/>
          </ac:cxnSpMkLst>
        </pc:cxnChg>
      </pc:sldChg>
      <pc:sldChg chg="addSp modSp add mod ord">
        <pc:chgData name="Phoebe Njihia" userId="61e53c1c-6f94-4bc3-91aa-1e2242eae6a1" providerId="ADAL" clId="{844AC723-1F5A-4E3E-904A-3ECB61CB652E}" dt="2023-02-19T08:24:37.705" v="1389" actId="14100"/>
        <pc:sldMkLst>
          <pc:docMk/>
          <pc:sldMk cId="3034373702" sldId="457"/>
        </pc:sldMkLst>
        <pc:spChg chg="mod">
          <ac:chgData name="Phoebe Njihia" userId="61e53c1c-6f94-4bc3-91aa-1e2242eae6a1" providerId="ADAL" clId="{844AC723-1F5A-4E3E-904A-3ECB61CB652E}" dt="2023-02-19T08:12:36.886" v="1333" actId="113"/>
          <ac:spMkLst>
            <pc:docMk/>
            <pc:sldMk cId="3034373702" sldId="457"/>
            <ac:spMk id="9" creationId="{2290C048-F8C3-1FB0-7CEE-39B975090525}"/>
          </ac:spMkLst>
        </pc:spChg>
        <pc:picChg chg="mod">
          <ac:chgData name="Phoebe Njihia" userId="61e53c1c-6f94-4bc3-91aa-1e2242eae6a1" providerId="ADAL" clId="{844AC723-1F5A-4E3E-904A-3ECB61CB652E}" dt="2023-02-19T08:07:23.590" v="1255" actId="14100"/>
          <ac:picMkLst>
            <pc:docMk/>
            <pc:sldMk cId="3034373702" sldId="457"/>
            <ac:picMk id="29" creationId="{3614C7FC-06D6-B349-8617-47B3EE3E10B6}"/>
          </ac:picMkLst>
        </pc:picChg>
        <pc:picChg chg="mod">
          <ac:chgData name="Phoebe Njihia" userId="61e53c1c-6f94-4bc3-91aa-1e2242eae6a1" providerId="ADAL" clId="{844AC723-1F5A-4E3E-904A-3ECB61CB652E}" dt="2023-02-19T08:07:29.290" v="1257" actId="14100"/>
          <ac:picMkLst>
            <pc:docMk/>
            <pc:sldMk cId="3034373702" sldId="457"/>
            <ac:picMk id="31" creationId="{998F0AA3-0E95-A039-749E-EBE64FA6B70B}"/>
          </ac:picMkLst>
        </pc:picChg>
        <pc:cxnChg chg="add mod">
          <ac:chgData name="Phoebe Njihia" userId="61e53c1c-6f94-4bc3-91aa-1e2242eae6a1" providerId="ADAL" clId="{844AC723-1F5A-4E3E-904A-3ECB61CB652E}" dt="2023-02-19T08:24:37.705" v="1389" actId="14100"/>
          <ac:cxnSpMkLst>
            <pc:docMk/>
            <pc:sldMk cId="3034373702" sldId="457"/>
            <ac:cxnSpMk id="4" creationId="{443380F4-6FD2-F092-02D9-F2D4C9E47EE9}"/>
          </ac:cxnSpMkLst>
        </pc:cxnChg>
        <pc:cxnChg chg="mod">
          <ac:chgData name="Phoebe Njihia" userId="61e53c1c-6f94-4bc3-91aa-1e2242eae6a1" providerId="ADAL" clId="{844AC723-1F5A-4E3E-904A-3ECB61CB652E}" dt="2023-02-19T08:07:25.997" v="1256" actId="1076"/>
          <ac:cxnSpMkLst>
            <pc:docMk/>
            <pc:sldMk cId="3034373702" sldId="457"/>
            <ac:cxnSpMk id="35" creationId="{95FC01EA-F126-39E9-CBE3-29D0EC8A6AD2}"/>
          </ac:cxnSpMkLst>
        </pc:cxnChg>
      </pc:sldChg>
      <pc:sldChg chg="addSp delSp modSp add mod">
        <pc:chgData name="Phoebe Njihia" userId="61e53c1c-6f94-4bc3-91aa-1e2242eae6a1" providerId="ADAL" clId="{844AC723-1F5A-4E3E-904A-3ECB61CB652E}" dt="2023-02-19T08:19:45.792" v="1375" actId="1076"/>
        <pc:sldMkLst>
          <pc:docMk/>
          <pc:sldMk cId="1192054542" sldId="458"/>
        </pc:sldMkLst>
        <pc:spChg chg="del">
          <ac:chgData name="Phoebe Njihia" userId="61e53c1c-6f94-4bc3-91aa-1e2242eae6a1" providerId="ADAL" clId="{844AC723-1F5A-4E3E-904A-3ECB61CB652E}" dt="2023-02-19T08:17:08.987" v="1371" actId="21"/>
          <ac:spMkLst>
            <pc:docMk/>
            <pc:sldMk cId="1192054542" sldId="458"/>
            <ac:spMk id="4" creationId="{E6A68766-D848-EB69-ED36-7A7D54B651B2}"/>
          </ac:spMkLst>
        </pc:spChg>
        <pc:spChg chg="mod">
          <ac:chgData name="Phoebe Njihia" userId="61e53c1c-6f94-4bc3-91aa-1e2242eae6a1" providerId="ADAL" clId="{844AC723-1F5A-4E3E-904A-3ECB61CB652E}" dt="2023-02-19T08:17:14.694" v="1373" actId="14100"/>
          <ac:spMkLst>
            <pc:docMk/>
            <pc:sldMk cId="1192054542" sldId="458"/>
            <ac:spMk id="9" creationId="{2290C048-F8C3-1FB0-7CEE-39B975090525}"/>
          </ac:spMkLst>
        </pc:spChg>
        <pc:spChg chg="del">
          <ac:chgData name="Phoebe Njihia" userId="61e53c1c-6f94-4bc3-91aa-1e2242eae6a1" providerId="ADAL" clId="{844AC723-1F5A-4E3E-904A-3ECB61CB652E}" dt="2023-02-19T08:16:58.753" v="1367" actId="21"/>
          <ac:spMkLst>
            <pc:docMk/>
            <pc:sldMk cId="1192054542" sldId="458"/>
            <ac:spMk id="30" creationId="{7C2978A0-FB58-EBA1-FDCF-AD9BA130674E}"/>
          </ac:spMkLst>
        </pc:spChg>
        <pc:picChg chg="del">
          <ac:chgData name="Phoebe Njihia" userId="61e53c1c-6f94-4bc3-91aa-1e2242eae6a1" providerId="ADAL" clId="{844AC723-1F5A-4E3E-904A-3ECB61CB652E}" dt="2023-02-19T08:17:10.907" v="1372" actId="21"/>
          <ac:picMkLst>
            <pc:docMk/>
            <pc:sldMk cId="1192054542" sldId="458"/>
            <ac:picMk id="2" creationId="{FF8DC9E3-99D2-003E-E505-1DC88E0CA42A}"/>
          </ac:picMkLst>
        </pc:picChg>
        <pc:picChg chg="add mod">
          <ac:chgData name="Phoebe Njihia" userId="61e53c1c-6f94-4bc3-91aa-1e2242eae6a1" providerId="ADAL" clId="{844AC723-1F5A-4E3E-904A-3ECB61CB652E}" dt="2023-02-19T08:19:45.792" v="1375" actId="1076"/>
          <ac:picMkLst>
            <pc:docMk/>
            <pc:sldMk cId="1192054542" sldId="458"/>
            <ac:picMk id="6" creationId="{D3934665-1448-0191-BDDF-41F058922D61}"/>
          </ac:picMkLst>
        </pc:picChg>
        <pc:picChg chg="del">
          <ac:chgData name="Phoebe Njihia" userId="61e53c1c-6f94-4bc3-91aa-1e2242eae6a1" providerId="ADAL" clId="{844AC723-1F5A-4E3E-904A-3ECB61CB652E}" dt="2023-02-19T08:16:55.566" v="1365" actId="21"/>
          <ac:picMkLst>
            <pc:docMk/>
            <pc:sldMk cId="1192054542" sldId="458"/>
            <ac:picMk id="8" creationId="{6A762043-6738-2C61-7EBF-4E52176942E4}"/>
          </ac:picMkLst>
        </pc:picChg>
        <pc:picChg chg="del mod">
          <ac:chgData name="Phoebe Njihia" userId="61e53c1c-6f94-4bc3-91aa-1e2242eae6a1" providerId="ADAL" clId="{844AC723-1F5A-4E3E-904A-3ECB61CB652E}" dt="2023-02-19T08:16:54.088" v="1364" actId="21"/>
          <ac:picMkLst>
            <pc:docMk/>
            <pc:sldMk cId="1192054542" sldId="458"/>
            <ac:picMk id="13" creationId="{91160C63-A0F7-A447-CA1F-017741CBF02F}"/>
          </ac:picMkLst>
        </pc:picChg>
        <pc:picChg chg="del">
          <ac:chgData name="Phoebe Njihia" userId="61e53c1c-6f94-4bc3-91aa-1e2242eae6a1" providerId="ADAL" clId="{844AC723-1F5A-4E3E-904A-3ECB61CB652E}" dt="2023-02-19T08:16:56.771" v="1366" actId="21"/>
          <ac:picMkLst>
            <pc:docMk/>
            <pc:sldMk cId="1192054542" sldId="458"/>
            <ac:picMk id="18" creationId="{2042702E-010C-42BB-6302-06622FA540B8}"/>
          </ac:picMkLst>
        </pc:picChg>
        <pc:cxnChg chg="del mod">
          <ac:chgData name="Phoebe Njihia" userId="61e53c1c-6f94-4bc3-91aa-1e2242eae6a1" providerId="ADAL" clId="{844AC723-1F5A-4E3E-904A-3ECB61CB652E}" dt="2023-02-19T08:17:00.155" v="1368" actId="21"/>
          <ac:cxnSpMkLst>
            <pc:docMk/>
            <pc:sldMk cId="1192054542" sldId="458"/>
            <ac:cxnSpMk id="20" creationId="{3484CB36-701B-9A1E-3144-1545B3F1B2DA}"/>
          </ac:cxnSpMkLst>
        </pc:cxnChg>
        <pc:cxnChg chg="del">
          <ac:chgData name="Phoebe Njihia" userId="61e53c1c-6f94-4bc3-91aa-1e2242eae6a1" providerId="ADAL" clId="{844AC723-1F5A-4E3E-904A-3ECB61CB652E}" dt="2023-02-19T08:17:02.386" v="1369" actId="21"/>
          <ac:cxnSpMkLst>
            <pc:docMk/>
            <pc:sldMk cId="1192054542" sldId="458"/>
            <ac:cxnSpMk id="26" creationId="{DF2A2C91-F5FA-211E-20CF-9B0D5B843767}"/>
          </ac:cxnSpMkLst>
        </pc:cxnChg>
        <pc:cxnChg chg="del">
          <ac:chgData name="Phoebe Njihia" userId="61e53c1c-6f94-4bc3-91aa-1e2242eae6a1" providerId="ADAL" clId="{844AC723-1F5A-4E3E-904A-3ECB61CB652E}" dt="2023-02-19T08:17:04.561" v="1370" actId="21"/>
          <ac:cxnSpMkLst>
            <pc:docMk/>
            <pc:sldMk cId="1192054542" sldId="458"/>
            <ac:cxnSpMk id="32" creationId="{424A2FC8-B806-0793-1C59-52ED45F76708}"/>
          </ac:cxnSpMkLst>
        </pc:cxnChg>
      </pc:sldChg>
    </pc:docChg>
  </pc:docChgLst>
  <pc:docChgLst>
    <pc:chgData name="Iva Vavic" userId="13a89f61-d74e-4100-9f82-8f9fd7ea3560" providerId="ADAL" clId="{727051F8-D390-4D53-8AAA-82F1B68C2DAF}"/>
    <pc:docChg chg="undo redo custSel addSld delSld modSld sldOrd">
      <pc:chgData name="Iva Vavic" userId="13a89f61-d74e-4100-9f82-8f9fd7ea3560" providerId="ADAL" clId="{727051F8-D390-4D53-8AAA-82F1B68C2DAF}" dt="2023-04-06T15:58:56.787" v="12043" actId="47"/>
      <pc:docMkLst>
        <pc:docMk/>
      </pc:docMkLst>
      <pc:sldChg chg="del">
        <pc:chgData name="Iva Vavic" userId="13a89f61-d74e-4100-9f82-8f9fd7ea3560" providerId="ADAL" clId="{727051F8-D390-4D53-8AAA-82F1B68C2DAF}" dt="2023-03-27T11:27:05.564" v="778" actId="47"/>
        <pc:sldMkLst>
          <pc:docMk/>
          <pc:sldMk cId="3261966717" sldId="259"/>
        </pc:sldMkLst>
      </pc:sldChg>
      <pc:sldChg chg="addSp delSp modSp mod">
        <pc:chgData name="Iva Vavic" userId="13a89f61-d74e-4100-9f82-8f9fd7ea3560" providerId="ADAL" clId="{727051F8-D390-4D53-8AAA-82F1B68C2DAF}" dt="2023-03-30T05:52:53.733" v="11522" actId="1038"/>
        <pc:sldMkLst>
          <pc:docMk/>
          <pc:sldMk cId="2265858915" sldId="266"/>
        </pc:sldMkLst>
        <pc:spChg chg="mod">
          <ac:chgData name="Iva Vavic" userId="13a89f61-d74e-4100-9f82-8f9fd7ea3560" providerId="ADAL" clId="{727051F8-D390-4D53-8AAA-82F1B68C2DAF}" dt="2023-03-30T05:52:21.401" v="11514" actId="2711"/>
          <ac:spMkLst>
            <pc:docMk/>
            <pc:sldMk cId="2265858915" sldId="266"/>
            <ac:spMk id="7" creationId="{8BC65051-CD12-F410-8DCE-CB3DD714B380}"/>
          </ac:spMkLst>
        </pc:spChg>
        <pc:spChg chg="mod">
          <ac:chgData name="Iva Vavic" userId="13a89f61-d74e-4100-9f82-8f9fd7ea3560" providerId="ADAL" clId="{727051F8-D390-4D53-8AAA-82F1B68C2DAF}" dt="2023-03-30T05:52:53.733" v="11522" actId="1038"/>
          <ac:spMkLst>
            <pc:docMk/>
            <pc:sldMk cId="2265858915" sldId="266"/>
            <ac:spMk id="9" creationId="{B91D76C8-B40B-82DF-A463-7FA49157F0E0}"/>
          </ac:spMkLst>
        </pc:spChg>
        <pc:picChg chg="del mod">
          <ac:chgData name="Iva Vavic" userId="13a89f61-d74e-4100-9f82-8f9fd7ea3560" providerId="ADAL" clId="{727051F8-D390-4D53-8AAA-82F1B68C2DAF}" dt="2023-03-27T10:30:13.340" v="6" actId="478"/>
          <ac:picMkLst>
            <pc:docMk/>
            <pc:sldMk cId="2265858915" sldId="266"/>
            <ac:picMk id="3" creationId="{A165075C-9036-3990-2E63-E908227A4332}"/>
          </ac:picMkLst>
        </pc:picChg>
        <pc:picChg chg="add mod ord">
          <ac:chgData name="Iva Vavic" userId="13a89f61-d74e-4100-9f82-8f9fd7ea3560" providerId="ADAL" clId="{727051F8-D390-4D53-8AAA-82F1B68C2DAF}" dt="2023-03-27T11:21:28.548" v="653" actId="29295"/>
          <ac:picMkLst>
            <pc:docMk/>
            <pc:sldMk cId="2265858915" sldId="266"/>
            <ac:picMk id="5" creationId="{A76BE04C-2720-ED0A-D79E-28C5CC48D260}"/>
          </ac:picMkLst>
        </pc:picChg>
      </pc:sldChg>
      <pc:sldChg chg="modSp mod setBg">
        <pc:chgData name="Iva Vavic" userId="13a89f61-d74e-4100-9f82-8f9fd7ea3560" providerId="ADAL" clId="{727051F8-D390-4D53-8AAA-82F1B68C2DAF}" dt="2023-03-29T12:27:14.303" v="6976"/>
        <pc:sldMkLst>
          <pc:docMk/>
          <pc:sldMk cId="1472166204" sldId="298"/>
        </pc:sldMkLst>
        <pc:spChg chg="mod">
          <ac:chgData name="Iva Vavic" userId="13a89f61-d74e-4100-9f82-8f9fd7ea3560" providerId="ADAL" clId="{727051F8-D390-4D53-8AAA-82F1B68C2DAF}" dt="2023-03-29T09:56:47.091" v="5874" actId="20577"/>
          <ac:spMkLst>
            <pc:docMk/>
            <pc:sldMk cId="1472166204" sldId="298"/>
            <ac:spMk id="4" creationId="{4A9045E3-A913-9466-AA9F-7B8F58F1C90C}"/>
          </ac:spMkLst>
        </pc:spChg>
      </pc:sldChg>
      <pc:sldChg chg="modSp mod setBg">
        <pc:chgData name="Iva Vavic" userId="13a89f61-d74e-4100-9f82-8f9fd7ea3560" providerId="ADAL" clId="{727051F8-D390-4D53-8AAA-82F1B68C2DAF}" dt="2023-03-30T05:52:06.756" v="11513" actId="2711"/>
        <pc:sldMkLst>
          <pc:docMk/>
          <pc:sldMk cId="3983660992" sldId="375"/>
        </pc:sldMkLst>
        <pc:spChg chg="mod">
          <ac:chgData name="Iva Vavic" userId="13a89f61-d74e-4100-9f82-8f9fd7ea3560" providerId="ADAL" clId="{727051F8-D390-4D53-8AAA-82F1B68C2DAF}" dt="2023-03-30T05:52:06.756" v="11513" actId="2711"/>
          <ac:spMkLst>
            <pc:docMk/>
            <pc:sldMk cId="3983660992" sldId="375"/>
            <ac:spMk id="17" creationId="{CD01EF23-FBC9-40B4-180A-2605C5030990}"/>
          </ac:spMkLst>
        </pc:spChg>
      </pc:sldChg>
      <pc:sldChg chg="del">
        <pc:chgData name="Iva Vavic" userId="13a89f61-d74e-4100-9f82-8f9fd7ea3560" providerId="ADAL" clId="{727051F8-D390-4D53-8AAA-82F1B68C2DAF}" dt="2023-03-27T11:27:15.547" v="782" actId="47"/>
        <pc:sldMkLst>
          <pc:docMk/>
          <pc:sldMk cId="610686074" sldId="405"/>
        </pc:sldMkLst>
      </pc:sldChg>
      <pc:sldChg chg="modSp add del mod">
        <pc:chgData name="Iva Vavic" userId="13a89f61-d74e-4100-9f82-8f9fd7ea3560" providerId="ADAL" clId="{727051F8-D390-4D53-8AAA-82F1B68C2DAF}" dt="2023-03-29T16:39:01.901" v="8592" actId="47"/>
        <pc:sldMkLst>
          <pc:docMk/>
          <pc:sldMk cId="2261132308" sldId="410"/>
        </pc:sldMkLst>
        <pc:spChg chg="mod">
          <ac:chgData name="Iva Vavic" userId="13a89f61-d74e-4100-9f82-8f9fd7ea3560" providerId="ADAL" clId="{727051F8-D390-4D53-8AAA-82F1B68C2DAF}" dt="2023-03-29T16:37:39.653" v="8580" actId="20577"/>
          <ac:spMkLst>
            <pc:docMk/>
            <pc:sldMk cId="2261132308" sldId="410"/>
            <ac:spMk id="3" creationId="{046DE7C4-F1E8-86EE-1B48-13969FEAE34B}"/>
          </ac:spMkLst>
        </pc:spChg>
      </pc:sldChg>
      <pc:sldChg chg="add del">
        <pc:chgData name="Iva Vavic" userId="13a89f61-d74e-4100-9f82-8f9fd7ea3560" providerId="ADAL" clId="{727051F8-D390-4D53-8AAA-82F1B68C2DAF}" dt="2023-03-29T11:12:11.727" v="6445" actId="47"/>
        <pc:sldMkLst>
          <pc:docMk/>
          <pc:sldMk cId="1919856679" sldId="411"/>
        </pc:sldMkLst>
      </pc:sldChg>
      <pc:sldChg chg="del">
        <pc:chgData name="Iva Vavic" userId="13a89f61-d74e-4100-9f82-8f9fd7ea3560" providerId="ADAL" clId="{727051F8-D390-4D53-8AAA-82F1B68C2DAF}" dt="2023-03-27T11:27:06.898" v="779" actId="47"/>
        <pc:sldMkLst>
          <pc:docMk/>
          <pc:sldMk cId="328437085" sldId="412"/>
        </pc:sldMkLst>
      </pc:sldChg>
      <pc:sldChg chg="del">
        <pc:chgData name="Iva Vavic" userId="13a89f61-d74e-4100-9f82-8f9fd7ea3560" providerId="ADAL" clId="{727051F8-D390-4D53-8AAA-82F1B68C2DAF}" dt="2023-03-27T11:27:08.087" v="780" actId="47"/>
        <pc:sldMkLst>
          <pc:docMk/>
          <pc:sldMk cId="1527225150" sldId="413"/>
        </pc:sldMkLst>
      </pc:sldChg>
      <pc:sldChg chg="del">
        <pc:chgData name="Iva Vavic" userId="13a89f61-d74e-4100-9f82-8f9fd7ea3560" providerId="ADAL" clId="{727051F8-D390-4D53-8AAA-82F1B68C2DAF}" dt="2023-03-27T11:27:09.803" v="781" actId="47"/>
        <pc:sldMkLst>
          <pc:docMk/>
          <pc:sldMk cId="1360538880" sldId="414"/>
        </pc:sldMkLst>
      </pc:sldChg>
      <pc:sldChg chg="del">
        <pc:chgData name="Iva Vavic" userId="13a89f61-d74e-4100-9f82-8f9fd7ea3560" providerId="ADAL" clId="{727051F8-D390-4D53-8AAA-82F1B68C2DAF}" dt="2023-03-27T11:27:17.189" v="783" actId="47"/>
        <pc:sldMkLst>
          <pc:docMk/>
          <pc:sldMk cId="2950680576" sldId="417"/>
        </pc:sldMkLst>
      </pc:sldChg>
      <pc:sldChg chg="delSp modSp add del mod">
        <pc:chgData name="Iva Vavic" userId="13a89f61-d74e-4100-9f82-8f9fd7ea3560" providerId="ADAL" clId="{727051F8-D390-4D53-8AAA-82F1B68C2DAF}" dt="2023-03-29T10:43:42.863" v="6136" actId="47"/>
        <pc:sldMkLst>
          <pc:docMk/>
          <pc:sldMk cId="3301431161" sldId="418"/>
        </pc:sldMkLst>
        <pc:spChg chg="del mod">
          <ac:chgData name="Iva Vavic" userId="13a89f61-d74e-4100-9f82-8f9fd7ea3560" providerId="ADAL" clId="{727051F8-D390-4D53-8AAA-82F1B68C2DAF}" dt="2023-03-29T09:58:59.784" v="5883"/>
          <ac:spMkLst>
            <pc:docMk/>
            <pc:sldMk cId="3301431161" sldId="418"/>
            <ac:spMk id="4" creationId="{4A9045E3-A913-9466-AA9F-7B8F58F1C90C}"/>
          </ac:spMkLst>
        </pc:spChg>
      </pc:sldChg>
      <pc:sldChg chg="del">
        <pc:chgData name="Iva Vavic" userId="13a89f61-d74e-4100-9f82-8f9fd7ea3560" providerId="ADAL" clId="{727051F8-D390-4D53-8AAA-82F1B68C2DAF}" dt="2023-03-27T11:26:10.568" v="741" actId="47"/>
        <pc:sldMkLst>
          <pc:docMk/>
          <pc:sldMk cId="748832690" sldId="419"/>
        </pc:sldMkLst>
      </pc:sldChg>
      <pc:sldChg chg="modSp add del mod ord">
        <pc:chgData name="Iva Vavic" userId="13a89f61-d74e-4100-9f82-8f9fd7ea3560" providerId="ADAL" clId="{727051F8-D390-4D53-8AAA-82F1B68C2DAF}" dt="2023-04-06T15:58:56.787" v="12043" actId="47"/>
        <pc:sldMkLst>
          <pc:docMk/>
          <pc:sldMk cId="3323019025" sldId="420"/>
        </pc:sldMkLst>
        <pc:spChg chg="mod">
          <ac:chgData name="Iva Vavic" userId="13a89f61-d74e-4100-9f82-8f9fd7ea3560" providerId="ADAL" clId="{727051F8-D390-4D53-8AAA-82F1B68C2DAF}" dt="2023-03-29T16:27:00.478" v="8120" actId="20577"/>
          <ac:spMkLst>
            <pc:docMk/>
            <pc:sldMk cId="3323019025" sldId="420"/>
            <ac:spMk id="17" creationId="{CD01EF23-FBC9-40B4-180A-2605C5030990}"/>
          </ac:spMkLst>
        </pc:spChg>
      </pc:sldChg>
      <pc:sldChg chg="add del">
        <pc:chgData name="Iva Vavic" userId="13a89f61-d74e-4100-9f82-8f9fd7ea3560" providerId="ADAL" clId="{727051F8-D390-4D53-8AAA-82F1B68C2DAF}" dt="2023-03-29T11:34:44.006" v="6832" actId="47"/>
        <pc:sldMkLst>
          <pc:docMk/>
          <pc:sldMk cId="2572249437" sldId="421"/>
        </pc:sldMkLst>
      </pc:sldChg>
      <pc:sldChg chg="delSp modSp add del mod">
        <pc:chgData name="Iva Vavic" userId="13a89f61-d74e-4100-9f82-8f9fd7ea3560" providerId="ADAL" clId="{727051F8-D390-4D53-8AAA-82F1B68C2DAF}" dt="2023-03-27T11:59:43.635" v="1407" actId="47"/>
        <pc:sldMkLst>
          <pc:docMk/>
          <pc:sldMk cId="3827807250" sldId="421"/>
        </pc:sldMkLst>
        <pc:spChg chg="mod">
          <ac:chgData name="Iva Vavic" userId="13a89f61-d74e-4100-9f82-8f9fd7ea3560" providerId="ADAL" clId="{727051F8-D390-4D53-8AAA-82F1B68C2DAF}" dt="2023-03-27T11:28:12.321" v="801" actId="20577"/>
          <ac:spMkLst>
            <pc:docMk/>
            <pc:sldMk cId="3827807250" sldId="421"/>
            <ac:spMk id="2" creationId="{00000000-0000-0000-0000-000000000000}"/>
          </ac:spMkLst>
        </pc:spChg>
        <pc:spChg chg="mod">
          <ac:chgData name="Iva Vavic" userId="13a89f61-d74e-4100-9f82-8f9fd7ea3560" providerId="ADAL" clId="{727051F8-D390-4D53-8AAA-82F1B68C2DAF}" dt="2023-03-27T11:27:44.278" v="793" actId="255"/>
          <ac:spMkLst>
            <pc:docMk/>
            <pc:sldMk cId="3827807250" sldId="421"/>
            <ac:spMk id="4" creationId="{4A9045E3-A913-9466-AA9F-7B8F58F1C90C}"/>
          </ac:spMkLst>
        </pc:spChg>
        <pc:picChg chg="del">
          <ac:chgData name="Iva Vavic" userId="13a89f61-d74e-4100-9f82-8f9fd7ea3560" providerId="ADAL" clId="{727051F8-D390-4D53-8AAA-82F1B68C2DAF}" dt="2023-03-27T11:27:26.966" v="786" actId="478"/>
          <ac:picMkLst>
            <pc:docMk/>
            <pc:sldMk cId="3827807250" sldId="421"/>
            <ac:picMk id="3" creationId="{C1527350-F7F4-C0FB-2F4C-961D5017541B}"/>
          </ac:picMkLst>
        </pc:picChg>
        <pc:picChg chg="del">
          <ac:chgData name="Iva Vavic" userId="13a89f61-d74e-4100-9f82-8f9fd7ea3560" providerId="ADAL" clId="{727051F8-D390-4D53-8AAA-82F1B68C2DAF}" dt="2023-03-27T11:27:28.022" v="787" actId="478"/>
          <ac:picMkLst>
            <pc:docMk/>
            <pc:sldMk cId="3827807250" sldId="421"/>
            <ac:picMk id="6" creationId="{64E98E7B-8DD6-4B30-B11E-074747D52DC0}"/>
          </ac:picMkLst>
        </pc:picChg>
      </pc:sldChg>
      <pc:sldChg chg="modSp add del mod ord">
        <pc:chgData name="Iva Vavic" userId="13a89f61-d74e-4100-9f82-8f9fd7ea3560" providerId="ADAL" clId="{727051F8-D390-4D53-8AAA-82F1B68C2DAF}" dt="2023-03-29T18:22:44.629" v="11511" actId="47"/>
        <pc:sldMkLst>
          <pc:docMk/>
          <pc:sldMk cId="322256436" sldId="422"/>
        </pc:sldMkLst>
        <pc:spChg chg="mod">
          <ac:chgData name="Iva Vavic" userId="13a89f61-d74e-4100-9f82-8f9fd7ea3560" providerId="ADAL" clId="{727051F8-D390-4D53-8AAA-82F1B68C2DAF}" dt="2023-03-27T11:29:10.775" v="859" actId="20577"/>
          <ac:spMkLst>
            <pc:docMk/>
            <pc:sldMk cId="322256436" sldId="422"/>
            <ac:spMk id="2" creationId="{00000000-0000-0000-0000-000000000000}"/>
          </ac:spMkLst>
        </pc:spChg>
        <pc:spChg chg="mod">
          <ac:chgData name="Iva Vavic" userId="13a89f61-d74e-4100-9f82-8f9fd7ea3560" providerId="ADAL" clId="{727051F8-D390-4D53-8AAA-82F1B68C2DAF}" dt="2023-03-29T16:44:25.450" v="8698" actId="20577"/>
          <ac:spMkLst>
            <pc:docMk/>
            <pc:sldMk cId="322256436" sldId="422"/>
            <ac:spMk id="4" creationId="{4A9045E3-A913-9466-AA9F-7B8F58F1C90C}"/>
          </ac:spMkLst>
        </pc:spChg>
      </pc:sldChg>
      <pc:sldChg chg="addSp delSp modSp add mod ord">
        <pc:chgData name="Iva Vavic" userId="13a89f61-d74e-4100-9f82-8f9fd7ea3560" providerId="ADAL" clId="{727051F8-D390-4D53-8AAA-82F1B68C2DAF}" dt="2023-03-29T10:10:26.955" v="6002" actId="108"/>
        <pc:sldMkLst>
          <pc:docMk/>
          <pc:sldMk cId="431017432" sldId="423"/>
        </pc:sldMkLst>
        <pc:spChg chg="mod">
          <ac:chgData name="Iva Vavic" userId="13a89f61-d74e-4100-9f82-8f9fd7ea3560" providerId="ADAL" clId="{727051F8-D390-4D53-8AAA-82F1B68C2DAF}" dt="2023-03-28T07:52:04.831" v="2847" actId="20577"/>
          <ac:spMkLst>
            <pc:docMk/>
            <pc:sldMk cId="431017432" sldId="423"/>
            <ac:spMk id="2" creationId="{00000000-0000-0000-0000-000000000000}"/>
          </ac:spMkLst>
        </pc:spChg>
        <pc:spChg chg="mod">
          <ac:chgData name="Iva Vavic" userId="13a89f61-d74e-4100-9f82-8f9fd7ea3560" providerId="ADAL" clId="{727051F8-D390-4D53-8AAA-82F1B68C2DAF}" dt="2023-03-29T10:10:26.955" v="6002" actId="108"/>
          <ac:spMkLst>
            <pc:docMk/>
            <pc:sldMk cId="431017432" sldId="423"/>
            <ac:spMk id="4" creationId="{4A9045E3-A913-9466-AA9F-7B8F58F1C90C}"/>
          </ac:spMkLst>
        </pc:spChg>
        <pc:graphicFrameChg chg="add del mod ord">
          <ac:chgData name="Iva Vavic" userId="13a89f61-d74e-4100-9f82-8f9fd7ea3560" providerId="ADAL" clId="{727051F8-D390-4D53-8AAA-82F1B68C2DAF}" dt="2023-03-29T08:03:52.613" v="4930" actId="478"/>
          <ac:graphicFrameMkLst>
            <pc:docMk/>
            <pc:sldMk cId="431017432" sldId="423"/>
            <ac:graphicFrameMk id="6" creationId="{76AE8778-EF99-E479-D15B-BE7A98E0754B}"/>
          </ac:graphicFrameMkLst>
        </pc:graphicFrameChg>
        <pc:picChg chg="add del mod">
          <ac:chgData name="Iva Vavic" userId="13a89f61-d74e-4100-9f82-8f9fd7ea3560" providerId="ADAL" clId="{727051F8-D390-4D53-8AAA-82F1B68C2DAF}" dt="2023-03-29T08:18:59.182" v="5488" actId="478"/>
          <ac:picMkLst>
            <pc:docMk/>
            <pc:sldMk cId="431017432" sldId="423"/>
            <ac:picMk id="3" creationId="{3D20030D-254C-06CF-C32C-91D4F8AB5C45}"/>
          </ac:picMkLst>
        </pc:picChg>
        <pc:picChg chg="add del mod ord modCrop">
          <ac:chgData name="Iva Vavic" userId="13a89f61-d74e-4100-9f82-8f9fd7ea3560" providerId="ADAL" clId="{727051F8-D390-4D53-8AAA-82F1B68C2DAF}" dt="2023-03-29T08:26:45.030" v="5522" actId="478"/>
          <ac:picMkLst>
            <pc:docMk/>
            <pc:sldMk cId="431017432" sldId="423"/>
            <ac:picMk id="9" creationId="{482BB942-8F5B-E366-84D7-F3E75F19D0C3}"/>
          </ac:picMkLst>
        </pc:picChg>
        <pc:picChg chg="add del mod">
          <ac:chgData name="Iva Vavic" userId="13a89f61-d74e-4100-9f82-8f9fd7ea3560" providerId="ADAL" clId="{727051F8-D390-4D53-8AAA-82F1B68C2DAF}" dt="2023-03-29T08:27:00.200" v="5527" actId="478"/>
          <ac:picMkLst>
            <pc:docMk/>
            <pc:sldMk cId="431017432" sldId="423"/>
            <ac:picMk id="12" creationId="{16F6A7A6-6AD0-2156-A675-2FB970E58265}"/>
          </ac:picMkLst>
        </pc:picChg>
        <pc:picChg chg="add mod ord modCrop">
          <ac:chgData name="Iva Vavic" userId="13a89f61-d74e-4100-9f82-8f9fd7ea3560" providerId="ADAL" clId="{727051F8-D390-4D53-8AAA-82F1B68C2DAF}" dt="2023-03-29T09:30:30.231" v="5551" actId="1076"/>
          <ac:picMkLst>
            <pc:docMk/>
            <pc:sldMk cId="431017432" sldId="423"/>
            <ac:picMk id="14" creationId="{BBB15ABF-96D2-61AD-2CB3-353F0769B085}"/>
          </ac:picMkLst>
        </pc:picChg>
        <pc:picChg chg="add del mod">
          <ac:chgData name="Iva Vavic" userId="13a89f61-d74e-4100-9f82-8f9fd7ea3560" providerId="ADAL" clId="{727051F8-D390-4D53-8AAA-82F1B68C2DAF}" dt="2023-03-29T08:01:52.427" v="4914" actId="21"/>
          <ac:picMkLst>
            <pc:docMk/>
            <pc:sldMk cId="431017432" sldId="423"/>
            <ac:picMk id="1026" creationId="{180EE95E-AE8B-B117-6CD6-A1C0379C6413}"/>
          </ac:picMkLst>
        </pc:picChg>
        <pc:picChg chg="add mod">
          <ac:chgData name="Iva Vavic" userId="13a89f61-d74e-4100-9f82-8f9fd7ea3560" providerId="ADAL" clId="{727051F8-D390-4D53-8AAA-82F1B68C2DAF}" dt="2023-03-29T09:14:43.452" v="5533" actId="1038"/>
          <ac:picMkLst>
            <pc:docMk/>
            <pc:sldMk cId="431017432" sldId="423"/>
            <ac:picMk id="1027" creationId="{5EE6E294-FC3B-0B52-2CEC-71465551ED13}"/>
          </ac:picMkLst>
        </pc:picChg>
        <pc:picChg chg="add mod">
          <ac:chgData name="Iva Vavic" userId="13a89f61-d74e-4100-9f82-8f9fd7ea3560" providerId="ADAL" clId="{727051F8-D390-4D53-8AAA-82F1B68C2DAF}" dt="2023-03-29T09:14:43.452" v="5533" actId="1038"/>
          <ac:picMkLst>
            <pc:docMk/>
            <pc:sldMk cId="431017432" sldId="423"/>
            <ac:picMk id="1028" creationId="{B40B1228-1031-36AB-6B24-180EAB39CE68}"/>
          </ac:picMkLst>
        </pc:picChg>
      </pc:sldChg>
      <pc:sldChg chg="modSp add del mod ord setBg">
        <pc:chgData name="Iva Vavic" userId="13a89f61-d74e-4100-9f82-8f9fd7ea3560" providerId="ADAL" clId="{727051F8-D390-4D53-8AAA-82F1B68C2DAF}" dt="2023-03-30T07:42:31.085" v="12003" actId="47"/>
        <pc:sldMkLst>
          <pc:docMk/>
          <pc:sldMk cId="2543431036" sldId="424"/>
        </pc:sldMkLst>
        <pc:spChg chg="mod">
          <ac:chgData name="Iva Vavic" userId="13a89f61-d74e-4100-9f82-8f9fd7ea3560" providerId="ADAL" clId="{727051F8-D390-4D53-8AAA-82F1B68C2DAF}" dt="2023-03-27T12:07:56.584" v="1689" actId="20577"/>
          <ac:spMkLst>
            <pc:docMk/>
            <pc:sldMk cId="2543431036" sldId="424"/>
            <ac:spMk id="8" creationId="{EB447458-76CA-C96E-AF2B-43B46FA4E3A6}"/>
          </ac:spMkLst>
        </pc:spChg>
      </pc:sldChg>
      <pc:sldChg chg="addSp delSp modSp add del mod">
        <pc:chgData name="Iva Vavic" userId="13a89f61-d74e-4100-9f82-8f9fd7ea3560" providerId="ADAL" clId="{727051F8-D390-4D53-8AAA-82F1B68C2DAF}" dt="2023-03-29T14:34:16.508" v="7713" actId="47"/>
        <pc:sldMkLst>
          <pc:docMk/>
          <pc:sldMk cId="2439327299" sldId="425"/>
        </pc:sldMkLst>
        <pc:spChg chg="mod">
          <ac:chgData name="Iva Vavic" userId="13a89f61-d74e-4100-9f82-8f9fd7ea3560" providerId="ADAL" clId="{727051F8-D390-4D53-8AAA-82F1B68C2DAF}" dt="2023-03-27T12:29:48.372" v="2671" actId="20577"/>
          <ac:spMkLst>
            <pc:docMk/>
            <pc:sldMk cId="2439327299" sldId="425"/>
            <ac:spMk id="4" creationId="{4A9045E3-A913-9466-AA9F-7B8F58F1C90C}"/>
          </ac:spMkLst>
        </pc:spChg>
        <pc:spChg chg="add del mod">
          <ac:chgData name="Iva Vavic" userId="13a89f61-d74e-4100-9f82-8f9fd7ea3560" providerId="ADAL" clId="{727051F8-D390-4D53-8AAA-82F1B68C2DAF}" dt="2023-03-27T12:27:26.072" v="2655"/>
          <ac:spMkLst>
            <pc:docMk/>
            <pc:sldMk cId="2439327299" sldId="425"/>
            <ac:spMk id="6" creationId="{FBD11DDC-C500-8246-1316-2F1D7CC2DB7C}"/>
          </ac:spMkLst>
        </pc:spChg>
        <pc:spChg chg="add del mod">
          <ac:chgData name="Iva Vavic" userId="13a89f61-d74e-4100-9f82-8f9fd7ea3560" providerId="ADAL" clId="{727051F8-D390-4D53-8AAA-82F1B68C2DAF}" dt="2023-03-27T12:27:32.683" v="2660"/>
          <ac:spMkLst>
            <pc:docMk/>
            <pc:sldMk cId="2439327299" sldId="425"/>
            <ac:spMk id="9" creationId="{DF1A9A20-BA52-ED94-7D46-56A12CF8196F}"/>
          </ac:spMkLst>
        </pc:spChg>
        <pc:graphicFrameChg chg="add del mod">
          <ac:chgData name="Iva Vavic" userId="13a89f61-d74e-4100-9f82-8f9fd7ea3560" providerId="ADAL" clId="{727051F8-D390-4D53-8AAA-82F1B68C2DAF}" dt="2023-03-27T12:27:26.072" v="2655"/>
          <ac:graphicFrameMkLst>
            <pc:docMk/>
            <pc:sldMk cId="2439327299" sldId="425"/>
            <ac:graphicFrameMk id="3" creationId="{26E9AA81-1CCB-816B-4C50-A24F7BEB004F}"/>
          </ac:graphicFrameMkLst>
        </pc:graphicFrameChg>
        <pc:graphicFrameChg chg="add del mod">
          <ac:chgData name="Iva Vavic" userId="13a89f61-d74e-4100-9f82-8f9fd7ea3560" providerId="ADAL" clId="{727051F8-D390-4D53-8AAA-82F1B68C2DAF}" dt="2023-03-27T12:27:32.683" v="2660"/>
          <ac:graphicFrameMkLst>
            <pc:docMk/>
            <pc:sldMk cId="2439327299" sldId="425"/>
            <ac:graphicFrameMk id="8" creationId="{7F4998B1-D97B-699A-7373-D11ED99E3E01}"/>
          </ac:graphicFrameMkLst>
        </pc:graphicFrameChg>
      </pc:sldChg>
      <pc:sldChg chg="addSp delSp modSp add del mod">
        <pc:chgData name="Iva Vavic" userId="13a89f61-d74e-4100-9f82-8f9fd7ea3560" providerId="ADAL" clId="{727051F8-D390-4D53-8AAA-82F1B68C2DAF}" dt="2023-03-29T14:38:17.496" v="7803" actId="47"/>
        <pc:sldMkLst>
          <pc:docMk/>
          <pc:sldMk cId="2432291989" sldId="426"/>
        </pc:sldMkLst>
        <pc:spChg chg="mod">
          <ac:chgData name="Iva Vavic" userId="13a89f61-d74e-4100-9f82-8f9fd7ea3560" providerId="ADAL" clId="{727051F8-D390-4D53-8AAA-82F1B68C2DAF}" dt="2023-03-27T12:58:55.458" v="2719" actId="20577"/>
          <ac:spMkLst>
            <pc:docMk/>
            <pc:sldMk cId="2432291989" sldId="426"/>
            <ac:spMk id="4" creationId="{4A9045E3-A913-9466-AA9F-7B8F58F1C90C}"/>
          </ac:spMkLst>
        </pc:spChg>
        <pc:graphicFrameChg chg="add del mod">
          <ac:chgData name="Iva Vavic" userId="13a89f61-d74e-4100-9f82-8f9fd7ea3560" providerId="ADAL" clId="{727051F8-D390-4D53-8AAA-82F1B68C2DAF}" dt="2023-03-27T12:31:24.619" v="2675"/>
          <ac:graphicFrameMkLst>
            <pc:docMk/>
            <pc:sldMk cId="2432291989" sldId="426"/>
            <ac:graphicFrameMk id="3" creationId="{8DA66050-4FA2-A4AC-828C-AAF6AD669611}"/>
          </ac:graphicFrameMkLst>
        </pc:graphicFrameChg>
      </pc:sldChg>
      <pc:sldChg chg="addSp modSp add mod ord">
        <pc:chgData name="Iva Vavic" userId="13a89f61-d74e-4100-9f82-8f9fd7ea3560" providerId="ADAL" clId="{727051F8-D390-4D53-8AAA-82F1B68C2DAF}" dt="2023-03-29T11:15:16.998" v="6529"/>
        <pc:sldMkLst>
          <pc:docMk/>
          <pc:sldMk cId="1525568896" sldId="427"/>
        </pc:sldMkLst>
        <pc:spChg chg="mod">
          <ac:chgData name="Iva Vavic" userId="13a89f61-d74e-4100-9f82-8f9fd7ea3560" providerId="ADAL" clId="{727051F8-D390-4D53-8AAA-82F1B68C2DAF}" dt="2023-03-29T11:15:16.998" v="6529"/>
          <ac:spMkLst>
            <pc:docMk/>
            <pc:sldMk cId="1525568896" sldId="427"/>
            <ac:spMk id="2" creationId="{00000000-0000-0000-0000-000000000000}"/>
          </ac:spMkLst>
        </pc:spChg>
        <pc:spChg chg="mod">
          <ac:chgData name="Iva Vavic" userId="13a89f61-d74e-4100-9f82-8f9fd7ea3560" providerId="ADAL" clId="{727051F8-D390-4D53-8AAA-82F1B68C2DAF}" dt="2023-03-29T10:55:14.753" v="6309" actId="120"/>
          <ac:spMkLst>
            <pc:docMk/>
            <pc:sldMk cId="1525568896" sldId="427"/>
            <ac:spMk id="4" creationId="{4A9045E3-A913-9466-AA9F-7B8F58F1C90C}"/>
          </ac:spMkLst>
        </pc:spChg>
        <pc:picChg chg="add mod">
          <ac:chgData name="Iva Vavic" userId="13a89f61-d74e-4100-9f82-8f9fd7ea3560" providerId="ADAL" clId="{727051F8-D390-4D53-8AAA-82F1B68C2DAF}" dt="2023-03-29T10:25:40.822" v="6132" actId="14100"/>
          <ac:picMkLst>
            <pc:docMk/>
            <pc:sldMk cId="1525568896" sldId="427"/>
            <ac:picMk id="3" creationId="{2B033D79-740C-25A2-A006-B316C75C9C60}"/>
          </ac:picMkLst>
        </pc:picChg>
        <pc:picChg chg="add mod">
          <ac:chgData name="Iva Vavic" userId="13a89f61-d74e-4100-9f82-8f9fd7ea3560" providerId="ADAL" clId="{727051F8-D390-4D53-8AAA-82F1B68C2DAF}" dt="2023-03-29T10:25:57.623" v="6135" actId="1076"/>
          <ac:picMkLst>
            <pc:docMk/>
            <pc:sldMk cId="1525568896" sldId="427"/>
            <ac:picMk id="6" creationId="{AEB40BB3-71C3-FE38-CF57-C4EFB36ECC1C}"/>
          </ac:picMkLst>
        </pc:picChg>
      </pc:sldChg>
      <pc:sldChg chg="addSp modSp add mod ord">
        <pc:chgData name="Iva Vavic" userId="13a89f61-d74e-4100-9f82-8f9fd7ea3560" providerId="ADAL" clId="{727051F8-D390-4D53-8AAA-82F1B68C2DAF}" dt="2023-03-29T18:22:21.725" v="11510" actId="1037"/>
        <pc:sldMkLst>
          <pc:docMk/>
          <pc:sldMk cId="2146459956" sldId="428"/>
        </pc:sldMkLst>
        <pc:spChg chg="mod">
          <ac:chgData name="Iva Vavic" userId="13a89f61-d74e-4100-9f82-8f9fd7ea3560" providerId="ADAL" clId="{727051F8-D390-4D53-8AAA-82F1B68C2DAF}" dt="2023-03-28T07:55:36.647" v="3546" actId="20577"/>
          <ac:spMkLst>
            <pc:docMk/>
            <pc:sldMk cId="2146459956" sldId="428"/>
            <ac:spMk id="2" creationId="{00000000-0000-0000-0000-000000000000}"/>
          </ac:spMkLst>
        </pc:spChg>
        <pc:spChg chg="mod">
          <ac:chgData name="Iva Vavic" userId="13a89f61-d74e-4100-9f82-8f9fd7ea3560" providerId="ADAL" clId="{727051F8-D390-4D53-8AAA-82F1B68C2DAF}" dt="2023-03-29T16:35:51.347" v="8543" actId="108"/>
          <ac:spMkLst>
            <pc:docMk/>
            <pc:sldMk cId="2146459956" sldId="428"/>
            <ac:spMk id="4" creationId="{4A9045E3-A913-9466-AA9F-7B8F58F1C90C}"/>
          </ac:spMkLst>
        </pc:spChg>
        <pc:picChg chg="add mod ord">
          <ac:chgData name="Iva Vavic" userId="13a89f61-d74e-4100-9f82-8f9fd7ea3560" providerId="ADAL" clId="{727051F8-D390-4D53-8AAA-82F1B68C2DAF}" dt="2023-03-29T18:22:21.725" v="11510" actId="1037"/>
          <ac:picMkLst>
            <pc:docMk/>
            <pc:sldMk cId="2146459956" sldId="428"/>
            <ac:picMk id="3" creationId="{9ECB2C59-7A39-5D6A-7E39-DDE02374CF48}"/>
          </ac:picMkLst>
        </pc:picChg>
      </pc:sldChg>
      <pc:sldChg chg="add del">
        <pc:chgData name="Iva Vavic" userId="13a89f61-d74e-4100-9f82-8f9fd7ea3560" providerId="ADAL" clId="{727051F8-D390-4D53-8AAA-82F1B68C2DAF}" dt="2023-03-29T11:12:14.649" v="6446" actId="47"/>
        <pc:sldMkLst>
          <pc:docMk/>
          <pc:sldMk cId="1943402305" sldId="429"/>
        </pc:sldMkLst>
      </pc:sldChg>
      <pc:sldChg chg="delSp modSp add del mod modCm">
        <pc:chgData name="Iva Vavic" userId="13a89f61-d74e-4100-9f82-8f9fd7ea3560" providerId="ADAL" clId="{727051F8-D390-4D53-8AAA-82F1B68C2DAF}" dt="2023-03-29T11:36:36.153" v="6840" actId="47"/>
        <pc:sldMkLst>
          <pc:docMk/>
          <pc:sldMk cId="219454515" sldId="430"/>
        </pc:sldMkLst>
        <pc:spChg chg="del mod">
          <ac:chgData name="Iva Vavic" userId="13a89f61-d74e-4100-9f82-8f9fd7ea3560" providerId="ADAL" clId="{727051F8-D390-4D53-8AAA-82F1B68C2DAF}" dt="2023-03-29T11:36:07.493" v="6836"/>
          <ac:spMkLst>
            <pc:docMk/>
            <pc:sldMk cId="219454515" sldId="430"/>
            <ac:spMk id="8" creationId="{DAD927F8-D426-AD58-D6A4-E0EC682812DD}"/>
          </ac:spMkLst>
        </pc:spChg>
        <pc:extLst>
          <p:ext xmlns:p="http://schemas.openxmlformats.org/presentationml/2006/main" uri="{D6D511B9-2390-475A-947B-AFAB55BFBCF1}">
            <pc226:cmChg xmlns:pc226="http://schemas.microsoft.com/office/powerpoint/2022/06/main/command" chg="mod">
              <pc226:chgData name="Iva Vavic" userId="13a89f61-d74e-4100-9f82-8f9fd7ea3560" providerId="ADAL" clId="{727051F8-D390-4D53-8AAA-82F1B68C2DAF}" dt="2023-03-29T11:36:07.561" v="6837" actId="2056"/>
              <pc2:cmMkLst xmlns:pc2="http://schemas.microsoft.com/office/powerpoint/2019/9/main/command">
                <pc:docMk/>
                <pc:sldMk cId="219454515" sldId="430"/>
                <pc2:cmMk id="{A5F2C1F1-D118-C44F-8F6E-B309522AF9BC}"/>
              </pc2:cmMkLst>
            </pc226:cmChg>
          </p:ext>
        </pc:extLst>
      </pc:sldChg>
      <pc:sldChg chg="add del">
        <pc:chgData name="Iva Vavic" userId="13a89f61-d74e-4100-9f82-8f9fd7ea3560" providerId="ADAL" clId="{727051F8-D390-4D53-8AAA-82F1B68C2DAF}" dt="2023-03-29T12:31:22.238" v="7031" actId="2696"/>
        <pc:sldMkLst>
          <pc:docMk/>
          <pc:sldMk cId="1872798828" sldId="431"/>
        </pc:sldMkLst>
      </pc:sldChg>
      <pc:sldChg chg="add del">
        <pc:chgData name="Iva Vavic" userId="13a89f61-d74e-4100-9f82-8f9fd7ea3560" providerId="ADAL" clId="{727051F8-D390-4D53-8AAA-82F1B68C2DAF}" dt="2023-03-29T14:31:42.461" v="7665" actId="47"/>
        <pc:sldMkLst>
          <pc:docMk/>
          <pc:sldMk cId="2037802259" sldId="432"/>
        </pc:sldMkLst>
      </pc:sldChg>
      <pc:sldChg chg="addSp delSp modSp add mod">
        <pc:chgData name="Iva Vavic" userId="13a89f61-d74e-4100-9f82-8f9fd7ea3560" providerId="ADAL" clId="{727051F8-D390-4D53-8AAA-82F1B68C2DAF}" dt="2023-03-29T11:15:08.395" v="6528" actId="20577"/>
        <pc:sldMkLst>
          <pc:docMk/>
          <pc:sldMk cId="3532244289" sldId="433"/>
        </pc:sldMkLst>
        <pc:spChg chg="mod">
          <ac:chgData name="Iva Vavic" userId="13a89f61-d74e-4100-9f82-8f9fd7ea3560" providerId="ADAL" clId="{727051F8-D390-4D53-8AAA-82F1B68C2DAF}" dt="2023-03-29T11:15:08.395" v="6528" actId="20577"/>
          <ac:spMkLst>
            <pc:docMk/>
            <pc:sldMk cId="3532244289" sldId="433"/>
            <ac:spMk id="2" creationId="{00000000-0000-0000-0000-000000000000}"/>
          </ac:spMkLst>
        </pc:spChg>
        <pc:spChg chg="mod">
          <ac:chgData name="Iva Vavic" userId="13a89f61-d74e-4100-9f82-8f9fd7ea3560" providerId="ADAL" clId="{727051F8-D390-4D53-8AAA-82F1B68C2DAF}" dt="2023-03-29T11:01:43.111" v="6346" actId="20577"/>
          <ac:spMkLst>
            <pc:docMk/>
            <pc:sldMk cId="3532244289" sldId="433"/>
            <ac:spMk id="4" creationId="{4A9045E3-A913-9466-AA9F-7B8F58F1C90C}"/>
          </ac:spMkLst>
        </pc:spChg>
        <pc:picChg chg="del">
          <ac:chgData name="Iva Vavic" userId="13a89f61-d74e-4100-9f82-8f9fd7ea3560" providerId="ADAL" clId="{727051F8-D390-4D53-8AAA-82F1B68C2DAF}" dt="2023-03-29T10:43:56.537" v="6138" actId="478"/>
          <ac:picMkLst>
            <pc:docMk/>
            <pc:sldMk cId="3532244289" sldId="433"/>
            <ac:picMk id="3" creationId="{2B033D79-740C-25A2-A006-B316C75C9C60}"/>
          </ac:picMkLst>
        </pc:picChg>
        <pc:picChg chg="del">
          <ac:chgData name="Iva Vavic" userId="13a89f61-d74e-4100-9f82-8f9fd7ea3560" providerId="ADAL" clId="{727051F8-D390-4D53-8AAA-82F1B68C2DAF}" dt="2023-03-29T10:43:57.288" v="6139" actId="478"/>
          <ac:picMkLst>
            <pc:docMk/>
            <pc:sldMk cId="3532244289" sldId="433"/>
            <ac:picMk id="6" creationId="{AEB40BB3-71C3-FE38-CF57-C4EFB36ECC1C}"/>
          </ac:picMkLst>
        </pc:picChg>
        <pc:picChg chg="add mod">
          <ac:chgData name="Iva Vavic" userId="13a89f61-d74e-4100-9f82-8f9fd7ea3560" providerId="ADAL" clId="{727051F8-D390-4D53-8AAA-82F1B68C2DAF}" dt="2023-03-29T10:52:01.654" v="6258" actId="1035"/>
          <ac:picMkLst>
            <pc:docMk/>
            <pc:sldMk cId="3532244289" sldId="433"/>
            <ac:picMk id="8" creationId="{DC08A82A-0837-06E5-FB5C-BBD68EC1FAAC}"/>
          </ac:picMkLst>
        </pc:picChg>
        <pc:picChg chg="add mod">
          <ac:chgData name="Iva Vavic" userId="13a89f61-d74e-4100-9f82-8f9fd7ea3560" providerId="ADAL" clId="{727051F8-D390-4D53-8AAA-82F1B68C2DAF}" dt="2023-03-29T10:52:06.445" v="6260" actId="1035"/>
          <ac:picMkLst>
            <pc:docMk/>
            <pc:sldMk cId="3532244289" sldId="433"/>
            <ac:picMk id="9" creationId="{6D4C14B4-B3BD-53F0-0AAE-17ECA3CAE22D}"/>
          </ac:picMkLst>
        </pc:picChg>
      </pc:sldChg>
      <pc:sldChg chg="addSp delSp modSp add mod">
        <pc:chgData name="Iva Vavic" userId="13a89f61-d74e-4100-9f82-8f9fd7ea3560" providerId="ADAL" clId="{727051F8-D390-4D53-8AAA-82F1B68C2DAF}" dt="2023-03-29T12:03:20.646" v="6911" actId="1076"/>
        <pc:sldMkLst>
          <pc:docMk/>
          <pc:sldMk cId="154690959" sldId="434"/>
        </pc:sldMkLst>
        <pc:spChg chg="mod">
          <ac:chgData name="Iva Vavic" userId="13a89f61-d74e-4100-9f82-8f9fd7ea3560" providerId="ADAL" clId="{727051F8-D390-4D53-8AAA-82F1B68C2DAF}" dt="2023-03-29T11:14:57.134" v="6507" actId="20577"/>
          <ac:spMkLst>
            <pc:docMk/>
            <pc:sldMk cId="154690959" sldId="434"/>
            <ac:spMk id="2" creationId="{00000000-0000-0000-0000-000000000000}"/>
          </ac:spMkLst>
        </pc:spChg>
        <pc:spChg chg="del">
          <ac:chgData name="Iva Vavic" userId="13a89f61-d74e-4100-9f82-8f9fd7ea3560" providerId="ADAL" clId="{727051F8-D390-4D53-8AAA-82F1B68C2DAF}" dt="2023-03-29T10:59:22.871" v="6311" actId="478"/>
          <ac:spMkLst>
            <pc:docMk/>
            <pc:sldMk cId="154690959" sldId="434"/>
            <ac:spMk id="4" creationId="{4A9045E3-A913-9466-AA9F-7B8F58F1C90C}"/>
          </ac:spMkLst>
        </pc:spChg>
        <pc:spChg chg="add mod">
          <ac:chgData name="Iva Vavic" userId="13a89f61-d74e-4100-9f82-8f9fd7ea3560" providerId="ADAL" clId="{727051F8-D390-4D53-8AAA-82F1B68C2DAF}" dt="2023-03-29T11:11:03.935" v="6444" actId="14100"/>
          <ac:spMkLst>
            <pc:docMk/>
            <pc:sldMk cId="154690959" sldId="434"/>
            <ac:spMk id="10" creationId="{10720891-7275-6E94-22A5-4217D924080F}"/>
          </ac:spMkLst>
        </pc:spChg>
        <pc:picChg chg="add mod">
          <ac:chgData name="Iva Vavic" userId="13a89f61-d74e-4100-9f82-8f9fd7ea3560" providerId="ADAL" clId="{727051F8-D390-4D53-8AAA-82F1B68C2DAF}" dt="2023-03-29T11:04:16.190" v="6366" actId="1076"/>
          <ac:picMkLst>
            <pc:docMk/>
            <pc:sldMk cId="154690959" sldId="434"/>
            <ac:picMk id="3" creationId="{A2D28569-3263-CA26-2D24-3E14EAD620C0}"/>
          </ac:picMkLst>
        </pc:picChg>
        <pc:picChg chg="add mod">
          <ac:chgData name="Iva Vavic" userId="13a89f61-d74e-4100-9f82-8f9fd7ea3560" providerId="ADAL" clId="{727051F8-D390-4D53-8AAA-82F1B68C2DAF}" dt="2023-03-29T12:03:20.646" v="6911" actId="1076"/>
          <ac:picMkLst>
            <pc:docMk/>
            <pc:sldMk cId="154690959" sldId="434"/>
            <ac:picMk id="6" creationId="{543F1698-6C80-C61C-6A31-857F334FC58E}"/>
          </ac:picMkLst>
        </pc:picChg>
        <pc:picChg chg="del">
          <ac:chgData name="Iva Vavic" userId="13a89f61-d74e-4100-9f82-8f9fd7ea3560" providerId="ADAL" clId="{727051F8-D390-4D53-8AAA-82F1B68C2DAF}" dt="2023-03-29T10:59:23.622" v="6312" actId="478"/>
          <ac:picMkLst>
            <pc:docMk/>
            <pc:sldMk cId="154690959" sldId="434"/>
            <ac:picMk id="8" creationId="{DC08A82A-0837-06E5-FB5C-BBD68EC1FAAC}"/>
          </ac:picMkLst>
        </pc:picChg>
        <pc:picChg chg="del mod">
          <ac:chgData name="Iva Vavic" userId="13a89f61-d74e-4100-9f82-8f9fd7ea3560" providerId="ADAL" clId="{727051F8-D390-4D53-8AAA-82F1B68C2DAF}" dt="2023-03-29T10:59:24.127" v="6314" actId="478"/>
          <ac:picMkLst>
            <pc:docMk/>
            <pc:sldMk cId="154690959" sldId="434"/>
            <ac:picMk id="9" creationId="{6D4C14B4-B3BD-53F0-0AAE-17ECA3CAE22D}"/>
          </ac:picMkLst>
        </pc:picChg>
      </pc:sldChg>
      <pc:sldChg chg="addSp delSp modSp add mod">
        <pc:chgData name="Iva Vavic" userId="13a89f61-d74e-4100-9f82-8f9fd7ea3560" providerId="ADAL" clId="{727051F8-D390-4D53-8AAA-82F1B68C2DAF}" dt="2023-03-29T11:44:13.377" v="6874" actId="108"/>
        <pc:sldMkLst>
          <pc:docMk/>
          <pc:sldMk cId="627158833" sldId="435"/>
        </pc:sldMkLst>
        <pc:spChg chg="mod">
          <ac:chgData name="Iva Vavic" userId="13a89f61-d74e-4100-9f82-8f9fd7ea3560" providerId="ADAL" clId="{727051F8-D390-4D53-8AAA-82F1B68C2DAF}" dt="2023-03-29T11:34:26.329" v="6831" actId="20577"/>
          <ac:spMkLst>
            <pc:docMk/>
            <pc:sldMk cId="627158833" sldId="435"/>
            <ac:spMk id="2" creationId="{00000000-0000-0000-0000-000000000000}"/>
          </ac:spMkLst>
        </pc:spChg>
        <pc:spChg chg="add del mod">
          <ac:chgData name="Iva Vavic" userId="13a89f61-d74e-4100-9f82-8f9fd7ea3560" providerId="ADAL" clId="{727051F8-D390-4D53-8AAA-82F1B68C2DAF}" dt="2023-03-29T11:12:48.103" v="6455" actId="478"/>
          <ac:spMkLst>
            <pc:docMk/>
            <pc:sldMk cId="627158833" sldId="435"/>
            <ac:spMk id="4" creationId="{FE4073EE-3CD4-5488-2CDB-EB8CD3D6EE6B}"/>
          </ac:spMkLst>
        </pc:spChg>
        <pc:spChg chg="mod">
          <ac:chgData name="Iva Vavic" userId="13a89f61-d74e-4100-9f82-8f9fd7ea3560" providerId="ADAL" clId="{727051F8-D390-4D53-8AAA-82F1B68C2DAF}" dt="2023-03-29T11:44:13.377" v="6874" actId="108"/>
          <ac:spMkLst>
            <pc:docMk/>
            <pc:sldMk cId="627158833" sldId="435"/>
            <ac:spMk id="10" creationId="{10720891-7275-6E94-22A5-4217D924080F}"/>
          </ac:spMkLst>
        </pc:spChg>
        <pc:picChg chg="del">
          <ac:chgData name="Iva Vavic" userId="13a89f61-d74e-4100-9f82-8f9fd7ea3560" providerId="ADAL" clId="{727051F8-D390-4D53-8AAA-82F1B68C2DAF}" dt="2023-03-29T11:12:22.638" v="6448" actId="478"/>
          <ac:picMkLst>
            <pc:docMk/>
            <pc:sldMk cId="627158833" sldId="435"/>
            <ac:picMk id="3" creationId="{A2D28569-3263-CA26-2D24-3E14EAD620C0}"/>
          </ac:picMkLst>
        </pc:picChg>
        <pc:picChg chg="del">
          <ac:chgData name="Iva Vavic" userId="13a89f61-d74e-4100-9f82-8f9fd7ea3560" providerId="ADAL" clId="{727051F8-D390-4D53-8AAA-82F1B68C2DAF}" dt="2023-03-29T11:12:23.238" v="6449" actId="478"/>
          <ac:picMkLst>
            <pc:docMk/>
            <pc:sldMk cId="627158833" sldId="435"/>
            <ac:picMk id="6" creationId="{543F1698-6C80-C61C-6A31-857F334FC58E}"/>
          </ac:picMkLst>
        </pc:picChg>
        <pc:picChg chg="add mod">
          <ac:chgData name="Iva Vavic" userId="13a89f61-d74e-4100-9f82-8f9fd7ea3560" providerId="ADAL" clId="{727051F8-D390-4D53-8AAA-82F1B68C2DAF}" dt="2023-03-29T11:33:01.393" v="6809" actId="14100"/>
          <ac:picMkLst>
            <pc:docMk/>
            <pc:sldMk cId="627158833" sldId="435"/>
            <ac:picMk id="8" creationId="{2817E4FF-88C8-1021-7D29-D0046C27ECE8}"/>
          </ac:picMkLst>
        </pc:picChg>
        <pc:picChg chg="add mod">
          <ac:chgData name="Iva Vavic" userId="13a89f61-d74e-4100-9f82-8f9fd7ea3560" providerId="ADAL" clId="{727051F8-D390-4D53-8AAA-82F1B68C2DAF}" dt="2023-03-29T11:33:01.393" v="6809" actId="14100"/>
          <ac:picMkLst>
            <pc:docMk/>
            <pc:sldMk cId="627158833" sldId="435"/>
            <ac:picMk id="9" creationId="{E092C7A0-5212-1BA3-CEC6-D341A343C158}"/>
          </ac:picMkLst>
        </pc:picChg>
      </pc:sldChg>
      <pc:sldChg chg="addSp delSp modSp add mod">
        <pc:chgData name="Iva Vavic" userId="13a89f61-d74e-4100-9f82-8f9fd7ea3560" providerId="ADAL" clId="{727051F8-D390-4D53-8AAA-82F1B68C2DAF}" dt="2023-04-03T15:43:44.384" v="12042" actId="20577"/>
        <pc:sldMkLst>
          <pc:docMk/>
          <pc:sldMk cId="1500765740" sldId="436"/>
        </pc:sldMkLst>
        <pc:spChg chg="mod">
          <ac:chgData name="Iva Vavic" userId="13a89f61-d74e-4100-9f82-8f9fd7ea3560" providerId="ADAL" clId="{727051F8-D390-4D53-8AAA-82F1B68C2DAF}" dt="2023-03-29T12:00:32.231" v="6895" actId="20577"/>
          <ac:spMkLst>
            <pc:docMk/>
            <pc:sldMk cId="1500765740" sldId="436"/>
            <ac:spMk id="2" creationId="{00000000-0000-0000-0000-000000000000}"/>
          </ac:spMkLst>
        </pc:spChg>
        <pc:spChg chg="mod">
          <ac:chgData name="Iva Vavic" userId="13a89f61-d74e-4100-9f82-8f9fd7ea3560" providerId="ADAL" clId="{727051F8-D390-4D53-8AAA-82F1B68C2DAF}" dt="2023-04-03T15:43:44.384" v="12042" actId="20577"/>
          <ac:spMkLst>
            <pc:docMk/>
            <pc:sldMk cId="1500765740" sldId="436"/>
            <ac:spMk id="10" creationId="{10720891-7275-6E94-22A5-4217D924080F}"/>
          </ac:spMkLst>
        </pc:spChg>
        <pc:picChg chg="add del mod">
          <ac:chgData name="Iva Vavic" userId="13a89f61-d74e-4100-9f82-8f9fd7ea3560" providerId="ADAL" clId="{727051F8-D390-4D53-8AAA-82F1B68C2DAF}" dt="2023-03-29T12:02:56.526" v="6907" actId="478"/>
          <ac:picMkLst>
            <pc:docMk/>
            <pc:sldMk cId="1500765740" sldId="436"/>
            <ac:picMk id="4" creationId="{C6C70071-F144-B478-AC92-B2823B14EFFA}"/>
          </ac:picMkLst>
        </pc:picChg>
        <pc:picChg chg="add del mod">
          <ac:chgData name="Iva Vavic" userId="13a89f61-d74e-4100-9f82-8f9fd7ea3560" providerId="ADAL" clId="{727051F8-D390-4D53-8AAA-82F1B68C2DAF}" dt="2023-03-29T12:02:10.859" v="6904"/>
          <ac:picMkLst>
            <pc:docMk/>
            <pc:sldMk cId="1500765740" sldId="436"/>
            <ac:picMk id="6" creationId="{86E2A5EF-233C-88E8-2CB6-E9FF32321DE6}"/>
          </ac:picMkLst>
        </pc:picChg>
        <pc:picChg chg="del">
          <ac:chgData name="Iva Vavic" userId="13a89f61-d74e-4100-9f82-8f9fd7ea3560" providerId="ADAL" clId="{727051F8-D390-4D53-8AAA-82F1B68C2DAF}" dt="2023-03-29T12:00:24.423" v="6879" actId="478"/>
          <ac:picMkLst>
            <pc:docMk/>
            <pc:sldMk cId="1500765740" sldId="436"/>
            <ac:picMk id="8" creationId="{2817E4FF-88C8-1021-7D29-D0046C27ECE8}"/>
          </ac:picMkLst>
        </pc:picChg>
        <pc:picChg chg="del">
          <ac:chgData name="Iva Vavic" userId="13a89f61-d74e-4100-9f82-8f9fd7ea3560" providerId="ADAL" clId="{727051F8-D390-4D53-8AAA-82F1B68C2DAF}" dt="2023-03-29T12:00:27.133" v="6880" actId="478"/>
          <ac:picMkLst>
            <pc:docMk/>
            <pc:sldMk cId="1500765740" sldId="436"/>
            <ac:picMk id="9" creationId="{E092C7A0-5212-1BA3-CEC6-D341A343C158}"/>
          </ac:picMkLst>
        </pc:picChg>
        <pc:picChg chg="add del mod">
          <ac:chgData name="Iva Vavic" userId="13a89f61-d74e-4100-9f82-8f9fd7ea3560" providerId="ADAL" clId="{727051F8-D390-4D53-8AAA-82F1B68C2DAF}" dt="2023-03-29T12:02:10.859" v="6904"/>
          <ac:picMkLst>
            <pc:docMk/>
            <pc:sldMk cId="1500765740" sldId="436"/>
            <ac:picMk id="12" creationId="{3558A5FF-91F9-AC97-8894-353D3064BB96}"/>
          </ac:picMkLst>
        </pc:picChg>
        <pc:picChg chg="add mod">
          <ac:chgData name="Iva Vavic" userId="13a89f61-d74e-4100-9f82-8f9fd7ea3560" providerId="ADAL" clId="{727051F8-D390-4D53-8AAA-82F1B68C2DAF}" dt="2023-03-29T12:03:53.252" v="6918" actId="1035"/>
          <ac:picMkLst>
            <pc:docMk/>
            <pc:sldMk cId="1500765740" sldId="436"/>
            <ac:picMk id="1026" creationId="{90CB78B7-DF18-1814-0711-6F744565CC8F}"/>
          </ac:picMkLst>
        </pc:picChg>
        <pc:picChg chg="add mod">
          <ac:chgData name="Iva Vavic" userId="13a89f61-d74e-4100-9f82-8f9fd7ea3560" providerId="ADAL" clId="{727051F8-D390-4D53-8AAA-82F1B68C2DAF}" dt="2023-03-29T12:17:42.622" v="6949"/>
          <ac:picMkLst>
            <pc:docMk/>
            <pc:sldMk cId="1500765740" sldId="436"/>
            <ac:picMk id="1028" creationId="{A6DF8CE4-8763-771A-6A73-F3548F7F382C}"/>
          </ac:picMkLst>
        </pc:picChg>
      </pc:sldChg>
      <pc:sldChg chg="addSp delSp modSp add mod ord">
        <pc:chgData name="Iva Vavic" userId="13a89f61-d74e-4100-9f82-8f9fd7ea3560" providerId="ADAL" clId="{727051F8-D390-4D53-8AAA-82F1B68C2DAF}" dt="2023-03-30T07:42:26.362" v="12002" actId="1035"/>
        <pc:sldMkLst>
          <pc:docMk/>
          <pc:sldMk cId="1258513668" sldId="437"/>
        </pc:sldMkLst>
        <pc:spChg chg="mod">
          <ac:chgData name="Iva Vavic" userId="13a89f61-d74e-4100-9f82-8f9fd7ea3560" providerId="ADAL" clId="{727051F8-D390-4D53-8AAA-82F1B68C2DAF}" dt="2023-03-29T14:15:28.052" v="7464" actId="20577"/>
          <ac:spMkLst>
            <pc:docMk/>
            <pc:sldMk cId="1258513668" sldId="437"/>
            <ac:spMk id="2" creationId="{00000000-0000-0000-0000-000000000000}"/>
          </ac:spMkLst>
        </pc:spChg>
        <pc:spChg chg="del mod">
          <ac:chgData name="Iva Vavic" userId="13a89f61-d74e-4100-9f82-8f9fd7ea3560" providerId="ADAL" clId="{727051F8-D390-4D53-8AAA-82F1B68C2DAF}" dt="2023-03-30T07:03:23.195" v="11852" actId="478"/>
          <ac:spMkLst>
            <pc:docMk/>
            <pc:sldMk cId="1258513668" sldId="437"/>
            <ac:spMk id="4" creationId="{4A9045E3-A913-9466-AA9F-7B8F58F1C90C}"/>
          </ac:spMkLst>
        </pc:spChg>
        <pc:spChg chg="add mod">
          <ac:chgData name="Iva Vavic" userId="13a89f61-d74e-4100-9f82-8f9fd7ea3560" providerId="ADAL" clId="{727051F8-D390-4D53-8AAA-82F1B68C2DAF}" dt="2023-03-30T07:42:13.420" v="11997" actId="255"/>
          <ac:spMkLst>
            <pc:docMk/>
            <pc:sldMk cId="1258513668" sldId="437"/>
            <ac:spMk id="6" creationId="{DBF2C5A8-468D-169B-EE07-B4017AFEAEE4}"/>
          </ac:spMkLst>
        </pc:spChg>
        <pc:spChg chg="add del mod">
          <ac:chgData name="Iva Vavic" userId="13a89f61-d74e-4100-9f82-8f9fd7ea3560" providerId="ADAL" clId="{727051F8-D390-4D53-8AAA-82F1B68C2DAF}" dt="2023-03-30T07:41:42.414" v="11989"/>
          <ac:spMkLst>
            <pc:docMk/>
            <pc:sldMk cId="1258513668" sldId="437"/>
            <ac:spMk id="9" creationId="{B6DFFA16-8185-2282-30C2-14C5A7336C22}"/>
          </ac:spMkLst>
        </pc:spChg>
        <pc:spChg chg="add del mod">
          <ac:chgData name="Iva Vavic" userId="13a89f61-d74e-4100-9f82-8f9fd7ea3560" providerId="ADAL" clId="{727051F8-D390-4D53-8AAA-82F1B68C2DAF}" dt="2023-03-30T07:41:41.493" v="11987"/>
          <ac:spMkLst>
            <pc:docMk/>
            <pc:sldMk cId="1258513668" sldId="437"/>
            <ac:spMk id="10" creationId="{CD27DCF8-F829-81C7-5BF5-0BF9B1383131}"/>
          </ac:spMkLst>
        </pc:spChg>
        <pc:spChg chg="add mod">
          <ac:chgData name="Iva Vavic" userId="13a89f61-d74e-4100-9f82-8f9fd7ea3560" providerId="ADAL" clId="{727051F8-D390-4D53-8AAA-82F1B68C2DAF}" dt="2023-03-30T07:42:26.362" v="12002" actId="1035"/>
          <ac:spMkLst>
            <pc:docMk/>
            <pc:sldMk cId="1258513668" sldId="437"/>
            <ac:spMk id="12" creationId="{4752EF77-9F41-1940-EA36-47A15C97514A}"/>
          </ac:spMkLst>
        </pc:spChg>
        <pc:picChg chg="add mod">
          <ac:chgData name="Iva Vavic" userId="13a89f61-d74e-4100-9f82-8f9fd7ea3560" providerId="ADAL" clId="{727051F8-D390-4D53-8AAA-82F1B68C2DAF}" dt="2023-03-30T07:41:17.571" v="11980" actId="1076"/>
          <ac:picMkLst>
            <pc:docMk/>
            <pc:sldMk cId="1258513668" sldId="437"/>
            <ac:picMk id="8" creationId="{D941965D-6522-0E0D-3B6B-2C37343E7019}"/>
          </ac:picMkLst>
        </pc:picChg>
      </pc:sldChg>
      <pc:sldChg chg="addSp delSp modSp add mod">
        <pc:chgData name="Iva Vavic" userId="13a89f61-d74e-4100-9f82-8f9fd7ea3560" providerId="ADAL" clId="{727051F8-D390-4D53-8AAA-82F1B68C2DAF}" dt="2023-03-29T12:30:42.337" v="7030" actId="108"/>
        <pc:sldMkLst>
          <pc:docMk/>
          <pc:sldMk cId="3141707986" sldId="438"/>
        </pc:sldMkLst>
        <pc:spChg chg="mod">
          <ac:chgData name="Iva Vavic" userId="13a89f61-d74e-4100-9f82-8f9fd7ea3560" providerId="ADAL" clId="{727051F8-D390-4D53-8AAA-82F1B68C2DAF}" dt="2023-03-29T12:14:42.062" v="6945" actId="20577"/>
          <ac:spMkLst>
            <pc:docMk/>
            <pc:sldMk cId="3141707986" sldId="438"/>
            <ac:spMk id="2" creationId="{00000000-0000-0000-0000-000000000000}"/>
          </ac:spMkLst>
        </pc:spChg>
        <pc:spChg chg="mod">
          <ac:chgData name="Iva Vavic" userId="13a89f61-d74e-4100-9f82-8f9fd7ea3560" providerId="ADAL" clId="{727051F8-D390-4D53-8AAA-82F1B68C2DAF}" dt="2023-03-29T12:30:42.337" v="7030" actId="108"/>
          <ac:spMkLst>
            <pc:docMk/>
            <pc:sldMk cId="3141707986" sldId="438"/>
            <ac:spMk id="10" creationId="{10720891-7275-6E94-22A5-4217D924080F}"/>
          </ac:spMkLst>
        </pc:spChg>
        <pc:picChg chg="add mod modCrop">
          <ac:chgData name="Iva Vavic" userId="13a89f61-d74e-4100-9f82-8f9fd7ea3560" providerId="ADAL" clId="{727051F8-D390-4D53-8AAA-82F1B68C2DAF}" dt="2023-03-29T12:26:30.778" v="6973" actId="1076"/>
          <ac:picMkLst>
            <pc:docMk/>
            <pc:sldMk cId="3141707986" sldId="438"/>
            <ac:picMk id="4" creationId="{951BA083-94A1-E2F6-0C44-4B36C2336765}"/>
          </ac:picMkLst>
        </pc:picChg>
        <pc:picChg chg="add mod modCrop">
          <ac:chgData name="Iva Vavic" userId="13a89f61-d74e-4100-9f82-8f9fd7ea3560" providerId="ADAL" clId="{727051F8-D390-4D53-8AAA-82F1B68C2DAF}" dt="2023-03-29T12:26:18.245" v="6971" actId="1076"/>
          <ac:picMkLst>
            <pc:docMk/>
            <pc:sldMk cId="3141707986" sldId="438"/>
            <ac:picMk id="6" creationId="{059D19BE-4B22-FBAF-8D2F-290D8BB1E104}"/>
          </ac:picMkLst>
        </pc:picChg>
        <pc:picChg chg="del">
          <ac:chgData name="Iva Vavic" userId="13a89f61-d74e-4100-9f82-8f9fd7ea3560" providerId="ADAL" clId="{727051F8-D390-4D53-8AAA-82F1B68C2DAF}" dt="2023-03-29T12:15:00.237" v="6948" actId="478"/>
          <ac:picMkLst>
            <pc:docMk/>
            <pc:sldMk cId="3141707986" sldId="438"/>
            <ac:picMk id="1026" creationId="{90CB78B7-DF18-1814-0711-6F744565CC8F}"/>
          </ac:picMkLst>
        </pc:picChg>
        <pc:picChg chg="del">
          <ac:chgData name="Iva Vavic" userId="13a89f61-d74e-4100-9f82-8f9fd7ea3560" providerId="ADAL" clId="{727051F8-D390-4D53-8AAA-82F1B68C2DAF}" dt="2023-03-29T12:14:59.583" v="6947" actId="478"/>
          <ac:picMkLst>
            <pc:docMk/>
            <pc:sldMk cId="3141707986" sldId="438"/>
            <ac:picMk id="1028" creationId="{A6DF8CE4-8763-771A-6A73-F3548F7F382C}"/>
          </ac:picMkLst>
        </pc:picChg>
      </pc:sldChg>
      <pc:sldChg chg="add del">
        <pc:chgData name="Iva Vavic" userId="13a89f61-d74e-4100-9f82-8f9fd7ea3560" providerId="ADAL" clId="{727051F8-D390-4D53-8AAA-82F1B68C2DAF}" dt="2023-03-29T16:36:32.476" v="8545" actId="47"/>
        <pc:sldMkLst>
          <pc:docMk/>
          <pc:sldMk cId="912731133" sldId="439"/>
        </pc:sldMkLst>
      </pc:sldChg>
      <pc:sldChg chg="addSp delSp modSp add mod ord">
        <pc:chgData name="Iva Vavic" userId="13a89f61-d74e-4100-9f82-8f9fd7ea3560" providerId="ADAL" clId="{727051F8-D390-4D53-8AAA-82F1B68C2DAF}" dt="2023-03-29T16:38:35.790" v="8591"/>
        <pc:sldMkLst>
          <pc:docMk/>
          <pc:sldMk cId="1897748581" sldId="439"/>
        </pc:sldMkLst>
        <pc:spChg chg="mod">
          <ac:chgData name="Iva Vavic" userId="13a89f61-d74e-4100-9f82-8f9fd7ea3560" providerId="ADAL" clId="{727051F8-D390-4D53-8AAA-82F1B68C2DAF}" dt="2023-03-29T16:37:23.668" v="8575" actId="20577"/>
          <ac:spMkLst>
            <pc:docMk/>
            <pc:sldMk cId="1897748581" sldId="439"/>
            <ac:spMk id="2" creationId="{00000000-0000-0000-0000-000000000000}"/>
          </ac:spMkLst>
        </pc:spChg>
        <pc:spChg chg="del mod">
          <ac:chgData name="Iva Vavic" userId="13a89f61-d74e-4100-9f82-8f9fd7ea3560" providerId="ADAL" clId="{727051F8-D390-4D53-8AAA-82F1B68C2DAF}" dt="2023-03-29T16:37:50.891" v="8582" actId="478"/>
          <ac:spMkLst>
            <pc:docMk/>
            <pc:sldMk cId="1897748581" sldId="439"/>
            <ac:spMk id="4" creationId="{4A9045E3-A913-9466-AA9F-7B8F58F1C90C}"/>
          </ac:spMkLst>
        </pc:spChg>
        <pc:spChg chg="add mod">
          <ac:chgData name="Iva Vavic" userId="13a89f61-d74e-4100-9f82-8f9fd7ea3560" providerId="ADAL" clId="{727051F8-D390-4D53-8AAA-82F1B68C2DAF}" dt="2023-03-29T16:38:35.790" v="8591"/>
          <ac:spMkLst>
            <pc:docMk/>
            <pc:sldMk cId="1897748581" sldId="439"/>
            <ac:spMk id="13" creationId="{6EEC2DFF-0C70-673D-E2ED-8E9D91BC3F01}"/>
          </ac:spMkLst>
        </pc:spChg>
        <pc:picChg chg="add mod">
          <ac:chgData name="Iva Vavic" userId="13a89f61-d74e-4100-9f82-8f9fd7ea3560" providerId="ADAL" clId="{727051F8-D390-4D53-8AAA-82F1B68C2DAF}" dt="2023-03-29T16:37:12.255" v="8553"/>
          <ac:picMkLst>
            <pc:docMk/>
            <pc:sldMk cId="1897748581" sldId="439"/>
            <ac:picMk id="3" creationId="{2F7D0EAA-03B5-FA43-7EDA-054DBC0EBE65}"/>
          </ac:picMkLst>
        </pc:picChg>
        <pc:picChg chg="add mod">
          <ac:chgData name="Iva Vavic" userId="13a89f61-d74e-4100-9f82-8f9fd7ea3560" providerId="ADAL" clId="{727051F8-D390-4D53-8AAA-82F1B68C2DAF}" dt="2023-03-29T16:37:12.255" v="8553"/>
          <ac:picMkLst>
            <pc:docMk/>
            <pc:sldMk cId="1897748581" sldId="439"/>
            <ac:picMk id="6" creationId="{24B0CD36-37DC-6359-E8CF-CB862E6367FC}"/>
          </ac:picMkLst>
        </pc:picChg>
        <pc:picChg chg="add mod">
          <ac:chgData name="Iva Vavic" userId="13a89f61-d74e-4100-9f82-8f9fd7ea3560" providerId="ADAL" clId="{727051F8-D390-4D53-8AAA-82F1B68C2DAF}" dt="2023-03-29T16:37:12.255" v="8553"/>
          <ac:picMkLst>
            <pc:docMk/>
            <pc:sldMk cId="1897748581" sldId="439"/>
            <ac:picMk id="8" creationId="{0C48F001-81E8-A228-BDB2-5FFCC6467E56}"/>
          </ac:picMkLst>
        </pc:picChg>
        <pc:picChg chg="add mod">
          <ac:chgData name="Iva Vavic" userId="13a89f61-d74e-4100-9f82-8f9fd7ea3560" providerId="ADAL" clId="{727051F8-D390-4D53-8AAA-82F1B68C2DAF}" dt="2023-03-29T16:37:12.255" v="8553"/>
          <ac:picMkLst>
            <pc:docMk/>
            <pc:sldMk cId="1897748581" sldId="439"/>
            <ac:picMk id="9" creationId="{21BF79EC-D9E3-0A34-6FA8-6E367DF7AF1D}"/>
          </ac:picMkLst>
        </pc:picChg>
        <pc:picChg chg="add mod">
          <ac:chgData name="Iva Vavic" userId="13a89f61-d74e-4100-9f82-8f9fd7ea3560" providerId="ADAL" clId="{727051F8-D390-4D53-8AAA-82F1B68C2DAF}" dt="2023-03-29T16:37:12.255" v="8553"/>
          <ac:picMkLst>
            <pc:docMk/>
            <pc:sldMk cId="1897748581" sldId="439"/>
            <ac:picMk id="10" creationId="{1B7DD1C9-7F22-E474-A43E-2B0CBA7A0E47}"/>
          </ac:picMkLst>
        </pc:picChg>
        <pc:picChg chg="add mod">
          <ac:chgData name="Iva Vavic" userId="13a89f61-d74e-4100-9f82-8f9fd7ea3560" providerId="ADAL" clId="{727051F8-D390-4D53-8AAA-82F1B68C2DAF}" dt="2023-03-29T16:37:12.255" v="8553"/>
          <ac:picMkLst>
            <pc:docMk/>
            <pc:sldMk cId="1897748581" sldId="439"/>
            <ac:picMk id="12" creationId="{82E30AB5-C0CA-13F9-6D91-4D14CC1939C3}"/>
          </ac:picMkLst>
        </pc:picChg>
        <pc:picChg chg="del">
          <ac:chgData name="Iva Vavic" userId="13a89f61-d74e-4100-9f82-8f9fd7ea3560" providerId="ADAL" clId="{727051F8-D390-4D53-8AAA-82F1B68C2DAF}" dt="2023-03-29T16:37:06.745" v="8549" actId="478"/>
          <ac:picMkLst>
            <pc:docMk/>
            <pc:sldMk cId="1897748581" sldId="439"/>
            <ac:picMk id="14" creationId="{BBB15ABF-96D2-61AD-2CB3-353F0769B085}"/>
          </ac:picMkLst>
        </pc:picChg>
        <pc:picChg chg="del">
          <ac:chgData name="Iva Vavic" userId="13a89f61-d74e-4100-9f82-8f9fd7ea3560" providerId="ADAL" clId="{727051F8-D390-4D53-8AAA-82F1B68C2DAF}" dt="2023-03-29T16:37:10.057" v="8552" actId="478"/>
          <ac:picMkLst>
            <pc:docMk/>
            <pc:sldMk cId="1897748581" sldId="439"/>
            <ac:picMk id="1027" creationId="{5EE6E294-FC3B-0B52-2CEC-71465551ED13}"/>
          </ac:picMkLst>
        </pc:picChg>
        <pc:picChg chg="del">
          <ac:chgData name="Iva Vavic" userId="13a89f61-d74e-4100-9f82-8f9fd7ea3560" providerId="ADAL" clId="{727051F8-D390-4D53-8AAA-82F1B68C2DAF}" dt="2023-03-29T16:37:09.465" v="8551" actId="478"/>
          <ac:picMkLst>
            <pc:docMk/>
            <pc:sldMk cId="1897748581" sldId="439"/>
            <ac:picMk id="1028" creationId="{B40B1228-1031-36AB-6B24-180EAB39CE68}"/>
          </ac:picMkLst>
        </pc:picChg>
      </pc:sldChg>
      <pc:sldChg chg="addSp delSp modSp add del mod">
        <pc:chgData name="Iva Vavic" userId="13a89f61-d74e-4100-9f82-8f9fd7ea3560" providerId="ADAL" clId="{727051F8-D390-4D53-8AAA-82F1B68C2DAF}" dt="2023-03-29T18:02:47.534" v="11419" actId="47"/>
        <pc:sldMkLst>
          <pc:docMk/>
          <pc:sldMk cId="1605263197" sldId="440"/>
        </pc:sldMkLst>
        <pc:spChg chg="add del mod">
          <ac:chgData name="Iva Vavic" userId="13a89f61-d74e-4100-9f82-8f9fd7ea3560" providerId="ADAL" clId="{727051F8-D390-4D53-8AAA-82F1B68C2DAF}" dt="2023-03-29T16:56:15.028" v="8757"/>
          <ac:spMkLst>
            <pc:docMk/>
            <pc:sldMk cId="1605263197" sldId="440"/>
            <ac:spMk id="4" creationId="{4A9045E3-A913-9466-AA9F-7B8F58F1C90C}"/>
          </ac:spMkLst>
        </pc:spChg>
      </pc:sldChg>
      <pc:sldChg chg="modSp add del mod">
        <pc:chgData name="Iva Vavic" userId="13a89f61-d74e-4100-9f82-8f9fd7ea3560" providerId="ADAL" clId="{727051F8-D390-4D53-8AAA-82F1B68C2DAF}" dt="2023-03-29T18:03:48.518" v="11428" actId="47"/>
        <pc:sldMkLst>
          <pc:docMk/>
          <pc:sldMk cId="1742292988" sldId="441"/>
        </pc:sldMkLst>
        <pc:spChg chg="mod">
          <ac:chgData name="Iva Vavic" userId="13a89f61-d74e-4100-9f82-8f9fd7ea3560" providerId="ADAL" clId="{727051F8-D390-4D53-8AAA-82F1B68C2DAF}" dt="2023-03-29T18:02:27.245" v="11418" actId="14100"/>
          <ac:spMkLst>
            <pc:docMk/>
            <pc:sldMk cId="1742292988" sldId="441"/>
            <ac:spMk id="4" creationId="{4A9045E3-A913-9466-AA9F-7B8F58F1C90C}"/>
          </ac:spMkLst>
        </pc:spChg>
      </pc:sldChg>
      <pc:sldChg chg="addSp modSp add mod">
        <pc:chgData name="Iva Vavic" userId="13a89f61-d74e-4100-9f82-8f9fd7ea3560" providerId="ADAL" clId="{727051F8-D390-4D53-8AAA-82F1B68C2DAF}" dt="2023-03-30T07:42:52.144" v="12007" actId="108"/>
        <pc:sldMkLst>
          <pc:docMk/>
          <pc:sldMk cId="3478879708" sldId="442"/>
        </pc:sldMkLst>
        <pc:spChg chg="mod">
          <ac:chgData name="Iva Vavic" userId="13a89f61-d74e-4100-9f82-8f9fd7ea3560" providerId="ADAL" clId="{727051F8-D390-4D53-8AAA-82F1B68C2DAF}" dt="2023-03-30T07:42:52.144" v="12007" actId="108"/>
          <ac:spMkLst>
            <pc:docMk/>
            <pc:sldMk cId="3478879708" sldId="442"/>
            <ac:spMk id="4" creationId="{4A9045E3-A913-9466-AA9F-7B8F58F1C90C}"/>
          </ac:spMkLst>
        </pc:spChg>
        <pc:picChg chg="add mod">
          <ac:chgData name="Iva Vavic" userId="13a89f61-d74e-4100-9f82-8f9fd7ea3560" providerId="ADAL" clId="{727051F8-D390-4D53-8AAA-82F1B68C2DAF}" dt="2023-03-29T18:05:46.291" v="11455" actId="14100"/>
          <ac:picMkLst>
            <pc:docMk/>
            <pc:sldMk cId="3478879708" sldId="442"/>
            <ac:picMk id="6" creationId="{BD30C738-10D8-ECAC-CFFD-0319DA3ADAD6}"/>
          </ac:picMkLst>
        </pc:picChg>
      </pc:sldChg>
      <pc:sldChg chg="addSp delSp modSp add mod">
        <pc:chgData name="Iva Vavic" userId="13a89f61-d74e-4100-9f82-8f9fd7ea3560" providerId="ADAL" clId="{727051F8-D390-4D53-8AAA-82F1B68C2DAF}" dt="2023-03-30T05:54:36.707" v="11555" actId="20577"/>
        <pc:sldMkLst>
          <pc:docMk/>
          <pc:sldMk cId="4216145176" sldId="443"/>
        </pc:sldMkLst>
        <pc:spChg chg="mod">
          <ac:chgData name="Iva Vavic" userId="13a89f61-d74e-4100-9f82-8f9fd7ea3560" providerId="ADAL" clId="{727051F8-D390-4D53-8AAA-82F1B68C2DAF}" dt="2023-03-30T05:54:36.707" v="11555" actId="20577"/>
          <ac:spMkLst>
            <pc:docMk/>
            <pc:sldMk cId="4216145176" sldId="443"/>
            <ac:spMk id="4" creationId="{4A9045E3-A913-9466-AA9F-7B8F58F1C90C}"/>
          </ac:spMkLst>
        </pc:spChg>
        <pc:spChg chg="add mod ord">
          <ac:chgData name="Iva Vavic" userId="13a89f61-d74e-4100-9f82-8f9fd7ea3560" providerId="ADAL" clId="{727051F8-D390-4D53-8AAA-82F1B68C2DAF}" dt="2023-03-29T18:20:42.365" v="11498" actId="14100"/>
          <ac:spMkLst>
            <pc:docMk/>
            <pc:sldMk cId="4216145176" sldId="443"/>
            <ac:spMk id="10" creationId="{2E080CC0-C2A1-5616-79D7-B35ACD57AC8C}"/>
          </ac:spMkLst>
        </pc:spChg>
        <pc:picChg chg="add del mod">
          <ac:chgData name="Iva Vavic" userId="13a89f61-d74e-4100-9f82-8f9fd7ea3560" providerId="ADAL" clId="{727051F8-D390-4D53-8AAA-82F1B68C2DAF}" dt="2023-03-29T18:17:48.384" v="11479" actId="478"/>
          <ac:picMkLst>
            <pc:docMk/>
            <pc:sldMk cId="4216145176" sldId="443"/>
            <ac:picMk id="6" creationId="{25A049AD-0934-F475-446E-843397D90831}"/>
          </ac:picMkLst>
        </pc:picChg>
        <pc:picChg chg="add mod ord modCrop">
          <ac:chgData name="Iva Vavic" userId="13a89f61-d74e-4100-9f82-8f9fd7ea3560" providerId="ADAL" clId="{727051F8-D390-4D53-8AAA-82F1B68C2DAF}" dt="2023-03-29T18:20:37.194" v="11497" actId="167"/>
          <ac:picMkLst>
            <pc:docMk/>
            <pc:sldMk cId="4216145176" sldId="443"/>
            <ac:picMk id="9" creationId="{60266DD1-30EA-DE47-2DB4-BEEA36890CE6}"/>
          </ac:picMkLst>
        </pc:picChg>
      </pc:sldChg>
      <pc:sldChg chg="addSp delSp modSp add mod ord">
        <pc:chgData name="Iva Vavic" userId="13a89f61-d74e-4100-9f82-8f9fd7ea3560" providerId="ADAL" clId="{727051F8-D390-4D53-8AAA-82F1B68C2DAF}" dt="2023-03-30T07:17:06.789" v="11864" actId="1076"/>
        <pc:sldMkLst>
          <pc:docMk/>
          <pc:sldMk cId="3868953006" sldId="444"/>
        </pc:sldMkLst>
        <pc:spChg chg="mod">
          <ac:chgData name="Iva Vavic" userId="13a89f61-d74e-4100-9f82-8f9fd7ea3560" providerId="ADAL" clId="{727051F8-D390-4D53-8AAA-82F1B68C2DAF}" dt="2023-03-30T06:41:38.270" v="11557" actId="20577"/>
          <ac:spMkLst>
            <pc:docMk/>
            <pc:sldMk cId="3868953006" sldId="444"/>
            <ac:spMk id="2" creationId="{00000000-0000-0000-0000-000000000000}"/>
          </ac:spMkLst>
        </pc:spChg>
        <pc:spChg chg="mod">
          <ac:chgData name="Iva Vavic" userId="13a89f61-d74e-4100-9f82-8f9fd7ea3560" providerId="ADAL" clId="{727051F8-D390-4D53-8AAA-82F1B68C2DAF}" dt="2023-03-30T07:03:39.299" v="11857" actId="20577"/>
          <ac:spMkLst>
            <pc:docMk/>
            <pc:sldMk cId="3868953006" sldId="444"/>
            <ac:spMk id="4" creationId="{4A9045E3-A913-9466-AA9F-7B8F58F1C90C}"/>
          </ac:spMkLst>
        </pc:spChg>
        <pc:spChg chg="del">
          <ac:chgData name="Iva Vavic" userId="13a89f61-d74e-4100-9f82-8f9fd7ea3560" providerId="ADAL" clId="{727051F8-D390-4D53-8AAA-82F1B68C2DAF}" dt="2023-03-30T06:41:43.274" v="11558" actId="478"/>
          <ac:spMkLst>
            <pc:docMk/>
            <pc:sldMk cId="3868953006" sldId="444"/>
            <ac:spMk id="6" creationId="{DBF2C5A8-468D-169B-EE07-B4017AFEAEE4}"/>
          </ac:spMkLst>
        </pc:spChg>
        <pc:spChg chg="add mod">
          <ac:chgData name="Iva Vavic" userId="13a89f61-d74e-4100-9f82-8f9fd7ea3560" providerId="ADAL" clId="{727051F8-D390-4D53-8AAA-82F1B68C2DAF}" dt="2023-03-30T07:02:04.779" v="11850" actId="108"/>
          <ac:spMkLst>
            <pc:docMk/>
            <pc:sldMk cId="3868953006" sldId="444"/>
            <ac:spMk id="12" creationId="{5373DBCA-E3B3-5D13-CE64-33E3D8156F07}"/>
          </ac:spMkLst>
        </pc:spChg>
        <pc:picChg chg="add del mod">
          <ac:chgData name="Iva Vavic" userId="13a89f61-d74e-4100-9f82-8f9fd7ea3560" providerId="ADAL" clId="{727051F8-D390-4D53-8AAA-82F1B68C2DAF}" dt="2023-03-30T06:42:19.212" v="11564" actId="478"/>
          <ac:picMkLst>
            <pc:docMk/>
            <pc:sldMk cId="3868953006" sldId="444"/>
            <ac:picMk id="8" creationId="{641A7EC2-DBD5-4F54-32AD-4819EF856784}"/>
          </ac:picMkLst>
        </pc:picChg>
        <pc:picChg chg="add del mod">
          <ac:chgData name="Iva Vavic" userId="13a89f61-d74e-4100-9f82-8f9fd7ea3560" providerId="ADAL" clId="{727051F8-D390-4D53-8AAA-82F1B68C2DAF}" dt="2023-03-30T07:16:44.075" v="11858" actId="478"/>
          <ac:picMkLst>
            <pc:docMk/>
            <pc:sldMk cId="3868953006" sldId="444"/>
            <ac:picMk id="10" creationId="{5308FD37-064A-C57C-1273-A0A9911B859F}"/>
          </ac:picMkLst>
        </pc:picChg>
        <pc:picChg chg="add mod">
          <ac:chgData name="Iva Vavic" userId="13a89f61-d74e-4100-9f82-8f9fd7ea3560" providerId="ADAL" clId="{727051F8-D390-4D53-8AAA-82F1B68C2DAF}" dt="2023-03-30T07:17:06.789" v="11864" actId="1076"/>
          <ac:picMkLst>
            <pc:docMk/>
            <pc:sldMk cId="3868953006" sldId="444"/>
            <ac:picMk id="14" creationId="{51E915AE-97AC-F71C-30CC-EF8FA9F39C72}"/>
          </ac:picMkLst>
        </pc:picChg>
      </pc:sldChg>
      <pc:sldMasterChg chg="delSldLayout">
        <pc:chgData name="Iva Vavic" userId="13a89f61-d74e-4100-9f82-8f9fd7ea3560" providerId="ADAL" clId="{727051F8-D390-4D53-8AAA-82F1B68C2DAF}" dt="2023-03-27T11:27:05.564" v="778" actId="47"/>
        <pc:sldMasterMkLst>
          <pc:docMk/>
          <pc:sldMasterMk cId="0" sldId="2147483648"/>
        </pc:sldMasterMkLst>
        <pc:sldLayoutChg chg="del">
          <pc:chgData name="Iva Vavic" userId="13a89f61-d74e-4100-9f82-8f9fd7ea3560" providerId="ADAL" clId="{727051F8-D390-4D53-8AAA-82F1B68C2DAF}" dt="2023-03-27T11:27:05.564" v="778" actId="47"/>
          <pc:sldLayoutMkLst>
            <pc:docMk/>
            <pc:sldMasterMk cId="0" sldId="2147483648"/>
            <pc:sldLayoutMk cId="2233584695" sldId="2147483668"/>
          </pc:sldLayoutMkLst>
        </pc:sldLayoutChg>
      </pc:sldMasterChg>
    </pc:docChg>
  </pc:docChgLst>
  <pc:docChgLst>
    <pc:chgData name="Iva Vavic" userId="13a89f61-d74e-4100-9f82-8f9fd7ea3560" providerId="ADAL" clId="{2369E938-E45D-4E78-8D5E-87A8DDE9EF82}"/>
    <pc:docChg chg="undo custSel addSld delSld modSld sldOrd modMainMaster">
      <pc:chgData name="Iva Vavic" userId="13a89f61-d74e-4100-9f82-8f9fd7ea3560" providerId="ADAL" clId="{2369E938-E45D-4E78-8D5E-87A8DDE9EF82}" dt="2023-02-27T10:42:58.007" v="3487" actId="47"/>
      <pc:docMkLst>
        <pc:docMk/>
      </pc:docMkLst>
      <pc:sldChg chg="addSp delSp modSp add mod ord">
        <pc:chgData name="Iva Vavic" userId="13a89f61-d74e-4100-9f82-8f9fd7ea3560" providerId="ADAL" clId="{2369E938-E45D-4E78-8D5E-87A8DDE9EF82}" dt="2023-02-27T10:42:12.161" v="3434" actId="20577"/>
        <pc:sldMkLst>
          <pc:docMk/>
          <pc:sldMk cId="3261966717" sldId="259"/>
        </pc:sldMkLst>
        <pc:spChg chg="add mod">
          <ac:chgData name="Iva Vavic" userId="13a89f61-d74e-4100-9f82-8f9fd7ea3560" providerId="ADAL" clId="{2369E938-E45D-4E78-8D5E-87A8DDE9EF82}" dt="2023-02-27T10:38:38.677" v="3390"/>
          <ac:spMkLst>
            <pc:docMk/>
            <pc:sldMk cId="3261966717" sldId="259"/>
            <ac:spMk id="2" creationId="{E5EEF558-F11D-F869-758D-3460EAE2073F}"/>
          </ac:spMkLst>
        </pc:spChg>
        <pc:spChg chg="del mod">
          <ac:chgData name="Iva Vavic" userId="13a89f61-d74e-4100-9f82-8f9fd7ea3560" providerId="ADAL" clId="{2369E938-E45D-4E78-8D5E-87A8DDE9EF82}" dt="2023-02-27T10:41:49.137" v="3420" actId="478"/>
          <ac:spMkLst>
            <pc:docMk/>
            <pc:sldMk cId="3261966717" sldId="259"/>
            <ac:spMk id="3" creationId="{E69AB49B-93D0-A332-40EC-8E9DFF410EB5}"/>
          </ac:spMkLst>
        </pc:spChg>
        <pc:spChg chg="del mod">
          <ac:chgData name="Iva Vavic" userId="13a89f61-d74e-4100-9f82-8f9fd7ea3560" providerId="ADAL" clId="{2369E938-E45D-4E78-8D5E-87A8DDE9EF82}" dt="2023-02-27T10:40:02.019" v="3401" actId="478"/>
          <ac:spMkLst>
            <pc:docMk/>
            <pc:sldMk cId="3261966717" sldId="259"/>
            <ac:spMk id="6" creationId="{42F6F36B-2624-4388-BD78-1D3EDB0B5132}"/>
          </ac:spMkLst>
        </pc:spChg>
        <pc:spChg chg="add del mod">
          <ac:chgData name="Iva Vavic" userId="13a89f61-d74e-4100-9f82-8f9fd7ea3560" providerId="ADAL" clId="{2369E938-E45D-4E78-8D5E-87A8DDE9EF82}" dt="2023-02-27T10:38:43.427" v="3391" actId="478"/>
          <ac:spMkLst>
            <pc:docMk/>
            <pc:sldMk cId="3261966717" sldId="259"/>
            <ac:spMk id="7" creationId="{5044DEDE-4F4F-4E0C-0C09-883F54D9CCF1}"/>
          </ac:spMkLst>
        </pc:spChg>
        <pc:spChg chg="add mod">
          <ac:chgData name="Iva Vavic" userId="13a89f61-d74e-4100-9f82-8f9fd7ea3560" providerId="ADAL" clId="{2369E938-E45D-4E78-8D5E-87A8DDE9EF82}" dt="2023-02-27T10:39:02.381" v="3392"/>
          <ac:spMkLst>
            <pc:docMk/>
            <pc:sldMk cId="3261966717" sldId="259"/>
            <ac:spMk id="8" creationId="{554C3914-00B5-EDFD-CC9E-E5788D8E6F35}"/>
          </ac:spMkLst>
        </pc:spChg>
        <pc:spChg chg="add mod">
          <ac:chgData name="Iva Vavic" userId="13a89f61-d74e-4100-9f82-8f9fd7ea3560" providerId="ADAL" clId="{2369E938-E45D-4E78-8D5E-87A8DDE9EF82}" dt="2023-02-27T10:41:36.233" v="3419" actId="255"/>
          <ac:spMkLst>
            <pc:docMk/>
            <pc:sldMk cId="3261966717" sldId="259"/>
            <ac:spMk id="10" creationId="{B7949518-989E-E3B8-5BC3-22B98753296D}"/>
          </ac:spMkLst>
        </pc:spChg>
        <pc:spChg chg="add del mod">
          <ac:chgData name="Iva Vavic" userId="13a89f61-d74e-4100-9f82-8f9fd7ea3560" providerId="ADAL" clId="{2369E938-E45D-4E78-8D5E-87A8DDE9EF82}" dt="2023-02-27T10:41:50.670" v="3421" actId="478"/>
          <ac:spMkLst>
            <pc:docMk/>
            <pc:sldMk cId="3261966717" sldId="259"/>
            <ac:spMk id="12" creationId="{184E16B1-0893-F7CA-0006-E8FEB1585D90}"/>
          </ac:spMkLst>
        </pc:spChg>
        <pc:spChg chg="add mod">
          <ac:chgData name="Iva Vavic" userId="13a89f61-d74e-4100-9f82-8f9fd7ea3560" providerId="ADAL" clId="{2369E938-E45D-4E78-8D5E-87A8DDE9EF82}" dt="2023-02-27T10:42:12.161" v="3434" actId="20577"/>
          <ac:spMkLst>
            <pc:docMk/>
            <pc:sldMk cId="3261966717" sldId="259"/>
            <ac:spMk id="13" creationId="{2E0DB174-E3BE-6374-5FAA-27B934E4A9CF}"/>
          </ac:spMkLst>
        </pc:spChg>
        <pc:picChg chg="add mod">
          <ac:chgData name="Iva Vavic" userId="13a89f61-d74e-4100-9f82-8f9fd7ea3560" providerId="ADAL" clId="{2369E938-E45D-4E78-8D5E-87A8DDE9EF82}" dt="2023-02-27T10:38:38.677" v="3390"/>
          <ac:picMkLst>
            <pc:docMk/>
            <pc:sldMk cId="3261966717" sldId="259"/>
            <ac:picMk id="4" creationId="{7C2F2D9C-44BA-F8F0-A796-F5F767E72139}"/>
          </ac:picMkLst>
        </pc:picChg>
      </pc:sldChg>
      <pc:sldChg chg="add del">
        <pc:chgData name="Iva Vavic" userId="13a89f61-d74e-4100-9f82-8f9fd7ea3560" providerId="ADAL" clId="{2369E938-E45D-4E78-8D5E-87A8DDE9EF82}" dt="2023-02-27T10:38:01.095" v="3387" actId="47"/>
        <pc:sldMkLst>
          <pc:docMk/>
          <pc:sldMk cId="3556947242" sldId="260"/>
        </pc:sldMkLst>
      </pc:sldChg>
      <pc:sldChg chg="add del">
        <pc:chgData name="Iva Vavic" userId="13a89f61-d74e-4100-9f82-8f9fd7ea3560" providerId="ADAL" clId="{2369E938-E45D-4E78-8D5E-87A8DDE9EF82}" dt="2023-02-27T10:38:05.301" v="3388" actId="47"/>
        <pc:sldMkLst>
          <pc:docMk/>
          <pc:sldMk cId="1125201344" sldId="261"/>
        </pc:sldMkLst>
      </pc:sldChg>
      <pc:sldChg chg="addSp modSp add mod setBg addCm delCm">
        <pc:chgData name="Iva Vavic" userId="13a89f61-d74e-4100-9f82-8f9fd7ea3560" providerId="ADAL" clId="{2369E938-E45D-4E78-8D5E-87A8DDE9EF82}" dt="2023-02-27T10:24:27.538" v="3072"/>
        <pc:sldMkLst>
          <pc:docMk/>
          <pc:sldMk cId="2265858915" sldId="266"/>
        </pc:sldMkLst>
        <pc:spChg chg="mod">
          <ac:chgData name="Iva Vavic" userId="13a89f61-d74e-4100-9f82-8f9fd7ea3560" providerId="ADAL" clId="{2369E938-E45D-4E78-8D5E-87A8DDE9EF82}" dt="2023-02-26T18:06:21.600" v="383" actId="207"/>
          <ac:spMkLst>
            <pc:docMk/>
            <pc:sldMk cId="2265858915" sldId="266"/>
            <ac:spMk id="7" creationId="{8BC65051-CD12-F410-8DCE-CB3DD714B380}"/>
          </ac:spMkLst>
        </pc:spChg>
        <pc:spChg chg="mod">
          <ac:chgData name="Iva Vavic" userId="13a89f61-d74e-4100-9f82-8f9fd7ea3560" providerId="ADAL" clId="{2369E938-E45D-4E78-8D5E-87A8DDE9EF82}" dt="2023-02-26T16:34:27.604" v="8" actId="20577"/>
          <ac:spMkLst>
            <pc:docMk/>
            <pc:sldMk cId="2265858915" sldId="266"/>
            <ac:spMk id="9" creationId="{B91D76C8-B40B-82DF-A463-7FA49157F0E0}"/>
          </ac:spMkLst>
        </pc:spChg>
        <pc:picChg chg="add mod">
          <ac:chgData name="Iva Vavic" userId="13a89f61-d74e-4100-9f82-8f9fd7ea3560" providerId="ADAL" clId="{2369E938-E45D-4E78-8D5E-87A8DDE9EF82}" dt="2023-02-27T07:37:35.032" v="1024"/>
          <ac:picMkLst>
            <pc:docMk/>
            <pc:sldMk cId="2265858915" sldId="266"/>
            <ac:picMk id="2" creationId="{D9B72898-B536-9A7B-7D07-0C9C32910A0B}"/>
          </ac:picMkLst>
        </pc:picChg>
        <pc:picChg chg="add mod ord modCrop">
          <ac:chgData name="Iva Vavic" userId="13a89f61-d74e-4100-9f82-8f9fd7ea3560" providerId="ADAL" clId="{2369E938-E45D-4E78-8D5E-87A8DDE9EF82}" dt="2023-02-26T18:08:05.700" v="385" actId="34135"/>
          <ac:picMkLst>
            <pc:docMk/>
            <pc:sldMk cId="2265858915" sldId="266"/>
            <ac:picMk id="3" creationId="{A165075C-9036-3990-2E63-E908227A4332}"/>
          </ac:picMkLst>
        </pc:picChg>
        <pc:extLst>
          <p:ext xmlns:p="http://schemas.openxmlformats.org/presentationml/2006/main" uri="{D6D511B9-2390-475A-947B-AFAB55BFBCF1}">
            <pc226:cmChg xmlns:pc226="http://schemas.microsoft.com/office/powerpoint/2022/06/main/command" chg="add del">
              <pc226:chgData name="Iva Vavic" userId="13a89f61-d74e-4100-9f82-8f9fd7ea3560" providerId="ADAL" clId="{2369E938-E45D-4E78-8D5E-87A8DDE9EF82}" dt="2023-02-27T10:24:25.616" v="3071"/>
              <pc2:cmMkLst xmlns:pc2="http://schemas.microsoft.com/office/powerpoint/2019/9/main/command">
                <pc:docMk/>
                <pc:sldMk cId="2265858915" sldId="266"/>
                <pc2:cmMk id="{B206B802-A918-4863-BFF7-0E745F5CB2F2}"/>
              </pc2:cmMkLst>
            </pc226:cmChg>
            <pc226:cmChg xmlns:pc226="http://schemas.microsoft.com/office/powerpoint/2022/06/main/command" chg="add del">
              <pc226:chgData name="Iva Vavic" userId="13a89f61-d74e-4100-9f82-8f9fd7ea3560" providerId="ADAL" clId="{2369E938-E45D-4E78-8D5E-87A8DDE9EF82}" dt="2023-02-27T10:24:23.286" v="3070"/>
              <pc2:cmMkLst xmlns:pc2="http://schemas.microsoft.com/office/powerpoint/2019/9/main/command">
                <pc:docMk/>
                <pc:sldMk cId="2265858915" sldId="266"/>
                <pc2:cmMk id="{8B3C46A6-6D65-4521-A421-1BE232CA99F4}"/>
              </pc2:cmMkLst>
            </pc226:cmChg>
            <pc226:cmChg xmlns:pc226="http://schemas.microsoft.com/office/powerpoint/2022/06/main/command" chg="add del">
              <pc226:chgData name="Iva Vavic" userId="13a89f61-d74e-4100-9f82-8f9fd7ea3560" providerId="ADAL" clId="{2369E938-E45D-4E78-8D5E-87A8DDE9EF82}" dt="2023-02-27T10:24:27.538" v="3072"/>
              <pc2:cmMkLst xmlns:pc2="http://schemas.microsoft.com/office/powerpoint/2019/9/main/command">
                <pc:docMk/>
                <pc:sldMk cId="2265858915" sldId="266"/>
                <pc2:cmMk id="{EB4AB2F8-A1DD-4492-86FD-D05500353860}"/>
              </pc2:cmMkLst>
            </pc226:cmChg>
          </p:ext>
        </pc:extLst>
      </pc:sldChg>
      <pc:sldChg chg="addSp modSp add mod setBg">
        <pc:chgData name="Iva Vavic" userId="13a89f61-d74e-4100-9f82-8f9fd7ea3560" providerId="ADAL" clId="{2369E938-E45D-4E78-8D5E-87A8DDE9EF82}" dt="2023-02-27T07:37:32.632" v="1023"/>
        <pc:sldMkLst>
          <pc:docMk/>
          <pc:sldMk cId="1472166204" sldId="298"/>
        </pc:sldMkLst>
        <pc:spChg chg="mod">
          <ac:chgData name="Iva Vavic" userId="13a89f61-d74e-4100-9f82-8f9fd7ea3560" providerId="ADAL" clId="{2369E938-E45D-4E78-8D5E-87A8DDE9EF82}" dt="2023-02-26T18:28:48.512" v="836" actId="108"/>
          <ac:spMkLst>
            <pc:docMk/>
            <pc:sldMk cId="1472166204" sldId="298"/>
            <ac:spMk id="4" creationId="{4A9045E3-A913-9466-AA9F-7B8F58F1C90C}"/>
          </ac:spMkLst>
        </pc:spChg>
        <pc:picChg chg="add mod">
          <ac:chgData name="Iva Vavic" userId="13a89f61-d74e-4100-9f82-8f9fd7ea3560" providerId="ADAL" clId="{2369E938-E45D-4E78-8D5E-87A8DDE9EF82}" dt="2023-02-27T07:37:32.632" v="1023"/>
          <ac:picMkLst>
            <pc:docMk/>
            <pc:sldMk cId="1472166204" sldId="298"/>
            <ac:picMk id="3" creationId="{C1816435-9AF5-3F65-DBE7-47285735C4F8}"/>
          </ac:picMkLst>
        </pc:picChg>
      </pc:sldChg>
      <pc:sldChg chg="addSp modSp add setBg">
        <pc:chgData name="Iva Vavic" userId="13a89f61-d74e-4100-9f82-8f9fd7ea3560" providerId="ADAL" clId="{2369E938-E45D-4E78-8D5E-87A8DDE9EF82}" dt="2023-02-27T07:37:37.189" v="1025"/>
        <pc:sldMkLst>
          <pc:docMk/>
          <pc:sldMk cId="3983660992" sldId="375"/>
        </pc:sldMkLst>
        <pc:picChg chg="add mod">
          <ac:chgData name="Iva Vavic" userId="13a89f61-d74e-4100-9f82-8f9fd7ea3560" providerId="ADAL" clId="{2369E938-E45D-4E78-8D5E-87A8DDE9EF82}" dt="2023-02-27T07:37:37.189" v="1025"/>
          <ac:picMkLst>
            <pc:docMk/>
            <pc:sldMk cId="3983660992" sldId="375"/>
            <ac:picMk id="2" creationId="{D840FE3E-EC94-A3CB-A837-FE432E28224A}"/>
          </ac:picMkLst>
        </pc:picChg>
      </pc:sldChg>
      <pc:sldChg chg="addSp modSp add del mod addCm delCm modCm">
        <pc:chgData name="Iva Vavic" userId="13a89f61-d74e-4100-9f82-8f9fd7ea3560" providerId="ADAL" clId="{2369E938-E45D-4E78-8D5E-87A8DDE9EF82}" dt="2023-02-27T10:34:37.953" v="3359" actId="47"/>
        <pc:sldMkLst>
          <pc:docMk/>
          <pc:sldMk cId="171499442" sldId="399"/>
        </pc:sldMkLst>
        <pc:spChg chg="mod">
          <ac:chgData name="Iva Vavic" userId="13a89f61-d74e-4100-9f82-8f9fd7ea3560" providerId="ADAL" clId="{2369E938-E45D-4E78-8D5E-87A8DDE9EF82}" dt="2023-02-26T16:33:46.189" v="3" actId="121"/>
          <ac:spMkLst>
            <pc:docMk/>
            <pc:sldMk cId="171499442" sldId="399"/>
            <ac:spMk id="2" creationId="{00000000-0000-0000-0000-000000000000}"/>
          </ac:spMkLst>
        </pc:spChg>
        <pc:spChg chg="mod">
          <ac:chgData name="Iva Vavic" userId="13a89f61-d74e-4100-9f82-8f9fd7ea3560" providerId="ADAL" clId="{2369E938-E45D-4E78-8D5E-87A8DDE9EF82}" dt="2023-02-27T10:22:01.956" v="3067" actId="20577"/>
          <ac:spMkLst>
            <pc:docMk/>
            <pc:sldMk cId="171499442" sldId="399"/>
            <ac:spMk id="4" creationId="{4A9045E3-A913-9466-AA9F-7B8F58F1C90C}"/>
          </ac:spMkLst>
        </pc:spChg>
        <pc:picChg chg="mod ord">
          <ac:chgData name="Iva Vavic" userId="13a89f61-d74e-4100-9f82-8f9fd7ea3560" providerId="ADAL" clId="{2369E938-E45D-4E78-8D5E-87A8DDE9EF82}" dt="2023-02-26T17:49:13.233" v="334" actId="167"/>
          <ac:picMkLst>
            <pc:docMk/>
            <pc:sldMk cId="171499442" sldId="399"/>
            <ac:picMk id="3" creationId="{C1527350-F7F4-C0FB-2F4C-961D5017541B}"/>
          </ac:picMkLst>
        </pc:picChg>
        <pc:picChg chg="mod ord">
          <ac:chgData name="Iva Vavic" userId="13a89f61-d74e-4100-9f82-8f9fd7ea3560" providerId="ADAL" clId="{2369E938-E45D-4E78-8D5E-87A8DDE9EF82}" dt="2023-02-26T17:49:13.233" v="334" actId="167"/>
          <ac:picMkLst>
            <pc:docMk/>
            <pc:sldMk cId="171499442" sldId="399"/>
            <ac:picMk id="6" creationId="{64E98E7B-8DD6-4B30-B11E-074747D52DC0}"/>
          </ac:picMkLst>
        </pc:picChg>
        <pc:picChg chg="add mod">
          <ac:chgData name="Iva Vavic" userId="13a89f61-d74e-4100-9f82-8f9fd7ea3560" providerId="ADAL" clId="{2369E938-E45D-4E78-8D5E-87A8DDE9EF82}" dt="2023-02-27T07:37:30.185" v="1022"/>
          <ac:picMkLst>
            <pc:docMk/>
            <pc:sldMk cId="171499442" sldId="399"/>
            <ac:picMk id="7" creationId="{E1445697-D6F3-B5D1-1BDD-3A479F922B94}"/>
          </ac:picMkLst>
        </pc:picChg>
        <pc:extLst>
          <p:ext xmlns:p="http://schemas.openxmlformats.org/presentationml/2006/main" uri="{D6D511B9-2390-475A-947B-AFAB55BFBCF1}">
            <pc226:cmChg xmlns:pc226="http://schemas.microsoft.com/office/powerpoint/2022/06/main/command" chg="add del mod">
              <pc226:chgData name="Iva Vavic" userId="13a89f61-d74e-4100-9f82-8f9fd7ea3560" providerId="ADAL" clId="{2369E938-E45D-4E78-8D5E-87A8DDE9EF82}" dt="2023-02-27T10:24:18.749" v="3069"/>
              <pc2:cmMkLst xmlns:pc2="http://schemas.microsoft.com/office/powerpoint/2019/9/main/command">
                <pc:docMk/>
                <pc:sldMk cId="171499442" sldId="399"/>
                <pc2:cmMk id="{12DD2637-2416-4E42-AE82-A7F75294971C}"/>
              </pc2:cmMkLst>
            </pc226:cmChg>
          </p:ext>
        </pc:extLst>
      </pc:sldChg>
      <pc:sldChg chg="addSp delSp modSp add mod">
        <pc:chgData name="Iva Vavic" userId="13a89f61-d74e-4100-9f82-8f9fd7ea3560" providerId="ADAL" clId="{2369E938-E45D-4E78-8D5E-87A8DDE9EF82}" dt="2023-02-27T07:37:24.740" v="1020"/>
        <pc:sldMkLst>
          <pc:docMk/>
          <pc:sldMk cId="610686074" sldId="405"/>
        </pc:sldMkLst>
        <pc:spChg chg="mod">
          <ac:chgData name="Iva Vavic" userId="13a89f61-d74e-4100-9f82-8f9fd7ea3560" providerId="ADAL" clId="{2369E938-E45D-4E78-8D5E-87A8DDE9EF82}" dt="2023-02-26T18:09:41.085" v="398" actId="20577"/>
          <ac:spMkLst>
            <pc:docMk/>
            <pc:sldMk cId="610686074" sldId="405"/>
            <ac:spMk id="2" creationId="{00000000-0000-0000-0000-000000000000}"/>
          </ac:spMkLst>
        </pc:spChg>
        <pc:spChg chg="mod">
          <ac:chgData name="Iva Vavic" userId="13a89f61-d74e-4100-9f82-8f9fd7ea3560" providerId="ADAL" clId="{2369E938-E45D-4E78-8D5E-87A8DDE9EF82}" dt="2023-02-26T18:27:42.784" v="826" actId="108"/>
          <ac:spMkLst>
            <pc:docMk/>
            <pc:sldMk cId="610686074" sldId="405"/>
            <ac:spMk id="4" creationId="{4A9045E3-A913-9466-AA9F-7B8F58F1C90C}"/>
          </ac:spMkLst>
        </pc:spChg>
        <pc:picChg chg="del">
          <ac:chgData name="Iva Vavic" userId="13a89f61-d74e-4100-9f82-8f9fd7ea3560" providerId="ADAL" clId="{2369E938-E45D-4E78-8D5E-87A8DDE9EF82}" dt="2023-02-26T18:09:45.682" v="399" actId="478"/>
          <ac:picMkLst>
            <pc:docMk/>
            <pc:sldMk cId="610686074" sldId="405"/>
            <ac:picMk id="3" creationId="{06B96B2E-B737-8EF7-4915-77B0E22FB435}"/>
          </ac:picMkLst>
        </pc:picChg>
        <pc:picChg chg="add mod">
          <ac:chgData name="Iva Vavic" userId="13a89f61-d74e-4100-9f82-8f9fd7ea3560" providerId="ADAL" clId="{2369E938-E45D-4E78-8D5E-87A8DDE9EF82}" dt="2023-02-27T07:37:24.740" v="1020"/>
          <ac:picMkLst>
            <pc:docMk/>
            <pc:sldMk cId="610686074" sldId="405"/>
            <ac:picMk id="3" creationId="{1AA3F902-4B49-9748-C772-C40707598359}"/>
          </ac:picMkLst>
        </pc:picChg>
        <pc:picChg chg="del">
          <ac:chgData name="Iva Vavic" userId="13a89f61-d74e-4100-9f82-8f9fd7ea3560" providerId="ADAL" clId="{2369E938-E45D-4E78-8D5E-87A8DDE9EF82}" dt="2023-02-26T18:09:46.376" v="400" actId="478"/>
          <ac:picMkLst>
            <pc:docMk/>
            <pc:sldMk cId="610686074" sldId="405"/>
            <ac:picMk id="6" creationId="{A356DA65-A4C0-1784-F070-E7CFC629E411}"/>
          </ac:picMkLst>
        </pc:picChg>
        <pc:picChg chg="add mod ord modCrop">
          <ac:chgData name="Iva Vavic" userId="13a89f61-d74e-4100-9f82-8f9fd7ea3560" providerId="ADAL" clId="{2369E938-E45D-4E78-8D5E-87A8DDE9EF82}" dt="2023-02-26T18:17:49.198" v="445" actId="167"/>
          <ac:picMkLst>
            <pc:docMk/>
            <pc:sldMk cId="610686074" sldId="405"/>
            <ac:picMk id="8" creationId="{5A37119B-958A-6278-A23C-E115A72211F2}"/>
          </ac:picMkLst>
        </pc:picChg>
        <pc:picChg chg="add mod modCrop">
          <ac:chgData name="Iva Vavic" userId="13a89f61-d74e-4100-9f82-8f9fd7ea3560" providerId="ADAL" clId="{2369E938-E45D-4E78-8D5E-87A8DDE9EF82}" dt="2023-02-26T18:18:52.802" v="621" actId="732"/>
          <ac:picMkLst>
            <pc:docMk/>
            <pc:sldMk cId="610686074" sldId="405"/>
            <ac:picMk id="10" creationId="{F3EBC557-5B2D-72F6-F4EE-3CA0E30F5199}"/>
          </ac:picMkLst>
        </pc:picChg>
        <pc:picChg chg="add mod ord modCrop">
          <ac:chgData name="Iva Vavic" userId="13a89f61-d74e-4100-9f82-8f9fd7ea3560" providerId="ADAL" clId="{2369E938-E45D-4E78-8D5E-87A8DDE9EF82}" dt="2023-02-26T18:18:59.859" v="624" actId="732"/>
          <ac:picMkLst>
            <pc:docMk/>
            <pc:sldMk cId="610686074" sldId="405"/>
            <ac:picMk id="13" creationId="{CA28C190-34AD-183F-B043-574D6712F625}"/>
          </ac:picMkLst>
        </pc:picChg>
      </pc:sldChg>
      <pc:sldChg chg="addSp modSp mod">
        <pc:chgData name="Iva Vavic" userId="13a89f61-d74e-4100-9f82-8f9fd7ea3560" providerId="ADAL" clId="{2369E938-E45D-4E78-8D5E-87A8DDE9EF82}" dt="2023-02-27T07:37:54.088" v="1030"/>
        <pc:sldMkLst>
          <pc:docMk/>
          <pc:sldMk cId="2261132308" sldId="410"/>
        </pc:sldMkLst>
        <pc:spChg chg="mod">
          <ac:chgData name="Iva Vavic" userId="13a89f61-d74e-4100-9f82-8f9fd7ea3560" providerId="ADAL" clId="{2369E938-E45D-4E78-8D5E-87A8DDE9EF82}" dt="2023-02-26T17:43:30.761" v="291" actId="14100"/>
          <ac:spMkLst>
            <pc:docMk/>
            <pc:sldMk cId="2261132308" sldId="410"/>
            <ac:spMk id="3" creationId="{9DDE98F3-4627-81BE-8449-13CB29F7867A}"/>
          </ac:spMkLst>
        </pc:spChg>
        <pc:picChg chg="add mod">
          <ac:chgData name="Iva Vavic" userId="13a89f61-d74e-4100-9f82-8f9fd7ea3560" providerId="ADAL" clId="{2369E938-E45D-4E78-8D5E-87A8DDE9EF82}" dt="2023-02-27T07:37:54.088" v="1030"/>
          <ac:picMkLst>
            <pc:docMk/>
            <pc:sldMk cId="2261132308" sldId="410"/>
            <ac:picMk id="2" creationId="{F03A5A2A-A068-EEBB-5387-68143CA22956}"/>
          </ac:picMkLst>
        </pc:picChg>
        <pc:picChg chg="mod modCrop">
          <ac:chgData name="Iva Vavic" userId="13a89f61-d74e-4100-9f82-8f9fd7ea3560" providerId="ADAL" clId="{2369E938-E45D-4E78-8D5E-87A8DDE9EF82}" dt="2023-02-26T17:43:49.231" v="293" actId="732"/>
          <ac:picMkLst>
            <pc:docMk/>
            <pc:sldMk cId="2261132308" sldId="410"/>
            <ac:picMk id="7" creationId="{5ED6B54D-AB87-4DE7-37DB-7EF122B94B2C}"/>
          </ac:picMkLst>
        </pc:picChg>
      </pc:sldChg>
      <pc:sldChg chg="addSp delSp modSp add mod">
        <pc:chgData name="Iva Vavic" userId="13a89f61-d74e-4100-9f82-8f9fd7ea3560" providerId="ADAL" clId="{2369E938-E45D-4E78-8D5E-87A8DDE9EF82}" dt="2023-02-27T10:37:19.695" v="3383" actId="20577"/>
        <pc:sldMkLst>
          <pc:docMk/>
          <pc:sldMk cId="1919856679" sldId="411"/>
        </pc:sldMkLst>
        <pc:spChg chg="add mod">
          <ac:chgData name="Iva Vavic" userId="13a89f61-d74e-4100-9f82-8f9fd7ea3560" providerId="ADAL" clId="{2369E938-E45D-4E78-8D5E-87A8DDE9EF82}" dt="2023-02-26T17:47:13.775" v="315"/>
          <ac:spMkLst>
            <pc:docMk/>
            <pc:sldMk cId="1919856679" sldId="411"/>
            <ac:spMk id="2" creationId="{AD04403B-6864-D91C-C8ED-FC368EA469AD}"/>
          </ac:spMkLst>
        </pc:spChg>
        <pc:spChg chg="add del mod">
          <ac:chgData name="Iva Vavic" userId="13a89f61-d74e-4100-9f82-8f9fd7ea3560" providerId="ADAL" clId="{2369E938-E45D-4E78-8D5E-87A8DDE9EF82}" dt="2023-02-27T10:37:19.695" v="3383" actId="20577"/>
          <ac:spMkLst>
            <pc:docMk/>
            <pc:sldMk cId="1919856679" sldId="411"/>
            <ac:spMk id="5" creationId="{DD13E79B-F9C0-9153-5EBB-085F5CB995C6}"/>
          </ac:spMkLst>
        </pc:spChg>
        <pc:spChg chg="mod">
          <ac:chgData name="Iva Vavic" userId="13a89f61-d74e-4100-9f82-8f9fd7ea3560" providerId="ADAL" clId="{2369E938-E45D-4E78-8D5E-87A8DDE9EF82}" dt="2023-02-26T16:33:55.015" v="4" actId="121"/>
          <ac:spMkLst>
            <pc:docMk/>
            <pc:sldMk cId="1919856679" sldId="411"/>
            <ac:spMk id="6" creationId="{7DE5A0FD-EB6B-6470-907D-1740D347E222}"/>
          </ac:spMkLst>
        </pc:spChg>
        <pc:graphicFrameChg chg="add del">
          <ac:chgData name="Iva Vavic" userId="13a89f61-d74e-4100-9f82-8f9fd7ea3560" providerId="ADAL" clId="{2369E938-E45D-4E78-8D5E-87A8DDE9EF82}" dt="2023-02-27T10:33:42.238" v="3327" actId="26606"/>
          <ac:graphicFrameMkLst>
            <pc:docMk/>
            <pc:sldMk cId="1919856679" sldId="411"/>
            <ac:graphicFrameMk id="10" creationId="{5CF2C1AF-E192-B469-D8F3-0B8F41864B84}"/>
          </ac:graphicFrameMkLst>
        </pc:graphicFrameChg>
        <pc:graphicFrameChg chg="add del">
          <ac:chgData name="Iva Vavic" userId="13a89f61-d74e-4100-9f82-8f9fd7ea3560" providerId="ADAL" clId="{2369E938-E45D-4E78-8D5E-87A8DDE9EF82}" dt="2023-02-27T10:33:46.396" v="3329" actId="26606"/>
          <ac:graphicFrameMkLst>
            <pc:docMk/>
            <pc:sldMk cId="1919856679" sldId="411"/>
            <ac:graphicFrameMk id="12" creationId="{D3691B75-F557-B51C-8F12-5747A635309F}"/>
          </ac:graphicFrameMkLst>
        </pc:graphicFrameChg>
        <pc:graphicFrameChg chg="add del mod">
          <ac:chgData name="Iva Vavic" userId="13a89f61-d74e-4100-9f82-8f9fd7ea3560" providerId="ADAL" clId="{2369E938-E45D-4E78-8D5E-87A8DDE9EF82}" dt="2023-02-27T10:34:11.969" v="3350" actId="26606"/>
          <ac:graphicFrameMkLst>
            <pc:docMk/>
            <pc:sldMk cId="1919856679" sldId="411"/>
            <ac:graphicFrameMk id="14" creationId="{2505AA96-7BCE-F8C2-C1FC-C286912C6969}"/>
          </ac:graphicFrameMkLst>
        </pc:graphicFrameChg>
        <pc:picChg chg="add mod">
          <ac:chgData name="Iva Vavic" userId="13a89f61-d74e-4100-9f82-8f9fd7ea3560" providerId="ADAL" clId="{2369E938-E45D-4E78-8D5E-87A8DDE9EF82}" dt="2023-02-27T07:37:27.540" v="1021"/>
          <ac:picMkLst>
            <pc:docMk/>
            <pc:sldMk cId="1919856679" sldId="411"/>
            <ac:picMk id="3" creationId="{7B4343C5-D7F4-6FB1-1A76-B1DA9B20F7EC}"/>
          </ac:picMkLst>
        </pc:picChg>
        <pc:picChg chg="add mod">
          <ac:chgData name="Iva Vavic" userId="13a89f61-d74e-4100-9f82-8f9fd7ea3560" providerId="ADAL" clId="{2369E938-E45D-4E78-8D5E-87A8DDE9EF82}" dt="2023-02-27T10:33:33.408" v="3325" actId="1076"/>
          <ac:picMkLst>
            <pc:docMk/>
            <pc:sldMk cId="1919856679" sldId="411"/>
            <ac:picMk id="4" creationId="{0D29A6FB-3DE7-B0C8-11A5-23C90083D509}"/>
          </ac:picMkLst>
        </pc:picChg>
        <pc:picChg chg="add mod">
          <ac:chgData name="Iva Vavic" userId="13a89f61-d74e-4100-9f82-8f9fd7ea3560" providerId="ADAL" clId="{2369E938-E45D-4E78-8D5E-87A8DDE9EF82}" dt="2023-02-27T10:36:17.527" v="3369" actId="1035"/>
          <ac:picMkLst>
            <pc:docMk/>
            <pc:sldMk cId="1919856679" sldId="411"/>
            <ac:picMk id="8" creationId="{F07E62A3-78E4-CD2A-5945-0B38E70501C3}"/>
          </ac:picMkLst>
        </pc:picChg>
      </pc:sldChg>
      <pc:sldChg chg="addSp delSp modSp add mod ord">
        <pc:chgData name="Iva Vavic" userId="13a89f61-d74e-4100-9f82-8f9fd7ea3560" providerId="ADAL" clId="{2369E938-E45D-4E78-8D5E-87A8DDE9EF82}" dt="2023-02-27T07:37:49.484" v="1028"/>
        <pc:sldMkLst>
          <pc:docMk/>
          <pc:sldMk cId="328437085" sldId="412"/>
        </pc:sldMkLst>
        <pc:spChg chg="mod">
          <ac:chgData name="Iva Vavic" userId="13a89f61-d74e-4100-9f82-8f9fd7ea3560" providerId="ADAL" clId="{2369E938-E45D-4E78-8D5E-87A8DDE9EF82}" dt="2023-02-26T18:23:42.849" v="676" actId="20577"/>
          <ac:spMkLst>
            <pc:docMk/>
            <pc:sldMk cId="328437085" sldId="412"/>
            <ac:spMk id="2" creationId="{00000000-0000-0000-0000-000000000000}"/>
          </ac:spMkLst>
        </pc:spChg>
        <pc:spChg chg="del">
          <ac:chgData name="Iva Vavic" userId="13a89f61-d74e-4100-9f82-8f9fd7ea3560" providerId="ADAL" clId="{2369E938-E45D-4E78-8D5E-87A8DDE9EF82}" dt="2023-02-26T18:23:52.826" v="680" actId="478"/>
          <ac:spMkLst>
            <pc:docMk/>
            <pc:sldMk cId="328437085" sldId="412"/>
            <ac:spMk id="4" creationId="{4A9045E3-A913-9466-AA9F-7B8F58F1C90C}"/>
          </ac:spMkLst>
        </pc:spChg>
        <pc:picChg chg="add mod">
          <ac:chgData name="Iva Vavic" userId="13a89f61-d74e-4100-9f82-8f9fd7ea3560" providerId="ADAL" clId="{2369E938-E45D-4E78-8D5E-87A8DDE9EF82}" dt="2023-02-27T07:37:49.484" v="1028"/>
          <ac:picMkLst>
            <pc:docMk/>
            <pc:sldMk cId="328437085" sldId="412"/>
            <ac:picMk id="3" creationId="{32CA9421-AE32-5180-D88A-8F1C54F52ACE}"/>
          </ac:picMkLst>
        </pc:picChg>
        <pc:picChg chg="add del mod ord">
          <ac:chgData name="Iva Vavic" userId="13a89f61-d74e-4100-9f82-8f9fd7ea3560" providerId="ADAL" clId="{2369E938-E45D-4E78-8D5E-87A8DDE9EF82}" dt="2023-02-26T18:31:52.052" v="846" actId="478"/>
          <ac:picMkLst>
            <pc:docMk/>
            <pc:sldMk cId="328437085" sldId="412"/>
            <ac:picMk id="6" creationId="{FF368477-96A9-58F5-868E-9874E52D6A41}"/>
          </ac:picMkLst>
        </pc:picChg>
        <pc:picChg chg="del">
          <ac:chgData name="Iva Vavic" userId="13a89f61-d74e-4100-9f82-8f9fd7ea3560" providerId="ADAL" clId="{2369E938-E45D-4E78-8D5E-87A8DDE9EF82}" dt="2023-02-26T18:23:50.317" v="679" actId="478"/>
          <ac:picMkLst>
            <pc:docMk/>
            <pc:sldMk cId="328437085" sldId="412"/>
            <ac:picMk id="8" creationId="{5A37119B-958A-6278-A23C-E115A72211F2}"/>
          </ac:picMkLst>
        </pc:picChg>
        <pc:picChg chg="add del mod ord">
          <ac:chgData name="Iva Vavic" userId="13a89f61-d74e-4100-9f82-8f9fd7ea3560" providerId="ADAL" clId="{2369E938-E45D-4E78-8D5E-87A8DDE9EF82}" dt="2023-02-26T18:35:28.566" v="868" actId="478"/>
          <ac:picMkLst>
            <pc:docMk/>
            <pc:sldMk cId="328437085" sldId="412"/>
            <ac:picMk id="9" creationId="{A79A4910-22A0-933D-9ED1-EF163B6739CA}"/>
          </ac:picMkLst>
        </pc:picChg>
        <pc:picChg chg="del">
          <ac:chgData name="Iva Vavic" userId="13a89f61-d74e-4100-9f82-8f9fd7ea3560" providerId="ADAL" clId="{2369E938-E45D-4E78-8D5E-87A8DDE9EF82}" dt="2023-02-26T18:23:47.271" v="677" actId="478"/>
          <ac:picMkLst>
            <pc:docMk/>
            <pc:sldMk cId="328437085" sldId="412"/>
            <ac:picMk id="10" creationId="{F3EBC557-5B2D-72F6-F4EE-3CA0E30F5199}"/>
          </ac:picMkLst>
        </pc:picChg>
        <pc:picChg chg="del">
          <ac:chgData name="Iva Vavic" userId="13a89f61-d74e-4100-9f82-8f9fd7ea3560" providerId="ADAL" clId="{2369E938-E45D-4E78-8D5E-87A8DDE9EF82}" dt="2023-02-26T18:23:49.904" v="678" actId="478"/>
          <ac:picMkLst>
            <pc:docMk/>
            <pc:sldMk cId="328437085" sldId="412"/>
            <ac:picMk id="13" creationId="{CA28C190-34AD-183F-B043-574D6712F625}"/>
          </ac:picMkLst>
        </pc:picChg>
        <pc:picChg chg="add mod ord">
          <ac:chgData name="Iva Vavic" userId="13a89f61-d74e-4100-9f82-8f9fd7ea3560" providerId="ADAL" clId="{2369E938-E45D-4E78-8D5E-87A8DDE9EF82}" dt="2023-02-26T18:37:02.050" v="879" actId="167"/>
          <ac:picMkLst>
            <pc:docMk/>
            <pc:sldMk cId="328437085" sldId="412"/>
            <ac:picMk id="14" creationId="{D4F37DAA-1874-F09A-4FD9-029FFAD67764}"/>
          </ac:picMkLst>
        </pc:picChg>
      </pc:sldChg>
      <pc:sldChg chg="new del">
        <pc:chgData name="Iva Vavic" userId="13a89f61-d74e-4100-9f82-8f9fd7ea3560" providerId="ADAL" clId="{2369E938-E45D-4E78-8D5E-87A8DDE9EF82}" dt="2023-02-26T17:42:46.777" v="288" actId="680"/>
        <pc:sldMkLst>
          <pc:docMk/>
          <pc:sldMk cId="4066884029" sldId="412"/>
        </pc:sldMkLst>
      </pc:sldChg>
      <pc:sldChg chg="addSp modSp add mod">
        <pc:chgData name="Iva Vavic" userId="13a89f61-d74e-4100-9f82-8f9fd7ea3560" providerId="ADAL" clId="{2369E938-E45D-4E78-8D5E-87A8DDE9EF82}" dt="2023-02-27T07:37:47.086" v="1027"/>
        <pc:sldMkLst>
          <pc:docMk/>
          <pc:sldMk cId="1527225150" sldId="413"/>
        </pc:sldMkLst>
        <pc:picChg chg="add mod">
          <ac:chgData name="Iva Vavic" userId="13a89f61-d74e-4100-9f82-8f9fd7ea3560" providerId="ADAL" clId="{2369E938-E45D-4E78-8D5E-87A8DDE9EF82}" dt="2023-02-27T07:37:47.086" v="1027"/>
          <ac:picMkLst>
            <pc:docMk/>
            <pc:sldMk cId="1527225150" sldId="413"/>
            <ac:picMk id="3" creationId="{B1FB7A39-E950-8EF4-E191-0CCEA44C22AA}"/>
          </ac:picMkLst>
        </pc:picChg>
        <pc:picChg chg="add mod ord">
          <ac:chgData name="Iva Vavic" userId="13a89f61-d74e-4100-9f82-8f9fd7ea3560" providerId="ADAL" clId="{2369E938-E45D-4E78-8D5E-87A8DDE9EF82}" dt="2023-02-26T18:33:21.207" v="851" actId="167"/>
          <ac:picMkLst>
            <pc:docMk/>
            <pc:sldMk cId="1527225150" sldId="413"/>
            <ac:picMk id="4" creationId="{9BCEE775-3EE2-FCF6-419A-F68895346C7F}"/>
          </ac:picMkLst>
        </pc:picChg>
      </pc:sldChg>
      <pc:sldChg chg="addSp modSp add">
        <pc:chgData name="Iva Vavic" userId="13a89f61-d74e-4100-9f82-8f9fd7ea3560" providerId="ADAL" clId="{2369E938-E45D-4E78-8D5E-87A8DDE9EF82}" dt="2023-02-27T07:37:41.115" v="1026"/>
        <pc:sldMkLst>
          <pc:docMk/>
          <pc:sldMk cId="1360538880" sldId="414"/>
        </pc:sldMkLst>
        <pc:picChg chg="add mod">
          <ac:chgData name="Iva Vavic" userId="13a89f61-d74e-4100-9f82-8f9fd7ea3560" providerId="ADAL" clId="{2369E938-E45D-4E78-8D5E-87A8DDE9EF82}" dt="2023-02-27T07:37:41.115" v="1026"/>
          <ac:picMkLst>
            <pc:docMk/>
            <pc:sldMk cId="1360538880" sldId="414"/>
            <ac:picMk id="3" creationId="{6C8751AA-026E-9AE2-C68C-1F20D451E401}"/>
          </ac:picMkLst>
        </pc:picChg>
      </pc:sldChg>
      <pc:sldChg chg="addSp delSp modSp add del mod">
        <pc:chgData name="Iva Vavic" userId="13a89f61-d74e-4100-9f82-8f9fd7ea3560" providerId="ADAL" clId="{2369E938-E45D-4E78-8D5E-87A8DDE9EF82}" dt="2023-02-27T10:42:58.007" v="3487" actId="47"/>
        <pc:sldMkLst>
          <pc:docMk/>
          <pc:sldMk cId="333495970" sldId="415"/>
        </pc:sldMkLst>
        <pc:spChg chg="mod">
          <ac:chgData name="Iva Vavic" userId="13a89f61-d74e-4100-9f82-8f9fd7ea3560" providerId="ADAL" clId="{2369E938-E45D-4E78-8D5E-87A8DDE9EF82}" dt="2023-02-26T18:37:53.163" v="921" actId="20577"/>
          <ac:spMkLst>
            <pc:docMk/>
            <pc:sldMk cId="333495970" sldId="415"/>
            <ac:spMk id="2" creationId="{00000000-0000-0000-0000-000000000000}"/>
          </ac:spMkLst>
        </pc:spChg>
        <pc:picChg chg="add mod">
          <ac:chgData name="Iva Vavic" userId="13a89f61-d74e-4100-9f82-8f9fd7ea3560" providerId="ADAL" clId="{2369E938-E45D-4E78-8D5E-87A8DDE9EF82}" dt="2023-02-27T07:37:51.652" v="1029"/>
          <ac:picMkLst>
            <pc:docMk/>
            <pc:sldMk cId="333495970" sldId="415"/>
            <ac:picMk id="3" creationId="{B2750087-2ADD-3379-79F6-57FCFF5AE208}"/>
          </ac:picMkLst>
        </pc:picChg>
        <pc:picChg chg="del">
          <ac:chgData name="Iva Vavic" userId="13a89f61-d74e-4100-9f82-8f9fd7ea3560" providerId="ADAL" clId="{2369E938-E45D-4E78-8D5E-87A8DDE9EF82}" dt="2023-02-26T18:37:57.949" v="923" actId="478"/>
          <ac:picMkLst>
            <pc:docMk/>
            <pc:sldMk cId="333495970" sldId="415"/>
            <ac:picMk id="4" creationId="{9BCEE775-3EE2-FCF6-419A-F68895346C7F}"/>
          </ac:picMkLst>
        </pc:picChg>
        <pc:picChg chg="del">
          <ac:chgData name="Iva Vavic" userId="13a89f61-d74e-4100-9f82-8f9fd7ea3560" providerId="ADAL" clId="{2369E938-E45D-4E78-8D5E-87A8DDE9EF82}" dt="2023-02-26T18:37:56.999" v="922" actId="478"/>
          <ac:picMkLst>
            <pc:docMk/>
            <pc:sldMk cId="333495970" sldId="415"/>
            <ac:picMk id="6" creationId="{FF368477-96A9-58F5-868E-9874E52D6A41}"/>
          </ac:picMkLst>
        </pc:picChg>
      </pc:sldChg>
      <pc:sldChg chg="addSp modSp add mod ord">
        <pc:chgData name="Iva Vavic" userId="13a89f61-d74e-4100-9f82-8f9fd7ea3560" providerId="ADAL" clId="{2369E938-E45D-4E78-8D5E-87A8DDE9EF82}" dt="2023-02-27T07:37:56.160" v="1031"/>
        <pc:sldMkLst>
          <pc:docMk/>
          <pc:sldMk cId="1301269577" sldId="416"/>
        </pc:sldMkLst>
        <pc:spChg chg="mod">
          <ac:chgData name="Iva Vavic" userId="13a89f61-d74e-4100-9f82-8f9fd7ea3560" providerId="ADAL" clId="{2369E938-E45D-4E78-8D5E-87A8DDE9EF82}" dt="2023-02-26T18:38:13.767" v="931" actId="20577"/>
          <ac:spMkLst>
            <pc:docMk/>
            <pc:sldMk cId="1301269577" sldId="416"/>
            <ac:spMk id="2" creationId="{00000000-0000-0000-0000-000000000000}"/>
          </ac:spMkLst>
        </pc:spChg>
        <pc:picChg chg="add mod">
          <ac:chgData name="Iva Vavic" userId="13a89f61-d74e-4100-9f82-8f9fd7ea3560" providerId="ADAL" clId="{2369E938-E45D-4E78-8D5E-87A8DDE9EF82}" dt="2023-02-27T07:37:56.160" v="1031"/>
          <ac:picMkLst>
            <pc:docMk/>
            <pc:sldMk cId="1301269577" sldId="416"/>
            <ac:picMk id="3" creationId="{31BB6A59-41A9-5E21-9168-E91E8B97FE1C}"/>
          </ac:picMkLst>
        </pc:picChg>
      </pc:sldChg>
      <pc:sldChg chg="new del ord">
        <pc:chgData name="Iva Vavic" userId="13a89f61-d74e-4100-9f82-8f9fd7ea3560" providerId="ADAL" clId="{2369E938-E45D-4E78-8D5E-87A8DDE9EF82}" dt="2023-02-27T07:25:47.789" v="937" actId="47"/>
        <pc:sldMkLst>
          <pc:docMk/>
          <pc:sldMk cId="1987545651" sldId="417"/>
        </pc:sldMkLst>
      </pc:sldChg>
      <pc:sldChg chg="addSp delSp modSp add mod ord setBg">
        <pc:chgData name="Iva Vavic" userId="13a89f61-d74e-4100-9f82-8f9fd7ea3560" providerId="ADAL" clId="{2369E938-E45D-4E78-8D5E-87A8DDE9EF82}" dt="2023-02-27T09:36:23.459" v="2824" actId="14100"/>
        <pc:sldMkLst>
          <pc:docMk/>
          <pc:sldMk cId="2950680576" sldId="417"/>
        </pc:sldMkLst>
        <pc:spChg chg="add mod">
          <ac:chgData name="Iva Vavic" userId="13a89f61-d74e-4100-9f82-8f9fd7ea3560" providerId="ADAL" clId="{2369E938-E45D-4E78-8D5E-87A8DDE9EF82}" dt="2023-02-27T09:36:04.564" v="2821" actId="1036"/>
          <ac:spMkLst>
            <pc:docMk/>
            <pc:sldMk cId="2950680576" sldId="417"/>
            <ac:spMk id="3" creationId="{4D4F6E38-4360-85D4-C0A6-CB294853B2F3}"/>
          </ac:spMkLst>
        </pc:spChg>
        <pc:spChg chg="add mod ord">
          <ac:chgData name="Iva Vavic" userId="13a89f61-d74e-4100-9f82-8f9fd7ea3560" providerId="ADAL" clId="{2369E938-E45D-4E78-8D5E-87A8DDE9EF82}" dt="2023-02-27T09:36:23.459" v="2824" actId="14100"/>
          <ac:spMkLst>
            <pc:docMk/>
            <pc:sldMk cId="2950680576" sldId="417"/>
            <ac:spMk id="6" creationId="{D06C998C-D1A1-7D68-EC9D-C97B258C016C}"/>
          </ac:spMkLst>
        </pc:spChg>
        <pc:picChg chg="add mod ord">
          <ac:chgData name="Iva Vavic" userId="13a89f61-d74e-4100-9f82-8f9fd7ea3560" providerId="ADAL" clId="{2369E938-E45D-4E78-8D5E-87A8DDE9EF82}" dt="2023-02-27T07:31:13.943" v="953" actId="167"/>
          <ac:picMkLst>
            <pc:docMk/>
            <pc:sldMk cId="2950680576" sldId="417"/>
            <ac:picMk id="4" creationId="{D15BEECC-C256-2E15-0239-B8C07796C912}"/>
          </ac:picMkLst>
        </pc:picChg>
        <pc:picChg chg="add del mod">
          <ac:chgData name="Iva Vavic" userId="13a89f61-d74e-4100-9f82-8f9fd7ea3560" providerId="ADAL" clId="{2369E938-E45D-4E78-8D5E-87A8DDE9EF82}" dt="2023-02-27T07:33:22.897" v="968" actId="478"/>
          <ac:picMkLst>
            <pc:docMk/>
            <pc:sldMk cId="2950680576" sldId="417"/>
            <ac:picMk id="8" creationId="{D3967F69-29A2-EBDA-BFBA-856CB8F753DC}"/>
          </ac:picMkLst>
        </pc:picChg>
        <pc:picChg chg="del">
          <ac:chgData name="Iva Vavic" userId="13a89f61-d74e-4100-9f82-8f9fd7ea3560" providerId="ADAL" clId="{2369E938-E45D-4E78-8D5E-87A8DDE9EF82}" dt="2023-02-27T07:25:57.537" v="941" actId="478"/>
          <ac:picMkLst>
            <pc:docMk/>
            <pc:sldMk cId="2950680576" sldId="417"/>
            <ac:picMk id="9" creationId="{A79A4910-22A0-933D-9ED1-EF163B6739CA}"/>
          </ac:picMkLst>
        </pc:picChg>
        <pc:picChg chg="add mod">
          <ac:chgData name="Iva Vavic" userId="13a89f61-d74e-4100-9f82-8f9fd7ea3560" providerId="ADAL" clId="{2369E938-E45D-4E78-8D5E-87A8DDE9EF82}" dt="2023-02-27T07:35:48.665" v="1011" actId="1038"/>
          <ac:picMkLst>
            <pc:docMk/>
            <pc:sldMk cId="2950680576" sldId="417"/>
            <ac:picMk id="12" creationId="{3D06F37B-D275-1F3F-9C26-020A8F7BFDE8}"/>
          </ac:picMkLst>
        </pc:picChg>
      </pc:sldChg>
      <pc:sldChg chg="modSp add mod">
        <pc:chgData name="Iva Vavic" userId="13a89f61-d74e-4100-9f82-8f9fd7ea3560" providerId="ADAL" clId="{2369E938-E45D-4E78-8D5E-87A8DDE9EF82}" dt="2023-02-27T10:35:47.922" v="3367" actId="108"/>
        <pc:sldMkLst>
          <pc:docMk/>
          <pc:sldMk cId="3301431161" sldId="418"/>
        </pc:sldMkLst>
        <pc:spChg chg="mod">
          <ac:chgData name="Iva Vavic" userId="13a89f61-d74e-4100-9f82-8f9fd7ea3560" providerId="ADAL" clId="{2369E938-E45D-4E78-8D5E-87A8DDE9EF82}" dt="2023-02-27T10:35:47.922" v="3367" actId="108"/>
          <ac:spMkLst>
            <pc:docMk/>
            <pc:sldMk cId="3301431161" sldId="418"/>
            <ac:spMk id="4" creationId="{4A9045E3-A913-9466-AA9F-7B8F58F1C90C}"/>
          </ac:spMkLst>
        </pc:spChg>
      </pc:sldChg>
      <pc:sldChg chg="modSp add mod ord">
        <pc:chgData name="Iva Vavic" userId="13a89f61-d74e-4100-9f82-8f9fd7ea3560" providerId="ADAL" clId="{2369E938-E45D-4E78-8D5E-87A8DDE9EF82}" dt="2023-02-27T10:42:50.894" v="3486" actId="20577"/>
        <pc:sldMkLst>
          <pc:docMk/>
          <pc:sldMk cId="748832690" sldId="419"/>
        </pc:sldMkLst>
        <pc:spChg chg="mod">
          <ac:chgData name="Iva Vavic" userId="13a89f61-d74e-4100-9f82-8f9fd7ea3560" providerId="ADAL" clId="{2369E938-E45D-4E78-8D5E-87A8DDE9EF82}" dt="2023-02-27T10:42:50.894" v="3486" actId="20577"/>
          <ac:spMkLst>
            <pc:docMk/>
            <pc:sldMk cId="748832690" sldId="419"/>
            <ac:spMk id="17" creationId="{CD01EF23-FBC9-40B4-180A-2605C5030990}"/>
          </ac:spMkLst>
        </pc:spChg>
      </pc:sldChg>
      <pc:sldMasterChg chg="delSldLayout modSldLayout">
        <pc:chgData name="Iva Vavic" userId="13a89f61-d74e-4100-9f82-8f9fd7ea3560" providerId="ADAL" clId="{2369E938-E45D-4E78-8D5E-87A8DDE9EF82}" dt="2023-02-27T10:38:05.301" v="3388" actId="47"/>
        <pc:sldMasterMkLst>
          <pc:docMk/>
          <pc:sldMasterMk cId="0" sldId="2147483648"/>
        </pc:sldMasterMkLst>
        <pc:sldLayoutChg chg="delSp mod">
          <pc:chgData name="Iva Vavic" userId="13a89f61-d74e-4100-9f82-8f9fd7ea3560" providerId="ADAL" clId="{2369E938-E45D-4E78-8D5E-87A8DDE9EF82}" dt="2023-02-27T07:37:12.315" v="1019" actId="478"/>
          <pc:sldLayoutMkLst>
            <pc:docMk/>
            <pc:sldMasterMk cId="0" sldId="2147483648"/>
            <pc:sldLayoutMk cId="0" sldId="2147483663"/>
          </pc:sldLayoutMkLst>
          <pc:spChg chg="del">
            <ac:chgData name="Iva Vavic" userId="13a89f61-d74e-4100-9f82-8f9fd7ea3560" providerId="ADAL" clId="{2369E938-E45D-4E78-8D5E-87A8DDE9EF82}" dt="2023-02-27T07:37:10.474" v="1018" actId="478"/>
            <ac:spMkLst>
              <pc:docMk/>
              <pc:sldMasterMk cId="0" sldId="2147483648"/>
              <pc:sldLayoutMk cId="0" sldId="2147483663"/>
              <ac:spMk id="16" creationId="{00000000-0000-0000-0000-000000000000}"/>
            </ac:spMkLst>
          </pc:spChg>
          <pc:spChg chg="del">
            <ac:chgData name="Iva Vavic" userId="13a89f61-d74e-4100-9f82-8f9fd7ea3560" providerId="ADAL" clId="{2369E938-E45D-4E78-8D5E-87A8DDE9EF82}" dt="2023-02-27T07:37:07.209" v="1017" actId="478"/>
            <ac:spMkLst>
              <pc:docMk/>
              <pc:sldMasterMk cId="0" sldId="2147483648"/>
              <pc:sldLayoutMk cId="0" sldId="2147483663"/>
              <ac:spMk id="17" creationId="{00000000-0000-0000-0000-000000000000}"/>
            </ac:spMkLst>
          </pc:spChg>
          <pc:spChg chg="del">
            <ac:chgData name="Iva Vavic" userId="13a89f61-d74e-4100-9f82-8f9fd7ea3560" providerId="ADAL" clId="{2369E938-E45D-4E78-8D5E-87A8DDE9EF82}" dt="2023-02-27T07:37:12.315" v="1019" actId="478"/>
            <ac:spMkLst>
              <pc:docMk/>
              <pc:sldMasterMk cId="0" sldId="2147483648"/>
              <pc:sldLayoutMk cId="0" sldId="2147483663"/>
              <ac:spMk id="21" creationId="{00000000-0000-0000-0000-000000000000}"/>
            </ac:spMkLst>
          </pc:spChg>
          <pc:spChg chg="del">
            <ac:chgData name="Iva Vavic" userId="13a89f61-d74e-4100-9f82-8f9fd7ea3560" providerId="ADAL" clId="{2369E938-E45D-4E78-8D5E-87A8DDE9EF82}" dt="2023-02-27T07:37:12.315" v="1019" actId="478"/>
            <ac:spMkLst>
              <pc:docMk/>
              <pc:sldMasterMk cId="0" sldId="2147483648"/>
              <pc:sldLayoutMk cId="0" sldId="2147483663"/>
              <ac:spMk id="29" creationId="{00000000-0000-0000-0000-000000000000}"/>
            </ac:spMkLst>
          </pc:spChg>
          <pc:spChg chg="del">
            <ac:chgData name="Iva Vavic" userId="13a89f61-d74e-4100-9f82-8f9fd7ea3560" providerId="ADAL" clId="{2369E938-E45D-4E78-8D5E-87A8DDE9EF82}" dt="2023-02-27T07:37:12.315" v="1019" actId="478"/>
            <ac:spMkLst>
              <pc:docMk/>
              <pc:sldMasterMk cId="0" sldId="2147483648"/>
              <pc:sldLayoutMk cId="0" sldId="2147483663"/>
              <ac:spMk id="37" creationId="{00000000-0000-0000-0000-000000000000}"/>
            </ac:spMkLst>
          </pc:spChg>
          <pc:spChg chg="del">
            <ac:chgData name="Iva Vavic" userId="13a89f61-d74e-4100-9f82-8f9fd7ea3560" providerId="ADAL" clId="{2369E938-E45D-4E78-8D5E-87A8DDE9EF82}" dt="2023-02-27T07:37:12.315" v="1019" actId="478"/>
            <ac:spMkLst>
              <pc:docMk/>
              <pc:sldMasterMk cId="0" sldId="2147483648"/>
              <pc:sldLayoutMk cId="0" sldId="2147483663"/>
              <ac:spMk id="41" creationId="{00000000-0000-0000-0000-000000000000}"/>
            </ac:spMkLst>
          </pc:spChg>
          <pc:spChg chg="del">
            <ac:chgData name="Iva Vavic" userId="13a89f61-d74e-4100-9f82-8f9fd7ea3560" providerId="ADAL" clId="{2369E938-E45D-4E78-8D5E-87A8DDE9EF82}" dt="2023-02-27T07:37:12.315" v="1019" actId="478"/>
            <ac:spMkLst>
              <pc:docMk/>
              <pc:sldMasterMk cId="0" sldId="2147483648"/>
              <pc:sldLayoutMk cId="0" sldId="2147483663"/>
              <ac:spMk id="43" creationId="{00000000-0000-0000-0000-000000000000}"/>
            </ac:spMkLst>
          </pc:spChg>
          <pc:spChg chg="del">
            <ac:chgData name="Iva Vavic" userId="13a89f61-d74e-4100-9f82-8f9fd7ea3560" providerId="ADAL" clId="{2369E938-E45D-4E78-8D5E-87A8DDE9EF82}" dt="2023-02-27T07:37:12.315" v="1019" actId="478"/>
            <ac:spMkLst>
              <pc:docMk/>
              <pc:sldMasterMk cId="0" sldId="2147483648"/>
              <pc:sldLayoutMk cId="0" sldId="2147483663"/>
              <ac:spMk id="45" creationId="{00000000-0000-0000-0000-000000000000}"/>
            </ac:spMkLst>
          </pc:spChg>
          <pc:picChg chg="del">
            <ac:chgData name="Iva Vavic" userId="13a89f61-d74e-4100-9f82-8f9fd7ea3560" providerId="ADAL" clId="{2369E938-E45D-4E78-8D5E-87A8DDE9EF82}" dt="2023-02-27T07:37:12.315" v="1019" actId="478"/>
            <ac:picMkLst>
              <pc:docMk/>
              <pc:sldMasterMk cId="0" sldId="2147483648"/>
              <pc:sldLayoutMk cId="0" sldId="2147483663"/>
              <ac:picMk id="18"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19"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20"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22"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23"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24"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25"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26"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27"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28"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30"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31"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32"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33"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34"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35"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36"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38"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39"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40"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42"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44"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46"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47"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48"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49"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50"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51"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52"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53"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54" creationId="{00000000-0000-0000-0000-000000000000}"/>
            </ac:picMkLst>
          </pc:picChg>
        </pc:sldLayoutChg>
        <pc:sldLayoutChg chg="del">
          <pc:chgData name="Iva Vavic" userId="13a89f61-d74e-4100-9f82-8f9fd7ea3560" providerId="ADAL" clId="{2369E938-E45D-4E78-8D5E-87A8DDE9EF82}" dt="2023-02-27T10:38:05.301" v="3388" actId="47"/>
          <pc:sldLayoutMkLst>
            <pc:docMk/>
            <pc:sldMasterMk cId="0" sldId="2147483648"/>
            <pc:sldLayoutMk cId="316075943" sldId="2147483666"/>
          </pc:sldLayoutMkLst>
        </pc:sldLayoutChg>
        <pc:sldLayoutChg chg="del">
          <pc:chgData name="Iva Vavic" userId="13a89f61-d74e-4100-9f82-8f9fd7ea3560" providerId="ADAL" clId="{2369E938-E45D-4E78-8D5E-87A8DDE9EF82}" dt="2023-02-27T10:38:01.095" v="3387" actId="47"/>
          <pc:sldLayoutMkLst>
            <pc:docMk/>
            <pc:sldMasterMk cId="0" sldId="2147483648"/>
            <pc:sldLayoutMk cId="1883837996" sldId="2147483667"/>
          </pc:sldLayoutMkLst>
        </pc:sldLayoutChg>
      </pc:sldMasterChg>
    </pc:docChg>
  </pc:docChgLst>
  <pc:docChgLst>
    <pc:chgData name="Iva Vavic" userId="13a89f61-d74e-4100-9f82-8f9fd7ea3560" providerId="ADAL" clId="{DC39C7CE-E4F5-4170-BF1D-51B9FDB8375F}"/>
    <pc:docChg chg="undo redo custSel addSld delSld modSld sldOrd">
      <pc:chgData name="Iva Vavic" userId="13a89f61-d74e-4100-9f82-8f9fd7ea3560" providerId="ADAL" clId="{DC39C7CE-E4F5-4170-BF1D-51B9FDB8375F}" dt="2023-05-20T16:53:34.732" v="8224" actId="47"/>
      <pc:docMkLst>
        <pc:docMk/>
      </pc:docMkLst>
      <pc:sldChg chg="addSp delSp modSp mod">
        <pc:chgData name="Iva Vavic" userId="13a89f61-d74e-4100-9f82-8f9fd7ea3560" providerId="ADAL" clId="{DC39C7CE-E4F5-4170-BF1D-51B9FDB8375F}" dt="2023-05-14T21:33:54.567" v="2810" actId="1036"/>
        <pc:sldMkLst>
          <pc:docMk/>
          <pc:sldMk cId="2265858915" sldId="266"/>
        </pc:sldMkLst>
        <pc:spChg chg="mod">
          <ac:chgData name="Iva Vavic" userId="13a89f61-d74e-4100-9f82-8f9fd7ea3560" providerId="ADAL" clId="{DC39C7CE-E4F5-4170-BF1D-51B9FDB8375F}" dt="2023-05-14T21:33:54.567" v="2810" actId="1036"/>
          <ac:spMkLst>
            <pc:docMk/>
            <pc:sldMk cId="2265858915" sldId="266"/>
            <ac:spMk id="7" creationId="{8BC65051-CD12-F410-8DCE-CB3DD714B380}"/>
          </ac:spMkLst>
        </pc:spChg>
        <pc:spChg chg="mod">
          <ac:chgData name="Iva Vavic" userId="13a89f61-d74e-4100-9f82-8f9fd7ea3560" providerId="ADAL" clId="{DC39C7CE-E4F5-4170-BF1D-51B9FDB8375F}" dt="2023-05-14T21:33:54.567" v="2810" actId="1036"/>
          <ac:spMkLst>
            <pc:docMk/>
            <pc:sldMk cId="2265858915" sldId="266"/>
            <ac:spMk id="8" creationId="{F335F81D-43D8-CC86-F63D-A9D91BFEE4F3}"/>
          </ac:spMkLst>
        </pc:spChg>
        <pc:spChg chg="mod">
          <ac:chgData name="Iva Vavic" userId="13a89f61-d74e-4100-9f82-8f9fd7ea3560" providerId="ADAL" clId="{DC39C7CE-E4F5-4170-BF1D-51B9FDB8375F}" dt="2023-05-14T21:33:54.567" v="2810" actId="1036"/>
          <ac:spMkLst>
            <pc:docMk/>
            <pc:sldMk cId="2265858915" sldId="266"/>
            <ac:spMk id="9" creationId="{B91D76C8-B40B-82DF-A463-7FA49157F0E0}"/>
          </ac:spMkLst>
        </pc:spChg>
        <pc:picChg chg="add mod ord">
          <ac:chgData name="Iva Vavic" userId="13a89f61-d74e-4100-9f82-8f9fd7ea3560" providerId="ADAL" clId="{DC39C7CE-E4F5-4170-BF1D-51B9FDB8375F}" dt="2023-05-14T21:33:26.381" v="2786" actId="34135"/>
          <ac:picMkLst>
            <pc:docMk/>
            <pc:sldMk cId="2265858915" sldId="266"/>
            <ac:picMk id="4" creationId="{FB1FB607-371C-EAB8-BCF1-9E6A4C4905C3}"/>
          </ac:picMkLst>
        </pc:picChg>
        <pc:picChg chg="del mod">
          <ac:chgData name="Iva Vavic" userId="13a89f61-d74e-4100-9f82-8f9fd7ea3560" providerId="ADAL" clId="{DC39C7CE-E4F5-4170-BF1D-51B9FDB8375F}" dt="2023-05-14T21:32:04.415" v="2778" actId="478"/>
          <ac:picMkLst>
            <pc:docMk/>
            <pc:sldMk cId="2265858915" sldId="266"/>
            <ac:picMk id="6" creationId="{1EE5E0B4-68CE-E20E-19FD-AD38918871D0}"/>
          </ac:picMkLst>
        </pc:picChg>
      </pc:sldChg>
      <pc:sldChg chg="modSp mod setBg">
        <pc:chgData name="Iva Vavic" userId="13a89f61-d74e-4100-9f82-8f9fd7ea3560" providerId="ADAL" clId="{DC39C7CE-E4F5-4170-BF1D-51B9FDB8375F}" dt="2023-05-16T09:27:42.421" v="7752" actId="108"/>
        <pc:sldMkLst>
          <pc:docMk/>
          <pc:sldMk cId="1472166204" sldId="298"/>
        </pc:sldMkLst>
        <pc:spChg chg="mod">
          <ac:chgData name="Iva Vavic" userId="13a89f61-d74e-4100-9f82-8f9fd7ea3560" providerId="ADAL" clId="{DC39C7CE-E4F5-4170-BF1D-51B9FDB8375F}" dt="2023-05-16T09:27:42.421" v="7752" actId="108"/>
          <ac:spMkLst>
            <pc:docMk/>
            <pc:sldMk cId="1472166204" sldId="298"/>
            <ac:spMk id="2" creationId="{00000000-0000-0000-0000-000000000000}"/>
          </ac:spMkLst>
        </pc:spChg>
        <pc:spChg chg="mod">
          <ac:chgData name="Iva Vavic" userId="13a89f61-d74e-4100-9f82-8f9fd7ea3560" providerId="ADAL" clId="{DC39C7CE-E4F5-4170-BF1D-51B9FDB8375F}" dt="2023-05-16T06:30:54.322" v="5877" actId="14100"/>
          <ac:spMkLst>
            <pc:docMk/>
            <pc:sldMk cId="1472166204" sldId="298"/>
            <ac:spMk id="4" creationId="{4A9045E3-A913-9466-AA9F-7B8F58F1C90C}"/>
          </ac:spMkLst>
        </pc:spChg>
      </pc:sldChg>
      <pc:sldChg chg="del">
        <pc:chgData name="Iva Vavic" userId="13a89f61-d74e-4100-9f82-8f9fd7ea3560" providerId="ADAL" clId="{DC39C7CE-E4F5-4170-BF1D-51B9FDB8375F}" dt="2023-05-16T09:26:26.076" v="7744" actId="47"/>
        <pc:sldMkLst>
          <pc:docMk/>
          <pc:sldMk cId="1820857103" sldId="362"/>
        </pc:sldMkLst>
      </pc:sldChg>
      <pc:sldChg chg="del">
        <pc:chgData name="Iva Vavic" userId="13a89f61-d74e-4100-9f82-8f9fd7ea3560" providerId="ADAL" clId="{DC39C7CE-E4F5-4170-BF1D-51B9FDB8375F}" dt="2023-05-16T09:26:29.949" v="7746" actId="47"/>
        <pc:sldMkLst>
          <pc:docMk/>
          <pc:sldMk cId="3830495990" sldId="364"/>
        </pc:sldMkLst>
      </pc:sldChg>
      <pc:sldChg chg="modSp mod ord">
        <pc:chgData name="Iva Vavic" userId="13a89f61-d74e-4100-9f82-8f9fd7ea3560" providerId="ADAL" clId="{DC39C7CE-E4F5-4170-BF1D-51B9FDB8375F}" dt="2023-05-16T09:29:43.017" v="7979" actId="20577"/>
        <pc:sldMkLst>
          <pc:docMk/>
          <pc:sldMk cId="3387411563" sldId="392"/>
        </pc:sldMkLst>
        <pc:spChg chg="mod">
          <ac:chgData name="Iva Vavic" userId="13a89f61-d74e-4100-9f82-8f9fd7ea3560" providerId="ADAL" clId="{DC39C7CE-E4F5-4170-BF1D-51B9FDB8375F}" dt="2023-05-16T09:27:15.466" v="7751" actId="20577"/>
          <ac:spMkLst>
            <pc:docMk/>
            <pc:sldMk cId="3387411563" sldId="392"/>
            <ac:spMk id="2" creationId="{00000000-0000-0000-0000-000000000000}"/>
          </ac:spMkLst>
        </pc:spChg>
        <pc:spChg chg="mod">
          <ac:chgData name="Iva Vavic" userId="13a89f61-d74e-4100-9f82-8f9fd7ea3560" providerId="ADAL" clId="{DC39C7CE-E4F5-4170-BF1D-51B9FDB8375F}" dt="2023-05-16T09:29:43.017" v="7979" actId="20577"/>
          <ac:spMkLst>
            <pc:docMk/>
            <pc:sldMk cId="3387411563" sldId="392"/>
            <ac:spMk id="4" creationId="{53699AA7-EF01-93D9-88C3-07FAFD5875FC}"/>
          </ac:spMkLst>
        </pc:spChg>
      </pc:sldChg>
      <pc:sldChg chg="modSp mod">
        <pc:chgData name="Iva Vavic" userId="13a89f61-d74e-4100-9f82-8f9fd7ea3560" providerId="ADAL" clId="{DC39C7CE-E4F5-4170-BF1D-51B9FDB8375F}" dt="2023-05-16T09:26:54.110" v="7748" actId="108"/>
        <pc:sldMkLst>
          <pc:docMk/>
          <pc:sldMk cId="1301269577" sldId="416"/>
        </pc:sldMkLst>
        <pc:spChg chg="mod">
          <ac:chgData name="Iva Vavic" userId="13a89f61-d74e-4100-9f82-8f9fd7ea3560" providerId="ADAL" clId="{DC39C7CE-E4F5-4170-BF1D-51B9FDB8375F}" dt="2023-05-16T09:26:54.110" v="7748" actId="108"/>
          <ac:spMkLst>
            <pc:docMk/>
            <pc:sldMk cId="1301269577" sldId="416"/>
            <ac:spMk id="2" creationId="{00000000-0000-0000-0000-000000000000}"/>
          </ac:spMkLst>
        </pc:spChg>
      </pc:sldChg>
      <pc:sldChg chg="addSp delSp modSp mod">
        <pc:chgData name="Iva Vavic" userId="13a89f61-d74e-4100-9f82-8f9fd7ea3560" providerId="ADAL" clId="{DC39C7CE-E4F5-4170-BF1D-51B9FDB8375F}" dt="2023-05-16T06:29:15.001" v="5838" actId="1037"/>
        <pc:sldMkLst>
          <pc:docMk/>
          <pc:sldMk cId="1525568896" sldId="427"/>
        </pc:sldMkLst>
        <pc:spChg chg="mod">
          <ac:chgData name="Iva Vavic" userId="13a89f61-d74e-4100-9f82-8f9fd7ea3560" providerId="ADAL" clId="{DC39C7CE-E4F5-4170-BF1D-51B9FDB8375F}" dt="2023-05-16T06:29:15.001" v="5838" actId="1037"/>
          <ac:spMkLst>
            <pc:docMk/>
            <pc:sldMk cId="1525568896" sldId="427"/>
            <ac:spMk id="2" creationId="{00000000-0000-0000-0000-000000000000}"/>
          </ac:spMkLst>
        </pc:spChg>
        <pc:spChg chg="add del">
          <ac:chgData name="Iva Vavic" userId="13a89f61-d74e-4100-9f82-8f9fd7ea3560" providerId="ADAL" clId="{DC39C7CE-E4F5-4170-BF1D-51B9FDB8375F}" dt="2023-05-14T20:40:38.812" v="1698"/>
          <ac:spMkLst>
            <pc:docMk/>
            <pc:sldMk cId="1525568896" sldId="427"/>
            <ac:spMk id="3" creationId="{21E322D1-F819-2FF2-8C2E-3EF478E8CA08}"/>
          </ac:spMkLst>
        </pc:spChg>
        <pc:spChg chg="add del">
          <ac:chgData name="Iva Vavic" userId="13a89f61-d74e-4100-9f82-8f9fd7ea3560" providerId="ADAL" clId="{DC39C7CE-E4F5-4170-BF1D-51B9FDB8375F}" dt="2023-05-14T20:40:49.099" v="1700" actId="21"/>
          <ac:spMkLst>
            <pc:docMk/>
            <pc:sldMk cId="1525568896" sldId="427"/>
            <ac:spMk id="4" creationId="{8F4F8730-523C-B17E-EC57-C78524188338}"/>
          </ac:spMkLst>
        </pc:spChg>
        <pc:spChg chg="add del mod">
          <ac:chgData name="Iva Vavic" userId="13a89f61-d74e-4100-9f82-8f9fd7ea3560" providerId="ADAL" clId="{DC39C7CE-E4F5-4170-BF1D-51B9FDB8375F}" dt="2023-05-16T06:29:07.451" v="5830" actId="14100"/>
          <ac:spMkLst>
            <pc:docMk/>
            <pc:sldMk cId="1525568896" sldId="427"/>
            <ac:spMk id="15" creationId="{AF18885C-59DE-DC9B-B6E2-CC9EEF3CC241}"/>
          </ac:spMkLst>
        </pc:spChg>
        <pc:spChg chg="del">
          <ac:chgData name="Iva Vavic" userId="13a89f61-d74e-4100-9f82-8f9fd7ea3560" providerId="ADAL" clId="{DC39C7CE-E4F5-4170-BF1D-51B9FDB8375F}" dt="2023-05-14T08:45:21.784" v="2" actId="478"/>
          <ac:spMkLst>
            <pc:docMk/>
            <pc:sldMk cId="1525568896" sldId="427"/>
            <ac:spMk id="16" creationId="{152DDC70-4F10-C482-BDD1-CFF5B8A493B3}"/>
          </ac:spMkLst>
        </pc:spChg>
        <pc:picChg chg="add mod ord">
          <ac:chgData name="Iva Vavic" userId="13a89f61-d74e-4100-9f82-8f9fd7ea3560" providerId="ADAL" clId="{DC39C7CE-E4F5-4170-BF1D-51B9FDB8375F}" dt="2023-05-14T20:54:59.258" v="1948" actId="167"/>
          <ac:picMkLst>
            <pc:docMk/>
            <pc:sldMk cId="1525568896" sldId="427"/>
            <ac:picMk id="8" creationId="{A4EADF20-2B48-3B59-427E-AC07BA8DB3FE}"/>
          </ac:picMkLst>
        </pc:picChg>
        <pc:picChg chg="del">
          <ac:chgData name="Iva Vavic" userId="13a89f61-d74e-4100-9f82-8f9fd7ea3560" providerId="ADAL" clId="{DC39C7CE-E4F5-4170-BF1D-51B9FDB8375F}" dt="2023-05-14T08:45:19.702" v="1" actId="478"/>
          <ac:picMkLst>
            <pc:docMk/>
            <pc:sldMk cId="1525568896" sldId="427"/>
            <ac:picMk id="9" creationId="{A07FE905-C456-7385-8C95-585D2C13F7F7}"/>
          </ac:picMkLst>
        </pc:picChg>
        <pc:picChg chg="add del">
          <ac:chgData name="Iva Vavic" userId="13a89f61-d74e-4100-9f82-8f9fd7ea3560" providerId="ADAL" clId="{DC39C7CE-E4F5-4170-BF1D-51B9FDB8375F}" dt="2023-05-14T08:45:36.970" v="9" actId="478"/>
          <ac:picMkLst>
            <pc:docMk/>
            <pc:sldMk cId="1525568896" sldId="427"/>
            <ac:picMk id="14" creationId="{85C257CB-411E-78C9-51EB-5636ED91FF01}"/>
          </ac:picMkLst>
        </pc:picChg>
        <pc:picChg chg="add del">
          <ac:chgData name="Iva Vavic" userId="13a89f61-d74e-4100-9f82-8f9fd7ea3560" providerId="ADAL" clId="{DC39C7CE-E4F5-4170-BF1D-51B9FDB8375F}" dt="2023-05-14T20:40:38.812" v="1698"/>
          <ac:picMkLst>
            <pc:docMk/>
            <pc:sldMk cId="1525568896" sldId="427"/>
            <ac:picMk id="1026" creationId="{CFA548CC-1C01-A141-F798-44FA482ECD42}"/>
          </ac:picMkLst>
        </pc:picChg>
        <pc:picChg chg="add del">
          <ac:chgData name="Iva Vavic" userId="13a89f61-d74e-4100-9f82-8f9fd7ea3560" providerId="ADAL" clId="{DC39C7CE-E4F5-4170-BF1D-51B9FDB8375F}" dt="2023-05-14T20:40:38.812" v="1698"/>
          <ac:picMkLst>
            <pc:docMk/>
            <pc:sldMk cId="1525568896" sldId="427"/>
            <ac:picMk id="1027" creationId="{6A0620B4-E789-FB1C-6356-DBE8920F7636}"/>
          </ac:picMkLst>
        </pc:picChg>
        <pc:picChg chg="add del">
          <ac:chgData name="Iva Vavic" userId="13a89f61-d74e-4100-9f82-8f9fd7ea3560" providerId="ADAL" clId="{DC39C7CE-E4F5-4170-BF1D-51B9FDB8375F}" dt="2023-05-14T20:40:49.099" v="1700" actId="21"/>
          <ac:picMkLst>
            <pc:docMk/>
            <pc:sldMk cId="1525568896" sldId="427"/>
            <ac:picMk id="1029" creationId="{C62655BE-C421-FF0A-B1C8-8E0D06BD4F13}"/>
          </ac:picMkLst>
        </pc:picChg>
        <pc:picChg chg="add del">
          <ac:chgData name="Iva Vavic" userId="13a89f61-d74e-4100-9f82-8f9fd7ea3560" providerId="ADAL" clId="{DC39C7CE-E4F5-4170-BF1D-51B9FDB8375F}" dt="2023-05-14T20:40:49.099" v="1700" actId="21"/>
          <ac:picMkLst>
            <pc:docMk/>
            <pc:sldMk cId="1525568896" sldId="427"/>
            <ac:picMk id="1030" creationId="{6A20387A-FE83-CE9A-6381-FDBE35446D41}"/>
          </ac:picMkLst>
        </pc:picChg>
      </pc:sldChg>
      <pc:sldChg chg="del">
        <pc:chgData name="Iva Vavic" userId="13a89f61-d74e-4100-9f82-8f9fd7ea3560" providerId="ADAL" clId="{DC39C7CE-E4F5-4170-BF1D-51B9FDB8375F}" dt="2023-05-16T09:26:24.131" v="7742" actId="47"/>
        <pc:sldMkLst>
          <pc:docMk/>
          <pc:sldMk cId="2146459956" sldId="428"/>
        </pc:sldMkLst>
      </pc:sldChg>
      <pc:sldChg chg="del">
        <pc:chgData name="Iva Vavic" userId="13a89f61-d74e-4100-9f82-8f9fd7ea3560" providerId="ADAL" clId="{DC39C7CE-E4F5-4170-BF1D-51B9FDB8375F}" dt="2023-05-14T22:06:43.239" v="3591" actId="47"/>
        <pc:sldMkLst>
          <pc:docMk/>
          <pc:sldMk cId="1164606563" sldId="445"/>
        </pc:sldMkLst>
      </pc:sldChg>
      <pc:sldChg chg="modSp mod ord">
        <pc:chgData name="Iva Vavic" userId="13a89f61-d74e-4100-9f82-8f9fd7ea3560" providerId="ADAL" clId="{DC39C7CE-E4F5-4170-BF1D-51B9FDB8375F}" dt="2023-05-16T08:46:34.672" v="7599"/>
        <pc:sldMkLst>
          <pc:docMk/>
          <pc:sldMk cId="3468599144" sldId="446"/>
        </pc:sldMkLst>
        <pc:spChg chg="mod">
          <ac:chgData name="Iva Vavic" userId="13a89f61-d74e-4100-9f82-8f9fd7ea3560" providerId="ADAL" clId="{DC39C7CE-E4F5-4170-BF1D-51B9FDB8375F}" dt="2023-05-14T21:56:54.212" v="3116" actId="20577"/>
          <ac:spMkLst>
            <pc:docMk/>
            <pc:sldMk cId="3468599144" sldId="446"/>
            <ac:spMk id="2" creationId="{00000000-0000-0000-0000-000000000000}"/>
          </ac:spMkLst>
        </pc:spChg>
      </pc:sldChg>
      <pc:sldChg chg="modSp mod">
        <pc:chgData name="Iva Vavic" userId="13a89f61-d74e-4100-9f82-8f9fd7ea3560" providerId="ADAL" clId="{DC39C7CE-E4F5-4170-BF1D-51B9FDB8375F}" dt="2023-05-14T20:50:50.056" v="1877" actId="1076"/>
        <pc:sldMkLst>
          <pc:docMk/>
          <pc:sldMk cId="4024180716" sldId="448"/>
        </pc:sldMkLst>
        <pc:spChg chg="mod">
          <ac:chgData name="Iva Vavic" userId="13a89f61-d74e-4100-9f82-8f9fd7ea3560" providerId="ADAL" clId="{DC39C7CE-E4F5-4170-BF1D-51B9FDB8375F}" dt="2023-05-14T20:42:31.888" v="1737" actId="108"/>
          <ac:spMkLst>
            <pc:docMk/>
            <pc:sldMk cId="4024180716" sldId="448"/>
            <ac:spMk id="2" creationId="{00000000-0000-0000-0000-000000000000}"/>
          </ac:spMkLst>
        </pc:spChg>
        <pc:spChg chg="mod">
          <ac:chgData name="Iva Vavic" userId="13a89f61-d74e-4100-9f82-8f9fd7ea3560" providerId="ADAL" clId="{DC39C7CE-E4F5-4170-BF1D-51B9FDB8375F}" dt="2023-05-14T20:50:50.056" v="1877" actId="1076"/>
          <ac:spMkLst>
            <pc:docMk/>
            <pc:sldMk cId="4024180716" sldId="448"/>
            <ac:spMk id="4" creationId="{4A9045E3-A913-9466-AA9F-7B8F58F1C90C}"/>
          </ac:spMkLst>
        </pc:spChg>
      </pc:sldChg>
      <pc:sldChg chg="del">
        <pc:chgData name="Iva Vavic" userId="13a89f61-d74e-4100-9f82-8f9fd7ea3560" providerId="ADAL" clId="{DC39C7CE-E4F5-4170-BF1D-51B9FDB8375F}" dt="2023-05-14T22:06:54.504" v="3592" actId="47"/>
        <pc:sldMkLst>
          <pc:docMk/>
          <pc:sldMk cId="3631355672" sldId="449"/>
        </pc:sldMkLst>
      </pc:sldChg>
      <pc:sldChg chg="del">
        <pc:chgData name="Iva Vavic" userId="13a89f61-d74e-4100-9f82-8f9fd7ea3560" providerId="ADAL" clId="{DC39C7CE-E4F5-4170-BF1D-51B9FDB8375F}" dt="2023-05-14T22:06:56.017" v="3593" actId="47"/>
        <pc:sldMkLst>
          <pc:docMk/>
          <pc:sldMk cId="4187001256" sldId="450"/>
        </pc:sldMkLst>
      </pc:sldChg>
      <pc:sldChg chg="del">
        <pc:chgData name="Iva Vavic" userId="13a89f61-d74e-4100-9f82-8f9fd7ea3560" providerId="ADAL" clId="{DC39C7CE-E4F5-4170-BF1D-51B9FDB8375F}" dt="2023-05-16T09:26:25.332" v="7743" actId="47"/>
        <pc:sldMkLst>
          <pc:docMk/>
          <pc:sldMk cId="723682625" sldId="451"/>
        </pc:sldMkLst>
      </pc:sldChg>
      <pc:sldChg chg="del">
        <pc:chgData name="Iva Vavic" userId="13a89f61-d74e-4100-9f82-8f9fd7ea3560" providerId="ADAL" clId="{DC39C7CE-E4F5-4170-BF1D-51B9FDB8375F}" dt="2023-05-16T09:26:27.052" v="7745" actId="47"/>
        <pc:sldMkLst>
          <pc:docMk/>
          <pc:sldMk cId="176435880" sldId="452"/>
        </pc:sldMkLst>
      </pc:sldChg>
      <pc:sldChg chg="add del">
        <pc:chgData name="Iva Vavic" userId="13a89f61-d74e-4100-9f82-8f9fd7ea3560" providerId="ADAL" clId="{DC39C7CE-E4F5-4170-BF1D-51B9FDB8375F}" dt="2023-05-14T22:06:39.398" v="3590" actId="47"/>
        <pc:sldMkLst>
          <pc:docMk/>
          <pc:sldMk cId="3169442853" sldId="453"/>
        </pc:sldMkLst>
      </pc:sldChg>
      <pc:sldChg chg="add del">
        <pc:chgData name="Iva Vavic" userId="13a89f61-d74e-4100-9f82-8f9fd7ea3560" providerId="ADAL" clId="{DC39C7CE-E4F5-4170-BF1D-51B9FDB8375F}" dt="2023-05-16T09:26:22.918" v="7741" actId="47"/>
        <pc:sldMkLst>
          <pc:docMk/>
          <pc:sldMk cId="1687009709" sldId="454"/>
        </pc:sldMkLst>
      </pc:sldChg>
      <pc:sldChg chg="modSp add del mod">
        <pc:chgData name="Iva Vavic" userId="13a89f61-d74e-4100-9f82-8f9fd7ea3560" providerId="ADAL" clId="{DC39C7CE-E4F5-4170-BF1D-51B9FDB8375F}" dt="2023-05-16T09:26:21.501" v="7740" actId="47"/>
        <pc:sldMkLst>
          <pc:docMk/>
          <pc:sldMk cId="1231570291" sldId="455"/>
        </pc:sldMkLst>
        <pc:spChg chg="mod">
          <ac:chgData name="Iva Vavic" userId="13a89f61-d74e-4100-9f82-8f9fd7ea3560" providerId="ADAL" clId="{DC39C7CE-E4F5-4170-BF1D-51B9FDB8375F}" dt="2023-05-14T12:48:06.917" v="1240" actId="20577"/>
          <ac:spMkLst>
            <pc:docMk/>
            <pc:sldMk cId="1231570291" sldId="455"/>
            <ac:spMk id="2" creationId="{00000000-0000-0000-0000-000000000000}"/>
          </ac:spMkLst>
        </pc:spChg>
        <pc:spChg chg="mod">
          <ac:chgData name="Iva Vavic" userId="13a89f61-d74e-4100-9f82-8f9fd7ea3560" providerId="ADAL" clId="{DC39C7CE-E4F5-4170-BF1D-51B9FDB8375F}" dt="2023-05-14T13:59:13.733" v="1696" actId="20577"/>
          <ac:spMkLst>
            <pc:docMk/>
            <pc:sldMk cId="1231570291" sldId="455"/>
            <ac:spMk id="15" creationId="{AF18885C-59DE-DC9B-B6E2-CC9EEF3CC241}"/>
          </ac:spMkLst>
        </pc:spChg>
      </pc:sldChg>
      <pc:sldChg chg="modSp add del mod">
        <pc:chgData name="Iva Vavic" userId="13a89f61-d74e-4100-9f82-8f9fd7ea3560" providerId="ADAL" clId="{DC39C7CE-E4F5-4170-BF1D-51B9FDB8375F}" dt="2023-05-14T20:41:15.536" v="1701" actId="47"/>
        <pc:sldMkLst>
          <pc:docMk/>
          <pc:sldMk cId="2614268852" sldId="456"/>
        </pc:sldMkLst>
        <pc:spChg chg="mod">
          <ac:chgData name="Iva Vavic" userId="13a89f61-d74e-4100-9f82-8f9fd7ea3560" providerId="ADAL" clId="{DC39C7CE-E4F5-4170-BF1D-51B9FDB8375F}" dt="2023-05-14T08:46:17.904" v="67" actId="20577"/>
          <ac:spMkLst>
            <pc:docMk/>
            <pc:sldMk cId="2614268852" sldId="456"/>
            <ac:spMk id="2" creationId="{00000000-0000-0000-0000-000000000000}"/>
          </ac:spMkLst>
        </pc:spChg>
      </pc:sldChg>
      <pc:sldChg chg="modSp add del mod ord">
        <pc:chgData name="Iva Vavic" userId="13a89f61-d74e-4100-9f82-8f9fd7ea3560" providerId="ADAL" clId="{DC39C7CE-E4F5-4170-BF1D-51B9FDB8375F}" dt="2023-05-16T09:26:18.865" v="7739" actId="47"/>
        <pc:sldMkLst>
          <pc:docMk/>
          <pc:sldMk cId="496367023" sldId="457"/>
        </pc:sldMkLst>
        <pc:spChg chg="mod">
          <ac:chgData name="Iva Vavic" userId="13a89f61-d74e-4100-9f82-8f9fd7ea3560" providerId="ADAL" clId="{DC39C7CE-E4F5-4170-BF1D-51B9FDB8375F}" dt="2023-05-14T08:46:48.109" v="100" actId="20577"/>
          <ac:spMkLst>
            <pc:docMk/>
            <pc:sldMk cId="496367023" sldId="457"/>
            <ac:spMk id="2" creationId="{00000000-0000-0000-0000-000000000000}"/>
          </ac:spMkLst>
        </pc:spChg>
        <pc:spChg chg="mod">
          <ac:chgData name="Iva Vavic" userId="13a89f61-d74e-4100-9f82-8f9fd7ea3560" providerId="ADAL" clId="{DC39C7CE-E4F5-4170-BF1D-51B9FDB8375F}" dt="2023-05-14T08:48:48.925" v="566" actId="20577"/>
          <ac:spMkLst>
            <pc:docMk/>
            <pc:sldMk cId="496367023" sldId="457"/>
            <ac:spMk id="15" creationId="{AF18885C-59DE-DC9B-B6E2-CC9EEF3CC241}"/>
          </ac:spMkLst>
        </pc:spChg>
      </pc:sldChg>
      <pc:sldChg chg="add del">
        <pc:chgData name="Iva Vavic" userId="13a89f61-d74e-4100-9f82-8f9fd7ea3560" providerId="ADAL" clId="{DC39C7CE-E4F5-4170-BF1D-51B9FDB8375F}" dt="2023-05-14T08:46:28.048" v="69" actId="47"/>
        <pc:sldMkLst>
          <pc:docMk/>
          <pc:sldMk cId="2547863598" sldId="457"/>
        </pc:sldMkLst>
      </pc:sldChg>
      <pc:sldChg chg="new del">
        <pc:chgData name="Iva Vavic" userId="13a89f61-d74e-4100-9f82-8f9fd7ea3560" providerId="ADAL" clId="{DC39C7CE-E4F5-4170-BF1D-51B9FDB8375F}" dt="2023-05-14T08:51:32.675" v="568" actId="680"/>
        <pc:sldMkLst>
          <pc:docMk/>
          <pc:sldMk cId="148006955" sldId="458"/>
        </pc:sldMkLst>
      </pc:sldChg>
      <pc:sldChg chg="addSp delSp modSp add mod">
        <pc:chgData name="Iva Vavic" userId="13a89f61-d74e-4100-9f82-8f9fd7ea3560" providerId="ADAL" clId="{DC39C7CE-E4F5-4170-BF1D-51B9FDB8375F}" dt="2023-05-16T10:04:13.280" v="8136" actId="1076"/>
        <pc:sldMkLst>
          <pc:docMk/>
          <pc:sldMk cId="1440235812" sldId="458"/>
        </pc:sldMkLst>
        <pc:spChg chg="mod">
          <ac:chgData name="Iva Vavic" userId="13a89f61-d74e-4100-9f82-8f9fd7ea3560" providerId="ADAL" clId="{DC39C7CE-E4F5-4170-BF1D-51B9FDB8375F}" dt="2023-05-14T22:00:56.097" v="3130" actId="20577"/>
          <ac:spMkLst>
            <pc:docMk/>
            <pc:sldMk cId="1440235812" sldId="458"/>
            <ac:spMk id="2" creationId="{00000000-0000-0000-0000-000000000000}"/>
          </ac:spMkLst>
        </pc:spChg>
        <pc:spChg chg="add mod ord">
          <ac:chgData name="Iva Vavic" userId="13a89f61-d74e-4100-9f82-8f9fd7ea3560" providerId="ADAL" clId="{DC39C7CE-E4F5-4170-BF1D-51B9FDB8375F}" dt="2023-05-16T10:04:10.143" v="8135" actId="14100"/>
          <ac:spMkLst>
            <pc:docMk/>
            <pc:sldMk cId="1440235812" sldId="458"/>
            <ac:spMk id="14" creationId="{3EB195C4-2783-3F15-E51E-910F4057EBC8}"/>
          </ac:spMkLst>
        </pc:spChg>
        <pc:spChg chg="del mod">
          <ac:chgData name="Iva Vavic" userId="13a89f61-d74e-4100-9f82-8f9fd7ea3560" providerId="ADAL" clId="{DC39C7CE-E4F5-4170-BF1D-51B9FDB8375F}" dt="2023-05-16T09:30:27.882" v="7982"/>
          <ac:spMkLst>
            <pc:docMk/>
            <pc:sldMk cId="1440235812" sldId="458"/>
            <ac:spMk id="15" creationId="{AF18885C-59DE-DC9B-B6E2-CC9EEF3CC241}"/>
          </ac:spMkLst>
        </pc:spChg>
        <pc:picChg chg="add mod">
          <ac:chgData name="Iva Vavic" userId="13a89f61-d74e-4100-9f82-8f9fd7ea3560" providerId="ADAL" clId="{DC39C7CE-E4F5-4170-BF1D-51B9FDB8375F}" dt="2023-05-16T10:01:24.039" v="8118" actId="1076"/>
          <ac:picMkLst>
            <pc:docMk/>
            <pc:sldMk cId="1440235812" sldId="458"/>
            <ac:picMk id="4" creationId="{4832950F-CE82-FCEA-91B1-F3FA89B5CED0}"/>
          </ac:picMkLst>
        </pc:picChg>
        <pc:picChg chg="add mod">
          <ac:chgData name="Iva Vavic" userId="13a89f61-d74e-4100-9f82-8f9fd7ea3560" providerId="ADAL" clId="{DC39C7CE-E4F5-4170-BF1D-51B9FDB8375F}" dt="2023-05-16T10:01:18.543" v="8117" actId="1076"/>
          <ac:picMkLst>
            <pc:docMk/>
            <pc:sldMk cId="1440235812" sldId="458"/>
            <ac:picMk id="8" creationId="{D50BD54D-957D-59F8-F381-DBAD1453DFAB}"/>
          </ac:picMkLst>
        </pc:picChg>
        <pc:picChg chg="add mod">
          <ac:chgData name="Iva Vavic" userId="13a89f61-d74e-4100-9f82-8f9fd7ea3560" providerId="ADAL" clId="{DC39C7CE-E4F5-4170-BF1D-51B9FDB8375F}" dt="2023-05-16T10:04:13.280" v="8136" actId="1076"/>
          <ac:picMkLst>
            <pc:docMk/>
            <pc:sldMk cId="1440235812" sldId="458"/>
            <ac:picMk id="10" creationId="{EA000B2B-2130-CF97-E980-575B99934FDA}"/>
          </ac:picMkLst>
        </pc:picChg>
        <pc:picChg chg="add mod">
          <ac:chgData name="Iva Vavic" userId="13a89f61-d74e-4100-9f82-8f9fd7ea3560" providerId="ADAL" clId="{DC39C7CE-E4F5-4170-BF1D-51B9FDB8375F}" dt="2023-05-16T10:03:22.233" v="8129" actId="1076"/>
          <ac:picMkLst>
            <pc:docMk/>
            <pc:sldMk cId="1440235812" sldId="458"/>
            <ac:picMk id="13" creationId="{D5E4CA33-6826-6999-E803-9512C2422F30}"/>
          </ac:picMkLst>
        </pc:picChg>
      </pc:sldChg>
      <pc:sldChg chg="modSp mod ord">
        <pc:chgData name="Iva Vavic" userId="13a89f61-d74e-4100-9f82-8f9fd7ea3560" providerId="ADAL" clId="{DC39C7CE-E4F5-4170-BF1D-51B9FDB8375F}" dt="2023-05-16T08:22:20.060" v="7588" actId="1035"/>
        <pc:sldMkLst>
          <pc:docMk/>
          <pc:sldMk cId="3947112671" sldId="459"/>
        </pc:sldMkLst>
        <pc:spChg chg="mod">
          <ac:chgData name="Iva Vavic" userId="13a89f61-d74e-4100-9f82-8f9fd7ea3560" providerId="ADAL" clId="{DC39C7CE-E4F5-4170-BF1D-51B9FDB8375F}" dt="2023-05-16T07:32:51.471" v="7229" actId="20577"/>
          <ac:spMkLst>
            <pc:docMk/>
            <pc:sldMk cId="3947112671" sldId="459"/>
            <ac:spMk id="2" creationId="{00000000-0000-0000-0000-000000000000}"/>
          </ac:spMkLst>
        </pc:spChg>
        <pc:spChg chg="mod">
          <ac:chgData name="Iva Vavic" userId="13a89f61-d74e-4100-9f82-8f9fd7ea3560" providerId="ADAL" clId="{DC39C7CE-E4F5-4170-BF1D-51B9FDB8375F}" dt="2023-05-16T08:21:39.992" v="7557" actId="20577"/>
          <ac:spMkLst>
            <pc:docMk/>
            <pc:sldMk cId="3947112671" sldId="459"/>
            <ac:spMk id="3" creationId="{E75F4439-6F29-CF96-009C-DD96354E10C6}"/>
          </ac:spMkLst>
        </pc:spChg>
        <pc:graphicFrameChg chg="mod modGraphic">
          <ac:chgData name="Iva Vavic" userId="13a89f61-d74e-4100-9f82-8f9fd7ea3560" providerId="ADAL" clId="{DC39C7CE-E4F5-4170-BF1D-51B9FDB8375F}" dt="2023-05-16T08:22:20.060" v="7588" actId="1035"/>
          <ac:graphicFrameMkLst>
            <pc:docMk/>
            <pc:sldMk cId="3947112671" sldId="459"/>
            <ac:graphicFrameMk id="4" creationId="{005873F7-AAD8-1E8B-78BE-B578DEAACB6B}"/>
          </ac:graphicFrameMkLst>
        </pc:graphicFrameChg>
      </pc:sldChg>
      <pc:sldChg chg="delSp modSp add del mod">
        <pc:chgData name="Iva Vavic" userId="13a89f61-d74e-4100-9f82-8f9fd7ea3560" providerId="ADAL" clId="{DC39C7CE-E4F5-4170-BF1D-51B9FDB8375F}" dt="2023-05-16T08:28:25.988" v="7590" actId="47"/>
        <pc:sldMkLst>
          <pc:docMk/>
          <pc:sldMk cId="1198819702" sldId="460"/>
        </pc:sldMkLst>
        <pc:spChg chg="mod">
          <ac:chgData name="Iva Vavic" userId="13a89f61-d74e-4100-9f82-8f9fd7ea3560" providerId="ADAL" clId="{DC39C7CE-E4F5-4170-BF1D-51B9FDB8375F}" dt="2023-05-14T20:58:49.195" v="1994" actId="20577"/>
          <ac:spMkLst>
            <pc:docMk/>
            <pc:sldMk cId="1198819702" sldId="460"/>
            <ac:spMk id="2" creationId="{00000000-0000-0000-0000-000000000000}"/>
          </ac:spMkLst>
        </pc:spChg>
        <pc:picChg chg="del">
          <ac:chgData name="Iva Vavic" userId="13a89f61-d74e-4100-9f82-8f9fd7ea3560" providerId="ADAL" clId="{DC39C7CE-E4F5-4170-BF1D-51B9FDB8375F}" dt="2023-05-14T20:58:38.682" v="1968" actId="478"/>
          <ac:picMkLst>
            <pc:docMk/>
            <pc:sldMk cId="1198819702" sldId="460"/>
            <ac:picMk id="8" creationId="{A4EADF20-2B48-3B59-427E-AC07BA8DB3FE}"/>
          </ac:picMkLst>
        </pc:picChg>
      </pc:sldChg>
      <pc:sldChg chg="new del">
        <pc:chgData name="Iva Vavic" userId="13a89f61-d74e-4100-9f82-8f9fd7ea3560" providerId="ADAL" clId="{DC39C7CE-E4F5-4170-BF1D-51B9FDB8375F}" dt="2023-05-14T21:12:35.411" v="1996" actId="680"/>
        <pc:sldMkLst>
          <pc:docMk/>
          <pc:sldMk cId="2524764714" sldId="461"/>
        </pc:sldMkLst>
      </pc:sldChg>
      <pc:sldChg chg="addSp delSp modSp add mod ord">
        <pc:chgData name="Iva Vavic" userId="13a89f61-d74e-4100-9f82-8f9fd7ea3560" providerId="ADAL" clId="{DC39C7CE-E4F5-4170-BF1D-51B9FDB8375F}" dt="2023-05-16T09:46:25.074" v="8030" actId="1076"/>
        <pc:sldMkLst>
          <pc:docMk/>
          <pc:sldMk cId="3283349316" sldId="461"/>
        </pc:sldMkLst>
        <pc:spChg chg="mod">
          <ac:chgData name="Iva Vavic" userId="13a89f61-d74e-4100-9f82-8f9fd7ea3560" providerId="ADAL" clId="{DC39C7CE-E4F5-4170-BF1D-51B9FDB8375F}" dt="2023-05-14T21:24:46.691" v="2768" actId="20577"/>
          <ac:spMkLst>
            <pc:docMk/>
            <pc:sldMk cId="3283349316" sldId="461"/>
            <ac:spMk id="2" creationId="{00000000-0000-0000-0000-000000000000}"/>
          </ac:spMkLst>
        </pc:spChg>
        <pc:spChg chg="del mod">
          <ac:chgData name="Iva Vavic" userId="13a89f61-d74e-4100-9f82-8f9fd7ea3560" providerId="ADAL" clId="{DC39C7CE-E4F5-4170-BF1D-51B9FDB8375F}" dt="2023-05-16T08:30:18.463" v="7591" actId="478"/>
          <ac:spMkLst>
            <pc:docMk/>
            <pc:sldMk cId="3283349316" sldId="461"/>
            <ac:spMk id="3" creationId="{E75F4439-6F29-CF96-009C-DD96354E10C6}"/>
          </ac:spMkLst>
        </pc:spChg>
        <pc:graphicFrameChg chg="del modGraphic">
          <ac:chgData name="Iva Vavic" userId="13a89f61-d74e-4100-9f82-8f9fd7ea3560" providerId="ADAL" clId="{DC39C7CE-E4F5-4170-BF1D-51B9FDB8375F}" dt="2023-05-14T21:24:23.665" v="2757" actId="478"/>
          <ac:graphicFrameMkLst>
            <pc:docMk/>
            <pc:sldMk cId="3283349316" sldId="461"/>
            <ac:graphicFrameMk id="4" creationId="{005873F7-AAD8-1E8B-78BE-B578DEAACB6B}"/>
          </ac:graphicFrameMkLst>
        </pc:graphicFrameChg>
        <pc:picChg chg="add del mod">
          <ac:chgData name="Iva Vavic" userId="13a89f61-d74e-4100-9f82-8f9fd7ea3560" providerId="ADAL" clId="{DC39C7CE-E4F5-4170-BF1D-51B9FDB8375F}" dt="2023-05-16T09:40:35.790" v="8005" actId="478"/>
          <ac:picMkLst>
            <pc:docMk/>
            <pc:sldMk cId="3283349316" sldId="461"/>
            <ac:picMk id="6" creationId="{3EE3A9DA-9ABD-BA0C-635F-F871B5D5921A}"/>
          </ac:picMkLst>
        </pc:picChg>
        <pc:picChg chg="add del mod">
          <ac:chgData name="Iva Vavic" userId="13a89f61-d74e-4100-9f82-8f9fd7ea3560" providerId="ADAL" clId="{DC39C7CE-E4F5-4170-BF1D-51B9FDB8375F}" dt="2023-05-16T09:40:35.090" v="8004" actId="478"/>
          <ac:picMkLst>
            <pc:docMk/>
            <pc:sldMk cId="3283349316" sldId="461"/>
            <ac:picMk id="9" creationId="{7662C84D-F045-CB53-981A-84D261F15E99}"/>
          </ac:picMkLst>
        </pc:picChg>
        <pc:picChg chg="add del mod">
          <ac:chgData name="Iva Vavic" userId="13a89f61-d74e-4100-9f82-8f9fd7ea3560" providerId="ADAL" clId="{DC39C7CE-E4F5-4170-BF1D-51B9FDB8375F}" dt="2023-05-16T09:39:57.531" v="8003" actId="478"/>
          <ac:picMkLst>
            <pc:docMk/>
            <pc:sldMk cId="3283349316" sldId="461"/>
            <ac:picMk id="12" creationId="{27292B6B-2E9C-6B07-4F2E-FBF35767706C}"/>
          </ac:picMkLst>
        </pc:picChg>
        <pc:picChg chg="add mod">
          <ac:chgData name="Iva Vavic" userId="13a89f61-d74e-4100-9f82-8f9fd7ea3560" providerId="ADAL" clId="{DC39C7CE-E4F5-4170-BF1D-51B9FDB8375F}" dt="2023-05-16T09:42:53.695" v="8008" actId="14100"/>
          <ac:picMkLst>
            <pc:docMk/>
            <pc:sldMk cId="3283349316" sldId="461"/>
            <ac:picMk id="14" creationId="{B2242AB7-97D6-962B-DB48-9121983C005A}"/>
          </ac:picMkLst>
        </pc:picChg>
        <pc:picChg chg="add del mod">
          <ac:chgData name="Iva Vavic" userId="13a89f61-d74e-4100-9f82-8f9fd7ea3560" providerId="ADAL" clId="{DC39C7CE-E4F5-4170-BF1D-51B9FDB8375F}" dt="2023-05-16T09:43:53.807" v="8012" actId="478"/>
          <ac:picMkLst>
            <pc:docMk/>
            <pc:sldMk cId="3283349316" sldId="461"/>
            <ac:picMk id="16" creationId="{531FC983-7E5D-39FA-AC60-FB571F0957E2}"/>
          </ac:picMkLst>
        </pc:picChg>
        <pc:picChg chg="add mod">
          <ac:chgData name="Iva Vavic" userId="13a89f61-d74e-4100-9f82-8f9fd7ea3560" providerId="ADAL" clId="{DC39C7CE-E4F5-4170-BF1D-51B9FDB8375F}" dt="2023-05-16T09:46:25.074" v="8030" actId="1076"/>
          <ac:picMkLst>
            <pc:docMk/>
            <pc:sldMk cId="3283349316" sldId="461"/>
            <ac:picMk id="18" creationId="{FE91C83B-0724-8E78-174F-B2A7808BD205}"/>
          </ac:picMkLst>
        </pc:picChg>
        <pc:picChg chg="add mod ord">
          <ac:chgData name="Iva Vavic" userId="13a89f61-d74e-4100-9f82-8f9fd7ea3560" providerId="ADAL" clId="{DC39C7CE-E4F5-4170-BF1D-51B9FDB8375F}" dt="2023-05-16T09:46:15.894" v="8029" actId="1076"/>
          <ac:picMkLst>
            <pc:docMk/>
            <pc:sldMk cId="3283349316" sldId="461"/>
            <ac:picMk id="20" creationId="{3E2DE28B-ACF9-4C29-E9BB-2B23D81F3F09}"/>
          </ac:picMkLst>
        </pc:picChg>
      </pc:sldChg>
      <pc:sldChg chg="addSp delSp modSp add mod ord">
        <pc:chgData name="Iva Vavic" userId="13a89f61-d74e-4100-9f82-8f9fd7ea3560" providerId="ADAL" clId="{DC39C7CE-E4F5-4170-BF1D-51B9FDB8375F}" dt="2023-05-16T09:55:31.187" v="8102" actId="732"/>
        <pc:sldMkLst>
          <pc:docMk/>
          <pc:sldMk cId="629688564" sldId="462"/>
        </pc:sldMkLst>
        <pc:spChg chg="mod">
          <ac:chgData name="Iva Vavic" userId="13a89f61-d74e-4100-9f82-8f9fd7ea3560" providerId="ADAL" clId="{DC39C7CE-E4F5-4170-BF1D-51B9FDB8375F}" dt="2023-05-14T21:24:58.061" v="2776" actId="20577"/>
          <ac:spMkLst>
            <pc:docMk/>
            <pc:sldMk cId="629688564" sldId="462"/>
            <ac:spMk id="2" creationId="{00000000-0000-0000-0000-000000000000}"/>
          </ac:spMkLst>
        </pc:spChg>
        <pc:spChg chg="del">
          <ac:chgData name="Iva Vavic" userId="13a89f61-d74e-4100-9f82-8f9fd7ea3560" providerId="ADAL" clId="{DC39C7CE-E4F5-4170-BF1D-51B9FDB8375F}" dt="2023-05-16T09:27:58.203" v="7753" actId="478"/>
          <ac:spMkLst>
            <pc:docMk/>
            <pc:sldMk cId="629688564" sldId="462"/>
            <ac:spMk id="3" creationId="{E75F4439-6F29-CF96-009C-DD96354E10C6}"/>
          </ac:spMkLst>
        </pc:spChg>
        <pc:picChg chg="add mod">
          <ac:chgData name="Iva Vavic" userId="13a89f61-d74e-4100-9f82-8f9fd7ea3560" providerId="ADAL" clId="{DC39C7CE-E4F5-4170-BF1D-51B9FDB8375F}" dt="2023-05-16T09:52:09.310" v="8033" actId="14100"/>
          <ac:picMkLst>
            <pc:docMk/>
            <pc:sldMk cId="629688564" sldId="462"/>
            <ac:picMk id="6" creationId="{BC8A1BB2-B0A4-BE3B-5346-0C497EE72705}"/>
          </ac:picMkLst>
        </pc:picChg>
        <pc:picChg chg="add mod">
          <ac:chgData name="Iva Vavic" userId="13a89f61-d74e-4100-9f82-8f9fd7ea3560" providerId="ADAL" clId="{DC39C7CE-E4F5-4170-BF1D-51B9FDB8375F}" dt="2023-05-16T09:53:06.835" v="8036" actId="14100"/>
          <ac:picMkLst>
            <pc:docMk/>
            <pc:sldMk cId="629688564" sldId="462"/>
            <ac:picMk id="9" creationId="{74DDE78A-67E1-8BD0-E2A1-881FC45A7909}"/>
          </ac:picMkLst>
        </pc:picChg>
        <pc:picChg chg="add mod modCrop">
          <ac:chgData name="Iva Vavic" userId="13a89f61-d74e-4100-9f82-8f9fd7ea3560" providerId="ADAL" clId="{DC39C7CE-E4F5-4170-BF1D-51B9FDB8375F}" dt="2023-05-16T09:54:24.649" v="8096" actId="1036"/>
          <ac:picMkLst>
            <pc:docMk/>
            <pc:sldMk cId="629688564" sldId="462"/>
            <ac:picMk id="12" creationId="{5CE2D1AD-A431-393E-A199-F96327DAAEA3}"/>
          </ac:picMkLst>
        </pc:picChg>
        <pc:picChg chg="add mod modCrop">
          <ac:chgData name="Iva Vavic" userId="13a89f61-d74e-4100-9f82-8f9fd7ea3560" providerId="ADAL" clId="{DC39C7CE-E4F5-4170-BF1D-51B9FDB8375F}" dt="2023-05-16T09:55:31.187" v="8102" actId="732"/>
          <ac:picMkLst>
            <pc:docMk/>
            <pc:sldMk cId="629688564" sldId="462"/>
            <ac:picMk id="14" creationId="{694E78C2-54D6-4800-51BA-69547C582148}"/>
          </ac:picMkLst>
        </pc:picChg>
      </pc:sldChg>
      <pc:sldChg chg="addSp delSp modSp add mod">
        <pc:chgData name="Iva Vavic" userId="13a89f61-d74e-4100-9f82-8f9fd7ea3560" providerId="ADAL" clId="{DC39C7CE-E4F5-4170-BF1D-51B9FDB8375F}" dt="2023-05-16T07:27:47.083" v="7139" actId="1037"/>
        <pc:sldMkLst>
          <pc:docMk/>
          <pc:sldMk cId="1933094179" sldId="463"/>
        </pc:sldMkLst>
        <pc:spChg chg="del mod">
          <ac:chgData name="Iva Vavic" userId="13a89f61-d74e-4100-9f82-8f9fd7ea3560" providerId="ADAL" clId="{DC39C7CE-E4F5-4170-BF1D-51B9FDB8375F}" dt="2023-05-16T06:29:28.480" v="5839" actId="478"/>
          <ac:spMkLst>
            <pc:docMk/>
            <pc:sldMk cId="1933094179" sldId="463"/>
            <ac:spMk id="2" creationId="{00000000-0000-0000-0000-000000000000}"/>
          </ac:spMkLst>
        </pc:spChg>
        <pc:spChg chg="add del mod">
          <ac:chgData name="Iva Vavic" userId="13a89f61-d74e-4100-9f82-8f9fd7ea3560" providerId="ADAL" clId="{DC39C7CE-E4F5-4170-BF1D-51B9FDB8375F}" dt="2023-05-16T06:29:31.810" v="5840" actId="478"/>
          <ac:spMkLst>
            <pc:docMk/>
            <pc:sldMk cId="1933094179" sldId="463"/>
            <ac:spMk id="4" creationId="{05A439E8-5CFD-2BD8-44CF-0E9CE45D1A86}"/>
          </ac:spMkLst>
        </pc:spChg>
        <pc:spChg chg="add mod">
          <ac:chgData name="Iva Vavic" userId="13a89f61-d74e-4100-9f82-8f9fd7ea3560" providerId="ADAL" clId="{DC39C7CE-E4F5-4170-BF1D-51B9FDB8375F}" dt="2023-05-16T06:29:46.808" v="5862" actId="20577"/>
          <ac:spMkLst>
            <pc:docMk/>
            <pc:sldMk cId="1933094179" sldId="463"/>
            <ac:spMk id="6" creationId="{DCE1A2FB-3E27-9542-E30F-018EB6129C8D}"/>
          </ac:spMkLst>
        </pc:spChg>
        <pc:spChg chg="del mod">
          <ac:chgData name="Iva Vavic" userId="13a89f61-d74e-4100-9f82-8f9fd7ea3560" providerId="ADAL" clId="{DC39C7CE-E4F5-4170-BF1D-51B9FDB8375F}" dt="2023-05-16T06:29:57.789" v="5863" actId="478"/>
          <ac:spMkLst>
            <pc:docMk/>
            <pc:sldMk cId="1933094179" sldId="463"/>
            <ac:spMk id="15" creationId="{AF18885C-59DE-DC9B-B6E2-CC9EEF3CC241}"/>
          </ac:spMkLst>
        </pc:spChg>
        <pc:spChg chg="add mod">
          <ac:chgData name="Iva Vavic" userId="13a89f61-d74e-4100-9f82-8f9fd7ea3560" providerId="ADAL" clId="{DC39C7CE-E4F5-4170-BF1D-51B9FDB8375F}" dt="2023-05-16T06:58:25.727" v="6761" actId="14100"/>
          <ac:spMkLst>
            <pc:docMk/>
            <pc:sldMk cId="1933094179" sldId="463"/>
            <ac:spMk id="16" creationId="{A6CA852E-7978-C7B3-B4A5-E12BCF48B837}"/>
          </ac:spMkLst>
        </pc:spChg>
        <pc:spChg chg="add mod">
          <ac:chgData name="Iva Vavic" userId="13a89f61-d74e-4100-9f82-8f9fd7ea3560" providerId="ADAL" clId="{DC39C7CE-E4F5-4170-BF1D-51B9FDB8375F}" dt="2023-05-16T07:27:47.083" v="7139" actId="1037"/>
          <ac:spMkLst>
            <pc:docMk/>
            <pc:sldMk cId="1933094179" sldId="463"/>
            <ac:spMk id="21" creationId="{16629779-255F-1B92-525E-10957F7CC72E}"/>
          </ac:spMkLst>
        </pc:spChg>
        <pc:picChg chg="add del mod">
          <ac:chgData name="Iva Vavic" userId="13a89f61-d74e-4100-9f82-8f9fd7ea3560" providerId="ADAL" clId="{DC39C7CE-E4F5-4170-BF1D-51B9FDB8375F}" dt="2023-05-14T21:48:25.786" v="2835" actId="478"/>
          <ac:picMkLst>
            <pc:docMk/>
            <pc:sldMk cId="1933094179" sldId="463"/>
            <ac:picMk id="4" creationId="{04ABAEDC-90B9-202B-F745-3981567EAF85}"/>
          </ac:picMkLst>
        </pc:picChg>
        <pc:picChg chg="del">
          <ac:chgData name="Iva Vavic" userId="13a89f61-d74e-4100-9f82-8f9fd7ea3560" providerId="ADAL" clId="{DC39C7CE-E4F5-4170-BF1D-51B9FDB8375F}" dt="2023-05-14T21:46:02.491" v="2812" actId="478"/>
          <ac:picMkLst>
            <pc:docMk/>
            <pc:sldMk cId="1933094179" sldId="463"/>
            <ac:picMk id="8" creationId="{A4EADF20-2B48-3B59-427E-AC07BA8DB3FE}"/>
          </ac:picMkLst>
        </pc:picChg>
        <pc:picChg chg="add del mod">
          <ac:chgData name="Iva Vavic" userId="13a89f61-d74e-4100-9f82-8f9fd7ea3560" providerId="ADAL" clId="{DC39C7CE-E4F5-4170-BF1D-51B9FDB8375F}" dt="2023-05-16T06:30:12.743" v="5864" actId="478"/>
          <ac:picMkLst>
            <pc:docMk/>
            <pc:sldMk cId="1933094179" sldId="463"/>
            <ac:picMk id="9" creationId="{6A6F180B-4422-7780-CC97-56F490109294}"/>
          </ac:picMkLst>
        </pc:picChg>
        <pc:picChg chg="add del mod ord">
          <ac:chgData name="Iva Vavic" userId="13a89f61-d74e-4100-9f82-8f9fd7ea3560" providerId="ADAL" clId="{DC39C7CE-E4F5-4170-BF1D-51B9FDB8375F}" dt="2023-05-16T06:55:19.861" v="6675" actId="478"/>
          <ac:picMkLst>
            <pc:docMk/>
            <pc:sldMk cId="1933094179" sldId="463"/>
            <ac:picMk id="10" creationId="{329ACFE3-267F-10C4-747F-DBFB1D143C2A}"/>
          </ac:picMkLst>
        </pc:picChg>
        <pc:picChg chg="add del mod">
          <ac:chgData name="Iva Vavic" userId="13a89f61-d74e-4100-9f82-8f9fd7ea3560" providerId="ADAL" clId="{DC39C7CE-E4F5-4170-BF1D-51B9FDB8375F}" dt="2023-05-16T06:30:13.339" v="5865" actId="478"/>
          <ac:picMkLst>
            <pc:docMk/>
            <pc:sldMk cId="1933094179" sldId="463"/>
            <ac:picMk id="12" creationId="{AD382BCA-AED4-B55C-9CDC-5C02CE62D3D6}"/>
          </ac:picMkLst>
        </pc:picChg>
        <pc:picChg chg="add mod">
          <ac:chgData name="Iva Vavic" userId="13a89f61-d74e-4100-9f82-8f9fd7ea3560" providerId="ADAL" clId="{DC39C7CE-E4F5-4170-BF1D-51B9FDB8375F}" dt="2023-05-16T06:58:37.338" v="6768" actId="1036"/>
          <ac:picMkLst>
            <pc:docMk/>
            <pc:sldMk cId="1933094179" sldId="463"/>
            <ac:picMk id="14" creationId="{85C3B508-796A-23FC-BB86-7BADDDCEE79B}"/>
          </ac:picMkLst>
        </pc:picChg>
        <pc:picChg chg="add mod">
          <ac:chgData name="Iva Vavic" userId="13a89f61-d74e-4100-9f82-8f9fd7ea3560" providerId="ADAL" clId="{DC39C7CE-E4F5-4170-BF1D-51B9FDB8375F}" dt="2023-05-16T06:58:59.021" v="6803" actId="1035"/>
          <ac:picMkLst>
            <pc:docMk/>
            <pc:sldMk cId="1933094179" sldId="463"/>
            <ac:picMk id="18" creationId="{9CDF9620-DC9E-7DD0-25B1-F237AD9FF21F}"/>
          </ac:picMkLst>
        </pc:picChg>
        <pc:picChg chg="add mod">
          <ac:chgData name="Iva Vavic" userId="13a89f61-d74e-4100-9f82-8f9fd7ea3560" providerId="ADAL" clId="{DC39C7CE-E4F5-4170-BF1D-51B9FDB8375F}" dt="2023-05-16T06:58:55.161" v="6799" actId="1036"/>
          <ac:picMkLst>
            <pc:docMk/>
            <pc:sldMk cId="1933094179" sldId="463"/>
            <ac:picMk id="20" creationId="{7D004280-FB7C-8D5A-95FA-226DEFEA42CA}"/>
          </ac:picMkLst>
        </pc:picChg>
      </pc:sldChg>
      <pc:sldChg chg="delSp modSp add del mod">
        <pc:chgData name="Iva Vavic" userId="13a89f61-d74e-4100-9f82-8f9fd7ea3560" providerId="ADAL" clId="{DC39C7CE-E4F5-4170-BF1D-51B9FDB8375F}" dt="2023-05-16T09:26:36.517" v="7747" actId="47"/>
        <pc:sldMkLst>
          <pc:docMk/>
          <pc:sldMk cId="3987119084" sldId="464"/>
        </pc:sldMkLst>
        <pc:spChg chg="mod">
          <ac:chgData name="Iva Vavic" userId="13a89f61-d74e-4100-9f82-8f9fd7ea3560" providerId="ADAL" clId="{DC39C7CE-E4F5-4170-BF1D-51B9FDB8375F}" dt="2023-05-14T21:54:31.826" v="2874" actId="20577"/>
          <ac:spMkLst>
            <pc:docMk/>
            <pc:sldMk cId="3987119084" sldId="464"/>
            <ac:spMk id="2" creationId="{00000000-0000-0000-0000-000000000000}"/>
          </ac:spMkLst>
        </pc:spChg>
        <pc:spChg chg="mod">
          <ac:chgData name="Iva Vavic" userId="13a89f61-d74e-4100-9f82-8f9fd7ea3560" providerId="ADAL" clId="{DC39C7CE-E4F5-4170-BF1D-51B9FDB8375F}" dt="2023-05-14T21:56:04.282" v="3091" actId="5793"/>
          <ac:spMkLst>
            <pc:docMk/>
            <pc:sldMk cId="3987119084" sldId="464"/>
            <ac:spMk id="4" creationId="{4A9045E3-A913-9466-AA9F-7B8F58F1C90C}"/>
          </ac:spMkLst>
        </pc:spChg>
        <pc:picChg chg="del">
          <ac:chgData name="Iva Vavic" userId="13a89f61-d74e-4100-9f82-8f9fd7ea3560" providerId="ADAL" clId="{DC39C7CE-E4F5-4170-BF1D-51B9FDB8375F}" dt="2023-05-14T21:53:24.848" v="2857" actId="478"/>
          <ac:picMkLst>
            <pc:docMk/>
            <pc:sldMk cId="3987119084" sldId="464"/>
            <ac:picMk id="3" creationId="{5865FC51-2BE0-8F0F-762A-8F2C8495306B}"/>
          </ac:picMkLst>
        </pc:picChg>
      </pc:sldChg>
      <pc:sldChg chg="modSp add del mod">
        <pc:chgData name="Iva Vavic" userId="13a89f61-d74e-4100-9f82-8f9fd7ea3560" providerId="ADAL" clId="{DC39C7CE-E4F5-4170-BF1D-51B9FDB8375F}" dt="2023-05-16T08:28:19.212" v="7589" actId="47"/>
        <pc:sldMkLst>
          <pc:docMk/>
          <pc:sldMk cId="1799174622" sldId="465"/>
        </pc:sldMkLst>
        <pc:spChg chg="mod">
          <ac:chgData name="Iva Vavic" userId="13a89f61-d74e-4100-9f82-8f9fd7ea3560" providerId="ADAL" clId="{DC39C7CE-E4F5-4170-BF1D-51B9FDB8375F}" dt="2023-05-14T22:03:55.907" v="3508" actId="20577"/>
          <ac:spMkLst>
            <pc:docMk/>
            <pc:sldMk cId="1799174622" sldId="465"/>
            <ac:spMk id="2" creationId="{00000000-0000-0000-0000-000000000000}"/>
          </ac:spMkLst>
        </pc:spChg>
      </pc:sldChg>
      <pc:sldChg chg="add del">
        <pc:chgData name="Iva Vavic" userId="13a89f61-d74e-4100-9f82-8f9fd7ea3560" providerId="ADAL" clId="{DC39C7CE-E4F5-4170-BF1D-51B9FDB8375F}" dt="2023-05-15T06:46:23.105" v="5580" actId="2890"/>
        <pc:sldMkLst>
          <pc:docMk/>
          <pc:sldMk cId="1357361325" sldId="466"/>
        </pc:sldMkLst>
      </pc:sldChg>
      <pc:sldChg chg="add del">
        <pc:chgData name="Iva Vavic" userId="13a89f61-d74e-4100-9f82-8f9fd7ea3560" providerId="ADAL" clId="{DC39C7CE-E4F5-4170-BF1D-51B9FDB8375F}" dt="2023-05-16T06:59:11.733" v="6804" actId="47"/>
        <pc:sldMkLst>
          <pc:docMk/>
          <pc:sldMk cId="1630153760" sldId="466"/>
        </pc:sldMkLst>
      </pc:sldChg>
      <pc:sldChg chg="addSp delSp modSp add mod">
        <pc:chgData name="Iva Vavic" userId="13a89f61-d74e-4100-9f82-8f9fd7ea3560" providerId="ADAL" clId="{DC39C7CE-E4F5-4170-BF1D-51B9FDB8375F}" dt="2023-05-16T08:02:54.724" v="7355" actId="1076"/>
        <pc:sldMkLst>
          <pc:docMk/>
          <pc:sldMk cId="3937283596" sldId="466"/>
        </pc:sldMkLst>
        <pc:spChg chg="mod">
          <ac:chgData name="Iva Vavic" userId="13a89f61-d74e-4100-9f82-8f9fd7ea3560" providerId="ADAL" clId="{DC39C7CE-E4F5-4170-BF1D-51B9FDB8375F}" dt="2023-05-16T06:59:37.348" v="6830" actId="20577"/>
          <ac:spMkLst>
            <pc:docMk/>
            <pc:sldMk cId="3937283596" sldId="466"/>
            <ac:spMk id="6" creationId="{DCE1A2FB-3E27-9542-E30F-018EB6129C8D}"/>
          </ac:spMkLst>
        </pc:spChg>
        <pc:spChg chg="add mod">
          <ac:chgData name="Iva Vavic" userId="13a89f61-d74e-4100-9f82-8f9fd7ea3560" providerId="ADAL" clId="{DC39C7CE-E4F5-4170-BF1D-51B9FDB8375F}" dt="2023-05-16T08:02:46.489" v="7353" actId="1076"/>
          <ac:spMkLst>
            <pc:docMk/>
            <pc:sldMk cId="3937283596" sldId="466"/>
            <ac:spMk id="9" creationId="{9EC901BA-C53E-61AC-9C04-94E6BDEBDD88}"/>
          </ac:spMkLst>
        </pc:spChg>
        <pc:spChg chg="add mod">
          <ac:chgData name="Iva Vavic" userId="13a89f61-d74e-4100-9f82-8f9fd7ea3560" providerId="ADAL" clId="{DC39C7CE-E4F5-4170-BF1D-51B9FDB8375F}" dt="2023-05-16T08:02:51.850" v="7354" actId="1076"/>
          <ac:spMkLst>
            <pc:docMk/>
            <pc:sldMk cId="3937283596" sldId="466"/>
            <ac:spMk id="10" creationId="{B9C77F33-EFD2-1D31-6D81-0E1D7C8D2121}"/>
          </ac:spMkLst>
        </pc:spChg>
        <pc:spChg chg="add mod">
          <ac:chgData name="Iva Vavic" userId="13a89f61-d74e-4100-9f82-8f9fd7ea3560" providerId="ADAL" clId="{DC39C7CE-E4F5-4170-BF1D-51B9FDB8375F}" dt="2023-05-16T08:02:54.724" v="7355" actId="1076"/>
          <ac:spMkLst>
            <pc:docMk/>
            <pc:sldMk cId="3937283596" sldId="466"/>
            <ac:spMk id="12" creationId="{59708832-6CF8-C562-7EAE-7B1C4F05DCA8}"/>
          </ac:spMkLst>
        </pc:spChg>
        <pc:spChg chg="mod">
          <ac:chgData name="Iva Vavic" userId="13a89f61-d74e-4100-9f82-8f9fd7ea3560" providerId="ADAL" clId="{DC39C7CE-E4F5-4170-BF1D-51B9FDB8375F}" dt="2023-05-16T07:30:05.324" v="7164" actId="1076"/>
          <ac:spMkLst>
            <pc:docMk/>
            <pc:sldMk cId="3937283596" sldId="466"/>
            <ac:spMk id="16" creationId="{A6CA852E-7978-C7B3-B4A5-E12BCF48B837}"/>
          </ac:spMkLst>
        </pc:spChg>
        <pc:picChg chg="add del mod">
          <ac:chgData name="Iva Vavic" userId="13a89f61-d74e-4100-9f82-8f9fd7ea3560" providerId="ADAL" clId="{DC39C7CE-E4F5-4170-BF1D-51B9FDB8375F}" dt="2023-05-16T07:03:17.834" v="6844" actId="478"/>
          <ac:picMkLst>
            <pc:docMk/>
            <pc:sldMk cId="3937283596" sldId="466"/>
            <ac:picMk id="3" creationId="{A378DDB8-436D-0E26-0F53-077FAF855725}"/>
          </ac:picMkLst>
        </pc:picChg>
        <pc:picChg chg="add mod">
          <ac:chgData name="Iva Vavic" userId="13a89f61-d74e-4100-9f82-8f9fd7ea3560" providerId="ADAL" clId="{DC39C7CE-E4F5-4170-BF1D-51B9FDB8375F}" dt="2023-05-16T07:31:07.993" v="7172" actId="1035"/>
          <ac:picMkLst>
            <pc:docMk/>
            <pc:sldMk cId="3937283596" sldId="466"/>
            <ac:picMk id="8" creationId="{8F9C6481-8D6C-BD51-A051-314EB544341B}"/>
          </ac:picMkLst>
        </pc:picChg>
        <pc:picChg chg="del">
          <ac:chgData name="Iva Vavic" userId="13a89f61-d74e-4100-9f82-8f9fd7ea3560" providerId="ADAL" clId="{DC39C7CE-E4F5-4170-BF1D-51B9FDB8375F}" dt="2023-05-16T06:59:27.663" v="6807" actId="478"/>
          <ac:picMkLst>
            <pc:docMk/>
            <pc:sldMk cId="3937283596" sldId="466"/>
            <ac:picMk id="14" creationId="{85C3B508-796A-23FC-BB86-7BADDDCEE79B}"/>
          </ac:picMkLst>
        </pc:picChg>
        <pc:picChg chg="del">
          <ac:chgData name="Iva Vavic" userId="13a89f61-d74e-4100-9f82-8f9fd7ea3560" providerId="ADAL" clId="{DC39C7CE-E4F5-4170-BF1D-51B9FDB8375F}" dt="2023-05-16T06:59:26.792" v="6806" actId="478"/>
          <ac:picMkLst>
            <pc:docMk/>
            <pc:sldMk cId="3937283596" sldId="466"/>
            <ac:picMk id="18" creationId="{9CDF9620-DC9E-7DD0-25B1-F237AD9FF21F}"/>
          </ac:picMkLst>
        </pc:picChg>
        <pc:picChg chg="del">
          <ac:chgData name="Iva Vavic" userId="13a89f61-d74e-4100-9f82-8f9fd7ea3560" providerId="ADAL" clId="{DC39C7CE-E4F5-4170-BF1D-51B9FDB8375F}" dt="2023-05-16T06:59:28.337" v="6808" actId="478"/>
          <ac:picMkLst>
            <pc:docMk/>
            <pc:sldMk cId="3937283596" sldId="466"/>
            <ac:picMk id="20" creationId="{7D004280-FB7C-8D5A-95FA-226DEFEA42CA}"/>
          </ac:picMkLst>
        </pc:picChg>
      </pc:sldChg>
      <pc:sldChg chg="add del">
        <pc:chgData name="Iva Vavic" userId="13a89f61-d74e-4100-9f82-8f9fd7ea3560" providerId="ADAL" clId="{DC39C7CE-E4F5-4170-BF1D-51B9FDB8375F}" dt="2023-05-16T08:53:02.338" v="7601" actId="2890"/>
        <pc:sldMkLst>
          <pc:docMk/>
          <pc:sldMk cId="2452201059" sldId="467"/>
        </pc:sldMkLst>
      </pc:sldChg>
      <pc:sldChg chg="delSp modSp add mod ord">
        <pc:chgData name="Iva Vavic" userId="13a89f61-d74e-4100-9f82-8f9fd7ea3560" providerId="ADAL" clId="{DC39C7CE-E4F5-4170-BF1D-51B9FDB8375F}" dt="2023-05-16T09:25:54.897" v="7738" actId="20577"/>
        <pc:sldMkLst>
          <pc:docMk/>
          <pc:sldMk cId="2743908990" sldId="467"/>
        </pc:sldMkLst>
        <pc:spChg chg="mod">
          <ac:chgData name="Iva Vavic" userId="13a89f61-d74e-4100-9f82-8f9fd7ea3560" providerId="ADAL" clId="{DC39C7CE-E4F5-4170-BF1D-51B9FDB8375F}" dt="2023-05-16T08:53:32.907" v="7633" actId="20577"/>
          <ac:spMkLst>
            <pc:docMk/>
            <pc:sldMk cId="2743908990" sldId="467"/>
            <ac:spMk id="6" creationId="{DCE1A2FB-3E27-9542-E30F-018EB6129C8D}"/>
          </ac:spMkLst>
        </pc:spChg>
        <pc:spChg chg="mod">
          <ac:chgData name="Iva Vavic" userId="13a89f61-d74e-4100-9f82-8f9fd7ea3560" providerId="ADAL" clId="{DC39C7CE-E4F5-4170-BF1D-51B9FDB8375F}" dt="2023-05-16T09:25:54.897" v="7738" actId="20577"/>
          <ac:spMkLst>
            <pc:docMk/>
            <pc:sldMk cId="2743908990" sldId="467"/>
            <ac:spMk id="16" creationId="{A6CA852E-7978-C7B3-B4A5-E12BCF48B837}"/>
          </ac:spMkLst>
        </pc:spChg>
        <pc:spChg chg="del">
          <ac:chgData name="Iva Vavic" userId="13a89f61-d74e-4100-9f82-8f9fd7ea3560" providerId="ADAL" clId="{DC39C7CE-E4F5-4170-BF1D-51B9FDB8375F}" dt="2023-05-16T08:53:46.039" v="7639" actId="478"/>
          <ac:spMkLst>
            <pc:docMk/>
            <pc:sldMk cId="2743908990" sldId="467"/>
            <ac:spMk id="21" creationId="{16629779-255F-1B92-525E-10957F7CC72E}"/>
          </ac:spMkLst>
        </pc:spChg>
        <pc:picChg chg="del">
          <ac:chgData name="Iva Vavic" userId="13a89f61-d74e-4100-9f82-8f9fd7ea3560" providerId="ADAL" clId="{DC39C7CE-E4F5-4170-BF1D-51B9FDB8375F}" dt="2023-05-16T08:53:37.248" v="7634" actId="478"/>
          <ac:picMkLst>
            <pc:docMk/>
            <pc:sldMk cId="2743908990" sldId="467"/>
            <ac:picMk id="14" creationId="{85C3B508-796A-23FC-BB86-7BADDDCEE79B}"/>
          </ac:picMkLst>
        </pc:picChg>
        <pc:picChg chg="del">
          <ac:chgData name="Iva Vavic" userId="13a89f61-d74e-4100-9f82-8f9fd7ea3560" providerId="ADAL" clId="{DC39C7CE-E4F5-4170-BF1D-51B9FDB8375F}" dt="2023-05-16T08:53:38.384" v="7635" actId="478"/>
          <ac:picMkLst>
            <pc:docMk/>
            <pc:sldMk cId="2743908990" sldId="467"/>
            <ac:picMk id="18" creationId="{9CDF9620-DC9E-7DD0-25B1-F237AD9FF21F}"/>
          </ac:picMkLst>
        </pc:picChg>
        <pc:picChg chg="del">
          <ac:chgData name="Iva Vavic" userId="13a89f61-d74e-4100-9f82-8f9fd7ea3560" providerId="ADAL" clId="{DC39C7CE-E4F5-4170-BF1D-51B9FDB8375F}" dt="2023-05-16T08:53:38.898" v="7636" actId="478"/>
          <ac:picMkLst>
            <pc:docMk/>
            <pc:sldMk cId="2743908990" sldId="467"/>
            <ac:picMk id="20" creationId="{7D004280-FB7C-8D5A-95FA-226DEFEA42CA}"/>
          </ac:picMkLst>
        </pc:picChg>
      </pc:sldChg>
      <pc:sldChg chg="addSp delSp modSp add del mod">
        <pc:chgData name="Iva Vavic" userId="13a89f61-d74e-4100-9f82-8f9fd7ea3560" providerId="ADAL" clId="{DC39C7CE-E4F5-4170-BF1D-51B9FDB8375F}" dt="2023-05-16T10:09:19.606" v="8153" actId="2696"/>
        <pc:sldMkLst>
          <pc:docMk/>
          <pc:sldMk cId="2999186405" sldId="468"/>
        </pc:sldMkLst>
        <pc:spChg chg="del">
          <ac:chgData name="Iva Vavic" userId="13a89f61-d74e-4100-9f82-8f9fd7ea3560" providerId="ADAL" clId="{DC39C7CE-E4F5-4170-BF1D-51B9FDB8375F}" dt="2023-05-16T10:05:09.828" v="8142" actId="478"/>
          <ac:spMkLst>
            <pc:docMk/>
            <pc:sldMk cId="2999186405" sldId="468"/>
            <ac:spMk id="14" creationId="{3EB195C4-2783-3F15-E51E-910F4057EBC8}"/>
          </ac:spMkLst>
        </pc:spChg>
        <pc:picChg chg="del">
          <ac:chgData name="Iva Vavic" userId="13a89f61-d74e-4100-9f82-8f9fd7ea3560" providerId="ADAL" clId="{DC39C7CE-E4F5-4170-BF1D-51B9FDB8375F}" dt="2023-05-16T10:05:08.060" v="8140" actId="478"/>
          <ac:picMkLst>
            <pc:docMk/>
            <pc:sldMk cId="2999186405" sldId="468"/>
            <ac:picMk id="4" creationId="{4832950F-CE82-FCEA-91B1-F3FA89B5CED0}"/>
          </ac:picMkLst>
        </pc:picChg>
        <pc:picChg chg="add mod">
          <ac:chgData name="Iva Vavic" userId="13a89f61-d74e-4100-9f82-8f9fd7ea3560" providerId="ADAL" clId="{DC39C7CE-E4F5-4170-BF1D-51B9FDB8375F}" dt="2023-05-16T10:05:21.903" v="8146" actId="1076"/>
          <ac:picMkLst>
            <pc:docMk/>
            <pc:sldMk cId="2999186405" sldId="468"/>
            <ac:picMk id="6" creationId="{72A4024E-F0FD-C8B1-732F-84F81156C98F}"/>
          </ac:picMkLst>
        </pc:picChg>
        <pc:picChg chg="del">
          <ac:chgData name="Iva Vavic" userId="13a89f61-d74e-4100-9f82-8f9fd7ea3560" providerId="ADAL" clId="{DC39C7CE-E4F5-4170-BF1D-51B9FDB8375F}" dt="2023-05-16T10:05:07.471" v="8139" actId="478"/>
          <ac:picMkLst>
            <pc:docMk/>
            <pc:sldMk cId="2999186405" sldId="468"/>
            <ac:picMk id="8" creationId="{D50BD54D-957D-59F8-F381-DBAD1453DFAB}"/>
          </ac:picMkLst>
        </pc:picChg>
        <pc:picChg chg="del">
          <ac:chgData name="Iva Vavic" userId="13a89f61-d74e-4100-9f82-8f9fd7ea3560" providerId="ADAL" clId="{DC39C7CE-E4F5-4170-BF1D-51B9FDB8375F}" dt="2023-05-16T10:05:08.671" v="8141" actId="478"/>
          <ac:picMkLst>
            <pc:docMk/>
            <pc:sldMk cId="2999186405" sldId="468"/>
            <ac:picMk id="10" creationId="{EA000B2B-2130-CF97-E980-575B99934FDA}"/>
          </ac:picMkLst>
        </pc:picChg>
        <pc:picChg chg="del">
          <ac:chgData name="Iva Vavic" userId="13a89f61-d74e-4100-9f82-8f9fd7ea3560" providerId="ADAL" clId="{DC39C7CE-E4F5-4170-BF1D-51B9FDB8375F}" dt="2023-05-16T10:05:06.594" v="8138" actId="478"/>
          <ac:picMkLst>
            <pc:docMk/>
            <pc:sldMk cId="2999186405" sldId="468"/>
            <ac:picMk id="13" creationId="{D5E4CA33-6826-6999-E803-9512C2422F30}"/>
          </ac:picMkLst>
        </pc:picChg>
      </pc:sldChg>
      <pc:sldChg chg="addSp delSp modSp add mod">
        <pc:chgData name="Iva Vavic" userId="13a89f61-d74e-4100-9f82-8f9fd7ea3560" providerId="ADAL" clId="{DC39C7CE-E4F5-4170-BF1D-51B9FDB8375F}" dt="2023-05-16T10:16:01.595" v="8223" actId="108"/>
        <pc:sldMkLst>
          <pc:docMk/>
          <pc:sldMk cId="2437242979" sldId="469"/>
        </pc:sldMkLst>
        <pc:spChg chg="add mod">
          <ac:chgData name="Iva Vavic" userId="13a89f61-d74e-4100-9f82-8f9fd7ea3560" providerId="ADAL" clId="{DC39C7CE-E4F5-4170-BF1D-51B9FDB8375F}" dt="2023-05-16T10:16:01.595" v="8223" actId="108"/>
          <ac:spMkLst>
            <pc:docMk/>
            <pc:sldMk cId="2437242979" sldId="469"/>
            <ac:spMk id="8" creationId="{4004F7D3-BC65-FA1A-AE12-A64A592EB082}"/>
          </ac:spMkLst>
        </pc:spChg>
        <pc:spChg chg="add del mod">
          <ac:chgData name="Iva Vavic" userId="13a89f61-d74e-4100-9f82-8f9fd7ea3560" providerId="ADAL" clId="{DC39C7CE-E4F5-4170-BF1D-51B9FDB8375F}" dt="2023-05-16T10:10:31.995" v="8157"/>
          <ac:spMkLst>
            <pc:docMk/>
            <pc:sldMk cId="2437242979" sldId="469"/>
            <ac:spMk id="9" creationId="{00807A18-D56F-A747-7E96-7E97192D7AE6}"/>
          </ac:spMkLst>
        </pc:spChg>
        <pc:picChg chg="add del mod">
          <ac:chgData name="Iva Vavic" userId="13a89f61-d74e-4100-9f82-8f9fd7ea3560" providerId="ADAL" clId="{DC39C7CE-E4F5-4170-BF1D-51B9FDB8375F}" dt="2023-05-16T10:09:27.542" v="8154" actId="478"/>
          <ac:picMkLst>
            <pc:docMk/>
            <pc:sldMk cId="2437242979" sldId="469"/>
            <ac:picMk id="4" creationId="{ADA479E8-F9DC-B9BD-0077-4CE54E767FA6}"/>
          </ac:picMkLst>
        </pc:picChg>
        <pc:picChg chg="del">
          <ac:chgData name="Iva Vavic" userId="13a89f61-d74e-4100-9f82-8f9fd7ea3560" providerId="ADAL" clId="{DC39C7CE-E4F5-4170-BF1D-51B9FDB8375F}" dt="2023-05-16T10:05:33.136" v="8148" actId="478"/>
          <ac:picMkLst>
            <pc:docMk/>
            <pc:sldMk cId="2437242979" sldId="469"/>
            <ac:picMk id="6" creationId="{72A4024E-F0FD-C8B1-732F-84F81156C98F}"/>
          </ac:picMkLst>
        </pc:picChg>
      </pc:sldChg>
      <pc:sldChg chg="add del">
        <pc:chgData name="Iva Vavic" userId="13a89f61-d74e-4100-9f82-8f9fd7ea3560" providerId="ADAL" clId="{DC39C7CE-E4F5-4170-BF1D-51B9FDB8375F}" dt="2023-05-20T16:53:34.732" v="8224" actId="47"/>
        <pc:sldMkLst>
          <pc:docMk/>
          <pc:sldMk cId="1501556208" sldId="470"/>
        </pc:sldMkLst>
      </pc:sldChg>
    </pc:docChg>
  </pc:docChgLst>
  <pc:docChgLst>
    <pc:chgData name="Phoebe Njihia" userId="61e53c1c-6f94-4bc3-91aa-1e2242eae6a1" providerId="ADAL" clId="{6D162E47-FAD7-4659-99C6-C0C87B6DC9D7}"/>
    <pc:docChg chg="custSel modSld">
      <pc:chgData name="Phoebe Njihia" userId="61e53c1c-6f94-4bc3-91aa-1e2242eae6a1" providerId="ADAL" clId="{6D162E47-FAD7-4659-99C6-C0C87B6DC9D7}" dt="2023-02-20T06:58:23.742" v="74" actId="13926"/>
      <pc:docMkLst>
        <pc:docMk/>
      </pc:docMkLst>
      <pc:sldChg chg="addSp delSp modSp mod">
        <pc:chgData name="Phoebe Njihia" userId="61e53c1c-6f94-4bc3-91aa-1e2242eae6a1" providerId="ADAL" clId="{6D162E47-FAD7-4659-99C6-C0C87B6DC9D7}" dt="2023-02-19T18:28:34.877" v="52" actId="1076"/>
        <pc:sldMkLst>
          <pc:docMk/>
          <pc:sldMk cId="2917452096" sldId="417"/>
        </pc:sldMkLst>
        <pc:spChg chg="mod">
          <ac:chgData name="Phoebe Njihia" userId="61e53c1c-6f94-4bc3-91aa-1e2242eae6a1" providerId="ADAL" clId="{6D162E47-FAD7-4659-99C6-C0C87B6DC9D7}" dt="2023-02-19T18:28:26.086" v="48" actId="1076"/>
          <ac:spMkLst>
            <pc:docMk/>
            <pc:sldMk cId="2917452096" sldId="417"/>
            <ac:spMk id="41" creationId="{912B83DD-1216-8FBB-AC55-3F8224235125}"/>
          </ac:spMkLst>
        </pc:spChg>
        <pc:picChg chg="add mod">
          <ac:chgData name="Phoebe Njihia" userId="61e53c1c-6f94-4bc3-91aa-1e2242eae6a1" providerId="ADAL" clId="{6D162E47-FAD7-4659-99C6-C0C87B6DC9D7}" dt="2023-02-19T18:27:30.243" v="30" actId="1076"/>
          <ac:picMkLst>
            <pc:docMk/>
            <pc:sldMk cId="2917452096" sldId="417"/>
            <ac:picMk id="3" creationId="{746C0653-D70D-82AC-E117-8F53C6DEE7BE}"/>
          </ac:picMkLst>
        </pc:picChg>
        <pc:picChg chg="add mod">
          <ac:chgData name="Phoebe Njihia" userId="61e53c1c-6f94-4bc3-91aa-1e2242eae6a1" providerId="ADAL" clId="{6D162E47-FAD7-4659-99C6-C0C87B6DC9D7}" dt="2023-02-19T18:28:34.877" v="52" actId="1076"/>
          <ac:picMkLst>
            <pc:docMk/>
            <pc:sldMk cId="2917452096" sldId="417"/>
            <ac:picMk id="6" creationId="{F29B20F4-F2F7-BE50-EF75-5A1BE7DDFC1C}"/>
          </ac:picMkLst>
        </pc:picChg>
        <pc:picChg chg="add mod">
          <ac:chgData name="Phoebe Njihia" userId="61e53c1c-6f94-4bc3-91aa-1e2242eae6a1" providerId="ADAL" clId="{6D162E47-FAD7-4659-99C6-C0C87B6DC9D7}" dt="2023-02-19T18:28:33.457" v="51" actId="1076"/>
          <ac:picMkLst>
            <pc:docMk/>
            <pc:sldMk cId="2917452096" sldId="417"/>
            <ac:picMk id="10" creationId="{90FA3230-D773-C194-FB83-6BD12C4D3E61}"/>
          </ac:picMkLst>
        </pc:picChg>
        <pc:picChg chg="add mod">
          <ac:chgData name="Phoebe Njihia" userId="61e53c1c-6f94-4bc3-91aa-1e2242eae6a1" providerId="ADAL" clId="{6D162E47-FAD7-4659-99C6-C0C87B6DC9D7}" dt="2023-02-19T18:28:31.908" v="50" actId="1076"/>
          <ac:picMkLst>
            <pc:docMk/>
            <pc:sldMk cId="2917452096" sldId="417"/>
            <ac:picMk id="18" creationId="{C7662068-9072-FE46-BEDF-7184039C967E}"/>
          </ac:picMkLst>
        </pc:picChg>
        <pc:picChg chg="add mod">
          <ac:chgData name="Phoebe Njihia" userId="61e53c1c-6f94-4bc3-91aa-1e2242eae6a1" providerId="ADAL" clId="{6D162E47-FAD7-4659-99C6-C0C87B6DC9D7}" dt="2023-02-19T18:28:27.659" v="49" actId="1076"/>
          <ac:picMkLst>
            <pc:docMk/>
            <pc:sldMk cId="2917452096" sldId="417"/>
            <ac:picMk id="20" creationId="{049C8348-0FF0-2D9F-63AC-622D387CBB22}"/>
          </ac:picMkLst>
        </pc:picChg>
        <pc:picChg chg="del">
          <ac:chgData name="Phoebe Njihia" userId="61e53c1c-6f94-4bc3-91aa-1e2242eae6a1" providerId="ADAL" clId="{6D162E47-FAD7-4659-99C6-C0C87B6DC9D7}" dt="2023-02-19T18:25:45.372" v="0" actId="478"/>
          <ac:picMkLst>
            <pc:docMk/>
            <pc:sldMk cId="2917452096" sldId="417"/>
            <ac:picMk id="21" creationId="{3C1E163A-FBF1-A063-7C81-D3E6B3DCDA94}"/>
          </ac:picMkLst>
        </pc:picChg>
        <pc:picChg chg="del">
          <ac:chgData name="Phoebe Njihia" userId="61e53c1c-6f94-4bc3-91aa-1e2242eae6a1" providerId="ADAL" clId="{6D162E47-FAD7-4659-99C6-C0C87B6DC9D7}" dt="2023-02-19T18:25:47.168" v="1" actId="478"/>
          <ac:picMkLst>
            <pc:docMk/>
            <pc:sldMk cId="2917452096" sldId="417"/>
            <ac:picMk id="35" creationId="{0FA5CBD4-0746-0F25-F1BB-3390DC706C14}"/>
          </ac:picMkLst>
        </pc:picChg>
        <pc:picChg chg="del">
          <ac:chgData name="Phoebe Njihia" userId="61e53c1c-6f94-4bc3-91aa-1e2242eae6a1" providerId="ADAL" clId="{6D162E47-FAD7-4659-99C6-C0C87B6DC9D7}" dt="2023-02-19T18:25:49.032" v="2" actId="478"/>
          <ac:picMkLst>
            <pc:docMk/>
            <pc:sldMk cId="2917452096" sldId="417"/>
            <ac:picMk id="37" creationId="{AAAB2C3E-D6FC-F897-648F-6DD345F71AA6}"/>
          </ac:picMkLst>
        </pc:picChg>
        <pc:picChg chg="del mod">
          <ac:chgData name="Phoebe Njihia" userId="61e53c1c-6f94-4bc3-91aa-1e2242eae6a1" providerId="ADAL" clId="{6D162E47-FAD7-4659-99C6-C0C87B6DC9D7}" dt="2023-02-19T18:28:22.871" v="47" actId="21"/>
          <ac:picMkLst>
            <pc:docMk/>
            <pc:sldMk cId="2917452096" sldId="417"/>
            <ac:picMk id="39" creationId="{FD9C41D2-5520-C7DE-FAE5-C3B5E169669B}"/>
          </ac:picMkLst>
        </pc:picChg>
        <pc:cxnChg chg="del mod">
          <ac:chgData name="Phoebe Njihia" userId="61e53c1c-6f94-4bc3-91aa-1e2242eae6a1" providerId="ADAL" clId="{6D162E47-FAD7-4659-99C6-C0C87B6DC9D7}" dt="2023-02-19T18:28:20.341" v="46" actId="21"/>
          <ac:cxnSpMkLst>
            <pc:docMk/>
            <pc:sldMk cId="2917452096" sldId="417"/>
            <ac:cxnSpMk id="44" creationId="{11FF872A-42CB-AC95-5972-B3754CD6945C}"/>
          </ac:cxnSpMkLst>
        </pc:cxnChg>
      </pc:sldChg>
      <pc:sldChg chg="modSp mod">
        <pc:chgData name="Phoebe Njihia" userId="61e53c1c-6f94-4bc3-91aa-1e2242eae6a1" providerId="ADAL" clId="{6D162E47-FAD7-4659-99C6-C0C87B6DC9D7}" dt="2023-02-20T06:58:23.742" v="74" actId="13926"/>
        <pc:sldMkLst>
          <pc:docMk/>
          <pc:sldMk cId="3817310540" sldId="453"/>
        </pc:sldMkLst>
        <pc:spChg chg="mod">
          <ac:chgData name="Phoebe Njihia" userId="61e53c1c-6f94-4bc3-91aa-1e2242eae6a1" providerId="ADAL" clId="{6D162E47-FAD7-4659-99C6-C0C87B6DC9D7}" dt="2023-02-20T06:58:23.742" v="74" actId="13926"/>
          <ac:spMkLst>
            <pc:docMk/>
            <pc:sldMk cId="3817310540" sldId="453"/>
            <ac:spMk id="9" creationId="{2290C048-F8C3-1FB0-7CEE-39B975090525}"/>
          </ac:spMkLst>
        </pc:spChg>
        <pc:spChg chg="mod">
          <ac:chgData name="Phoebe Njihia" userId="61e53c1c-6f94-4bc3-91aa-1e2242eae6a1" providerId="ADAL" clId="{6D162E47-FAD7-4659-99C6-C0C87B6DC9D7}" dt="2023-02-20T01:56:13.124" v="53" actId="1076"/>
          <ac:spMkLst>
            <pc:docMk/>
            <pc:sldMk cId="3817310540" sldId="453"/>
            <ac:spMk id="14" creationId="{28BE382E-C278-52C3-8ED7-76CB303F32CC}"/>
          </ac:spMkLst>
        </pc:spChg>
      </pc:sldChg>
      <pc:sldChg chg="modSp mod">
        <pc:chgData name="Phoebe Njihia" userId="61e53c1c-6f94-4bc3-91aa-1e2242eae6a1" providerId="ADAL" clId="{6D162E47-FAD7-4659-99C6-C0C87B6DC9D7}" dt="2023-02-20T01:56:17.989" v="54" actId="1076"/>
        <pc:sldMkLst>
          <pc:docMk/>
          <pc:sldMk cId="3034373702" sldId="457"/>
        </pc:sldMkLst>
        <pc:spChg chg="mod">
          <ac:chgData name="Phoebe Njihia" userId="61e53c1c-6f94-4bc3-91aa-1e2242eae6a1" providerId="ADAL" clId="{6D162E47-FAD7-4659-99C6-C0C87B6DC9D7}" dt="2023-02-20T01:56:17.989" v="54" actId="1076"/>
          <ac:spMkLst>
            <pc:docMk/>
            <pc:sldMk cId="3034373702" sldId="457"/>
            <ac:spMk id="14" creationId="{28BE382E-C278-52C3-8ED7-76CB303F32CC}"/>
          </ac:spMkLst>
        </pc:spChg>
      </pc:sldChg>
    </pc:docChg>
  </pc:docChgLst>
  <pc:docChgLst>
    <pc:chgData name="Iva Vavic" userId="13a89f61-d74e-4100-9f82-8f9fd7ea3560" providerId="ADAL" clId="{ED96388D-4A0D-EC4B-8229-AC56ECC6DF39}"/>
    <pc:docChg chg="undo custSel modSld">
      <pc:chgData name="Iva Vavic" userId="13a89f61-d74e-4100-9f82-8f9fd7ea3560" providerId="ADAL" clId="{ED96388D-4A0D-EC4B-8229-AC56ECC6DF39}" dt="2023-06-04T15:07:38.298" v="16" actId="1076"/>
      <pc:docMkLst>
        <pc:docMk/>
      </pc:docMkLst>
      <pc:sldChg chg="addSp delSp modSp">
        <pc:chgData name="Iva Vavic" userId="13a89f61-d74e-4100-9f82-8f9fd7ea3560" providerId="ADAL" clId="{ED96388D-4A0D-EC4B-8229-AC56ECC6DF39}" dt="2023-06-04T15:07:38.298" v="16" actId="1076"/>
        <pc:sldMkLst>
          <pc:docMk/>
          <pc:sldMk cId="1301269577" sldId="416"/>
        </pc:sldMkLst>
        <pc:picChg chg="add del mod">
          <ac:chgData name="Iva Vavic" userId="13a89f61-d74e-4100-9f82-8f9fd7ea3560" providerId="ADAL" clId="{ED96388D-4A0D-EC4B-8229-AC56ECC6DF39}" dt="2023-06-04T15:05:04.228" v="6" actId="478"/>
          <ac:picMkLst>
            <pc:docMk/>
            <pc:sldMk cId="1301269577" sldId="416"/>
            <ac:picMk id="4" creationId="{7469EB37-A2B7-AEE7-2963-5AE42FC20974}"/>
          </ac:picMkLst>
        </pc:picChg>
        <pc:picChg chg="add mod">
          <ac:chgData name="Iva Vavic" userId="13a89f61-d74e-4100-9f82-8f9fd7ea3560" providerId="ADAL" clId="{ED96388D-4A0D-EC4B-8229-AC56ECC6DF39}" dt="2023-06-04T15:07:38.298" v="16" actId="1076"/>
          <ac:picMkLst>
            <pc:docMk/>
            <pc:sldMk cId="1301269577" sldId="416"/>
            <ac:picMk id="6" creationId="{B34E9E50-A63A-F715-2981-8D29F7835A0A}"/>
          </ac:picMkLst>
        </pc:picChg>
        <pc:inkChg chg="add del">
          <ac:chgData name="Iva Vavic" userId="13a89f61-d74e-4100-9f82-8f9fd7ea3560" providerId="ADAL" clId="{ED96388D-4A0D-EC4B-8229-AC56ECC6DF39}" dt="2023-06-04T15:07:30.086" v="13"/>
          <ac:inkMkLst>
            <pc:docMk/>
            <pc:sldMk cId="1301269577" sldId="416"/>
            <ac:inkMk id="7" creationId="{DACE1D6C-CDD4-7DFB-35C3-E4241E1DBDE3}"/>
          </ac:inkMkLst>
        </pc:inkChg>
        <pc:inkChg chg="add del">
          <ac:chgData name="Iva Vavic" userId="13a89f61-d74e-4100-9f82-8f9fd7ea3560" providerId="ADAL" clId="{ED96388D-4A0D-EC4B-8229-AC56ECC6DF39}" dt="2023-06-04T15:07:28.976" v="12"/>
          <ac:inkMkLst>
            <pc:docMk/>
            <pc:sldMk cId="1301269577" sldId="416"/>
            <ac:inkMk id="8" creationId="{ACBC7AED-ADD4-26C0-4021-C478BAE82447}"/>
          </ac:inkMkLst>
        </pc:inkChg>
        <pc:inkChg chg="add del">
          <ac:chgData name="Iva Vavic" userId="13a89f61-d74e-4100-9f82-8f9fd7ea3560" providerId="ADAL" clId="{ED96388D-4A0D-EC4B-8229-AC56ECC6DF39}" dt="2023-06-04T15:07:28.670" v="11"/>
          <ac:inkMkLst>
            <pc:docMk/>
            <pc:sldMk cId="1301269577" sldId="416"/>
            <ac:inkMk id="9" creationId="{4C14D4C6-41B0-1226-D666-52F7716BD6DC}"/>
          </ac:inkMkLst>
        </pc:inkChg>
      </pc:sldChg>
    </pc:docChg>
  </pc:docChgLst>
  <pc:docChgLst>
    <pc:chgData name="Iva Vavic" userId="13a89f61-d74e-4100-9f82-8f9fd7ea3560" providerId="ADAL" clId="{18EB9531-4E0F-4BF5-BCBA-B442EDE17AB9}"/>
    <pc:docChg chg="undo redo custSel addSld delSld modSld sldOrd">
      <pc:chgData name="Iva Vavic" userId="13a89f61-d74e-4100-9f82-8f9fd7ea3560" providerId="ADAL" clId="{18EB9531-4E0F-4BF5-BCBA-B442EDE17AB9}" dt="2023-05-10T10:09:33.513" v="11812" actId="20577"/>
      <pc:docMkLst>
        <pc:docMk/>
      </pc:docMkLst>
      <pc:sldChg chg="addSp delSp modSp mod">
        <pc:chgData name="Iva Vavic" userId="13a89f61-d74e-4100-9f82-8f9fd7ea3560" providerId="ADAL" clId="{18EB9531-4E0F-4BF5-BCBA-B442EDE17AB9}" dt="2023-05-08T18:56:05.352" v="9230" actId="34135"/>
        <pc:sldMkLst>
          <pc:docMk/>
          <pc:sldMk cId="2265858915" sldId="266"/>
        </pc:sldMkLst>
        <pc:spChg chg="mod">
          <ac:chgData name="Iva Vavic" userId="13a89f61-d74e-4100-9f82-8f9fd7ea3560" providerId="ADAL" clId="{18EB9531-4E0F-4BF5-BCBA-B442EDE17AB9}" dt="2023-05-08T13:54:02.970" v="8229" actId="1035"/>
          <ac:spMkLst>
            <pc:docMk/>
            <pc:sldMk cId="2265858915" sldId="266"/>
            <ac:spMk id="7" creationId="{8BC65051-CD12-F410-8DCE-CB3DD714B380}"/>
          </ac:spMkLst>
        </pc:spChg>
        <pc:spChg chg="mod">
          <ac:chgData name="Iva Vavic" userId="13a89f61-d74e-4100-9f82-8f9fd7ea3560" providerId="ADAL" clId="{18EB9531-4E0F-4BF5-BCBA-B442EDE17AB9}" dt="2023-05-08T13:54:02.970" v="8229" actId="1035"/>
          <ac:spMkLst>
            <pc:docMk/>
            <pc:sldMk cId="2265858915" sldId="266"/>
            <ac:spMk id="8" creationId="{F335F81D-43D8-CC86-F63D-A9D91BFEE4F3}"/>
          </ac:spMkLst>
        </pc:spChg>
        <pc:spChg chg="mod">
          <ac:chgData name="Iva Vavic" userId="13a89f61-d74e-4100-9f82-8f9fd7ea3560" providerId="ADAL" clId="{18EB9531-4E0F-4BF5-BCBA-B442EDE17AB9}" dt="2023-05-08T13:54:02.970" v="8229" actId="1035"/>
          <ac:spMkLst>
            <pc:docMk/>
            <pc:sldMk cId="2265858915" sldId="266"/>
            <ac:spMk id="9" creationId="{B91D76C8-B40B-82DF-A463-7FA49157F0E0}"/>
          </ac:spMkLst>
        </pc:spChg>
        <pc:picChg chg="add del mod ord modCrop">
          <ac:chgData name="Iva Vavic" userId="13a89f61-d74e-4100-9f82-8f9fd7ea3560" providerId="ADAL" clId="{18EB9531-4E0F-4BF5-BCBA-B442EDE17AB9}" dt="2023-05-08T18:52:04.513" v="9180" actId="478"/>
          <ac:picMkLst>
            <pc:docMk/>
            <pc:sldMk cId="2265858915" sldId="266"/>
            <ac:picMk id="4" creationId="{ED2DFFB0-9514-307B-66E1-49E44AB1878E}"/>
          </ac:picMkLst>
        </pc:picChg>
        <pc:picChg chg="del">
          <ac:chgData name="Iva Vavic" userId="13a89f61-d74e-4100-9f82-8f9fd7ea3560" providerId="ADAL" clId="{18EB9531-4E0F-4BF5-BCBA-B442EDE17AB9}" dt="2023-05-07T19:52:31.876" v="0" actId="478"/>
          <ac:picMkLst>
            <pc:docMk/>
            <pc:sldMk cId="2265858915" sldId="266"/>
            <ac:picMk id="5" creationId="{A76BE04C-2720-ED0A-D79E-28C5CC48D260}"/>
          </ac:picMkLst>
        </pc:picChg>
        <pc:picChg chg="add mod ord">
          <ac:chgData name="Iva Vavic" userId="13a89f61-d74e-4100-9f82-8f9fd7ea3560" providerId="ADAL" clId="{18EB9531-4E0F-4BF5-BCBA-B442EDE17AB9}" dt="2023-05-08T18:56:05.352" v="9230" actId="34135"/>
          <ac:picMkLst>
            <pc:docMk/>
            <pc:sldMk cId="2265858915" sldId="266"/>
            <ac:picMk id="6" creationId="{1EE5E0B4-68CE-E20E-19FD-AD38918871D0}"/>
          </ac:picMkLst>
        </pc:picChg>
      </pc:sldChg>
      <pc:sldChg chg="modSp mod setBg">
        <pc:chgData name="Iva Vavic" userId="13a89f61-d74e-4100-9f82-8f9fd7ea3560" providerId="ADAL" clId="{18EB9531-4E0F-4BF5-BCBA-B442EDE17AB9}" dt="2023-05-08T22:00:47.541" v="9345" actId="20577"/>
        <pc:sldMkLst>
          <pc:docMk/>
          <pc:sldMk cId="1472166204" sldId="298"/>
        </pc:sldMkLst>
        <pc:spChg chg="mod">
          <ac:chgData name="Iva Vavic" userId="13a89f61-d74e-4100-9f82-8f9fd7ea3560" providerId="ADAL" clId="{18EB9531-4E0F-4BF5-BCBA-B442EDE17AB9}" dt="2023-05-08T22:00:47.541" v="9345" actId="20577"/>
          <ac:spMkLst>
            <pc:docMk/>
            <pc:sldMk cId="1472166204" sldId="298"/>
            <ac:spMk id="4" creationId="{4A9045E3-A913-9466-AA9F-7B8F58F1C90C}"/>
          </ac:spMkLst>
        </pc:spChg>
      </pc:sldChg>
      <pc:sldChg chg="addSp modSp add mod ord modNotesTx">
        <pc:chgData name="Iva Vavic" userId="13a89f61-d74e-4100-9f82-8f9fd7ea3560" providerId="ADAL" clId="{18EB9531-4E0F-4BF5-BCBA-B442EDE17AB9}" dt="2023-05-09T08:17:19.747" v="10834"/>
        <pc:sldMkLst>
          <pc:docMk/>
          <pc:sldMk cId="1820857103" sldId="362"/>
        </pc:sldMkLst>
        <pc:spChg chg="mod">
          <ac:chgData name="Iva Vavic" userId="13a89f61-d74e-4100-9f82-8f9fd7ea3560" providerId="ADAL" clId="{18EB9531-4E0F-4BF5-BCBA-B442EDE17AB9}" dt="2023-05-09T07:03:45.290" v="9464" actId="20577"/>
          <ac:spMkLst>
            <pc:docMk/>
            <pc:sldMk cId="1820857103" sldId="362"/>
            <ac:spMk id="2" creationId="{00000000-0000-0000-0000-000000000000}"/>
          </ac:spMkLst>
        </pc:spChg>
        <pc:picChg chg="add mod">
          <ac:chgData name="Iva Vavic" userId="13a89f61-d74e-4100-9f82-8f9fd7ea3560" providerId="ADAL" clId="{18EB9531-4E0F-4BF5-BCBA-B442EDE17AB9}" dt="2023-05-09T07:02:44.493" v="9393"/>
          <ac:picMkLst>
            <pc:docMk/>
            <pc:sldMk cId="1820857103" sldId="362"/>
            <ac:picMk id="3" creationId="{BCF14132-C604-D634-6DDD-BFBC87C4C487}"/>
          </ac:picMkLst>
        </pc:picChg>
      </pc:sldChg>
      <pc:sldChg chg="addSp delSp modSp add mod">
        <pc:chgData name="Iva Vavic" userId="13a89f61-d74e-4100-9f82-8f9fd7ea3560" providerId="ADAL" clId="{18EB9531-4E0F-4BF5-BCBA-B442EDE17AB9}" dt="2023-05-09T08:16:50.210" v="10832" actId="478"/>
        <pc:sldMkLst>
          <pc:docMk/>
          <pc:sldMk cId="3830495990" sldId="364"/>
        </pc:sldMkLst>
        <pc:spChg chg="del">
          <ac:chgData name="Iva Vavic" userId="13a89f61-d74e-4100-9f82-8f9fd7ea3560" providerId="ADAL" clId="{18EB9531-4E0F-4BF5-BCBA-B442EDE17AB9}" dt="2023-05-09T08:16:50.210" v="10832" actId="478"/>
          <ac:spMkLst>
            <pc:docMk/>
            <pc:sldMk cId="3830495990" sldId="364"/>
            <ac:spMk id="7" creationId="{5D4DC89E-0814-2E7D-C983-0AAD9C5793D9}"/>
          </ac:spMkLst>
        </pc:spChg>
        <pc:picChg chg="add mod">
          <ac:chgData name="Iva Vavic" userId="13a89f61-d74e-4100-9f82-8f9fd7ea3560" providerId="ADAL" clId="{18EB9531-4E0F-4BF5-BCBA-B442EDE17AB9}" dt="2023-05-09T08:16:43.046" v="10831"/>
          <ac:picMkLst>
            <pc:docMk/>
            <pc:sldMk cId="3830495990" sldId="364"/>
            <ac:picMk id="3" creationId="{D896638C-7AC3-5755-ABF0-294C3E56D573}"/>
          </ac:picMkLst>
        </pc:picChg>
      </pc:sldChg>
      <pc:sldChg chg="setBg">
        <pc:chgData name="Iva Vavic" userId="13a89f61-d74e-4100-9f82-8f9fd7ea3560" providerId="ADAL" clId="{18EB9531-4E0F-4BF5-BCBA-B442EDE17AB9}" dt="2023-05-08T18:53:16.992" v="9189"/>
        <pc:sldMkLst>
          <pc:docMk/>
          <pc:sldMk cId="3983660992" sldId="375"/>
        </pc:sldMkLst>
      </pc:sldChg>
      <pc:sldChg chg="addSp modSp add mod modNotesTx">
        <pc:chgData name="Iva Vavic" userId="13a89f61-d74e-4100-9f82-8f9fd7ea3560" providerId="ADAL" clId="{18EB9531-4E0F-4BF5-BCBA-B442EDE17AB9}" dt="2023-05-09T08:34:54.519" v="11778" actId="20577"/>
        <pc:sldMkLst>
          <pc:docMk/>
          <pc:sldMk cId="3387411563" sldId="392"/>
        </pc:sldMkLst>
        <pc:spChg chg="mod">
          <ac:chgData name="Iva Vavic" userId="13a89f61-d74e-4100-9f82-8f9fd7ea3560" providerId="ADAL" clId="{18EB9531-4E0F-4BF5-BCBA-B442EDE17AB9}" dt="2023-05-09T08:20:35.958" v="10896" actId="20577"/>
          <ac:spMkLst>
            <pc:docMk/>
            <pc:sldMk cId="3387411563" sldId="392"/>
            <ac:spMk id="2" creationId="{00000000-0000-0000-0000-000000000000}"/>
          </ac:spMkLst>
        </pc:spChg>
        <pc:spChg chg="mod">
          <ac:chgData name="Iva Vavic" userId="13a89f61-d74e-4100-9f82-8f9fd7ea3560" providerId="ADAL" clId="{18EB9531-4E0F-4BF5-BCBA-B442EDE17AB9}" dt="2023-05-09T08:34:54.519" v="11778" actId="20577"/>
          <ac:spMkLst>
            <pc:docMk/>
            <pc:sldMk cId="3387411563" sldId="392"/>
            <ac:spMk id="4" creationId="{53699AA7-EF01-93D9-88C3-07FAFD5875FC}"/>
          </ac:spMkLst>
        </pc:spChg>
        <pc:picChg chg="add mod">
          <ac:chgData name="Iva Vavic" userId="13a89f61-d74e-4100-9f82-8f9fd7ea3560" providerId="ADAL" clId="{18EB9531-4E0F-4BF5-BCBA-B442EDE17AB9}" dt="2023-05-09T08:20:42.959" v="10897"/>
          <ac:picMkLst>
            <pc:docMk/>
            <pc:sldMk cId="3387411563" sldId="392"/>
            <ac:picMk id="3" creationId="{E68142A0-4D91-1963-46C9-80156DA36F73}"/>
          </ac:picMkLst>
        </pc:picChg>
      </pc:sldChg>
      <pc:sldChg chg="del">
        <pc:chgData name="Iva Vavic" userId="13a89f61-d74e-4100-9f82-8f9fd7ea3560" providerId="ADAL" clId="{18EB9531-4E0F-4BF5-BCBA-B442EDE17AB9}" dt="2023-05-07T20:19:23.845" v="1230" actId="47"/>
        <pc:sldMkLst>
          <pc:docMk/>
          <pc:sldMk cId="431017432" sldId="423"/>
        </pc:sldMkLst>
      </pc:sldChg>
      <pc:sldChg chg="addSp delSp modSp mod">
        <pc:chgData name="Iva Vavic" userId="13a89f61-d74e-4100-9f82-8f9fd7ea3560" providerId="ADAL" clId="{18EB9531-4E0F-4BF5-BCBA-B442EDE17AB9}" dt="2023-05-08T09:05:58.151" v="2860" actId="20577"/>
        <pc:sldMkLst>
          <pc:docMk/>
          <pc:sldMk cId="1525568896" sldId="427"/>
        </pc:sldMkLst>
        <pc:spChg chg="mod">
          <ac:chgData name="Iva Vavic" userId="13a89f61-d74e-4100-9f82-8f9fd7ea3560" providerId="ADAL" clId="{18EB9531-4E0F-4BF5-BCBA-B442EDE17AB9}" dt="2023-05-07T20:02:43.095" v="145" actId="20577"/>
          <ac:spMkLst>
            <pc:docMk/>
            <pc:sldMk cId="1525568896" sldId="427"/>
            <ac:spMk id="2" creationId="{00000000-0000-0000-0000-000000000000}"/>
          </ac:spMkLst>
        </pc:spChg>
        <pc:spChg chg="del">
          <ac:chgData name="Iva Vavic" userId="13a89f61-d74e-4100-9f82-8f9fd7ea3560" providerId="ADAL" clId="{18EB9531-4E0F-4BF5-BCBA-B442EDE17AB9}" dt="2023-05-07T19:56:16.433" v="103" actId="478"/>
          <ac:spMkLst>
            <pc:docMk/>
            <pc:sldMk cId="1525568896" sldId="427"/>
            <ac:spMk id="4" creationId="{4A9045E3-A913-9466-AA9F-7B8F58F1C90C}"/>
          </ac:spMkLst>
        </pc:spChg>
        <pc:spChg chg="add mod">
          <ac:chgData name="Iva Vavic" userId="13a89f61-d74e-4100-9f82-8f9fd7ea3560" providerId="ADAL" clId="{18EB9531-4E0F-4BF5-BCBA-B442EDE17AB9}" dt="2023-05-08T09:05:58.151" v="2860" actId="20577"/>
          <ac:spMkLst>
            <pc:docMk/>
            <pc:sldMk cId="1525568896" sldId="427"/>
            <ac:spMk id="15" creationId="{AF18885C-59DE-DC9B-B6E2-CC9EEF3CC241}"/>
          </ac:spMkLst>
        </pc:spChg>
        <pc:spChg chg="add mod">
          <ac:chgData name="Iva Vavic" userId="13a89f61-d74e-4100-9f82-8f9fd7ea3560" providerId="ADAL" clId="{18EB9531-4E0F-4BF5-BCBA-B442EDE17AB9}" dt="2023-05-08T06:15:33.841" v="2251" actId="20577"/>
          <ac:spMkLst>
            <pc:docMk/>
            <pc:sldMk cId="1525568896" sldId="427"/>
            <ac:spMk id="16" creationId="{152DDC70-4F10-C482-BDD1-CFF5B8A493B3}"/>
          </ac:spMkLst>
        </pc:spChg>
        <pc:picChg chg="del">
          <ac:chgData name="Iva Vavic" userId="13a89f61-d74e-4100-9f82-8f9fd7ea3560" providerId="ADAL" clId="{18EB9531-4E0F-4BF5-BCBA-B442EDE17AB9}" dt="2023-05-07T19:56:13.217" v="101" actId="478"/>
          <ac:picMkLst>
            <pc:docMk/>
            <pc:sldMk cId="1525568896" sldId="427"/>
            <ac:picMk id="3" creationId="{2B033D79-740C-25A2-A006-B316C75C9C60}"/>
          </ac:picMkLst>
        </pc:picChg>
        <pc:picChg chg="del">
          <ac:chgData name="Iva Vavic" userId="13a89f61-d74e-4100-9f82-8f9fd7ea3560" providerId="ADAL" clId="{18EB9531-4E0F-4BF5-BCBA-B442EDE17AB9}" dt="2023-05-07T19:56:14.245" v="102" actId="478"/>
          <ac:picMkLst>
            <pc:docMk/>
            <pc:sldMk cId="1525568896" sldId="427"/>
            <ac:picMk id="6" creationId="{AEB40BB3-71C3-FE38-CF57-C4EFB36ECC1C}"/>
          </ac:picMkLst>
        </pc:picChg>
        <pc:picChg chg="add mod modCrop">
          <ac:chgData name="Iva Vavic" userId="13a89f61-d74e-4100-9f82-8f9fd7ea3560" providerId="ADAL" clId="{18EB9531-4E0F-4BF5-BCBA-B442EDE17AB9}" dt="2023-05-07T20:06:36.555" v="203" actId="1076"/>
          <ac:picMkLst>
            <pc:docMk/>
            <pc:sldMk cId="1525568896" sldId="427"/>
            <ac:picMk id="9" creationId="{A07FE905-C456-7385-8C95-585D2C13F7F7}"/>
          </ac:picMkLst>
        </pc:picChg>
        <pc:picChg chg="add del mod modCrop">
          <ac:chgData name="Iva Vavic" userId="13a89f61-d74e-4100-9f82-8f9fd7ea3560" providerId="ADAL" clId="{18EB9531-4E0F-4BF5-BCBA-B442EDE17AB9}" dt="2023-05-07T20:04:44.405" v="184" actId="478"/>
          <ac:picMkLst>
            <pc:docMk/>
            <pc:sldMk cId="1525568896" sldId="427"/>
            <ac:picMk id="12" creationId="{8EFA90B1-F10A-695C-8EB4-4874311F6416}"/>
          </ac:picMkLst>
        </pc:picChg>
        <pc:picChg chg="add mod">
          <ac:chgData name="Iva Vavic" userId="13a89f61-d74e-4100-9f82-8f9fd7ea3560" providerId="ADAL" clId="{18EB9531-4E0F-4BF5-BCBA-B442EDE17AB9}" dt="2023-05-07T20:06:04.582" v="198" actId="1076"/>
          <ac:picMkLst>
            <pc:docMk/>
            <pc:sldMk cId="1525568896" sldId="427"/>
            <ac:picMk id="14" creationId="{85C257CB-411E-78C9-51EB-5636ED91FF01}"/>
          </ac:picMkLst>
        </pc:picChg>
      </pc:sldChg>
      <pc:sldChg chg="addSp delSp modSp mod modNotesTx">
        <pc:chgData name="Iva Vavic" userId="13a89f61-d74e-4100-9f82-8f9fd7ea3560" providerId="ADAL" clId="{18EB9531-4E0F-4BF5-BCBA-B442EDE17AB9}" dt="2023-05-08T13:40:22.223" v="8200" actId="20577"/>
        <pc:sldMkLst>
          <pc:docMk/>
          <pc:sldMk cId="2146459956" sldId="428"/>
        </pc:sldMkLst>
        <pc:spChg chg="mod">
          <ac:chgData name="Iva Vavic" userId="13a89f61-d74e-4100-9f82-8f9fd7ea3560" providerId="ADAL" clId="{18EB9531-4E0F-4BF5-BCBA-B442EDE17AB9}" dt="2023-05-08T09:07:15.288" v="2873" actId="20577"/>
          <ac:spMkLst>
            <pc:docMk/>
            <pc:sldMk cId="2146459956" sldId="428"/>
            <ac:spMk id="2" creationId="{00000000-0000-0000-0000-000000000000}"/>
          </ac:spMkLst>
        </pc:spChg>
        <pc:spChg chg="mod">
          <ac:chgData name="Iva Vavic" userId="13a89f61-d74e-4100-9f82-8f9fd7ea3560" providerId="ADAL" clId="{18EB9531-4E0F-4BF5-BCBA-B442EDE17AB9}" dt="2023-05-08T13:20:22.872" v="7426" actId="20577"/>
          <ac:spMkLst>
            <pc:docMk/>
            <pc:sldMk cId="2146459956" sldId="428"/>
            <ac:spMk id="4" creationId="{4A9045E3-A913-9466-AA9F-7B8F58F1C90C}"/>
          </ac:spMkLst>
        </pc:spChg>
        <pc:picChg chg="del">
          <ac:chgData name="Iva Vavic" userId="13a89f61-d74e-4100-9f82-8f9fd7ea3560" providerId="ADAL" clId="{18EB9531-4E0F-4BF5-BCBA-B442EDE17AB9}" dt="2023-05-07T20:23:00.263" v="1317" actId="478"/>
          <ac:picMkLst>
            <pc:docMk/>
            <pc:sldMk cId="2146459956" sldId="428"/>
            <ac:picMk id="3" creationId="{9ECB2C59-7A39-5D6A-7E39-DDE02374CF48}"/>
          </ac:picMkLst>
        </pc:picChg>
        <pc:picChg chg="add mod ord modCrop">
          <ac:chgData name="Iva Vavic" userId="13a89f61-d74e-4100-9f82-8f9fd7ea3560" providerId="ADAL" clId="{18EB9531-4E0F-4BF5-BCBA-B442EDE17AB9}" dt="2023-05-08T13:17:33.482" v="7216" actId="167"/>
          <ac:picMkLst>
            <pc:docMk/>
            <pc:sldMk cId="2146459956" sldId="428"/>
            <ac:picMk id="6" creationId="{AAC7D9D1-65B3-5B1F-7409-77086B8FFD3A}"/>
          </ac:picMkLst>
        </pc:picChg>
        <pc:picChg chg="add mod ord modCrop">
          <ac:chgData name="Iva Vavic" userId="13a89f61-d74e-4100-9f82-8f9fd7ea3560" providerId="ADAL" clId="{18EB9531-4E0F-4BF5-BCBA-B442EDE17AB9}" dt="2023-05-08T13:17:43.706" v="7218" actId="167"/>
          <ac:picMkLst>
            <pc:docMk/>
            <pc:sldMk cId="2146459956" sldId="428"/>
            <ac:picMk id="9" creationId="{45B7173B-4143-1B3D-FF1C-D08E0CE90ECD}"/>
          </ac:picMkLst>
        </pc:picChg>
      </pc:sldChg>
      <pc:sldChg chg="del">
        <pc:chgData name="Iva Vavic" userId="13a89f61-d74e-4100-9f82-8f9fd7ea3560" providerId="ADAL" clId="{18EB9531-4E0F-4BF5-BCBA-B442EDE17AB9}" dt="2023-05-07T20:19:17.024" v="1221" actId="47"/>
        <pc:sldMkLst>
          <pc:docMk/>
          <pc:sldMk cId="3532244289" sldId="433"/>
        </pc:sldMkLst>
      </pc:sldChg>
      <pc:sldChg chg="del">
        <pc:chgData name="Iva Vavic" userId="13a89f61-d74e-4100-9f82-8f9fd7ea3560" providerId="ADAL" clId="{18EB9531-4E0F-4BF5-BCBA-B442EDE17AB9}" dt="2023-05-07T20:19:17.596" v="1222" actId="47"/>
        <pc:sldMkLst>
          <pc:docMk/>
          <pc:sldMk cId="154690959" sldId="434"/>
        </pc:sldMkLst>
      </pc:sldChg>
      <pc:sldChg chg="del">
        <pc:chgData name="Iva Vavic" userId="13a89f61-d74e-4100-9f82-8f9fd7ea3560" providerId="ADAL" clId="{18EB9531-4E0F-4BF5-BCBA-B442EDE17AB9}" dt="2023-05-07T20:19:18.125" v="1223" actId="47"/>
        <pc:sldMkLst>
          <pc:docMk/>
          <pc:sldMk cId="627158833" sldId="435"/>
        </pc:sldMkLst>
      </pc:sldChg>
      <pc:sldChg chg="del">
        <pc:chgData name="Iva Vavic" userId="13a89f61-d74e-4100-9f82-8f9fd7ea3560" providerId="ADAL" clId="{18EB9531-4E0F-4BF5-BCBA-B442EDE17AB9}" dt="2023-05-07T20:19:18.785" v="1224" actId="47"/>
        <pc:sldMkLst>
          <pc:docMk/>
          <pc:sldMk cId="1500765740" sldId="436"/>
        </pc:sldMkLst>
      </pc:sldChg>
      <pc:sldChg chg="del">
        <pc:chgData name="Iva Vavic" userId="13a89f61-d74e-4100-9f82-8f9fd7ea3560" providerId="ADAL" clId="{18EB9531-4E0F-4BF5-BCBA-B442EDE17AB9}" dt="2023-05-07T20:19:22.409" v="1227" actId="47"/>
        <pc:sldMkLst>
          <pc:docMk/>
          <pc:sldMk cId="1258513668" sldId="437"/>
        </pc:sldMkLst>
      </pc:sldChg>
      <pc:sldChg chg="del">
        <pc:chgData name="Iva Vavic" userId="13a89f61-d74e-4100-9f82-8f9fd7ea3560" providerId="ADAL" clId="{18EB9531-4E0F-4BF5-BCBA-B442EDE17AB9}" dt="2023-05-07T20:19:19.272" v="1225" actId="47"/>
        <pc:sldMkLst>
          <pc:docMk/>
          <pc:sldMk cId="3141707986" sldId="438"/>
        </pc:sldMkLst>
      </pc:sldChg>
      <pc:sldChg chg="del">
        <pc:chgData name="Iva Vavic" userId="13a89f61-d74e-4100-9f82-8f9fd7ea3560" providerId="ADAL" clId="{18EB9531-4E0F-4BF5-BCBA-B442EDE17AB9}" dt="2023-05-07T20:19:31.155" v="1231" actId="47"/>
        <pc:sldMkLst>
          <pc:docMk/>
          <pc:sldMk cId="1897748581" sldId="439"/>
        </pc:sldMkLst>
      </pc:sldChg>
      <pc:sldChg chg="del">
        <pc:chgData name="Iva Vavic" userId="13a89f61-d74e-4100-9f82-8f9fd7ea3560" providerId="ADAL" clId="{18EB9531-4E0F-4BF5-BCBA-B442EDE17AB9}" dt="2023-05-07T20:19:22.845" v="1228" actId="47"/>
        <pc:sldMkLst>
          <pc:docMk/>
          <pc:sldMk cId="3478879708" sldId="442"/>
        </pc:sldMkLst>
      </pc:sldChg>
      <pc:sldChg chg="del">
        <pc:chgData name="Iva Vavic" userId="13a89f61-d74e-4100-9f82-8f9fd7ea3560" providerId="ADAL" clId="{18EB9531-4E0F-4BF5-BCBA-B442EDE17AB9}" dt="2023-05-07T20:19:23.330" v="1229" actId="47"/>
        <pc:sldMkLst>
          <pc:docMk/>
          <pc:sldMk cId="4216145176" sldId="443"/>
        </pc:sldMkLst>
      </pc:sldChg>
      <pc:sldChg chg="del">
        <pc:chgData name="Iva Vavic" userId="13a89f61-d74e-4100-9f82-8f9fd7ea3560" providerId="ADAL" clId="{18EB9531-4E0F-4BF5-BCBA-B442EDE17AB9}" dt="2023-05-07T20:19:21.400" v="1226" actId="47"/>
        <pc:sldMkLst>
          <pc:docMk/>
          <pc:sldMk cId="3868953006" sldId="444"/>
        </pc:sldMkLst>
      </pc:sldChg>
      <pc:sldChg chg="addSp delSp modSp add mod modNotesTx">
        <pc:chgData name="Iva Vavic" userId="13a89f61-d74e-4100-9f82-8f9fd7ea3560" providerId="ADAL" clId="{18EB9531-4E0F-4BF5-BCBA-B442EDE17AB9}" dt="2023-05-08T11:14:42.429" v="4124" actId="20577"/>
        <pc:sldMkLst>
          <pc:docMk/>
          <pc:sldMk cId="1164606563" sldId="445"/>
        </pc:sldMkLst>
        <pc:spChg chg="mod">
          <ac:chgData name="Iva Vavic" userId="13a89f61-d74e-4100-9f82-8f9fd7ea3560" providerId="ADAL" clId="{18EB9531-4E0F-4BF5-BCBA-B442EDE17AB9}" dt="2023-05-07T20:14:27.703" v="1220" actId="20577"/>
          <ac:spMkLst>
            <pc:docMk/>
            <pc:sldMk cId="1164606563" sldId="445"/>
            <ac:spMk id="2" creationId="{00000000-0000-0000-0000-000000000000}"/>
          </ac:spMkLst>
        </pc:spChg>
        <pc:spChg chg="mod">
          <ac:chgData name="Iva Vavic" userId="13a89f61-d74e-4100-9f82-8f9fd7ea3560" providerId="ADAL" clId="{18EB9531-4E0F-4BF5-BCBA-B442EDE17AB9}" dt="2023-05-08T11:14:42.429" v="4124" actId="20577"/>
          <ac:spMkLst>
            <pc:docMk/>
            <pc:sldMk cId="1164606563" sldId="445"/>
            <ac:spMk id="15" creationId="{AF18885C-59DE-DC9B-B6E2-CC9EEF3CC241}"/>
          </ac:spMkLst>
        </pc:spChg>
        <pc:spChg chg="mod">
          <ac:chgData name="Iva Vavic" userId="13a89f61-d74e-4100-9f82-8f9fd7ea3560" providerId="ADAL" clId="{18EB9531-4E0F-4BF5-BCBA-B442EDE17AB9}" dt="2023-05-08T06:15:10.836" v="2239" actId="121"/>
          <ac:spMkLst>
            <pc:docMk/>
            <pc:sldMk cId="1164606563" sldId="445"/>
            <ac:spMk id="16" creationId="{152DDC70-4F10-C482-BDD1-CFF5B8A493B3}"/>
          </ac:spMkLst>
        </pc:spChg>
        <pc:picChg chg="add del mod">
          <ac:chgData name="Iva Vavic" userId="13a89f61-d74e-4100-9f82-8f9fd7ea3560" providerId="ADAL" clId="{18EB9531-4E0F-4BF5-BCBA-B442EDE17AB9}" dt="2023-05-08T06:13:54.857" v="2115" actId="478"/>
          <ac:picMkLst>
            <pc:docMk/>
            <pc:sldMk cId="1164606563" sldId="445"/>
            <ac:picMk id="4" creationId="{1A6B46F1-64AB-0CA5-20D1-A507CBB6AAE6}"/>
          </ac:picMkLst>
        </pc:picChg>
        <pc:picChg chg="add mod">
          <ac:chgData name="Iva Vavic" userId="13a89f61-d74e-4100-9f82-8f9fd7ea3560" providerId="ADAL" clId="{18EB9531-4E0F-4BF5-BCBA-B442EDE17AB9}" dt="2023-05-08T06:14:23.432" v="2121" actId="14100"/>
          <ac:picMkLst>
            <pc:docMk/>
            <pc:sldMk cId="1164606563" sldId="445"/>
            <ac:picMk id="6" creationId="{701D2563-06F0-942D-3F76-99F8D9C994B5}"/>
          </ac:picMkLst>
        </pc:picChg>
        <pc:picChg chg="del">
          <ac:chgData name="Iva Vavic" userId="13a89f61-d74e-4100-9f82-8f9fd7ea3560" providerId="ADAL" clId="{18EB9531-4E0F-4BF5-BCBA-B442EDE17AB9}" dt="2023-05-07T20:14:22.190" v="1213" actId="478"/>
          <ac:picMkLst>
            <pc:docMk/>
            <pc:sldMk cId="1164606563" sldId="445"/>
            <ac:picMk id="9" creationId="{A07FE905-C456-7385-8C95-585D2C13F7F7}"/>
          </ac:picMkLst>
        </pc:picChg>
        <pc:picChg chg="del">
          <ac:chgData name="Iva Vavic" userId="13a89f61-d74e-4100-9f82-8f9fd7ea3560" providerId="ADAL" clId="{18EB9531-4E0F-4BF5-BCBA-B442EDE17AB9}" dt="2023-05-07T20:21:15.834" v="1237" actId="478"/>
          <ac:picMkLst>
            <pc:docMk/>
            <pc:sldMk cId="1164606563" sldId="445"/>
            <ac:picMk id="14" creationId="{85C257CB-411E-78C9-51EB-5636ED91FF01}"/>
          </ac:picMkLst>
        </pc:picChg>
      </pc:sldChg>
      <pc:sldChg chg="add del setBg">
        <pc:chgData name="Iva Vavic" userId="13a89f61-d74e-4100-9f82-8f9fd7ea3560" providerId="ADAL" clId="{18EB9531-4E0F-4BF5-BCBA-B442EDE17AB9}" dt="2023-05-07T19:54:15.681" v="15"/>
        <pc:sldMkLst>
          <pc:docMk/>
          <pc:sldMk cId="2013752409" sldId="445"/>
        </pc:sldMkLst>
      </pc:sldChg>
      <pc:sldChg chg="addSp delSp modSp add mod modNotesTx">
        <pc:chgData name="Iva Vavic" userId="13a89f61-d74e-4100-9f82-8f9fd7ea3560" providerId="ADAL" clId="{18EB9531-4E0F-4BF5-BCBA-B442EDE17AB9}" dt="2023-05-08T21:50:58.199" v="9247" actId="1035"/>
        <pc:sldMkLst>
          <pc:docMk/>
          <pc:sldMk cId="3468599144" sldId="446"/>
        </pc:sldMkLst>
        <pc:spChg chg="mod">
          <ac:chgData name="Iva Vavic" userId="13a89f61-d74e-4100-9f82-8f9fd7ea3560" providerId="ADAL" clId="{18EB9531-4E0F-4BF5-BCBA-B442EDE17AB9}" dt="2023-05-08T12:56:33.810" v="7173" actId="20577"/>
          <ac:spMkLst>
            <pc:docMk/>
            <pc:sldMk cId="3468599144" sldId="446"/>
            <ac:spMk id="2" creationId="{00000000-0000-0000-0000-000000000000}"/>
          </ac:spMkLst>
        </pc:spChg>
        <pc:spChg chg="del">
          <ac:chgData name="Iva Vavic" userId="13a89f61-d74e-4100-9f82-8f9fd7ea3560" providerId="ADAL" clId="{18EB9531-4E0F-4BF5-BCBA-B442EDE17AB9}" dt="2023-05-08T12:56:12.815" v="7129" actId="478"/>
          <ac:spMkLst>
            <pc:docMk/>
            <pc:sldMk cId="3468599144" sldId="446"/>
            <ac:spMk id="4" creationId="{4A9045E3-A913-9466-AA9F-7B8F58F1C90C}"/>
          </ac:spMkLst>
        </pc:spChg>
        <pc:picChg chg="add mod">
          <ac:chgData name="Iva Vavic" userId="13a89f61-d74e-4100-9f82-8f9fd7ea3560" providerId="ADAL" clId="{18EB9531-4E0F-4BF5-BCBA-B442EDE17AB9}" dt="2023-05-08T21:50:58.199" v="9247" actId="1035"/>
          <ac:picMkLst>
            <pc:docMk/>
            <pc:sldMk cId="3468599144" sldId="446"/>
            <ac:picMk id="4" creationId="{D835A3BB-EC90-793B-E9D4-FDDB6CA4995F}"/>
          </ac:picMkLst>
        </pc:picChg>
        <pc:picChg chg="add del mod">
          <ac:chgData name="Iva Vavic" userId="13a89f61-d74e-4100-9f82-8f9fd7ea3560" providerId="ADAL" clId="{18EB9531-4E0F-4BF5-BCBA-B442EDE17AB9}" dt="2023-05-08T12:56:54.952" v="7177" actId="478"/>
          <ac:picMkLst>
            <pc:docMk/>
            <pc:sldMk cId="3468599144" sldId="446"/>
            <ac:picMk id="6" creationId="{13E32556-7029-B8A3-9EF0-E1333BDBC45E}"/>
          </ac:picMkLst>
        </pc:picChg>
        <pc:picChg chg="add del mod modCrop">
          <ac:chgData name="Iva Vavic" userId="13a89f61-d74e-4100-9f82-8f9fd7ea3560" providerId="ADAL" clId="{18EB9531-4E0F-4BF5-BCBA-B442EDE17AB9}" dt="2023-05-08T21:50:41.382" v="9233" actId="478"/>
          <ac:picMkLst>
            <pc:docMk/>
            <pc:sldMk cId="3468599144" sldId="446"/>
            <ac:picMk id="9" creationId="{26E1AD76-BC68-4F47-2381-AEB5F5C2154E}"/>
          </ac:picMkLst>
        </pc:picChg>
      </pc:sldChg>
      <pc:sldChg chg="delSp modSp add del mod">
        <pc:chgData name="Iva Vavic" userId="13a89f61-d74e-4100-9f82-8f9fd7ea3560" providerId="ADAL" clId="{18EB9531-4E0F-4BF5-BCBA-B442EDE17AB9}" dt="2023-05-08T09:06:13.916" v="2861" actId="47"/>
        <pc:sldMkLst>
          <pc:docMk/>
          <pc:sldMk cId="2051074389" sldId="447"/>
        </pc:sldMkLst>
        <pc:spChg chg="mod">
          <ac:chgData name="Iva Vavic" userId="13a89f61-d74e-4100-9f82-8f9fd7ea3560" providerId="ADAL" clId="{18EB9531-4E0F-4BF5-BCBA-B442EDE17AB9}" dt="2023-05-08T08:14:59.890" v="2545" actId="20577"/>
          <ac:spMkLst>
            <pc:docMk/>
            <pc:sldMk cId="2051074389" sldId="447"/>
            <ac:spMk id="15" creationId="{AF18885C-59DE-DC9B-B6E2-CC9EEF3CC241}"/>
          </ac:spMkLst>
        </pc:spChg>
        <pc:spChg chg="del">
          <ac:chgData name="Iva Vavic" userId="13a89f61-d74e-4100-9f82-8f9fd7ea3560" providerId="ADAL" clId="{18EB9531-4E0F-4BF5-BCBA-B442EDE17AB9}" dt="2023-05-08T06:42:05.155" v="2377" actId="478"/>
          <ac:spMkLst>
            <pc:docMk/>
            <pc:sldMk cId="2051074389" sldId="447"/>
            <ac:spMk id="16" creationId="{152DDC70-4F10-C482-BDD1-CFF5B8A493B3}"/>
          </ac:spMkLst>
        </pc:spChg>
        <pc:picChg chg="del">
          <ac:chgData name="Iva Vavic" userId="13a89f61-d74e-4100-9f82-8f9fd7ea3560" providerId="ADAL" clId="{18EB9531-4E0F-4BF5-BCBA-B442EDE17AB9}" dt="2023-05-08T06:41:31.869" v="2367" actId="478"/>
          <ac:picMkLst>
            <pc:docMk/>
            <pc:sldMk cId="2051074389" sldId="447"/>
            <ac:picMk id="9" creationId="{A07FE905-C456-7385-8C95-585D2C13F7F7}"/>
          </ac:picMkLst>
        </pc:picChg>
        <pc:picChg chg="del">
          <ac:chgData name="Iva Vavic" userId="13a89f61-d74e-4100-9f82-8f9fd7ea3560" providerId="ADAL" clId="{18EB9531-4E0F-4BF5-BCBA-B442EDE17AB9}" dt="2023-05-08T06:41:35.129" v="2368" actId="478"/>
          <ac:picMkLst>
            <pc:docMk/>
            <pc:sldMk cId="2051074389" sldId="447"/>
            <ac:picMk id="14" creationId="{85C257CB-411E-78C9-51EB-5636ED91FF01}"/>
          </ac:picMkLst>
        </pc:picChg>
      </pc:sldChg>
      <pc:sldChg chg="addSp delSp modSp add del mod modNotesTx">
        <pc:chgData name="Iva Vavic" userId="13a89f61-d74e-4100-9f82-8f9fd7ea3560" providerId="ADAL" clId="{18EB9531-4E0F-4BF5-BCBA-B442EDE17AB9}" dt="2023-05-09T08:17:29.898" v="10835" actId="47"/>
        <pc:sldMkLst>
          <pc:docMk/>
          <pc:sldMk cId="2615049823" sldId="447"/>
        </pc:sldMkLst>
        <pc:spChg chg="mod">
          <ac:chgData name="Iva Vavic" userId="13a89f61-d74e-4100-9f82-8f9fd7ea3560" providerId="ADAL" clId="{18EB9531-4E0F-4BF5-BCBA-B442EDE17AB9}" dt="2023-05-08T09:39:00.297" v="3798" actId="20577"/>
          <ac:spMkLst>
            <pc:docMk/>
            <pc:sldMk cId="2615049823" sldId="447"/>
            <ac:spMk id="2" creationId="{00000000-0000-0000-0000-000000000000}"/>
          </ac:spMkLst>
        </pc:spChg>
        <pc:spChg chg="add mod">
          <ac:chgData name="Iva Vavic" userId="13a89f61-d74e-4100-9f82-8f9fd7ea3560" providerId="ADAL" clId="{18EB9531-4E0F-4BF5-BCBA-B442EDE17AB9}" dt="2023-05-09T06:57:53.808" v="9390" actId="20577"/>
          <ac:spMkLst>
            <pc:docMk/>
            <pc:sldMk cId="2615049823" sldId="447"/>
            <ac:spMk id="3" creationId="{E75F4439-6F29-CF96-009C-DD96354E10C6}"/>
          </ac:spMkLst>
        </pc:spChg>
        <pc:spChg chg="del mod">
          <ac:chgData name="Iva Vavic" userId="13a89f61-d74e-4100-9f82-8f9fd7ea3560" providerId="ADAL" clId="{18EB9531-4E0F-4BF5-BCBA-B442EDE17AB9}" dt="2023-05-08T12:37:13.309" v="6396"/>
          <ac:spMkLst>
            <pc:docMk/>
            <pc:sldMk cId="2615049823" sldId="447"/>
            <ac:spMk id="4" creationId="{4A9045E3-A913-9466-AA9F-7B8F58F1C90C}"/>
          </ac:spMkLst>
        </pc:spChg>
      </pc:sldChg>
      <pc:sldChg chg="addSp modSp add mod modNotesTx">
        <pc:chgData name="Iva Vavic" userId="13a89f61-d74e-4100-9f82-8f9fd7ea3560" providerId="ADAL" clId="{18EB9531-4E0F-4BF5-BCBA-B442EDE17AB9}" dt="2023-05-08T13:40:07.418" v="8197" actId="20577"/>
        <pc:sldMkLst>
          <pc:docMk/>
          <pc:sldMk cId="4024180716" sldId="448"/>
        </pc:sldMkLst>
        <pc:spChg chg="mod">
          <ac:chgData name="Iva Vavic" userId="13a89f61-d74e-4100-9f82-8f9fd7ea3560" providerId="ADAL" clId="{18EB9531-4E0F-4BF5-BCBA-B442EDE17AB9}" dt="2023-05-08T13:00:43.562" v="7201" actId="20577"/>
          <ac:spMkLst>
            <pc:docMk/>
            <pc:sldMk cId="4024180716" sldId="448"/>
            <ac:spMk id="2" creationId="{00000000-0000-0000-0000-000000000000}"/>
          </ac:spMkLst>
        </pc:spChg>
        <pc:spChg chg="mod">
          <ac:chgData name="Iva Vavic" userId="13a89f61-d74e-4100-9f82-8f9fd7ea3560" providerId="ADAL" clId="{18EB9531-4E0F-4BF5-BCBA-B442EDE17AB9}" dt="2023-05-08T13:35:44.488" v="8196" actId="20577"/>
          <ac:spMkLst>
            <pc:docMk/>
            <pc:sldMk cId="4024180716" sldId="448"/>
            <ac:spMk id="4" creationId="{4A9045E3-A913-9466-AA9F-7B8F58F1C90C}"/>
          </ac:spMkLst>
        </pc:spChg>
        <pc:picChg chg="add mod">
          <ac:chgData name="Iva Vavic" userId="13a89f61-d74e-4100-9f82-8f9fd7ea3560" providerId="ADAL" clId="{18EB9531-4E0F-4BF5-BCBA-B442EDE17AB9}" dt="2023-05-08T13:29:47.017" v="7455" actId="14100"/>
          <ac:picMkLst>
            <pc:docMk/>
            <pc:sldMk cId="4024180716" sldId="448"/>
            <ac:picMk id="3" creationId="{5865FC51-2BE0-8F0F-762A-8F2C8495306B}"/>
          </ac:picMkLst>
        </pc:picChg>
      </pc:sldChg>
      <pc:sldChg chg="addSp delSp modSp add mod modNotesTx">
        <pc:chgData name="Iva Vavic" userId="13a89f61-d74e-4100-9f82-8f9fd7ea3560" providerId="ADAL" clId="{18EB9531-4E0F-4BF5-BCBA-B442EDE17AB9}" dt="2023-05-08T15:59:09.951" v="9001" actId="1035"/>
        <pc:sldMkLst>
          <pc:docMk/>
          <pc:sldMk cId="3631355672" sldId="449"/>
        </pc:sldMkLst>
        <pc:spChg chg="mod">
          <ac:chgData name="Iva Vavic" userId="13a89f61-d74e-4100-9f82-8f9fd7ea3560" providerId="ADAL" clId="{18EB9531-4E0F-4BF5-BCBA-B442EDE17AB9}" dt="2023-05-08T12:44:02.984" v="7128" actId="20577"/>
          <ac:spMkLst>
            <pc:docMk/>
            <pc:sldMk cId="3631355672" sldId="449"/>
            <ac:spMk id="2" creationId="{00000000-0000-0000-0000-000000000000}"/>
          </ac:spMkLst>
        </pc:spChg>
        <pc:spChg chg="add del mod">
          <ac:chgData name="Iva Vavic" userId="13a89f61-d74e-4100-9f82-8f9fd7ea3560" providerId="ADAL" clId="{18EB9531-4E0F-4BF5-BCBA-B442EDE17AB9}" dt="2023-05-08T15:54:01.074" v="8943" actId="478"/>
          <ac:spMkLst>
            <pc:docMk/>
            <pc:sldMk cId="3631355672" sldId="449"/>
            <ac:spMk id="4" creationId="{4A9045E3-A913-9466-AA9F-7B8F58F1C90C}"/>
          </ac:spMkLst>
        </pc:spChg>
        <pc:spChg chg="add mod">
          <ac:chgData name="Iva Vavic" userId="13a89f61-d74e-4100-9f82-8f9fd7ea3560" providerId="ADAL" clId="{18EB9531-4E0F-4BF5-BCBA-B442EDE17AB9}" dt="2023-05-08T15:59:09.951" v="9001" actId="1035"/>
          <ac:spMkLst>
            <pc:docMk/>
            <pc:sldMk cId="3631355672" sldId="449"/>
            <ac:spMk id="10" creationId="{32096858-D7A1-FD7B-1DD7-B3E5A6CC0789}"/>
          </ac:spMkLst>
        </pc:spChg>
        <pc:picChg chg="add del mod">
          <ac:chgData name="Iva Vavic" userId="13a89f61-d74e-4100-9f82-8f9fd7ea3560" providerId="ADAL" clId="{18EB9531-4E0F-4BF5-BCBA-B442EDE17AB9}" dt="2023-05-08T15:57:23.144" v="8944" actId="478"/>
          <ac:picMkLst>
            <pc:docMk/>
            <pc:sldMk cId="3631355672" sldId="449"/>
            <ac:picMk id="6" creationId="{EF0F397D-6F85-B62A-12AA-30830353C066}"/>
          </ac:picMkLst>
        </pc:picChg>
        <pc:picChg chg="add mod">
          <ac:chgData name="Iva Vavic" userId="13a89f61-d74e-4100-9f82-8f9fd7ea3560" providerId="ADAL" clId="{18EB9531-4E0F-4BF5-BCBA-B442EDE17AB9}" dt="2023-05-08T15:59:00.547" v="8997" actId="1076"/>
          <ac:picMkLst>
            <pc:docMk/>
            <pc:sldMk cId="3631355672" sldId="449"/>
            <ac:picMk id="9" creationId="{1D8390FA-02DE-6C4B-6F20-0C9E817430C8}"/>
          </ac:picMkLst>
        </pc:picChg>
      </pc:sldChg>
      <pc:sldChg chg="addSp delSp modSp add del mod">
        <pc:chgData name="Iva Vavic" userId="13a89f61-d74e-4100-9f82-8f9fd7ea3560" providerId="ADAL" clId="{18EB9531-4E0F-4BF5-BCBA-B442EDE17AB9}" dt="2023-05-08T13:55:18.917" v="8245" actId="47"/>
        <pc:sldMkLst>
          <pc:docMk/>
          <pc:sldMk cId="155372932" sldId="450"/>
        </pc:sldMkLst>
        <pc:picChg chg="del">
          <ac:chgData name="Iva Vavic" userId="13a89f61-d74e-4100-9f82-8f9fd7ea3560" providerId="ADAL" clId="{18EB9531-4E0F-4BF5-BCBA-B442EDE17AB9}" dt="2023-05-08T13:54:14.723" v="8231" actId="478"/>
          <ac:picMkLst>
            <pc:docMk/>
            <pc:sldMk cId="155372932" sldId="450"/>
            <ac:picMk id="4" creationId="{ED2DFFB0-9514-307B-66E1-49E44AB1878E}"/>
          </ac:picMkLst>
        </pc:picChg>
        <pc:picChg chg="add mod ord modCrop">
          <ac:chgData name="Iva Vavic" userId="13a89f61-d74e-4100-9f82-8f9fd7ea3560" providerId="ADAL" clId="{18EB9531-4E0F-4BF5-BCBA-B442EDE17AB9}" dt="2023-05-08T13:55:05.725" v="8244" actId="29295"/>
          <ac:picMkLst>
            <pc:docMk/>
            <pc:sldMk cId="155372932" sldId="450"/>
            <ac:picMk id="5" creationId="{D262748C-3438-8A38-EA8E-23B1711188BE}"/>
          </ac:picMkLst>
        </pc:picChg>
      </pc:sldChg>
      <pc:sldChg chg="addSp delSp modSp add mod">
        <pc:chgData name="Iva Vavic" userId="13a89f61-d74e-4100-9f82-8f9fd7ea3560" providerId="ADAL" clId="{18EB9531-4E0F-4BF5-BCBA-B442EDE17AB9}" dt="2023-05-08T18:33:31.236" v="9179" actId="20577"/>
        <pc:sldMkLst>
          <pc:docMk/>
          <pc:sldMk cId="4187001256" sldId="450"/>
        </pc:sldMkLst>
        <pc:spChg chg="mod">
          <ac:chgData name="Iva Vavic" userId="13a89f61-d74e-4100-9f82-8f9fd7ea3560" providerId="ADAL" clId="{18EB9531-4E0F-4BF5-BCBA-B442EDE17AB9}" dt="2023-05-08T18:33:31.236" v="9179" actId="20577"/>
          <ac:spMkLst>
            <pc:docMk/>
            <pc:sldMk cId="4187001256" sldId="450"/>
            <ac:spMk id="2" creationId="{00000000-0000-0000-0000-000000000000}"/>
          </ac:spMkLst>
        </pc:spChg>
        <pc:spChg chg="del mod">
          <ac:chgData name="Iva Vavic" userId="13a89f61-d74e-4100-9f82-8f9fd7ea3560" providerId="ADAL" clId="{18EB9531-4E0F-4BF5-BCBA-B442EDE17AB9}" dt="2023-05-08T18:27:29.943" v="9087" actId="478"/>
          <ac:spMkLst>
            <pc:docMk/>
            <pc:sldMk cId="4187001256" sldId="450"/>
            <ac:spMk id="10" creationId="{32096858-D7A1-FD7B-1DD7-B3E5A6CC0789}"/>
          </ac:spMkLst>
        </pc:spChg>
        <pc:picChg chg="add del mod ord">
          <ac:chgData name="Iva Vavic" userId="13a89f61-d74e-4100-9f82-8f9fd7ea3560" providerId="ADAL" clId="{18EB9531-4E0F-4BF5-BCBA-B442EDE17AB9}" dt="2023-05-08T18:27:56.975" v="9092" actId="478"/>
          <ac:picMkLst>
            <pc:docMk/>
            <pc:sldMk cId="4187001256" sldId="450"/>
            <ac:picMk id="4" creationId="{B4B75BF8-6A2B-A44E-4206-EFA1C4A69C62}"/>
          </ac:picMkLst>
        </pc:picChg>
        <pc:picChg chg="add del mod">
          <ac:chgData name="Iva Vavic" userId="13a89f61-d74e-4100-9f82-8f9fd7ea3560" providerId="ADAL" clId="{18EB9531-4E0F-4BF5-BCBA-B442EDE17AB9}" dt="2023-05-08T18:32:12.729" v="9103" actId="478"/>
          <ac:picMkLst>
            <pc:docMk/>
            <pc:sldMk cId="4187001256" sldId="450"/>
            <ac:picMk id="8" creationId="{8B75C0AD-82F1-FD5B-B4E7-9EBFEBACB98A}"/>
          </ac:picMkLst>
        </pc:picChg>
        <pc:picChg chg="del">
          <ac:chgData name="Iva Vavic" userId="13a89f61-d74e-4100-9f82-8f9fd7ea3560" providerId="ADAL" clId="{18EB9531-4E0F-4BF5-BCBA-B442EDE17AB9}" dt="2023-05-08T16:20:19.230" v="9003" actId="478"/>
          <ac:picMkLst>
            <pc:docMk/>
            <pc:sldMk cId="4187001256" sldId="450"/>
            <ac:picMk id="9" creationId="{1D8390FA-02DE-6C4B-6F20-0C9E817430C8}"/>
          </ac:picMkLst>
        </pc:picChg>
        <pc:picChg chg="add del mod">
          <ac:chgData name="Iva Vavic" userId="13a89f61-d74e-4100-9f82-8f9fd7ea3560" providerId="ADAL" clId="{18EB9531-4E0F-4BF5-BCBA-B442EDE17AB9}" dt="2023-05-08T18:31:40.743" v="9099" actId="478"/>
          <ac:picMkLst>
            <pc:docMk/>
            <pc:sldMk cId="4187001256" sldId="450"/>
            <ac:picMk id="13" creationId="{D7F4BEEA-D211-3290-F662-BFBA9BBCFD17}"/>
          </ac:picMkLst>
        </pc:picChg>
        <pc:picChg chg="add mod">
          <ac:chgData name="Iva Vavic" userId="13a89f61-d74e-4100-9f82-8f9fd7ea3560" providerId="ADAL" clId="{18EB9531-4E0F-4BF5-BCBA-B442EDE17AB9}" dt="2023-05-08T18:33:03.487" v="9134" actId="1038"/>
          <ac:picMkLst>
            <pc:docMk/>
            <pc:sldMk cId="4187001256" sldId="450"/>
            <ac:picMk id="15" creationId="{E898993E-4862-8B80-8971-31063DC0F182}"/>
          </ac:picMkLst>
        </pc:picChg>
        <pc:picChg chg="add mod ord">
          <ac:chgData name="Iva Vavic" userId="13a89f61-d74e-4100-9f82-8f9fd7ea3560" providerId="ADAL" clId="{18EB9531-4E0F-4BF5-BCBA-B442EDE17AB9}" dt="2023-05-08T18:33:08.468" v="9137" actId="1037"/>
          <ac:picMkLst>
            <pc:docMk/>
            <pc:sldMk cId="4187001256" sldId="450"/>
            <ac:picMk id="17" creationId="{0938EBAB-9BB0-576C-7586-A130A65A6ED9}"/>
          </ac:picMkLst>
        </pc:picChg>
      </pc:sldChg>
      <pc:sldChg chg="addSp delSp modSp add mod">
        <pc:chgData name="Iva Vavic" userId="13a89f61-d74e-4100-9f82-8f9fd7ea3560" providerId="ADAL" clId="{18EB9531-4E0F-4BF5-BCBA-B442EDE17AB9}" dt="2023-05-08T21:59:39.340" v="9320" actId="1076"/>
        <pc:sldMkLst>
          <pc:docMk/>
          <pc:sldMk cId="723682625" sldId="451"/>
        </pc:sldMkLst>
        <pc:spChg chg="mod">
          <ac:chgData name="Iva Vavic" userId="13a89f61-d74e-4100-9f82-8f9fd7ea3560" providerId="ADAL" clId="{18EB9531-4E0F-4BF5-BCBA-B442EDE17AB9}" dt="2023-05-08T21:53:37.821" v="9302" actId="20577"/>
          <ac:spMkLst>
            <pc:docMk/>
            <pc:sldMk cId="723682625" sldId="451"/>
            <ac:spMk id="2" creationId="{00000000-0000-0000-0000-000000000000}"/>
          </ac:spMkLst>
        </pc:spChg>
        <pc:picChg chg="add mod ord modCrop">
          <ac:chgData name="Iva Vavic" userId="13a89f61-d74e-4100-9f82-8f9fd7ea3560" providerId="ADAL" clId="{18EB9531-4E0F-4BF5-BCBA-B442EDE17AB9}" dt="2023-05-08T21:59:39.340" v="9320" actId="1076"/>
          <ac:picMkLst>
            <pc:docMk/>
            <pc:sldMk cId="723682625" sldId="451"/>
            <ac:picMk id="4" creationId="{50FEA5F3-5DF7-F7E6-2162-543517B94893}"/>
          </ac:picMkLst>
        </pc:picChg>
        <pc:picChg chg="del">
          <ac:chgData name="Iva Vavic" userId="13a89f61-d74e-4100-9f82-8f9fd7ea3560" providerId="ADAL" clId="{18EB9531-4E0F-4BF5-BCBA-B442EDE17AB9}" dt="2023-05-08T21:52:50.107" v="9250" actId="478"/>
          <ac:picMkLst>
            <pc:docMk/>
            <pc:sldMk cId="723682625" sldId="451"/>
            <ac:picMk id="15" creationId="{E898993E-4862-8B80-8971-31063DC0F182}"/>
          </ac:picMkLst>
        </pc:picChg>
        <pc:picChg chg="del">
          <ac:chgData name="Iva Vavic" userId="13a89f61-d74e-4100-9f82-8f9fd7ea3560" providerId="ADAL" clId="{18EB9531-4E0F-4BF5-BCBA-B442EDE17AB9}" dt="2023-05-08T21:52:49.206" v="9249" actId="478"/>
          <ac:picMkLst>
            <pc:docMk/>
            <pc:sldMk cId="723682625" sldId="451"/>
            <ac:picMk id="17" creationId="{0938EBAB-9BB0-576C-7586-A130A65A6ED9}"/>
          </ac:picMkLst>
        </pc:picChg>
      </pc:sldChg>
      <pc:sldChg chg="modSp add mod">
        <pc:chgData name="Iva Vavic" userId="13a89f61-d74e-4100-9f82-8f9fd7ea3560" providerId="ADAL" clId="{18EB9531-4E0F-4BF5-BCBA-B442EDE17AB9}" dt="2023-05-10T10:09:33.513" v="11812" actId="20577"/>
        <pc:sldMkLst>
          <pc:docMk/>
          <pc:sldMk cId="176435880" sldId="452"/>
        </pc:sldMkLst>
        <pc:spChg chg="mod">
          <ac:chgData name="Iva Vavic" userId="13a89f61-d74e-4100-9f82-8f9fd7ea3560" providerId="ADAL" clId="{18EB9531-4E0F-4BF5-BCBA-B442EDE17AB9}" dt="2023-05-10T10:09:33.513" v="11812" actId="20577"/>
          <ac:spMkLst>
            <pc:docMk/>
            <pc:sldMk cId="176435880" sldId="452"/>
            <ac:spMk id="3" creationId="{E75F4439-6F29-CF96-009C-DD96354E10C6}"/>
          </ac:spMkLst>
        </pc:spChg>
      </pc:sldChg>
    </pc:docChg>
  </pc:docChgLst>
  <pc:docChgLst>
    <pc:chgData name="Iva Vavic" userId="13a89f61-d74e-4100-9f82-8f9fd7ea3560" providerId="ADAL" clId="{E1DC80F1-2823-418A-888F-9E6640D89E20}"/>
    <pc:docChg chg="undo custSel addSld delSld modSld sldOrd">
      <pc:chgData name="Iva Vavic" userId="13a89f61-d74e-4100-9f82-8f9fd7ea3560" providerId="ADAL" clId="{E1DC80F1-2823-418A-888F-9E6640D89E20}" dt="2023-06-05T10:54:09.266" v="1737"/>
      <pc:docMkLst>
        <pc:docMk/>
      </pc:docMkLst>
      <pc:sldChg chg="addSp delSp modSp add del mod">
        <pc:chgData name="Iva Vavic" userId="13a89f61-d74e-4100-9f82-8f9fd7ea3560" providerId="ADAL" clId="{E1DC80F1-2823-418A-888F-9E6640D89E20}" dt="2023-06-05T10:50:19.045" v="1657" actId="47"/>
        <pc:sldMkLst>
          <pc:docMk/>
          <pc:sldMk cId="0" sldId="256"/>
        </pc:sldMkLst>
        <pc:spChg chg="mod">
          <ac:chgData name="Iva Vavic" userId="13a89f61-d74e-4100-9f82-8f9fd7ea3560" providerId="ADAL" clId="{E1DC80F1-2823-418A-888F-9E6640D89E20}" dt="2023-06-05T10:44:15.184" v="1582" actId="1076"/>
          <ac:spMkLst>
            <pc:docMk/>
            <pc:sldMk cId="0" sldId="256"/>
            <ac:spMk id="6" creationId="{00000000-0000-0000-0000-000000000000}"/>
          </ac:spMkLst>
        </pc:spChg>
        <pc:spChg chg="mod">
          <ac:chgData name="Iva Vavic" userId="13a89f61-d74e-4100-9f82-8f9fd7ea3560" providerId="ADAL" clId="{E1DC80F1-2823-418A-888F-9E6640D89E20}" dt="2023-06-05T10:44:15.184" v="1582" actId="1076"/>
          <ac:spMkLst>
            <pc:docMk/>
            <pc:sldMk cId="0" sldId="256"/>
            <ac:spMk id="7" creationId="{00000000-0000-0000-0000-000000000000}"/>
          </ac:spMkLst>
        </pc:spChg>
        <pc:grpChg chg="add del mod">
          <ac:chgData name="Iva Vavic" userId="13a89f61-d74e-4100-9f82-8f9fd7ea3560" providerId="ADAL" clId="{E1DC80F1-2823-418A-888F-9E6640D89E20}" dt="2023-06-05T10:44:15.184" v="1582" actId="1076"/>
          <ac:grpSpMkLst>
            <pc:docMk/>
            <pc:sldMk cId="0" sldId="256"/>
            <ac:grpSpMk id="2" creationId="{00000000-0000-0000-0000-000000000000}"/>
          </ac:grpSpMkLst>
        </pc:grpChg>
      </pc:sldChg>
      <pc:sldChg chg="modSp add del mod">
        <pc:chgData name="Iva Vavic" userId="13a89f61-d74e-4100-9f82-8f9fd7ea3560" providerId="ADAL" clId="{E1DC80F1-2823-418A-888F-9E6640D89E20}" dt="2023-06-05T10:50:19.045" v="1657" actId="47"/>
        <pc:sldMkLst>
          <pc:docMk/>
          <pc:sldMk cId="0" sldId="257"/>
        </pc:sldMkLst>
        <pc:spChg chg="mod">
          <ac:chgData name="Iva Vavic" userId="13a89f61-d74e-4100-9f82-8f9fd7ea3560" providerId="ADAL" clId="{E1DC80F1-2823-418A-888F-9E6640D89E20}" dt="2023-06-05T10:44:25.504" v="1584" actId="1076"/>
          <ac:spMkLst>
            <pc:docMk/>
            <pc:sldMk cId="0" sldId="257"/>
            <ac:spMk id="2" creationId="{00000000-0000-0000-0000-000000000000}"/>
          </ac:spMkLst>
        </pc:spChg>
        <pc:spChg chg="mod">
          <ac:chgData name="Iva Vavic" userId="13a89f61-d74e-4100-9f82-8f9fd7ea3560" providerId="ADAL" clId="{E1DC80F1-2823-418A-888F-9E6640D89E20}" dt="2023-06-05T10:44:19.264" v="1583" actId="1076"/>
          <ac:spMkLst>
            <pc:docMk/>
            <pc:sldMk cId="0" sldId="257"/>
            <ac:spMk id="3" creationId="{00000000-0000-0000-0000-000000000000}"/>
          </ac:spMkLst>
        </pc:spChg>
        <pc:spChg chg="mod">
          <ac:chgData name="Iva Vavic" userId="13a89f61-d74e-4100-9f82-8f9fd7ea3560" providerId="ADAL" clId="{E1DC80F1-2823-418A-888F-9E6640D89E20}" dt="2023-06-05T10:44:25.504" v="1584" actId="1076"/>
          <ac:spMkLst>
            <pc:docMk/>
            <pc:sldMk cId="0" sldId="257"/>
            <ac:spMk id="5" creationId="{00000000-0000-0000-0000-000000000000}"/>
          </ac:spMkLst>
        </pc:spChg>
        <pc:picChg chg="mod">
          <ac:chgData name="Iva Vavic" userId="13a89f61-d74e-4100-9f82-8f9fd7ea3560" providerId="ADAL" clId="{E1DC80F1-2823-418A-888F-9E6640D89E20}" dt="2023-06-05T10:44:25.504" v="1584" actId="1076"/>
          <ac:picMkLst>
            <pc:docMk/>
            <pc:sldMk cId="0" sldId="257"/>
            <ac:picMk id="4" creationId="{00000000-0000-0000-0000-000000000000}"/>
          </ac:picMkLst>
        </pc:picChg>
      </pc:sldChg>
      <pc:sldChg chg="modSp add del mod">
        <pc:chgData name="Iva Vavic" userId="13a89f61-d74e-4100-9f82-8f9fd7ea3560" providerId="ADAL" clId="{E1DC80F1-2823-418A-888F-9E6640D89E20}" dt="2023-06-05T10:50:19.045" v="1657" actId="47"/>
        <pc:sldMkLst>
          <pc:docMk/>
          <pc:sldMk cId="0" sldId="258"/>
        </pc:sldMkLst>
        <pc:spChg chg="mod">
          <ac:chgData name="Iva Vavic" userId="13a89f61-d74e-4100-9f82-8f9fd7ea3560" providerId="ADAL" clId="{E1DC80F1-2823-418A-888F-9E6640D89E20}" dt="2023-06-05T10:44:33.043" v="1585" actId="1076"/>
          <ac:spMkLst>
            <pc:docMk/>
            <pc:sldMk cId="0" sldId="258"/>
            <ac:spMk id="2" creationId="{00000000-0000-0000-0000-000000000000}"/>
          </ac:spMkLst>
        </pc:spChg>
        <pc:spChg chg="mod">
          <ac:chgData name="Iva Vavic" userId="13a89f61-d74e-4100-9f82-8f9fd7ea3560" providerId="ADAL" clId="{E1DC80F1-2823-418A-888F-9E6640D89E20}" dt="2023-06-05T10:44:33.043" v="1585" actId="1076"/>
          <ac:spMkLst>
            <pc:docMk/>
            <pc:sldMk cId="0" sldId="258"/>
            <ac:spMk id="3" creationId="{00000000-0000-0000-0000-000000000000}"/>
          </ac:spMkLst>
        </pc:spChg>
        <pc:spChg chg="mod">
          <ac:chgData name="Iva Vavic" userId="13a89f61-d74e-4100-9f82-8f9fd7ea3560" providerId="ADAL" clId="{E1DC80F1-2823-418A-888F-9E6640D89E20}" dt="2023-06-05T10:44:33.043" v="1585" actId="1076"/>
          <ac:spMkLst>
            <pc:docMk/>
            <pc:sldMk cId="0" sldId="258"/>
            <ac:spMk id="4" creationId="{00000000-0000-0000-0000-000000000000}"/>
          </ac:spMkLst>
        </pc:spChg>
        <pc:spChg chg="mod">
          <ac:chgData name="Iva Vavic" userId="13a89f61-d74e-4100-9f82-8f9fd7ea3560" providerId="ADAL" clId="{E1DC80F1-2823-418A-888F-9E6640D89E20}" dt="2023-06-05T10:44:39.403" v="1586" actId="1076"/>
          <ac:spMkLst>
            <pc:docMk/>
            <pc:sldMk cId="0" sldId="258"/>
            <ac:spMk id="11" creationId="{00000000-0000-0000-0000-000000000000}"/>
          </ac:spMkLst>
        </pc:spChg>
        <pc:grpChg chg="mod">
          <ac:chgData name="Iva Vavic" userId="13a89f61-d74e-4100-9f82-8f9fd7ea3560" providerId="ADAL" clId="{E1DC80F1-2823-418A-888F-9E6640D89E20}" dt="2023-06-05T10:44:33.043" v="1585" actId="1076"/>
          <ac:grpSpMkLst>
            <pc:docMk/>
            <pc:sldMk cId="0" sldId="258"/>
            <ac:grpSpMk id="5" creationId="{00000000-0000-0000-0000-000000000000}"/>
          </ac:grpSpMkLst>
        </pc:grpChg>
      </pc:sldChg>
      <pc:sldChg chg="modSp add del mod">
        <pc:chgData name="Iva Vavic" userId="13a89f61-d74e-4100-9f82-8f9fd7ea3560" providerId="ADAL" clId="{E1DC80F1-2823-418A-888F-9E6640D89E20}" dt="2023-06-05T10:50:19.045" v="1657" actId="47"/>
        <pc:sldMkLst>
          <pc:docMk/>
          <pc:sldMk cId="0" sldId="259"/>
        </pc:sldMkLst>
        <pc:spChg chg="mod">
          <ac:chgData name="Iva Vavic" userId="13a89f61-d74e-4100-9f82-8f9fd7ea3560" providerId="ADAL" clId="{E1DC80F1-2823-418A-888F-9E6640D89E20}" dt="2023-06-05T10:46:15.817" v="1601" actId="207"/>
          <ac:spMkLst>
            <pc:docMk/>
            <pc:sldMk cId="0" sldId="259"/>
            <ac:spMk id="7" creationId="{00000000-0000-0000-0000-000000000000}"/>
          </ac:spMkLst>
        </pc:spChg>
      </pc:sldChg>
      <pc:sldChg chg="modSp add del mod">
        <pc:chgData name="Iva Vavic" userId="13a89f61-d74e-4100-9f82-8f9fd7ea3560" providerId="ADAL" clId="{E1DC80F1-2823-418A-888F-9E6640D89E20}" dt="2023-06-05T10:50:19.045" v="1657" actId="47"/>
        <pc:sldMkLst>
          <pc:docMk/>
          <pc:sldMk cId="0" sldId="260"/>
        </pc:sldMkLst>
        <pc:spChg chg="mod">
          <ac:chgData name="Iva Vavic" userId="13a89f61-d74e-4100-9f82-8f9fd7ea3560" providerId="ADAL" clId="{E1DC80F1-2823-418A-888F-9E6640D89E20}" dt="2023-06-05T10:46:24.245" v="1604" actId="207"/>
          <ac:spMkLst>
            <pc:docMk/>
            <pc:sldMk cId="0" sldId="260"/>
            <ac:spMk id="2" creationId="{00000000-0000-0000-0000-000000000000}"/>
          </ac:spMkLst>
        </pc:spChg>
        <pc:spChg chg="mod">
          <ac:chgData name="Iva Vavic" userId="13a89f61-d74e-4100-9f82-8f9fd7ea3560" providerId="ADAL" clId="{E1DC80F1-2823-418A-888F-9E6640D89E20}" dt="2023-06-05T10:45:00.415" v="1589" actId="1076"/>
          <ac:spMkLst>
            <pc:docMk/>
            <pc:sldMk cId="0" sldId="260"/>
            <ac:spMk id="3" creationId="{00000000-0000-0000-0000-000000000000}"/>
          </ac:spMkLst>
        </pc:spChg>
        <pc:spChg chg="mod">
          <ac:chgData name="Iva Vavic" userId="13a89f61-d74e-4100-9f82-8f9fd7ea3560" providerId="ADAL" clId="{E1DC80F1-2823-418A-888F-9E6640D89E20}" dt="2023-06-05T10:45:00.415" v="1589" actId="1076"/>
          <ac:spMkLst>
            <pc:docMk/>
            <pc:sldMk cId="0" sldId="260"/>
            <ac:spMk id="4" creationId="{00000000-0000-0000-0000-000000000000}"/>
          </ac:spMkLst>
        </pc:spChg>
        <pc:spChg chg="mod">
          <ac:chgData name="Iva Vavic" userId="13a89f61-d74e-4100-9f82-8f9fd7ea3560" providerId="ADAL" clId="{E1DC80F1-2823-418A-888F-9E6640D89E20}" dt="2023-06-05T10:45:00.415" v="1589" actId="1076"/>
          <ac:spMkLst>
            <pc:docMk/>
            <pc:sldMk cId="0" sldId="260"/>
            <ac:spMk id="5" creationId="{00000000-0000-0000-0000-000000000000}"/>
          </ac:spMkLst>
        </pc:spChg>
        <pc:grpChg chg="mod">
          <ac:chgData name="Iva Vavic" userId="13a89f61-d74e-4100-9f82-8f9fd7ea3560" providerId="ADAL" clId="{E1DC80F1-2823-418A-888F-9E6640D89E20}" dt="2023-06-05T10:45:00.415" v="1589" actId="1076"/>
          <ac:grpSpMkLst>
            <pc:docMk/>
            <pc:sldMk cId="0" sldId="260"/>
            <ac:grpSpMk id="6" creationId="{00000000-0000-0000-0000-000000000000}"/>
          </ac:grpSpMkLst>
        </pc:grpChg>
      </pc:sldChg>
      <pc:sldChg chg="modSp add del mod">
        <pc:chgData name="Iva Vavic" userId="13a89f61-d74e-4100-9f82-8f9fd7ea3560" providerId="ADAL" clId="{E1DC80F1-2823-418A-888F-9E6640D89E20}" dt="2023-06-05T10:50:19.045" v="1657" actId="47"/>
        <pc:sldMkLst>
          <pc:docMk/>
          <pc:sldMk cId="0" sldId="261"/>
        </pc:sldMkLst>
        <pc:spChg chg="mod">
          <ac:chgData name="Iva Vavic" userId="13a89f61-d74e-4100-9f82-8f9fd7ea3560" providerId="ADAL" clId="{E1DC80F1-2823-418A-888F-9E6640D89E20}" dt="2023-06-05T10:46:08.323" v="1599" actId="207"/>
          <ac:spMkLst>
            <pc:docMk/>
            <pc:sldMk cId="0" sldId="261"/>
            <ac:spMk id="2" creationId="{00000000-0000-0000-0000-000000000000}"/>
          </ac:spMkLst>
        </pc:spChg>
        <pc:spChg chg="mod">
          <ac:chgData name="Iva Vavic" userId="13a89f61-d74e-4100-9f82-8f9fd7ea3560" providerId="ADAL" clId="{E1DC80F1-2823-418A-888F-9E6640D89E20}" dt="2023-06-05T10:46:08.323" v="1599" actId="207"/>
          <ac:spMkLst>
            <pc:docMk/>
            <pc:sldMk cId="0" sldId="261"/>
            <ac:spMk id="3" creationId="{00000000-0000-0000-0000-000000000000}"/>
          </ac:spMkLst>
        </pc:spChg>
        <pc:spChg chg="mod">
          <ac:chgData name="Iva Vavic" userId="13a89f61-d74e-4100-9f82-8f9fd7ea3560" providerId="ADAL" clId="{E1DC80F1-2823-418A-888F-9E6640D89E20}" dt="2023-06-05T10:46:08.323" v="1599" actId="207"/>
          <ac:spMkLst>
            <pc:docMk/>
            <pc:sldMk cId="0" sldId="261"/>
            <ac:spMk id="4" creationId="{00000000-0000-0000-0000-000000000000}"/>
          </ac:spMkLst>
        </pc:spChg>
        <pc:spChg chg="mod">
          <ac:chgData name="Iva Vavic" userId="13a89f61-d74e-4100-9f82-8f9fd7ea3560" providerId="ADAL" clId="{E1DC80F1-2823-418A-888F-9E6640D89E20}" dt="2023-06-05T10:46:08.323" v="1599" actId="207"/>
          <ac:spMkLst>
            <pc:docMk/>
            <pc:sldMk cId="0" sldId="261"/>
            <ac:spMk id="5" creationId="{00000000-0000-0000-0000-000000000000}"/>
          </ac:spMkLst>
        </pc:spChg>
        <pc:spChg chg="mod">
          <ac:chgData name="Iva Vavic" userId="13a89f61-d74e-4100-9f82-8f9fd7ea3560" providerId="ADAL" clId="{E1DC80F1-2823-418A-888F-9E6640D89E20}" dt="2023-06-05T10:46:08.323" v="1599" actId="207"/>
          <ac:spMkLst>
            <pc:docMk/>
            <pc:sldMk cId="0" sldId="261"/>
            <ac:spMk id="6" creationId="{00000000-0000-0000-0000-000000000000}"/>
          </ac:spMkLst>
        </pc:spChg>
        <pc:spChg chg="mod">
          <ac:chgData name="Iva Vavic" userId="13a89f61-d74e-4100-9f82-8f9fd7ea3560" providerId="ADAL" clId="{E1DC80F1-2823-418A-888F-9E6640D89E20}" dt="2023-06-05T10:46:08.323" v="1599" actId="207"/>
          <ac:spMkLst>
            <pc:docMk/>
            <pc:sldMk cId="0" sldId="261"/>
            <ac:spMk id="7" creationId="{00000000-0000-0000-0000-000000000000}"/>
          </ac:spMkLst>
        </pc:spChg>
        <pc:spChg chg="mod">
          <ac:chgData name="Iva Vavic" userId="13a89f61-d74e-4100-9f82-8f9fd7ea3560" providerId="ADAL" clId="{E1DC80F1-2823-418A-888F-9E6640D89E20}" dt="2023-06-05T10:46:02.313" v="1598" actId="207"/>
          <ac:spMkLst>
            <pc:docMk/>
            <pc:sldMk cId="0" sldId="261"/>
            <ac:spMk id="13" creationId="{00000000-0000-0000-0000-000000000000}"/>
          </ac:spMkLst>
        </pc:spChg>
        <pc:spChg chg="mod">
          <ac:chgData name="Iva Vavic" userId="13a89f61-d74e-4100-9f82-8f9fd7ea3560" providerId="ADAL" clId="{E1DC80F1-2823-418A-888F-9E6640D89E20}" dt="2023-06-05T10:45:52.263" v="1597" actId="1076"/>
          <ac:spMkLst>
            <pc:docMk/>
            <pc:sldMk cId="0" sldId="261"/>
            <ac:spMk id="14" creationId="{00000000-0000-0000-0000-000000000000}"/>
          </ac:spMkLst>
        </pc:spChg>
      </pc:sldChg>
      <pc:sldChg chg="modSp add del mod">
        <pc:chgData name="Iva Vavic" userId="13a89f61-d74e-4100-9f82-8f9fd7ea3560" providerId="ADAL" clId="{E1DC80F1-2823-418A-888F-9E6640D89E20}" dt="2023-06-05T10:50:19.045" v="1657" actId="47"/>
        <pc:sldMkLst>
          <pc:docMk/>
          <pc:sldMk cId="0" sldId="262"/>
        </pc:sldMkLst>
        <pc:spChg chg="mod">
          <ac:chgData name="Iva Vavic" userId="13a89f61-d74e-4100-9f82-8f9fd7ea3560" providerId="ADAL" clId="{E1DC80F1-2823-418A-888F-9E6640D89E20}" dt="2023-06-05T10:46:40.662" v="1605" actId="108"/>
          <ac:spMkLst>
            <pc:docMk/>
            <pc:sldMk cId="0" sldId="262"/>
            <ac:spMk id="20" creationId="{00000000-0000-0000-0000-000000000000}"/>
          </ac:spMkLst>
        </pc:spChg>
        <pc:spChg chg="mod">
          <ac:chgData name="Iva Vavic" userId="13a89f61-d74e-4100-9f82-8f9fd7ea3560" providerId="ADAL" clId="{E1DC80F1-2823-418A-888F-9E6640D89E20}" dt="2023-06-05T10:46:43.685" v="1606" actId="108"/>
          <ac:spMkLst>
            <pc:docMk/>
            <pc:sldMk cId="0" sldId="262"/>
            <ac:spMk id="21" creationId="{00000000-0000-0000-0000-000000000000}"/>
          </ac:spMkLst>
        </pc:spChg>
      </pc:sldChg>
      <pc:sldChg chg="modSp add del mod">
        <pc:chgData name="Iva Vavic" userId="13a89f61-d74e-4100-9f82-8f9fd7ea3560" providerId="ADAL" clId="{E1DC80F1-2823-418A-888F-9E6640D89E20}" dt="2023-06-05T10:50:19.045" v="1657" actId="47"/>
        <pc:sldMkLst>
          <pc:docMk/>
          <pc:sldMk cId="0" sldId="263"/>
        </pc:sldMkLst>
        <pc:spChg chg="mod">
          <ac:chgData name="Iva Vavic" userId="13a89f61-d74e-4100-9f82-8f9fd7ea3560" providerId="ADAL" clId="{E1DC80F1-2823-418A-888F-9E6640D89E20}" dt="2023-06-05T10:46:54.555" v="1609" actId="108"/>
          <ac:spMkLst>
            <pc:docMk/>
            <pc:sldMk cId="0" sldId="263"/>
            <ac:spMk id="2" creationId="{00000000-0000-0000-0000-000000000000}"/>
          </ac:spMkLst>
        </pc:spChg>
      </pc:sldChg>
      <pc:sldChg chg="modSp add del mod">
        <pc:chgData name="Iva Vavic" userId="13a89f61-d74e-4100-9f82-8f9fd7ea3560" providerId="ADAL" clId="{E1DC80F1-2823-418A-888F-9E6640D89E20}" dt="2023-06-05T10:50:19.045" v="1657" actId="47"/>
        <pc:sldMkLst>
          <pc:docMk/>
          <pc:sldMk cId="0" sldId="264"/>
        </pc:sldMkLst>
        <pc:spChg chg="mod">
          <ac:chgData name="Iva Vavic" userId="13a89f61-d74e-4100-9f82-8f9fd7ea3560" providerId="ADAL" clId="{E1DC80F1-2823-418A-888F-9E6640D89E20}" dt="2023-06-05T10:46:59.581" v="1611" actId="108"/>
          <ac:spMkLst>
            <pc:docMk/>
            <pc:sldMk cId="0" sldId="264"/>
            <ac:spMk id="17" creationId="{00000000-0000-0000-0000-000000000000}"/>
          </ac:spMkLst>
        </pc:spChg>
      </pc:sldChg>
      <pc:sldChg chg="modSp add del mod">
        <pc:chgData name="Iva Vavic" userId="13a89f61-d74e-4100-9f82-8f9fd7ea3560" providerId="ADAL" clId="{E1DC80F1-2823-418A-888F-9E6640D89E20}" dt="2023-06-05T10:50:19.045" v="1657" actId="47"/>
        <pc:sldMkLst>
          <pc:docMk/>
          <pc:sldMk cId="0" sldId="265"/>
        </pc:sldMkLst>
        <pc:spChg chg="mod">
          <ac:chgData name="Iva Vavic" userId="13a89f61-d74e-4100-9f82-8f9fd7ea3560" providerId="ADAL" clId="{E1DC80F1-2823-418A-888F-9E6640D89E20}" dt="2023-06-05T10:50:08.373" v="1656" actId="108"/>
          <ac:spMkLst>
            <pc:docMk/>
            <pc:sldMk cId="0" sldId="265"/>
            <ac:spMk id="2" creationId="{00000000-0000-0000-0000-000000000000}"/>
          </ac:spMkLst>
        </pc:spChg>
      </pc:sldChg>
      <pc:sldChg chg="modSp add del mod">
        <pc:chgData name="Iva Vavic" userId="13a89f61-d74e-4100-9f82-8f9fd7ea3560" providerId="ADAL" clId="{E1DC80F1-2823-418A-888F-9E6640D89E20}" dt="2023-06-05T10:50:19.045" v="1657" actId="47"/>
        <pc:sldMkLst>
          <pc:docMk/>
          <pc:sldMk cId="0" sldId="266"/>
        </pc:sldMkLst>
        <pc:spChg chg="mod">
          <ac:chgData name="Iva Vavic" userId="13a89f61-d74e-4100-9f82-8f9fd7ea3560" providerId="ADAL" clId="{E1DC80F1-2823-418A-888F-9E6640D89E20}" dt="2023-06-05T10:50:08.347" v="1655" actId="108"/>
          <ac:spMkLst>
            <pc:docMk/>
            <pc:sldMk cId="0" sldId="266"/>
            <ac:spMk id="2" creationId="{00000000-0000-0000-0000-000000000000}"/>
          </ac:spMkLst>
        </pc:spChg>
        <pc:spChg chg="mod">
          <ac:chgData name="Iva Vavic" userId="13a89f61-d74e-4100-9f82-8f9fd7ea3560" providerId="ADAL" clId="{E1DC80F1-2823-418A-888F-9E6640D89E20}" dt="2023-06-05T10:43:27.665" v="1571" actId="1076"/>
          <ac:spMkLst>
            <pc:docMk/>
            <pc:sldMk cId="0" sldId="266"/>
            <ac:spMk id="3" creationId="{00000000-0000-0000-0000-000000000000}"/>
          </ac:spMkLst>
        </pc:spChg>
        <pc:spChg chg="mod">
          <ac:chgData name="Iva Vavic" userId="13a89f61-d74e-4100-9f82-8f9fd7ea3560" providerId="ADAL" clId="{E1DC80F1-2823-418A-888F-9E6640D89E20}" dt="2023-06-05T10:43:27.665" v="1571" actId="1076"/>
          <ac:spMkLst>
            <pc:docMk/>
            <pc:sldMk cId="0" sldId="266"/>
            <ac:spMk id="4" creationId="{00000000-0000-0000-0000-000000000000}"/>
          </ac:spMkLst>
        </pc:spChg>
        <pc:spChg chg="mod">
          <ac:chgData name="Iva Vavic" userId="13a89f61-d74e-4100-9f82-8f9fd7ea3560" providerId="ADAL" clId="{E1DC80F1-2823-418A-888F-9E6640D89E20}" dt="2023-06-05T10:43:27.665" v="1571" actId="1076"/>
          <ac:spMkLst>
            <pc:docMk/>
            <pc:sldMk cId="0" sldId="266"/>
            <ac:spMk id="5" creationId="{00000000-0000-0000-0000-000000000000}"/>
          </ac:spMkLst>
        </pc:spChg>
        <pc:spChg chg="mod">
          <ac:chgData name="Iva Vavic" userId="13a89f61-d74e-4100-9f82-8f9fd7ea3560" providerId="ADAL" clId="{E1DC80F1-2823-418A-888F-9E6640D89E20}" dt="2023-06-05T10:43:27.665" v="1571" actId="1076"/>
          <ac:spMkLst>
            <pc:docMk/>
            <pc:sldMk cId="0" sldId="266"/>
            <ac:spMk id="6" creationId="{00000000-0000-0000-0000-000000000000}"/>
          </ac:spMkLst>
        </pc:spChg>
        <pc:spChg chg="mod">
          <ac:chgData name="Iva Vavic" userId="13a89f61-d74e-4100-9f82-8f9fd7ea3560" providerId="ADAL" clId="{E1DC80F1-2823-418A-888F-9E6640D89E20}" dt="2023-06-05T10:43:27.665" v="1571" actId="1076"/>
          <ac:spMkLst>
            <pc:docMk/>
            <pc:sldMk cId="0" sldId="266"/>
            <ac:spMk id="7" creationId="{00000000-0000-0000-0000-000000000000}"/>
          </ac:spMkLst>
        </pc:spChg>
        <pc:spChg chg="mod">
          <ac:chgData name="Iva Vavic" userId="13a89f61-d74e-4100-9f82-8f9fd7ea3560" providerId="ADAL" clId="{E1DC80F1-2823-418A-888F-9E6640D89E20}" dt="2023-06-05T10:43:27.665" v="1571" actId="1076"/>
          <ac:spMkLst>
            <pc:docMk/>
            <pc:sldMk cId="0" sldId="266"/>
            <ac:spMk id="8" creationId="{00000000-0000-0000-0000-000000000000}"/>
          </ac:spMkLst>
        </pc:spChg>
        <pc:spChg chg="mod">
          <ac:chgData name="Iva Vavic" userId="13a89f61-d74e-4100-9f82-8f9fd7ea3560" providerId="ADAL" clId="{E1DC80F1-2823-418A-888F-9E6640D89E20}" dt="2023-06-05T10:43:27.665" v="1571" actId="1076"/>
          <ac:spMkLst>
            <pc:docMk/>
            <pc:sldMk cId="0" sldId="266"/>
            <ac:spMk id="9" creationId="{00000000-0000-0000-0000-000000000000}"/>
          </ac:spMkLst>
        </pc:spChg>
        <pc:spChg chg="mod">
          <ac:chgData name="Iva Vavic" userId="13a89f61-d74e-4100-9f82-8f9fd7ea3560" providerId="ADAL" clId="{E1DC80F1-2823-418A-888F-9E6640D89E20}" dt="2023-06-05T10:43:27.665" v="1571" actId="1076"/>
          <ac:spMkLst>
            <pc:docMk/>
            <pc:sldMk cId="0" sldId="266"/>
            <ac:spMk id="10" creationId="{00000000-0000-0000-0000-000000000000}"/>
          </ac:spMkLst>
        </pc:spChg>
        <pc:spChg chg="mod">
          <ac:chgData name="Iva Vavic" userId="13a89f61-d74e-4100-9f82-8f9fd7ea3560" providerId="ADAL" clId="{E1DC80F1-2823-418A-888F-9E6640D89E20}" dt="2023-06-05T10:43:27.665" v="1571" actId="1076"/>
          <ac:spMkLst>
            <pc:docMk/>
            <pc:sldMk cId="0" sldId="266"/>
            <ac:spMk id="11" creationId="{00000000-0000-0000-0000-000000000000}"/>
          </ac:spMkLst>
        </pc:spChg>
      </pc:sldChg>
      <pc:sldChg chg="modSp add del mod">
        <pc:chgData name="Iva Vavic" userId="13a89f61-d74e-4100-9f82-8f9fd7ea3560" providerId="ADAL" clId="{E1DC80F1-2823-418A-888F-9E6640D89E20}" dt="2023-06-05T10:50:19.045" v="1657" actId="47"/>
        <pc:sldMkLst>
          <pc:docMk/>
          <pc:sldMk cId="0" sldId="267"/>
        </pc:sldMkLst>
        <pc:spChg chg="mod">
          <ac:chgData name="Iva Vavic" userId="13a89f61-d74e-4100-9f82-8f9fd7ea3560" providerId="ADAL" clId="{E1DC80F1-2823-418A-888F-9E6640D89E20}" dt="2023-06-05T10:50:08.304" v="1654" actId="108"/>
          <ac:spMkLst>
            <pc:docMk/>
            <pc:sldMk cId="0" sldId="267"/>
            <ac:spMk id="4" creationId="{00000000-0000-0000-0000-000000000000}"/>
          </ac:spMkLst>
        </pc:spChg>
      </pc:sldChg>
      <pc:sldChg chg="addSp delSp modSp add del mod">
        <pc:chgData name="Iva Vavic" userId="13a89f61-d74e-4100-9f82-8f9fd7ea3560" providerId="ADAL" clId="{E1DC80F1-2823-418A-888F-9E6640D89E20}" dt="2023-06-05T10:50:19.045" v="1657" actId="47"/>
        <pc:sldMkLst>
          <pc:docMk/>
          <pc:sldMk cId="0" sldId="268"/>
        </pc:sldMkLst>
        <pc:spChg chg="add del">
          <ac:chgData name="Iva Vavic" userId="13a89f61-d74e-4100-9f82-8f9fd7ea3560" providerId="ADAL" clId="{E1DC80F1-2823-418A-888F-9E6640D89E20}" dt="2023-06-05T10:50:07.477" v="1648" actId="478"/>
          <ac:spMkLst>
            <pc:docMk/>
            <pc:sldMk cId="0" sldId="268"/>
            <ac:spMk id="2" creationId="{00000000-0000-0000-0000-000000000000}"/>
          </ac:spMkLst>
        </pc:spChg>
        <pc:spChg chg="add del">
          <ac:chgData name="Iva Vavic" userId="13a89f61-d74e-4100-9f82-8f9fd7ea3560" providerId="ADAL" clId="{E1DC80F1-2823-418A-888F-9E6640D89E20}" dt="2023-06-05T10:50:07.477" v="1648" actId="478"/>
          <ac:spMkLst>
            <pc:docMk/>
            <pc:sldMk cId="0" sldId="268"/>
            <ac:spMk id="3" creationId="{00000000-0000-0000-0000-000000000000}"/>
          </ac:spMkLst>
        </pc:spChg>
        <pc:spChg chg="add del">
          <ac:chgData name="Iva Vavic" userId="13a89f61-d74e-4100-9f82-8f9fd7ea3560" providerId="ADAL" clId="{E1DC80F1-2823-418A-888F-9E6640D89E20}" dt="2023-06-05T10:50:07.477" v="1648" actId="478"/>
          <ac:spMkLst>
            <pc:docMk/>
            <pc:sldMk cId="0" sldId="268"/>
            <ac:spMk id="4" creationId="{00000000-0000-0000-0000-000000000000}"/>
          </ac:spMkLst>
        </pc:spChg>
        <pc:spChg chg="add del mod">
          <ac:chgData name="Iva Vavic" userId="13a89f61-d74e-4100-9f82-8f9fd7ea3560" providerId="ADAL" clId="{E1DC80F1-2823-418A-888F-9E6640D89E20}" dt="2023-06-05T10:50:07.477" v="1648" actId="478"/>
          <ac:spMkLst>
            <pc:docMk/>
            <pc:sldMk cId="0" sldId="268"/>
            <ac:spMk id="6" creationId="{B1EBB907-2266-DA3C-2979-C87C2E8FC10E}"/>
          </ac:spMkLst>
        </pc:spChg>
        <pc:picChg chg="add del mod">
          <ac:chgData name="Iva Vavic" userId="13a89f61-d74e-4100-9f82-8f9fd7ea3560" providerId="ADAL" clId="{E1DC80F1-2823-418A-888F-9E6640D89E20}" dt="2023-06-05T10:50:07.036" v="1646" actId="22"/>
          <ac:picMkLst>
            <pc:docMk/>
            <pc:sldMk cId="0" sldId="268"/>
            <ac:picMk id="8" creationId="{F38B363D-DE30-2F4C-0681-504F3BA036FD}"/>
          </ac:picMkLst>
        </pc:picChg>
        <pc:picChg chg="add del mod">
          <ac:chgData name="Iva Vavic" userId="13a89f61-d74e-4100-9f82-8f9fd7ea3560" providerId="ADAL" clId="{E1DC80F1-2823-418A-888F-9E6640D89E20}" dt="2023-06-05T10:50:05.909" v="1640" actId="22"/>
          <ac:picMkLst>
            <pc:docMk/>
            <pc:sldMk cId="0" sldId="268"/>
            <ac:picMk id="10" creationId="{E9736AAC-555E-A627-208E-A1C35F34A479}"/>
          </ac:picMkLst>
        </pc:picChg>
      </pc:sldChg>
      <pc:sldChg chg="modSp add del mod">
        <pc:chgData name="Iva Vavic" userId="13a89f61-d74e-4100-9f82-8f9fd7ea3560" providerId="ADAL" clId="{E1DC80F1-2823-418A-888F-9E6640D89E20}" dt="2023-06-05T10:50:19.045" v="1657" actId="47"/>
        <pc:sldMkLst>
          <pc:docMk/>
          <pc:sldMk cId="0" sldId="269"/>
        </pc:sldMkLst>
        <pc:spChg chg="mod">
          <ac:chgData name="Iva Vavic" userId="13a89f61-d74e-4100-9f82-8f9fd7ea3560" providerId="ADAL" clId="{E1DC80F1-2823-418A-888F-9E6640D89E20}" dt="2023-06-05T10:47:17.587" v="1616" actId="1076"/>
          <ac:spMkLst>
            <pc:docMk/>
            <pc:sldMk cId="0" sldId="269"/>
            <ac:spMk id="3" creationId="{00000000-0000-0000-0000-000000000000}"/>
          </ac:spMkLst>
        </pc:spChg>
        <pc:spChg chg="mod">
          <ac:chgData name="Iva Vavic" userId="13a89f61-d74e-4100-9f82-8f9fd7ea3560" providerId="ADAL" clId="{E1DC80F1-2823-418A-888F-9E6640D89E20}" dt="2023-06-05T10:50:08.280" v="1653" actId="108"/>
          <ac:spMkLst>
            <pc:docMk/>
            <pc:sldMk cId="0" sldId="269"/>
            <ac:spMk id="4" creationId="{00000000-0000-0000-0000-000000000000}"/>
          </ac:spMkLst>
        </pc:spChg>
      </pc:sldChg>
      <pc:sldChg chg="add del">
        <pc:chgData name="Iva Vavic" userId="13a89f61-d74e-4100-9f82-8f9fd7ea3560" providerId="ADAL" clId="{E1DC80F1-2823-418A-888F-9E6640D89E20}" dt="2023-06-05T10:50:19.045" v="1657" actId="47"/>
        <pc:sldMkLst>
          <pc:docMk/>
          <pc:sldMk cId="0" sldId="270"/>
        </pc:sldMkLst>
      </pc:sldChg>
      <pc:sldChg chg="add del">
        <pc:chgData name="Iva Vavic" userId="13a89f61-d74e-4100-9f82-8f9fd7ea3560" providerId="ADAL" clId="{E1DC80F1-2823-418A-888F-9E6640D89E20}" dt="2023-06-05T10:50:19.045" v="1657" actId="47"/>
        <pc:sldMkLst>
          <pc:docMk/>
          <pc:sldMk cId="0" sldId="271"/>
        </pc:sldMkLst>
      </pc:sldChg>
      <pc:sldChg chg="add del">
        <pc:chgData name="Iva Vavic" userId="13a89f61-d74e-4100-9f82-8f9fd7ea3560" providerId="ADAL" clId="{E1DC80F1-2823-418A-888F-9E6640D89E20}" dt="2023-06-05T10:50:19.045" v="1657" actId="47"/>
        <pc:sldMkLst>
          <pc:docMk/>
          <pc:sldMk cId="0" sldId="272"/>
        </pc:sldMkLst>
      </pc:sldChg>
      <pc:sldChg chg="add del">
        <pc:chgData name="Iva Vavic" userId="13a89f61-d74e-4100-9f82-8f9fd7ea3560" providerId="ADAL" clId="{E1DC80F1-2823-418A-888F-9E6640D89E20}" dt="2023-06-05T10:50:19.045" v="1657" actId="47"/>
        <pc:sldMkLst>
          <pc:docMk/>
          <pc:sldMk cId="0" sldId="273"/>
        </pc:sldMkLst>
      </pc:sldChg>
      <pc:sldChg chg="add del">
        <pc:chgData name="Iva Vavic" userId="13a89f61-d74e-4100-9f82-8f9fd7ea3560" providerId="ADAL" clId="{E1DC80F1-2823-418A-888F-9E6640D89E20}" dt="2023-06-05T10:50:19.045" v="1657" actId="47"/>
        <pc:sldMkLst>
          <pc:docMk/>
          <pc:sldMk cId="0" sldId="274"/>
        </pc:sldMkLst>
      </pc:sldChg>
      <pc:sldChg chg="modSp mod setBg">
        <pc:chgData name="Iva Vavic" userId="13a89f61-d74e-4100-9f82-8f9fd7ea3560" providerId="ADAL" clId="{E1DC80F1-2823-418A-888F-9E6640D89E20}" dt="2023-06-04T17:57:27.230" v="627" actId="20577"/>
        <pc:sldMkLst>
          <pc:docMk/>
          <pc:sldMk cId="1472166204" sldId="298"/>
        </pc:sldMkLst>
        <pc:spChg chg="mod">
          <ac:chgData name="Iva Vavic" userId="13a89f61-d74e-4100-9f82-8f9fd7ea3560" providerId="ADAL" clId="{E1DC80F1-2823-418A-888F-9E6640D89E20}" dt="2023-06-04T17:57:27.230" v="627" actId="20577"/>
          <ac:spMkLst>
            <pc:docMk/>
            <pc:sldMk cId="1472166204" sldId="298"/>
            <ac:spMk id="4" creationId="{4A9045E3-A913-9466-AA9F-7B8F58F1C90C}"/>
          </ac:spMkLst>
        </pc:spChg>
      </pc:sldChg>
      <pc:sldChg chg="modSp mod ord">
        <pc:chgData name="Iva Vavic" userId="13a89f61-d74e-4100-9f82-8f9fd7ea3560" providerId="ADAL" clId="{E1DC80F1-2823-418A-888F-9E6640D89E20}" dt="2023-06-04T15:08:05.409" v="568" actId="1076"/>
        <pc:sldMkLst>
          <pc:docMk/>
          <pc:sldMk cId="1301269577" sldId="416"/>
        </pc:sldMkLst>
        <pc:spChg chg="mod">
          <ac:chgData name="Iva Vavic" userId="13a89f61-d74e-4100-9f82-8f9fd7ea3560" providerId="ADAL" clId="{E1DC80F1-2823-418A-888F-9E6640D89E20}" dt="2023-06-04T15:02:48.933" v="566" actId="14100"/>
          <ac:spMkLst>
            <pc:docMk/>
            <pc:sldMk cId="1301269577" sldId="416"/>
            <ac:spMk id="2" creationId="{00000000-0000-0000-0000-000000000000}"/>
          </ac:spMkLst>
        </pc:spChg>
        <pc:picChg chg="mod modCrop">
          <ac:chgData name="Iva Vavic" userId="13a89f61-d74e-4100-9f82-8f9fd7ea3560" providerId="ADAL" clId="{E1DC80F1-2823-418A-888F-9E6640D89E20}" dt="2023-06-04T15:08:05.409" v="568" actId="1076"/>
          <ac:picMkLst>
            <pc:docMk/>
            <pc:sldMk cId="1301269577" sldId="416"/>
            <ac:picMk id="6" creationId="{B34E9E50-A63A-F715-2981-8D29F7835A0A}"/>
          </ac:picMkLst>
        </pc:picChg>
      </pc:sldChg>
      <pc:sldChg chg="addSp modSp add del mod ord setBg">
        <pc:chgData name="Iva Vavic" userId="13a89f61-d74e-4100-9f82-8f9fd7ea3560" providerId="ADAL" clId="{E1DC80F1-2823-418A-888F-9E6640D89E20}" dt="2023-06-05T10:54:09.266" v="1737"/>
        <pc:sldMkLst>
          <pc:docMk/>
          <pc:sldMk cId="748832690" sldId="419"/>
        </pc:sldMkLst>
        <pc:spChg chg="add mod">
          <ac:chgData name="Iva Vavic" userId="13a89f61-d74e-4100-9f82-8f9fd7ea3560" providerId="ADAL" clId="{E1DC80F1-2823-418A-888F-9E6640D89E20}" dt="2023-06-05T10:51:06.657" v="1665"/>
          <ac:spMkLst>
            <pc:docMk/>
            <pc:sldMk cId="748832690" sldId="419"/>
            <ac:spMk id="3" creationId="{B924A003-465A-5AAB-8D40-A7FF76842CEB}"/>
          </ac:spMkLst>
        </pc:spChg>
        <pc:spChg chg="add mod">
          <ac:chgData name="Iva Vavic" userId="13a89f61-d74e-4100-9f82-8f9fd7ea3560" providerId="ADAL" clId="{E1DC80F1-2823-418A-888F-9E6640D89E20}" dt="2023-06-05T10:00:19.082" v="1497"/>
          <ac:spMkLst>
            <pc:docMk/>
            <pc:sldMk cId="748832690" sldId="419"/>
            <ac:spMk id="3" creationId="{CB0C4EBD-C561-9294-338C-68AC1BE8081A}"/>
          </ac:spMkLst>
        </pc:spChg>
        <pc:spChg chg="add mod">
          <ac:chgData name="Iva Vavic" userId="13a89f61-d74e-4100-9f82-8f9fd7ea3560" providerId="ADAL" clId="{E1DC80F1-2823-418A-888F-9E6640D89E20}" dt="2023-06-05T10:00:19.082" v="1497"/>
          <ac:spMkLst>
            <pc:docMk/>
            <pc:sldMk cId="748832690" sldId="419"/>
            <ac:spMk id="4" creationId="{15B4E650-D3FB-8DB4-16BF-51A876C41F58}"/>
          </ac:spMkLst>
        </pc:spChg>
        <pc:spChg chg="add mod">
          <ac:chgData name="Iva Vavic" userId="13a89f61-d74e-4100-9f82-8f9fd7ea3560" providerId="ADAL" clId="{E1DC80F1-2823-418A-888F-9E6640D89E20}" dt="2023-06-05T10:51:06.657" v="1665"/>
          <ac:spMkLst>
            <pc:docMk/>
            <pc:sldMk cId="748832690" sldId="419"/>
            <ac:spMk id="4" creationId="{C5CC6A27-AADB-1244-43E0-574B9BDF47F8}"/>
          </ac:spMkLst>
        </pc:spChg>
        <pc:spChg chg="mod">
          <ac:chgData name="Iva Vavic" userId="13a89f61-d74e-4100-9f82-8f9fd7ea3560" providerId="ADAL" clId="{E1DC80F1-2823-418A-888F-9E6640D89E20}" dt="2023-06-05T10:52:04.105" v="1735" actId="2711"/>
          <ac:spMkLst>
            <pc:docMk/>
            <pc:sldMk cId="748832690" sldId="419"/>
            <ac:spMk id="17" creationId="{CD01EF23-FBC9-40B4-180A-2605C5030990}"/>
          </ac:spMkLst>
        </pc:spChg>
      </pc:sldChg>
      <pc:sldChg chg="addSp delSp modSp mod">
        <pc:chgData name="Iva Vavic" userId="13a89f61-d74e-4100-9f82-8f9fd7ea3560" providerId="ADAL" clId="{E1DC80F1-2823-418A-888F-9E6640D89E20}" dt="2023-06-05T09:49:36.255" v="1362" actId="14100"/>
        <pc:sldMkLst>
          <pc:docMk/>
          <pc:sldMk cId="1525568896" sldId="427"/>
        </pc:sldMkLst>
        <pc:spChg chg="mod">
          <ac:chgData name="Iva Vavic" userId="13a89f61-d74e-4100-9f82-8f9fd7ea3560" providerId="ADAL" clId="{E1DC80F1-2823-418A-888F-9E6640D89E20}" dt="2023-06-05T09:49:36.255" v="1362" actId="14100"/>
          <ac:spMkLst>
            <pc:docMk/>
            <pc:sldMk cId="1525568896" sldId="427"/>
            <ac:spMk id="15" creationId="{AF18885C-59DE-DC9B-B6E2-CC9EEF3CC241}"/>
          </ac:spMkLst>
        </pc:spChg>
        <pc:picChg chg="add mod ord modCrop">
          <ac:chgData name="Iva Vavic" userId="13a89f61-d74e-4100-9f82-8f9fd7ea3560" providerId="ADAL" clId="{E1DC80F1-2823-418A-888F-9E6640D89E20}" dt="2023-06-04T15:00:34.481" v="499" actId="1037"/>
          <ac:picMkLst>
            <pc:docMk/>
            <pc:sldMk cId="1525568896" sldId="427"/>
            <ac:picMk id="4" creationId="{79426F5A-FAA8-44CF-6323-D91BFF948CAC}"/>
          </ac:picMkLst>
        </pc:picChg>
        <pc:picChg chg="del">
          <ac:chgData name="Iva Vavic" userId="13a89f61-d74e-4100-9f82-8f9fd7ea3560" providerId="ADAL" clId="{E1DC80F1-2823-418A-888F-9E6640D89E20}" dt="2023-06-04T05:51:02.283" v="183" actId="478"/>
          <ac:picMkLst>
            <pc:docMk/>
            <pc:sldMk cId="1525568896" sldId="427"/>
            <ac:picMk id="8" creationId="{A4EADF20-2B48-3B59-427E-AC07BA8DB3FE}"/>
          </ac:picMkLst>
        </pc:picChg>
        <pc:picChg chg="add mod ord modCrop">
          <ac:chgData name="Iva Vavic" userId="13a89f61-d74e-4100-9f82-8f9fd7ea3560" providerId="ADAL" clId="{E1DC80F1-2823-418A-888F-9E6640D89E20}" dt="2023-06-04T15:00:47.694" v="500" actId="732"/>
          <ac:picMkLst>
            <pc:docMk/>
            <pc:sldMk cId="1525568896" sldId="427"/>
            <ac:picMk id="9" creationId="{E677917B-2096-B5F7-75F2-6EE568CB173A}"/>
          </ac:picMkLst>
        </pc:picChg>
      </pc:sldChg>
      <pc:sldChg chg="modSp add del mod ord">
        <pc:chgData name="Iva Vavic" userId="13a89f61-d74e-4100-9f82-8f9fd7ea3560" providerId="ADAL" clId="{E1DC80F1-2823-418A-888F-9E6640D89E20}" dt="2023-06-04T14:50:41.431" v="377" actId="47"/>
        <pc:sldMkLst>
          <pc:docMk/>
          <pc:sldMk cId="1697380125" sldId="470"/>
        </pc:sldMkLst>
        <pc:spChg chg="mod">
          <ac:chgData name="Iva Vavic" userId="13a89f61-d74e-4100-9f82-8f9fd7ea3560" providerId="ADAL" clId="{E1DC80F1-2823-418A-888F-9E6640D89E20}" dt="2023-06-04T14:04:55.807" v="290"/>
          <ac:spMkLst>
            <pc:docMk/>
            <pc:sldMk cId="1697380125" sldId="470"/>
            <ac:spMk id="15" creationId="{AF18885C-59DE-DC9B-B6E2-CC9EEF3CC241}"/>
          </ac:spMkLst>
        </pc:spChg>
      </pc:sldChg>
      <pc:sldChg chg="addSp delSp modSp mod">
        <pc:chgData name="Iva Vavic" userId="13a89f61-d74e-4100-9f82-8f9fd7ea3560" providerId="ADAL" clId="{E1DC80F1-2823-418A-888F-9E6640D89E20}" dt="2023-06-05T08:26:54.015" v="989" actId="108"/>
        <pc:sldMkLst>
          <pc:docMk/>
          <pc:sldMk cId="713679137" sldId="472"/>
        </pc:sldMkLst>
        <pc:spChg chg="mod">
          <ac:chgData name="Iva Vavic" userId="13a89f61-d74e-4100-9f82-8f9fd7ea3560" providerId="ADAL" clId="{E1DC80F1-2823-418A-888F-9E6640D89E20}" dt="2023-06-05T08:19:34.362" v="671" actId="20577"/>
          <ac:spMkLst>
            <pc:docMk/>
            <pc:sldMk cId="713679137" sldId="472"/>
            <ac:spMk id="2" creationId="{00000000-0000-0000-0000-000000000000}"/>
          </ac:spMkLst>
        </pc:spChg>
        <pc:spChg chg="add mod">
          <ac:chgData name="Iva Vavic" userId="13a89f61-d74e-4100-9f82-8f9fd7ea3560" providerId="ADAL" clId="{E1DC80F1-2823-418A-888F-9E6640D89E20}" dt="2023-06-05T08:26:54.015" v="989" actId="108"/>
          <ac:spMkLst>
            <pc:docMk/>
            <pc:sldMk cId="713679137" sldId="472"/>
            <ac:spMk id="10" creationId="{FF90F467-7E3B-33E8-CFC1-0EDDC2E96C2A}"/>
          </ac:spMkLst>
        </pc:spChg>
        <pc:graphicFrameChg chg="del">
          <ac:chgData name="Iva Vavic" userId="13a89f61-d74e-4100-9f82-8f9fd7ea3560" providerId="ADAL" clId="{E1DC80F1-2823-418A-888F-9E6640D89E20}" dt="2023-06-05T08:16:24.600" v="633" actId="478"/>
          <ac:graphicFrameMkLst>
            <pc:docMk/>
            <pc:sldMk cId="713679137" sldId="472"/>
            <ac:graphicFrameMk id="3" creationId="{061622F2-A399-0650-29B3-78BCE38E1FF2}"/>
          </ac:graphicFrameMkLst>
        </pc:graphicFrameChg>
        <pc:picChg chg="add mod ord">
          <ac:chgData name="Iva Vavic" userId="13a89f61-d74e-4100-9f82-8f9fd7ea3560" providerId="ADAL" clId="{E1DC80F1-2823-418A-888F-9E6640D89E20}" dt="2023-06-05T08:19:09.694" v="646" actId="14100"/>
          <ac:picMkLst>
            <pc:docMk/>
            <pc:sldMk cId="713679137" sldId="472"/>
            <ac:picMk id="6" creationId="{E928F822-A272-4838-08E7-0FCEE02E2D6A}"/>
          </ac:picMkLst>
        </pc:picChg>
        <pc:picChg chg="add mod">
          <ac:chgData name="Iva Vavic" userId="13a89f61-d74e-4100-9f82-8f9fd7ea3560" providerId="ADAL" clId="{E1DC80F1-2823-418A-888F-9E6640D89E20}" dt="2023-06-05T08:19:23.509" v="649" actId="14100"/>
          <ac:picMkLst>
            <pc:docMk/>
            <pc:sldMk cId="713679137" sldId="472"/>
            <ac:picMk id="9" creationId="{1BF40CD2-3644-6842-B295-799A3D9997ED}"/>
          </ac:picMkLst>
        </pc:picChg>
      </pc:sldChg>
      <pc:sldChg chg="del">
        <pc:chgData name="Iva Vavic" userId="13a89f61-d74e-4100-9f82-8f9fd7ea3560" providerId="ADAL" clId="{E1DC80F1-2823-418A-888F-9E6640D89E20}" dt="2023-06-03T19:18:14.105" v="4" actId="47"/>
        <pc:sldMkLst>
          <pc:docMk/>
          <pc:sldMk cId="2208766405" sldId="473"/>
        </pc:sldMkLst>
      </pc:sldChg>
      <pc:sldChg chg="del">
        <pc:chgData name="Iva Vavic" userId="13a89f61-d74e-4100-9f82-8f9fd7ea3560" providerId="ADAL" clId="{E1DC80F1-2823-418A-888F-9E6640D89E20}" dt="2023-06-03T19:18:15.883" v="5" actId="47"/>
        <pc:sldMkLst>
          <pc:docMk/>
          <pc:sldMk cId="1305339864" sldId="474"/>
        </pc:sldMkLst>
      </pc:sldChg>
      <pc:sldChg chg="del">
        <pc:chgData name="Iva Vavic" userId="13a89f61-d74e-4100-9f82-8f9fd7ea3560" providerId="ADAL" clId="{E1DC80F1-2823-418A-888F-9E6640D89E20}" dt="2023-06-03T19:18:11.437" v="3" actId="47"/>
        <pc:sldMkLst>
          <pc:docMk/>
          <pc:sldMk cId="218813829" sldId="475"/>
        </pc:sldMkLst>
      </pc:sldChg>
      <pc:sldChg chg="del">
        <pc:chgData name="Iva Vavic" userId="13a89f61-d74e-4100-9f82-8f9fd7ea3560" providerId="ADAL" clId="{E1DC80F1-2823-418A-888F-9E6640D89E20}" dt="2023-06-04T14:49:49.062" v="373" actId="47"/>
        <pc:sldMkLst>
          <pc:docMk/>
          <pc:sldMk cId="2423645643" sldId="476"/>
        </pc:sldMkLst>
      </pc:sldChg>
      <pc:sldChg chg="addSp delSp modSp mod setBg">
        <pc:chgData name="Iva Vavic" userId="13a89f61-d74e-4100-9f82-8f9fd7ea3560" providerId="ADAL" clId="{E1DC80F1-2823-418A-888F-9E6640D89E20}" dt="2023-06-05T10:03:56.977" v="1548"/>
        <pc:sldMkLst>
          <pc:docMk/>
          <pc:sldMk cId="4123397747" sldId="478"/>
        </pc:sldMkLst>
        <pc:spChg chg="mod">
          <ac:chgData name="Iva Vavic" userId="13a89f61-d74e-4100-9f82-8f9fd7ea3560" providerId="ADAL" clId="{E1DC80F1-2823-418A-888F-9E6640D89E20}" dt="2023-06-04T14:50:58.563" v="382" actId="20577"/>
          <ac:spMkLst>
            <pc:docMk/>
            <pc:sldMk cId="4123397747" sldId="478"/>
            <ac:spMk id="9" creationId="{B91D76C8-B40B-82DF-A463-7FA49157F0E0}"/>
          </ac:spMkLst>
        </pc:spChg>
        <pc:picChg chg="add del mod ord">
          <ac:chgData name="Iva Vavic" userId="13a89f61-d74e-4100-9f82-8f9fd7ea3560" providerId="ADAL" clId="{E1DC80F1-2823-418A-888F-9E6640D89E20}" dt="2023-06-05T09:10:31.489" v="1001" actId="478"/>
          <ac:picMkLst>
            <pc:docMk/>
            <pc:sldMk cId="4123397747" sldId="478"/>
            <ac:picMk id="4" creationId="{3D178E13-559C-6D03-46C1-9AE9784A9042}"/>
          </ac:picMkLst>
        </pc:picChg>
        <pc:picChg chg="del">
          <ac:chgData name="Iva Vavic" userId="13a89f61-d74e-4100-9f82-8f9fd7ea3560" providerId="ADAL" clId="{E1DC80F1-2823-418A-888F-9E6640D89E20}" dt="2023-06-03T18:38:19.997" v="0" actId="478"/>
          <ac:picMkLst>
            <pc:docMk/>
            <pc:sldMk cId="4123397747" sldId="478"/>
            <ac:picMk id="4" creationId="{FF5D30D3-A535-4465-F7D8-B45263826EC5}"/>
          </ac:picMkLst>
        </pc:picChg>
        <pc:picChg chg="add del mod ord">
          <ac:chgData name="Iva Vavic" userId="13a89f61-d74e-4100-9f82-8f9fd7ea3560" providerId="ADAL" clId="{E1DC80F1-2823-418A-888F-9E6640D89E20}" dt="2023-06-05T09:15:12.904" v="1009" actId="478"/>
          <ac:picMkLst>
            <pc:docMk/>
            <pc:sldMk cId="4123397747" sldId="478"/>
            <ac:picMk id="6" creationId="{133E5778-57F0-A41E-A050-979C36E3F46C}"/>
          </ac:picMkLst>
        </pc:picChg>
        <pc:picChg chg="add mod ord">
          <ac:chgData name="Iva Vavic" userId="13a89f61-d74e-4100-9f82-8f9fd7ea3560" providerId="ADAL" clId="{E1DC80F1-2823-418A-888F-9E6640D89E20}" dt="2023-06-05T09:21:12.955" v="1045" actId="34135"/>
          <ac:picMkLst>
            <pc:docMk/>
            <pc:sldMk cId="4123397747" sldId="478"/>
            <ac:picMk id="11" creationId="{B1A6A295-1FB5-0E1F-2837-4BF3FEA157F9}"/>
          </ac:picMkLst>
        </pc:picChg>
      </pc:sldChg>
      <pc:sldChg chg="modSp mod ord">
        <pc:chgData name="Iva Vavic" userId="13a89f61-d74e-4100-9f82-8f9fd7ea3560" providerId="ADAL" clId="{E1DC80F1-2823-418A-888F-9E6640D89E20}" dt="2023-06-04T17:57:34.913" v="629"/>
        <pc:sldMkLst>
          <pc:docMk/>
          <pc:sldMk cId="970451175" sldId="479"/>
        </pc:sldMkLst>
        <pc:graphicFrameChg chg="modGraphic">
          <ac:chgData name="Iva Vavic" userId="13a89f61-d74e-4100-9f82-8f9fd7ea3560" providerId="ADAL" clId="{E1DC80F1-2823-418A-888F-9E6640D89E20}" dt="2023-06-04T16:32:02.393" v="612" actId="2084"/>
          <ac:graphicFrameMkLst>
            <pc:docMk/>
            <pc:sldMk cId="970451175" sldId="479"/>
            <ac:graphicFrameMk id="8" creationId="{2A57BB7F-9126-6C24-75A3-5D553A2DFD8F}"/>
          </ac:graphicFrameMkLst>
        </pc:graphicFrameChg>
      </pc:sldChg>
      <pc:sldChg chg="del">
        <pc:chgData name="Iva Vavic" userId="13a89f61-d74e-4100-9f82-8f9fd7ea3560" providerId="ADAL" clId="{E1DC80F1-2823-418A-888F-9E6640D89E20}" dt="2023-06-04T14:50:35.369" v="376" actId="47"/>
        <pc:sldMkLst>
          <pc:docMk/>
          <pc:sldMk cId="1652665896" sldId="480"/>
        </pc:sldMkLst>
      </pc:sldChg>
      <pc:sldChg chg="add del">
        <pc:chgData name="Iva Vavic" userId="13a89f61-d74e-4100-9f82-8f9fd7ea3560" providerId="ADAL" clId="{E1DC80F1-2823-418A-888F-9E6640D89E20}" dt="2023-06-05T08:27:15.435" v="990" actId="47"/>
        <pc:sldMkLst>
          <pc:docMk/>
          <pc:sldMk cId="437280953" sldId="481"/>
        </pc:sldMkLst>
      </pc:sldChg>
      <pc:sldChg chg="del">
        <pc:chgData name="Iva Vavic" userId="13a89f61-d74e-4100-9f82-8f9fd7ea3560" providerId="ADAL" clId="{E1DC80F1-2823-418A-888F-9E6640D89E20}" dt="2023-06-05T08:27:16.934" v="991" actId="47"/>
        <pc:sldMkLst>
          <pc:docMk/>
          <pc:sldMk cId="1159242350" sldId="482"/>
        </pc:sldMkLst>
      </pc:sldChg>
      <pc:sldChg chg="addSp delSp modSp add mod ord">
        <pc:chgData name="Iva Vavic" userId="13a89f61-d74e-4100-9f82-8f9fd7ea3560" providerId="ADAL" clId="{E1DC80F1-2823-418A-888F-9E6640D89E20}" dt="2023-06-04T14:49:18.475" v="372"/>
        <pc:sldMkLst>
          <pc:docMk/>
          <pc:sldMk cId="4154056773" sldId="483"/>
        </pc:sldMkLst>
        <pc:spChg chg="mod">
          <ac:chgData name="Iva Vavic" userId="13a89f61-d74e-4100-9f82-8f9fd7ea3560" providerId="ADAL" clId="{E1DC80F1-2823-418A-888F-9E6640D89E20}" dt="2023-06-04T14:00:11.189" v="254" actId="20577"/>
          <ac:spMkLst>
            <pc:docMk/>
            <pc:sldMk cId="4154056773" sldId="483"/>
            <ac:spMk id="2" creationId="{00000000-0000-0000-0000-000000000000}"/>
          </ac:spMkLst>
        </pc:spChg>
        <pc:spChg chg="add mod">
          <ac:chgData name="Iva Vavic" userId="13a89f61-d74e-4100-9f82-8f9fd7ea3560" providerId="ADAL" clId="{E1DC80F1-2823-418A-888F-9E6640D89E20}" dt="2023-06-03T19:27:59.086" v="182" actId="113"/>
          <ac:spMkLst>
            <pc:docMk/>
            <pc:sldMk cId="4154056773" sldId="483"/>
            <ac:spMk id="8" creationId="{E38F3DBD-FF54-E0DC-9868-85EC94912DA6}"/>
          </ac:spMkLst>
        </pc:spChg>
        <pc:spChg chg="del">
          <ac:chgData name="Iva Vavic" userId="13a89f61-d74e-4100-9f82-8f9fd7ea3560" providerId="ADAL" clId="{E1DC80F1-2823-418A-888F-9E6640D89E20}" dt="2023-06-03T19:19:34.441" v="137" actId="478"/>
          <ac:spMkLst>
            <pc:docMk/>
            <pc:sldMk cId="4154056773" sldId="483"/>
            <ac:spMk id="15" creationId="{AF18885C-59DE-DC9B-B6E2-CC9EEF3CC241}"/>
          </ac:spMkLst>
        </pc:spChg>
        <pc:picChg chg="del">
          <ac:chgData name="Iva Vavic" userId="13a89f61-d74e-4100-9f82-8f9fd7ea3560" providerId="ADAL" clId="{E1DC80F1-2823-418A-888F-9E6640D89E20}" dt="2023-06-03T19:19:35.385" v="138" actId="478"/>
          <ac:picMkLst>
            <pc:docMk/>
            <pc:sldMk cId="4154056773" sldId="483"/>
            <ac:picMk id="4" creationId="{B625E29B-F7FA-A623-60B5-1904F15D9DAB}"/>
          </ac:picMkLst>
        </pc:picChg>
        <pc:picChg chg="add mod ord modCrop">
          <ac:chgData name="Iva Vavic" userId="13a89f61-d74e-4100-9f82-8f9fd7ea3560" providerId="ADAL" clId="{E1DC80F1-2823-418A-888F-9E6640D89E20}" dt="2023-06-03T19:21:55.168" v="149" actId="14100"/>
          <ac:picMkLst>
            <pc:docMk/>
            <pc:sldMk cId="4154056773" sldId="483"/>
            <ac:picMk id="6" creationId="{3D58B041-0937-69D1-894E-239629319A80}"/>
          </ac:picMkLst>
        </pc:picChg>
        <pc:picChg chg="del">
          <ac:chgData name="Iva Vavic" userId="13a89f61-d74e-4100-9f82-8f9fd7ea3560" providerId="ADAL" clId="{E1DC80F1-2823-418A-888F-9E6640D89E20}" dt="2023-06-03T19:19:36.480" v="139" actId="478"/>
          <ac:picMkLst>
            <pc:docMk/>
            <pc:sldMk cId="4154056773" sldId="483"/>
            <ac:picMk id="9" creationId="{D27DCDBF-3949-97CF-9273-5A2A5A143EC8}"/>
          </ac:picMkLst>
        </pc:picChg>
      </pc:sldChg>
      <pc:sldChg chg="addSp delSp modSp add mod">
        <pc:chgData name="Iva Vavic" userId="13a89f61-d74e-4100-9f82-8f9fd7ea3560" providerId="ADAL" clId="{E1DC80F1-2823-418A-888F-9E6640D89E20}" dt="2023-06-05T10:08:44.526" v="1567" actId="14100"/>
        <pc:sldMkLst>
          <pc:docMk/>
          <pc:sldMk cId="3275162687" sldId="484"/>
        </pc:sldMkLst>
        <pc:spChg chg="mod">
          <ac:chgData name="Iva Vavic" userId="13a89f61-d74e-4100-9f82-8f9fd7ea3560" providerId="ADAL" clId="{E1DC80F1-2823-418A-888F-9E6640D89E20}" dt="2023-06-04T14:01:45.894" v="277" actId="20577"/>
          <ac:spMkLst>
            <pc:docMk/>
            <pc:sldMk cId="3275162687" sldId="484"/>
            <ac:spMk id="2" creationId="{00000000-0000-0000-0000-000000000000}"/>
          </ac:spMkLst>
        </pc:spChg>
        <pc:spChg chg="add mod">
          <ac:chgData name="Iva Vavic" userId="13a89f61-d74e-4100-9f82-8f9fd7ea3560" providerId="ADAL" clId="{E1DC80F1-2823-418A-888F-9E6640D89E20}" dt="2023-06-05T10:08:44.526" v="1567" actId="14100"/>
          <ac:spMkLst>
            <pc:docMk/>
            <pc:sldMk cId="3275162687" sldId="484"/>
            <ac:spMk id="8" creationId="{B1DED0BA-5D29-99F4-5D80-E837FC411AA8}"/>
          </ac:spMkLst>
        </pc:spChg>
        <pc:spChg chg="del">
          <ac:chgData name="Iva Vavic" userId="13a89f61-d74e-4100-9f82-8f9fd7ea3560" providerId="ADAL" clId="{E1DC80F1-2823-418A-888F-9E6640D89E20}" dt="2023-06-04T14:01:53.737" v="282" actId="478"/>
          <ac:spMkLst>
            <pc:docMk/>
            <pc:sldMk cId="3275162687" sldId="484"/>
            <ac:spMk id="15" creationId="{AF18885C-59DE-DC9B-B6E2-CC9EEF3CC241}"/>
          </ac:spMkLst>
        </pc:spChg>
        <pc:picChg chg="del mod">
          <ac:chgData name="Iva Vavic" userId="13a89f61-d74e-4100-9f82-8f9fd7ea3560" providerId="ADAL" clId="{E1DC80F1-2823-418A-888F-9E6640D89E20}" dt="2023-06-04T14:01:50.870" v="279" actId="478"/>
          <ac:picMkLst>
            <pc:docMk/>
            <pc:sldMk cId="3275162687" sldId="484"/>
            <ac:picMk id="4" creationId="{B625E29B-F7FA-A623-60B5-1904F15D9DAB}"/>
          </ac:picMkLst>
        </pc:picChg>
        <pc:picChg chg="add del mod">
          <ac:chgData name="Iva Vavic" userId="13a89f61-d74e-4100-9f82-8f9fd7ea3560" providerId="ADAL" clId="{E1DC80F1-2823-418A-888F-9E6640D89E20}" dt="2023-06-05T10:05:46.550" v="1550" actId="478"/>
          <ac:picMkLst>
            <pc:docMk/>
            <pc:sldMk cId="3275162687" sldId="484"/>
            <ac:picMk id="6" creationId="{92C8CD85-9A5F-DA1D-47D2-C8512BD5AE6F}"/>
          </ac:picMkLst>
        </pc:picChg>
        <pc:picChg chg="del mod">
          <ac:chgData name="Iva Vavic" userId="13a89f61-d74e-4100-9f82-8f9fd7ea3560" providerId="ADAL" clId="{E1DC80F1-2823-418A-888F-9E6640D89E20}" dt="2023-06-04T14:01:51.925" v="281" actId="478"/>
          <ac:picMkLst>
            <pc:docMk/>
            <pc:sldMk cId="3275162687" sldId="484"/>
            <ac:picMk id="9" creationId="{D27DCDBF-3949-97CF-9273-5A2A5A143EC8}"/>
          </ac:picMkLst>
        </pc:picChg>
        <pc:picChg chg="add del mod">
          <ac:chgData name="Iva Vavic" userId="13a89f61-d74e-4100-9f82-8f9fd7ea3560" providerId="ADAL" clId="{E1DC80F1-2823-418A-888F-9E6640D89E20}" dt="2023-06-05T10:05:54.958" v="1554" actId="478"/>
          <ac:picMkLst>
            <pc:docMk/>
            <pc:sldMk cId="3275162687" sldId="484"/>
            <ac:picMk id="12" creationId="{5B8C470F-4FA7-5B47-DC02-20C0F70DA5F9}"/>
          </ac:picMkLst>
        </pc:picChg>
        <pc:picChg chg="add mod">
          <ac:chgData name="Iva Vavic" userId="13a89f61-d74e-4100-9f82-8f9fd7ea3560" providerId="ADAL" clId="{E1DC80F1-2823-418A-888F-9E6640D89E20}" dt="2023-06-05T10:08:35.322" v="1566" actId="1076"/>
          <ac:picMkLst>
            <pc:docMk/>
            <pc:sldMk cId="3275162687" sldId="484"/>
            <ac:picMk id="14" creationId="{3AC6B8EE-C896-D313-FE93-E140EFB13BB2}"/>
          </ac:picMkLst>
        </pc:picChg>
        <pc:picChg chg="add mod">
          <ac:chgData name="Iva Vavic" userId="13a89f61-d74e-4100-9f82-8f9fd7ea3560" providerId="ADAL" clId="{E1DC80F1-2823-418A-888F-9E6640D89E20}" dt="2023-06-05T10:08:35.322" v="1566" actId="1076"/>
          <ac:picMkLst>
            <pc:docMk/>
            <pc:sldMk cId="3275162687" sldId="484"/>
            <ac:picMk id="17" creationId="{3732F01F-3675-C944-3325-C306955A98CF}"/>
          </ac:picMkLst>
        </pc:picChg>
      </pc:sldChg>
      <pc:sldChg chg="add">
        <pc:chgData name="Iva Vavic" userId="13a89f61-d74e-4100-9f82-8f9fd7ea3560" providerId="ADAL" clId="{E1DC80F1-2823-418A-888F-9E6640D89E20}" dt="2023-06-04T15:01:59.519" v="501" actId="2890"/>
        <pc:sldMkLst>
          <pc:docMk/>
          <pc:sldMk cId="12203920" sldId="485"/>
        </pc:sldMkLst>
      </pc:sldChg>
      <pc:sldChg chg="add">
        <pc:chgData name="Iva Vavic" userId="13a89f61-d74e-4100-9f82-8f9fd7ea3560" providerId="ADAL" clId="{E1DC80F1-2823-418A-888F-9E6640D89E20}" dt="2023-06-05T08:15:51.554" v="632" actId="2890"/>
        <pc:sldMkLst>
          <pc:docMk/>
          <pc:sldMk cId="588707411" sldId="486"/>
        </pc:sldMkLst>
      </pc:sldChg>
      <pc:sldChg chg="add del">
        <pc:chgData name="Iva Vavic" userId="13a89f61-d74e-4100-9f82-8f9fd7ea3560" providerId="ADAL" clId="{E1DC80F1-2823-418A-888F-9E6640D89E20}" dt="2023-06-05T08:14:34.907" v="631" actId="47"/>
        <pc:sldMkLst>
          <pc:docMk/>
          <pc:sldMk cId="4021061644" sldId="486"/>
        </pc:sldMkLst>
      </pc:sldChg>
      <pc:sldChg chg="addSp delSp modSp add mod">
        <pc:chgData name="Iva Vavic" userId="13a89f61-d74e-4100-9f82-8f9fd7ea3560" providerId="ADAL" clId="{E1DC80F1-2823-418A-888F-9E6640D89E20}" dt="2023-06-05T09:58:15.870" v="1493" actId="207"/>
        <pc:sldMkLst>
          <pc:docMk/>
          <pc:sldMk cId="420897750" sldId="487"/>
        </pc:sldMkLst>
        <pc:spChg chg="add mod">
          <ac:chgData name="Iva Vavic" userId="13a89f61-d74e-4100-9f82-8f9fd7ea3560" providerId="ADAL" clId="{E1DC80F1-2823-418A-888F-9E6640D89E20}" dt="2023-06-05T09:58:15.870" v="1493" actId="207"/>
          <ac:spMkLst>
            <pc:docMk/>
            <pc:sldMk cId="420897750" sldId="487"/>
            <ac:spMk id="14" creationId="{1845EBC4-F1A4-79A6-7C1B-F4181AC93327}"/>
          </ac:spMkLst>
        </pc:spChg>
        <pc:spChg chg="del">
          <ac:chgData name="Iva Vavic" userId="13a89f61-d74e-4100-9f82-8f9fd7ea3560" providerId="ADAL" clId="{E1DC80F1-2823-418A-888F-9E6640D89E20}" dt="2023-06-05T09:49:53.120" v="1366" actId="478"/>
          <ac:spMkLst>
            <pc:docMk/>
            <pc:sldMk cId="420897750" sldId="487"/>
            <ac:spMk id="15" creationId="{AF18885C-59DE-DC9B-B6E2-CC9EEF3CC241}"/>
          </ac:spMkLst>
        </pc:spChg>
        <pc:spChg chg="add mod">
          <ac:chgData name="Iva Vavic" userId="13a89f61-d74e-4100-9f82-8f9fd7ea3560" providerId="ADAL" clId="{E1DC80F1-2823-418A-888F-9E6640D89E20}" dt="2023-06-05T09:57:41.962" v="1487" actId="113"/>
          <ac:spMkLst>
            <pc:docMk/>
            <pc:sldMk cId="420897750" sldId="487"/>
            <ac:spMk id="16" creationId="{DBCBCB6F-B874-1964-83E5-C385B78C6EFF}"/>
          </ac:spMkLst>
        </pc:spChg>
        <pc:spChg chg="add mod">
          <ac:chgData name="Iva Vavic" userId="13a89f61-d74e-4100-9f82-8f9fd7ea3560" providerId="ADAL" clId="{E1DC80F1-2823-418A-888F-9E6640D89E20}" dt="2023-06-05T09:57:59.248" v="1489" actId="207"/>
          <ac:spMkLst>
            <pc:docMk/>
            <pc:sldMk cId="420897750" sldId="487"/>
            <ac:spMk id="17" creationId="{CCC9AF0F-8509-4F67-54AF-C75F21C39D98}"/>
          </ac:spMkLst>
        </pc:spChg>
        <pc:picChg chg="del">
          <ac:chgData name="Iva Vavic" userId="13a89f61-d74e-4100-9f82-8f9fd7ea3560" providerId="ADAL" clId="{E1DC80F1-2823-418A-888F-9E6640D89E20}" dt="2023-06-05T09:49:49.721" v="1364" actId="478"/>
          <ac:picMkLst>
            <pc:docMk/>
            <pc:sldMk cId="420897750" sldId="487"/>
            <ac:picMk id="4" creationId="{79426F5A-FAA8-44CF-6323-D91BFF948CAC}"/>
          </ac:picMkLst>
        </pc:picChg>
        <pc:picChg chg="add mod ord modCrop">
          <ac:chgData name="Iva Vavic" userId="13a89f61-d74e-4100-9f82-8f9fd7ea3560" providerId="ADAL" clId="{E1DC80F1-2823-418A-888F-9E6640D89E20}" dt="2023-06-05T09:54:15.536" v="1404" actId="167"/>
          <ac:picMkLst>
            <pc:docMk/>
            <pc:sldMk cId="420897750" sldId="487"/>
            <ac:picMk id="6" creationId="{59FC626B-AD96-C851-FCA6-13F718658C13}"/>
          </ac:picMkLst>
        </pc:picChg>
        <pc:picChg chg="del">
          <ac:chgData name="Iva Vavic" userId="13a89f61-d74e-4100-9f82-8f9fd7ea3560" providerId="ADAL" clId="{E1DC80F1-2823-418A-888F-9E6640D89E20}" dt="2023-06-05T09:49:50.628" v="1365" actId="478"/>
          <ac:picMkLst>
            <pc:docMk/>
            <pc:sldMk cId="420897750" sldId="487"/>
            <ac:picMk id="9" creationId="{E677917B-2096-B5F7-75F2-6EE568CB173A}"/>
          </ac:picMkLst>
        </pc:picChg>
        <pc:picChg chg="add mod ord modCrop">
          <ac:chgData name="Iva Vavic" userId="13a89f61-d74e-4100-9f82-8f9fd7ea3560" providerId="ADAL" clId="{E1DC80F1-2823-418A-888F-9E6640D89E20}" dt="2023-06-05T09:54:20.333" v="1406" actId="1036"/>
          <ac:picMkLst>
            <pc:docMk/>
            <pc:sldMk cId="420897750" sldId="487"/>
            <ac:picMk id="10" creationId="{8165ED0F-5930-DA23-3925-76DFBBAEE98E}"/>
          </ac:picMkLst>
        </pc:picChg>
        <pc:picChg chg="add mod ord modCrop">
          <ac:chgData name="Iva Vavic" userId="13a89f61-d74e-4100-9f82-8f9fd7ea3560" providerId="ADAL" clId="{E1DC80F1-2823-418A-888F-9E6640D89E20}" dt="2023-06-05T09:54:25.842" v="1407" actId="167"/>
          <ac:picMkLst>
            <pc:docMk/>
            <pc:sldMk cId="420897750" sldId="487"/>
            <ac:picMk id="13" creationId="{E35BC64F-FB7C-350A-56F5-35B7C75125BB}"/>
          </ac:picMkLst>
        </pc:picChg>
      </pc:sldChg>
    </pc:docChg>
  </pc:docChgLst>
  <pc:docChgLst>
    <pc:chgData name="Iva Vavic" userId="13a89f61-d74e-4100-9f82-8f9fd7ea3560" providerId="ADAL" clId="{2EBC39AC-33DA-4263-BAEE-AD012CB3CE1B}"/>
    <pc:docChg chg="undo redo custSel addSld delSld modSld sldOrd">
      <pc:chgData name="Iva Vavic" userId="13a89f61-d74e-4100-9f82-8f9fd7ea3560" providerId="ADAL" clId="{2EBC39AC-33DA-4263-BAEE-AD012CB3CE1B}" dt="2023-06-03T14:59:20.183" v="6006" actId="47"/>
      <pc:docMkLst>
        <pc:docMk/>
      </pc:docMkLst>
      <pc:sldChg chg="addSp delSp modSp del mod">
        <pc:chgData name="Iva Vavic" userId="13a89f61-d74e-4100-9f82-8f9fd7ea3560" providerId="ADAL" clId="{2EBC39AC-33DA-4263-BAEE-AD012CB3CE1B}" dt="2023-05-28T21:45:37.520" v="2639" actId="2696"/>
        <pc:sldMkLst>
          <pc:docMk/>
          <pc:sldMk cId="2265858915" sldId="266"/>
        </pc:sldMkLst>
        <pc:spChg chg="add mod">
          <ac:chgData name="Iva Vavic" userId="13a89f61-d74e-4100-9f82-8f9fd7ea3560" providerId="ADAL" clId="{2EBC39AC-33DA-4263-BAEE-AD012CB3CE1B}" dt="2023-05-28T21:43:51.243" v="2553" actId="1035"/>
          <ac:spMkLst>
            <pc:docMk/>
            <pc:sldMk cId="2265858915" sldId="266"/>
            <ac:spMk id="5" creationId="{AD3345E2-8670-B1AF-6B3D-9233470657B2}"/>
          </ac:spMkLst>
        </pc:spChg>
        <pc:spChg chg="add mod ord">
          <ac:chgData name="Iva Vavic" userId="13a89f61-d74e-4100-9f82-8f9fd7ea3560" providerId="ADAL" clId="{2EBC39AC-33DA-4263-BAEE-AD012CB3CE1B}" dt="2023-05-28T21:43:51.243" v="2553" actId="1035"/>
          <ac:spMkLst>
            <pc:docMk/>
            <pc:sldMk cId="2265858915" sldId="266"/>
            <ac:spMk id="6" creationId="{2D931E64-C756-8E9B-A598-2167500EB2EB}"/>
          </ac:spMkLst>
        </pc:spChg>
        <pc:spChg chg="mod">
          <ac:chgData name="Iva Vavic" userId="13a89f61-d74e-4100-9f82-8f9fd7ea3560" providerId="ADAL" clId="{2EBC39AC-33DA-4263-BAEE-AD012CB3CE1B}" dt="2023-05-28T21:32:43.366" v="2101" actId="1037"/>
          <ac:spMkLst>
            <pc:docMk/>
            <pc:sldMk cId="2265858915" sldId="266"/>
            <ac:spMk id="7" creationId="{8BC65051-CD12-F410-8DCE-CB3DD714B380}"/>
          </ac:spMkLst>
        </pc:spChg>
        <pc:spChg chg="mod">
          <ac:chgData name="Iva Vavic" userId="13a89f61-d74e-4100-9f82-8f9fd7ea3560" providerId="ADAL" clId="{2EBC39AC-33DA-4263-BAEE-AD012CB3CE1B}" dt="2023-05-28T21:33:32.449" v="2103" actId="1038"/>
          <ac:spMkLst>
            <pc:docMk/>
            <pc:sldMk cId="2265858915" sldId="266"/>
            <ac:spMk id="8" creationId="{F335F81D-43D8-CC86-F63D-A9D91BFEE4F3}"/>
          </ac:spMkLst>
        </pc:spChg>
        <pc:spChg chg="mod">
          <ac:chgData name="Iva Vavic" userId="13a89f61-d74e-4100-9f82-8f9fd7ea3560" providerId="ADAL" clId="{2EBC39AC-33DA-4263-BAEE-AD012CB3CE1B}" dt="2023-05-28T21:36:13.802" v="2135" actId="1037"/>
          <ac:spMkLst>
            <pc:docMk/>
            <pc:sldMk cId="2265858915" sldId="266"/>
            <ac:spMk id="9" creationId="{B91D76C8-B40B-82DF-A463-7FA49157F0E0}"/>
          </ac:spMkLst>
        </pc:spChg>
        <pc:picChg chg="mod">
          <ac:chgData name="Iva Vavic" userId="13a89f61-d74e-4100-9f82-8f9fd7ea3560" providerId="ADAL" clId="{2EBC39AC-33DA-4263-BAEE-AD012CB3CE1B}" dt="2023-05-28T21:29:55.203" v="1913" actId="1076"/>
          <ac:picMkLst>
            <pc:docMk/>
            <pc:sldMk cId="2265858915" sldId="266"/>
            <ac:picMk id="2" creationId="{D9B72898-B536-9A7B-7D07-0C9C32910A0B}"/>
          </ac:picMkLst>
        </pc:picChg>
        <pc:picChg chg="del mod">
          <ac:chgData name="Iva Vavic" userId="13a89f61-d74e-4100-9f82-8f9fd7ea3560" providerId="ADAL" clId="{2EBC39AC-33DA-4263-BAEE-AD012CB3CE1B}" dt="2023-05-28T16:44:50.016" v="1" actId="478"/>
          <ac:picMkLst>
            <pc:docMk/>
            <pc:sldMk cId="2265858915" sldId="266"/>
            <ac:picMk id="4" creationId="{FB1FB607-371C-EAB8-BCF1-9E6A4C4905C3}"/>
          </ac:picMkLst>
        </pc:picChg>
        <pc:picChg chg="add del mod ord">
          <ac:chgData name="Iva Vavic" userId="13a89f61-d74e-4100-9f82-8f9fd7ea3560" providerId="ADAL" clId="{2EBC39AC-33DA-4263-BAEE-AD012CB3CE1B}" dt="2023-05-28T21:42:16.789" v="2460" actId="167"/>
          <ac:picMkLst>
            <pc:docMk/>
            <pc:sldMk cId="2265858915" sldId="266"/>
            <ac:picMk id="4" creationId="{FF5D30D3-A535-4465-F7D8-B45263826EC5}"/>
          </ac:picMkLst>
        </pc:picChg>
      </pc:sldChg>
      <pc:sldChg chg="modSp mod setBg">
        <pc:chgData name="Iva Vavic" userId="13a89f61-d74e-4100-9f82-8f9fd7ea3560" providerId="ADAL" clId="{2EBC39AC-33DA-4263-BAEE-AD012CB3CE1B}" dt="2023-05-28T20:53:07.541" v="1573"/>
        <pc:sldMkLst>
          <pc:docMk/>
          <pc:sldMk cId="1472166204" sldId="298"/>
        </pc:sldMkLst>
        <pc:spChg chg="mod">
          <ac:chgData name="Iva Vavic" userId="13a89f61-d74e-4100-9f82-8f9fd7ea3560" providerId="ADAL" clId="{2EBC39AC-33DA-4263-BAEE-AD012CB3CE1B}" dt="2023-05-28T20:52:36.830" v="1572" actId="20577"/>
          <ac:spMkLst>
            <pc:docMk/>
            <pc:sldMk cId="1472166204" sldId="298"/>
            <ac:spMk id="4" creationId="{4A9045E3-A913-9466-AA9F-7B8F58F1C90C}"/>
          </ac:spMkLst>
        </pc:spChg>
      </pc:sldChg>
      <pc:sldChg chg="del">
        <pc:chgData name="Iva Vavic" userId="13a89f61-d74e-4100-9f82-8f9fd7ea3560" providerId="ADAL" clId="{2EBC39AC-33DA-4263-BAEE-AD012CB3CE1B}" dt="2023-05-28T21:43:57.591" v="2554" actId="47"/>
        <pc:sldMkLst>
          <pc:docMk/>
          <pc:sldMk cId="3983660992" sldId="375"/>
        </pc:sldMkLst>
      </pc:sldChg>
      <pc:sldChg chg="modSp del mod">
        <pc:chgData name="Iva Vavic" userId="13a89f61-d74e-4100-9f82-8f9fd7ea3560" providerId="ADAL" clId="{2EBC39AC-33DA-4263-BAEE-AD012CB3CE1B}" dt="2023-05-28T17:05:18.718" v="737" actId="2696"/>
        <pc:sldMkLst>
          <pc:docMk/>
          <pc:sldMk cId="3387411563" sldId="392"/>
        </pc:sldMkLst>
        <pc:spChg chg="mod">
          <ac:chgData name="Iva Vavic" userId="13a89f61-d74e-4100-9f82-8f9fd7ea3560" providerId="ADAL" clId="{2EBC39AC-33DA-4263-BAEE-AD012CB3CE1B}" dt="2023-05-28T17:05:12.077" v="736" actId="20577"/>
          <ac:spMkLst>
            <pc:docMk/>
            <pc:sldMk cId="3387411563" sldId="392"/>
            <ac:spMk id="2" creationId="{00000000-0000-0000-0000-000000000000}"/>
          </ac:spMkLst>
        </pc:spChg>
      </pc:sldChg>
      <pc:sldChg chg="addSp delSp modSp mod">
        <pc:chgData name="Iva Vavic" userId="13a89f61-d74e-4100-9f82-8f9fd7ea3560" providerId="ADAL" clId="{2EBC39AC-33DA-4263-BAEE-AD012CB3CE1B}" dt="2023-05-29T07:50:00.272" v="3557"/>
        <pc:sldMkLst>
          <pc:docMk/>
          <pc:sldMk cId="1301269577" sldId="416"/>
        </pc:sldMkLst>
        <pc:spChg chg="add del mod">
          <ac:chgData name="Iva Vavic" userId="13a89f61-d74e-4100-9f82-8f9fd7ea3560" providerId="ADAL" clId="{2EBC39AC-33DA-4263-BAEE-AD012CB3CE1B}" dt="2023-05-29T07:50:00.272" v="3557"/>
          <ac:spMkLst>
            <pc:docMk/>
            <pc:sldMk cId="1301269577" sldId="416"/>
            <ac:spMk id="4" creationId="{71108CD9-E928-B835-57A2-5508EFF61ABF}"/>
          </ac:spMkLst>
        </pc:spChg>
      </pc:sldChg>
      <pc:sldChg chg="modSp mod">
        <pc:chgData name="Iva Vavic" userId="13a89f61-d74e-4100-9f82-8f9fd7ea3560" providerId="ADAL" clId="{2EBC39AC-33DA-4263-BAEE-AD012CB3CE1B}" dt="2023-05-29T10:28:59.447" v="6003" actId="255"/>
        <pc:sldMkLst>
          <pc:docMk/>
          <pc:sldMk cId="1525568896" sldId="427"/>
        </pc:sldMkLst>
        <pc:spChg chg="mod">
          <ac:chgData name="Iva Vavic" userId="13a89f61-d74e-4100-9f82-8f9fd7ea3560" providerId="ADAL" clId="{2EBC39AC-33DA-4263-BAEE-AD012CB3CE1B}" dt="2023-05-29T10:28:59.447" v="6003" actId="255"/>
          <ac:spMkLst>
            <pc:docMk/>
            <pc:sldMk cId="1525568896" sldId="427"/>
            <ac:spMk id="15" creationId="{AF18885C-59DE-DC9B-B6E2-CC9EEF3CC241}"/>
          </ac:spMkLst>
        </pc:spChg>
        <pc:picChg chg="mod">
          <ac:chgData name="Iva Vavic" userId="13a89f61-d74e-4100-9f82-8f9fd7ea3560" providerId="ADAL" clId="{2EBC39AC-33DA-4263-BAEE-AD012CB3CE1B}" dt="2023-05-28T20:47:05.414" v="1389" actId="1037"/>
          <ac:picMkLst>
            <pc:docMk/>
            <pc:sldMk cId="1525568896" sldId="427"/>
            <ac:picMk id="8" creationId="{A4EADF20-2B48-3B59-427E-AC07BA8DB3FE}"/>
          </ac:picMkLst>
        </pc:picChg>
      </pc:sldChg>
      <pc:sldChg chg="del">
        <pc:chgData name="Iva Vavic" userId="13a89f61-d74e-4100-9f82-8f9fd7ea3560" providerId="ADAL" clId="{2EBC39AC-33DA-4263-BAEE-AD012CB3CE1B}" dt="2023-05-28T17:05:47.431" v="779" actId="47"/>
        <pc:sldMkLst>
          <pc:docMk/>
          <pc:sldMk cId="3468599144" sldId="446"/>
        </pc:sldMkLst>
      </pc:sldChg>
      <pc:sldChg chg="del">
        <pc:chgData name="Iva Vavic" userId="13a89f61-d74e-4100-9f82-8f9fd7ea3560" providerId="ADAL" clId="{2EBC39AC-33DA-4263-BAEE-AD012CB3CE1B}" dt="2023-05-28T17:05:24.923" v="740" actId="47"/>
        <pc:sldMkLst>
          <pc:docMk/>
          <pc:sldMk cId="4024180716" sldId="448"/>
        </pc:sldMkLst>
      </pc:sldChg>
      <pc:sldChg chg="del">
        <pc:chgData name="Iva Vavic" userId="13a89f61-d74e-4100-9f82-8f9fd7ea3560" providerId="ADAL" clId="{2EBC39AC-33DA-4263-BAEE-AD012CB3CE1B}" dt="2023-05-28T17:05:22.229" v="738" actId="47"/>
        <pc:sldMkLst>
          <pc:docMk/>
          <pc:sldMk cId="1440235812" sldId="458"/>
        </pc:sldMkLst>
      </pc:sldChg>
      <pc:sldChg chg="modSp del mod">
        <pc:chgData name="Iva Vavic" userId="13a89f61-d74e-4100-9f82-8f9fd7ea3560" providerId="ADAL" clId="{2EBC39AC-33DA-4263-BAEE-AD012CB3CE1B}" dt="2023-05-29T06:59:20.326" v="2662" actId="47"/>
        <pc:sldMkLst>
          <pc:docMk/>
          <pc:sldMk cId="3947112671" sldId="459"/>
        </pc:sldMkLst>
        <pc:spChg chg="mod">
          <ac:chgData name="Iva Vavic" userId="13a89f61-d74e-4100-9f82-8f9fd7ea3560" providerId="ADAL" clId="{2EBC39AC-33DA-4263-BAEE-AD012CB3CE1B}" dt="2023-05-28T16:56:07.982" v="342" actId="20577"/>
          <ac:spMkLst>
            <pc:docMk/>
            <pc:sldMk cId="3947112671" sldId="459"/>
            <ac:spMk id="2" creationId="{00000000-0000-0000-0000-000000000000}"/>
          </ac:spMkLst>
        </pc:spChg>
        <pc:spChg chg="mod">
          <ac:chgData name="Iva Vavic" userId="13a89f61-d74e-4100-9f82-8f9fd7ea3560" providerId="ADAL" clId="{2EBC39AC-33DA-4263-BAEE-AD012CB3CE1B}" dt="2023-05-28T16:55:33.989" v="296" actId="20577"/>
          <ac:spMkLst>
            <pc:docMk/>
            <pc:sldMk cId="3947112671" sldId="459"/>
            <ac:spMk id="3" creationId="{E75F4439-6F29-CF96-009C-DD96354E10C6}"/>
          </ac:spMkLst>
        </pc:spChg>
        <pc:graphicFrameChg chg="modGraphic">
          <ac:chgData name="Iva Vavic" userId="13a89f61-d74e-4100-9f82-8f9fd7ea3560" providerId="ADAL" clId="{2EBC39AC-33DA-4263-BAEE-AD012CB3CE1B}" dt="2023-05-28T16:55:59.606" v="313" actId="2164"/>
          <ac:graphicFrameMkLst>
            <pc:docMk/>
            <pc:sldMk cId="3947112671" sldId="459"/>
            <ac:graphicFrameMk id="4" creationId="{005873F7-AAD8-1E8B-78BE-B578DEAACB6B}"/>
          </ac:graphicFrameMkLst>
        </pc:graphicFrameChg>
      </pc:sldChg>
      <pc:sldChg chg="del">
        <pc:chgData name="Iva Vavic" userId="13a89f61-d74e-4100-9f82-8f9fd7ea3560" providerId="ADAL" clId="{2EBC39AC-33DA-4263-BAEE-AD012CB3CE1B}" dt="2023-05-28T17:02:54.975" v="732" actId="47"/>
        <pc:sldMkLst>
          <pc:docMk/>
          <pc:sldMk cId="3283349316" sldId="461"/>
        </pc:sldMkLst>
      </pc:sldChg>
      <pc:sldChg chg="del">
        <pc:chgData name="Iva Vavic" userId="13a89f61-d74e-4100-9f82-8f9fd7ea3560" providerId="ADAL" clId="{2EBC39AC-33DA-4263-BAEE-AD012CB3CE1B}" dt="2023-05-28T17:02:55.747" v="733" actId="47"/>
        <pc:sldMkLst>
          <pc:docMk/>
          <pc:sldMk cId="629688564" sldId="462"/>
        </pc:sldMkLst>
      </pc:sldChg>
      <pc:sldChg chg="del">
        <pc:chgData name="Iva Vavic" userId="13a89f61-d74e-4100-9f82-8f9fd7ea3560" providerId="ADAL" clId="{2EBC39AC-33DA-4263-BAEE-AD012CB3CE1B}" dt="2023-05-28T16:55:07.072" v="271" actId="47"/>
        <pc:sldMkLst>
          <pc:docMk/>
          <pc:sldMk cId="1933094179" sldId="463"/>
        </pc:sldMkLst>
      </pc:sldChg>
      <pc:sldChg chg="del">
        <pc:chgData name="Iva Vavic" userId="13a89f61-d74e-4100-9f82-8f9fd7ea3560" providerId="ADAL" clId="{2EBC39AC-33DA-4263-BAEE-AD012CB3CE1B}" dt="2023-05-28T16:55:08.296" v="272" actId="47"/>
        <pc:sldMkLst>
          <pc:docMk/>
          <pc:sldMk cId="3937283596" sldId="466"/>
        </pc:sldMkLst>
      </pc:sldChg>
      <pc:sldChg chg="del">
        <pc:chgData name="Iva Vavic" userId="13a89f61-d74e-4100-9f82-8f9fd7ea3560" providerId="ADAL" clId="{2EBC39AC-33DA-4263-BAEE-AD012CB3CE1B}" dt="2023-05-28T16:55:10.094" v="273" actId="47"/>
        <pc:sldMkLst>
          <pc:docMk/>
          <pc:sldMk cId="2743908990" sldId="467"/>
        </pc:sldMkLst>
      </pc:sldChg>
      <pc:sldChg chg="del">
        <pc:chgData name="Iva Vavic" userId="13a89f61-d74e-4100-9f82-8f9fd7ea3560" providerId="ADAL" clId="{2EBC39AC-33DA-4263-BAEE-AD012CB3CE1B}" dt="2023-05-28T17:05:23.680" v="739" actId="47"/>
        <pc:sldMkLst>
          <pc:docMk/>
          <pc:sldMk cId="2437242979" sldId="469"/>
        </pc:sldMkLst>
      </pc:sldChg>
      <pc:sldChg chg="addSp delSp modSp add mod ord">
        <pc:chgData name="Iva Vavic" userId="13a89f61-d74e-4100-9f82-8f9fd7ea3560" providerId="ADAL" clId="{2EBC39AC-33DA-4263-BAEE-AD012CB3CE1B}" dt="2023-05-29T07:52:31.331" v="3744" actId="1036"/>
        <pc:sldMkLst>
          <pc:docMk/>
          <pc:sldMk cId="1697380125" sldId="470"/>
        </pc:sldMkLst>
        <pc:spChg chg="mod">
          <ac:chgData name="Iva Vavic" userId="13a89f61-d74e-4100-9f82-8f9fd7ea3560" providerId="ADAL" clId="{2EBC39AC-33DA-4263-BAEE-AD012CB3CE1B}" dt="2023-05-28T17:02:09.105" v="639" actId="20577"/>
          <ac:spMkLst>
            <pc:docMk/>
            <pc:sldMk cId="1697380125" sldId="470"/>
            <ac:spMk id="2" creationId="{00000000-0000-0000-0000-000000000000}"/>
          </ac:spMkLst>
        </pc:spChg>
        <pc:spChg chg="mod">
          <ac:chgData name="Iva Vavic" userId="13a89f61-d74e-4100-9f82-8f9fd7ea3560" providerId="ADAL" clId="{2EBC39AC-33DA-4263-BAEE-AD012CB3CE1B}" dt="2023-05-29T07:52:31.331" v="3744" actId="1036"/>
          <ac:spMkLst>
            <pc:docMk/>
            <pc:sldMk cId="1697380125" sldId="470"/>
            <ac:spMk id="15" creationId="{AF18885C-59DE-DC9B-B6E2-CC9EEF3CC241}"/>
          </ac:spMkLst>
        </pc:spChg>
        <pc:picChg chg="add mod">
          <ac:chgData name="Iva Vavic" userId="13a89f61-d74e-4100-9f82-8f9fd7ea3560" providerId="ADAL" clId="{2EBC39AC-33DA-4263-BAEE-AD012CB3CE1B}" dt="2023-05-28T16:47:07.386" v="39" actId="1036"/>
          <ac:picMkLst>
            <pc:docMk/>
            <pc:sldMk cId="1697380125" sldId="470"/>
            <ac:picMk id="4" creationId="{B625E29B-F7FA-A623-60B5-1904F15D9DAB}"/>
          </ac:picMkLst>
        </pc:picChg>
        <pc:picChg chg="del">
          <ac:chgData name="Iva Vavic" userId="13a89f61-d74e-4100-9f82-8f9fd7ea3560" providerId="ADAL" clId="{2EBC39AC-33DA-4263-BAEE-AD012CB3CE1B}" dt="2023-05-28T16:45:05.027" v="3" actId="478"/>
          <ac:picMkLst>
            <pc:docMk/>
            <pc:sldMk cId="1697380125" sldId="470"/>
            <ac:picMk id="8" creationId="{A4EADF20-2B48-3B59-427E-AC07BA8DB3FE}"/>
          </ac:picMkLst>
        </pc:picChg>
        <pc:picChg chg="add mod">
          <ac:chgData name="Iva Vavic" userId="13a89f61-d74e-4100-9f82-8f9fd7ea3560" providerId="ADAL" clId="{2EBC39AC-33DA-4263-BAEE-AD012CB3CE1B}" dt="2023-05-28T16:47:07.386" v="39" actId="1036"/>
          <ac:picMkLst>
            <pc:docMk/>
            <pc:sldMk cId="1697380125" sldId="470"/>
            <ac:picMk id="9" creationId="{D27DCDBF-3949-97CF-9273-5A2A5A143EC8}"/>
          </ac:picMkLst>
        </pc:picChg>
      </pc:sldChg>
      <pc:sldChg chg="delSp modSp add del mod ord">
        <pc:chgData name="Iva Vavic" userId="13a89f61-d74e-4100-9f82-8f9fd7ea3560" providerId="ADAL" clId="{2EBC39AC-33DA-4263-BAEE-AD012CB3CE1B}" dt="2023-05-29T10:06:06.961" v="5596" actId="47"/>
        <pc:sldMkLst>
          <pc:docMk/>
          <pc:sldMk cId="2790411839" sldId="471"/>
        </pc:sldMkLst>
        <pc:spChg chg="mod">
          <ac:chgData name="Iva Vavic" userId="13a89f61-d74e-4100-9f82-8f9fd7ea3560" providerId="ADAL" clId="{2EBC39AC-33DA-4263-BAEE-AD012CB3CE1B}" dt="2023-05-28T17:00:30.758" v="369" actId="14100"/>
          <ac:spMkLst>
            <pc:docMk/>
            <pc:sldMk cId="2790411839" sldId="471"/>
            <ac:spMk id="2" creationId="{00000000-0000-0000-0000-000000000000}"/>
          </ac:spMkLst>
        </pc:spChg>
        <pc:spChg chg="mod">
          <ac:chgData name="Iva Vavic" userId="13a89f61-d74e-4100-9f82-8f9fd7ea3560" providerId="ADAL" clId="{2EBC39AC-33DA-4263-BAEE-AD012CB3CE1B}" dt="2023-05-28T17:01:58.165" v="627" actId="20577"/>
          <ac:spMkLst>
            <pc:docMk/>
            <pc:sldMk cId="2790411839" sldId="471"/>
            <ac:spMk id="15" creationId="{AF18885C-59DE-DC9B-B6E2-CC9EEF3CC241}"/>
          </ac:spMkLst>
        </pc:spChg>
        <pc:picChg chg="del">
          <ac:chgData name="Iva Vavic" userId="13a89f61-d74e-4100-9f82-8f9fd7ea3560" providerId="ADAL" clId="{2EBC39AC-33DA-4263-BAEE-AD012CB3CE1B}" dt="2023-05-28T17:00:37.648" v="370" actId="478"/>
          <ac:picMkLst>
            <pc:docMk/>
            <pc:sldMk cId="2790411839" sldId="471"/>
            <ac:picMk id="4" creationId="{B625E29B-F7FA-A623-60B5-1904F15D9DAB}"/>
          </ac:picMkLst>
        </pc:picChg>
        <pc:picChg chg="del">
          <ac:chgData name="Iva Vavic" userId="13a89f61-d74e-4100-9f82-8f9fd7ea3560" providerId="ADAL" clId="{2EBC39AC-33DA-4263-BAEE-AD012CB3CE1B}" dt="2023-05-28T17:00:39.741" v="371" actId="478"/>
          <ac:picMkLst>
            <pc:docMk/>
            <pc:sldMk cId="2790411839" sldId="471"/>
            <ac:picMk id="9" creationId="{D27DCDBF-3949-97CF-9273-5A2A5A143EC8}"/>
          </ac:picMkLst>
        </pc:picChg>
      </pc:sldChg>
      <pc:sldChg chg="addSp delSp modSp add mod">
        <pc:chgData name="Iva Vavic" userId="13a89f61-d74e-4100-9f82-8f9fd7ea3560" providerId="ADAL" clId="{2EBC39AC-33DA-4263-BAEE-AD012CB3CE1B}" dt="2023-05-28T20:29:14.333" v="1370" actId="1036"/>
        <pc:sldMkLst>
          <pc:docMk/>
          <pc:sldMk cId="713679137" sldId="472"/>
        </pc:sldMkLst>
        <pc:spChg chg="mod">
          <ac:chgData name="Iva Vavic" userId="13a89f61-d74e-4100-9f82-8f9fd7ea3560" providerId="ADAL" clId="{2EBC39AC-33DA-4263-BAEE-AD012CB3CE1B}" dt="2023-05-28T17:02:38.492" v="709" actId="20577"/>
          <ac:spMkLst>
            <pc:docMk/>
            <pc:sldMk cId="713679137" sldId="472"/>
            <ac:spMk id="2" creationId="{00000000-0000-0000-0000-000000000000}"/>
          </ac:spMkLst>
        </pc:spChg>
        <pc:spChg chg="del mod">
          <ac:chgData name="Iva Vavic" userId="13a89f61-d74e-4100-9f82-8f9fd7ea3560" providerId="ADAL" clId="{2EBC39AC-33DA-4263-BAEE-AD012CB3CE1B}" dt="2023-05-28T20:24:23.848" v="1312" actId="478"/>
          <ac:spMkLst>
            <pc:docMk/>
            <pc:sldMk cId="713679137" sldId="472"/>
            <ac:spMk id="15" creationId="{AF18885C-59DE-DC9B-B6E2-CC9EEF3CC241}"/>
          </ac:spMkLst>
        </pc:spChg>
        <pc:graphicFrameChg chg="add mod ord">
          <ac:chgData name="Iva Vavic" userId="13a89f61-d74e-4100-9f82-8f9fd7ea3560" providerId="ADAL" clId="{2EBC39AC-33DA-4263-BAEE-AD012CB3CE1B}" dt="2023-05-28T20:29:14.333" v="1370" actId="1036"/>
          <ac:graphicFrameMkLst>
            <pc:docMk/>
            <pc:sldMk cId="713679137" sldId="472"/>
            <ac:graphicFrameMk id="3" creationId="{061622F2-A399-0650-29B3-78BCE38E1FF2}"/>
          </ac:graphicFrameMkLst>
        </pc:graphicFrameChg>
      </pc:sldChg>
      <pc:sldChg chg="addSp delSp modSp add mod">
        <pc:chgData name="Iva Vavic" userId="13a89f61-d74e-4100-9f82-8f9fd7ea3560" providerId="ADAL" clId="{2EBC39AC-33DA-4263-BAEE-AD012CB3CE1B}" dt="2023-05-29T07:32:20.434" v="3385" actId="1035"/>
        <pc:sldMkLst>
          <pc:docMk/>
          <pc:sldMk cId="2208766405" sldId="473"/>
        </pc:sldMkLst>
        <pc:spChg chg="mod">
          <ac:chgData name="Iva Vavic" userId="13a89f61-d74e-4100-9f82-8f9fd7ea3560" providerId="ADAL" clId="{2EBC39AC-33DA-4263-BAEE-AD012CB3CE1B}" dt="2023-05-29T07:21:40.897" v="3282" actId="20577"/>
          <ac:spMkLst>
            <pc:docMk/>
            <pc:sldMk cId="2208766405" sldId="473"/>
            <ac:spMk id="2" creationId="{00000000-0000-0000-0000-000000000000}"/>
          </ac:spMkLst>
        </pc:spChg>
        <pc:spChg chg="mod">
          <ac:chgData name="Iva Vavic" userId="13a89f61-d74e-4100-9f82-8f9fd7ea3560" providerId="ADAL" clId="{2EBC39AC-33DA-4263-BAEE-AD012CB3CE1B}" dt="2023-05-29T07:32:20.434" v="3385" actId="1035"/>
          <ac:spMkLst>
            <pc:docMk/>
            <pc:sldMk cId="2208766405" sldId="473"/>
            <ac:spMk id="3" creationId="{E75F4439-6F29-CF96-009C-DD96354E10C6}"/>
          </ac:spMkLst>
        </pc:spChg>
        <pc:graphicFrameChg chg="del modGraphic">
          <ac:chgData name="Iva Vavic" userId="13a89f61-d74e-4100-9f82-8f9fd7ea3560" providerId="ADAL" clId="{2EBC39AC-33DA-4263-BAEE-AD012CB3CE1B}" dt="2023-05-29T07:08:39.755" v="2663" actId="478"/>
          <ac:graphicFrameMkLst>
            <pc:docMk/>
            <pc:sldMk cId="2208766405" sldId="473"/>
            <ac:graphicFrameMk id="4" creationId="{005873F7-AAD8-1E8B-78BE-B578DEAACB6B}"/>
          </ac:graphicFrameMkLst>
        </pc:graphicFrameChg>
        <pc:graphicFrameChg chg="add mod modGraphic">
          <ac:chgData name="Iva Vavic" userId="13a89f61-d74e-4100-9f82-8f9fd7ea3560" providerId="ADAL" clId="{2EBC39AC-33DA-4263-BAEE-AD012CB3CE1B}" dt="2023-05-29T07:20:48.800" v="3253" actId="313"/>
          <ac:graphicFrameMkLst>
            <pc:docMk/>
            <pc:sldMk cId="2208766405" sldId="473"/>
            <ac:graphicFrameMk id="6" creationId="{E644C5C2-C6A9-501E-AFF4-6767DFD59B39}"/>
          </ac:graphicFrameMkLst>
        </pc:graphicFrameChg>
      </pc:sldChg>
      <pc:sldChg chg="addSp delSp modSp add mod ord">
        <pc:chgData name="Iva Vavic" userId="13a89f61-d74e-4100-9f82-8f9fd7ea3560" providerId="ADAL" clId="{2EBC39AC-33DA-4263-BAEE-AD012CB3CE1B}" dt="2023-05-29T07:47:48.006" v="3552" actId="14100"/>
        <pc:sldMkLst>
          <pc:docMk/>
          <pc:sldMk cId="1305339864" sldId="474"/>
        </pc:sldMkLst>
        <pc:spChg chg="mod">
          <ac:chgData name="Iva Vavic" userId="13a89f61-d74e-4100-9f82-8f9fd7ea3560" providerId="ADAL" clId="{2EBC39AC-33DA-4263-BAEE-AD012CB3CE1B}" dt="2023-05-28T17:10:06.229" v="1271" actId="20577"/>
          <ac:spMkLst>
            <pc:docMk/>
            <pc:sldMk cId="1305339864" sldId="474"/>
            <ac:spMk id="2" creationId="{00000000-0000-0000-0000-000000000000}"/>
          </ac:spMkLst>
        </pc:spChg>
        <pc:spChg chg="del mod">
          <ac:chgData name="Iva Vavic" userId="13a89f61-d74e-4100-9f82-8f9fd7ea3560" providerId="ADAL" clId="{2EBC39AC-33DA-4263-BAEE-AD012CB3CE1B}" dt="2023-05-29T07:32:55.818" v="3389" actId="478"/>
          <ac:spMkLst>
            <pc:docMk/>
            <pc:sldMk cId="1305339864" sldId="474"/>
            <ac:spMk id="15" creationId="{AF18885C-59DE-DC9B-B6E2-CC9EEF3CC241}"/>
          </ac:spMkLst>
        </pc:spChg>
        <pc:picChg chg="add mod">
          <ac:chgData name="Iva Vavic" userId="13a89f61-d74e-4100-9f82-8f9fd7ea3560" providerId="ADAL" clId="{2EBC39AC-33DA-4263-BAEE-AD012CB3CE1B}" dt="2023-05-29T07:47:48.006" v="3552" actId="14100"/>
          <ac:picMkLst>
            <pc:docMk/>
            <pc:sldMk cId="1305339864" sldId="474"/>
            <ac:picMk id="4" creationId="{7BDC8C1F-7085-763D-6618-E885403C27FF}"/>
          </ac:picMkLst>
        </pc:picChg>
        <pc:picChg chg="add mod">
          <ac:chgData name="Iva Vavic" userId="13a89f61-d74e-4100-9f82-8f9fd7ea3560" providerId="ADAL" clId="{2EBC39AC-33DA-4263-BAEE-AD012CB3CE1B}" dt="2023-05-29T07:47:48.006" v="3552" actId="14100"/>
          <ac:picMkLst>
            <pc:docMk/>
            <pc:sldMk cId="1305339864" sldId="474"/>
            <ac:picMk id="8" creationId="{F79511C1-F420-8525-228C-89E614CBE59D}"/>
          </ac:picMkLst>
        </pc:picChg>
      </pc:sldChg>
      <pc:sldChg chg="addSp delSp modSp add mod">
        <pc:chgData name="Iva Vavic" userId="13a89f61-d74e-4100-9f82-8f9fd7ea3560" providerId="ADAL" clId="{2EBC39AC-33DA-4263-BAEE-AD012CB3CE1B}" dt="2023-05-28T20:23:19.780" v="1311" actId="1036"/>
        <pc:sldMkLst>
          <pc:docMk/>
          <pc:sldMk cId="218813829" sldId="475"/>
        </pc:sldMkLst>
        <pc:spChg chg="del">
          <ac:chgData name="Iva Vavic" userId="13a89f61-d74e-4100-9f82-8f9fd7ea3560" providerId="ADAL" clId="{2EBC39AC-33DA-4263-BAEE-AD012CB3CE1B}" dt="2023-05-28T19:44:51.683" v="1280" actId="478"/>
          <ac:spMkLst>
            <pc:docMk/>
            <pc:sldMk cId="218813829" sldId="475"/>
            <ac:spMk id="15" creationId="{AF18885C-59DE-DC9B-B6E2-CC9EEF3CC241}"/>
          </ac:spMkLst>
        </pc:spChg>
        <pc:graphicFrameChg chg="add mod ord">
          <ac:chgData name="Iva Vavic" userId="13a89f61-d74e-4100-9f82-8f9fd7ea3560" providerId="ADAL" clId="{2EBC39AC-33DA-4263-BAEE-AD012CB3CE1B}" dt="2023-05-28T20:23:19.780" v="1311" actId="1036"/>
          <ac:graphicFrameMkLst>
            <pc:docMk/>
            <pc:sldMk cId="218813829" sldId="475"/>
            <ac:graphicFrameMk id="3" creationId="{72ADBEE8-15C0-BD55-8F91-A6F8540DEA96}"/>
          </ac:graphicFrameMkLst>
        </pc:graphicFrameChg>
      </pc:sldChg>
      <pc:sldChg chg="addSp delSp modSp add mod">
        <pc:chgData name="Iva Vavic" userId="13a89f61-d74e-4100-9f82-8f9fd7ea3560" providerId="ADAL" clId="{2EBC39AC-33DA-4263-BAEE-AD012CB3CE1B}" dt="2023-05-28T20:34:09.132" v="1382" actId="478"/>
        <pc:sldMkLst>
          <pc:docMk/>
          <pc:sldMk cId="2423645643" sldId="476"/>
        </pc:sldMkLst>
        <pc:graphicFrameChg chg="del">
          <ac:chgData name="Iva Vavic" userId="13a89f61-d74e-4100-9f82-8f9fd7ea3560" providerId="ADAL" clId="{2EBC39AC-33DA-4263-BAEE-AD012CB3CE1B}" dt="2023-05-28T20:34:09.132" v="1382" actId="478"/>
          <ac:graphicFrameMkLst>
            <pc:docMk/>
            <pc:sldMk cId="2423645643" sldId="476"/>
            <ac:graphicFrameMk id="3" creationId="{061622F2-A399-0650-29B3-78BCE38E1FF2}"/>
          </ac:graphicFrameMkLst>
        </pc:graphicFrameChg>
        <pc:graphicFrameChg chg="add mod ord">
          <ac:chgData name="Iva Vavic" userId="13a89f61-d74e-4100-9f82-8f9fd7ea3560" providerId="ADAL" clId="{2EBC39AC-33DA-4263-BAEE-AD012CB3CE1B}" dt="2023-05-28T20:33:59.013" v="1381" actId="167"/>
          <ac:graphicFrameMkLst>
            <pc:docMk/>
            <pc:sldMk cId="2423645643" sldId="476"/>
            <ac:graphicFrameMk id="4" creationId="{89D53106-AC1F-3B0A-5709-3E9DAFECC55F}"/>
          </ac:graphicFrameMkLst>
        </pc:graphicFrameChg>
      </pc:sldChg>
      <pc:sldChg chg="addSp delSp modSp add del mod">
        <pc:chgData name="Iva Vavic" userId="13a89f61-d74e-4100-9f82-8f9fd7ea3560" providerId="ADAL" clId="{2EBC39AC-33DA-4263-BAEE-AD012CB3CE1B}" dt="2023-06-03T14:59:20.183" v="6006" actId="47"/>
        <pc:sldMkLst>
          <pc:docMk/>
          <pc:sldMk cId="2136516464" sldId="477"/>
        </pc:sldMkLst>
        <pc:spChg chg="add del mod">
          <ac:chgData name="Iva Vavic" userId="13a89f61-d74e-4100-9f82-8f9fd7ea3560" providerId="ADAL" clId="{2EBC39AC-33DA-4263-BAEE-AD012CB3CE1B}" dt="2023-05-28T21:44:41.254" v="2638" actId="207"/>
          <ac:spMkLst>
            <pc:docMk/>
            <pc:sldMk cId="2136516464" sldId="477"/>
            <ac:spMk id="6" creationId="{2D931E64-C756-8E9B-A598-2167500EB2EB}"/>
          </ac:spMkLst>
        </pc:spChg>
      </pc:sldChg>
      <pc:sldChg chg="addSp delSp modSp add mod">
        <pc:chgData name="Iva Vavic" userId="13a89f61-d74e-4100-9f82-8f9fd7ea3560" providerId="ADAL" clId="{2EBC39AC-33DA-4263-BAEE-AD012CB3CE1B}" dt="2023-05-28T21:45:51.225" v="2643" actId="478"/>
        <pc:sldMkLst>
          <pc:docMk/>
          <pc:sldMk cId="4123397747" sldId="478"/>
        </pc:sldMkLst>
        <pc:spChg chg="del">
          <ac:chgData name="Iva Vavic" userId="13a89f61-d74e-4100-9f82-8f9fd7ea3560" providerId="ADAL" clId="{2EBC39AC-33DA-4263-BAEE-AD012CB3CE1B}" dt="2023-05-28T21:45:47.290" v="2642" actId="478"/>
          <ac:spMkLst>
            <pc:docMk/>
            <pc:sldMk cId="4123397747" sldId="478"/>
            <ac:spMk id="5" creationId="{AD3345E2-8670-B1AF-6B3D-9233470657B2}"/>
          </ac:spMkLst>
        </pc:spChg>
        <pc:spChg chg="del">
          <ac:chgData name="Iva Vavic" userId="13a89f61-d74e-4100-9f82-8f9fd7ea3560" providerId="ADAL" clId="{2EBC39AC-33DA-4263-BAEE-AD012CB3CE1B}" dt="2023-05-28T21:45:44.818" v="2641" actId="478"/>
          <ac:spMkLst>
            <pc:docMk/>
            <pc:sldMk cId="4123397747" sldId="478"/>
            <ac:spMk id="6" creationId="{2D931E64-C756-8E9B-A598-2167500EB2EB}"/>
          </ac:spMkLst>
        </pc:spChg>
        <pc:spChg chg="add del mod">
          <ac:chgData name="Iva Vavic" userId="13a89f61-d74e-4100-9f82-8f9fd7ea3560" providerId="ADAL" clId="{2EBC39AC-33DA-4263-BAEE-AD012CB3CE1B}" dt="2023-05-28T21:45:51.225" v="2643" actId="478"/>
          <ac:spMkLst>
            <pc:docMk/>
            <pc:sldMk cId="4123397747" sldId="478"/>
            <ac:spMk id="10" creationId="{AA3F873A-1F54-2EEF-7751-DF49A3FC8F00}"/>
          </ac:spMkLst>
        </pc:spChg>
      </pc:sldChg>
      <pc:sldChg chg="addSp delSp modSp add mod">
        <pc:chgData name="Iva Vavic" userId="13a89f61-d74e-4100-9f82-8f9fd7ea3560" providerId="ADAL" clId="{2EBC39AC-33DA-4263-BAEE-AD012CB3CE1B}" dt="2023-05-29T06:59:07.426" v="2661" actId="255"/>
        <pc:sldMkLst>
          <pc:docMk/>
          <pc:sldMk cId="970451175" sldId="479"/>
        </pc:sldMkLst>
        <pc:spChg chg="del">
          <ac:chgData name="Iva Vavic" userId="13a89f61-d74e-4100-9f82-8f9fd7ea3560" providerId="ADAL" clId="{2EBC39AC-33DA-4263-BAEE-AD012CB3CE1B}" dt="2023-05-29T06:56:59.015" v="2647" actId="478"/>
          <ac:spMkLst>
            <pc:docMk/>
            <pc:sldMk cId="970451175" sldId="479"/>
            <ac:spMk id="3" creationId="{E75F4439-6F29-CF96-009C-DD96354E10C6}"/>
          </ac:spMkLst>
        </pc:spChg>
        <pc:graphicFrameChg chg="del">
          <ac:chgData name="Iva Vavic" userId="13a89f61-d74e-4100-9f82-8f9fd7ea3560" providerId="ADAL" clId="{2EBC39AC-33DA-4263-BAEE-AD012CB3CE1B}" dt="2023-05-29T06:57:30.738" v="2648" actId="478"/>
          <ac:graphicFrameMkLst>
            <pc:docMk/>
            <pc:sldMk cId="970451175" sldId="479"/>
            <ac:graphicFrameMk id="4" creationId="{005873F7-AAD8-1E8B-78BE-B578DEAACB6B}"/>
          </ac:graphicFrameMkLst>
        </pc:graphicFrameChg>
        <pc:graphicFrameChg chg="add del mod">
          <ac:chgData name="Iva Vavic" userId="13a89f61-d74e-4100-9f82-8f9fd7ea3560" providerId="ADAL" clId="{2EBC39AC-33DA-4263-BAEE-AD012CB3CE1B}" dt="2023-05-29T06:57:41.314" v="2652"/>
          <ac:graphicFrameMkLst>
            <pc:docMk/>
            <pc:sldMk cId="970451175" sldId="479"/>
            <ac:graphicFrameMk id="6" creationId="{06DFFABC-041E-CD46-42D3-A70B77322F61}"/>
          </ac:graphicFrameMkLst>
        </pc:graphicFrameChg>
        <pc:graphicFrameChg chg="add mod modGraphic">
          <ac:chgData name="Iva Vavic" userId="13a89f61-d74e-4100-9f82-8f9fd7ea3560" providerId="ADAL" clId="{2EBC39AC-33DA-4263-BAEE-AD012CB3CE1B}" dt="2023-05-29T06:59:07.426" v="2661" actId="255"/>
          <ac:graphicFrameMkLst>
            <pc:docMk/>
            <pc:sldMk cId="970451175" sldId="479"/>
            <ac:graphicFrameMk id="8" creationId="{2A57BB7F-9126-6C24-75A3-5D553A2DFD8F}"/>
          </ac:graphicFrameMkLst>
        </pc:graphicFrameChg>
      </pc:sldChg>
      <pc:sldChg chg="addSp delSp modSp add mod">
        <pc:chgData name="Iva Vavic" userId="13a89f61-d74e-4100-9f82-8f9fd7ea3560" providerId="ADAL" clId="{2EBC39AC-33DA-4263-BAEE-AD012CB3CE1B}" dt="2023-05-29T07:59:39.638" v="3765" actId="14100"/>
        <pc:sldMkLst>
          <pc:docMk/>
          <pc:sldMk cId="1652665896" sldId="480"/>
        </pc:sldMkLst>
        <pc:spChg chg="mod">
          <ac:chgData name="Iva Vavic" userId="13a89f61-d74e-4100-9f82-8f9fd7ea3560" providerId="ADAL" clId="{2EBC39AC-33DA-4263-BAEE-AD012CB3CE1B}" dt="2023-05-29T07:58:44.495" v="3760" actId="20577"/>
          <ac:spMkLst>
            <pc:docMk/>
            <pc:sldMk cId="1652665896" sldId="480"/>
            <ac:spMk id="2" creationId="{00000000-0000-0000-0000-000000000000}"/>
          </ac:spMkLst>
        </pc:spChg>
        <pc:spChg chg="add del">
          <ac:chgData name="Iva Vavic" userId="13a89f61-d74e-4100-9f82-8f9fd7ea3560" providerId="ADAL" clId="{2EBC39AC-33DA-4263-BAEE-AD012CB3CE1B}" dt="2023-05-29T07:54:32.453" v="3748"/>
          <ac:spMkLst>
            <pc:docMk/>
            <pc:sldMk cId="1652665896" sldId="480"/>
            <ac:spMk id="3" creationId="{748B77E6-A264-C6F2-B87A-5B670133C486}"/>
          </ac:spMkLst>
        </pc:spChg>
        <pc:spChg chg="add del">
          <ac:chgData name="Iva Vavic" userId="13a89f61-d74e-4100-9f82-8f9fd7ea3560" providerId="ADAL" clId="{2EBC39AC-33DA-4263-BAEE-AD012CB3CE1B}" dt="2023-05-29T07:54:32.453" v="3748"/>
          <ac:spMkLst>
            <pc:docMk/>
            <pc:sldMk cId="1652665896" sldId="480"/>
            <ac:spMk id="4" creationId="{CAB19B44-DD5E-FE5A-7CEA-5F40F1AC3D3C}"/>
          </ac:spMkLst>
        </pc:spChg>
        <pc:spChg chg="add del">
          <ac:chgData name="Iva Vavic" userId="13a89f61-d74e-4100-9f82-8f9fd7ea3560" providerId="ADAL" clId="{2EBC39AC-33DA-4263-BAEE-AD012CB3CE1B}" dt="2023-05-29T07:54:40.949" v="3750"/>
          <ac:spMkLst>
            <pc:docMk/>
            <pc:sldMk cId="1652665896" sldId="480"/>
            <ac:spMk id="6" creationId="{DD666222-62BD-9BBC-F033-18AADE31B1C8}"/>
          </ac:spMkLst>
        </pc:spChg>
        <pc:spChg chg="add del">
          <ac:chgData name="Iva Vavic" userId="13a89f61-d74e-4100-9f82-8f9fd7ea3560" providerId="ADAL" clId="{2EBC39AC-33DA-4263-BAEE-AD012CB3CE1B}" dt="2023-05-29T07:54:40.949" v="3750"/>
          <ac:spMkLst>
            <pc:docMk/>
            <pc:sldMk cId="1652665896" sldId="480"/>
            <ac:spMk id="8" creationId="{B2DC12E9-208E-2DEE-B598-D0D9DC3F0434}"/>
          </ac:spMkLst>
        </pc:spChg>
        <pc:spChg chg="add del mod">
          <ac:chgData name="Iva Vavic" userId="13a89f61-d74e-4100-9f82-8f9fd7ea3560" providerId="ADAL" clId="{2EBC39AC-33DA-4263-BAEE-AD012CB3CE1B}" dt="2023-05-29T07:57:51.179" v="3753" actId="478"/>
          <ac:spMkLst>
            <pc:docMk/>
            <pc:sldMk cId="1652665896" sldId="480"/>
            <ac:spMk id="9" creationId="{F8655D22-E2BC-B533-3FEE-9F77072D3BE9}"/>
          </ac:spMkLst>
        </pc:spChg>
        <pc:spChg chg="del">
          <ac:chgData name="Iva Vavic" userId="13a89f61-d74e-4100-9f82-8f9fd7ea3560" providerId="ADAL" clId="{2EBC39AC-33DA-4263-BAEE-AD012CB3CE1B}" dt="2023-05-29T07:53:41.970" v="3746" actId="478"/>
          <ac:spMkLst>
            <pc:docMk/>
            <pc:sldMk cId="1652665896" sldId="480"/>
            <ac:spMk id="15" creationId="{AF18885C-59DE-DC9B-B6E2-CC9EEF3CC241}"/>
          </ac:spMkLst>
        </pc:spChg>
        <pc:picChg chg="add mod">
          <ac:chgData name="Iva Vavic" userId="13a89f61-d74e-4100-9f82-8f9fd7ea3560" providerId="ADAL" clId="{2EBC39AC-33DA-4263-BAEE-AD012CB3CE1B}" dt="2023-05-29T07:59:39.638" v="3765" actId="14100"/>
          <ac:picMkLst>
            <pc:docMk/>
            <pc:sldMk cId="1652665896" sldId="480"/>
            <ac:picMk id="12" creationId="{6E420010-53F8-15FD-174B-CC4EBF76E50C}"/>
          </ac:picMkLst>
        </pc:picChg>
        <pc:picChg chg="add del">
          <ac:chgData name="Iva Vavic" userId="13a89f61-d74e-4100-9f82-8f9fd7ea3560" providerId="ADAL" clId="{2EBC39AC-33DA-4263-BAEE-AD012CB3CE1B}" dt="2023-05-29T07:54:32.453" v="3748"/>
          <ac:picMkLst>
            <pc:docMk/>
            <pc:sldMk cId="1652665896" sldId="480"/>
            <ac:picMk id="3073" creationId="{1E69158F-1887-33B7-1CCD-45CB2C52E8D7}"/>
          </ac:picMkLst>
        </pc:picChg>
        <pc:picChg chg="add del">
          <ac:chgData name="Iva Vavic" userId="13a89f61-d74e-4100-9f82-8f9fd7ea3560" providerId="ADAL" clId="{2EBC39AC-33DA-4263-BAEE-AD012CB3CE1B}" dt="2023-05-29T07:54:40.949" v="3750"/>
          <ac:picMkLst>
            <pc:docMk/>
            <pc:sldMk cId="1652665896" sldId="480"/>
            <ac:picMk id="3076" creationId="{CDB67574-7EF7-AF9D-A7F6-4A2A73EB82A3}"/>
          </ac:picMkLst>
        </pc:picChg>
        <pc:picChg chg="add mod">
          <ac:chgData name="Iva Vavic" userId="13a89f61-d74e-4100-9f82-8f9fd7ea3560" providerId="ADAL" clId="{2EBC39AC-33DA-4263-BAEE-AD012CB3CE1B}" dt="2023-05-29T07:59:33.179" v="3763" actId="1076"/>
          <ac:picMkLst>
            <pc:docMk/>
            <pc:sldMk cId="1652665896" sldId="480"/>
            <ac:picMk id="3079" creationId="{595D508A-6BFA-5D3A-12D6-6146E0187CD7}"/>
          </ac:picMkLst>
        </pc:picChg>
      </pc:sldChg>
      <pc:sldChg chg="modSp add del mod">
        <pc:chgData name="Iva Vavic" userId="13a89f61-d74e-4100-9f82-8f9fd7ea3560" providerId="ADAL" clId="{2EBC39AC-33DA-4263-BAEE-AD012CB3CE1B}" dt="2023-05-29T07:49:07.535" v="3554" actId="2696"/>
        <pc:sldMkLst>
          <pc:docMk/>
          <pc:sldMk cId="4049694765" sldId="480"/>
        </pc:sldMkLst>
        <pc:spChg chg="mod">
          <ac:chgData name="Iva Vavic" userId="13a89f61-d74e-4100-9f82-8f9fd7ea3560" providerId="ADAL" clId="{2EBC39AC-33DA-4263-BAEE-AD012CB3CE1B}" dt="2023-05-29T07:48:36.915" v="3553" actId="21"/>
          <ac:spMkLst>
            <pc:docMk/>
            <pc:sldMk cId="4049694765" sldId="480"/>
            <ac:spMk id="15" creationId="{AF18885C-59DE-DC9B-B6E2-CC9EEF3CC241}"/>
          </ac:spMkLst>
        </pc:spChg>
      </pc:sldChg>
      <pc:sldChg chg="addSp delSp modSp add mod">
        <pc:chgData name="Iva Vavic" userId="13a89f61-d74e-4100-9f82-8f9fd7ea3560" providerId="ADAL" clId="{2EBC39AC-33DA-4263-BAEE-AD012CB3CE1B}" dt="2023-05-29T10:10:31.974" v="5816" actId="179"/>
        <pc:sldMkLst>
          <pc:docMk/>
          <pc:sldMk cId="437280953" sldId="481"/>
        </pc:sldMkLst>
        <pc:spChg chg="add del mod">
          <ac:chgData name="Iva Vavic" userId="13a89f61-d74e-4100-9f82-8f9fd7ea3560" providerId="ADAL" clId="{2EBC39AC-33DA-4263-BAEE-AD012CB3CE1B}" dt="2023-05-29T10:06:23.506" v="5597" actId="478"/>
          <ac:spMkLst>
            <pc:docMk/>
            <pc:sldMk cId="437280953" sldId="481"/>
            <ac:spMk id="15" creationId="{5921F619-DADE-C443-8309-C10A698B87E7}"/>
          </ac:spMkLst>
        </pc:spChg>
        <pc:spChg chg="add mod">
          <ac:chgData name="Iva Vavic" userId="13a89f61-d74e-4100-9f82-8f9fd7ea3560" providerId="ADAL" clId="{2EBC39AC-33DA-4263-BAEE-AD012CB3CE1B}" dt="2023-05-29T10:10:31.974" v="5816" actId="179"/>
          <ac:spMkLst>
            <pc:docMk/>
            <pc:sldMk cId="437280953" sldId="481"/>
            <ac:spMk id="16" creationId="{E2E71AD4-0786-CD4B-B0C4-07C3B918BD21}"/>
          </ac:spMkLst>
        </pc:spChg>
        <pc:picChg chg="add del">
          <ac:chgData name="Iva Vavic" userId="13a89f61-d74e-4100-9f82-8f9fd7ea3560" providerId="ADAL" clId="{2EBC39AC-33DA-4263-BAEE-AD012CB3CE1B}" dt="2023-05-29T08:01:43.171" v="3770" actId="478"/>
          <ac:picMkLst>
            <pc:docMk/>
            <pc:sldMk cId="437280953" sldId="481"/>
            <ac:picMk id="4" creationId="{0931C699-A164-4E59-6154-4BB8FD9C0708}"/>
          </ac:picMkLst>
        </pc:picChg>
        <pc:picChg chg="add del mod">
          <ac:chgData name="Iva Vavic" userId="13a89f61-d74e-4100-9f82-8f9fd7ea3560" providerId="ADAL" clId="{2EBC39AC-33DA-4263-BAEE-AD012CB3CE1B}" dt="2023-05-29T08:03:09.455" v="3780" actId="478"/>
          <ac:picMkLst>
            <pc:docMk/>
            <pc:sldMk cId="437280953" sldId="481"/>
            <ac:picMk id="8" creationId="{C0A083CD-9723-50F6-F504-F64C9BA44120}"/>
          </ac:picMkLst>
        </pc:picChg>
        <pc:picChg chg="add del mod">
          <ac:chgData name="Iva Vavic" userId="13a89f61-d74e-4100-9f82-8f9fd7ea3560" providerId="ADAL" clId="{2EBC39AC-33DA-4263-BAEE-AD012CB3CE1B}" dt="2023-05-29T08:03:11.402" v="3782" actId="478"/>
          <ac:picMkLst>
            <pc:docMk/>
            <pc:sldMk cId="437280953" sldId="481"/>
            <ac:picMk id="10" creationId="{349C518B-567B-FC69-1B53-A0644F41F2EE}"/>
          </ac:picMkLst>
        </pc:picChg>
        <pc:picChg chg="del">
          <ac:chgData name="Iva Vavic" userId="13a89f61-d74e-4100-9f82-8f9fd7ea3560" providerId="ADAL" clId="{2EBC39AC-33DA-4263-BAEE-AD012CB3CE1B}" dt="2023-05-29T08:00:01.479" v="3768" actId="478"/>
          <ac:picMkLst>
            <pc:docMk/>
            <pc:sldMk cId="437280953" sldId="481"/>
            <ac:picMk id="12" creationId="{6E420010-53F8-15FD-174B-CC4EBF76E50C}"/>
          </ac:picMkLst>
        </pc:picChg>
        <pc:picChg chg="add mod">
          <ac:chgData name="Iva Vavic" userId="13a89f61-d74e-4100-9f82-8f9fd7ea3560" providerId="ADAL" clId="{2EBC39AC-33DA-4263-BAEE-AD012CB3CE1B}" dt="2023-05-29T08:04:05.714" v="3786" actId="1076"/>
          <ac:picMkLst>
            <pc:docMk/>
            <pc:sldMk cId="437280953" sldId="481"/>
            <ac:picMk id="14" creationId="{C0FAF288-8E4A-E89A-EF2C-52F87E6C4333}"/>
          </ac:picMkLst>
        </pc:picChg>
        <pc:picChg chg="add mod modCrop">
          <ac:chgData name="Iva Vavic" userId="13a89f61-d74e-4100-9f82-8f9fd7ea3560" providerId="ADAL" clId="{2EBC39AC-33DA-4263-BAEE-AD012CB3CE1B}" dt="2023-05-29T10:09:59.554" v="5810" actId="732"/>
          <ac:picMkLst>
            <pc:docMk/>
            <pc:sldMk cId="437280953" sldId="481"/>
            <ac:picMk id="18" creationId="{DCA969B1-6C9E-818A-F77E-94F16CEBB3B7}"/>
          </ac:picMkLst>
        </pc:picChg>
        <pc:picChg chg="del">
          <ac:chgData name="Iva Vavic" userId="13a89f61-d74e-4100-9f82-8f9fd7ea3560" providerId="ADAL" clId="{2EBC39AC-33DA-4263-BAEE-AD012CB3CE1B}" dt="2023-05-29T07:59:59.134" v="3767" actId="478"/>
          <ac:picMkLst>
            <pc:docMk/>
            <pc:sldMk cId="437280953" sldId="481"/>
            <ac:picMk id="3079" creationId="{595D508A-6BFA-5D3A-12D6-6146E0187CD7}"/>
          </ac:picMkLst>
        </pc:picChg>
      </pc:sldChg>
      <pc:sldChg chg="addSp delSp modSp add mod">
        <pc:chgData name="Iva Vavic" userId="13a89f61-d74e-4100-9f82-8f9fd7ea3560" providerId="ADAL" clId="{2EBC39AC-33DA-4263-BAEE-AD012CB3CE1B}" dt="2023-05-29T10:05:28.928" v="5595" actId="1076"/>
        <pc:sldMkLst>
          <pc:docMk/>
          <pc:sldMk cId="1159242350" sldId="482"/>
        </pc:sldMkLst>
        <pc:spChg chg="add mod">
          <ac:chgData name="Iva Vavic" userId="13a89f61-d74e-4100-9f82-8f9fd7ea3560" providerId="ADAL" clId="{2EBC39AC-33DA-4263-BAEE-AD012CB3CE1B}" dt="2023-05-29T10:05:28.928" v="5595" actId="1076"/>
          <ac:spMkLst>
            <pc:docMk/>
            <pc:sldMk cId="1159242350" sldId="482"/>
            <ac:spMk id="9" creationId="{C596AA00-3AFC-39BE-13AE-0199978E00C9}"/>
          </ac:spMkLst>
        </pc:spChg>
        <pc:picChg chg="add del mod">
          <ac:chgData name="Iva Vavic" userId="13a89f61-d74e-4100-9f82-8f9fd7ea3560" providerId="ADAL" clId="{2EBC39AC-33DA-4263-BAEE-AD012CB3CE1B}" dt="2023-05-29T08:16:56.194" v="3855" actId="478"/>
          <ac:picMkLst>
            <pc:docMk/>
            <pc:sldMk cId="1159242350" sldId="482"/>
            <ac:picMk id="4" creationId="{DF3D8CC3-211E-E54F-5C77-922C3BFC9CAE}"/>
          </ac:picMkLst>
        </pc:picChg>
        <pc:picChg chg="add mod modCrop">
          <ac:chgData name="Iva Vavic" userId="13a89f61-d74e-4100-9f82-8f9fd7ea3560" providerId="ADAL" clId="{2EBC39AC-33DA-4263-BAEE-AD012CB3CE1B}" dt="2023-05-29T09:08:29.679" v="5128" actId="732"/>
          <ac:picMkLst>
            <pc:docMk/>
            <pc:sldMk cId="1159242350" sldId="482"/>
            <ac:picMk id="8" creationId="{348F5593-70D9-4979-2F96-9618E14590EC}"/>
          </ac:picMkLst>
        </pc:picChg>
        <pc:picChg chg="del">
          <ac:chgData name="Iva Vavic" userId="13a89f61-d74e-4100-9f82-8f9fd7ea3560" providerId="ADAL" clId="{2EBC39AC-33DA-4263-BAEE-AD012CB3CE1B}" dt="2023-05-29T08:15:44.929" v="3848" actId="478"/>
          <ac:picMkLst>
            <pc:docMk/>
            <pc:sldMk cId="1159242350" sldId="482"/>
            <ac:picMk id="12" creationId="{6E420010-53F8-15FD-174B-CC4EBF76E50C}"/>
          </ac:picMkLst>
        </pc:picChg>
        <pc:picChg chg="del">
          <ac:chgData name="Iva Vavic" userId="13a89f61-d74e-4100-9f82-8f9fd7ea3560" providerId="ADAL" clId="{2EBC39AC-33DA-4263-BAEE-AD012CB3CE1B}" dt="2023-05-29T08:15:46.940" v="3849" actId="478"/>
          <ac:picMkLst>
            <pc:docMk/>
            <pc:sldMk cId="1159242350" sldId="482"/>
            <ac:picMk id="3079" creationId="{595D508A-6BFA-5D3A-12D6-6146E0187CD7}"/>
          </ac:picMkLst>
        </pc:picChg>
      </pc:sldChg>
      <pc:sldChg chg="new del">
        <pc:chgData name="Iva Vavic" userId="13a89f61-d74e-4100-9f82-8f9fd7ea3560" providerId="ADAL" clId="{2EBC39AC-33DA-4263-BAEE-AD012CB3CE1B}" dt="2023-06-03T05:45:13.233" v="6005" actId="680"/>
        <pc:sldMkLst>
          <pc:docMk/>
          <pc:sldMk cId="160481129" sldId="483"/>
        </pc:sldMkLst>
      </pc:sldChg>
    </pc:docChg>
  </pc:docChgLst>
  <pc:docChgLst>
    <pc:chgData name="Phoebe Njihia" userId="61e53c1c-6f94-4bc3-91aa-1e2242eae6a1" providerId="ADAL" clId="{60A5EA43-8A24-4507-9BD1-B8F9599E416E}"/>
    <pc:docChg chg="undo custSel modSld">
      <pc:chgData name="Phoebe Njihia" userId="61e53c1c-6f94-4bc3-91aa-1e2242eae6a1" providerId="ADAL" clId="{60A5EA43-8A24-4507-9BD1-B8F9599E416E}" dt="2023-02-01T13:50:17.368" v="73" actId="20577"/>
      <pc:docMkLst>
        <pc:docMk/>
      </pc:docMkLst>
      <pc:sldChg chg="addSp delSp modSp mod">
        <pc:chgData name="Phoebe Njihia" userId="61e53c1c-6f94-4bc3-91aa-1e2242eae6a1" providerId="ADAL" clId="{60A5EA43-8A24-4507-9BD1-B8F9599E416E}" dt="2023-02-01T13:41:15.647" v="57" actId="20577"/>
        <pc:sldMkLst>
          <pc:docMk/>
          <pc:sldMk cId="896819936" sldId="423"/>
        </pc:sldMkLst>
        <pc:spChg chg="mod">
          <ac:chgData name="Phoebe Njihia" userId="61e53c1c-6f94-4bc3-91aa-1e2242eae6a1" providerId="ADAL" clId="{60A5EA43-8A24-4507-9BD1-B8F9599E416E}" dt="2023-02-01T13:41:15.647" v="57" actId="20577"/>
          <ac:spMkLst>
            <pc:docMk/>
            <pc:sldMk cId="896819936" sldId="423"/>
            <ac:spMk id="8" creationId="{5DFBF476-7221-BDBB-46D9-2B119065212B}"/>
          </ac:spMkLst>
        </pc:spChg>
        <pc:picChg chg="del">
          <ac:chgData name="Phoebe Njihia" userId="61e53c1c-6f94-4bc3-91aa-1e2242eae6a1" providerId="ADAL" clId="{60A5EA43-8A24-4507-9BD1-B8F9599E416E}" dt="2023-02-01T13:39:35.836" v="6" actId="21"/>
          <ac:picMkLst>
            <pc:docMk/>
            <pc:sldMk cId="896819936" sldId="423"/>
            <ac:picMk id="13" creationId="{19EB444E-7707-11D6-D031-30FAFFA45FBF}"/>
          </ac:picMkLst>
        </pc:picChg>
        <pc:picChg chg="add mod">
          <ac:chgData name="Phoebe Njihia" userId="61e53c1c-6f94-4bc3-91aa-1e2242eae6a1" providerId="ADAL" clId="{60A5EA43-8A24-4507-9BD1-B8F9599E416E}" dt="2023-02-01T13:40:01.490" v="11" actId="14100"/>
          <ac:picMkLst>
            <pc:docMk/>
            <pc:sldMk cId="896819936" sldId="423"/>
            <ac:picMk id="1026" creationId="{F83EFF30-82EF-959C-71D5-0B0D74D42D16}"/>
          </ac:picMkLst>
        </pc:picChg>
      </pc:sldChg>
      <pc:sldChg chg="modSp mod">
        <pc:chgData name="Phoebe Njihia" userId="61e53c1c-6f94-4bc3-91aa-1e2242eae6a1" providerId="ADAL" clId="{60A5EA43-8A24-4507-9BD1-B8F9599E416E}" dt="2023-02-01T13:50:17.368" v="73" actId="20577"/>
        <pc:sldMkLst>
          <pc:docMk/>
          <pc:sldMk cId="2895233474" sldId="438"/>
        </pc:sldMkLst>
        <pc:spChg chg="mod">
          <ac:chgData name="Phoebe Njihia" userId="61e53c1c-6f94-4bc3-91aa-1e2242eae6a1" providerId="ADAL" clId="{60A5EA43-8A24-4507-9BD1-B8F9599E416E}" dt="2023-02-01T13:50:17.368" v="73" actId="20577"/>
          <ac:spMkLst>
            <pc:docMk/>
            <pc:sldMk cId="2895233474" sldId="438"/>
            <ac:spMk id="13" creationId="{576AC591-8833-0DCD-2A7B-29A8267AFBBA}"/>
          </ac:spMkLst>
        </pc:spChg>
      </pc:sldChg>
      <pc:sldChg chg="modSp mod">
        <pc:chgData name="Phoebe Njihia" userId="61e53c1c-6f94-4bc3-91aa-1e2242eae6a1" providerId="ADAL" clId="{60A5EA43-8A24-4507-9BD1-B8F9599E416E}" dt="2023-02-01T13:44:02.426" v="59" actId="20578"/>
        <pc:sldMkLst>
          <pc:docMk/>
          <pc:sldMk cId="420383015" sldId="447"/>
        </pc:sldMkLst>
        <pc:spChg chg="mod">
          <ac:chgData name="Phoebe Njihia" userId="61e53c1c-6f94-4bc3-91aa-1e2242eae6a1" providerId="ADAL" clId="{60A5EA43-8A24-4507-9BD1-B8F9599E416E}" dt="2023-02-01T13:44:02.426" v="59" actId="20578"/>
          <ac:spMkLst>
            <pc:docMk/>
            <pc:sldMk cId="420383015" sldId="447"/>
            <ac:spMk id="2" creationId="{EE509CC6-53B3-9F7F-A6EF-D0ECB480424C}"/>
          </ac:spMkLst>
        </pc:spChg>
      </pc:sldChg>
    </pc:docChg>
  </pc:docChgLst>
  <pc:docChgLst>
    <pc:chgData name="Iva Vavic" userId="13a89f61-d74e-4100-9f82-8f9fd7ea3560" providerId="ADAL" clId="{1A258AC0-1ECB-479A-91BD-E75AF845732B}"/>
    <pc:docChg chg="undo custSel addSld delSld modSld sldOrd">
      <pc:chgData name="Iva Vavic" userId="13a89f61-d74e-4100-9f82-8f9fd7ea3560" providerId="ADAL" clId="{1A258AC0-1ECB-479A-91BD-E75AF845732B}" dt="2023-06-12T10:42:53.834" v="438" actId="255"/>
      <pc:docMkLst>
        <pc:docMk/>
      </pc:docMkLst>
      <pc:sldChg chg="modSp mod setBg">
        <pc:chgData name="Iva Vavic" userId="13a89f61-d74e-4100-9f82-8f9fd7ea3560" providerId="ADAL" clId="{1A258AC0-1ECB-479A-91BD-E75AF845732B}" dt="2023-06-12T06:13:23.144" v="24" actId="20577"/>
        <pc:sldMkLst>
          <pc:docMk/>
          <pc:sldMk cId="1472166204" sldId="298"/>
        </pc:sldMkLst>
        <pc:spChg chg="mod">
          <ac:chgData name="Iva Vavic" userId="13a89f61-d74e-4100-9f82-8f9fd7ea3560" providerId="ADAL" clId="{1A258AC0-1ECB-479A-91BD-E75AF845732B}" dt="2023-06-12T06:13:23.144" v="24" actId="20577"/>
          <ac:spMkLst>
            <pc:docMk/>
            <pc:sldMk cId="1472166204" sldId="298"/>
            <ac:spMk id="4" creationId="{4A9045E3-A913-9466-AA9F-7B8F58F1C90C}"/>
          </ac:spMkLst>
        </pc:spChg>
      </pc:sldChg>
      <pc:sldChg chg="del">
        <pc:chgData name="Iva Vavic" userId="13a89f61-d74e-4100-9f82-8f9fd7ea3560" providerId="ADAL" clId="{1A258AC0-1ECB-479A-91BD-E75AF845732B}" dt="2023-06-12T06:13:52.160" v="25" actId="47"/>
        <pc:sldMkLst>
          <pc:docMk/>
          <pc:sldMk cId="748832690" sldId="419"/>
        </pc:sldMkLst>
      </pc:sldChg>
      <pc:sldChg chg="addSp delSp modSp mod">
        <pc:chgData name="Iva Vavic" userId="13a89f61-d74e-4100-9f82-8f9fd7ea3560" providerId="ADAL" clId="{1A258AC0-1ECB-479A-91BD-E75AF845732B}" dt="2023-06-12T10:42:53.834" v="438" actId="255"/>
        <pc:sldMkLst>
          <pc:docMk/>
          <pc:sldMk cId="1525568896" sldId="427"/>
        </pc:sldMkLst>
        <pc:spChg chg="mod">
          <ac:chgData name="Iva Vavic" userId="13a89f61-d74e-4100-9f82-8f9fd7ea3560" providerId="ADAL" clId="{1A258AC0-1ECB-479A-91BD-E75AF845732B}" dt="2023-06-12T10:42:53.834" v="438" actId="255"/>
          <ac:spMkLst>
            <pc:docMk/>
            <pc:sldMk cId="1525568896" sldId="427"/>
            <ac:spMk id="15" creationId="{AF18885C-59DE-DC9B-B6E2-CC9EEF3CC241}"/>
          </ac:spMkLst>
        </pc:spChg>
        <pc:picChg chg="add del mod">
          <ac:chgData name="Iva Vavic" userId="13a89f61-d74e-4100-9f82-8f9fd7ea3560" providerId="ADAL" clId="{1A258AC0-1ECB-479A-91BD-E75AF845732B}" dt="2023-06-12T06:38:16.616" v="87" actId="478"/>
          <ac:picMkLst>
            <pc:docMk/>
            <pc:sldMk cId="1525568896" sldId="427"/>
            <ac:picMk id="3" creationId="{FBF69CEE-A908-674C-F563-B0418665C085}"/>
          </ac:picMkLst>
        </pc:picChg>
        <pc:picChg chg="del">
          <ac:chgData name="Iva Vavic" userId="13a89f61-d74e-4100-9f82-8f9fd7ea3560" providerId="ADAL" clId="{1A258AC0-1ECB-479A-91BD-E75AF845732B}" dt="2023-06-12T06:37:54.070" v="80" actId="478"/>
          <ac:picMkLst>
            <pc:docMk/>
            <pc:sldMk cId="1525568896" sldId="427"/>
            <ac:picMk id="4" creationId="{79426F5A-FAA8-44CF-6323-D91BFF948CAC}"/>
          </ac:picMkLst>
        </pc:picChg>
        <pc:picChg chg="add mod">
          <ac:chgData name="Iva Vavic" userId="13a89f61-d74e-4100-9f82-8f9fd7ea3560" providerId="ADAL" clId="{1A258AC0-1ECB-479A-91BD-E75AF845732B}" dt="2023-06-12T06:39:58.589" v="93" actId="1076"/>
          <ac:picMkLst>
            <pc:docMk/>
            <pc:sldMk cId="1525568896" sldId="427"/>
            <ac:picMk id="8" creationId="{EE9CEE04-1682-2FEC-9042-DC32181060D5}"/>
          </ac:picMkLst>
        </pc:picChg>
        <pc:picChg chg="del">
          <ac:chgData name="Iva Vavic" userId="13a89f61-d74e-4100-9f82-8f9fd7ea3560" providerId="ADAL" clId="{1A258AC0-1ECB-479A-91BD-E75AF845732B}" dt="2023-06-12T06:39:54.477" v="91" actId="478"/>
          <ac:picMkLst>
            <pc:docMk/>
            <pc:sldMk cId="1525568896" sldId="427"/>
            <ac:picMk id="9" creationId="{E677917B-2096-B5F7-75F2-6EE568CB173A}"/>
          </ac:picMkLst>
        </pc:picChg>
        <pc:picChg chg="add mod">
          <ac:chgData name="Iva Vavic" userId="13a89f61-d74e-4100-9f82-8f9fd7ea3560" providerId="ADAL" clId="{1A258AC0-1ECB-479A-91BD-E75AF845732B}" dt="2023-06-12T06:40:33.471" v="97" actId="1076"/>
          <ac:picMkLst>
            <pc:docMk/>
            <pc:sldMk cId="1525568896" sldId="427"/>
            <ac:picMk id="12" creationId="{70F9F05B-807D-C230-7F44-36C3BA64D5CF}"/>
          </ac:picMkLst>
        </pc:picChg>
      </pc:sldChg>
      <pc:sldChg chg="addSp delSp modSp mod setBg">
        <pc:chgData name="Iva Vavic" userId="13a89f61-d74e-4100-9f82-8f9fd7ea3560" providerId="ADAL" clId="{1A258AC0-1ECB-479A-91BD-E75AF845732B}" dt="2023-06-12T08:03:09.485" v="127" actId="34135"/>
        <pc:sldMkLst>
          <pc:docMk/>
          <pc:sldMk cId="4123397747" sldId="478"/>
        </pc:sldMkLst>
        <pc:spChg chg="mod">
          <ac:chgData name="Iva Vavic" userId="13a89f61-d74e-4100-9f82-8f9fd7ea3560" providerId="ADAL" clId="{1A258AC0-1ECB-479A-91BD-E75AF845732B}" dt="2023-06-12T06:11:42.184" v="1" actId="20577"/>
          <ac:spMkLst>
            <pc:docMk/>
            <pc:sldMk cId="4123397747" sldId="478"/>
            <ac:spMk id="9" creationId="{B91D76C8-B40B-82DF-A463-7FA49157F0E0}"/>
          </ac:spMkLst>
        </pc:spChg>
        <pc:picChg chg="add del mod ord">
          <ac:chgData name="Iva Vavic" userId="13a89f61-d74e-4100-9f82-8f9fd7ea3560" providerId="ADAL" clId="{1A258AC0-1ECB-479A-91BD-E75AF845732B}" dt="2023-06-12T08:00:06.664" v="114" actId="478"/>
          <ac:picMkLst>
            <pc:docMk/>
            <pc:sldMk cId="4123397747" sldId="478"/>
            <ac:picMk id="4" creationId="{08304241-2657-A113-8DB3-FECD96394DF9}"/>
          </ac:picMkLst>
        </pc:picChg>
        <pc:picChg chg="add mod ord">
          <ac:chgData name="Iva Vavic" userId="13a89f61-d74e-4100-9f82-8f9fd7ea3560" providerId="ADAL" clId="{1A258AC0-1ECB-479A-91BD-E75AF845732B}" dt="2023-06-12T08:03:09.485" v="127" actId="34135"/>
          <ac:picMkLst>
            <pc:docMk/>
            <pc:sldMk cId="4123397747" sldId="478"/>
            <ac:picMk id="6" creationId="{A6C565CC-6AAD-7922-3A1B-F38B7E86A1F2}"/>
          </ac:picMkLst>
        </pc:picChg>
        <pc:picChg chg="del mod">
          <ac:chgData name="Iva Vavic" userId="13a89f61-d74e-4100-9f82-8f9fd7ea3560" providerId="ADAL" clId="{1A258AC0-1ECB-479A-91BD-E75AF845732B}" dt="2023-06-12T06:11:52.598" v="3" actId="478"/>
          <ac:picMkLst>
            <pc:docMk/>
            <pc:sldMk cId="4123397747" sldId="478"/>
            <ac:picMk id="11" creationId="{B1A6A295-1FB5-0E1F-2837-4BF3FEA157F9}"/>
          </ac:picMkLst>
        </pc:picChg>
      </pc:sldChg>
      <pc:sldChg chg="del">
        <pc:chgData name="Iva Vavic" userId="13a89f61-d74e-4100-9f82-8f9fd7ea3560" providerId="ADAL" clId="{1A258AC0-1ECB-479A-91BD-E75AF845732B}" dt="2023-06-12T09:27:24.275" v="424" actId="47"/>
        <pc:sldMkLst>
          <pc:docMk/>
          <pc:sldMk cId="588707411" sldId="486"/>
        </pc:sldMkLst>
      </pc:sldChg>
      <pc:sldChg chg="addSp delSp modSp mod">
        <pc:chgData name="Iva Vavic" userId="13a89f61-d74e-4100-9f82-8f9fd7ea3560" providerId="ADAL" clId="{1A258AC0-1ECB-479A-91BD-E75AF845732B}" dt="2023-06-12T06:34:52.465" v="79" actId="403"/>
        <pc:sldMkLst>
          <pc:docMk/>
          <pc:sldMk cId="420897750" sldId="487"/>
        </pc:sldMkLst>
        <pc:spChg chg="mod">
          <ac:chgData name="Iva Vavic" userId="13a89f61-d74e-4100-9f82-8f9fd7ea3560" providerId="ADAL" clId="{1A258AC0-1ECB-479A-91BD-E75AF845732B}" dt="2023-06-12T06:14:50.440" v="58" actId="20577"/>
          <ac:spMkLst>
            <pc:docMk/>
            <pc:sldMk cId="420897750" sldId="487"/>
            <ac:spMk id="2" creationId="{00000000-0000-0000-0000-000000000000}"/>
          </ac:spMkLst>
        </pc:spChg>
        <pc:spChg chg="add mod">
          <ac:chgData name="Iva Vavic" userId="13a89f61-d74e-4100-9f82-8f9fd7ea3560" providerId="ADAL" clId="{1A258AC0-1ECB-479A-91BD-E75AF845732B}" dt="2023-06-12T06:34:52.465" v="79" actId="403"/>
          <ac:spMkLst>
            <pc:docMk/>
            <pc:sldMk cId="420897750" sldId="487"/>
            <ac:spMk id="9" creationId="{48C5DF9F-A8AA-11F5-A216-E8BF8912E19A}"/>
          </ac:spMkLst>
        </pc:spChg>
        <pc:spChg chg="del">
          <ac:chgData name="Iva Vavic" userId="13a89f61-d74e-4100-9f82-8f9fd7ea3560" providerId="ADAL" clId="{1A258AC0-1ECB-479A-91BD-E75AF845732B}" dt="2023-06-12T06:13:58.076" v="27" actId="478"/>
          <ac:spMkLst>
            <pc:docMk/>
            <pc:sldMk cId="420897750" sldId="487"/>
            <ac:spMk id="14" creationId="{1845EBC4-F1A4-79A6-7C1B-F4181AC93327}"/>
          </ac:spMkLst>
        </pc:spChg>
        <pc:spChg chg="del">
          <ac:chgData name="Iva Vavic" userId="13a89f61-d74e-4100-9f82-8f9fd7ea3560" providerId="ADAL" clId="{1A258AC0-1ECB-479A-91BD-E75AF845732B}" dt="2023-06-12T06:14:06.226" v="31" actId="478"/>
          <ac:spMkLst>
            <pc:docMk/>
            <pc:sldMk cId="420897750" sldId="487"/>
            <ac:spMk id="16" creationId="{DBCBCB6F-B874-1964-83E5-C385B78C6EFF}"/>
          </ac:spMkLst>
        </pc:spChg>
        <pc:spChg chg="del">
          <ac:chgData name="Iva Vavic" userId="13a89f61-d74e-4100-9f82-8f9fd7ea3560" providerId="ADAL" clId="{1A258AC0-1ECB-479A-91BD-E75AF845732B}" dt="2023-06-12T06:14:01.392" v="29" actId="478"/>
          <ac:spMkLst>
            <pc:docMk/>
            <pc:sldMk cId="420897750" sldId="487"/>
            <ac:spMk id="17" creationId="{CCC9AF0F-8509-4F67-54AF-C75F21C39D98}"/>
          </ac:spMkLst>
        </pc:spChg>
        <pc:graphicFrameChg chg="add mod modGraphic">
          <ac:chgData name="Iva Vavic" userId="13a89f61-d74e-4100-9f82-8f9fd7ea3560" providerId="ADAL" clId="{1A258AC0-1ECB-479A-91BD-E75AF845732B}" dt="2023-06-12T06:33:56.802" v="70" actId="1076"/>
          <ac:graphicFrameMkLst>
            <pc:docMk/>
            <pc:sldMk cId="420897750" sldId="487"/>
            <ac:graphicFrameMk id="8" creationId="{D870FE32-9683-6B57-E685-2937754F30B0}"/>
          </ac:graphicFrameMkLst>
        </pc:graphicFrameChg>
        <pc:picChg chg="add mod">
          <ac:chgData name="Iva Vavic" userId="13a89f61-d74e-4100-9f82-8f9fd7ea3560" providerId="ADAL" clId="{1A258AC0-1ECB-479A-91BD-E75AF845732B}" dt="2023-06-12T06:31:48.185" v="61" actId="14100"/>
          <ac:picMkLst>
            <pc:docMk/>
            <pc:sldMk cId="420897750" sldId="487"/>
            <ac:picMk id="4" creationId="{9892DE00-DEF2-0280-F829-615C52CED912}"/>
          </ac:picMkLst>
        </pc:picChg>
        <pc:picChg chg="del">
          <ac:chgData name="Iva Vavic" userId="13a89f61-d74e-4100-9f82-8f9fd7ea3560" providerId="ADAL" clId="{1A258AC0-1ECB-479A-91BD-E75AF845732B}" dt="2023-06-12T06:13:55.971" v="26" actId="478"/>
          <ac:picMkLst>
            <pc:docMk/>
            <pc:sldMk cId="420897750" sldId="487"/>
            <ac:picMk id="6" creationId="{59FC626B-AD96-C851-FCA6-13F718658C13}"/>
          </ac:picMkLst>
        </pc:picChg>
        <pc:picChg chg="del">
          <ac:chgData name="Iva Vavic" userId="13a89f61-d74e-4100-9f82-8f9fd7ea3560" providerId="ADAL" clId="{1A258AC0-1ECB-479A-91BD-E75AF845732B}" dt="2023-06-12T06:14:03.453" v="30" actId="478"/>
          <ac:picMkLst>
            <pc:docMk/>
            <pc:sldMk cId="420897750" sldId="487"/>
            <ac:picMk id="10" creationId="{8165ED0F-5930-DA23-3925-76DFBBAEE98E}"/>
          </ac:picMkLst>
        </pc:picChg>
        <pc:picChg chg="del">
          <ac:chgData name="Iva Vavic" userId="13a89f61-d74e-4100-9f82-8f9fd7ea3560" providerId="ADAL" clId="{1A258AC0-1ECB-479A-91BD-E75AF845732B}" dt="2023-06-12T06:13:59.090" v="28" actId="478"/>
          <ac:picMkLst>
            <pc:docMk/>
            <pc:sldMk cId="420897750" sldId="487"/>
            <ac:picMk id="13" creationId="{E35BC64F-FB7C-350A-56F5-35B7C75125BB}"/>
          </ac:picMkLst>
        </pc:picChg>
      </pc:sldChg>
      <pc:sldChg chg="addSp delSp modSp add mod ord">
        <pc:chgData name="Iva Vavic" userId="13a89f61-d74e-4100-9f82-8f9fd7ea3560" providerId="ADAL" clId="{1A258AC0-1ECB-479A-91BD-E75AF845732B}" dt="2023-06-12T08:15:16.618" v="369" actId="108"/>
        <pc:sldMkLst>
          <pc:docMk/>
          <pc:sldMk cId="1781664819" sldId="488"/>
        </pc:sldMkLst>
        <pc:spChg chg="mod">
          <ac:chgData name="Iva Vavic" userId="13a89f61-d74e-4100-9f82-8f9fd7ea3560" providerId="ADAL" clId="{1A258AC0-1ECB-479A-91BD-E75AF845732B}" dt="2023-06-12T08:04:18.902" v="143" actId="20577"/>
          <ac:spMkLst>
            <pc:docMk/>
            <pc:sldMk cId="1781664819" sldId="488"/>
            <ac:spMk id="2" creationId="{00000000-0000-0000-0000-000000000000}"/>
          </ac:spMkLst>
        </pc:spChg>
        <pc:spChg chg="add mod">
          <ac:chgData name="Iva Vavic" userId="13a89f61-d74e-4100-9f82-8f9fd7ea3560" providerId="ADAL" clId="{1A258AC0-1ECB-479A-91BD-E75AF845732B}" dt="2023-06-12T08:15:16.618" v="369" actId="108"/>
          <ac:spMkLst>
            <pc:docMk/>
            <pc:sldMk cId="1781664819" sldId="488"/>
            <ac:spMk id="3" creationId="{959029F8-FE34-5DC0-2416-CB130D0841CF}"/>
          </ac:spMkLst>
        </pc:spChg>
        <pc:graphicFrameChg chg="del">
          <ac:chgData name="Iva Vavic" userId="13a89f61-d74e-4100-9f82-8f9fd7ea3560" providerId="ADAL" clId="{1A258AC0-1ECB-479A-91BD-E75AF845732B}" dt="2023-06-12T08:04:11.070" v="129" actId="478"/>
          <ac:graphicFrameMkLst>
            <pc:docMk/>
            <pc:sldMk cId="1781664819" sldId="488"/>
            <ac:graphicFrameMk id="8" creationId="{2A57BB7F-9126-6C24-75A3-5D553A2DFD8F}"/>
          </ac:graphicFrameMkLst>
        </pc:graphicFrameChg>
      </pc:sldChg>
      <pc:sldChg chg="modSp add mod">
        <pc:chgData name="Iva Vavic" userId="13a89f61-d74e-4100-9f82-8f9fd7ea3560" providerId="ADAL" clId="{1A258AC0-1ECB-479A-91BD-E75AF845732B}" dt="2023-06-12T08:22:25.922" v="422" actId="313"/>
        <pc:sldMkLst>
          <pc:docMk/>
          <pc:sldMk cId="1639171560" sldId="489"/>
        </pc:sldMkLst>
        <pc:spChg chg="mod">
          <ac:chgData name="Iva Vavic" userId="13a89f61-d74e-4100-9f82-8f9fd7ea3560" providerId="ADAL" clId="{1A258AC0-1ECB-479A-91BD-E75AF845732B}" dt="2023-06-12T08:22:25.922" v="422" actId="313"/>
          <ac:spMkLst>
            <pc:docMk/>
            <pc:sldMk cId="1639171560" sldId="489"/>
            <ac:spMk id="3" creationId="{959029F8-FE34-5DC0-2416-CB130D0841CF}"/>
          </ac:spMkLst>
        </pc:spChg>
      </pc:sldChg>
      <pc:sldChg chg="add">
        <pc:chgData name="Iva Vavic" userId="13a89f61-d74e-4100-9f82-8f9fd7ea3560" providerId="ADAL" clId="{1A258AC0-1ECB-479A-91BD-E75AF845732B}" dt="2023-06-12T09:27:20.677" v="423" actId="2890"/>
        <pc:sldMkLst>
          <pc:docMk/>
          <pc:sldMk cId="322651831" sldId="4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FF5901-A68B-C5D5-3DF5-98202E3979D5}"/>
              </a:ext>
            </a:extLst>
          </p:cNvPr>
          <p:cNvSpPr>
            <a:spLocks noGrp="1"/>
          </p:cNvSpPr>
          <p:nvPr>
            <p:ph type="hdr" sz="quarter"/>
          </p:nvPr>
        </p:nvSpPr>
        <p:spPr>
          <a:xfrm>
            <a:off x="0" y="0"/>
            <a:ext cx="8712200" cy="6715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777F24-9CD3-2D40-BBEA-C164488C66F3}"/>
              </a:ext>
            </a:extLst>
          </p:cNvPr>
          <p:cNvSpPr>
            <a:spLocks noGrp="1"/>
          </p:cNvSpPr>
          <p:nvPr>
            <p:ph type="dt" sz="quarter" idx="1"/>
          </p:nvPr>
        </p:nvSpPr>
        <p:spPr>
          <a:xfrm>
            <a:off x="11387138" y="0"/>
            <a:ext cx="8712200" cy="671513"/>
          </a:xfrm>
          <a:prstGeom prst="rect">
            <a:avLst/>
          </a:prstGeom>
        </p:spPr>
        <p:txBody>
          <a:bodyPr vert="horz" lIns="91440" tIns="45720" rIns="91440" bIns="45720" rtlCol="0"/>
          <a:lstStyle>
            <a:lvl1pPr algn="r">
              <a:defRPr sz="1200"/>
            </a:lvl1pPr>
          </a:lstStyle>
          <a:p>
            <a:fld id="{2FF8CD84-A8A9-44E1-8599-0CDF3C515D8F}" type="datetimeFigureOut">
              <a:rPr lang="en-US" smtClean="0"/>
              <a:t>6/15/2023</a:t>
            </a:fld>
            <a:endParaRPr lang="en-US"/>
          </a:p>
        </p:txBody>
      </p:sp>
      <p:sp>
        <p:nvSpPr>
          <p:cNvPr id="4" name="Footer Placeholder 3">
            <a:extLst>
              <a:ext uri="{FF2B5EF4-FFF2-40B4-BE49-F238E27FC236}">
                <a16:creationId xmlns:a16="http://schemas.microsoft.com/office/drawing/2014/main" id="{078A2C5E-AB7D-7EED-C2EE-7B2D01A8BA7B}"/>
              </a:ext>
            </a:extLst>
          </p:cNvPr>
          <p:cNvSpPr>
            <a:spLocks noGrp="1"/>
          </p:cNvSpPr>
          <p:nvPr>
            <p:ph type="ftr" sz="quarter" idx="2"/>
          </p:nvPr>
        </p:nvSpPr>
        <p:spPr>
          <a:xfrm>
            <a:off x="0" y="12720638"/>
            <a:ext cx="8712200" cy="6715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69DCA3-D2E6-F046-7800-AC3E25483311}"/>
              </a:ext>
            </a:extLst>
          </p:cNvPr>
          <p:cNvSpPr>
            <a:spLocks noGrp="1"/>
          </p:cNvSpPr>
          <p:nvPr>
            <p:ph type="sldNum" sz="quarter" idx="3"/>
          </p:nvPr>
        </p:nvSpPr>
        <p:spPr>
          <a:xfrm>
            <a:off x="11387138" y="12720638"/>
            <a:ext cx="8712200" cy="671512"/>
          </a:xfrm>
          <a:prstGeom prst="rect">
            <a:avLst/>
          </a:prstGeom>
        </p:spPr>
        <p:txBody>
          <a:bodyPr vert="horz" lIns="91440" tIns="45720" rIns="91440" bIns="45720" rtlCol="0" anchor="b"/>
          <a:lstStyle>
            <a:lvl1pPr algn="r">
              <a:defRPr sz="1200"/>
            </a:lvl1pPr>
          </a:lstStyle>
          <a:p>
            <a:fld id="{ACCADA3F-EBED-43F5-BE2D-699F2D5580DB}" type="slidenum">
              <a:rPr lang="en-US" smtClean="0"/>
              <a:t>‹#›</a:t>
            </a:fld>
            <a:endParaRPr lang="en-US"/>
          </a:p>
        </p:txBody>
      </p:sp>
    </p:spTree>
    <p:extLst>
      <p:ext uri="{BB962C8B-B14F-4D97-AF65-F5344CB8AC3E}">
        <p14:creationId xmlns:p14="http://schemas.microsoft.com/office/powerpoint/2010/main" val="14371205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6715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671513"/>
          </a:xfrm>
          <a:prstGeom prst="rect">
            <a:avLst/>
          </a:prstGeom>
        </p:spPr>
        <p:txBody>
          <a:bodyPr vert="horz" lIns="91440" tIns="45720" rIns="91440" bIns="45720" rtlCol="0"/>
          <a:lstStyle>
            <a:lvl1pPr algn="r">
              <a:defRPr sz="1200"/>
            </a:lvl1pPr>
          </a:lstStyle>
          <a:p>
            <a:fld id="{24A4E1D8-A7E6-416D-B5B7-1439EFFD844D}" type="datetimeFigureOut">
              <a:rPr lang="en-GB" smtClean="0"/>
              <a:t>15/06/2023</a:t>
            </a:fld>
            <a:endParaRPr lang="en-GB"/>
          </a:p>
        </p:txBody>
      </p:sp>
      <p:sp>
        <p:nvSpPr>
          <p:cNvPr id="4" name="Slide Image Placeholder 3"/>
          <p:cNvSpPr>
            <a:spLocks noGrp="1" noRot="1" noChangeAspect="1"/>
          </p:cNvSpPr>
          <p:nvPr>
            <p:ph type="sldImg" idx="2"/>
          </p:nvPr>
        </p:nvSpPr>
        <p:spPr>
          <a:xfrm>
            <a:off x="6659563" y="1674813"/>
            <a:ext cx="6784975" cy="45196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6445250"/>
            <a:ext cx="16084550" cy="52736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2720638"/>
            <a:ext cx="8712200" cy="6715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2720638"/>
            <a:ext cx="8712200" cy="671512"/>
          </a:xfrm>
          <a:prstGeom prst="rect">
            <a:avLst/>
          </a:prstGeom>
        </p:spPr>
        <p:txBody>
          <a:bodyPr vert="horz" lIns="91440" tIns="45720" rIns="91440" bIns="45720" rtlCol="0" anchor="b"/>
          <a:lstStyle>
            <a:lvl1pPr algn="r">
              <a:defRPr sz="1200"/>
            </a:lvl1pPr>
          </a:lstStyle>
          <a:p>
            <a:fld id="{81FAC104-5A59-4EFB-924A-1C61C5B85783}" type="slidenum">
              <a:rPr lang="en-GB" smtClean="0"/>
              <a:t>‹#›</a:t>
            </a:fld>
            <a:endParaRPr lang="en-GB"/>
          </a:p>
        </p:txBody>
      </p:sp>
    </p:spTree>
    <p:extLst>
      <p:ext uri="{BB962C8B-B14F-4D97-AF65-F5344CB8AC3E}">
        <p14:creationId xmlns:p14="http://schemas.microsoft.com/office/powerpoint/2010/main" val="37306226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FAC104-5A59-4EFB-924A-1C61C5B85783}" type="slidenum">
              <a:rPr lang="en-GB" smtClean="0"/>
              <a:t>0</a:t>
            </a:fld>
            <a:endParaRPr lang="en-GB"/>
          </a:p>
        </p:txBody>
      </p:sp>
    </p:spTree>
    <p:extLst>
      <p:ext uri="{BB962C8B-B14F-4D97-AF65-F5344CB8AC3E}">
        <p14:creationId xmlns:p14="http://schemas.microsoft.com/office/powerpoint/2010/main" val="282218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1FAC104-5A59-4EFB-924A-1C61C5B857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9560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1FAC104-5A59-4EFB-924A-1C61C5B857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10745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1FAC104-5A59-4EFB-924A-1C61C5B857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31922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12</a:t>
            </a:fld>
            <a:endParaRPr lang="en-GB"/>
          </a:p>
        </p:txBody>
      </p:sp>
    </p:spTree>
    <p:extLst>
      <p:ext uri="{BB962C8B-B14F-4D97-AF65-F5344CB8AC3E}">
        <p14:creationId xmlns:p14="http://schemas.microsoft.com/office/powerpoint/2010/main" val="185352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1</a:t>
            </a:fld>
            <a:endParaRPr lang="en-GB"/>
          </a:p>
        </p:txBody>
      </p:sp>
    </p:spTree>
    <p:extLst>
      <p:ext uri="{BB962C8B-B14F-4D97-AF65-F5344CB8AC3E}">
        <p14:creationId xmlns:p14="http://schemas.microsoft.com/office/powerpoint/2010/main" val="391117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1FAC104-5A59-4EFB-924A-1C61C5B85783}" type="slidenum">
              <a:rPr lang="en-GB" smtClean="0"/>
              <a:t>2</a:t>
            </a:fld>
            <a:endParaRPr lang="en-GB"/>
          </a:p>
        </p:txBody>
      </p:sp>
    </p:spTree>
    <p:extLst>
      <p:ext uri="{BB962C8B-B14F-4D97-AF65-F5344CB8AC3E}">
        <p14:creationId xmlns:p14="http://schemas.microsoft.com/office/powerpoint/2010/main" val="2694960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1FAC104-5A59-4EFB-924A-1C61C5B85783}" type="slidenum">
              <a:rPr lang="en-GB" smtClean="0"/>
              <a:t>3</a:t>
            </a:fld>
            <a:endParaRPr lang="en-GB"/>
          </a:p>
        </p:txBody>
      </p:sp>
    </p:spTree>
    <p:extLst>
      <p:ext uri="{BB962C8B-B14F-4D97-AF65-F5344CB8AC3E}">
        <p14:creationId xmlns:p14="http://schemas.microsoft.com/office/powerpoint/2010/main" val="3049405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4</a:t>
            </a:fld>
            <a:endParaRPr lang="en-GB"/>
          </a:p>
        </p:txBody>
      </p:sp>
    </p:spTree>
    <p:extLst>
      <p:ext uri="{BB962C8B-B14F-4D97-AF65-F5344CB8AC3E}">
        <p14:creationId xmlns:p14="http://schemas.microsoft.com/office/powerpoint/2010/main" val="1250532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5</a:t>
            </a:fld>
            <a:endParaRPr lang="en-GB"/>
          </a:p>
        </p:txBody>
      </p:sp>
    </p:spTree>
    <p:extLst>
      <p:ext uri="{BB962C8B-B14F-4D97-AF65-F5344CB8AC3E}">
        <p14:creationId xmlns:p14="http://schemas.microsoft.com/office/powerpoint/2010/main" val="4184352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6</a:t>
            </a:fld>
            <a:endParaRPr lang="en-GB"/>
          </a:p>
        </p:txBody>
      </p:sp>
    </p:spTree>
    <p:extLst>
      <p:ext uri="{BB962C8B-B14F-4D97-AF65-F5344CB8AC3E}">
        <p14:creationId xmlns:p14="http://schemas.microsoft.com/office/powerpoint/2010/main" val="3645235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1FAC104-5A59-4EFB-924A-1C61C5B85783}" type="slidenum">
              <a:rPr lang="en-GB" smtClean="0"/>
              <a:t>7</a:t>
            </a:fld>
            <a:endParaRPr lang="en-GB"/>
          </a:p>
        </p:txBody>
      </p:sp>
    </p:spTree>
    <p:extLst>
      <p:ext uri="{BB962C8B-B14F-4D97-AF65-F5344CB8AC3E}">
        <p14:creationId xmlns:p14="http://schemas.microsoft.com/office/powerpoint/2010/main" val="422567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8</a:t>
            </a:fld>
            <a:endParaRPr lang="en-GB"/>
          </a:p>
        </p:txBody>
      </p:sp>
    </p:spTree>
    <p:extLst>
      <p:ext uri="{BB962C8B-B14F-4D97-AF65-F5344CB8AC3E}">
        <p14:creationId xmlns:p14="http://schemas.microsoft.com/office/powerpoint/2010/main" val="27455663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g object 16"/>
          <p:cNvSpPr/>
          <p:nvPr/>
        </p:nvSpPr>
        <p:spPr>
          <a:xfrm>
            <a:off x="0" y="0"/>
            <a:ext cx="20104100" cy="13390244"/>
          </a:xfrm>
          <a:custGeom>
            <a:avLst/>
            <a:gdLst/>
            <a:ahLst/>
            <a:cxnLst/>
            <a:rect l="l" t="t" r="r" b="b"/>
            <a:pathLst>
              <a:path w="20104100" h="13390244">
                <a:moveTo>
                  <a:pt x="20104098" y="13389643"/>
                </a:moveTo>
                <a:lnTo>
                  <a:pt x="0" y="13389643"/>
                </a:lnTo>
                <a:lnTo>
                  <a:pt x="0" y="0"/>
                </a:lnTo>
                <a:lnTo>
                  <a:pt x="20104098" y="0"/>
                </a:lnTo>
                <a:lnTo>
                  <a:pt x="20104098" y="13389643"/>
                </a:lnTo>
                <a:close/>
              </a:path>
            </a:pathLst>
          </a:custGeom>
          <a:solidFill>
            <a:srgbClr val="DFBF69"/>
          </a:solidFill>
        </p:spPr>
        <p:txBody>
          <a:bodyPr wrap="square" lIns="0" tIns="0" rIns="0" bIns="0" rtlCol="0"/>
          <a:lstStyle/>
          <a:p>
            <a:endParaRPr/>
          </a:p>
        </p:txBody>
      </p:sp>
      <p:sp>
        <p:nvSpPr>
          <p:cNvPr id="17" name="bg object 17"/>
          <p:cNvSpPr/>
          <p:nvPr/>
        </p:nvSpPr>
        <p:spPr>
          <a:xfrm>
            <a:off x="887869" y="424774"/>
            <a:ext cx="455930" cy="789940"/>
          </a:xfrm>
          <a:custGeom>
            <a:avLst/>
            <a:gdLst/>
            <a:ahLst/>
            <a:cxnLst/>
            <a:rect l="l" t="t" r="r" b="b"/>
            <a:pathLst>
              <a:path w="455930" h="789940">
                <a:moveTo>
                  <a:pt x="0" y="789345"/>
                </a:moveTo>
                <a:lnTo>
                  <a:pt x="0" y="324202"/>
                </a:lnTo>
                <a:lnTo>
                  <a:pt x="227842" y="0"/>
                </a:lnTo>
                <a:lnTo>
                  <a:pt x="455685" y="82291"/>
                </a:lnTo>
                <a:lnTo>
                  <a:pt x="455685" y="524575"/>
                </a:lnTo>
                <a:lnTo>
                  <a:pt x="0" y="789345"/>
                </a:lnTo>
                <a:close/>
              </a:path>
            </a:pathLst>
          </a:custGeom>
          <a:solidFill>
            <a:srgbClr val="944031"/>
          </a:solidFill>
        </p:spPr>
        <p:txBody>
          <a:bodyPr wrap="square" lIns="0" tIns="0" rIns="0" bIns="0" rtlCol="0"/>
          <a:lstStyle/>
          <a:p>
            <a:endParaRPr/>
          </a:p>
        </p:txBody>
      </p:sp>
      <p:sp>
        <p:nvSpPr>
          <p:cNvPr id="18" name="bg object 18"/>
          <p:cNvSpPr/>
          <p:nvPr/>
        </p:nvSpPr>
        <p:spPr>
          <a:xfrm>
            <a:off x="431984" y="414193"/>
            <a:ext cx="683895" cy="800100"/>
          </a:xfrm>
          <a:custGeom>
            <a:avLst/>
            <a:gdLst/>
            <a:ahLst/>
            <a:cxnLst/>
            <a:rect l="l" t="t" r="r" b="b"/>
            <a:pathLst>
              <a:path w="683894" h="800100">
                <a:moveTo>
                  <a:pt x="456143" y="799925"/>
                </a:moveTo>
                <a:lnTo>
                  <a:pt x="74156" y="580742"/>
                </a:lnTo>
                <a:lnTo>
                  <a:pt x="58266" y="567907"/>
                </a:lnTo>
                <a:lnTo>
                  <a:pt x="51644" y="553883"/>
                </a:lnTo>
                <a:lnTo>
                  <a:pt x="50473" y="538072"/>
                </a:lnTo>
                <a:lnTo>
                  <a:pt x="50931" y="519873"/>
                </a:lnTo>
                <a:lnTo>
                  <a:pt x="54560" y="504880"/>
                </a:lnTo>
                <a:lnTo>
                  <a:pt x="62544" y="499659"/>
                </a:lnTo>
                <a:lnTo>
                  <a:pt x="70527" y="499778"/>
                </a:lnTo>
                <a:lnTo>
                  <a:pt x="74156" y="500802"/>
                </a:lnTo>
                <a:lnTo>
                  <a:pt x="216465" y="580353"/>
                </a:lnTo>
                <a:lnTo>
                  <a:pt x="217417" y="580614"/>
                </a:lnTo>
                <a:lnTo>
                  <a:pt x="220631" y="580606"/>
                </a:lnTo>
                <a:lnTo>
                  <a:pt x="222274" y="579649"/>
                </a:lnTo>
                <a:lnTo>
                  <a:pt x="224149" y="576387"/>
                </a:lnTo>
                <a:lnTo>
                  <a:pt x="224336" y="574957"/>
                </a:lnTo>
                <a:lnTo>
                  <a:pt x="223523" y="571941"/>
                </a:lnTo>
                <a:lnTo>
                  <a:pt x="222645" y="570801"/>
                </a:lnTo>
                <a:lnTo>
                  <a:pt x="33544" y="461877"/>
                </a:lnTo>
                <a:lnTo>
                  <a:pt x="17654" y="448235"/>
                </a:lnTo>
                <a:lnTo>
                  <a:pt x="11032" y="433369"/>
                </a:lnTo>
                <a:lnTo>
                  <a:pt x="9861" y="416690"/>
                </a:lnTo>
                <a:lnTo>
                  <a:pt x="10319" y="397611"/>
                </a:lnTo>
                <a:lnTo>
                  <a:pt x="13948" y="381588"/>
                </a:lnTo>
                <a:lnTo>
                  <a:pt x="21931" y="376010"/>
                </a:lnTo>
                <a:lnTo>
                  <a:pt x="29915" y="376138"/>
                </a:lnTo>
                <a:lnTo>
                  <a:pt x="33544" y="377234"/>
                </a:lnTo>
                <a:lnTo>
                  <a:pt x="216076" y="483823"/>
                </a:lnTo>
                <a:lnTo>
                  <a:pt x="217027" y="484085"/>
                </a:lnTo>
                <a:lnTo>
                  <a:pt x="220957" y="484070"/>
                </a:lnTo>
                <a:lnTo>
                  <a:pt x="222787" y="482651"/>
                </a:lnTo>
                <a:lnTo>
                  <a:pt x="224294" y="476998"/>
                </a:lnTo>
                <a:lnTo>
                  <a:pt x="223415" y="474847"/>
                </a:lnTo>
                <a:lnTo>
                  <a:pt x="23683" y="359731"/>
                </a:lnTo>
                <a:lnTo>
                  <a:pt x="7793" y="346071"/>
                </a:lnTo>
                <a:lnTo>
                  <a:pt x="1171" y="331174"/>
                </a:lnTo>
                <a:lnTo>
                  <a:pt x="0" y="314489"/>
                </a:lnTo>
                <a:lnTo>
                  <a:pt x="458" y="295465"/>
                </a:lnTo>
                <a:lnTo>
                  <a:pt x="4087" y="279744"/>
                </a:lnTo>
                <a:lnTo>
                  <a:pt x="12070" y="274321"/>
                </a:lnTo>
                <a:lnTo>
                  <a:pt x="20054" y="274507"/>
                </a:lnTo>
                <a:lnTo>
                  <a:pt x="23683" y="275611"/>
                </a:lnTo>
                <a:lnTo>
                  <a:pt x="215585" y="386900"/>
                </a:lnTo>
                <a:lnTo>
                  <a:pt x="216276" y="387468"/>
                </a:lnTo>
                <a:lnTo>
                  <a:pt x="217920" y="388076"/>
                </a:lnTo>
                <a:lnTo>
                  <a:pt x="220827" y="388064"/>
                </a:lnTo>
                <a:lnTo>
                  <a:pt x="222658" y="386644"/>
                </a:lnTo>
                <a:lnTo>
                  <a:pt x="224164" y="380991"/>
                </a:lnTo>
                <a:lnTo>
                  <a:pt x="223286" y="378840"/>
                </a:lnTo>
                <a:lnTo>
                  <a:pt x="189764" y="359470"/>
                </a:lnTo>
                <a:lnTo>
                  <a:pt x="42367" y="275480"/>
                </a:lnTo>
                <a:lnTo>
                  <a:pt x="26477" y="261838"/>
                </a:lnTo>
                <a:lnTo>
                  <a:pt x="19855" y="246972"/>
                </a:lnTo>
                <a:lnTo>
                  <a:pt x="18684" y="230293"/>
                </a:lnTo>
                <a:lnTo>
                  <a:pt x="19142" y="211214"/>
                </a:lnTo>
                <a:lnTo>
                  <a:pt x="22771" y="195266"/>
                </a:lnTo>
                <a:lnTo>
                  <a:pt x="30755" y="189727"/>
                </a:lnTo>
                <a:lnTo>
                  <a:pt x="38738" y="189870"/>
                </a:lnTo>
                <a:lnTo>
                  <a:pt x="42367" y="190968"/>
                </a:lnTo>
                <a:lnTo>
                  <a:pt x="189635" y="275349"/>
                </a:lnTo>
                <a:lnTo>
                  <a:pt x="214547" y="290763"/>
                </a:lnTo>
                <a:lnTo>
                  <a:pt x="216384" y="291530"/>
                </a:lnTo>
                <a:lnTo>
                  <a:pt x="219593" y="291541"/>
                </a:lnTo>
                <a:lnTo>
                  <a:pt x="221236" y="290583"/>
                </a:lnTo>
                <a:lnTo>
                  <a:pt x="223111" y="287321"/>
                </a:lnTo>
                <a:lnTo>
                  <a:pt x="223297" y="285892"/>
                </a:lnTo>
                <a:lnTo>
                  <a:pt x="222485" y="282875"/>
                </a:lnTo>
                <a:lnTo>
                  <a:pt x="221607" y="281736"/>
                </a:lnTo>
                <a:lnTo>
                  <a:pt x="155380" y="242955"/>
                </a:lnTo>
                <a:lnTo>
                  <a:pt x="139490" y="229654"/>
                </a:lnTo>
                <a:lnTo>
                  <a:pt x="132869" y="215117"/>
                </a:lnTo>
                <a:lnTo>
                  <a:pt x="131697" y="198889"/>
                </a:lnTo>
                <a:lnTo>
                  <a:pt x="132155" y="180518"/>
                </a:lnTo>
                <a:lnTo>
                  <a:pt x="135784" y="164983"/>
                </a:lnTo>
                <a:lnTo>
                  <a:pt x="143768" y="159586"/>
                </a:lnTo>
                <a:lnTo>
                  <a:pt x="151751" y="159725"/>
                </a:lnTo>
                <a:lnTo>
                  <a:pt x="155380" y="160794"/>
                </a:lnTo>
                <a:lnTo>
                  <a:pt x="426301" y="317540"/>
                </a:lnTo>
                <a:lnTo>
                  <a:pt x="649342" y="0"/>
                </a:lnTo>
                <a:lnTo>
                  <a:pt x="683727" y="10580"/>
                </a:lnTo>
                <a:lnTo>
                  <a:pt x="456143" y="334652"/>
                </a:lnTo>
                <a:lnTo>
                  <a:pt x="456143" y="799925"/>
                </a:lnTo>
                <a:close/>
              </a:path>
            </a:pathLst>
          </a:custGeom>
          <a:solidFill>
            <a:srgbClr val="7E1316"/>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1497569" y="758512"/>
            <a:ext cx="130918" cy="177122"/>
          </a:xfrm>
          <a:prstGeom prst="rect">
            <a:avLst/>
          </a:prstGeom>
        </p:spPr>
      </p:pic>
      <p:pic>
        <p:nvPicPr>
          <p:cNvPr id="20" name="bg object 20"/>
          <p:cNvPicPr/>
          <p:nvPr/>
        </p:nvPicPr>
        <p:blipFill>
          <a:blip r:embed="rId3" cstate="print"/>
          <a:stretch>
            <a:fillRect/>
          </a:stretch>
        </p:blipFill>
        <p:spPr>
          <a:xfrm>
            <a:off x="1663001" y="753809"/>
            <a:ext cx="106525" cy="178690"/>
          </a:xfrm>
          <a:prstGeom prst="rect">
            <a:avLst/>
          </a:prstGeom>
        </p:spPr>
      </p:pic>
      <p:pic>
        <p:nvPicPr>
          <p:cNvPr id="21" name="bg object 21"/>
          <p:cNvPicPr/>
          <p:nvPr/>
        </p:nvPicPr>
        <p:blipFill>
          <a:blip r:embed="rId4" cstate="print"/>
          <a:stretch>
            <a:fillRect/>
          </a:stretch>
        </p:blipFill>
        <p:spPr>
          <a:xfrm>
            <a:off x="1802184" y="800635"/>
            <a:ext cx="115749" cy="134962"/>
          </a:xfrm>
          <a:prstGeom prst="rect">
            <a:avLst/>
          </a:prstGeom>
        </p:spPr>
      </p:pic>
      <p:sp>
        <p:nvSpPr>
          <p:cNvPr id="22" name="bg object 22"/>
          <p:cNvSpPr/>
          <p:nvPr/>
        </p:nvSpPr>
        <p:spPr>
          <a:xfrm>
            <a:off x="1950270" y="753809"/>
            <a:ext cx="21590" cy="179070"/>
          </a:xfrm>
          <a:custGeom>
            <a:avLst/>
            <a:gdLst/>
            <a:ahLst/>
            <a:cxnLst/>
            <a:rect l="l" t="t" r="r" b="b"/>
            <a:pathLst>
              <a:path w="21589" h="179069">
                <a:moveTo>
                  <a:pt x="21408" y="178690"/>
                </a:moveTo>
                <a:lnTo>
                  <a:pt x="0" y="178690"/>
                </a:lnTo>
                <a:lnTo>
                  <a:pt x="0" y="0"/>
                </a:lnTo>
                <a:lnTo>
                  <a:pt x="21408" y="0"/>
                </a:lnTo>
                <a:lnTo>
                  <a:pt x="21408" y="178690"/>
                </a:lnTo>
                <a:close/>
              </a:path>
            </a:pathLst>
          </a:custGeom>
          <a:solidFill>
            <a:srgbClr val="7E1316"/>
          </a:solidFill>
        </p:spPr>
        <p:txBody>
          <a:bodyPr wrap="square" lIns="0" tIns="0" rIns="0" bIns="0" rtlCol="0"/>
          <a:lstStyle/>
          <a:p>
            <a:endParaRPr/>
          </a:p>
        </p:txBody>
      </p:sp>
      <p:pic>
        <p:nvPicPr>
          <p:cNvPr id="23" name="bg object 23"/>
          <p:cNvPicPr/>
          <p:nvPr/>
        </p:nvPicPr>
        <p:blipFill>
          <a:blip r:embed="rId5" cstate="print"/>
          <a:stretch>
            <a:fillRect/>
          </a:stretch>
        </p:blipFill>
        <p:spPr>
          <a:xfrm>
            <a:off x="1999965" y="767394"/>
            <a:ext cx="213297" cy="168211"/>
          </a:xfrm>
          <a:prstGeom prst="rect">
            <a:avLst/>
          </a:prstGeom>
        </p:spPr>
      </p:pic>
      <p:pic>
        <p:nvPicPr>
          <p:cNvPr id="24" name="bg object 24"/>
          <p:cNvPicPr/>
          <p:nvPr/>
        </p:nvPicPr>
        <p:blipFill>
          <a:blip r:embed="rId6" cstate="print"/>
          <a:stretch>
            <a:fillRect/>
          </a:stretch>
        </p:blipFill>
        <p:spPr>
          <a:xfrm>
            <a:off x="2245194" y="758381"/>
            <a:ext cx="233032" cy="177296"/>
          </a:xfrm>
          <a:prstGeom prst="rect">
            <a:avLst/>
          </a:prstGeom>
        </p:spPr>
      </p:pic>
      <p:pic>
        <p:nvPicPr>
          <p:cNvPr id="25" name="bg object 25"/>
          <p:cNvPicPr/>
          <p:nvPr/>
        </p:nvPicPr>
        <p:blipFill>
          <a:blip r:embed="rId7" cstate="print"/>
          <a:stretch>
            <a:fillRect/>
          </a:stretch>
        </p:blipFill>
        <p:spPr>
          <a:xfrm>
            <a:off x="1493806" y="1004864"/>
            <a:ext cx="132216" cy="157982"/>
          </a:xfrm>
          <a:prstGeom prst="rect">
            <a:avLst/>
          </a:prstGeom>
        </p:spPr>
      </p:pic>
      <p:pic>
        <p:nvPicPr>
          <p:cNvPr id="26" name="bg object 26"/>
          <p:cNvPicPr/>
          <p:nvPr/>
        </p:nvPicPr>
        <p:blipFill>
          <a:blip r:embed="rId8" cstate="print"/>
          <a:stretch>
            <a:fillRect/>
          </a:stretch>
        </p:blipFill>
        <p:spPr>
          <a:xfrm>
            <a:off x="1645102" y="1042873"/>
            <a:ext cx="109679" cy="120285"/>
          </a:xfrm>
          <a:prstGeom prst="rect">
            <a:avLst/>
          </a:prstGeom>
        </p:spPr>
      </p:pic>
      <p:pic>
        <p:nvPicPr>
          <p:cNvPr id="27" name="bg object 27"/>
          <p:cNvPicPr/>
          <p:nvPr/>
        </p:nvPicPr>
        <p:blipFill>
          <a:blip r:embed="rId9" cstate="print"/>
          <a:stretch>
            <a:fillRect/>
          </a:stretch>
        </p:blipFill>
        <p:spPr>
          <a:xfrm>
            <a:off x="1776801" y="1042873"/>
            <a:ext cx="109789" cy="120285"/>
          </a:xfrm>
          <a:prstGeom prst="rect">
            <a:avLst/>
          </a:prstGeom>
        </p:spPr>
      </p:pic>
      <p:pic>
        <p:nvPicPr>
          <p:cNvPr id="28" name="bg object 28"/>
          <p:cNvPicPr/>
          <p:nvPr/>
        </p:nvPicPr>
        <p:blipFill>
          <a:blip r:embed="rId10" cstate="print"/>
          <a:stretch>
            <a:fillRect/>
          </a:stretch>
        </p:blipFill>
        <p:spPr>
          <a:xfrm>
            <a:off x="1916924" y="1001206"/>
            <a:ext cx="188657" cy="162219"/>
          </a:xfrm>
          <a:prstGeom prst="rect">
            <a:avLst/>
          </a:prstGeom>
        </p:spPr>
      </p:pic>
      <p:pic>
        <p:nvPicPr>
          <p:cNvPr id="29" name="bg object 29"/>
          <p:cNvPicPr/>
          <p:nvPr/>
        </p:nvPicPr>
        <p:blipFill>
          <a:blip r:embed="rId11" cstate="print"/>
          <a:stretch>
            <a:fillRect/>
          </a:stretch>
        </p:blipFill>
        <p:spPr>
          <a:xfrm>
            <a:off x="2143729" y="753809"/>
            <a:ext cx="1563369" cy="449642"/>
          </a:xfrm>
          <a:prstGeom prst="rect">
            <a:avLst/>
          </a:prstGeom>
        </p:spPr>
      </p:pic>
      <p:sp>
        <p:nvSpPr>
          <p:cNvPr id="30" name="bg object 30"/>
          <p:cNvSpPr/>
          <p:nvPr/>
        </p:nvSpPr>
        <p:spPr>
          <a:xfrm>
            <a:off x="3744455" y="1007094"/>
            <a:ext cx="22860" cy="153035"/>
          </a:xfrm>
          <a:custGeom>
            <a:avLst/>
            <a:gdLst/>
            <a:ahLst/>
            <a:cxnLst/>
            <a:rect l="l" t="t" r="r" b="b"/>
            <a:pathLst>
              <a:path w="22860" h="153034">
                <a:moveTo>
                  <a:pt x="21158" y="38925"/>
                </a:moveTo>
                <a:lnTo>
                  <a:pt x="1308" y="38925"/>
                </a:lnTo>
                <a:lnTo>
                  <a:pt x="1308" y="152958"/>
                </a:lnTo>
                <a:lnTo>
                  <a:pt x="21158" y="152958"/>
                </a:lnTo>
                <a:lnTo>
                  <a:pt x="21158" y="38925"/>
                </a:lnTo>
                <a:close/>
              </a:path>
              <a:path w="22860" h="153034">
                <a:moveTo>
                  <a:pt x="22453" y="0"/>
                </a:moveTo>
                <a:lnTo>
                  <a:pt x="0" y="0"/>
                </a:lnTo>
                <a:lnTo>
                  <a:pt x="0" y="19850"/>
                </a:lnTo>
                <a:lnTo>
                  <a:pt x="22453" y="19850"/>
                </a:lnTo>
                <a:lnTo>
                  <a:pt x="22453" y="0"/>
                </a:lnTo>
                <a:close/>
              </a:path>
            </a:pathLst>
          </a:custGeom>
          <a:solidFill>
            <a:srgbClr val="58585B"/>
          </a:solidFill>
        </p:spPr>
        <p:txBody>
          <a:bodyPr wrap="square" lIns="0" tIns="0" rIns="0" bIns="0" rtlCol="0"/>
          <a:lstStyle/>
          <a:p>
            <a:endParaRPr/>
          </a:p>
        </p:txBody>
      </p:sp>
      <p:pic>
        <p:nvPicPr>
          <p:cNvPr id="31" name="bg object 31"/>
          <p:cNvPicPr/>
          <p:nvPr/>
        </p:nvPicPr>
        <p:blipFill>
          <a:blip r:embed="rId12" cstate="print"/>
          <a:stretch>
            <a:fillRect/>
          </a:stretch>
        </p:blipFill>
        <p:spPr>
          <a:xfrm>
            <a:off x="3792474" y="1013354"/>
            <a:ext cx="189881" cy="149903"/>
          </a:xfrm>
          <a:prstGeom prst="rect">
            <a:avLst/>
          </a:prstGeom>
        </p:spPr>
      </p:pic>
      <p:pic>
        <p:nvPicPr>
          <p:cNvPr id="32" name="bg object 32"/>
          <p:cNvPicPr/>
          <p:nvPr/>
        </p:nvPicPr>
        <p:blipFill>
          <a:blip r:embed="rId13" cstate="print"/>
          <a:stretch>
            <a:fillRect/>
          </a:stretch>
        </p:blipFill>
        <p:spPr>
          <a:xfrm>
            <a:off x="4021096" y="1007084"/>
            <a:ext cx="113921" cy="153349"/>
          </a:xfrm>
          <a:prstGeom prst="rect">
            <a:avLst/>
          </a:prstGeom>
        </p:spPr>
      </p:pic>
      <p:pic>
        <p:nvPicPr>
          <p:cNvPr id="33" name="bg object 33"/>
          <p:cNvPicPr/>
          <p:nvPr/>
        </p:nvPicPr>
        <p:blipFill>
          <a:blip r:embed="rId14" cstate="print"/>
          <a:stretch>
            <a:fillRect/>
          </a:stretch>
        </p:blipFill>
        <p:spPr>
          <a:xfrm>
            <a:off x="4164277" y="1043146"/>
            <a:ext cx="100880" cy="120103"/>
          </a:xfrm>
          <a:prstGeom prst="rect">
            <a:avLst/>
          </a:prstGeom>
        </p:spPr>
      </p:pic>
      <p:pic>
        <p:nvPicPr>
          <p:cNvPr id="34" name="bg object 34"/>
          <p:cNvPicPr/>
          <p:nvPr/>
        </p:nvPicPr>
        <p:blipFill>
          <a:blip r:embed="rId15" cstate="print"/>
          <a:stretch>
            <a:fillRect/>
          </a:stretch>
        </p:blipFill>
        <p:spPr>
          <a:xfrm>
            <a:off x="4303564" y="1042920"/>
            <a:ext cx="99000" cy="117122"/>
          </a:xfrm>
          <a:prstGeom prst="rect">
            <a:avLst/>
          </a:prstGeom>
        </p:spPr>
      </p:pic>
      <p:pic>
        <p:nvPicPr>
          <p:cNvPr id="35" name="bg object 35"/>
          <p:cNvPicPr/>
          <p:nvPr/>
        </p:nvPicPr>
        <p:blipFill>
          <a:blip r:embed="rId16" cstate="print"/>
          <a:stretch>
            <a:fillRect/>
          </a:stretch>
        </p:blipFill>
        <p:spPr>
          <a:xfrm>
            <a:off x="4511815" y="1005909"/>
            <a:ext cx="121706" cy="156773"/>
          </a:xfrm>
          <a:prstGeom prst="rect">
            <a:avLst/>
          </a:prstGeom>
        </p:spPr>
      </p:pic>
      <p:pic>
        <p:nvPicPr>
          <p:cNvPr id="36" name="bg object 36"/>
          <p:cNvPicPr/>
          <p:nvPr/>
        </p:nvPicPr>
        <p:blipFill>
          <a:blip r:embed="rId17" cstate="print"/>
          <a:stretch>
            <a:fillRect/>
          </a:stretch>
        </p:blipFill>
        <p:spPr>
          <a:xfrm>
            <a:off x="4793928" y="1043063"/>
            <a:ext cx="108466" cy="120773"/>
          </a:xfrm>
          <a:prstGeom prst="rect">
            <a:avLst/>
          </a:prstGeom>
        </p:spPr>
      </p:pic>
      <p:pic>
        <p:nvPicPr>
          <p:cNvPr id="37" name="bg object 37"/>
          <p:cNvPicPr/>
          <p:nvPr/>
        </p:nvPicPr>
        <p:blipFill>
          <a:blip r:embed="rId18" cstate="print"/>
          <a:stretch>
            <a:fillRect/>
          </a:stretch>
        </p:blipFill>
        <p:spPr>
          <a:xfrm>
            <a:off x="4665569" y="1001206"/>
            <a:ext cx="99000" cy="158835"/>
          </a:xfrm>
          <a:prstGeom prst="rect">
            <a:avLst/>
          </a:prstGeom>
        </p:spPr>
      </p:pic>
      <p:sp>
        <p:nvSpPr>
          <p:cNvPr id="38" name="bg object 38"/>
          <p:cNvSpPr/>
          <p:nvPr/>
        </p:nvSpPr>
        <p:spPr>
          <a:xfrm>
            <a:off x="4932467" y="1001206"/>
            <a:ext cx="20320" cy="159385"/>
          </a:xfrm>
          <a:custGeom>
            <a:avLst/>
            <a:gdLst/>
            <a:ahLst/>
            <a:cxnLst/>
            <a:rect l="l" t="t" r="r" b="b"/>
            <a:pathLst>
              <a:path w="20320" h="159384">
                <a:moveTo>
                  <a:pt x="19981" y="158835"/>
                </a:moveTo>
                <a:lnTo>
                  <a:pt x="0" y="158835"/>
                </a:lnTo>
                <a:lnTo>
                  <a:pt x="0" y="0"/>
                </a:lnTo>
                <a:lnTo>
                  <a:pt x="19981" y="0"/>
                </a:lnTo>
                <a:lnTo>
                  <a:pt x="19981" y="158835"/>
                </a:lnTo>
                <a:close/>
              </a:path>
            </a:pathLst>
          </a:custGeom>
          <a:solidFill>
            <a:srgbClr val="58585B"/>
          </a:solidFill>
        </p:spPr>
        <p:txBody>
          <a:bodyPr wrap="square" lIns="0" tIns="0" rIns="0" bIns="0" rtlCol="0"/>
          <a:lstStyle/>
          <a:p>
            <a:endParaRPr/>
          </a:p>
        </p:txBody>
      </p:sp>
      <p:pic>
        <p:nvPicPr>
          <p:cNvPr id="39" name="bg object 39"/>
          <p:cNvPicPr/>
          <p:nvPr/>
        </p:nvPicPr>
        <p:blipFill>
          <a:blip r:embed="rId19" cstate="print"/>
          <a:stretch>
            <a:fillRect/>
          </a:stretch>
        </p:blipFill>
        <p:spPr>
          <a:xfrm>
            <a:off x="4979307" y="1013354"/>
            <a:ext cx="197221" cy="150443"/>
          </a:xfrm>
          <a:prstGeom prst="rect">
            <a:avLst/>
          </a:prstGeom>
        </p:spPr>
      </p:pic>
      <p:pic>
        <p:nvPicPr>
          <p:cNvPr id="40" name="bg object 40"/>
          <p:cNvPicPr/>
          <p:nvPr/>
        </p:nvPicPr>
        <p:blipFill>
          <a:blip r:embed="rId20" cstate="print"/>
          <a:stretch>
            <a:fillRect/>
          </a:stretch>
        </p:blipFill>
        <p:spPr>
          <a:xfrm>
            <a:off x="5206890" y="1045356"/>
            <a:ext cx="73828" cy="115077"/>
          </a:xfrm>
          <a:prstGeom prst="rect">
            <a:avLst/>
          </a:prstGeom>
        </p:spPr>
      </p:pic>
      <p:pic>
        <p:nvPicPr>
          <p:cNvPr id="41" name="bg object 41"/>
          <p:cNvPicPr/>
          <p:nvPr/>
        </p:nvPicPr>
        <p:blipFill>
          <a:blip r:embed="rId21" cstate="print"/>
          <a:stretch>
            <a:fillRect/>
          </a:stretch>
        </p:blipFill>
        <p:spPr>
          <a:xfrm>
            <a:off x="1486150" y="446326"/>
            <a:ext cx="193329" cy="236186"/>
          </a:xfrm>
          <a:prstGeom prst="rect">
            <a:avLst/>
          </a:prstGeom>
        </p:spPr>
      </p:pic>
      <p:sp>
        <p:nvSpPr>
          <p:cNvPr id="42" name="bg object 42"/>
          <p:cNvSpPr/>
          <p:nvPr/>
        </p:nvSpPr>
        <p:spPr>
          <a:xfrm>
            <a:off x="1709322" y="440056"/>
            <a:ext cx="167640" cy="287655"/>
          </a:xfrm>
          <a:custGeom>
            <a:avLst/>
            <a:gdLst/>
            <a:ahLst/>
            <a:cxnLst/>
            <a:rect l="l" t="t" r="r" b="b"/>
            <a:pathLst>
              <a:path w="167639" h="287655">
                <a:moveTo>
                  <a:pt x="46580" y="287367"/>
                </a:moveTo>
                <a:lnTo>
                  <a:pt x="0" y="287367"/>
                </a:lnTo>
                <a:lnTo>
                  <a:pt x="120019" y="0"/>
                </a:lnTo>
                <a:lnTo>
                  <a:pt x="167249" y="0"/>
                </a:lnTo>
                <a:lnTo>
                  <a:pt x="46580" y="287367"/>
                </a:lnTo>
                <a:close/>
              </a:path>
            </a:pathLst>
          </a:custGeom>
          <a:solidFill>
            <a:srgbClr val="7E1316"/>
          </a:solidFill>
        </p:spPr>
        <p:txBody>
          <a:bodyPr wrap="square" lIns="0" tIns="0" rIns="0" bIns="0" rtlCol="0"/>
          <a:lstStyle/>
          <a:p>
            <a:endParaRPr/>
          </a:p>
        </p:txBody>
      </p:sp>
      <p:pic>
        <p:nvPicPr>
          <p:cNvPr id="43" name="bg object 43"/>
          <p:cNvPicPr/>
          <p:nvPr/>
        </p:nvPicPr>
        <p:blipFill>
          <a:blip r:embed="rId22" cstate="print"/>
          <a:stretch>
            <a:fillRect/>
          </a:stretch>
        </p:blipFill>
        <p:spPr>
          <a:xfrm>
            <a:off x="1933792" y="450245"/>
            <a:ext cx="205914" cy="227934"/>
          </a:xfrm>
          <a:prstGeom prst="rect">
            <a:avLst/>
          </a:prstGeom>
        </p:spPr>
      </p:pic>
      <p:sp>
        <p:nvSpPr>
          <p:cNvPr id="44" name="bg object 44"/>
          <p:cNvSpPr/>
          <p:nvPr/>
        </p:nvSpPr>
        <p:spPr>
          <a:xfrm>
            <a:off x="2198344" y="450313"/>
            <a:ext cx="324485" cy="228600"/>
          </a:xfrm>
          <a:custGeom>
            <a:avLst/>
            <a:gdLst/>
            <a:ahLst/>
            <a:cxnLst/>
            <a:rect l="l" t="t" r="r" b="b"/>
            <a:pathLst>
              <a:path w="324485" h="228600">
                <a:moveTo>
                  <a:pt x="161937" y="0"/>
                </a:moveTo>
                <a:lnTo>
                  <a:pt x="0" y="0"/>
                </a:lnTo>
                <a:lnTo>
                  <a:pt x="0" y="44602"/>
                </a:lnTo>
                <a:lnTo>
                  <a:pt x="0" y="86652"/>
                </a:lnTo>
                <a:lnTo>
                  <a:pt x="0" y="129971"/>
                </a:lnTo>
                <a:lnTo>
                  <a:pt x="0" y="228092"/>
                </a:lnTo>
                <a:lnTo>
                  <a:pt x="58127" y="228092"/>
                </a:lnTo>
                <a:lnTo>
                  <a:pt x="58127" y="129971"/>
                </a:lnTo>
                <a:lnTo>
                  <a:pt x="154660" y="129971"/>
                </a:lnTo>
                <a:lnTo>
                  <a:pt x="154660" y="86652"/>
                </a:lnTo>
                <a:lnTo>
                  <a:pt x="58127" y="86652"/>
                </a:lnTo>
                <a:lnTo>
                  <a:pt x="58127" y="44602"/>
                </a:lnTo>
                <a:lnTo>
                  <a:pt x="161937" y="44602"/>
                </a:lnTo>
                <a:lnTo>
                  <a:pt x="161937" y="0"/>
                </a:lnTo>
                <a:close/>
              </a:path>
              <a:path w="324485" h="228600">
                <a:moveTo>
                  <a:pt x="324383" y="0"/>
                </a:moveTo>
                <a:lnTo>
                  <a:pt x="191770" y="0"/>
                </a:lnTo>
                <a:lnTo>
                  <a:pt x="191770" y="40779"/>
                </a:lnTo>
                <a:lnTo>
                  <a:pt x="228879" y="40779"/>
                </a:lnTo>
                <a:lnTo>
                  <a:pt x="228879" y="187312"/>
                </a:lnTo>
                <a:lnTo>
                  <a:pt x="191770" y="187312"/>
                </a:lnTo>
                <a:lnTo>
                  <a:pt x="191770" y="228092"/>
                </a:lnTo>
                <a:lnTo>
                  <a:pt x="324383" y="228092"/>
                </a:lnTo>
                <a:lnTo>
                  <a:pt x="324383" y="187312"/>
                </a:lnTo>
                <a:lnTo>
                  <a:pt x="287274" y="187312"/>
                </a:lnTo>
                <a:lnTo>
                  <a:pt x="287274" y="40779"/>
                </a:lnTo>
                <a:lnTo>
                  <a:pt x="324383" y="40779"/>
                </a:lnTo>
                <a:lnTo>
                  <a:pt x="324383" y="0"/>
                </a:lnTo>
                <a:close/>
              </a:path>
            </a:pathLst>
          </a:custGeom>
          <a:solidFill>
            <a:srgbClr val="7E1316"/>
          </a:solidFill>
        </p:spPr>
        <p:txBody>
          <a:bodyPr wrap="square" lIns="0" tIns="0" rIns="0" bIns="0" rtlCol="0"/>
          <a:lstStyle/>
          <a:p>
            <a:endParaRPr/>
          </a:p>
        </p:txBody>
      </p:sp>
      <p:pic>
        <p:nvPicPr>
          <p:cNvPr id="45" name="bg object 45"/>
          <p:cNvPicPr/>
          <p:nvPr/>
        </p:nvPicPr>
        <p:blipFill>
          <a:blip r:embed="rId23" cstate="print"/>
          <a:stretch>
            <a:fillRect/>
          </a:stretch>
        </p:blipFill>
        <p:spPr>
          <a:xfrm>
            <a:off x="2663252" y="445804"/>
            <a:ext cx="195923" cy="236879"/>
          </a:xfrm>
          <a:prstGeom prst="rect">
            <a:avLst/>
          </a:prstGeom>
        </p:spPr>
      </p:pic>
      <p:sp>
        <p:nvSpPr>
          <p:cNvPr id="46" name="bg object 46"/>
          <p:cNvSpPr/>
          <p:nvPr/>
        </p:nvSpPr>
        <p:spPr>
          <a:xfrm>
            <a:off x="2899139" y="440056"/>
            <a:ext cx="55244" cy="238125"/>
          </a:xfrm>
          <a:custGeom>
            <a:avLst/>
            <a:gdLst/>
            <a:ahLst/>
            <a:cxnLst/>
            <a:rect l="l" t="t" r="r" b="b"/>
            <a:pathLst>
              <a:path w="55244" h="238125">
                <a:moveTo>
                  <a:pt x="54884" y="238122"/>
                </a:moveTo>
                <a:lnTo>
                  <a:pt x="0" y="238122"/>
                </a:lnTo>
                <a:lnTo>
                  <a:pt x="0" y="0"/>
                </a:lnTo>
                <a:lnTo>
                  <a:pt x="54884" y="0"/>
                </a:lnTo>
                <a:lnTo>
                  <a:pt x="54884" y="238122"/>
                </a:lnTo>
                <a:close/>
              </a:path>
            </a:pathLst>
          </a:custGeom>
          <a:solidFill>
            <a:srgbClr val="7E1316"/>
          </a:solidFill>
        </p:spPr>
        <p:txBody>
          <a:bodyPr wrap="square" lIns="0" tIns="0" rIns="0" bIns="0" rtlCol="0"/>
          <a:lstStyle/>
          <a:p>
            <a:endParaRPr/>
          </a:p>
        </p:txBody>
      </p:sp>
      <p:pic>
        <p:nvPicPr>
          <p:cNvPr id="47" name="bg object 47"/>
          <p:cNvPicPr/>
          <p:nvPr/>
        </p:nvPicPr>
        <p:blipFill>
          <a:blip r:embed="rId24" cstate="print"/>
          <a:stretch>
            <a:fillRect/>
          </a:stretch>
        </p:blipFill>
        <p:spPr>
          <a:xfrm>
            <a:off x="3003955" y="506282"/>
            <a:ext cx="171683" cy="177115"/>
          </a:xfrm>
          <a:prstGeom prst="rect">
            <a:avLst/>
          </a:prstGeom>
        </p:spPr>
      </p:pic>
      <p:pic>
        <p:nvPicPr>
          <p:cNvPr id="48" name="bg object 48"/>
          <p:cNvPicPr/>
          <p:nvPr/>
        </p:nvPicPr>
        <p:blipFill>
          <a:blip r:embed="rId25" cstate="print"/>
          <a:stretch>
            <a:fillRect/>
          </a:stretch>
        </p:blipFill>
        <p:spPr>
          <a:xfrm>
            <a:off x="3216640" y="457168"/>
            <a:ext cx="304655" cy="225713"/>
          </a:xfrm>
          <a:prstGeom prst="rect">
            <a:avLst/>
          </a:prstGeom>
        </p:spPr>
      </p:pic>
      <p:pic>
        <p:nvPicPr>
          <p:cNvPr id="49" name="bg object 49"/>
          <p:cNvPicPr/>
          <p:nvPr/>
        </p:nvPicPr>
        <p:blipFill>
          <a:blip r:embed="rId26" cstate="print"/>
          <a:stretch>
            <a:fillRect/>
          </a:stretch>
        </p:blipFill>
        <p:spPr>
          <a:xfrm>
            <a:off x="3541001" y="500701"/>
            <a:ext cx="181705" cy="182831"/>
          </a:xfrm>
          <a:prstGeom prst="rect">
            <a:avLst/>
          </a:prstGeom>
        </p:spPr>
      </p:pic>
      <p:pic>
        <p:nvPicPr>
          <p:cNvPr id="50" name="bg object 50"/>
          <p:cNvPicPr/>
          <p:nvPr/>
        </p:nvPicPr>
        <p:blipFill>
          <a:blip r:embed="rId27" cstate="print"/>
          <a:stretch>
            <a:fillRect/>
          </a:stretch>
        </p:blipFill>
        <p:spPr>
          <a:xfrm>
            <a:off x="3760815" y="505628"/>
            <a:ext cx="123653" cy="173204"/>
          </a:xfrm>
          <a:prstGeom prst="rect">
            <a:avLst/>
          </a:prstGeom>
        </p:spPr>
      </p:pic>
      <p:pic>
        <p:nvPicPr>
          <p:cNvPr id="51" name="bg object 51"/>
          <p:cNvPicPr/>
          <p:nvPr/>
        </p:nvPicPr>
        <p:blipFill>
          <a:blip r:embed="rId28" cstate="print"/>
          <a:stretch>
            <a:fillRect/>
          </a:stretch>
        </p:blipFill>
        <p:spPr>
          <a:xfrm>
            <a:off x="4012922" y="446196"/>
            <a:ext cx="193328" cy="236311"/>
          </a:xfrm>
          <a:prstGeom prst="rect">
            <a:avLst/>
          </a:prstGeom>
        </p:spPr>
      </p:pic>
      <p:pic>
        <p:nvPicPr>
          <p:cNvPr id="52" name="bg object 52"/>
          <p:cNvPicPr/>
          <p:nvPr/>
        </p:nvPicPr>
        <p:blipFill>
          <a:blip r:embed="rId29" cstate="print"/>
          <a:stretch>
            <a:fillRect/>
          </a:stretch>
        </p:blipFill>
        <p:spPr>
          <a:xfrm>
            <a:off x="4241534" y="506282"/>
            <a:ext cx="171799" cy="177115"/>
          </a:xfrm>
          <a:prstGeom prst="rect">
            <a:avLst/>
          </a:prstGeom>
        </p:spPr>
      </p:pic>
      <p:pic>
        <p:nvPicPr>
          <p:cNvPr id="53" name="bg object 53"/>
          <p:cNvPicPr/>
          <p:nvPr/>
        </p:nvPicPr>
        <p:blipFill>
          <a:blip r:embed="rId30" cstate="print"/>
          <a:stretch>
            <a:fillRect/>
          </a:stretch>
        </p:blipFill>
        <p:spPr>
          <a:xfrm>
            <a:off x="4453062" y="440056"/>
            <a:ext cx="177863" cy="242825"/>
          </a:xfrm>
          <a:prstGeom prst="rect">
            <a:avLst/>
          </a:prstGeom>
        </p:spPr>
      </p:pic>
      <p:pic>
        <p:nvPicPr>
          <p:cNvPr id="54" name="bg object 54"/>
          <p:cNvPicPr/>
          <p:nvPr/>
        </p:nvPicPr>
        <p:blipFill>
          <a:blip r:embed="rId31" cstate="print"/>
          <a:stretch>
            <a:fillRect/>
          </a:stretch>
        </p:blipFill>
        <p:spPr>
          <a:xfrm>
            <a:off x="4670101" y="501318"/>
            <a:ext cx="170347" cy="181652"/>
          </a:xfrm>
          <a:prstGeom prst="rect">
            <a:avLst/>
          </a:prstGeom>
        </p:spPr>
      </p:pic>
      <p:pic>
        <p:nvPicPr>
          <p:cNvPr id="55" name="bg object 55"/>
          <p:cNvPicPr/>
          <p:nvPr/>
        </p:nvPicPr>
        <p:blipFill>
          <a:blip r:embed="rId32" cstate="print"/>
          <a:stretch>
            <a:fillRect/>
          </a:stretch>
        </p:blipFill>
        <p:spPr>
          <a:xfrm>
            <a:off x="4890428" y="501109"/>
            <a:ext cx="171920" cy="177069"/>
          </a:xfrm>
          <a:prstGeom prst="rect">
            <a:avLst/>
          </a:prstGeom>
        </p:spPr>
      </p:pic>
      <p:sp>
        <p:nvSpPr>
          <p:cNvPr id="2" name="Holder 2"/>
          <p:cNvSpPr>
            <a:spLocks noGrp="1"/>
          </p:cNvSpPr>
          <p:nvPr>
            <p:ph type="ctrTitle"/>
          </p:nvPr>
        </p:nvSpPr>
        <p:spPr>
          <a:xfrm>
            <a:off x="3228939" y="5806494"/>
            <a:ext cx="13646220" cy="930275"/>
          </a:xfrm>
          <a:prstGeom prst="rect">
            <a:avLst/>
          </a:prstGeom>
        </p:spPr>
        <p:txBody>
          <a:bodyPr wrap="square" lIns="0" tIns="0" rIns="0" bIns="0">
            <a:spAutoFit/>
          </a:bodyPr>
          <a:lstStyle>
            <a:lvl1pPr>
              <a:defRPr sz="5900" b="1" i="0">
                <a:solidFill>
                  <a:srgbClr val="334464"/>
                </a:solidFill>
                <a:latin typeface="Roboto"/>
                <a:cs typeface="Roboto"/>
              </a:defRPr>
            </a:lvl1pPr>
          </a:lstStyle>
          <a:p>
            <a:endParaRPr/>
          </a:p>
        </p:txBody>
      </p:sp>
      <p:sp>
        <p:nvSpPr>
          <p:cNvPr id="3" name="Holder 3"/>
          <p:cNvSpPr>
            <a:spLocks noGrp="1"/>
          </p:cNvSpPr>
          <p:nvPr>
            <p:ph type="subTitle" idx="4"/>
          </p:nvPr>
        </p:nvSpPr>
        <p:spPr>
          <a:xfrm>
            <a:off x="3015615" y="7499604"/>
            <a:ext cx="14072870" cy="33480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CA48FE6-3D76-4740-A45F-8B0BE8F902CD}" type="datetime1">
              <a:rPr lang="en-US" smtClean="0"/>
              <a:t>6/15/2023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835394" y="7136"/>
            <a:ext cx="12892080" cy="961802"/>
          </a:xfrm>
        </p:spPr>
        <p:txBody>
          <a:bodyPr lIns="0" tIns="0" rIns="0" bIns="0"/>
          <a:lstStyle>
            <a:lvl1pPr>
              <a:defRPr sz="6250" b="0" i="0">
                <a:solidFill>
                  <a:srgbClr val="7E1316"/>
                </a:solidFill>
                <a:latin typeface="Lucida Sans"/>
                <a:cs typeface="Lucida Sa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A98365A-CD2A-4486-BEA7-E7A6255736BF}" type="datetime1">
              <a:rPr lang="en-US" smtClean="0"/>
              <a:t>6/15/2023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470650" y="7136"/>
            <a:ext cx="13256824" cy="961802"/>
          </a:xfrm>
        </p:spPr>
        <p:txBody>
          <a:bodyPr lIns="0" tIns="0" rIns="0" bIns="0"/>
          <a:lstStyle>
            <a:lvl1pPr>
              <a:defRPr sz="6250" b="0" i="0">
                <a:solidFill>
                  <a:srgbClr val="7E1316"/>
                </a:solidFill>
                <a:latin typeface="Lucida Sans"/>
                <a:cs typeface="Lucida Sans"/>
              </a:defRPr>
            </a:lvl1pPr>
          </a:lstStyle>
          <a:p>
            <a:endParaRPr/>
          </a:p>
        </p:txBody>
      </p:sp>
      <p:sp>
        <p:nvSpPr>
          <p:cNvPr id="3" name="Holder 3"/>
          <p:cNvSpPr>
            <a:spLocks noGrp="1"/>
          </p:cNvSpPr>
          <p:nvPr>
            <p:ph sz="half" idx="2"/>
          </p:nvPr>
        </p:nvSpPr>
        <p:spPr>
          <a:xfrm>
            <a:off x="670525" y="3480304"/>
            <a:ext cx="8853170" cy="9341485"/>
          </a:xfrm>
          <a:prstGeom prst="rect">
            <a:avLst/>
          </a:prstGeom>
        </p:spPr>
        <p:txBody>
          <a:bodyPr wrap="square" lIns="0" tIns="0" rIns="0" bIns="0">
            <a:spAutoFit/>
          </a:bodyPr>
          <a:lstStyle>
            <a:lvl1pPr>
              <a:defRPr sz="2250" b="0" i="0">
                <a:solidFill>
                  <a:srgbClr val="334464"/>
                </a:solidFill>
                <a:latin typeface="Roboto"/>
                <a:cs typeface="Roboto"/>
              </a:defRPr>
            </a:lvl1pPr>
          </a:lstStyle>
          <a:p>
            <a:endParaRPr/>
          </a:p>
        </p:txBody>
      </p:sp>
      <p:sp>
        <p:nvSpPr>
          <p:cNvPr id="4" name="Holder 4"/>
          <p:cNvSpPr>
            <a:spLocks noGrp="1"/>
          </p:cNvSpPr>
          <p:nvPr>
            <p:ph sz="half" idx="3"/>
          </p:nvPr>
        </p:nvSpPr>
        <p:spPr>
          <a:xfrm>
            <a:off x="10353611" y="3080194"/>
            <a:ext cx="8745284" cy="883881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ADF3D-F4FA-4B24-8964-242F1B0233B2}" type="datetime1">
              <a:rPr lang="en-US" smtClean="0"/>
              <a:t>6/15/2023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629148" y="7136"/>
            <a:ext cx="14098326" cy="961802"/>
          </a:xfrm>
        </p:spPr>
        <p:txBody>
          <a:bodyPr lIns="0" tIns="0" rIns="0" bIns="0"/>
          <a:lstStyle>
            <a:lvl1pPr>
              <a:defRPr sz="6250" b="0" i="0">
                <a:solidFill>
                  <a:srgbClr val="7E1316"/>
                </a:solidFill>
                <a:latin typeface="Lucida Sans"/>
                <a:cs typeface="Lucida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C8147C80-8C2B-4A3B-8CB9-CF0F35AA61F0}" type="datetime1">
              <a:rPr lang="en-US" smtClean="0"/>
              <a:t>6/15/2023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0E9E3B3-D7B6-4F2C-97AB-7653413CC7FB}" type="datetime1">
              <a:rPr lang="en-US" smtClean="0"/>
              <a:t>6/15/2023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97394" y="7136"/>
            <a:ext cx="9530080" cy="1727835"/>
          </a:xfrm>
          <a:prstGeom prst="rect">
            <a:avLst/>
          </a:prstGeom>
        </p:spPr>
        <p:txBody>
          <a:bodyPr wrap="square" lIns="0" tIns="0" rIns="0" bIns="0">
            <a:spAutoFit/>
          </a:bodyPr>
          <a:lstStyle>
            <a:lvl1pPr>
              <a:defRPr sz="6250" b="0" i="0">
                <a:solidFill>
                  <a:srgbClr val="7E1316"/>
                </a:solidFill>
                <a:latin typeface="Lucida Sans"/>
                <a:cs typeface="Lucida Sans"/>
              </a:defRPr>
            </a:lvl1pPr>
          </a:lstStyle>
          <a:p>
            <a:endParaRPr/>
          </a:p>
        </p:txBody>
      </p:sp>
      <p:sp>
        <p:nvSpPr>
          <p:cNvPr id="3" name="Holder 3"/>
          <p:cNvSpPr>
            <a:spLocks noGrp="1"/>
          </p:cNvSpPr>
          <p:nvPr>
            <p:ph type="body" idx="1"/>
          </p:nvPr>
        </p:nvSpPr>
        <p:spPr>
          <a:xfrm>
            <a:off x="1005205" y="3080194"/>
            <a:ext cx="18093690" cy="883881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2454700"/>
            <a:ext cx="6433312" cy="66960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2454700"/>
            <a:ext cx="4623943" cy="669607"/>
          </a:xfrm>
          <a:prstGeom prst="rect">
            <a:avLst/>
          </a:prstGeom>
        </p:spPr>
        <p:txBody>
          <a:bodyPr wrap="square" lIns="0" tIns="0" rIns="0" bIns="0">
            <a:spAutoFit/>
          </a:bodyPr>
          <a:lstStyle>
            <a:lvl1pPr algn="l">
              <a:defRPr>
                <a:solidFill>
                  <a:schemeClr val="tx1">
                    <a:tint val="75000"/>
                  </a:schemeClr>
                </a:solidFill>
              </a:defRPr>
            </a:lvl1pPr>
          </a:lstStyle>
          <a:p>
            <a:fld id="{35183AB4-F84D-408C-811A-CA881C81A6BE}" type="datetime1">
              <a:rPr lang="en-US" smtClean="0"/>
              <a:t>6/15/2023</a:t>
            </a:fld>
            <a:endParaRPr lang="en-US"/>
          </a:p>
        </p:txBody>
      </p:sp>
      <p:sp>
        <p:nvSpPr>
          <p:cNvPr id="6" name="Holder 6"/>
          <p:cNvSpPr>
            <a:spLocks noGrp="1"/>
          </p:cNvSpPr>
          <p:nvPr>
            <p:ph type="sldNum" sz="quarter" idx="7"/>
          </p:nvPr>
        </p:nvSpPr>
        <p:spPr>
          <a:xfrm>
            <a:off x="14474953" y="12454700"/>
            <a:ext cx="4623943" cy="66960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4.svg"/><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svg"/></Relationships>
</file>

<file path=ppt/slides/_rels/slide4.xml.rels><?xml version="1.0" encoding="UTF-8" standalone="yes"?>
<Relationships xmlns="http://schemas.openxmlformats.org/package/2006/relationships"><Relationship Id="rId8" Type="http://schemas.openxmlformats.org/officeDocument/2006/relationships/hyperlink" Target="mailto:aduwod@un.org" TargetMode="External"/><Relationship Id="rId13" Type="http://schemas.openxmlformats.org/officeDocument/2006/relationships/hyperlink" Target="mailto:nasreldeen@un.org" TargetMode="External"/><Relationship Id="rId3" Type="http://schemas.openxmlformats.org/officeDocument/2006/relationships/image" Target="../media/image33.png"/><Relationship Id="rId7" Type="http://schemas.openxmlformats.org/officeDocument/2006/relationships/hyperlink" Target="mailto:abdalla42@un.org" TargetMode="External"/><Relationship Id="rId12" Type="http://schemas.openxmlformats.org/officeDocument/2006/relationships/hyperlink" Target="mailto:khalid7@un.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mailto:lokujup@un.org" TargetMode="External"/><Relationship Id="rId11" Type="http://schemas.openxmlformats.org/officeDocument/2006/relationships/hyperlink" Target="mailto:miro2@un.org" TargetMode="External"/><Relationship Id="rId5" Type="http://schemas.openxmlformats.org/officeDocument/2006/relationships/image" Target="../media/image37.png"/><Relationship Id="rId10" Type="http://schemas.openxmlformats.org/officeDocument/2006/relationships/hyperlink" Target="mailto:quacquarella@un.org" TargetMode="External"/><Relationship Id="rId4" Type="http://schemas.openxmlformats.org/officeDocument/2006/relationships/image" Target="../media/image34.svg"/><Relationship Id="rId9" Type="http://schemas.openxmlformats.org/officeDocument/2006/relationships/hyperlink" Target="mailto:gimish@un.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8" Type="http://schemas.openxmlformats.org/officeDocument/2006/relationships/hyperlink" Target="https://docs.google.com/spreadsheets/d/184BWUgE4b6qV2EF3PfS5fJsmLrIgyvHXA1TCT-0XGjQ/edit?usp=sharing" TargetMode="External"/><Relationship Id="rId3" Type="http://schemas.openxmlformats.org/officeDocument/2006/relationships/image" Target="../media/image39.png"/><Relationship Id="rId7" Type="http://schemas.openxmlformats.org/officeDocument/2006/relationships/hyperlink" Target="https://www.activityinfo.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hyperlink" Target="https://sheltercluster.org/sudan/pages/activityinfo-reporting-instructions" TargetMode="External"/></Relationships>
</file>

<file path=ppt/slides/_rels/slide7.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form.jotform.com/231534447450352" TargetMode="External"/><Relationship Id="rId5" Type="http://schemas.openxmlformats.org/officeDocument/2006/relationships/image" Target="../media/image34.sv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hyperlink" Target="https://chat.whatsapp.com/LAizFt8047oGd5EiYZSgNS" TargetMode="External"/><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tree, cloud&#10;&#10;Description automatically generated">
            <a:extLst>
              <a:ext uri="{FF2B5EF4-FFF2-40B4-BE49-F238E27FC236}">
                <a16:creationId xmlns:a16="http://schemas.microsoft.com/office/drawing/2014/main" id="{A6C565CC-6AAD-7922-3A1B-F38B7E86A1F2}"/>
              </a:ext>
            </a:extLst>
          </p:cNvPr>
          <p:cNvPicPr>
            <a:picLocks noGrp="1" noRot="1" noChangeAspect="1" noMove="1" noResize="1" noEditPoints="1" noAdjustHandles="1" noChangeArrowheads="1" noChangeShapeType="1" noCrop="1"/>
          </p:cNvPicPr>
          <p:nvPr/>
        </p:nvPicPr>
        <p:blipFill>
          <a:blip r:embed="rId3">
            <a:alphaModFix amt="85000"/>
            <a:extLst>
              <a:ext uri="{28A0092B-C50C-407E-A947-70E740481C1C}">
                <a14:useLocalDpi xmlns:a14="http://schemas.microsoft.com/office/drawing/2010/main" val="0"/>
              </a:ext>
            </a:extLst>
          </a:blip>
          <a:stretch>
            <a:fillRect/>
          </a:stretch>
        </p:blipFill>
        <p:spPr>
          <a:xfrm>
            <a:off x="0" y="0"/>
            <a:ext cx="20104100" cy="13402733"/>
          </a:xfrm>
          <a:prstGeom prst="rect">
            <a:avLst/>
          </a:prstGeom>
        </p:spPr>
      </p:pic>
      <p:sp>
        <p:nvSpPr>
          <p:cNvPr id="7" name="Content Placeholder 9">
            <a:extLst>
              <a:ext uri="{FF2B5EF4-FFF2-40B4-BE49-F238E27FC236}">
                <a16:creationId xmlns:a16="http://schemas.microsoft.com/office/drawing/2014/main" id="{8BC65051-CD12-F410-8DCE-CB3DD714B380}"/>
              </a:ext>
            </a:extLst>
          </p:cNvPr>
          <p:cNvSpPr txBox="1">
            <a:spLocks/>
          </p:cNvSpPr>
          <p:nvPr/>
        </p:nvSpPr>
        <p:spPr>
          <a:xfrm>
            <a:off x="420371" y="377808"/>
            <a:ext cx="19049999" cy="2117759"/>
          </a:xfrm>
          <a:prstGeom prst="rect">
            <a:avLst/>
          </a:prstGeom>
        </p:spPr>
        <p:txBody>
          <a:bodyPr wrap="square" lIns="0" tIns="0" rIns="0" bIns="0">
            <a:spAutoFit/>
          </a:bodyPr>
          <a:lstStyle>
            <a:lvl1pPr marL="0">
              <a:defRPr sz="2250" b="0" i="0">
                <a:solidFill>
                  <a:srgbClr val="334464"/>
                </a:solidFill>
                <a:latin typeface="Roboto"/>
                <a:ea typeface="+mn-ea"/>
                <a:cs typeface="Robot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rtl="0">
              <a:lnSpc>
                <a:spcPct val="80000"/>
              </a:lnSpc>
            </a:pPr>
            <a:r>
              <a:rPr lang="en-GB" sz="9600" b="1" dirty="0">
                <a:solidFill>
                  <a:schemeClr val="tx1"/>
                </a:solidFill>
                <a:latin typeface="Proxima Nova Rg" panose="02000506030000020004" pitchFamily="50" charset="0"/>
              </a:rPr>
              <a:t>Shelter &amp; NFI Cluster</a:t>
            </a:r>
            <a:endParaRPr lang="en-GB" sz="9600" dirty="0">
              <a:solidFill>
                <a:schemeClr val="tx1"/>
              </a:solidFill>
              <a:latin typeface="Proxima Nova Rg" panose="02000506030000020004" pitchFamily="50" charset="0"/>
            </a:endParaRPr>
          </a:p>
          <a:p>
            <a:pPr algn="l" rtl="0">
              <a:lnSpc>
                <a:spcPct val="80000"/>
              </a:lnSpc>
            </a:pPr>
            <a:r>
              <a:rPr lang="en-GB" sz="7200" dirty="0">
                <a:solidFill>
                  <a:schemeClr val="tx1"/>
                </a:solidFill>
                <a:latin typeface="Proxima Nova Rg" panose="02000506030000020004" pitchFamily="50" charset="0"/>
                <a:ea typeface="Roboto" panose="02000000000000000000" pitchFamily="2" charset="0"/>
                <a:cs typeface="Roboto" panose="02000000000000000000" pitchFamily="2" charset="0"/>
              </a:rPr>
              <a:t>Coordination Meeting</a:t>
            </a:r>
          </a:p>
        </p:txBody>
      </p:sp>
      <p:sp>
        <p:nvSpPr>
          <p:cNvPr id="8" name="object 5">
            <a:extLst>
              <a:ext uri="{FF2B5EF4-FFF2-40B4-BE49-F238E27FC236}">
                <a16:creationId xmlns:a16="http://schemas.microsoft.com/office/drawing/2014/main" id="{F335F81D-43D8-CC86-F63D-A9D91BFEE4F3}"/>
              </a:ext>
            </a:extLst>
          </p:cNvPr>
          <p:cNvSpPr/>
          <p:nvPr/>
        </p:nvSpPr>
        <p:spPr>
          <a:xfrm>
            <a:off x="410704" y="2590800"/>
            <a:ext cx="8631556" cy="81914"/>
          </a:xfrm>
          <a:custGeom>
            <a:avLst/>
            <a:gdLst/>
            <a:ahLst/>
            <a:cxnLst/>
            <a:rect l="l" t="t" r="r" b="b"/>
            <a:pathLst>
              <a:path w="9015730">
                <a:moveTo>
                  <a:pt x="0" y="0"/>
                </a:moveTo>
                <a:lnTo>
                  <a:pt x="9015432" y="0"/>
                </a:lnTo>
              </a:path>
            </a:pathLst>
          </a:custGeom>
          <a:ln w="20941">
            <a:solidFill>
              <a:schemeClr val="tx1"/>
            </a:solidFill>
          </a:ln>
        </p:spPr>
        <p:txBody>
          <a:bodyPr wrap="square" lIns="0" tIns="0" rIns="0" bIns="0" rtlCol="0"/>
          <a:lstStyle/>
          <a:p>
            <a:endParaRPr/>
          </a:p>
        </p:txBody>
      </p:sp>
      <p:sp>
        <p:nvSpPr>
          <p:cNvPr id="9" name="TextBox 8">
            <a:extLst>
              <a:ext uri="{FF2B5EF4-FFF2-40B4-BE49-F238E27FC236}">
                <a16:creationId xmlns:a16="http://schemas.microsoft.com/office/drawing/2014/main" id="{B91D76C8-B40B-82DF-A463-7FA49157F0E0}"/>
              </a:ext>
            </a:extLst>
          </p:cNvPr>
          <p:cNvSpPr txBox="1"/>
          <p:nvPr/>
        </p:nvSpPr>
        <p:spPr>
          <a:xfrm>
            <a:off x="405130" y="2684001"/>
            <a:ext cx="8534400" cy="584775"/>
          </a:xfrm>
          <a:prstGeom prst="rect">
            <a:avLst/>
          </a:prstGeom>
          <a:noFill/>
        </p:spPr>
        <p:txBody>
          <a:bodyPr wrap="square">
            <a:spAutoFit/>
          </a:bodyPr>
          <a:lstStyle/>
          <a:p>
            <a:r>
              <a:rPr lang="en-GB" sz="3200" b="1" dirty="0">
                <a:solidFill>
                  <a:schemeClr val="tx1"/>
                </a:solidFill>
                <a:latin typeface="Proxima Nova Rg" panose="02000506030000020004" pitchFamily="50" charset="0"/>
                <a:ea typeface="Roboto" panose="02000000000000000000" pitchFamily="2" charset="0"/>
                <a:cs typeface="Roboto" panose="02000000000000000000" pitchFamily="2" charset="0"/>
              </a:rPr>
              <a:t>MS Teams      •     Sudan     •     12th June ‘23</a:t>
            </a:r>
          </a:p>
        </p:txBody>
      </p:sp>
      <p:pic>
        <p:nvPicPr>
          <p:cNvPr id="2" name="Graphic 1">
            <a:extLst>
              <a:ext uri="{FF2B5EF4-FFF2-40B4-BE49-F238E27FC236}">
                <a16:creationId xmlns:a16="http://schemas.microsoft.com/office/drawing/2014/main" id="{D9B72898-B536-9A7B-7D07-0C9C32910A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669770" y="429158"/>
            <a:ext cx="5029200" cy="820271"/>
          </a:xfrm>
          <a:prstGeom prst="rect">
            <a:avLst/>
          </a:prstGeom>
        </p:spPr>
      </p:pic>
    </p:spTree>
    <p:extLst>
      <p:ext uri="{BB962C8B-B14F-4D97-AF65-F5344CB8AC3E}">
        <p14:creationId xmlns:p14="http://schemas.microsoft.com/office/powerpoint/2010/main" val="412339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8658" y="106832"/>
            <a:ext cx="13598816"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TWIG on ESKs</a:t>
            </a:r>
            <a:endParaRPr lang="en-US" sz="4800" b="1" spc="-405" dirty="0">
              <a:solidFill>
                <a:srgbClr val="C00000"/>
              </a:solidFill>
              <a:latin typeface="Roboto" panose="02000000000000000000" pitchFamily="2" charset="0"/>
              <a:cs typeface="Roboto" panose="02000000000000000000" pitchFamily="2" charset="0"/>
            </a:endParaRP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
        <p:nvSpPr>
          <p:cNvPr id="3" name="TextBox 2">
            <a:extLst>
              <a:ext uri="{FF2B5EF4-FFF2-40B4-BE49-F238E27FC236}">
                <a16:creationId xmlns:a16="http://schemas.microsoft.com/office/drawing/2014/main" id="{959029F8-FE34-5DC0-2416-CB130D0841CF}"/>
              </a:ext>
            </a:extLst>
          </p:cNvPr>
          <p:cNvSpPr txBox="1">
            <a:spLocks/>
          </p:cNvSpPr>
          <p:nvPr/>
        </p:nvSpPr>
        <p:spPr>
          <a:xfrm>
            <a:off x="376627" y="1656326"/>
            <a:ext cx="19350846" cy="10941457"/>
          </a:xfrm>
          <a:prstGeom prst="rect">
            <a:avLst/>
          </a:prstGeom>
          <a:noFill/>
        </p:spPr>
        <p:txBody>
          <a:bodyPr wrap="square">
            <a:spAutoFit/>
          </a:bodyPr>
          <a:lstStyle/>
          <a:p>
            <a:pPr rtl="0">
              <a:spcAft>
                <a:spcPts val="600"/>
              </a:spcAft>
            </a:pPr>
            <a:r>
              <a:rPr lang="en-GB" sz="3200" dirty="0">
                <a:latin typeface="Proxima Nova Lt" panose="02000506030000020004" pitchFamily="50" charset="0"/>
              </a:rPr>
              <a:t>Given the dramatic change in context in Sudan, we are initiating a </a:t>
            </a:r>
            <a:r>
              <a:rPr lang="en-GB" sz="3200" b="1" dirty="0">
                <a:solidFill>
                  <a:schemeClr val="tx1"/>
                </a:solidFill>
                <a:latin typeface="Proxima Nova Rg" panose="02000506030000020004" pitchFamily="50" charset="0"/>
              </a:rPr>
              <a:t>Technical Working Group </a:t>
            </a:r>
            <a:r>
              <a:rPr lang="en-GB" sz="3200" dirty="0">
                <a:latin typeface="Proxima Nova Lt" panose="02000506030000020004" pitchFamily="50" charset="0"/>
              </a:rPr>
              <a:t>(TWIG) on </a:t>
            </a:r>
            <a:r>
              <a:rPr lang="en-GB" sz="3200" b="1" dirty="0">
                <a:solidFill>
                  <a:schemeClr val="tx1"/>
                </a:solidFill>
                <a:latin typeface="Proxima Nova Rg" panose="02000506030000020004" pitchFamily="50" charset="0"/>
              </a:rPr>
              <a:t>Emergency Shelter Kits</a:t>
            </a:r>
            <a:r>
              <a:rPr lang="en-GB" sz="3200" dirty="0">
                <a:latin typeface="Proxima Nova Lt" panose="02000506030000020004" pitchFamily="50" charset="0"/>
              </a:rPr>
              <a:t> (ESKs) to rethink the kit content. </a:t>
            </a:r>
          </a:p>
          <a:p>
            <a:pPr rtl="0">
              <a:spcAft>
                <a:spcPts val="600"/>
              </a:spcAft>
            </a:pPr>
            <a:endParaRPr lang="en-GB" sz="3200" dirty="0">
              <a:latin typeface="Proxima Nova Lt" panose="02000506030000020004" pitchFamily="50" charset="0"/>
            </a:endParaRPr>
          </a:p>
          <a:p>
            <a:pPr rtl="0">
              <a:spcAft>
                <a:spcPts val="600"/>
              </a:spcAft>
            </a:pPr>
            <a:r>
              <a:rPr lang="en-GB" sz="3200" dirty="0">
                <a:latin typeface="Proxima Nova Lt" panose="02000506030000020004" pitchFamily="50" charset="0"/>
              </a:rPr>
              <a:t>To </a:t>
            </a:r>
            <a:r>
              <a:rPr lang="en-GB" sz="3200" b="1" dirty="0">
                <a:solidFill>
                  <a:schemeClr val="tx1"/>
                </a:solidFill>
                <a:latin typeface="Proxima Nova Rg" panose="02000506030000020004" pitchFamily="50" charset="0"/>
              </a:rPr>
              <a:t>diversify response options </a:t>
            </a:r>
            <a:r>
              <a:rPr lang="en-GB" sz="3200" dirty="0">
                <a:latin typeface="Proxima Nova Lt" panose="02000506030000020004" pitchFamily="50" charset="0"/>
              </a:rPr>
              <a:t>amidst a constrained operating environment, </a:t>
            </a:r>
            <a:r>
              <a:rPr lang="en-GB" sz="3200" b="1" dirty="0">
                <a:solidFill>
                  <a:schemeClr val="tx1"/>
                </a:solidFill>
                <a:latin typeface="Proxima Nova Rg" panose="02000506030000020004" pitchFamily="50" charset="0"/>
              </a:rPr>
              <a:t>the TWIG will</a:t>
            </a:r>
            <a:r>
              <a:rPr lang="en-GB" sz="3200" dirty="0">
                <a:latin typeface="Proxima Nova Lt" panose="02000506030000020004" pitchFamily="50" charset="0"/>
              </a:rPr>
              <a:t>:</a:t>
            </a:r>
          </a:p>
          <a:p>
            <a:pPr rtl="0">
              <a:spcAft>
                <a:spcPts val="600"/>
              </a:spcAft>
            </a:pPr>
            <a:endParaRPr lang="en-GB" sz="3200" dirty="0">
              <a:latin typeface="Proxima Nova Lt" panose="02000506030000020004" pitchFamily="50" charset="0"/>
            </a:endParaRPr>
          </a:p>
          <a:p>
            <a:pPr marL="514350" indent="-514350" rtl="0">
              <a:spcAft>
                <a:spcPts val="600"/>
              </a:spcAft>
              <a:buFont typeface="+mj-lt"/>
              <a:buAutoNum type="arabicPeriod"/>
            </a:pPr>
            <a:r>
              <a:rPr lang="en-GB" sz="3200" dirty="0">
                <a:latin typeface="Proxima Nova Lt" panose="02000506030000020004" pitchFamily="50" charset="0"/>
              </a:rPr>
              <a:t>Review and confirm the design and bill of quantities for the existing Emergency Shelter Kit (ESK) that relies solely on natural materials.</a:t>
            </a:r>
          </a:p>
          <a:p>
            <a:pPr marL="514350" indent="-514350" rtl="0">
              <a:spcAft>
                <a:spcPts val="600"/>
              </a:spcAft>
              <a:buFont typeface="+mj-lt"/>
              <a:buAutoNum type="arabicPeriod"/>
            </a:pPr>
            <a:r>
              <a:rPr lang="en-GB" sz="3200" dirty="0">
                <a:latin typeface="Proxima Nova Lt" panose="02000506030000020004" pitchFamily="50" charset="0"/>
              </a:rPr>
              <a:t>Formulate an alternative ESK option that incorporates the use of plastic sheeting for walling and roofing while retaining the pole structure from the existing design.</a:t>
            </a:r>
          </a:p>
          <a:p>
            <a:pPr marL="514350" indent="-514350" rtl="0">
              <a:spcAft>
                <a:spcPts val="600"/>
              </a:spcAft>
              <a:buFont typeface="+mj-lt"/>
              <a:buAutoNum type="arabicPeriod"/>
            </a:pPr>
            <a:r>
              <a:rPr lang="en-GB" sz="3200" dirty="0">
                <a:latin typeface="Proxima Nova Lt" panose="02000506030000020004" pitchFamily="50" charset="0"/>
              </a:rPr>
              <a:t>Investigate the viability of any third solution that may be appropriate and feasible given the current circumstances.</a:t>
            </a:r>
          </a:p>
          <a:p>
            <a:pPr rtl="0">
              <a:spcAft>
                <a:spcPts val="600"/>
              </a:spcAft>
            </a:pPr>
            <a:endParaRPr lang="en-GB" sz="3200" dirty="0">
              <a:latin typeface="Proxima Nova Lt" panose="02000506030000020004" pitchFamily="50" charset="0"/>
            </a:endParaRPr>
          </a:p>
          <a:p>
            <a:pPr marL="457200" indent="-457200" rtl="0">
              <a:spcAft>
                <a:spcPts val="600"/>
              </a:spcAft>
              <a:buFont typeface="Arial" panose="020B0604020202020204" pitchFamily="34" charset="0"/>
              <a:buChar char="•"/>
            </a:pPr>
            <a:r>
              <a:rPr lang="en-GB" sz="3200" dirty="0">
                <a:latin typeface="Proxima Nova Lt" panose="02000506030000020004" pitchFamily="50" charset="0"/>
              </a:rPr>
              <a:t>TWIG chaired by the </a:t>
            </a:r>
            <a:r>
              <a:rPr lang="en-GB" sz="3200" b="1" dirty="0">
                <a:solidFill>
                  <a:schemeClr val="tx1"/>
                </a:solidFill>
                <a:latin typeface="Proxima Nova Rg" panose="02000506030000020004" pitchFamily="50" charset="0"/>
              </a:rPr>
              <a:t>Shelter &amp; NFI Co-Coordinator</a:t>
            </a:r>
            <a:r>
              <a:rPr lang="en-GB" sz="3200" dirty="0">
                <a:latin typeface="Proxima Nova Lt" panose="02000506030000020004" pitchFamily="50" charset="0"/>
              </a:rPr>
              <a:t>.</a:t>
            </a:r>
          </a:p>
          <a:p>
            <a:pPr marL="457200" indent="-457200" rtl="0">
              <a:spcAft>
                <a:spcPts val="600"/>
              </a:spcAft>
              <a:buFont typeface="Arial" panose="020B0604020202020204" pitchFamily="34" charset="0"/>
              <a:buChar char="•"/>
            </a:pPr>
            <a:r>
              <a:rPr lang="en-GB" sz="3200" b="1" dirty="0">
                <a:solidFill>
                  <a:schemeClr val="tx1"/>
                </a:solidFill>
                <a:latin typeface="Proxima Nova Rg" panose="02000506030000020004" pitchFamily="50" charset="0"/>
              </a:rPr>
              <a:t>Bi-weekly meetings </a:t>
            </a:r>
            <a:r>
              <a:rPr lang="en-GB" sz="3200" dirty="0">
                <a:latin typeface="Proxima Nova Lt" panose="02000506030000020004" pitchFamily="50" charset="0"/>
              </a:rPr>
              <a:t>online for a duration of 3 months.</a:t>
            </a:r>
          </a:p>
          <a:p>
            <a:pPr marL="457200" indent="-457200" rtl="0">
              <a:spcAft>
                <a:spcPts val="600"/>
              </a:spcAft>
              <a:buFont typeface="Arial" panose="020B0604020202020204" pitchFamily="34" charset="0"/>
              <a:buChar char="•"/>
            </a:pPr>
            <a:r>
              <a:rPr lang="en-GB" sz="3200" dirty="0">
                <a:latin typeface="Proxima Nova Lt" panose="02000506030000020004" pitchFamily="50" charset="0"/>
              </a:rPr>
              <a:t>Membership is open to individuals with </a:t>
            </a:r>
            <a:r>
              <a:rPr lang="en-GB" sz="3200" b="1" dirty="0">
                <a:solidFill>
                  <a:schemeClr val="tx1"/>
                </a:solidFill>
                <a:latin typeface="Proxima Nova Rg" panose="02000506030000020004" pitchFamily="50" charset="0"/>
              </a:rPr>
              <a:t>technical backgrounds ideally</a:t>
            </a:r>
            <a:r>
              <a:rPr lang="en-GB" sz="3200" dirty="0">
                <a:latin typeface="Proxima Nova Lt" panose="02000506030000020004" pitchFamily="50" charset="0"/>
              </a:rPr>
              <a:t>, but </a:t>
            </a:r>
            <a:r>
              <a:rPr lang="en-GB" sz="3200" b="1" dirty="0">
                <a:solidFill>
                  <a:schemeClr val="tx1"/>
                </a:solidFill>
                <a:latin typeface="Proxima Nova Rg" panose="02000506030000020004" pitchFamily="50" charset="0"/>
              </a:rPr>
              <a:t>others with relevant experience </a:t>
            </a:r>
            <a:r>
              <a:rPr lang="en-GB" sz="3200" dirty="0">
                <a:latin typeface="Proxima Nova Lt" panose="02000506030000020004" pitchFamily="50" charset="0"/>
              </a:rPr>
              <a:t>can join. Field experience and understanding of local context are beneficial, as well as the direct access to affected populations.</a:t>
            </a:r>
          </a:p>
          <a:p>
            <a:pPr marL="457200" indent="-457200" rtl="0">
              <a:spcAft>
                <a:spcPts val="600"/>
              </a:spcAft>
              <a:buFont typeface="Arial" panose="020B0604020202020204" pitchFamily="34" charset="0"/>
              <a:buChar char="•"/>
            </a:pPr>
            <a:r>
              <a:rPr lang="en-GB" sz="3200" dirty="0">
                <a:latin typeface="Proxima Nova Lt" panose="02000506030000020004" pitchFamily="50" charset="0"/>
              </a:rPr>
              <a:t>Expected commitment: </a:t>
            </a:r>
            <a:r>
              <a:rPr lang="en-GB" sz="3200" b="1" dirty="0">
                <a:solidFill>
                  <a:schemeClr val="tx1"/>
                </a:solidFill>
                <a:latin typeface="Proxima Nova Rg" panose="02000506030000020004" pitchFamily="50" charset="0"/>
              </a:rPr>
              <a:t>minimum of 20 working days </a:t>
            </a:r>
            <a:r>
              <a:rPr lang="en-GB" sz="3200" dirty="0">
                <a:latin typeface="Proxima Nova Lt" panose="02000506030000020004" pitchFamily="50" charset="0"/>
              </a:rPr>
              <a:t>to TWIG activities.</a:t>
            </a:r>
          </a:p>
          <a:p>
            <a:pPr marL="457200" indent="-457200" rtl="0">
              <a:spcAft>
                <a:spcPts val="600"/>
              </a:spcAft>
              <a:buFont typeface="Arial" panose="020B0604020202020204" pitchFamily="34" charset="0"/>
              <a:buChar char="•"/>
            </a:pPr>
            <a:r>
              <a:rPr lang="en-GB" sz="3200" b="1" dirty="0">
                <a:solidFill>
                  <a:schemeClr val="tx1"/>
                </a:solidFill>
                <a:latin typeface="Proxima Nova Rg" panose="02000506030000020004" pitchFamily="50" charset="0"/>
              </a:rPr>
              <a:t>Meeting minutes </a:t>
            </a:r>
            <a:r>
              <a:rPr lang="en-GB" sz="3200" dirty="0">
                <a:latin typeface="Proxima Nova Lt" panose="02000506030000020004" pitchFamily="50" charset="0"/>
              </a:rPr>
              <a:t>shared with TWIG members and posted on the Global Shelter Cluster website.</a:t>
            </a:r>
          </a:p>
          <a:p>
            <a:pPr marL="457200" indent="-457200" rtl="0">
              <a:spcAft>
                <a:spcPts val="600"/>
              </a:spcAft>
              <a:buFont typeface="Arial" panose="020B0604020202020204" pitchFamily="34" charset="0"/>
              <a:buChar char="•"/>
            </a:pPr>
            <a:r>
              <a:rPr lang="en-GB" sz="3200" b="1" dirty="0">
                <a:solidFill>
                  <a:schemeClr val="tx1"/>
                </a:solidFill>
                <a:latin typeface="Proxima Nova Rg" panose="02000506030000020004" pitchFamily="50" charset="0"/>
              </a:rPr>
              <a:t>Final products </a:t>
            </a:r>
            <a:r>
              <a:rPr lang="en-GB" sz="3200" dirty="0">
                <a:latin typeface="Proxima Nova Lt" panose="02000506030000020004" pitchFamily="50" charset="0"/>
              </a:rPr>
              <a:t>submitted to the </a:t>
            </a:r>
            <a:r>
              <a:rPr lang="en-GB" sz="3200" b="1" dirty="0">
                <a:solidFill>
                  <a:schemeClr val="tx1"/>
                </a:solidFill>
                <a:latin typeface="Proxima Nova Rg" panose="02000506030000020004" pitchFamily="50" charset="0"/>
              </a:rPr>
              <a:t>SAG for approval </a:t>
            </a:r>
            <a:r>
              <a:rPr lang="en-GB" sz="3200" dirty="0">
                <a:latin typeface="Proxima Nova Lt" panose="02000506030000020004" pitchFamily="50" charset="0"/>
              </a:rPr>
              <a:t>and </a:t>
            </a:r>
            <a:r>
              <a:rPr lang="en-GB" sz="3200" b="1" dirty="0">
                <a:solidFill>
                  <a:schemeClr val="tx1"/>
                </a:solidFill>
                <a:latin typeface="Proxima Nova Rg" panose="02000506030000020004" pitchFamily="50" charset="0"/>
              </a:rPr>
              <a:t>circulated to Shelter Cluster partners</a:t>
            </a:r>
            <a:r>
              <a:rPr lang="en-GB" sz="3200" dirty="0">
                <a:latin typeface="Proxima Nova Lt" panose="02000506030000020004" pitchFamily="50" charset="0"/>
              </a:rPr>
              <a:t>.</a:t>
            </a:r>
          </a:p>
        </p:txBody>
      </p:sp>
    </p:spTree>
    <p:extLst>
      <p:ext uri="{BB962C8B-B14F-4D97-AF65-F5344CB8AC3E}">
        <p14:creationId xmlns:p14="http://schemas.microsoft.com/office/powerpoint/2010/main" val="1781664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8658" y="106832"/>
            <a:ext cx="13598816"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TWIG on ESKs</a:t>
            </a:r>
            <a:endParaRPr lang="en-US" sz="4800" b="1" spc="-405" dirty="0">
              <a:solidFill>
                <a:srgbClr val="C00000"/>
              </a:solidFill>
              <a:latin typeface="Roboto" panose="02000000000000000000" pitchFamily="2" charset="0"/>
              <a:cs typeface="Roboto" panose="02000000000000000000" pitchFamily="2" charset="0"/>
            </a:endParaRP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
        <p:nvSpPr>
          <p:cNvPr id="3" name="TextBox 2">
            <a:extLst>
              <a:ext uri="{FF2B5EF4-FFF2-40B4-BE49-F238E27FC236}">
                <a16:creationId xmlns:a16="http://schemas.microsoft.com/office/drawing/2014/main" id="{959029F8-FE34-5DC0-2416-CB130D0841CF}"/>
              </a:ext>
            </a:extLst>
          </p:cNvPr>
          <p:cNvSpPr txBox="1">
            <a:spLocks/>
          </p:cNvSpPr>
          <p:nvPr/>
        </p:nvSpPr>
        <p:spPr>
          <a:xfrm>
            <a:off x="376627" y="1656326"/>
            <a:ext cx="19350846" cy="10849124"/>
          </a:xfrm>
          <a:prstGeom prst="rect">
            <a:avLst/>
          </a:prstGeom>
          <a:noFill/>
        </p:spPr>
        <p:txBody>
          <a:bodyPr wrap="square">
            <a:spAutoFit/>
          </a:bodyPr>
          <a:lstStyle/>
          <a:p>
            <a:pPr rtl="0">
              <a:spcAft>
                <a:spcPts val="600"/>
              </a:spcAft>
            </a:pPr>
            <a:r>
              <a:rPr lang="en-GB" sz="4000" b="1" dirty="0">
                <a:solidFill>
                  <a:schemeClr val="tx1"/>
                </a:solidFill>
                <a:latin typeface="Proxima Nova Rg" panose="02000506030000020004" pitchFamily="50" charset="0"/>
              </a:rPr>
              <a:t>Deliverables:</a:t>
            </a:r>
          </a:p>
          <a:p>
            <a:pPr rtl="0">
              <a:spcAft>
                <a:spcPts val="600"/>
              </a:spcAft>
            </a:pPr>
            <a:endParaRPr lang="en-GB" sz="3200" dirty="0">
              <a:latin typeface="Proxima Nova Lt" panose="02000506030000020004" pitchFamily="50" charset="0"/>
            </a:endParaRPr>
          </a:p>
          <a:p>
            <a:pPr marL="457200" indent="-457200" rtl="0">
              <a:spcAft>
                <a:spcPts val="600"/>
              </a:spcAft>
              <a:buFont typeface="Arial" panose="020B0604020202020204" pitchFamily="34" charset="0"/>
              <a:buChar char="•"/>
            </a:pPr>
            <a:r>
              <a:rPr lang="en-GB" sz="3200" b="1" dirty="0">
                <a:solidFill>
                  <a:schemeClr val="tx1"/>
                </a:solidFill>
                <a:latin typeface="Proxima Nova Rg" panose="02000506030000020004" pitchFamily="50" charset="0"/>
              </a:rPr>
              <a:t>Technical drawings </a:t>
            </a:r>
            <a:r>
              <a:rPr lang="en-GB" sz="3200" dirty="0">
                <a:latin typeface="Proxima Nova Lt" panose="02000506030000020004" pitchFamily="50" charset="0"/>
              </a:rPr>
              <a:t>and specifications for diverse Emergency Shelter options.</a:t>
            </a:r>
          </a:p>
          <a:p>
            <a:pPr marL="457200" indent="-457200" rtl="0">
              <a:spcAft>
                <a:spcPts val="600"/>
              </a:spcAft>
              <a:buFont typeface="Arial" panose="020B0604020202020204" pitchFamily="34" charset="0"/>
              <a:buChar char="•"/>
            </a:pPr>
            <a:r>
              <a:rPr lang="en-GB" sz="3200" b="1" dirty="0">
                <a:solidFill>
                  <a:schemeClr val="tx1"/>
                </a:solidFill>
                <a:latin typeface="Proxima Nova Rg" panose="02000506030000020004" pitchFamily="50" charset="0"/>
              </a:rPr>
              <a:t>Bills of Quantities </a:t>
            </a:r>
            <a:r>
              <a:rPr lang="en-GB" sz="3200" dirty="0">
                <a:latin typeface="Proxima Nova Lt" panose="02000506030000020004" pitchFamily="50" charset="0"/>
              </a:rPr>
              <a:t>(</a:t>
            </a:r>
            <a:r>
              <a:rPr lang="en-GB" sz="3200" dirty="0" err="1">
                <a:latin typeface="Proxima Nova Lt" panose="02000506030000020004" pitchFamily="50" charset="0"/>
              </a:rPr>
              <a:t>BoQ</a:t>
            </a:r>
            <a:r>
              <a:rPr lang="en-GB" sz="3200" dirty="0">
                <a:latin typeface="Proxima Nova Lt" panose="02000506030000020004" pitchFamily="50" charset="0"/>
              </a:rPr>
              <a:t>) for different Emergency Shelter options.</a:t>
            </a:r>
          </a:p>
          <a:p>
            <a:pPr marL="457200" indent="-457200" rtl="0">
              <a:spcAft>
                <a:spcPts val="600"/>
              </a:spcAft>
              <a:buFont typeface="Arial" panose="020B0604020202020204" pitchFamily="34" charset="0"/>
              <a:buChar char="•"/>
            </a:pPr>
            <a:r>
              <a:rPr lang="en-GB" sz="3200" dirty="0">
                <a:latin typeface="Proxima Nova Lt" panose="02000506030000020004" pitchFamily="50" charset="0"/>
              </a:rPr>
              <a:t>A </a:t>
            </a:r>
            <a:r>
              <a:rPr lang="en-GB" sz="3200" b="1" dirty="0">
                <a:solidFill>
                  <a:schemeClr val="tx1"/>
                </a:solidFill>
                <a:latin typeface="Proxima Nova Rg" panose="02000506030000020004" pitchFamily="50" charset="0"/>
              </a:rPr>
              <a:t>Technical Guidance Note </a:t>
            </a:r>
            <a:r>
              <a:rPr lang="en-GB" sz="3200" dirty="0">
                <a:latin typeface="Proxima Nova Lt" panose="02000506030000020004" pitchFamily="50" charset="0"/>
              </a:rPr>
              <a:t>on the construction of Emergency Shelters, including safe shelter practices for risk mitigation.</a:t>
            </a:r>
          </a:p>
          <a:p>
            <a:pPr marL="457200" indent="-457200" rtl="0">
              <a:spcAft>
                <a:spcPts val="600"/>
              </a:spcAft>
              <a:buFont typeface="Arial" panose="020B0604020202020204" pitchFamily="34" charset="0"/>
              <a:buChar char="•"/>
            </a:pPr>
            <a:endParaRPr lang="en-GB" sz="3200" dirty="0">
              <a:latin typeface="Proxima Nova Lt" panose="02000506030000020004" pitchFamily="50" charset="0"/>
            </a:endParaRPr>
          </a:p>
          <a:p>
            <a:pPr rtl="0">
              <a:spcAft>
                <a:spcPts val="600"/>
              </a:spcAft>
            </a:pPr>
            <a:r>
              <a:rPr lang="en-GB" sz="4000" b="1" dirty="0">
                <a:solidFill>
                  <a:schemeClr val="tx1"/>
                </a:solidFill>
                <a:latin typeface="Proxima Nova Rg" panose="02000506030000020004" pitchFamily="50" charset="0"/>
              </a:rPr>
              <a:t>Design Principles:</a:t>
            </a:r>
          </a:p>
          <a:p>
            <a:pPr marL="457200" indent="-457200" rtl="0">
              <a:spcAft>
                <a:spcPts val="600"/>
              </a:spcAft>
              <a:buFont typeface="Arial" panose="020B0604020202020204" pitchFamily="34" charset="0"/>
              <a:buChar char="•"/>
            </a:pPr>
            <a:endParaRPr lang="en-GB" sz="3200" dirty="0">
              <a:latin typeface="Proxima Nova Lt" panose="02000506030000020004" pitchFamily="50" charset="0"/>
            </a:endParaRPr>
          </a:p>
          <a:p>
            <a:pPr marL="457200" indent="-457200" rtl="0">
              <a:spcAft>
                <a:spcPts val="600"/>
              </a:spcAft>
              <a:buFont typeface="Arial" panose="020B0604020202020204" pitchFamily="34" charset="0"/>
              <a:buChar char="•"/>
            </a:pPr>
            <a:r>
              <a:rPr lang="en-GB" sz="3200" b="1" dirty="0">
                <a:solidFill>
                  <a:schemeClr val="tx1"/>
                </a:solidFill>
                <a:latin typeface="Proxima Nova Rg" panose="02000506030000020004" pitchFamily="50" charset="0"/>
              </a:rPr>
              <a:t>Market Availability: </a:t>
            </a:r>
            <a:r>
              <a:rPr lang="en-GB" sz="3200" dirty="0">
                <a:latin typeface="Proxima Nova Lt" panose="02000506030000020004" pitchFamily="50" charset="0"/>
              </a:rPr>
              <a:t>Easy sourcing through international or local procurement systems.</a:t>
            </a:r>
          </a:p>
          <a:p>
            <a:pPr marL="457200" indent="-457200" rtl="0">
              <a:spcAft>
                <a:spcPts val="600"/>
              </a:spcAft>
              <a:buFont typeface="Arial" panose="020B0604020202020204" pitchFamily="34" charset="0"/>
              <a:buChar char="•"/>
            </a:pPr>
            <a:r>
              <a:rPr lang="en-GB" sz="3200" b="1" dirty="0">
                <a:solidFill>
                  <a:schemeClr val="tx1"/>
                </a:solidFill>
                <a:latin typeface="Proxima Nova Rg" panose="02000506030000020004" pitchFamily="50" charset="0"/>
              </a:rPr>
              <a:t>Climate Appropriate: </a:t>
            </a:r>
            <a:r>
              <a:rPr lang="en-GB" sz="3200" dirty="0">
                <a:latin typeface="Proxima Nova Lt" panose="02000506030000020004" pitchFamily="50" charset="0"/>
              </a:rPr>
              <a:t>Features ensuring thermal comfort, ventilation, and protection against weather conditions.</a:t>
            </a:r>
          </a:p>
          <a:p>
            <a:pPr marL="457200" indent="-457200" rtl="0">
              <a:spcAft>
                <a:spcPts val="600"/>
              </a:spcAft>
              <a:buFont typeface="Arial" panose="020B0604020202020204" pitchFamily="34" charset="0"/>
              <a:buChar char="•"/>
            </a:pPr>
            <a:r>
              <a:rPr lang="en-GB" sz="3200" b="1" dirty="0">
                <a:solidFill>
                  <a:schemeClr val="tx1"/>
                </a:solidFill>
                <a:latin typeface="Proxima Nova Rg" panose="02000506030000020004" pitchFamily="50" charset="0"/>
              </a:rPr>
              <a:t>Safe &amp; Dignified: </a:t>
            </a:r>
            <a:r>
              <a:rPr lang="en-GB" sz="3200" dirty="0">
                <a:latin typeface="Proxima Nova Lt" panose="02000506030000020004" pitchFamily="50" charset="0"/>
              </a:rPr>
              <a:t>Fire safety features, secure environment, privacy, and consideration of conflict sensitivity factors.</a:t>
            </a:r>
          </a:p>
          <a:p>
            <a:pPr marL="457200" indent="-457200" rtl="0">
              <a:spcAft>
                <a:spcPts val="600"/>
              </a:spcAft>
              <a:buFont typeface="Arial" panose="020B0604020202020204" pitchFamily="34" charset="0"/>
              <a:buChar char="•"/>
            </a:pPr>
            <a:r>
              <a:rPr lang="en-GB" sz="3200" b="1" dirty="0">
                <a:solidFill>
                  <a:schemeClr val="tx1"/>
                </a:solidFill>
                <a:latin typeface="Proxima Nova Rg" panose="02000506030000020004" pitchFamily="50" charset="0"/>
              </a:rPr>
              <a:t>Culturally Appropriate: </a:t>
            </a:r>
            <a:r>
              <a:rPr lang="en-GB" sz="3200" dirty="0">
                <a:latin typeface="Proxima Nova Lt" panose="02000506030000020004" pitchFamily="50" charset="0"/>
              </a:rPr>
              <a:t>Involvement of affected populations in the design process.</a:t>
            </a:r>
          </a:p>
          <a:p>
            <a:pPr marL="457200" indent="-457200" rtl="0">
              <a:spcAft>
                <a:spcPts val="600"/>
              </a:spcAft>
              <a:buFont typeface="Arial" panose="020B0604020202020204" pitchFamily="34" charset="0"/>
              <a:buChar char="•"/>
            </a:pPr>
            <a:r>
              <a:rPr lang="en-GB" sz="3200" b="1" dirty="0">
                <a:solidFill>
                  <a:schemeClr val="tx1"/>
                </a:solidFill>
                <a:latin typeface="Proxima Nova Rg" panose="02000506030000020004" pitchFamily="50" charset="0"/>
              </a:rPr>
              <a:t>Environmentally Friendly: </a:t>
            </a:r>
            <a:r>
              <a:rPr lang="en-GB" sz="3200" dirty="0">
                <a:latin typeface="Proxima Nova Lt" panose="02000506030000020004" pitchFamily="50" charset="0"/>
              </a:rPr>
              <a:t>Low impact material selection and waste minimization.</a:t>
            </a:r>
          </a:p>
          <a:p>
            <a:pPr marL="457200" indent="-457200" rtl="0">
              <a:spcAft>
                <a:spcPts val="600"/>
              </a:spcAft>
              <a:buFont typeface="Arial" panose="020B0604020202020204" pitchFamily="34" charset="0"/>
              <a:buChar char="•"/>
            </a:pPr>
            <a:r>
              <a:rPr lang="en-GB" sz="3200" b="1" dirty="0">
                <a:solidFill>
                  <a:schemeClr val="tx1"/>
                </a:solidFill>
                <a:latin typeface="Proxima Nova Rg" panose="02000506030000020004" pitchFamily="50" charset="0"/>
              </a:rPr>
              <a:t>Cost-Effective: </a:t>
            </a:r>
            <a:r>
              <a:rPr lang="en-GB" sz="3200" dirty="0">
                <a:latin typeface="Proxima Nova Lt" panose="02000506030000020004" pitchFamily="50" charset="0"/>
              </a:rPr>
              <a:t>High reach, durability, and sustainability with low maintenance needs.</a:t>
            </a:r>
          </a:p>
          <a:p>
            <a:pPr marL="457200" indent="-457200" rtl="0">
              <a:spcAft>
                <a:spcPts val="600"/>
              </a:spcAft>
              <a:buFont typeface="Arial" panose="020B0604020202020204" pitchFamily="34" charset="0"/>
              <a:buChar char="•"/>
            </a:pPr>
            <a:r>
              <a:rPr lang="en-GB" sz="3200" b="1" dirty="0">
                <a:solidFill>
                  <a:schemeClr val="tx1"/>
                </a:solidFill>
                <a:latin typeface="Proxima Nova Rg" panose="02000506030000020004" pitchFamily="50" charset="0"/>
              </a:rPr>
              <a:t>Practical: </a:t>
            </a:r>
            <a:r>
              <a:rPr lang="en-GB" sz="3200" dirty="0">
                <a:latin typeface="Proxima Nova Lt" panose="02000506030000020004" pitchFamily="50" charset="0"/>
              </a:rPr>
              <a:t>Easy storage, transport, and setup.</a:t>
            </a:r>
          </a:p>
          <a:p>
            <a:pPr marL="457200" indent="-457200" rtl="0">
              <a:spcAft>
                <a:spcPts val="600"/>
              </a:spcAft>
              <a:buFont typeface="Arial" panose="020B0604020202020204" pitchFamily="34" charset="0"/>
              <a:buChar char="•"/>
            </a:pPr>
            <a:r>
              <a:rPr lang="en-GB" sz="3200" b="1" dirty="0">
                <a:solidFill>
                  <a:schemeClr val="tx1"/>
                </a:solidFill>
                <a:latin typeface="Proxima Nova Rg" panose="02000506030000020004" pitchFamily="50" charset="0"/>
              </a:rPr>
              <a:t>Scalable: </a:t>
            </a:r>
            <a:r>
              <a:rPr lang="en-GB" sz="3200" dirty="0">
                <a:latin typeface="Proxima Nova Lt" panose="02000506030000020004" pitchFamily="50" charset="0"/>
              </a:rPr>
              <a:t>Minimal need for specialized equipment or skilled labour.</a:t>
            </a:r>
          </a:p>
        </p:txBody>
      </p:sp>
    </p:spTree>
    <p:extLst>
      <p:ext uri="{BB962C8B-B14F-4D97-AF65-F5344CB8AC3E}">
        <p14:creationId xmlns:p14="http://schemas.microsoft.com/office/powerpoint/2010/main" val="1639171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8658" y="106832"/>
            <a:ext cx="13598816"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HRP Project Revision Progress</a:t>
            </a:r>
            <a:endParaRPr lang="en-US" sz="4800" b="1" spc="-405" dirty="0">
              <a:solidFill>
                <a:srgbClr val="C00000"/>
              </a:solidFill>
              <a:latin typeface="Roboto" panose="02000000000000000000" pitchFamily="2" charset="0"/>
              <a:cs typeface="Roboto" panose="02000000000000000000" pitchFamily="2" charset="0"/>
            </a:endParaRP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graphicFrame>
        <p:nvGraphicFramePr>
          <p:cNvPr id="8" name="Table 7">
            <a:extLst>
              <a:ext uri="{FF2B5EF4-FFF2-40B4-BE49-F238E27FC236}">
                <a16:creationId xmlns:a16="http://schemas.microsoft.com/office/drawing/2014/main" id="{2A57BB7F-9126-6C24-75A3-5D553A2DFD8F}"/>
              </a:ext>
            </a:extLst>
          </p:cNvPr>
          <p:cNvGraphicFramePr>
            <a:graphicFrameLocks noGrp="1"/>
          </p:cNvGraphicFramePr>
          <p:nvPr>
            <p:extLst>
              <p:ext uri="{D42A27DB-BD31-4B8C-83A1-F6EECF244321}">
                <p14:modId xmlns:p14="http://schemas.microsoft.com/office/powerpoint/2010/main" val="2366550363"/>
              </p:ext>
            </p:extLst>
          </p:nvPr>
        </p:nvGraphicFramePr>
        <p:xfrm>
          <a:off x="450850" y="1588179"/>
          <a:ext cx="19276623" cy="11073267"/>
        </p:xfrm>
        <a:graphic>
          <a:graphicData uri="http://schemas.openxmlformats.org/drawingml/2006/table">
            <a:tbl>
              <a:tblPr/>
              <a:tblGrid>
                <a:gridCol w="6982083">
                  <a:extLst>
                    <a:ext uri="{9D8B030D-6E8A-4147-A177-3AD203B41FA5}">
                      <a16:colId xmlns:a16="http://schemas.microsoft.com/office/drawing/2014/main" val="3332964751"/>
                    </a:ext>
                  </a:extLst>
                </a:gridCol>
                <a:gridCol w="6873665">
                  <a:extLst>
                    <a:ext uri="{9D8B030D-6E8A-4147-A177-3AD203B41FA5}">
                      <a16:colId xmlns:a16="http://schemas.microsoft.com/office/drawing/2014/main" val="1292232702"/>
                    </a:ext>
                  </a:extLst>
                </a:gridCol>
                <a:gridCol w="1084175">
                  <a:extLst>
                    <a:ext uri="{9D8B030D-6E8A-4147-A177-3AD203B41FA5}">
                      <a16:colId xmlns:a16="http://schemas.microsoft.com/office/drawing/2014/main" val="1694117635"/>
                    </a:ext>
                  </a:extLst>
                </a:gridCol>
                <a:gridCol w="1084175">
                  <a:extLst>
                    <a:ext uri="{9D8B030D-6E8A-4147-A177-3AD203B41FA5}">
                      <a16:colId xmlns:a16="http://schemas.microsoft.com/office/drawing/2014/main" val="42988830"/>
                    </a:ext>
                  </a:extLst>
                </a:gridCol>
                <a:gridCol w="1084175">
                  <a:extLst>
                    <a:ext uri="{9D8B030D-6E8A-4147-A177-3AD203B41FA5}">
                      <a16:colId xmlns:a16="http://schemas.microsoft.com/office/drawing/2014/main" val="2786628949"/>
                    </a:ext>
                  </a:extLst>
                </a:gridCol>
                <a:gridCol w="1084175">
                  <a:extLst>
                    <a:ext uri="{9D8B030D-6E8A-4147-A177-3AD203B41FA5}">
                      <a16:colId xmlns:a16="http://schemas.microsoft.com/office/drawing/2014/main" val="772816262"/>
                    </a:ext>
                  </a:extLst>
                </a:gridCol>
                <a:gridCol w="1084175">
                  <a:extLst>
                    <a:ext uri="{9D8B030D-6E8A-4147-A177-3AD203B41FA5}">
                      <a16:colId xmlns:a16="http://schemas.microsoft.com/office/drawing/2014/main" val="1527156901"/>
                    </a:ext>
                  </a:extLst>
                </a:gridCol>
              </a:tblGrid>
              <a:tr h="976509">
                <a:tc>
                  <a:txBody>
                    <a:bodyPr/>
                    <a:lstStyle/>
                    <a:p>
                      <a:pPr algn="l" fontAlgn="ctr"/>
                      <a:r>
                        <a:rPr lang="en-GB" sz="1800" b="1" i="0" u="none" strike="noStrike" dirty="0">
                          <a:solidFill>
                            <a:srgbClr val="FFFFFF"/>
                          </a:solidFill>
                          <a:effectLst/>
                          <a:latin typeface="Calibri" panose="020F0502020204030204" pitchFamily="34" charset="0"/>
                        </a:rPr>
                        <a:t>Organizations with an existing HRP project </a:t>
                      </a: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GB" sz="1800" b="1" i="0" u="none" strike="noStrike">
                          <a:solidFill>
                            <a:srgbClr val="FFFFFF"/>
                          </a:solidFill>
                          <a:effectLst/>
                          <a:latin typeface="Calibri" panose="020F0502020204030204" pitchFamily="34" charset="0"/>
                        </a:rPr>
                        <a:t>Organizations without an HRP project that expressed interest to implement Shelter and NFI interventions in OCHA presence mapping</a:t>
                      </a:r>
                    </a:p>
                  </a:txBody>
                  <a:tcPr marL="3810" marR="3810" marT="38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861064517"/>
                  </a:ext>
                </a:extLst>
              </a:tr>
              <a:tr h="294796">
                <a:tc>
                  <a:txBody>
                    <a:bodyPr/>
                    <a:lstStyle/>
                    <a:p>
                      <a:pPr algn="l" fontAlgn="b"/>
                      <a:r>
                        <a:rPr lang="en-GB" sz="1800" b="0" i="0" u="none" strike="noStrike" dirty="0">
                          <a:solidFill>
                            <a:srgbClr val="000000"/>
                          </a:solidFill>
                          <a:effectLst/>
                          <a:latin typeface="Calibri" panose="020F0502020204030204" pitchFamily="34" charset="0"/>
                        </a:rPr>
                        <a:t>Adventist Development and Relief Agency (ADRA)</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1800" b="0" i="0" u="none" strike="noStrike" dirty="0">
                          <a:solidFill>
                            <a:srgbClr val="000000"/>
                          </a:solidFill>
                          <a:effectLst/>
                          <a:latin typeface="Calibri" panose="020F0502020204030204" pitchFamily="34" charset="0"/>
                        </a:rPr>
                        <a:t>Agency for Technical Cooperation and Development (ACTED)</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800" b="1" i="0" u="none" strike="noStrike">
                          <a:solidFill>
                            <a:srgbClr val="000000"/>
                          </a:solidFill>
                          <a:effectLst/>
                          <a:latin typeface="Calibri" panose="020F0502020204030204" pitchFamily="34" charset="0"/>
                        </a:rPr>
                        <a:t>Legend</a:t>
                      </a: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126245400"/>
                  </a:ext>
                </a:extLst>
              </a:tr>
              <a:tr h="294796">
                <a:tc>
                  <a:txBody>
                    <a:bodyPr/>
                    <a:lstStyle/>
                    <a:p>
                      <a:pPr algn="l" fontAlgn="b"/>
                      <a:r>
                        <a:rPr lang="en-GB" sz="1800" b="0" i="0" u="none" strike="noStrike" dirty="0">
                          <a:solidFill>
                            <a:srgbClr val="000000"/>
                          </a:solidFill>
                          <a:effectLst/>
                          <a:latin typeface="Calibri" panose="020F0502020204030204" pitchFamily="34" charset="0"/>
                        </a:rPr>
                        <a:t>ALIGHT (formerly ARC)</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1800" b="0" i="0" u="none" strike="noStrike">
                          <a:solidFill>
                            <a:srgbClr val="000000"/>
                          </a:solidFill>
                          <a:effectLst/>
                          <a:latin typeface="Calibri" panose="020F0502020204030204" pitchFamily="34" charset="0"/>
                        </a:rPr>
                        <a:t>Addition for Disaster assistance and Development (ADD)</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982751669"/>
                  </a:ext>
                </a:extLst>
              </a:tr>
              <a:tr h="294796">
                <a:tc>
                  <a:txBody>
                    <a:bodyPr/>
                    <a:lstStyle/>
                    <a:p>
                      <a:pPr algn="l" fontAlgn="b"/>
                      <a:r>
                        <a:rPr lang="en-GB" sz="1800" b="0" i="0" u="none" strike="noStrike" dirty="0" err="1">
                          <a:solidFill>
                            <a:srgbClr val="000000"/>
                          </a:solidFill>
                          <a:effectLst/>
                          <a:latin typeface="Calibri" panose="020F0502020204030204" pitchFamily="34" charset="0"/>
                        </a:rPr>
                        <a:t>Alshrooq</a:t>
                      </a:r>
                      <a:r>
                        <a:rPr lang="en-GB" sz="1800" b="0" i="0" u="none" strike="noStrike" dirty="0">
                          <a:solidFill>
                            <a:srgbClr val="000000"/>
                          </a:solidFill>
                          <a:effectLst/>
                          <a:latin typeface="Calibri" panose="020F0502020204030204" pitchFamily="34" charset="0"/>
                        </a:rPr>
                        <a:t> Organisation for Social and Cultural Development (AOSCD)</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dirty="0">
                          <a:solidFill>
                            <a:srgbClr val="000000"/>
                          </a:solidFill>
                          <a:effectLst/>
                          <a:latin typeface="Calibri" panose="020F0502020204030204" pitchFamily="34" charset="0"/>
                        </a:rPr>
                        <a:t>African Relief Committee (ARC)</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800" b="0" i="0" u="none" strike="noStrike">
                          <a:solidFill>
                            <a:srgbClr val="000000"/>
                          </a:solidFill>
                          <a:effectLst/>
                          <a:latin typeface="Calibri" panose="020F0502020204030204" pitchFamily="34" charset="0"/>
                        </a:rPr>
                        <a:t> </a:t>
                      </a:r>
                    </a:p>
                  </a:txBody>
                  <a:tcPr marL="3810" marR="3810" marT="3810" marB="0" anchor="b">
                    <a:lnL>
                      <a:noFill/>
                    </a:lnL>
                    <a:lnR>
                      <a:noFill/>
                    </a:lnR>
                    <a:lnT>
                      <a:noFill/>
                    </a:lnT>
                    <a:lnB>
                      <a:noFill/>
                    </a:lnB>
                    <a:solidFill>
                      <a:srgbClr val="FF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100325682"/>
                  </a:ext>
                </a:extLst>
              </a:tr>
              <a:tr h="294796">
                <a:tc>
                  <a:txBody>
                    <a:bodyPr/>
                    <a:lstStyle/>
                    <a:p>
                      <a:pPr algn="l" fontAlgn="b"/>
                      <a:r>
                        <a:rPr lang="en-GB" sz="1800" b="0" i="0" u="none" strike="noStrike" dirty="0">
                          <a:solidFill>
                            <a:srgbClr val="000000"/>
                          </a:solidFill>
                          <a:effectLst/>
                          <a:latin typeface="Calibri" panose="020F0502020204030204" pitchFamily="34" charset="0"/>
                        </a:rPr>
                        <a:t>Concern Worldwide (CW)</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1800" b="0" i="0" u="none" strike="noStrike">
                          <a:solidFill>
                            <a:srgbClr val="000000"/>
                          </a:solidFill>
                          <a:effectLst/>
                          <a:latin typeface="Calibri" panose="020F0502020204030204" pitchFamily="34" charset="0"/>
                        </a:rPr>
                        <a:t>Alsalam Organization for Rehabilitation and Development (AORD)</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en-GB" sz="1800" b="0" i="0" u="none" strike="noStrike">
                          <a:solidFill>
                            <a:srgbClr val="000000"/>
                          </a:solidFill>
                          <a:effectLst/>
                          <a:latin typeface="Calibri" panose="020F0502020204030204" pitchFamily="34" charset="0"/>
                        </a:rPr>
                        <a:t>Revisions/new submissions in progress</a:t>
                      </a:r>
                    </a:p>
                  </a:txBody>
                  <a:tcPr marL="3810" marR="3810" marT="381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21324619"/>
                  </a:ext>
                </a:extLst>
              </a:tr>
              <a:tr h="294796">
                <a:tc>
                  <a:txBody>
                    <a:bodyPr/>
                    <a:lstStyle/>
                    <a:p>
                      <a:pPr algn="l" fontAlgn="b"/>
                      <a:r>
                        <a:rPr lang="en-GB" sz="1800" b="0" i="0" u="none" strike="noStrike" dirty="0" err="1">
                          <a:solidFill>
                            <a:srgbClr val="000000"/>
                          </a:solidFill>
                          <a:effectLst/>
                          <a:latin typeface="Calibri" panose="020F0502020204030204" pitchFamily="34" charset="0"/>
                        </a:rPr>
                        <a:t>Cooperazione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Internazionale</a:t>
                      </a:r>
                      <a:r>
                        <a:rPr lang="en-GB" sz="1800" b="0" i="0" u="none" strike="noStrike" dirty="0">
                          <a:solidFill>
                            <a:srgbClr val="000000"/>
                          </a:solidFill>
                          <a:effectLst/>
                          <a:latin typeface="Calibri" panose="020F0502020204030204" pitchFamily="34" charset="0"/>
                        </a:rPr>
                        <a:t> (COOPI)</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800" b="0" i="0" u="none" strike="noStrike">
                          <a:solidFill>
                            <a:srgbClr val="000000"/>
                          </a:solidFill>
                          <a:effectLst/>
                          <a:latin typeface="Calibri" panose="020F0502020204030204" pitchFamily="34" charset="0"/>
                        </a:rPr>
                        <a:t>Auttash Organization for Peace and Development (APD)</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533646834"/>
                  </a:ext>
                </a:extLst>
              </a:tr>
              <a:tr h="294796">
                <a:tc>
                  <a:txBody>
                    <a:bodyPr/>
                    <a:lstStyle/>
                    <a:p>
                      <a:pPr algn="l" fontAlgn="b"/>
                      <a:r>
                        <a:rPr lang="en-GB" sz="1800" b="0" i="0" u="none" strike="noStrike" dirty="0">
                          <a:solidFill>
                            <a:srgbClr val="000000"/>
                          </a:solidFill>
                          <a:effectLst/>
                          <a:latin typeface="Calibri" panose="020F0502020204030204" pitchFamily="34" charset="0"/>
                        </a:rPr>
                        <a:t>Danish Refugee Council (DRC)</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800" b="0" i="0" u="none" strike="noStrike">
                          <a:solidFill>
                            <a:srgbClr val="000000"/>
                          </a:solidFill>
                          <a:effectLst/>
                          <a:latin typeface="Calibri" panose="020F0502020204030204" pitchFamily="34" charset="0"/>
                        </a:rPr>
                        <a:t>Catholic Agency for Overseas Development (CAFOD)</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800" b="0" i="0" u="none" strike="noStrike">
                          <a:solidFill>
                            <a:srgbClr val="000000"/>
                          </a:solidFill>
                          <a:effectLst/>
                          <a:latin typeface="Calibri" panose="020F0502020204030204" pitchFamily="34" charset="0"/>
                        </a:rPr>
                        <a:t> </a:t>
                      </a:r>
                    </a:p>
                  </a:txBody>
                  <a:tcPr marL="3810" marR="3810" marT="3810" marB="0" anchor="b">
                    <a:lnL>
                      <a:noFill/>
                    </a:lnL>
                    <a:lnR>
                      <a:noFill/>
                    </a:lnR>
                    <a:lnT>
                      <a:noFill/>
                    </a:lnT>
                    <a:lnB>
                      <a:noFill/>
                    </a:lnB>
                    <a:solidFill>
                      <a:srgbClr val="00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4244055840"/>
                  </a:ext>
                </a:extLst>
              </a:tr>
              <a:tr h="294796">
                <a:tc>
                  <a:txBody>
                    <a:bodyPr/>
                    <a:lstStyle/>
                    <a:p>
                      <a:pPr algn="l" fontAlgn="b"/>
                      <a:r>
                        <a:rPr lang="en-GB" sz="1800" b="0" i="0" u="none" strike="noStrike" dirty="0">
                          <a:solidFill>
                            <a:srgbClr val="000000"/>
                          </a:solidFill>
                          <a:effectLst/>
                          <a:latin typeface="Calibri" panose="020F0502020204030204" pitchFamily="34" charset="0"/>
                        </a:rPr>
                        <a:t>Deutsche Welthungerhilfe (DWHH)</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Collaborative for Peace in Sudan (CfPS)</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en-GB" sz="1800" b="0" i="0" u="none" strike="noStrike" dirty="0">
                          <a:solidFill>
                            <a:srgbClr val="000000"/>
                          </a:solidFill>
                          <a:effectLst/>
                          <a:latin typeface="Calibri" panose="020F0502020204030204" pitchFamily="34" charset="0"/>
                        </a:rPr>
                        <a:t>Approved revisions/submissions</a:t>
                      </a:r>
                    </a:p>
                  </a:txBody>
                  <a:tcPr marL="3810" marR="3810" marT="381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085940395"/>
                  </a:ext>
                </a:extLst>
              </a:tr>
              <a:tr h="294796">
                <a:tc>
                  <a:txBody>
                    <a:bodyPr/>
                    <a:lstStyle/>
                    <a:p>
                      <a:pPr algn="l" fontAlgn="b"/>
                      <a:r>
                        <a:rPr lang="en-GB" sz="1800" b="0" i="0" u="none" strike="noStrike" dirty="0" err="1">
                          <a:solidFill>
                            <a:srgbClr val="000000"/>
                          </a:solidFill>
                          <a:effectLst/>
                          <a:latin typeface="Calibri" panose="020F0502020204030204" pitchFamily="34" charset="0"/>
                        </a:rPr>
                        <a:t>Elgossa</a:t>
                      </a:r>
                      <a:r>
                        <a:rPr lang="en-GB" sz="1800" b="0" i="0" u="none" strike="noStrike" dirty="0">
                          <a:solidFill>
                            <a:srgbClr val="000000"/>
                          </a:solidFill>
                          <a:effectLst/>
                          <a:latin typeface="Calibri" panose="020F0502020204030204" pitchFamily="34" charset="0"/>
                        </a:rPr>
                        <a:t> Charity Organization for Rural Development (ECORD)</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Catholic Relief Services (CRS)</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484190181"/>
                  </a:ext>
                </a:extLst>
              </a:tr>
              <a:tr h="294796">
                <a:tc>
                  <a:txBody>
                    <a:bodyPr/>
                    <a:lstStyle/>
                    <a:p>
                      <a:pPr algn="l" fontAlgn="b"/>
                      <a:r>
                        <a:rPr lang="en-GB" sz="1800" b="0" i="0" u="none" strike="noStrike" dirty="0">
                          <a:solidFill>
                            <a:srgbClr val="000000"/>
                          </a:solidFill>
                          <a:effectLst/>
                          <a:latin typeface="Calibri" panose="020F0502020204030204" pitchFamily="34" charset="0"/>
                        </a:rPr>
                        <a:t>Great Family Organization (GFO)</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1800" b="0" i="0" u="none" strike="noStrike">
                          <a:solidFill>
                            <a:srgbClr val="000000"/>
                          </a:solidFill>
                          <a:effectLst/>
                          <a:latin typeface="Calibri" panose="020F0502020204030204" pitchFamily="34" charset="0"/>
                        </a:rPr>
                        <a:t>Child Rights Watch (CRW)</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8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452937481"/>
                  </a:ext>
                </a:extLst>
              </a:tr>
              <a:tr h="294796">
                <a:tc>
                  <a:txBody>
                    <a:bodyPr/>
                    <a:lstStyle/>
                    <a:p>
                      <a:pPr algn="l" fontAlgn="b"/>
                      <a:r>
                        <a:rPr lang="en-GB" sz="1800" b="0" i="0" u="none" strike="noStrike" dirty="0">
                          <a:solidFill>
                            <a:srgbClr val="000000"/>
                          </a:solidFill>
                          <a:effectLst/>
                          <a:latin typeface="Calibri" panose="020F0502020204030204" pitchFamily="34" charset="0"/>
                        </a:rPr>
                        <a:t>International Organization for Migration (IOM)</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1800" b="0" i="0" u="none" strike="noStrike" dirty="0" err="1">
                          <a:solidFill>
                            <a:srgbClr val="000000"/>
                          </a:solidFill>
                          <a:effectLst/>
                          <a:latin typeface="Calibri" panose="020F0502020204030204" pitchFamily="34" charset="0"/>
                        </a:rPr>
                        <a:t>Elemar</a:t>
                      </a:r>
                      <a:r>
                        <a:rPr lang="en-GB" sz="1800" b="0" i="0" u="none" strike="noStrike" dirty="0">
                          <a:solidFill>
                            <a:srgbClr val="000000"/>
                          </a:solidFill>
                          <a:effectLst/>
                          <a:latin typeface="Calibri" panose="020F0502020204030204" pitchFamily="34" charset="0"/>
                        </a:rPr>
                        <a:t> Charitable Development Organization (ECDO)</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en-GB" sz="1800" b="0" i="0" u="none" strike="noStrike">
                          <a:solidFill>
                            <a:srgbClr val="000000"/>
                          </a:solidFill>
                          <a:effectLst/>
                          <a:latin typeface="Calibri" panose="020F0502020204030204" pitchFamily="34" charset="0"/>
                        </a:rPr>
                        <a:t>No action has been taken</a:t>
                      </a:r>
                    </a:p>
                  </a:txBody>
                  <a:tcPr marL="3810" marR="3810" marT="381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492304894"/>
                  </a:ext>
                </a:extLst>
              </a:tr>
              <a:tr h="294796">
                <a:tc>
                  <a:txBody>
                    <a:bodyPr/>
                    <a:lstStyle/>
                    <a:p>
                      <a:pPr algn="l" fontAlgn="b"/>
                      <a:r>
                        <a:rPr lang="en-GB" sz="1800" b="0" i="0" u="none" strike="noStrike" dirty="0">
                          <a:solidFill>
                            <a:srgbClr val="000000"/>
                          </a:solidFill>
                          <a:effectLst/>
                          <a:latin typeface="Calibri" panose="020F0502020204030204" pitchFamily="34" charset="0"/>
                        </a:rPr>
                        <a:t>Mercy Corps (MC)</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800" b="0" i="0" u="none" strike="noStrike">
                          <a:solidFill>
                            <a:srgbClr val="000000"/>
                          </a:solidFill>
                          <a:effectLst/>
                          <a:latin typeface="Calibri" panose="020F0502020204030204" pitchFamily="34" charset="0"/>
                        </a:rPr>
                        <a:t>Future Humanitarian Development Organisation (FHDO)</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796919937"/>
                  </a:ext>
                </a:extLst>
              </a:tr>
              <a:tr h="294796">
                <a:tc>
                  <a:txBody>
                    <a:bodyPr/>
                    <a:lstStyle/>
                    <a:p>
                      <a:pPr algn="l" fontAlgn="b"/>
                      <a:r>
                        <a:rPr lang="en-GB" sz="1800" b="0" i="0" u="none" strike="noStrike" dirty="0">
                          <a:solidFill>
                            <a:srgbClr val="000000"/>
                          </a:solidFill>
                          <a:effectLst/>
                          <a:latin typeface="Calibri" panose="020F0502020204030204" pitchFamily="34" charset="0"/>
                        </a:rPr>
                        <a:t>Norwegian Refugee Council (NRC)</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1800" b="0" i="0" u="none" strike="noStrike">
                          <a:solidFill>
                            <a:srgbClr val="000000"/>
                          </a:solidFill>
                          <a:effectLst/>
                          <a:latin typeface="Calibri" panose="020F0502020204030204" pitchFamily="34" charset="0"/>
                        </a:rPr>
                        <a:t>Human Appeal - UK (HA)</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79798643"/>
                  </a:ext>
                </a:extLst>
              </a:tr>
              <a:tr h="294796">
                <a:tc>
                  <a:txBody>
                    <a:bodyPr/>
                    <a:lstStyle/>
                    <a:p>
                      <a:pPr algn="l" fontAlgn="b"/>
                      <a:r>
                        <a:rPr lang="en-GB" sz="1800" b="0" i="0" u="none" strike="noStrike" dirty="0">
                          <a:solidFill>
                            <a:srgbClr val="000000"/>
                          </a:solidFill>
                          <a:effectLst/>
                          <a:latin typeface="Calibri" panose="020F0502020204030204" pitchFamily="34" charset="0"/>
                        </a:rPr>
                        <a:t>Save the Children (SCI)</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1800" b="0" i="0" u="none" strike="noStrike" dirty="0">
                          <a:solidFill>
                            <a:srgbClr val="000000"/>
                          </a:solidFill>
                          <a:effectLst/>
                          <a:latin typeface="Calibri" panose="020F0502020204030204" pitchFamily="34" charset="0"/>
                        </a:rPr>
                        <a:t>Global Organization for the Family and Child Welfare (GOFCW)</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130404265"/>
                  </a:ext>
                </a:extLst>
              </a:tr>
              <a:tr h="294796">
                <a:tc>
                  <a:txBody>
                    <a:bodyPr/>
                    <a:lstStyle/>
                    <a:p>
                      <a:pPr algn="l" fontAlgn="b"/>
                      <a:r>
                        <a:rPr lang="en-GB" sz="1800" b="0" i="0" u="none" strike="noStrike" dirty="0">
                          <a:solidFill>
                            <a:srgbClr val="000000"/>
                          </a:solidFill>
                          <a:effectLst/>
                          <a:latin typeface="Calibri" panose="020F0502020204030204" pitchFamily="34" charset="0"/>
                        </a:rPr>
                        <a:t>Triangle </a:t>
                      </a:r>
                      <a:r>
                        <a:rPr lang="en-GB" sz="1800" b="0" i="0" u="none" strike="noStrike" dirty="0" err="1">
                          <a:solidFill>
                            <a:srgbClr val="000000"/>
                          </a:solidFill>
                          <a:effectLst/>
                          <a:latin typeface="Calibri" panose="020F0502020204030204" pitchFamily="34" charset="0"/>
                        </a:rPr>
                        <a:t>Génération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Humanitaire</a:t>
                      </a:r>
                      <a:r>
                        <a:rPr lang="en-GB" sz="1800" b="0" i="0" u="none" strike="noStrike" dirty="0">
                          <a:solidFill>
                            <a:srgbClr val="000000"/>
                          </a:solidFill>
                          <a:effectLst/>
                          <a:latin typeface="Calibri" panose="020F0502020204030204" pitchFamily="34" charset="0"/>
                        </a:rPr>
                        <a:t> (TGH)</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800" b="0" i="0" u="none" strike="noStrike" dirty="0">
                          <a:solidFill>
                            <a:srgbClr val="000000"/>
                          </a:solidFill>
                          <a:effectLst/>
                          <a:latin typeface="Calibri" panose="020F0502020204030204" pitchFamily="34" charset="0"/>
                        </a:rPr>
                        <a:t>Humanity for Development and Prosperity Organization (HDPO)</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663477394"/>
                  </a:ext>
                </a:extLst>
              </a:tr>
              <a:tr h="294796">
                <a:tc>
                  <a:txBody>
                    <a:bodyPr/>
                    <a:lstStyle/>
                    <a:p>
                      <a:pPr algn="l" fontAlgn="b"/>
                      <a:r>
                        <a:rPr lang="en-GB" sz="1800" b="0" i="0" u="none" strike="noStrike" dirty="0">
                          <a:solidFill>
                            <a:srgbClr val="000000"/>
                          </a:solidFill>
                          <a:effectLst/>
                          <a:latin typeface="Calibri" panose="020F0502020204030204" pitchFamily="34" charset="0"/>
                        </a:rPr>
                        <a:t>United Nations Development Programme (UNDP)</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1800" b="0" i="0" u="none" strike="noStrike" dirty="0" err="1">
                          <a:solidFill>
                            <a:srgbClr val="000000"/>
                          </a:solidFill>
                          <a:effectLst/>
                          <a:latin typeface="Calibri" panose="020F0502020204030204" pitchFamily="34" charset="0"/>
                        </a:rPr>
                        <a:t>Läkarmissionen</a:t>
                      </a:r>
                      <a:r>
                        <a:rPr lang="en-GB" sz="1800" b="0" i="0" u="none" strike="noStrike" dirty="0">
                          <a:solidFill>
                            <a:srgbClr val="000000"/>
                          </a:solidFill>
                          <a:effectLst/>
                          <a:latin typeface="Calibri" panose="020F0502020204030204" pitchFamily="34" charset="0"/>
                        </a:rPr>
                        <a:t> International (LM Int.)</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918008673"/>
                  </a:ext>
                </a:extLst>
              </a:tr>
              <a:tr h="294796">
                <a:tc>
                  <a:txBody>
                    <a:bodyPr/>
                    <a:lstStyle/>
                    <a:p>
                      <a:pPr algn="l" fontAlgn="b"/>
                      <a:r>
                        <a:rPr lang="en-GB" sz="1800" b="0" i="0" u="none" strike="noStrike" dirty="0">
                          <a:solidFill>
                            <a:srgbClr val="000000"/>
                          </a:solidFill>
                          <a:effectLst/>
                          <a:latin typeface="Calibri" panose="020F0502020204030204" pitchFamily="34" charset="0"/>
                        </a:rPr>
                        <a:t>United Nations High Commissioner for Refugees (UNHCR)</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1800" b="0" i="0" u="none" strike="noStrike">
                          <a:solidFill>
                            <a:srgbClr val="000000"/>
                          </a:solidFill>
                          <a:effectLst/>
                          <a:latin typeface="Calibri" panose="020F0502020204030204" pitchFamily="34" charset="0"/>
                        </a:rPr>
                        <a:t>International Aid Services (IAS)</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463433202"/>
                  </a:ext>
                </a:extLst>
              </a:tr>
              <a:tr h="294796">
                <a:tc>
                  <a:txBody>
                    <a:bodyPr/>
                    <a:lstStyle/>
                    <a:p>
                      <a:pPr algn="l" fontAlgn="b"/>
                      <a:r>
                        <a:rPr lang="en-GB" sz="1800" b="0" i="0" u="none" strike="noStrike" dirty="0">
                          <a:solidFill>
                            <a:srgbClr val="000000"/>
                          </a:solidFill>
                          <a:effectLst/>
                          <a:latin typeface="Calibri" panose="020F0502020204030204" pitchFamily="34" charset="0"/>
                        </a:rPr>
                        <a:t>United Peace Organization (UPO)</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1800" b="0" i="0" u="none" strike="noStrike">
                          <a:solidFill>
                            <a:srgbClr val="000000"/>
                          </a:solidFill>
                          <a:effectLst/>
                          <a:latin typeface="Calibri" panose="020F0502020204030204" pitchFamily="34" charset="0"/>
                        </a:rPr>
                        <a:t>International Rescue Committee (IRC)</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055351004"/>
                  </a:ext>
                </a:extLst>
              </a:tr>
              <a:tr h="294796">
                <a:tc>
                  <a:txBody>
                    <a:bodyPr/>
                    <a:lstStyle/>
                    <a:p>
                      <a:pPr algn="l" fontAlgn="b"/>
                      <a:r>
                        <a:rPr lang="en-GB" sz="1800" b="0" i="0" u="none" strike="noStrike" dirty="0">
                          <a:solidFill>
                            <a:srgbClr val="000000"/>
                          </a:solidFill>
                          <a:effectLst/>
                          <a:latin typeface="Calibri" panose="020F0502020204030204" pitchFamily="34" charset="0"/>
                        </a:rPr>
                        <a:t>World Vision International (WVI)</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Islamic Relief Worldwide (IRW)</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41504364"/>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Jabal Marra Charity Organization for Rural Development (JMCO)</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89509191"/>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National Organization for Humanitarian Services (NOHS)</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107564141"/>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National Planning Organization (NPO)</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943469539"/>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Plan International (PI)</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240204656"/>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dirty="0">
                          <a:solidFill>
                            <a:srgbClr val="000000"/>
                          </a:solidFill>
                          <a:effectLst/>
                          <a:latin typeface="Calibri" panose="020F0502020204030204" pitchFamily="34" charset="0"/>
                        </a:rPr>
                        <a:t>Practical Action (PA)</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082603458"/>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Raise for Development and Humanitarian Aid Organization (RAISE)</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86302115"/>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Sahari Organization for Development (SAHARI)</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623070223"/>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Sudanese Coalition for Education For All (SCEFA)</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102905257"/>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Sabah Al- Sudan for Development Organization (SDO)</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742014801"/>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Sudanese Hilef for Peace and Development (SHPDO)</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393653924"/>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Solidarités International (SI)</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659159161"/>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Sibro Organization for Development (SOD)</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07487445"/>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dirty="0">
                          <a:solidFill>
                            <a:srgbClr val="000000"/>
                          </a:solidFill>
                          <a:effectLst/>
                          <a:latin typeface="Calibri" panose="020F0502020204030204" pitchFamily="34" charset="0"/>
                        </a:rPr>
                        <a:t>Sudanese Organisation for Relief and Recovery (SORR)</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514681878"/>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Voluntary Network for Rural Helping and Development (VNRHD)</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375712117"/>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dirty="0">
                          <a:solidFill>
                            <a:srgbClr val="000000"/>
                          </a:solidFill>
                          <a:effectLst/>
                          <a:latin typeface="Calibri" panose="020F0502020204030204" pitchFamily="34" charset="0"/>
                        </a:rPr>
                        <a:t>ZOA</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20537764"/>
                  </a:ext>
                </a:extLst>
              </a:tr>
            </a:tbl>
          </a:graphicData>
        </a:graphic>
      </p:graphicFrame>
    </p:spTree>
    <p:extLst>
      <p:ext uri="{BB962C8B-B14F-4D97-AF65-F5344CB8AC3E}">
        <p14:creationId xmlns:p14="http://schemas.microsoft.com/office/powerpoint/2010/main" val="97045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37450" y="30627"/>
            <a:ext cx="12190023" cy="1232388"/>
          </a:xfrm>
          <a:prstGeom prst="rect">
            <a:avLst/>
          </a:prstGeom>
        </p:spPr>
        <p:txBody>
          <a:bodyPr vert="horz" wrap="square" lIns="0" tIns="214629" rIns="0" bIns="0" rtlCol="0">
            <a:spAutoFit/>
          </a:bodyPr>
          <a:lstStyle/>
          <a:p>
            <a:pPr algn="r">
              <a:lnSpc>
                <a:spcPct val="100000"/>
              </a:lnSpc>
            </a:pPr>
            <a:r>
              <a:rPr lang="en-US" sz="6600" b="1" spc="-405">
                <a:solidFill>
                  <a:schemeClr val="tx1"/>
                </a:solidFill>
                <a:latin typeface="Roboto" panose="02000000000000000000" pitchFamily="2" charset="0"/>
                <a:cs typeface="Roboto" panose="02000000000000000000" pitchFamily="2" charset="0"/>
              </a:rPr>
              <a:t>AOB</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3" name="Graphic 2">
            <a:extLst>
              <a:ext uri="{FF2B5EF4-FFF2-40B4-BE49-F238E27FC236}">
                <a16:creationId xmlns:a16="http://schemas.microsoft.com/office/drawing/2014/main" id="{31BB6A59-41A9-5E21-9168-E91E8B97FE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Tree>
    <p:extLst>
      <p:ext uri="{BB962C8B-B14F-4D97-AF65-F5344CB8AC3E}">
        <p14:creationId xmlns:p14="http://schemas.microsoft.com/office/powerpoint/2010/main" val="12203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C56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0197393" y="30627"/>
            <a:ext cx="9530080" cy="1232388"/>
          </a:xfrm>
          <a:prstGeom prst="rect">
            <a:avLst/>
          </a:prstGeom>
        </p:spPr>
        <p:txBody>
          <a:bodyPr vert="horz" wrap="square" lIns="0" tIns="214629" rIns="0" bIns="0" rtlCol="0">
            <a:spAutoFit/>
          </a:bodyPr>
          <a:lstStyle/>
          <a:p>
            <a:pPr algn="r"/>
            <a:r>
              <a:rPr lang="en-US" sz="6600" b="1" spc="-405" dirty="0">
                <a:solidFill>
                  <a:schemeClr val="tx1"/>
                </a:solidFill>
                <a:latin typeface="Roboto" panose="02000000000000000000" pitchFamily="2" charset="0"/>
                <a:cs typeface="Roboto" panose="02000000000000000000" pitchFamily="2" charset="0"/>
              </a:rPr>
              <a:t>Agenda</a:t>
            </a:r>
            <a:endParaRPr sz="6600" b="1" spc="-405" dirty="0">
              <a:solidFill>
                <a:schemeClr val="tx1"/>
              </a:solidFill>
              <a:latin typeface="Roboto" panose="02000000000000000000" pitchFamily="2" charset="0"/>
              <a:cs typeface="Roboto" panose="02000000000000000000" pitchFamily="2" charset="0"/>
            </a:endParaRP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4" name="TextBox 3">
            <a:extLst>
              <a:ext uri="{FF2B5EF4-FFF2-40B4-BE49-F238E27FC236}">
                <a16:creationId xmlns:a16="http://schemas.microsoft.com/office/drawing/2014/main" id="{4A9045E3-A913-9466-AA9F-7B8F58F1C90C}"/>
              </a:ext>
            </a:extLst>
          </p:cNvPr>
          <p:cNvSpPr txBox="1"/>
          <p:nvPr/>
        </p:nvSpPr>
        <p:spPr>
          <a:xfrm>
            <a:off x="0" y="2386536"/>
            <a:ext cx="20104100" cy="9633406"/>
          </a:xfrm>
          <a:prstGeom prst="rect">
            <a:avLst/>
          </a:prstGeom>
          <a:noFill/>
        </p:spPr>
        <p:txBody>
          <a:bodyPr wrap="square">
            <a:spAutoFit/>
          </a:bodyPr>
          <a:lstStyle/>
          <a:p>
            <a:pPr marL="0" marR="0">
              <a:spcBef>
                <a:spcPts val="0"/>
              </a:spcBef>
              <a:spcAft>
                <a:spcPts val="0"/>
              </a:spcAft>
            </a:pPr>
            <a:r>
              <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  </a:t>
            </a:r>
            <a:r>
              <a:rPr lang="en-GB" sz="4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Situation Update</a:t>
            </a:r>
            <a:endParaRPr lang="en-GB" sz="5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endParaRPr>
          </a:p>
          <a:p>
            <a:pPr marL="0" marR="0">
              <a:spcBef>
                <a:spcPts val="0"/>
              </a:spcBef>
              <a:spcAft>
                <a:spcPts val="0"/>
              </a:spcAft>
            </a:pPr>
            <a:endParaRPr lang="en-GB" sz="5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endParaRPr>
          </a:p>
          <a:p>
            <a:pPr>
              <a:defRPr/>
            </a:pPr>
            <a:r>
              <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a:t>
            </a:r>
            <a:r>
              <a:rPr kumimoji="0" lang="en-GB" sz="5400" b="0" i="0" u="none" strike="noStrike" kern="0" cap="none" spc="0" normalizeH="0" baseline="0" noProof="0" dirty="0">
                <a:ln>
                  <a:noFill/>
                </a:ln>
                <a:solidFill>
                  <a:prstClr val="black">
                    <a:lumMod val="95000"/>
                    <a:lumOff val="5000"/>
                  </a:prstClr>
                </a:solidFill>
                <a:effectLst/>
                <a:uLnTx/>
                <a:uFillTx/>
                <a:latin typeface="Roboto" panose="02000000000000000000" pitchFamily="2" charset="0"/>
                <a:ea typeface="Roboto" panose="02000000000000000000" pitchFamily="2" charset="0"/>
                <a:cs typeface="Roboto" panose="02000000000000000000" pitchFamily="2" charset="0"/>
              </a:rPr>
              <a:t>    •  </a:t>
            </a:r>
            <a:r>
              <a:rPr lang="en-GB" sz="4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Roundtable on Achievements &amp; Operational Plans</a:t>
            </a:r>
          </a:p>
          <a:p>
            <a:pPr marL="0" marR="0" lvl="0" indent="0" defTabSz="914400" eaLnBrk="1" fontAlgn="auto" latinLnBrk="0" hangingPunct="1">
              <a:lnSpc>
                <a:spcPct val="100000"/>
              </a:lnSpc>
              <a:spcBef>
                <a:spcPts val="0"/>
              </a:spcBef>
              <a:spcAft>
                <a:spcPts val="0"/>
              </a:spcAft>
              <a:buClrTx/>
              <a:buSzTx/>
              <a:buFontTx/>
              <a:buNone/>
              <a:tabLst/>
              <a:defRPr/>
            </a:pPr>
            <a:endParaRPr lang="en-GB" sz="5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endParaRPr>
          </a:p>
          <a:p>
            <a:pPr>
              <a:defRPr/>
            </a:pPr>
            <a:r>
              <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a:t>
            </a:r>
            <a:r>
              <a:rPr kumimoji="0" lang="en-GB" sz="5400" b="0" i="0" u="none" strike="noStrike" kern="0" cap="none" spc="0" normalizeH="0" baseline="0" noProof="0" dirty="0">
                <a:ln>
                  <a:noFill/>
                </a:ln>
                <a:solidFill>
                  <a:prstClr val="black">
                    <a:lumMod val="95000"/>
                    <a:lumOff val="5000"/>
                  </a:prstClr>
                </a:solidFill>
                <a:effectLst/>
                <a:uLnTx/>
                <a:uFillTx/>
                <a:latin typeface="Roboto" panose="02000000000000000000" pitchFamily="2" charset="0"/>
                <a:ea typeface="Roboto" panose="02000000000000000000" pitchFamily="2" charset="0"/>
                <a:cs typeface="Roboto" panose="02000000000000000000" pitchFamily="2" charset="0"/>
              </a:rPr>
              <a:t>    •  </a:t>
            </a:r>
            <a:r>
              <a:rPr lang="en-GB" sz="4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Reporting</a:t>
            </a:r>
          </a:p>
          <a:p>
            <a:pPr>
              <a:defRPr/>
            </a:pPr>
            <a:endPar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endParaRPr>
          </a:p>
          <a:p>
            <a:pPr>
              <a:defRPr/>
            </a:pPr>
            <a:r>
              <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 </a:t>
            </a:r>
            <a:r>
              <a:rPr lang="en-GB" sz="4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 TWIG on ESKs</a:t>
            </a:r>
          </a:p>
          <a:p>
            <a:pPr>
              <a:defRPr/>
            </a:pPr>
            <a:endParaRPr lang="en-GB" sz="4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endParaRPr>
          </a:p>
          <a:p>
            <a:pPr marL="0" marR="0">
              <a:spcBef>
                <a:spcPts val="0"/>
              </a:spcBef>
              <a:spcAft>
                <a:spcPts val="0"/>
              </a:spcAft>
            </a:pPr>
            <a:r>
              <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  </a:t>
            </a:r>
            <a:r>
              <a:rPr kumimoji="0" lang="en-GB" sz="4400" b="0" i="0" u="none" strike="noStrike" kern="0" cap="none" spc="0" normalizeH="0" baseline="0" noProof="0" dirty="0">
                <a:ln>
                  <a:noFill/>
                </a:ln>
                <a:solidFill>
                  <a:prstClr val="black">
                    <a:lumMod val="95000"/>
                    <a:lumOff val="5000"/>
                  </a:prstClr>
                </a:solidFill>
                <a:effectLst/>
                <a:uLnTx/>
                <a:uFillTx/>
                <a:latin typeface="Lato Heavy" panose="020F0502020204030203" pitchFamily="34" charset="0"/>
                <a:ea typeface="Lato Heavy" panose="020F0502020204030203" pitchFamily="34" charset="0"/>
                <a:cs typeface="Lato Heavy" panose="020F0502020204030203" pitchFamily="34" charset="0"/>
              </a:rPr>
              <a:t>HRP Project Revision Progress </a:t>
            </a:r>
            <a:endParaRPr lang="en-GB" sz="4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endParaRPr>
          </a:p>
          <a:p>
            <a:pPr marL="0" marR="0">
              <a:spcBef>
                <a:spcPts val="0"/>
              </a:spcBef>
              <a:spcAft>
                <a:spcPts val="0"/>
              </a:spcAft>
            </a:pPr>
            <a:endPar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endParaRPr>
          </a:p>
          <a:p>
            <a:r>
              <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  </a:t>
            </a:r>
            <a:r>
              <a:rPr lang="en-GB" sz="4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AOB</a:t>
            </a:r>
          </a:p>
          <a:p>
            <a:pPr algn="l"/>
            <a:endParaRPr lang="en-GB" sz="3600" b="1" dirty="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a:extLst>
              <a:ext uri="{FF2B5EF4-FFF2-40B4-BE49-F238E27FC236}">
                <a16:creationId xmlns:a16="http://schemas.microsoft.com/office/drawing/2014/main" id="{C1816435-9AF5-3F65-DBE7-47285735C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Tree>
    <p:extLst>
      <p:ext uri="{BB962C8B-B14F-4D97-AF65-F5344CB8AC3E}">
        <p14:creationId xmlns:p14="http://schemas.microsoft.com/office/powerpoint/2010/main" val="147216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324721"/>
          </a:xfrm>
          <a:prstGeom prst="rect">
            <a:avLst/>
          </a:prstGeom>
        </p:spPr>
        <p:txBody>
          <a:bodyPr vert="horz" wrap="square" lIns="0" tIns="214629" rIns="0" bIns="0" rtlCol="0">
            <a:spAutoFit/>
          </a:bodyPr>
          <a:lstStyle/>
          <a:p>
            <a:pPr algn="r">
              <a:lnSpc>
                <a:spcPct val="100000"/>
              </a:lnSpc>
            </a:pPr>
            <a:r>
              <a:rPr lang="en-US" sz="6600" b="1" spc="-405">
                <a:solidFill>
                  <a:schemeClr val="tx1"/>
                </a:solidFill>
                <a:latin typeface="Roboto" panose="02000000000000000000" pitchFamily="2" charset="0"/>
                <a:cs typeface="Roboto" panose="02000000000000000000" pitchFamily="2" charset="0"/>
              </a:rPr>
              <a:t>Situation</a:t>
            </a:r>
            <a:r>
              <a:rPr lang="en-US" sz="7200" b="1" spc="-405">
                <a:latin typeface="Roboto" panose="02000000000000000000" pitchFamily="2" charset="0"/>
                <a:cs typeface="Roboto" panose="02000000000000000000" pitchFamily="2" charset="0"/>
              </a:rPr>
              <a:t> </a:t>
            </a:r>
            <a:r>
              <a:rPr lang="en-US" sz="6600" b="1" spc="-405">
                <a:solidFill>
                  <a:schemeClr val="tx1"/>
                </a:solidFill>
                <a:latin typeface="Roboto" panose="02000000000000000000" pitchFamily="2" charset="0"/>
                <a:cs typeface="Roboto" panose="02000000000000000000" pitchFamily="2" charset="0"/>
              </a:rPr>
              <a:t>Update</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
        <p:nvSpPr>
          <p:cNvPr id="15" name="TextBox 14">
            <a:extLst>
              <a:ext uri="{FF2B5EF4-FFF2-40B4-BE49-F238E27FC236}">
                <a16:creationId xmlns:a16="http://schemas.microsoft.com/office/drawing/2014/main" id="{AF18885C-59DE-DC9B-B6E2-CC9EEF3CC241}"/>
              </a:ext>
            </a:extLst>
          </p:cNvPr>
          <p:cNvSpPr txBox="1">
            <a:spLocks/>
          </p:cNvSpPr>
          <p:nvPr/>
        </p:nvSpPr>
        <p:spPr>
          <a:xfrm>
            <a:off x="12583886" y="1683022"/>
            <a:ext cx="7231972" cy="11110734"/>
          </a:xfrm>
          <a:prstGeom prst="rect">
            <a:avLst/>
          </a:prstGeom>
          <a:noFill/>
        </p:spPr>
        <p:txBody>
          <a:bodyPr wrap="square">
            <a:spAutoFit/>
          </a:bodyPr>
          <a:lstStyle/>
          <a:p>
            <a:pPr marL="289563" indent="-289563" algn="l">
              <a:spcAft>
                <a:spcPts val="2400"/>
              </a:spcAft>
              <a:buFont typeface="Arial" panose="020B0604020202020204" pitchFamily="34" charset="0"/>
              <a:buChar char="•"/>
              <a:tabLst>
                <a:tab pos="386084" algn="l"/>
              </a:tabLst>
            </a:pPr>
            <a:r>
              <a:rPr lang="en-GB" sz="2600" dirty="0">
                <a:latin typeface="Proxima Nova Lt" panose="02000506030000020004" pitchFamily="50" charset="0"/>
                <a:ea typeface="Lato Light" panose="020F0502020204030203" pitchFamily="34" charset="0"/>
                <a:cs typeface="Lato Light" panose="020F0502020204030203" pitchFamily="34" charset="0"/>
              </a:rPr>
              <a:t>Over </a:t>
            </a:r>
            <a:r>
              <a:rPr lang="en-GB" sz="2600" b="1" dirty="0">
                <a:latin typeface="Proxima Nova Rg" panose="02000506030000020004" pitchFamily="50" charset="0"/>
                <a:ea typeface="Lato Light" panose="020F0502020204030203" pitchFamily="34" charset="0"/>
                <a:cs typeface="Lato Light" panose="020F0502020204030203" pitchFamily="34" charset="0"/>
              </a:rPr>
              <a:t>1.9 million people </a:t>
            </a:r>
            <a:r>
              <a:rPr lang="en-GB" sz="2600" dirty="0">
                <a:latin typeface="Proxima Nova Lt" panose="02000506030000020004" pitchFamily="50" charset="0"/>
                <a:ea typeface="Lato Light" panose="020F0502020204030203" pitchFamily="34" charset="0"/>
                <a:cs typeface="Lato Light" panose="020F0502020204030203" pitchFamily="34" charset="0"/>
              </a:rPr>
              <a:t>have been forced to flee their homes since the conflict started on 15 April.</a:t>
            </a:r>
          </a:p>
          <a:p>
            <a:pPr marL="289563" indent="-289563" algn="l">
              <a:spcAft>
                <a:spcPts val="2400"/>
              </a:spcAft>
              <a:buFont typeface="Arial" panose="020B0604020202020204" pitchFamily="34" charset="0"/>
              <a:buChar char="•"/>
              <a:tabLst>
                <a:tab pos="386084" algn="l"/>
              </a:tabLst>
            </a:pPr>
            <a:r>
              <a:rPr lang="en-GB" sz="2600" dirty="0">
                <a:latin typeface="Proxima Nova Lt" panose="02000506030000020004" pitchFamily="50" charset="0"/>
                <a:ea typeface="Lato Light" panose="020F0502020204030203" pitchFamily="34" charset="0"/>
                <a:cs typeface="Lato Light" panose="020F0502020204030203" pitchFamily="34" charset="0"/>
              </a:rPr>
              <a:t>As of June 6, the estimated number of IDPs across Sudan is </a:t>
            </a:r>
            <a:r>
              <a:rPr lang="en-GB" sz="2600" b="1" dirty="0">
                <a:latin typeface="Proxima Nova Rg" panose="02000506030000020004" pitchFamily="50" charset="0"/>
                <a:ea typeface="Lato Light" panose="020F0502020204030203" pitchFamily="34" charset="0"/>
                <a:cs typeface="Lato Light" panose="020F0502020204030203" pitchFamily="34" charset="0"/>
              </a:rPr>
              <a:t>1,428,551</a:t>
            </a:r>
            <a:r>
              <a:rPr lang="en-GB" sz="2600" dirty="0">
                <a:latin typeface="Proxima Nova Lt" panose="02000506030000020004" pitchFamily="50" charset="0"/>
                <a:ea typeface="Lato Light" panose="020F0502020204030203" pitchFamily="34" charset="0"/>
                <a:cs typeface="Lato Light" panose="020F0502020204030203" pitchFamily="34" charset="0"/>
              </a:rPr>
              <a:t>, with the highest proportions in West Darfur, White Nile, River Nile, and Northern states. The conflict has also caused mixed cross-border movements of </a:t>
            </a:r>
            <a:r>
              <a:rPr lang="en-GB" sz="2600" b="0" i="0" dirty="0">
                <a:solidFill>
                  <a:srgbClr val="343A40"/>
                </a:solidFill>
                <a:effectLst/>
                <a:latin typeface="Open Sans" panose="020B0806030504020204" pitchFamily="34" charset="0"/>
              </a:rPr>
              <a:t>476,811</a:t>
            </a:r>
            <a:r>
              <a:rPr lang="en-GB" sz="2600" dirty="0">
                <a:latin typeface="Proxima Nova Lt" panose="02000506030000020004" pitchFamily="50" charset="0"/>
                <a:ea typeface="Lato Light" panose="020F0502020204030203" pitchFamily="34" charset="0"/>
                <a:cs typeface="Lato Light" panose="020F0502020204030203" pitchFamily="34" charset="0"/>
              </a:rPr>
              <a:t> individuals into neighbouring countries. DTM Sudan estimates that approximately </a:t>
            </a:r>
            <a:r>
              <a:rPr lang="en-GB" sz="2600" b="1" dirty="0">
                <a:latin typeface="Proxima Nova Rg" panose="02000506030000020004" pitchFamily="50" charset="0"/>
                <a:ea typeface="Lato Light" panose="020F0502020204030203" pitchFamily="34" charset="0"/>
                <a:cs typeface="Lato Light" panose="020F0502020204030203" pitchFamily="34" charset="0"/>
              </a:rPr>
              <a:t>7.63%</a:t>
            </a:r>
            <a:r>
              <a:rPr lang="en-GB" sz="2600" dirty="0">
                <a:latin typeface="Proxima Nova Lt" panose="02000506030000020004" pitchFamily="50" charset="0"/>
                <a:ea typeface="Lato Light" panose="020F0502020204030203" pitchFamily="34" charset="0"/>
                <a:cs typeface="Lato Light" panose="020F0502020204030203" pitchFamily="34" charset="0"/>
              </a:rPr>
              <a:t> of the IDP caseload are non-Sudanese nationals.</a:t>
            </a:r>
          </a:p>
          <a:p>
            <a:pPr marL="289563" indent="-289563" algn="l">
              <a:spcAft>
                <a:spcPts val="2400"/>
              </a:spcAft>
              <a:buFont typeface="Arial" panose="020B0604020202020204" pitchFamily="34" charset="0"/>
              <a:buChar char="•"/>
              <a:tabLst>
                <a:tab pos="386084" algn="l"/>
              </a:tabLst>
            </a:pPr>
            <a:r>
              <a:rPr lang="en-GB" sz="2600" dirty="0">
                <a:latin typeface="Proxima Nova Lt" panose="02000506030000020004" pitchFamily="50" charset="0"/>
                <a:ea typeface="Lato Light" panose="020F0502020204030203" pitchFamily="34" charset="0"/>
                <a:cs typeface="Lato Light" panose="020F0502020204030203" pitchFamily="34" charset="0"/>
              </a:rPr>
              <a:t>Over the past week, Sudan continues to be engulfed in escalating armed conflict, crime, and civil unrest. SAF and RSF clashes continue in Khartoum after the most recent 24hrs ceasefire brought a short respite in fighting. Armed militia is raging across Darfur while SPLM-N reportedly attacked and took control of SAF compounds in several villages of South Kordofan. In Port Sudan, locals demonstrating against the current economic and living conditions, while in the Northern state numbers of people are increasing due to additional visa constraints. On a positive note, power is back in parts of El Obeid, after a week of blackouts.</a:t>
            </a:r>
          </a:p>
        </p:txBody>
      </p:sp>
      <p:pic>
        <p:nvPicPr>
          <p:cNvPr id="8" name="Picture 7">
            <a:extLst>
              <a:ext uri="{FF2B5EF4-FFF2-40B4-BE49-F238E27FC236}">
                <a16:creationId xmlns:a16="http://schemas.microsoft.com/office/drawing/2014/main" id="{EE9CEE04-1682-2FEC-9042-DC32181060D5}"/>
              </a:ext>
            </a:extLst>
          </p:cNvPr>
          <p:cNvPicPr>
            <a:picLocks noChangeAspect="1"/>
          </p:cNvPicPr>
          <p:nvPr/>
        </p:nvPicPr>
        <p:blipFill>
          <a:blip r:embed="rId5"/>
          <a:stretch>
            <a:fillRect/>
          </a:stretch>
        </p:blipFill>
        <p:spPr>
          <a:xfrm>
            <a:off x="450850" y="1550279"/>
            <a:ext cx="11710670" cy="2820200"/>
          </a:xfrm>
          <a:prstGeom prst="rect">
            <a:avLst/>
          </a:prstGeom>
        </p:spPr>
      </p:pic>
      <p:pic>
        <p:nvPicPr>
          <p:cNvPr id="12" name="Picture 11">
            <a:extLst>
              <a:ext uri="{FF2B5EF4-FFF2-40B4-BE49-F238E27FC236}">
                <a16:creationId xmlns:a16="http://schemas.microsoft.com/office/drawing/2014/main" id="{70F9F05B-807D-C230-7F44-36C3BA64D5CF}"/>
              </a:ext>
            </a:extLst>
          </p:cNvPr>
          <p:cNvPicPr>
            <a:picLocks noChangeAspect="1"/>
          </p:cNvPicPr>
          <p:nvPr/>
        </p:nvPicPr>
        <p:blipFill>
          <a:blip r:embed="rId6"/>
          <a:stretch>
            <a:fillRect/>
          </a:stretch>
        </p:blipFill>
        <p:spPr>
          <a:xfrm>
            <a:off x="450850" y="4428530"/>
            <a:ext cx="11710670" cy="8267201"/>
          </a:xfrm>
          <a:prstGeom prst="rect">
            <a:avLst/>
          </a:prstGeom>
        </p:spPr>
      </p:pic>
    </p:spTree>
    <p:extLst>
      <p:ext uri="{BB962C8B-B14F-4D97-AF65-F5344CB8AC3E}">
        <p14:creationId xmlns:p14="http://schemas.microsoft.com/office/powerpoint/2010/main" val="152556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SHF – Reserve Allocation</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pic>
        <p:nvPicPr>
          <p:cNvPr id="4" name="Picture 3">
            <a:extLst>
              <a:ext uri="{FF2B5EF4-FFF2-40B4-BE49-F238E27FC236}">
                <a16:creationId xmlns:a16="http://schemas.microsoft.com/office/drawing/2014/main" id="{9892DE00-DEF2-0280-F829-615C52CED912}"/>
              </a:ext>
            </a:extLst>
          </p:cNvPr>
          <p:cNvPicPr>
            <a:picLocks noChangeAspect="1"/>
          </p:cNvPicPr>
          <p:nvPr/>
        </p:nvPicPr>
        <p:blipFill>
          <a:blip r:embed="rId5"/>
          <a:stretch>
            <a:fillRect/>
          </a:stretch>
        </p:blipFill>
        <p:spPr>
          <a:xfrm>
            <a:off x="9663289" y="1695952"/>
            <a:ext cx="10064184" cy="10987504"/>
          </a:xfrm>
          <a:prstGeom prst="rect">
            <a:avLst/>
          </a:prstGeom>
        </p:spPr>
      </p:pic>
      <p:graphicFrame>
        <p:nvGraphicFramePr>
          <p:cNvPr id="8" name="Table 7">
            <a:extLst>
              <a:ext uri="{FF2B5EF4-FFF2-40B4-BE49-F238E27FC236}">
                <a16:creationId xmlns:a16="http://schemas.microsoft.com/office/drawing/2014/main" id="{D870FE32-9683-6B57-E685-2937754F30B0}"/>
              </a:ext>
            </a:extLst>
          </p:cNvPr>
          <p:cNvGraphicFramePr>
            <a:graphicFrameLocks noGrp="1"/>
          </p:cNvGraphicFramePr>
          <p:nvPr>
            <p:extLst>
              <p:ext uri="{D42A27DB-BD31-4B8C-83A1-F6EECF244321}">
                <p14:modId xmlns:p14="http://schemas.microsoft.com/office/powerpoint/2010/main" val="2711902365"/>
              </p:ext>
            </p:extLst>
          </p:nvPr>
        </p:nvGraphicFramePr>
        <p:xfrm>
          <a:off x="450850" y="3626769"/>
          <a:ext cx="9212439" cy="8743574"/>
        </p:xfrm>
        <a:graphic>
          <a:graphicData uri="http://schemas.openxmlformats.org/drawingml/2006/table">
            <a:tbl>
              <a:tblPr firstRow="1" firstCol="1" bandRow="1">
                <a:tableStyleId>{5C22544A-7EE6-4342-B048-85BDC9FD1C3A}</a:tableStyleId>
              </a:tblPr>
              <a:tblGrid>
                <a:gridCol w="1084639">
                  <a:extLst>
                    <a:ext uri="{9D8B030D-6E8A-4147-A177-3AD203B41FA5}">
                      <a16:colId xmlns:a16="http://schemas.microsoft.com/office/drawing/2014/main" val="3607440629"/>
                    </a:ext>
                  </a:extLst>
                </a:gridCol>
                <a:gridCol w="1214049">
                  <a:extLst>
                    <a:ext uri="{9D8B030D-6E8A-4147-A177-3AD203B41FA5}">
                      <a16:colId xmlns:a16="http://schemas.microsoft.com/office/drawing/2014/main" val="552069192"/>
                    </a:ext>
                  </a:extLst>
                </a:gridCol>
                <a:gridCol w="1381633">
                  <a:extLst>
                    <a:ext uri="{9D8B030D-6E8A-4147-A177-3AD203B41FA5}">
                      <a16:colId xmlns:a16="http://schemas.microsoft.com/office/drawing/2014/main" val="1312340249"/>
                    </a:ext>
                  </a:extLst>
                </a:gridCol>
                <a:gridCol w="2190689">
                  <a:extLst>
                    <a:ext uri="{9D8B030D-6E8A-4147-A177-3AD203B41FA5}">
                      <a16:colId xmlns:a16="http://schemas.microsoft.com/office/drawing/2014/main" val="2051375117"/>
                    </a:ext>
                  </a:extLst>
                </a:gridCol>
                <a:gridCol w="3341429">
                  <a:extLst>
                    <a:ext uri="{9D8B030D-6E8A-4147-A177-3AD203B41FA5}">
                      <a16:colId xmlns:a16="http://schemas.microsoft.com/office/drawing/2014/main" val="823485576"/>
                    </a:ext>
                  </a:extLst>
                </a:gridCol>
              </a:tblGrid>
              <a:tr h="558667">
                <a:tc>
                  <a:txBody>
                    <a:bodyPr/>
                    <a:lstStyle/>
                    <a:p>
                      <a:pPr marL="0" marR="0">
                        <a:lnSpc>
                          <a:spcPct val="107000"/>
                        </a:lnSpc>
                        <a:spcBef>
                          <a:spcPts val="0"/>
                        </a:spcBef>
                        <a:spcAft>
                          <a:spcPts val="0"/>
                        </a:spcAft>
                      </a:pPr>
                      <a:r>
                        <a:rPr lang="en-US" sz="1500">
                          <a:effectLst/>
                        </a:rPr>
                        <a:t>Selected states</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nchor="b"/>
                </a:tc>
                <a:tc>
                  <a:txBody>
                    <a:bodyPr/>
                    <a:lstStyle/>
                    <a:p>
                      <a:pPr marL="0" marR="0">
                        <a:lnSpc>
                          <a:spcPct val="107000"/>
                        </a:lnSpc>
                        <a:spcBef>
                          <a:spcPts val="0"/>
                        </a:spcBef>
                        <a:spcAft>
                          <a:spcPts val="0"/>
                        </a:spcAft>
                      </a:pPr>
                      <a:r>
                        <a:rPr lang="en-US" sz="1500">
                          <a:effectLst/>
                        </a:rPr>
                        <a:t>Coordination entity</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Status</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Organization operational presence</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Focal point </a:t>
                      </a:r>
                      <a:endParaRPr lang="en-GB" sz="1700">
                        <a:effectLst/>
                      </a:endParaRPr>
                    </a:p>
                    <a:p>
                      <a:pPr marL="0" marR="0">
                        <a:lnSpc>
                          <a:spcPct val="107000"/>
                        </a:lnSpc>
                        <a:spcBef>
                          <a:spcPts val="0"/>
                        </a:spcBef>
                        <a:spcAft>
                          <a:spcPts val="0"/>
                        </a:spcAft>
                      </a:pPr>
                      <a:r>
                        <a:rPr lang="en-US" sz="1500">
                          <a:effectLst/>
                        </a:rPr>
                        <a:t>(bold highlights will chair the meetings)</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extLst>
                  <a:ext uri="{0D108BD9-81ED-4DB2-BD59-A6C34878D82A}">
                    <a16:rowId xmlns:a16="http://schemas.microsoft.com/office/drawing/2014/main" val="2466454433"/>
                  </a:ext>
                </a:extLst>
              </a:tr>
              <a:tr h="1130015">
                <a:tc>
                  <a:txBody>
                    <a:bodyPr/>
                    <a:lstStyle/>
                    <a:p>
                      <a:pPr marL="0" marR="0">
                        <a:lnSpc>
                          <a:spcPct val="107000"/>
                        </a:lnSpc>
                        <a:spcBef>
                          <a:spcPts val="0"/>
                        </a:spcBef>
                        <a:spcAft>
                          <a:spcPts val="0"/>
                        </a:spcAft>
                      </a:pPr>
                      <a:r>
                        <a:rPr lang="en-US" sz="1500">
                          <a:effectLst/>
                        </a:rPr>
                        <a:t>White Nile</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nchor="b"/>
                </a:tc>
                <a:tc>
                  <a:txBody>
                    <a:bodyPr/>
                    <a:lstStyle/>
                    <a:p>
                      <a:pPr marL="0" marR="0">
                        <a:lnSpc>
                          <a:spcPct val="107000"/>
                        </a:lnSpc>
                        <a:spcBef>
                          <a:spcPts val="0"/>
                        </a:spcBef>
                        <a:spcAft>
                          <a:spcPts val="0"/>
                        </a:spcAft>
                      </a:pPr>
                      <a:r>
                        <a:rPr lang="en-US" sz="1500">
                          <a:effectLst/>
                        </a:rPr>
                        <a:t>A- ICCG</a:t>
                      </a:r>
                      <a:endParaRPr lang="en-GB" sz="1700">
                        <a:effectLst/>
                      </a:endParaRPr>
                    </a:p>
                    <a:p>
                      <a:pPr marL="0" marR="0">
                        <a:lnSpc>
                          <a:spcPct val="107000"/>
                        </a:lnSpc>
                        <a:spcBef>
                          <a:spcPts val="0"/>
                        </a:spcBef>
                        <a:spcAft>
                          <a:spcPts val="0"/>
                        </a:spcAft>
                      </a:pPr>
                      <a:r>
                        <a:rPr lang="en-US" sz="1500">
                          <a:effectLst/>
                        </a:rPr>
                        <a:t> </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Active </a:t>
                      </a:r>
                      <a:endParaRPr lang="en-GB" sz="1700">
                        <a:effectLst/>
                      </a:endParaRPr>
                    </a:p>
                    <a:p>
                      <a:pPr marL="0" marR="0">
                        <a:lnSpc>
                          <a:spcPct val="107000"/>
                        </a:lnSpc>
                        <a:spcBef>
                          <a:spcPts val="0"/>
                        </a:spcBef>
                        <a:spcAft>
                          <a:spcPts val="0"/>
                        </a:spcAft>
                      </a:pPr>
                      <a:r>
                        <a:rPr lang="en-US" sz="1500">
                          <a:effectLst/>
                        </a:rPr>
                        <a:t>(To be formally activated by the HCT)</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United Nations (8 UNAFP)</a:t>
                      </a:r>
                      <a:endParaRPr lang="en-GB" sz="1700">
                        <a:effectLst/>
                      </a:endParaRPr>
                    </a:p>
                    <a:p>
                      <a:pPr marL="0" marR="0">
                        <a:lnSpc>
                          <a:spcPct val="107000"/>
                        </a:lnSpc>
                        <a:spcBef>
                          <a:spcPts val="0"/>
                        </a:spcBef>
                        <a:spcAft>
                          <a:spcPts val="0"/>
                        </a:spcAft>
                      </a:pPr>
                      <a:r>
                        <a:rPr lang="en-US" sz="1500">
                          <a:effectLst/>
                        </a:rPr>
                        <a:t>INGOs: (5 organizations)</a:t>
                      </a:r>
                      <a:endParaRPr lang="en-GB" sz="1700">
                        <a:effectLst/>
                      </a:endParaRPr>
                    </a:p>
                    <a:p>
                      <a:pPr marL="0" marR="0">
                        <a:lnSpc>
                          <a:spcPct val="107000"/>
                        </a:lnSpc>
                        <a:spcBef>
                          <a:spcPts val="0"/>
                        </a:spcBef>
                        <a:spcAft>
                          <a:spcPts val="0"/>
                        </a:spcAft>
                      </a:pPr>
                      <a:r>
                        <a:rPr lang="en-US" sz="1500">
                          <a:effectLst/>
                        </a:rPr>
                        <a:t>NNGOs: (6 organizations)</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nl-NL" sz="1500">
                          <a:effectLst/>
                        </a:rPr>
                        <a:t>G Lokuju Peter </a:t>
                      </a:r>
                      <a:r>
                        <a:rPr lang="nl-NL" sz="1500" u="sng">
                          <a:effectLst/>
                          <a:hlinkClick r:id="rId6"/>
                        </a:rPr>
                        <a:t>lokujup@un.org</a:t>
                      </a:r>
                      <a:endParaRPr lang="en-GB" sz="1700">
                        <a:effectLst/>
                      </a:endParaRPr>
                    </a:p>
                    <a:p>
                      <a:pPr marL="0" marR="0">
                        <a:lnSpc>
                          <a:spcPct val="107000"/>
                        </a:lnSpc>
                        <a:spcBef>
                          <a:spcPts val="0"/>
                        </a:spcBef>
                        <a:spcAft>
                          <a:spcPts val="0"/>
                        </a:spcAft>
                      </a:pPr>
                      <a:r>
                        <a:rPr lang="en-US" sz="1500">
                          <a:effectLst/>
                        </a:rPr>
                        <a:t>Nasir Abdalla </a:t>
                      </a:r>
                      <a:r>
                        <a:rPr lang="en-US" sz="1500" u="sng">
                          <a:effectLst/>
                          <a:hlinkClick r:id="rId7"/>
                        </a:rPr>
                        <a:t>abdalla42@un.org</a:t>
                      </a:r>
                      <a:endParaRPr lang="en-GB" sz="1700">
                        <a:effectLst/>
                      </a:endParaRPr>
                    </a:p>
                    <a:p>
                      <a:pPr marL="0" marR="0">
                        <a:lnSpc>
                          <a:spcPct val="107000"/>
                        </a:lnSpc>
                        <a:spcBef>
                          <a:spcPts val="0"/>
                        </a:spcBef>
                        <a:spcAft>
                          <a:spcPts val="0"/>
                        </a:spcAft>
                      </a:pPr>
                      <a:r>
                        <a:rPr lang="en-US" sz="1500">
                          <a:effectLst/>
                        </a:rPr>
                        <a:t> </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extLst>
                  <a:ext uri="{0D108BD9-81ED-4DB2-BD59-A6C34878D82A}">
                    <a16:rowId xmlns:a16="http://schemas.microsoft.com/office/drawing/2014/main" val="3162370875"/>
                  </a:ext>
                </a:extLst>
              </a:tr>
              <a:tr h="1415689">
                <a:tc>
                  <a:txBody>
                    <a:bodyPr/>
                    <a:lstStyle/>
                    <a:p>
                      <a:pPr marL="0" marR="0">
                        <a:lnSpc>
                          <a:spcPct val="107000"/>
                        </a:lnSpc>
                        <a:spcBef>
                          <a:spcPts val="0"/>
                        </a:spcBef>
                        <a:spcAft>
                          <a:spcPts val="0"/>
                        </a:spcAft>
                      </a:pPr>
                      <a:r>
                        <a:rPr lang="en-US" sz="1500">
                          <a:effectLst/>
                        </a:rPr>
                        <a:t>Red sea </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nchor="b"/>
                </a:tc>
                <a:tc>
                  <a:txBody>
                    <a:bodyPr/>
                    <a:lstStyle/>
                    <a:p>
                      <a:pPr marL="0" marR="0">
                        <a:lnSpc>
                          <a:spcPct val="107000"/>
                        </a:lnSpc>
                        <a:spcBef>
                          <a:spcPts val="0"/>
                        </a:spcBef>
                        <a:spcAft>
                          <a:spcPts val="0"/>
                        </a:spcAft>
                      </a:pPr>
                      <a:r>
                        <a:rPr lang="en-US" sz="1500">
                          <a:effectLst/>
                        </a:rPr>
                        <a:t>A-ICCG Red Sea</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Active</a:t>
                      </a:r>
                      <a:endParaRPr lang="en-GB" sz="1700">
                        <a:effectLst/>
                      </a:endParaRPr>
                    </a:p>
                    <a:p>
                      <a:pPr marL="0" marR="0">
                        <a:lnSpc>
                          <a:spcPct val="107000"/>
                        </a:lnSpc>
                        <a:spcBef>
                          <a:spcPts val="0"/>
                        </a:spcBef>
                        <a:spcAft>
                          <a:spcPts val="0"/>
                        </a:spcAft>
                      </a:pPr>
                      <a:r>
                        <a:rPr lang="en-US" sz="1500">
                          <a:effectLst/>
                        </a:rPr>
                        <a:t>United Nations (8 UNAFP)</a:t>
                      </a:r>
                      <a:endParaRPr lang="en-GB" sz="1700">
                        <a:effectLst/>
                      </a:endParaRPr>
                    </a:p>
                    <a:p>
                      <a:pPr marL="0" marR="0">
                        <a:lnSpc>
                          <a:spcPct val="107000"/>
                        </a:lnSpc>
                        <a:spcBef>
                          <a:spcPts val="0"/>
                        </a:spcBef>
                        <a:spcAft>
                          <a:spcPts val="0"/>
                        </a:spcAft>
                      </a:pPr>
                      <a:r>
                        <a:rPr lang="en-US" sz="1500">
                          <a:effectLst/>
                        </a:rPr>
                        <a:t>INGOs: (5 organizations)</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dirty="0">
                          <a:effectLst/>
                        </a:rPr>
                        <a:t>NNGOs: (2 organizations)</a:t>
                      </a:r>
                      <a:endParaRPr lang="en-GB" sz="1700" dirty="0">
                        <a:effectLst/>
                      </a:endParaRPr>
                    </a:p>
                    <a:p>
                      <a:pPr marL="0" marR="0">
                        <a:lnSpc>
                          <a:spcPct val="107000"/>
                        </a:lnSpc>
                        <a:spcBef>
                          <a:spcPts val="0"/>
                        </a:spcBef>
                        <a:spcAft>
                          <a:spcPts val="0"/>
                        </a:spcAft>
                      </a:pPr>
                      <a:r>
                        <a:rPr lang="en-US" sz="1500" dirty="0">
                          <a:effectLst/>
                        </a:rPr>
                        <a:t> </a:t>
                      </a:r>
                      <a:endParaRPr lang="en-GB" sz="1700" dirty="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Dickson Aduwo </a:t>
                      </a:r>
                      <a:r>
                        <a:rPr lang="en-US" sz="1500" u="sng">
                          <a:effectLst/>
                          <a:hlinkClick r:id="rId8"/>
                        </a:rPr>
                        <a:t>aduwod@un.org</a:t>
                      </a:r>
                      <a:endParaRPr lang="en-GB" sz="1700">
                        <a:effectLst/>
                      </a:endParaRPr>
                    </a:p>
                    <a:p>
                      <a:pPr marL="0" marR="0">
                        <a:lnSpc>
                          <a:spcPct val="107000"/>
                        </a:lnSpc>
                        <a:spcBef>
                          <a:spcPts val="0"/>
                        </a:spcBef>
                        <a:spcAft>
                          <a:spcPts val="0"/>
                        </a:spcAft>
                      </a:pPr>
                      <a:r>
                        <a:rPr lang="en-US" sz="1500">
                          <a:effectLst/>
                        </a:rPr>
                        <a:t>Mohammed Gimish </a:t>
                      </a:r>
                      <a:r>
                        <a:rPr lang="en-US" sz="1500" u="sng">
                          <a:effectLst/>
                          <a:hlinkClick r:id="rId9"/>
                        </a:rPr>
                        <a:t>gimish@un.org</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extLst>
                  <a:ext uri="{0D108BD9-81ED-4DB2-BD59-A6C34878D82A}">
                    <a16:rowId xmlns:a16="http://schemas.microsoft.com/office/drawing/2014/main" val="598769411"/>
                  </a:ext>
                </a:extLst>
              </a:tr>
              <a:tr h="1130015">
                <a:tc>
                  <a:txBody>
                    <a:bodyPr/>
                    <a:lstStyle/>
                    <a:p>
                      <a:pPr marL="0" marR="0">
                        <a:lnSpc>
                          <a:spcPct val="107000"/>
                        </a:lnSpc>
                        <a:spcBef>
                          <a:spcPts val="0"/>
                        </a:spcBef>
                        <a:spcAft>
                          <a:spcPts val="0"/>
                        </a:spcAft>
                      </a:pPr>
                      <a:r>
                        <a:rPr lang="en-US" sz="1500">
                          <a:effectLst/>
                        </a:rPr>
                        <a:t>River Nile</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nchor="b"/>
                </a:tc>
                <a:tc>
                  <a:txBody>
                    <a:bodyPr/>
                    <a:lstStyle/>
                    <a:p>
                      <a:pPr marL="0" marR="0">
                        <a:lnSpc>
                          <a:spcPct val="107000"/>
                        </a:lnSpc>
                        <a:spcBef>
                          <a:spcPts val="0"/>
                        </a:spcBef>
                        <a:spcAft>
                          <a:spcPts val="0"/>
                        </a:spcAft>
                      </a:pPr>
                      <a:r>
                        <a:rPr lang="en-US" sz="1500">
                          <a:effectLst/>
                        </a:rPr>
                        <a:t>ICCG</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 </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 </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Giovanni Quacquarella </a:t>
                      </a:r>
                      <a:r>
                        <a:rPr lang="en-US" sz="1500" u="sng">
                          <a:effectLst/>
                          <a:hlinkClick r:id="rId10"/>
                        </a:rPr>
                        <a:t>quacquarella@un.org</a:t>
                      </a:r>
                      <a:endParaRPr lang="en-GB" sz="1700">
                        <a:effectLst/>
                      </a:endParaRPr>
                    </a:p>
                    <a:p>
                      <a:pPr marL="0" marR="0">
                        <a:lnSpc>
                          <a:spcPct val="107000"/>
                        </a:lnSpc>
                        <a:spcBef>
                          <a:spcPts val="0"/>
                        </a:spcBef>
                        <a:spcAft>
                          <a:spcPts val="0"/>
                        </a:spcAft>
                      </a:pPr>
                      <a:r>
                        <a:rPr lang="en-US" sz="1500">
                          <a:effectLst/>
                        </a:rPr>
                        <a:t>Ammar Miro </a:t>
                      </a:r>
                      <a:r>
                        <a:rPr lang="en-US" sz="1500" u="sng">
                          <a:effectLst/>
                          <a:hlinkClick r:id="rId11"/>
                        </a:rPr>
                        <a:t>miro2@un.org</a:t>
                      </a:r>
                      <a:endParaRPr lang="en-GB" sz="1700">
                        <a:effectLst/>
                      </a:endParaRPr>
                    </a:p>
                    <a:p>
                      <a:pPr marL="0" marR="0">
                        <a:lnSpc>
                          <a:spcPct val="107000"/>
                        </a:lnSpc>
                        <a:spcBef>
                          <a:spcPts val="0"/>
                        </a:spcBef>
                        <a:spcAft>
                          <a:spcPts val="0"/>
                        </a:spcAft>
                      </a:pPr>
                      <a:r>
                        <a:rPr lang="en-US" sz="1500">
                          <a:effectLst/>
                        </a:rPr>
                        <a:t>Mohammed Gimish </a:t>
                      </a:r>
                      <a:r>
                        <a:rPr lang="en-US" sz="1500" u="sng">
                          <a:effectLst/>
                          <a:hlinkClick r:id="rId9"/>
                        </a:rPr>
                        <a:t>gimish@un.org</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extLst>
                  <a:ext uri="{0D108BD9-81ED-4DB2-BD59-A6C34878D82A}">
                    <a16:rowId xmlns:a16="http://schemas.microsoft.com/office/drawing/2014/main" val="2339036540"/>
                  </a:ext>
                </a:extLst>
              </a:tr>
              <a:tr h="1130015">
                <a:tc>
                  <a:txBody>
                    <a:bodyPr/>
                    <a:lstStyle/>
                    <a:p>
                      <a:pPr marL="0" marR="0">
                        <a:lnSpc>
                          <a:spcPct val="107000"/>
                        </a:lnSpc>
                        <a:spcBef>
                          <a:spcPts val="0"/>
                        </a:spcBef>
                        <a:spcAft>
                          <a:spcPts val="0"/>
                        </a:spcAft>
                      </a:pPr>
                      <a:r>
                        <a:rPr lang="en-US" sz="1500">
                          <a:effectLst/>
                        </a:rPr>
                        <a:t>Northern</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nchor="b"/>
                </a:tc>
                <a:tc>
                  <a:txBody>
                    <a:bodyPr/>
                    <a:lstStyle/>
                    <a:p>
                      <a:pPr marL="0" marR="0">
                        <a:lnSpc>
                          <a:spcPct val="107000"/>
                        </a:lnSpc>
                        <a:spcBef>
                          <a:spcPts val="0"/>
                        </a:spcBef>
                        <a:spcAft>
                          <a:spcPts val="0"/>
                        </a:spcAft>
                      </a:pPr>
                      <a:r>
                        <a:rPr lang="en-US" sz="1500">
                          <a:effectLst/>
                        </a:rPr>
                        <a:t>ICCG</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 </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 </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Giovanni Quacquarella </a:t>
                      </a:r>
                      <a:r>
                        <a:rPr lang="en-US" sz="1500" u="sng">
                          <a:effectLst/>
                          <a:hlinkClick r:id="rId10"/>
                        </a:rPr>
                        <a:t>quacquarella@un.org</a:t>
                      </a:r>
                      <a:endParaRPr lang="en-GB" sz="1700">
                        <a:effectLst/>
                      </a:endParaRPr>
                    </a:p>
                    <a:p>
                      <a:pPr marL="0" marR="0">
                        <a:lnSpc>
                          <a:spcPct val="107000"/>
                        </a:lnSpc>
                        <a:spcBef>
                          <a:spcPts val="0"/>
                        </a:spcBef>
                        <a:spcAft>
                          <a:spcPts val="0"/>
                        </a:spcAft>
                      </a:pPr>
                      <a:r>
                        <a:rPr lang="en-US" sz="1500">
                          <a:effectLst/>
                        </a:rPr>
                        <a:t>Mohammed Gimish </a:t>
                      </a:r>
                      <a:r>
                        <a:rPr lang="en-US" sz="1500" u="sng">
                          <a:effectLst/>
                          <a:hlinkClick r:id="rId9"/>
                        </a:rPr>
                        <a:t>gimish@un.org</a:t>
                      </a:r>
                      <a:endParaRPr lang="en-GB" sz="1700">
                        <a:effectLst/>
                      </a:endParaRPr>
                    </a:p>
                    <a:p>
                      <a:pPr marL="0" marR="0">
                        <a:lnSpc>
                          <a:spcPct val="107000"/>
                        </a:lnSpc>
                        <a:spcBef>
                          <a:spcPts val="0"/>
                        </a:spcBef>
                        <a:spcAft>
                          <a:spcPts val="0"/>
                        </a:spcAft>
                      </a:pPr>
                      <a:r>
                        <a:rPr lang="en-US" sz="1500">
                          <a:effectLst/>
                        </a:rPr>
                        <a:t>Ammar Miro </a:t>
                      </a:r>
                      <a:r>
                        <a:rPr lang="en-US" sz="1500" u="sng">
                          <a:effectLst/>
                          <a:hlinkClick r:id="rId11"/>
                        </a:rPr>
                        <a:t>miro2@un.org</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extLst>
                  <a:ext uri="{0D108BD9-81ED-4DB2-BD59-A6C34878D82A}">
                    <a16:rowId xmlns:a16="http://schemas.microsoft.com/office/drawing/2014/main" val="1370496310"/>
                  </a:ext>
                </a:extLst>
              </a:tr>
              <a:tr h="558667">
                <a:tc>
                  <a:txBody>
                    <a:bodyPr/>
                    <a:lstStyle/>
                    <a:p>
                      <a:pPr marL="0" marR="0">
                        <a:lnSpc>
                          <a:spcPct val="107000"/>
                        </a:lnSpc>
                        <a:spcBef>
                          <a:spcPts val="0"/>
                        </a:spcBef>
                        <a:spcAft>
                          <a:spcPts val="0"/>
                        </a:spcAft>
                      </a:pPr>
                      <a:r>
                        <a:rPr lang="en-US" sz="1500">
                          <a:effectLst/>
                        </a:rPr>
                        <a:t>Sennar</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nchor="b"/>
                </a:tc>
                <a:tc>
                  <a:txBody>
                    <a:bodyPr/>
                    <a:lstStyle/>
                    <a:p>
                      <a:pPr marL="0" marR="0">
                        <a:lnSpc>
                          <a:spcPct val="107000"/>
                        </a:lnSpc>
                        <a:spcBef>
                          <a:spcPts val="0"/>
                        </a:spcBef>
                        <a:spcAft>
                          <a:spcPts val="0"/>
                        </a:spcAft>
                      </a:pPr>
                      <a:r>
                        <a:rPr lang="en-US" sz="1500">
                          <a:effectLst/>
                        </a:rPr>
                        <a:t>A-ICCG</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Active</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INGOs: (8 organizations)</a:t>
                      </a:r>
                      <a:endParaRPr lang="en-GB" sz="1700">
                        <a:effectLst/>
                      </a:endParaRPr>
                    </a:p>
                    <a:p>
                      <a:pPr marL="0" marR="0">
                        <a:lnSpc>
                          <a:spcPct val="107000"/>
                        </a:lnSpc>
                        <a:spcBef>
                          <a:spcPts val="0"/>
                        </a:spcBef>
                        <a:spcAft>
                          <a:spcPts val="0"/>
                        </a:spcAft>
                      </a:pPr>
                      <a:r>
                        <a:rPr lang="en-US" sz="1500">
                          <a:effectLst/>
                        </a:rPr>
                        <a:t>NNGOs: (TBC)</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nl-NL" sz="1500">
                          <a:effectLst/>
                        </a:rPr>
                        <a:t>G Lokuju Peter </a:t>
                      </a:r>
                      <a:r>
                        <a:rPr lang="nl-NL" sz="1500" u="sng">
                          <a:effectLst/>
                          <a:hlinkClick r:id="rId6"/>
                        </a:rPr>
                        <a:t>lokujup@un.org</a:t>
                      </a:r>
                      <a:endParaRPr lang="en-GB" sz="1700">
                        <a:effectLst/>
                      </a:endParaRPr>
                    </a:p>
                    <a:p>
                      <a:pPr marL="0" marR="0">
                        <a:lnSpc>
                          <a:spcPct val="107000"/>
                        </a:lnSpc>
                        <a:spcBef>
                          <a:spcPts val="0"/>
                        </a:spcBef>
                        <a:spcAft>
                          <a:spcPts val="0"/>
                        </a:spcAft>
                      </a:pPr>
                      <a:r>
                        <a:rPr lang="en-US" sz="1500">
                          <a:effectLst/>
                        </a:rPr>
                        <a:t>Nasir Abdalla </a:t>
                      </a:r>
                      <a:r>
                        <a:rPr lang="en-US" sz="1500" u="sng">
                          <a:effectLst/>
                          <a:hlinkClick r:id="rId7"/>
                        </a:rPr>
                        <a:t>abdalla42@un.org</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extLst>
                  <a:ext uri="{0D108BD9-81ED-4DB2-BD59-A6C34878D82A}">
                    <a16:rowId xmlns:a16="http://schemas.microsoft.com/office/drawing/2014/main" val="3368203097"/>
                  </a:ext>
                </a:extLst>
              </a:tr>
              <a:tr h="1130015">
                <a:tc>
                  <a:txBody>
                    <a:bodyPr/>
                    <a:lstStyle/>
                    <a:p>
                      <a:pPr marL="0" marR="0">
                        <a:lnSpc>
                          <a:spcPct val="107000"/>
                        </a:lnSpc>
                        <a:spcBef>
                          <a:spcPts val="0"/>
                        </a:spcBef>
                        <a:spcAft>
                          <a:spcPts val="0"/>
                        </a:spcAft>
                      </a:pPr>
                      <a:r>
                        <a:rPr lang="en-US" sz="1500">
                          <a:effectLst/>
                        </a:rPr>
                        <a:t>Al Jazirah</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nchor="b"/>
                </a:tc>
                <a:tc>
                  <a:txBody>
                    <a:bodyPr/>
                    <a:lstStyle/>
                    <a:p>
                      <a:pPr marL="0" marR="0">
                        <a:lnSpc>
                          <a:spcPct val="107000"/>
                        </a:lnSpc>
                        <a:spcBef>
                          <a:spcPts val="0"/>
                        </a:spcBef>
                        <a:spcAft>
                          <a:spcPts val="0"/>
                        </a:spcAft>
                      </a:pPr>
                      <a:r>
                        <a:rPr lang="en-US" sz="1500">
                          <a:effectLst/>
                        </a:rPr>
                        <a:t>A-ICCG</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Active </a:t>
                      </a:r>
                      <a:endParaRPr lang="en-GB" sz="1700">
                        <a:effectLst/>
                      </a:endParaRPr>
                    </a:p>
                    <a:p>
                      <a:pPr marL="0" marR="0">
                        <a:lnSpc>
                          <a:spcPct val="107000"/>
                        </a:lnSpc>
                        <a:spcBef>
                          <a:spcPts val="0"/>
                        </a:spcBef>
                        <a:spcAft>
                          <a:spcPts val="0"/>
                        </a:spcAft>
                      </a:pPr>
                      <a:r>
                        <a:rPr lang="en-US" sz="1500">
                          <a:effectLst/>
                        </a:rPr>
                        <a:t>(To be formally activated by the HCT)</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United Nations (4 UNAFP)</a:t>
                      </a:r>
                      <a:endParaRPr lang="en-GB" sz="1700">
                        <a:effectLst/>
                      </a:endParaRPr>
                    </a:p>
                    <a:p>
                      <a:pPr marL="0" marR="0">
                        <a:lnSpc>
                          <a:spcPct val="107000"/>
                        </a:lnSpc>
                        <a:spcBef>
                          <a:spcPts val="0"/>
                        </a:spcBef>
                        <a:spcAft>
                          <a:spcPts val="0"/>
                        </a:spcAft>
                      </a:pPr>
                      <a:r>
                        <a:rPr lang="en-US" sz="1500">
                          <a:effectLst/>
                        </a:rPr>
                        <a:t>INGOs: (11 organizations)</a:t>
                      </a:r>
                      <a:endParaRPr lang="en-GB" sz="1700">
                        <a:effectLst/>
                      </a:endParaRPr>
                    </a:p>
                    <a:p>
                      <a:pPr marL="0" marR="0">
                        <a:lnSpc>
                          <a:spcPct val="107000"/>
                        </a:lnSpc>
                        <a:spcBef>
                          <a:spcPts val="0"/>
                        </a:spcBef>
                        <a:spcAft>
                          <a:spcPts val="0"/>
                        </a:spcAft>
                      </a:pPr>
                      <a:r>
                        <a:rPr lang="en-US" sz="1500">
                          <a:effectLst/>
                        </a:rPr>
                        <a:t>NNGOs: (2 organizations)</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nl-NL" sz="1500">
                          <a:effectLst/>
                        </a:rPr>
                        <a:t>G Lokuju Peter </a:t>
                      </a:r>
                      <a:r>
                        <a:rPr lang="nl-NL" sz="1500" u="sng">
                          <a:effectLst/>
                          <a:hlinkClick r:id="rId6"/>
                        </a:rPr>
                        <a:t>lokujup@un.org</a:t>
                      </a:r>
                      <a:endParaRPr lang="en-GB" sz="1700">
                        <a:effectLst/>
                      </a:endParaRPr>
                    </a:p>
                    <a:p>
                      <a:pPr marL="0" marR="0">
                        <a:lnSpc>
                          <a:spcPct val="107000"/>
                        </a:lnSpc>
                        <a:spcBef>
                          <a:spcPts val="0"/>
                        </a:spcBef>
                        <a:spcAft>
                          <a:spcPts val="0"/>
                        </a:spcAft>
                      </a:pPr>
                      <a:r>
                        <a:rPr lang="nl-NL" sz="1500">
                          <a:effectLst/>
                        </a:rPr>
                        <a:t>Elsadig Khalid </a:t>
                      </a:r>
                      <a:r>
                        <a:rPr lang="nl-NL" sz="1500" u="sng">
                          <a:effectLst/>
                          <a:hlinkClick r:id="rId12"/>
                        </a:rPr>
                        <a:t>khalid7@un.org</a:t>
                      </a:r>
                      <a:endParaRPr lang="en-GB" sz="1700">
                        <a:effectLst/>
                      </a:endParaRPr>
                    </a:p>
                    <a:p>
                      <a:pPr marL="0" marR="0">
                        <a:lnSpc>
                          <a:spcPct val="107000"/>
                        </a:lnSpc>
                        <a:spcBef>
                          <a:spcPts val="0"/>
                        </a:spcBef>
                        <a:spcAft>
                          <a:spcPts val="0"/>
                        </a:spcAft>
                      </a:pPr>
                      <a:r>
                        <a:rPr lang="nl-NL" sz="1500">
                          <a:effectLst/>
                        </a:rPr>
                        <a:t>Ghada Nsreldeen </a:t>
                      </a:r>
                      <a:r>
                        <a:rPr lang="nl-NL" sz="1500" u="sng">
                          <a:effectLst/>
                          <a:hlinkClick r:id="rId13"/>
                        </a:rPr>
                        <a:t>nasreldeen@un.org</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extLst>
                  <a:ext uri="{0D108BD9-81ED-4DB2-BD59-A6C34878D82A}">
                    <a16:rowId xmlns:a16="http://schemas.microsoft.com/office/drawing/2014/main" val="4074027374"/>
                  </a:ext>
                </a:extLst>
              </a:tr>
              <a:tr h="844341">
                <a:tc>
                  <a:txBody>
                    <a:bodyPr/>
                    <a:lstStyle/>
                    <a:p>
                      <a:pPr marL="0" marR="0">
                        <a:lnSpc>
                          <a:spcPct val="107000"/>
                        </a:lnSpc>
                        <a:spcBef>
                          <a:spcPts val="0"/>
                        </a:spcBef>
                        <a:spcAft>
                          <a:spcPts val="0"/>
                        </a:spcAft>
                      </a:pPr>
                      <a:r>
                        <a:rPr lang="en-US" sz="1500">
                          <a:effectLst/>
                        </a:rPr>
                        <a:t>Gedaref</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nchor="b"/>
                </a:tc>
                <a:tc>
                  <a:txBody>
                    <a:bodyPr/>
                    <a:lstStyle/>
                    <a:p>
                      <a:pPr marL="0" marR="0">
                        <a:lnSpc>
                          <a:spcPct val="107000"/>
                        </a:lnSpc>
                        <a:spcBef>
                          <a:spcPts val="0"/>
                        </a:spcBef>
                        <a:spcAft>
                          <a:spcPts val="0"/>
                        </a:spcAft>
                      </a:pPr>
                      <a:r>
                        <a:rPr lang="en-US" sz="1500">
                          <a:effectLst/>
                        </a:rPr>
                        <a:t>A-ICCG </a:t>
                      </a:r>
                      <a:endParaRPr lang="en-GB" sz="1700">
                        <a:effectLst/>
                      </a:endParaRPr>
                    </a:p>
                    <a:p>
                      <a:pPr marL="0" marR="0">
                        <a:lnSpc>
                          <a:spcPct val="107000"/>
                        </a:lnSpc>
                        <a:spcBef>
                          <a:spcPts val="0"/>
                        </a:spcBef>
                        <a:spcAft>
                          <a:spcPts val="0"/>
                        </a:spcAft>
                      </a:pPr>
                      <a:r>
                        <a:rPr lang="en-US" sz="1500">
                          <a:effectLst/>
                        </a:rPr>
                        <a:t> </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Active</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United Nations (9 UNAFP)</a:t>
                      </a:r>
                      <a:endParaRPr lang="en-GB" sz="1700">
                        <a:effectLst/>
                      </a:endParaRPr>
                    </a:p>
                    <a:p>
                      <a:pPr marL="0" marR="0">
                        <a:lnSpc>
                          <a:spcPct val="107000"/>
                        </a:lnSpc>
                        <a:spcBef>
                          <a:spcPts val="0"/>
                        </a:spcBef>
                        <a:spcAft>
                          <a:spcPts val="0"/>
                        </a:spcAft>
                      </a:pPr>
                      <a:r>
                        <a:rPr lang="en-US" sz="1500">
                          <a:effectLst/>
                        </a:rPr>
                        <a:t>INGOs: (11 organization)</a:t>
                      </a:r>
                      <a:endParaRPr lang="en-GB" sz="1700">
                        <a:effectLst/>
                      </a:endParaRPr>
                    </a:p>
                    <a:p>
                      <a:pPr marL="0" marR="0">
                        <a:lnSpc>
                          <a:spcPct val="107000"/>
                        </a:lnSpc>
                        <a:spcBef>
                          <a:spcPts val="0"/>
                        </a:spcBef>
                        <a:spcAft>
                          <a:spcPts val="0"/>
                        </a:spcAft>
                      </a:pPr>
                      <a:r>
                        <a:rPr lang="en-US" sz="1500">
                          <a:effectLst/>
                        </a:rPr>
                        <a:t>NNGOs: (6 organizations)</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tc>
                  <a:txBody>
                    <a:bodyPr/>
                    <a:lstStyle/>
                    <a:p>
                      <a:pPr marL="0" marR="0">
                        <a:lnSpc>
                          <a:spcPct val="107000"/>
                        </a:lnSpc>
                        <a:spcBef>
                          <a:spcPts val="0"/>
                        </a:spcBef>
                        <a:spcAft>
                          <a:spcPts val="0"/>
                        </a:spcAft>
                      </a:pPr>
                      <a:r>
                        <a:rPr lang="en-US" sz="1500">
                          <a:effectLst/>
                        </a:rPr>
                        <a:t>Dickson Aduwo </a:t>
                      </a:r>
                      <a:r>
                        <a:rPr lang="en-US" sz="1500" u="sng">
                          <a:effectLst/>
                          <a:hlinkClick r:id="rId8"/>
                        </a:rPr>
                        <a:t>aduwod@un.org</a:t>
                      </a:r>
                      <a:endParaRPr lang="en-GB" sz="1700">
                        <a:effectLst/>
                      </a:endParaRPr>
                    </a:p>
                    <a:p>
                      <a:pPr marL="0" marR="0">
                        <a:lnSpc>
                          <a:spcPct val="107000"/>
                        </a:lnSpc>
                        <a:spcBef>
                          <a:spcPts val="0"/>
                        </a:spcBef>
                        <a:spcAft>
                          <a:spcPts val="0"/>
                        </a:spcAft>
                      </a:pPr>
                      <a:r>
                        <a:rPr lang="en-US" sz="1500">
                          <a:effectLst/>
                        </a:rPr>
                        <a:t>Nasir Abdalla </a:t>
                      </a:r>
                      <a:r>
                        <a:rPr lang="en-US" sz="1500" u="sng">
                          <a:effectLst/>
                          <a:hlinkClick r:id="rId7"/>
                        </a:rPr>
                        <a:t>abdalla42@un.org</a:t>
                      </a:r>
                      <a:endParaRPr lang="en-GB" sz="1700">
                        <a:effectLst/>
                      </a:endParaRPr>
                    </a:p>
                    <a:p>
                      <a:pPr marL="0" marR="0">
                        <a:lnSpc>
                          <a:spcPct val="107000"/>
                        </a:lnSpc>
                        <a:spcBef>
                          <a:spcPts val="0"/>
                        </a:spcBef>
                        <a:spcAft>
                          <a:spcPts val="0"/>
                        </a:spcAft>
                      </a:pPr>
                      <a:r>
                        <a:rPr lang="en-US" sz="1500">
                          <a:effectLst/>
                        </a:rPr>
                        <a:t> </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tc>
                <a:extLst>
                  <a:ext uri="{0D108BD9-81ED-4DB2-BD59-A6C34878D82A}">
                    <a16:rowId xmlns:a16="http://schemas.microsoft.com/office/drawing/2014/main" val="493476695"/>
                  </a:ext>
                </a:extLst>
              </a:tr>
              <a:tr h="558667">
                <a:tc>
                  <a:txBody>
                    <a:bodyPr/>
                    <a:lstStyle/>
                    <a:p>
                      <a:pPr marL="0" marR="0">
                        <a:lnSpc>
                          <a:spcPct val="107000"/>
                        </a:lnSpc>
                        <a:spcBef>
                          <a:spcPts val="0"/>
                        </a:spcBef>
                        <a:spcAft>
                          <a:spcPts val="0"/>
                        </a:spcAft>
                      </a:pPr>
                      <a:r>
                        <a:rPr lang="en-US" sz="1500">
                          <a:effectLst/>
                        </a:rPr>
                        <a:t>southern Areas </a:t>
                      </a:r>
                      <a:endParaRPr lang="en-GB" sz="1700">
                        <a:effectLst/>
                        <a:latin typeface="Calibri" panose="020F0502020204030204" pitchFamily="34" charset="0"/>
                        <a:ea typeface="DengXian" panose="02010600030101010101" pitchFamily="2" charset="-122"/>
                        <a:cs typeface="Arial" panose="020B0604020202020204" pitchFamily="34" charset="0"/>
                      </a:endParaRPr>
                    </a:p>
                  </a:txBody>
                  <a:tcPr marL="104737" marR="104737" marT="0" marB="0" anchor="b"/>
                </a:tc>
                <a:tc gridSpan="4">
                  <a:txBody>
                    <a:bodyPr/>
                    <a:lstStyle/>
                    <a:p>
                      <a:pPr marL="0" marR="0">
                        <a:lnSpc>
                          <a:spcPct val="107000"/>
                        </a:lnSpc>
                        <a:spcBef>
                          <a:spcPts val="0"/>
                        </a:spcBef>
                        <a:spcAft>
                          <a:spcPts val="0"/>
                        </a:spcAft>
                      </a:pPr>
                      <a:r>
                        <a:rPr lang="en-US" sz="1500" dirty="0">
                          <a:effectLst/>
                        </a:rPr>
                        <a:t>Covered by relevant parties</a:t>
                      </a:r>
                      <a:endParaRPr lang="en-GB" sz="1700" dirty="0">
                        <a:effectLst/>
                        <a:latin typeface="Calibri" panose="020F0502020204030204" pitchFamily="34" charset="0"/>
                        <a:ea typeface="DengXian" panose="02010600030101010101" pitchFamily="2" charset="-122"/>
                        <a:cs typeface="Arial" panose="020B0604020202020204" pitchFamily="34" charset="0"/>
                      </a:endParaRPr>
                    </a:p>
                  </a:txBody>
                  <a:tcPr marL="139649" marR="139649" marT="69824" marB="69824"/>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28271750"/>
                  </a:ext>
                </a:extLst>
              </a:tr>
            </a:tbl>
          </a:graphicData>
        </a:graphic>
      </p:graphicFrame>
      <p:sp>
        <p:nvSpPr>
          <p:cNvPr id="9" name="Rectangle 1">
            <a:extLst>
              <a:ext uri="{FF2B5EF4-FFF2-40B4-BE49-F238E27FC236}">
                <a16:creationId xmlns:a16="http://schemas.microsoft.com/office/drawing/2014/main" id="{48C5DF9F-A8AA-11F5-A216-E8BF8912E19A}"/>
              </a:ext>
            </a:extLst>
          </p:cNvPr>
          <p:cNvSpPr>
            <a:spLocks noChangeArrowheads="1"/>
          </p:cNvSpPr>
          <p:nvPr/>
        </p:nvSpPr>
        <p:spPr bwMode="auto">
          <a:xfrm>
            <a:off x="450850" y="1435286"/>
            <a:ext cx="9020528" cy="231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0" rIns="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F3864"/>
                </a:solidFill>
                <a:effectLst/>
                <a:latin typeface="Proxima Nova Lt" panose="02000506030000020004" pitchFamily="50" charset="0"/>
                <a:ea typeface="DengXian Light" panose="020B0503020204020204" pitchFamily="2" charset="-122"/>
                <a:cs typeface="Times New Roman" panose="02020603050405020304" pitchFamily="18" charset="0"/>
              </a:rPr>
              <a:t>Coordination entities</a:t>
            </a:r>
            <a:endParaRPr kumimoji="0" lang="en-US" altLang="en-US" sz="3200" b="0" i="0" u="none" strike="noStrike" cap="none" normalizeH="0" baseline="0" dirty="0">
              <a:ln>
                <a:noFill/>
              </a:ln>
              <a:solidFill>
                <a:srgbClr val="1F3864"/>
              </a:solidFill>
              <a:effectLst/>
              <a:latin typeface="Proxima Nova Lt" panose="02000506030000020004" pitchFamily="50" charset="0"/>
              <a:ea typeface="DengXian Light" panose="020B0503020204020204"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Proxima Nova Lt" panose="02000506030000020004" pitchFamily="50" charset="0"/>
                <a:ea typeface="DengXian Light" panose="020B0503020204020204" pitchFamily="2" charset="-122"/>
                <a:cs typeface="Calibri Light" panose="020F0302020204030204" pitchFamily="34" charset="0"/>
              </a:rPr>
              <a:t>SHF’s emergency response allocations are programmed through the A-ICCGs. For areas that were previously not covered by A-ICCG coordination, OCHA has identified new groups. </a:t>
            </a:r>
            <a:endParaRPr kumimoji="0" lang="en-GB" altLang="en-US" sz="1100" b="0" i="0" u="none" strike="noStrike" cap="none" normalizeH="0" baseline="0" dirty="0">
              <a:ln>
                <a:noFill/>
              </a:ln>
              <a:solidFill>
                <a:schemeClr val="tx1"/>
              </a:solidFill>
              <a:effectLst/>
              <a:latin typeface="Proxima Nova Lt" panose="0200050603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Proxima Nova Lt" panose="02000506030000020004" pitchFamily="50" charset="0"/>
                <a:ea typeface="DengXian Light" panose="020B0503020204020204" pitchFamily="2" charset="-122"/>
                <a:cs typeface="Calibri Light" panose="020F0302020204030204" pitchFamily="34" charset="0"/>
              </a:rPr>
              <a:t>The below table identifies, for the areas selected under this component of the allocation, the relevant A-ICCGs, or ICCG if there is no A-ICCG yet. </a:t>
            </a:r>
            <a:endParaRPr kumimoji="0" lang="en-GB" altLang="en-US" sz="1100" b="0" i="0" u="none" strike="noStrike" cap="none" normalizeH="0" baseline="0" dirty="0">
              <a:ln>
                <a:noFill/>
              </a:ln>
              <a:solidFill>
                <a:schemeClr val="tx1"/>
              </a:solidFill>
              <a:effectLst/>
              <a:latin typeface="Proxima Nova Lt" panose="0200050603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897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84372" y="30627"/>
            <a:ext cx="14143102"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Roundtable – Achievements/Ops Plans</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3" name="Graphic 2">
            <a:extLst>
              <a:ext uri="{FF2B5EF4-FFF2-40B4-BE49-F238E27FC236}">
                <a16:creationId xmlns:a16="http://schemas.microsoft.com/office/drawing/2014/main" id="{31BB6A59-41A9-5E21-9168-E91E8B97FE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pic>
        <p:nvPicPr>
          <p:cNvPr id="6" name="Picture 6">
            <a:extLst>
              <a:ext uri="{FF2B5EF4-FFF2-40B4-BE49-F238E27FC236}">
                <a16:creationId xmlns:a16="http://schemas.microsoft.com/office/drawing/2014/main" id="{B34E9E50-A63A-F715-2981-8D29F7835A0A}"/>
              </a:ext>
            </a:extLst>
          </p:cNvPr>
          <p:cNvPicPr>
            <a:picLocks noChangeAspect="1"/>
          </p:cNvPicPr>
          <p:nvPr/>
        </p:nvPicPr>
        <p:blipFill rotWithShape="1">
          <a:blip r:embed="rId5">
            <a:extLst>
              <a:ext uri="{28A0092B-C50C-407E-A947-70E740481C1C}">
                <a14:useLocalDpi xmlns:a14="http://schemas.microsoft.com/office/drawing/2010/main" val="0"/>
              </a:ext>
            </a:extLst>
          </a:blip>
          <a:srcRect b="6113"/>
          <a:stretch/>
        </p:blipFill>
        <p:spPr>
          <a:xfrm>
            <a:off x="450850" y="1716541"/>
            <a:ext cx="19276623" cy="10721068"/>
          </a:xfrm>
          <a:prstGeom prst="rect">
            <a:avLst/>
          </a:prstGeom>
        </p:spPr>
      </p:pic>
    </p:spTree>
    <p:extLst>
      <p:ext uri="{BB962C8B-B14F-4D97-AF65-F5344CB8AC3E}">
        <p14:creationId xmlns:p14="http://schemas.microsoft.com/office/powerpoint/2010/main" val="130126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28F822-A272-4838-08E7-0FCEE02E2D6A}"/>
              </a:ext>
            </a:extLst>
          </p:cNvPr>
          <p:cNvPicPr>
            <a:picLocks noChangeAspect="1"/>
          </p:cNvPicPr>
          <p:nvPr/>
        </p:nvPicPr>
        <p:blipFill>
          <a:blip r:embed="rId3"/>
          <a:stretch>
            <a:fillRect/>
          </a:stretch>
        </p:blipFill>
        <p:spPr>
          <a:xfrm>
            <a:off x="450849" y="1337812"/>
            <a:ext cx="10568249" cy="7490813"/>
          </a:xfrm>
          <a:prstGeom prst="rect">
            <a:avLst/>
          </a:prstGeom>
        </p:spPr>
      </p:pic>
      <p:sp>
        <p:nvSpPr>
          <p:cNvPr id="2" name="object 2"/>
          <p:cNvSpPr txBox="1">
            <a:spLocks noGrp="1"/>
          </p:cNvSpPr>
          <p:nvPr>
            <p:ph type="title"/>
          </p:nvPr>
        </p:nvSpPr>
        <p:spPr>
          <a:xfrm>
            <a:off x="5976258" y="30627"/>
            <a:ext cx="13598816"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OCHA – Presence Map</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850" y="389404"/>
            <a:ext cx="5029200" cy="820271"/>
          </a:xfrm>
          <a:prstGeom prst="rect">
            <a:avLst/>
          </a:prstGeom>
        </p:spPr>
      </p:pic>
      <p:pic>
        <p:nvPicPr>
          <p:cNvPr id="9" name="Picture 8">
            <a:extLst>
              <a:ext uri="{FF2B5EF4-FFF2-40B4-BE49-F238E27FC236}">
                <a16:creationId xmlns:a16="http://schemas.microsoft.com/office/drawing/2014/main" id="{1BF40CD2-3644-6842-B295-799A3D9997ED}"/>
              </a:ext>
            </a:extLst>
          </p:cNvPr>
          <p:cNvPicPr>
            <a:picLocks noChangeAspect="1"/>
          </p:cNvPicPr>
          <p:nvPr/>
        </p:nvPicPr>
        <p:blipFill>
          <a:blip r:embed="rId6"/>
          <a:stretch>
            <a:fillRect/>
          </a:stretch>
        </p:blipFill>
        <p:spPr>
          <a:xfrm>
            <a:off x="11650236" y="1996700"/>
            <a:ext cx="7924838" cy="6387007"/>
          </a:xfrm>
          <a:prstGeom prst="rect">
            <a:avLst/>
          </a:prstGeom>
        </p:spPr>
      </p:pic>
      <p:sp>
        <p:nvSpPr>
          <p:cNvPr id="10" name="TextBox 9">
            <a:extLst>
              <a:ext uri="{FF2B5EF4-FFF2-40B4-BE49-F238E27FC236}">
                <a16:creationId xmlns:a16="http://schemas.microsoft.com/office/drawing/2014/main" id="{FF90F467-7E3B-33E8-CFC1-0EDDC2E96C2A}"/>
              </a:ext>
            </a:extLst>
          </p:cNvPr>
          <p:cNvSpPr txBox="1">
            <a:spLocks/>
          </p:cNvSpPr>
          <p:nvPr/>
        </p:nvSpPr>
        <p:spPr>
          <a:xfrm>
            <a:off x="450849" y="9263837"/>
            <a:ext cx="19276623" cy="2862322"/>
          </a:xfrm>
          <a:prstGeom prst="rect">
            <a:avLst/>
          </a:prstGeom>
          <a:noFill/>
        </p:spPr>
        <p:txBody>
          <a:bodyPr wrap="square">
            <a:spAutoFit/>
          </a:bodyPr>
          <a:lstStyle/>
          <a:p>
            <a:pPr marL="463550" indent="-463550" algn="l">
              <a:spcAft>
                <a:spcPts val="2400"/>
              </a:spcAft>
              <a:buFont typeface="Arial" panose="020B0604020202020204" pitchFamily="34" charset="0"/>
              <a:buChar char="•"/>
              <a:tabLst>
                <a:tab pos="386084" algn="l"/>
              </a:tabLst>
            </a:pPr>
            <a:r>
              <a:rPr lang="en-GB" sz="2800" b="1" dirty="0">
                <a:solidFill>
                  <a:schemeClr val="tx1"/>
                </a:solidFill>
                <a:latin typeface="Proxima Nova Rg" panose="02000506030000020004" pitchFamily="50" charset="0"/>
                <a:ea typeface="Lato Light" panose="020F0502020204030203" pitchFamily="34" charset="0"/>
                <a:cs typeface="Lato Light" panose="020F0502020204030203" pitchFamily="34" charset="0"/>
              </a:rPr>
              <a:t> </a:t>
            </a:r>
            <a:r>
              <a:rPr lang="en-GB" sz="2800" b="1" dirty="0">
                <a:solidFill>
                  <a:srgbClr val="C00000"/>
                </a:solidFill>
                <a:latin typeface="Proxima Nova Rg" panose="02000506030000020004" pitchFamily="50" charset="0"/>
                <a:ea typeface="Lato Light" panose="020F0502020204030203" pitchFamily="34" charset="0"/>
                <a:cs typeface="Lato Light" panose="020F0502020204030203" pitchFamily="34" charset="0"/>
              </a:rPr>
              <a:t>Report regularly:</a:t>
            </a:r>
            <a:r>
              <a:rPr lang="en-GB" sz="2800" b="1" dirty="0">
                <a:latin typeface="Proxima Nova Rg" panose="02000506030000020004" pitchFamily="50" charset="0"/>
                <a:ea typeface="Lato Light" panose="020F0502020204030203" pitchFamily="34" charset="0"/>
                <a:cs typeface="Lato Light" panose="020F0502020204030203" pitchFamily="34" charset="0"/>
              </a:rPr>
              <a:t> </a:t>
            </a:r>
            <a:r>
              <a:rPr lang="en-GB" sz="2800" dirty="0">
                <a:latin typeface="Proxima Nova Rg" panose="02000506030000020004" pitchFamily="50" charset="0"/>
                <a:ea typeface="Lato Light" panose="020F0502020204030203" pitchFamily="34" charset="0"/>
                <a:cs typeface="Lato Light" panose="020F0502020204030203" pitchFamily="34" charset="0"/>
                <a:hlinkClick r:id="rId7"/>
              </a:rPr>
              <a:t>https://www.activityinfo.org/</a:t>
            </a:r>
            <a:r>
              <a:rPr lang="en-GB" sz="2800" dirty="0">
                <a:latin typeface="Proxima Nova Rg" panose="02000506030000020004" pitchFamily="50" charset="0"/>
                <a:ea typeface="Lato Light" panose="020F0502020204030203" pitchFamily="34" charset="0"/>
                <a:cs typeface="Lato Light" panose="020F0502020204030203" pitchFamily="34" charset="0"/>
              </a:rPr>
              <a:t> </a:t>
            </a:r>
            <a:r>
              <a:rPr lang="en-GB" sz="2800" dirty="0">
                <a:latin typeface="Proxima Nova Lt" panose="02000506030000020004" pitchFamily="50" charset="0"/>
                <a:ea typeface="Lato Light" panose="020F0502020204030203" pitchFamily="34" charset="0"/>
                <a:cs typeface="Lato Light" panose="020F0502020204030203" pitchFamily="34" charset="0"/>
              </a:rPr>
              <a:t>or send updates through</a:t>
            </a:r>
            <a:r>
              <a:rPr lang="en-GB" sz="2800" b="1" dirty="0">
                <a:latin typeface="Proxima Nova Rg" panose="02000506030000020004" pitchFamily="50" charset="0"/>
                <a:ea typeface="Lato Light" panose="020F0502020204030203" pitchFamily="34" charset="0"/>
                <a:cs typeface="Lato Light" panose="020F0502020204030203" pitchFamily="34" charset="0"/>
              </a:rPr>
              <a:t> Bulk Upload Form </a:t>
            </a:r>
            <a:r>
              <a:rPr lang="en-GB" sz="2800" dirty="0">
                <a:latin typeface="Proxima Nova Lt" panose="02000506030000020004" pitchFamily="50" charset="0"/>
                <a:ea typeface="Lato Light" panose="020F0502020204030203" pitchFamily="34" charset="0"/>
                <a:cs typeface="Lato Light" panose="020F0502020204030203" pitchFamily="34" charset="0"/>
              </a:rPr>
              <a:t>or </a:t>
            </a:r>
            <a:r>
              <a:rPr lang="en-GB" sz="2800" b="1" dirty="0">
                <a:latin typeface="Proxima Nova Rg" panose="02000506030000020004" pitchFamily="50" charset="0"/>
                <a:ea typeface="Lato Light" panose="020F0502020204030203" pitchFamily="34" charset="0"/>
                <a:cs typeface="Lato Light" panose="020F0502020204030203" pitchFamily="34" charset="0"/>
              </a:rPr>
              <a:t>WhatsApp</a:t>
            </a:r>
          </a:p>
          <a:p>
            <a:pPr marL="463550" indent="-463550" algn="l">
              <a:spcAft>
                <a:spcPts val="2400"/>
              </a:spcAft>
              <a:buFont typeface="Arial" panose="020B0604020202020204" pitchFamily="34" charset="0"/>
              <a:buChar char="•"/>
            </a:pPr>
            <a:r>
              <a:rPr lang="en-GB" sz="2800" b="1" dirty="0">
                <a:solidFill>
                  <a:schemeClr val="tx1"/>
                </a:solidFill>
                <a:latin typeface="Proxima Nova Rg" panose="02000506030000020004" pitchFamily="50" charset="0"/>
                <a:ea typeface="Lato Light" panose="020F0502020204030203" pitchFamily="34" charset="0"/>
                <a:cs typeface="Lato Light" panose="020F0502020204030203" pitchFamily="34" charset="0"/>
              </a:rPr>
              <a:t> </a:t>
            </a:r>
            <a:r>
              <a:rPr lang="en-GB" sz="2800" b="1" dirty="0">
                <a:solidFill>
                  <a:srgbClr val="C00000"/>
                </a:solidFill>
                <a:latin typeface="Proxima Nova Rg" panose="02000506030000020004" pitchFamily="50" charset="0"/>
                <a:ea typeface="Lato Light" panose="020F0502020204030203" pitchFamily="34" charset="0"/>
                <a:cs typeface="Lato Light" panose="020F0502020204030203" pitchFamily="34" charset="0"/>
              </a:rPr>
              <a:t>Update your Reporting Focal Points: </a:t>
            </a:r>
            <a:r>
              <a:rPr lang="en-GB" sz="2800" b="1" dirty="0">
                <a:latin typeface="Proxima Nova Rg" panose="02000506030000020004" pitchFamily="50" charset="0"/>
                <a:ea typeface="Lato Light" panose="020F0502020204030203" pitchFamily="34" charset="0"/>
                <a:cs typeface="Lato Light" panose="020F0502020204030203" pitchFamily="34" charset="0"/>
              </a:rPr>
              <a:t>2-4 focal points </a:t>
            </a:r>
            <a:r>
              <a:rPr lang="en-GB" sz="2800" dirty="0">
                <a:latin typeface="Proxima Nova Lt" panose="02000506030000020004" pitchFamily="50" charset="0"/>
                <a:ea typeface="Lato Light" panose="020F0502020204030203" pitchFamily="34" charset="0"/>
                <a:cs typeface="Lato Light" panose="020F0502020204030203" pitchFamily="34" charset="0"/>
              </a:rPr>
              <a:t>can have access to the database </a:t>
            </a:r>
            <a:r>
              <a:rPr lang="en-GB" sz="2800" b="1" dirty="0">
                <a:latin typeface="Proxima Nova Rg" panose="02000506030000020004" pitchFamily="50" charset="0"/>
                <a:ea typeface="Lato Light" panose="020F0502020204030203" pitchFamily="34" charset="0"/>
                <a:cs typeface="Lato Light" panose="020F0502020204030203" pitchFamily="34" charset="0"/>
              </a:rPr>
              <a:t>per each organization: </a:t>
            </a:r>
            <a:r>
              <a:rPr lang="en-GB" sz="2800" dirty="0">
                <a:latin typeface="Proxima Nova Lt" panose="02000506030000020004" pitchFamily="50" charset="0"/>
                <a:ea typeface="Lato Light" panose="020F0502020204030203" pitchFamily="34" charset="0"/>
                <a:cs typeface="Lato Light" panose="020F0502020204030203" pitchFamily="34" charset="0"/>
                <a:hlinkClick r:id="rId8"/>
              </a:rPr>
              <a:t>https://docs.google.com/spreadsheets/d/184BWUgE4b6qV2EF3PfS5fJsmLrIgyvHXA1TCT-0XGjQ/edit?usp=sharing</a:t>
            </a:r>
            <a:r>
              <a:rPr lang="en-GB" sz="2800" dirty="0">
                <a:latin typeface="Proxima Nova Lt" panose="02000506030000020004" pitchFamily="50" charset="0"/>
                <a:ea typeface="Lato Light" panose="020F0502020204030203" pitchFamily="34" charset="0"/>
                <a:cs typeface="Lato Light" panose="020F0502020204030203" pitchFamily="34" charset="0"/>
              </a:rPr>
              <a:t> </a:t>
            </a:r>
          </a:p>
          <a:p>
            <a:pPr marL="463550" indent="-463550" algn="l">
              <a:spcAft>
                <a:spcPts val="2400"/>
              </a:spcAft>
              <a:buFont typeface="Arial" panose="020B0604020202020204" pitchFamily="34" charset="0"/>
              <a:buChar char="•"/>
              <a:tabLst>
                <a:tab pos="386084" algn="l"/>
              </a:tabLst>
            </a:pPr>
            <a:r>
              <a:rPr lang="en-GB" sz="2800" b="1" dirty="0">
                <a:solidFill>
                  <a:schemeClr val="tx1"/>
                </a:solidFill>
                <a:latin typeface="Proxima Nova Rg" panose="02000506030000020004" pitchFamily="50" charset="0"/>
                <a:ea typeface="Lato Light" panose="020F0502020204030203" pitchFamily="34" charset="0"/>
                <a:cs typeface="Lato Light" panose="020F0502020204030203" pitchFamily="34" charset="0"/>
              </a:rPr>
              <a:t> </a:t>
            </a:r>
            <a:r>
              <a:rPr lang="en-GB" sz="2800" b="1" dirty="0">
                <a:solidFill>
                  <a:srgbClr val="C00000"/>
                </a:solidFill>
                <a:latin typeface="Proxima Nova Rg" panose="02000506030000020004" pitchFamily="50" charset="0"/>
                <a:ea typeface="Lato Light" panose="020F0502020204030203" pitchFamily="34" charset="0"/>
                <a:cs typeface="Lato Light" panose="020F0502020204030203" pitchFamily="34" charset="0"/>
              </a:rPr>
              <a:t>Training and guidance material </a:t>
            </a:r>
            <a:r>
              <a:rPr lang="en-GB" sz="2800" dirty="0">
                <a:latin typeface="Proxima Nova Lt" panose="02000506030000020004" pitchFamily="50" charset="0"/>
                <a:ea typeface="Lato Light" panose="020F0502020204030203" pitchFamily="34" charset="0"/>
                <a:cs typeface="Lato Light" panose="020F0502020204030203" pitchFamily="34" charset="0"/>
              </a:rPr>
              <a:t>on </a:t>
            </a:r>
            <a:r>
              <a:rPr lang="en-GB" sz="2800" b="1" dirty="0">
                <a:latin typeface="Proxima Nova Rg" panose="02000506030000020004" pitchFamily="50" charset="0"/>
                <a:ea typeface="Lato Light" panose="020F0502020204030203" pitchFamily="34" charset="0"/>
                <a:cs typeface="Lato Light" panose="020F0502020204030203" pitchFamily="34" charset="0"/>
              </a:rPr>
              <a:t>Shelter &amp; NFI Cluster </a:t>
            </a:r>
            <a:r>
              <a:rPr lang="en-GB" sz="2800" b="1" dirty="0" err="1">
                <a:latin typeface="Proxima Nova Rg" panose="02000506030000020004" pitchFamily="50" charset="0"/>
                <a:ea typeface="Lato Light" panose="020F0502020204030203" pitchFamily="34" charset="0"/>
                <a:cs typeface="Lato Light" panose="020F0502020204030203" pitchFamily="34" charset="0"/>
              </a:rPr>
              <a:t>ActivityInfo</a:t>
            </a:r>
            <a:r>
              <a:rPr lang="en-GB" sz="2800" b="1" dirty="0">
                <a:latin typeface="Proxima Nova Rg" panose="02000506030000020004" pitchFamily="50" charset="0"/>
                <a:ea typeface="Lato Light" panose="020F0502020204030203" pitchFamily="34" charset="0"/>
                <a:cs typeface="Lato Light" panose="020F0502020204030203" pitchFamily="34" charset="0"/>
              </a:rPr>
              <a:t> reporting </a:t>
            </a:r>
            <a:r>
              <a:rPr lang="en-GB" sz="2800" dirty="0">
                <a:latin typeface="Proxima Nova Lt" panose="02000506030000020004" pitchFamily="50" charset="0"/>
                <a:ea typeface="Lato Light" panose="020F0502020204030203" pitchFamily="34" charset="0"/>
                <a:cs typeface="Lato Light" panose="020F0502020204030203" pitchFamily="34" charset="0"/>
              </a:rPr>
              <a:t>is available here: </a:t>
            </a:r>
            <a:r>
              <a:rPr lang="en-GB" sz="2800" dirty="0">
                <a:latin typeface="Proxima Nova Lt" panose="02000506030000020004" pitchFamily="50" charset="0"/>
                <a:ea typeface="Lato Light" panose="020F0502020204030203" pitchFamily="34" charset="0"/>
                <a:cs typeface="Lato Light" panose="020F0502020204030203" pitchFamily="34" charset="0"/>
                <a:hlinkClick r:id="rId9"/>
              </a:rPr>
              <a:t>https://sheltercluster.org/sudan/pages/activityinfo-reporting-instructions</a:t>
            </a:r>
            <a:r>
              <a:rPr lang="en-GB" sz="2800" dirty="0">
                <a:latin typeface="Proxima Nova Lt" panose="02000506030000020004" pitchFamily="50" charset="0"/>
                <a:ea typeface="Lato Light" panose="020F0502020204030203" pitchFamily="34" charset="0"/>
                <a:cs typeface="Lato Light" panose="020F0502020204030203" pitchFamily="34" charset="0"/>
              </a:rPr>
              <a:t> </a:t>
            </a:r>
          </a:p>
        </p:txBody>
      </p:sp>
    </p:spTree>
    <p:extLst>
      <p:ext uri="{BB962C8B-B14F-4D97-AF65-F5344CB8AC3E}">
        <p14:creationId xmlns:p14="http://schemas.microsoft.com/office/powerpoint/2010/main" val="713679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2" title="Microsoft Power BI">
                <a:extLst>
                  <a:ext uri="{FF2B5EF4-FFF2-40B4-BE49-F238E27FC236}">
                    <a16:creationId xmlns:a16="http://schemas.microsoft.com/office/drawing/2014/main" id="{061622F2-A399-0650-29B3-78BCE38E1FF2}"/>
                  </a:ext>
                </a:extLst>
              </p:cNvPr>
              <p:cNvGraphicFramePr>
                <a:graphicFrameLocks noGrp="1"/>
              </p:cNvGraphicFramePr>
              <p:nvPr/>
            </p:nvGraphicFramePr>
            <p:xfrm>
              <a:off x="529030" y="1533752"/>
              <a:ext cx="19050000" cy="1118212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3" name="Add-in 2" title="Microsoft Power BI">
                <a:extLst>
                  <a:ext uri="{FF2B5EF4-FFF2-40B4-BE49-F238E27FC236}">
                    <a16:creationId xmlns:a16="http://schemas.microsoft.com/office/drawing/2014/main" id="{061622F2-A399-0650-29B3-78BCE38E1FF2}"/>
                  </a:ext>
                </a:extLst>
              </p:cNvPr>
              <p:cNvPicPr>
                <a:picLocks noGrp="1" noRot="1" noChangeAspect="1" noMove="1" noResize="1" noEditPoints="1" noAdjustHandles="1" noChangeArrowheads="1" noChangeShapeType="1"/>
              </p:cNvPicPr>
              <p:nvPr/>
            </p:nvPicPr>
            <p:blipFill>
              <a:blip r:embed="rId4"/>
              <a:stretch>
                <a:fillRect/>
              </a:stretch>
            </p:blipFill>
            <p:spPr>
              <a:xfrm>
                <a:off x="529030" y="1533752"/>
                <a:ext cx="19050000" cy="11182125"/>
              </a:xfrm>
              <a:prstGeom prst="rect">
                <a:avLst/>
              </a:prstGeom>
            </p:spPr>
          </p:pic>
        </mc:Fallback>
      </mc:AlternateContent>
      <p:sp>
        <p:nvSpPr>
          <p:cNvPr id="2" name="object 2"/>
          <p:cNvSpPr txBox="1">
            <a:spLocks noGrp="1"/>
          </p:cNvSpPr>
          <p:nvPr>
            <p:ph type="title"/>
          </p:nvPr>
        </p:nvSpPr>
        <p:spPr>
          <a:xfrm>
            <a:off x="5976258" y="30627"/>
            <a:ext cx="13598816"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Achievements Public Dashboard</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850" y="389404"/>
            <a:ext cx="5029200" cy="820271"/>
          </a:xfrm>
          <a:prstGeom prst="rect">
            <a:avLst/>
          </a:prstGeom>
        </p:spPr>
      </p:pic>
    </p:spTree>
    <p:extLst>
      <p:ext uri="{BB962C8B-B14F-4D97-AF65-F5344CB8AC3E}">
        <p14:creationId xmlns:p14="http://schemas.microsoft.com/office/powerpoint/2010/main" val="32265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58B041-0937-69D1-894E-239629319A80}"/>
              </a:ext>
            </a:extLst>
          </p:cNvPr>
          <p:cNvPicPr>
            <a:picLocks noChangeAspect="1"/>
          </p:cNvPicPr>
          <p:nvPr/>
        </p:nvPicPr>
        <p:blipFill rotWithShape="1">
          <a:blip r:embed="rId3"/>
          <a:srcRect l="12289" r="10986" b="5276"/>
          <a:stretch/>
        </p:blipFill>
        <p:spPr>
          <a:xfrm>
            <a:off x="11444698" y="1514475"/>
            <a:ext cx="8282775" cy="11237312"/>
          </a:xfrm>
          <a:prstGeom prst="rect">
            <a:avLst/>
          </a:prstGeom>
        </p:spPr>
      </p:pic>
      <p:sp>
        <p:nvSpPr>
          <p:cNvPr id="2" name="object 2"/>
          <p:cNvSpPr txBox="1">
            <a:spLocks noGrp="1"/>
          </p:cNvSpPr>
          <p:nvPr>
            <p:ph type="title"/>
          </p:nvPr>
        </p:nvSpPr>
        <p:spPr>
          <a:xfrm>
            <a:off x="6259286" y="30627"/>
            <a:ext cx="13315787" cy="1324721"/>
          </a:xfrm>
          <a:prstGeom prst="rect">
            <a:avLst/>
          </a:prstGeom>
        </p:spPr>
        <p:txBody>
          <a:bodyPr vert="horz" wrap="square" lIns="0" tIns="214629" rIns="0" bIns="0" rtlCol="0">
            <a:spAutoFit/>
          </a:bodyPr>
          <a:lstStyle/>
          <a:p>
            <a:pPr algn="r">
              <a:lnSpc>
                <a:spcPct val="100000"/>
              </a:lnSpc>
            </a:pPr>
            <a:r>
              <a:rPr lang="en-US" sz="7200" b="1" spc="-405" dirty="0">
                <a:solidFill>
                  <a:schemeClr val="tx1"/>
                </a:solidFill>
                <a:latin typeface="Roboto" panose="02000000000000000000" pitchFamily="2" charset="0"/>
                <a:cs typeface="Roboto" panose="02000000000000000000" pitchFamily="2" charset="0"/>
              </a:rPr>
              <a:t>Reporting </a:t>
            </a:r>
            <a:r>
              <a:rPr lang="en-US" sz="5400" b="1" spc="-405" dirty="0">
                <a:solidFill>
                  <a:schemeClr val="tx1"/>
                </a:solidFill>
                <a:latin typeface="Roboto" panose="02000000000000000000" pitchFamily="2" charset="0"/>
                <a:cs typeface="Roboto" panose="02000000000000000000" pitchFamily="2" charset="0"/>
              </a:rPr>
              <a:t>- Narrative &amp; Pictures Upload Form</a:t>
            </a:r>
            <a:endParaRPr lang="en-US" sz="4000" b="1" spc="-405" dirty="0">
              <a:solidFill>
                <a:schemeClr val="tx1"/>
              </a:solidFill>
              <a:latin typeface="Roboto" panose="02000000000000000000" pitchFamily="2" charset="0"/>
              <a:cs typeface="Roboto" panose="02000000000000000000" pitchFamily="2" charset="0"/>
            </a:endParaRP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850" y="389404"/>
            <a:ext cx="5029200" cy="820271"/>
          </a:xfrm>
          <a:prstGeom prst="rect">
            <a:avLst/>
          </a:prstGeom>
        </p:spPr>
      </p:pic>
      <p:sp>
        <p:nvSpPr>
          <p:cNvPr id="8" name="TextBox 7">
            <a:extLst>
              <a:ext uri="{FF2B5EF4-FFF2-40B4-BE49-F238E27FC236}">
                <a16:creationId xmlns:a16="http://schemas.microsoft.com/office/drawing/2014/main" id="{E38F3DBD-FF54-E0DC-9868-85EC94912DA6}"/>
              </a:ext>
            </a:extLst>
          </p:cNvPr>
          <p:cNvSpPr txBox="1">
            <a:spLocks/>
          </p:cNvSpPr>
          <p:nvPr/>
        </p:nvSpPr>
        <p:spPr>
          <a:xfrm>
            <a:off x="450850" y="1695952"/>
            <a:ext cx="10652617" cy="10779874"/>
          </a:xfrm>
          <a:prstGeom prst="rect">
            <a:avLst/>
          </a:prstGeom>
          <a:noFill/>
        </p:spPr>
        <p:txBody>
          <a:bodyPr wrap="square">
            <a:spAutoFit/>
          </a:bodyPr>
          <a:lstStyle/>
          <a:p>
            <a:pPr algn="just">
              <a:spcAft>
                <a:spcPts val="1500"/>
              </a:spcAft>
              <a:tabLst>
                <a:tab pos="386084" algn="l"/>
              </a:tabLst>
            </a:pPr>
            <a:r>
              <a:rPr lang="en-GB" sz="2500" b="0" i="1" dirty="0">
                <a:solidFill>
                  <a:srgbClr val="2C3345"/>
                </a:solidFill>
                <a:effectLst/>
                <a:latin typeface="Proxima Nova Lt" panose="02000506030000020004" pitchFamily="50" charset="0"/>
              </a:rPr>
              <a:t>To showcase our ability to navigate the current challenging environment in Sudan, and to strengthen the trust and support of our donors, we encourage you to upload narrative reports and pictures of your achievements and challenges using this Document Upload Form. </a:t>
            </a:r>
          </a:p>
          <a:p>
            <a:pPr algn="just">
              <a:spcAft>
                <a:spcPts val="1500"/>
              </a:spcAft>
              <a:tabLst>
                <a:tab pos="386084" algn="l"/>
              </a:tabLst>
            </a:pPr>
            <a:r>
              <a:rPr lang="en-GB" sz="2500" b="0" i="1" dirty="0">
                <a:solidFill>
                  <a:srgbClr val="2C3345"/>
                </a:solidFill>
                <a:effectLst/>
                <a:latin typeface="Proxima Nova Lt" panose="02000506030000020004" pitchFamily="50" charset="0"/>
              </a:rPr>
              <a:t>Your contributions will inform the weekly OCHA Flash Updates and monthly Cluster narrative reports. While we continue to gather quantitative data through </a:t>
            </a:r>
            <a:r>
              <a:rPr lang="en-GB" sz="2500" i="1" dirty="0" err="1">
                <a:solidFill>
                  <a:srgbClr val="2C3345"/>
                </a:solidFill>
                <a:effectLst/>
                <a:latin typeface="Proxima Nova Rg" panose="02000506030000020004" pitchFamily="50" charset="0"/>
              </a:rPr>
              <a:t>ActivityInfo</a:t>
            </a:r>
            <a:r>
              <a:rPr lang="en-GB" sz="2500" b="0" i="1" dirty="0">
                <a:solidFill>
                  <a:srgbClr val="2C3345"/>
                </a:solidFill>
                <a:effectLst/>
                <a:latin typeface="Proxima Nova Lt" panose="02000506030000020004" pitchFamily="50" charset="0"/>
              </a:rPr>
              <a:t>, adding narrative elements and images will bring a human dimension to our data, display our impact, underscore our operational challenges and the need for further resources, and foster an emotional connection, all crucial elements for successful resource mobilization. </a:t>
            </a:r>
          </a:p>
          <a:p>
            <a:pPr algn="just">
              <a:spcAft>
                <a:spcPts val="1500"/>
              </a:spcAft>
              <a:tabLst>
                <a:tab pos="386084" algn="l"/>
              </a:tabLst>
            </a:pPr>
            <a:r>
              <a:rPr lang="en-GB" sz="2500" b="0" i="1" dirty="0">
                <a:solidFill>
                  <a:srgbClr val="2C3345"/>
                </a:solidFill>
                <a:effectLst/>
                <a:latin typeface="Proxima Nova Lt" panose="02000506030000020004" pitchFamily="50" charset="0"/>
              </a:rPr>
              <a:t>Photographs that showcase completed shelter projects, NFI distributions, and logistical efforts, particularly those capturing affected communities actively engaging with and benefiting from the assistance provided, serve as powerful, tangible proof of our effectiveness and capacity to deliver results despite obstacles. </a:t>
            </a:r>
          </a:p>
          <a:p>
            <a:pPr algn="just">
              <a:spcAft>
                <a:spcPts val="1500"/>
              </a:spcAft>
              <a:tabLst>
                <a:tab pos="386084" algn="l"/>
              </a:tabLst>
            </a:pPr>
            <a:r>
              <a:rPr lang="en-GB" sz="2500" b="0" i="1" dirty="0">
                <a:solidFill>
                  <a:srgbClr val="2C3345"/>
                </a:solidFill>
                <a:effectLst/>
                <a:latin typeface="Proxima Nova Lt" panose="02000506030000020004" pitchFamily="50" charset="0"/>
              </a:rPr>
              <a:t>Beyond detailing the activities, locations, dates/timeframes, number of people reached, types of assistance, and modalities, please also elaborate on the context and impact of your work. Please also highlight operational challenges such as funding constraints, access barriers, looting of supplies, and so on. </a:t>
            </a:r>
          </a:p>
          <a:p>
            <a:pPr algn="just">
              <a:spcAft>
                <a:spcPts val="1500"/>
              </a:spcAft>
              <a:tabLst>
                <a:tab pos="386084" algn="l"/>
              </a:tabLst>
            </a:pPr>
            <a:r>
              <a:rPr lang="en-GB" sz="2500" b="0" i="1" dirty="0">
                <a:solidFill>
                  <a:srgbClr val="2C3345"/>
                </a:solidFill>
                <a:effectLst/>
                <a:latin typeface="Proxima Nova Lt" panose="02000506030000020004" pitchFamily="50" charset="0"/>
              </a:rPr>
              <a:t>Let's seize this opportunity to amplify the narrative of our work, bolster donor confidence, and secure the resources needed to continue making a difference in Sudan.</a:t>
            </a:r>
          </a:p>
          <a:p>
            <a:pPr algn="just">
              <a:spcAft>
                <a:spcPts val="1500"/>
              </a:spcAft>
              <a:tabLst>
                <a:tab pos="386084" algn="l"/>
              </a:tabLst>
            </a:pPr>
            <a:r>
              <a:rPr lang="en-GB" sz="3200" dirty="0">
                <a:latin typeface="Proxima Nova Lt" panose="02000506030000020004" pitchFamily="50" charset="0"/>
                <a:ea typeface="Lato Light" panose="020F0502020204030203" pitchFamily="34" charset="0"/>
                <a:cs typeface="Lato Light" panose="020F0502020204030203" pitchFamily="34" charset="0"/>
                <a:hlinkClick r:id="rId6"/>
              </a:rPr>
              <a:t>https://form.jotform.com/231534447450352</a:t>
            </a:r>
            <a:endParaRPr lang="en-GB" sz="1200" i="1" dirty="0">
              <a:solidFill>
                <a:srgbClr val="2C3345"/>
              </a:solidFill>
              <a:latin typeface="Proxima Nova Lt" panose="02000506030000020004" pitchFamily="50"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15405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Reporting – WhatsApp Group</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
        <p:nvSpPr>
          <p:cNvPr id="8" name="TextBox 7">
            <a:extLst>
              <a:ext uri="{FF2B5EF4-FFF2-40B4-BE49-F238E27FC236}">
                <a16:creationId xmlns:a16="http://schemas.microsoft.com/office/drawing/2014/main" id="{B1DED0BA-5D29-99F4-5D80-E837FC411AA8}"/>
              </a:ext>
            </a:extLst>
          </p:cNvPr>
          <p:cNvSpPr txBox="1">
            <a:spLocks/>
          </p:cNvSpPr>
          <p:nvPr/>
        </p:nvSpPr>
        <p:spPr>
          <a:xfrm>
            <a:off x="376627" y="1619750"/>
            <a:ext cx="10654046" cy="11541621"/>
          </a:xfrm>
          <a:prstGeom prst="rect">
            <a:avLst/>
          </a:prstGeom>
          <a:noFill/>
        </p:spPr>
        <p:txBody>
          <a:bodyPr wrap="square">
            <a:spAutoFit/>
          </a:bodyPr>
          <a:lstStyle/>
          <a:p>
            <a:pPr rtl="0"/>
            <a:r>
              <a:rPr lang="en-GB" sz="2400" b="1" dirty="0">
                <a:solidFill>
                  <a:srgbClr val="C00000"/>
                </a:solidFill>
                <a:latin typeface="Proxima Nova Rg" panose="02000506030000020004" pitchFamily="50" charset="0"/>
              </a:rPr>
              <a:t>Purpose &amp; Joining: </a:t>
            </a:r>
            <a:r>
              <a:rPr lang="en-GB" sz="2400" dirty="0">
                <a:latin typeface="Proxima Nova Lt" panose="02000506030000020004" pitchFamily="50" charset="0"/>
              </a:rPr>
              <a:t>This group is for Shelter and NFI Cluster partners in Sudan, to facilitate faster coordination during the current crisis and subsequent communications challenges. To join or invite others, use this link: </a:t>
            </a:r>
            <a:r>
              <a:rPr lang="en-GB" sz="2400" dirty="0">
                <a:latin typeface="Proxima Nova Lt" panose="02000506030000020004" pitchFamily="50" charset="0"/>
                <a:hlinkClick r:id="rId5"/>
              </a:rPr>
              <a:t>https://chat.whatsapp.com/LAizFt8047oGd5EiYZSgNS</a:t>
            </a:r>
            <a:r>
              <a:rPr lang="en-GB" sz="2400" dirty="0">
                <a:latin typeface="Proxima Nova Lt" panose="02000506030000020004" pitchFamily="50" charset="0"/>
              </a:rPr>
              <a:t> </a:t>
            </a:r>
            <a:br>
              <a:rPr lang="en-GB" sz="2400" dirty="0">
                <a:latin typeface="Proxima Nova Lt" panose="02000506030000020004" pitchFamily="50" charset="0"/>
              </a:rPr>
            </a:br>
            <a:endParaRPr lang="en-GB" sz="2400" dirty="0">
              <a:latin typeface="Proxima Nova Lt" panose="02000506030000020004" pitchFamily="50" charset="0"/>
            </a:endParaRPr>
          </a:p>
          <a:p>
            <a:pPr rtl="0"/>
            <a:r>
              <a:rPr lang="en-GB" sz="2400" b="1" dirty="0">
                <a:solidFill>
                  <a:srgbClr val="C00000"/>
                </a:solidFill>
                <a:latin typeface="Proxima Nova Rg" panose="02000506030000020004" pitchFamily="50" charset="0"/>
              </a:rPr>
              <a:t>Introductions: </a:t>
            </a:r>
            <a:r>
              <a:rPr lang="en-GB" sz="2400" dirty="0">
                <a:latin typeface="Proxima Nova Lt" panose="02000506030000020004" pitchFamily="50" charset="0"/>
              </a:rPr>
              <a:t>New members, please share your name, organization, and job title to foster understanding and cooperation.</a:t>
            </a:r>
            <a:br>
              <a:rPr lang="en-GB" sz="2400" dirty="0">
                <a:latin typeface="Proxima Nova Lt" panose="02000506030000020004" pitchFamily="50" charset="0"/>
              </a:rPr>
            </a:br>
            <a:endParaRPr lang="en-GB" sz="2400" dirty="0">
              <a:latin typeface="Proxima Nova Lt" panose="02000506030000020004" pitchFamily="50" charset="0"/>
            </a:endParaRPr>
          </a:p>
          <a:p>
            <a:pPr rtl="0"/>
            <a:r>
              <a:rPr lang="en-GB" sz="2400" b="1" dirty="0">
                <a:solidFill>
                  <a:srgbClr val="C00000"/>
                </a:solidFill>
                <a:latin typeface="Proxima Nova Rg" panose="02000506030000020004" pitchFamily="50" charset="0"/>
              </a:rPr>
              <a:t>Content: </a:t>
            </a:r>
            <a:r>
              <a:rPr lang="en-GB" sz="2400" dirty="0">
                <a:latin typeface="Proxima Nova Lt" panose="02000506030000020004" pitchFamily="50" charset="0"/>
              </a:rPr>
              <a:t>Share relevant updates and information only, including:</a:t>
            </a:r>
          </a:p>
          <a:p>
            <a:pPr marL="342900" indent="-342900" rtl="0">
              <a:buFont typeface="Arial" panose="020B0604020202020204" pitchFamily="34" charset="0"/>
              <a:buChar char="•"/>
            </a:pPr>
            <a:r>
              <a:rPr lang="en-GB" sz="2400" b="1" dirty="0">
                <a:solidFill>
                  <a:schemeClr val="tx1"/>
                </a:solidFill>
                <a:latin typeface="Proxima Nova Rg" panose="02000506030000020004" pitchFamily="50" charset="0"/>
              </a:rPr>
              <a:t>Situation Updates: </a:t>
            </a:r>
            <a:r>
              <a:rPr lang="en-GB" sz="2400" dirty="0">
                <a:latin typeface="Proxima Nova Lt" panose="02000506030000020004" pitchFamily="50" charset="0"/>
              </a:rPr>
              <a:t>Numbers of people affected, plans for needs/market assessments, and reports of completed assessments.</a:t>
            </a:r>
          </a:p>
          <a:p>
            <a:pPr marL="342900" indent="-342900" rtl="0">
              <a:buFont typeface="Arial" panose="020B0604020202020204" pitchFamily="34" charset="0"/>
              <a:buChar char="•"/>
            </a:pPr>
            <a:r>
              <a:rPr lang="en-GB" sz="2400" b="1" dirty="0">
                <a:solidFill>
                  <a:schemeClr val="tx1"/>
                </a:solidFill>
                <a:latin typeface="Proxima Nova Rg" panose="02000506030000020004" pitchFamily="50" charset="0"/>
              </a:rPr>
              <a:t>Operational Updates:</a:t>
            </a:r>
            <a:r>
              <a:rPr lang="en-GB" sz="2400" dirty="0">
                <a:latin typeface="Proxima Nova Lt" panose="02000506030000020004" pitchFamily="50" charset="0"/>
              </a:rPr>
              <a:t> Number of people reached, activity type, modality, date/timeframe and location, including context and impact of your interventions, feedback from the affected populations, etc. Share both achievements and future plans.</a:t>
            </a:r>
          </a:p>
          <a:p>
            <a:pPr marL="342900" indent="-342900" rtl="0">
              <a:buFont typeface="Arial" panose="020B0604020202020204" pitchFamily="34" charset="0"/>
              <a:buChar char="•"/>
            </a:pPr>
            <a:r>
              <a:rPr lang="en-GB" sz="2400" b="1" dirty="0">
                <a:solidFill>
                  <a:schemeClr val="tx1"/>
                </a:solidFill>
                <a:latin typeface="Proxima Nova Rg" panose="02000506030000020004" pitchFamily="50" charset="0"/>
              </a:rPr>
              <a:t>Challenges:</a:t>
            </a:r>
            <a:r>
              <a:rPr lang="en-GB" sz="2400" dirty="0">
                <a:latin typeface="Proxima Nova Lt" panose="02000506030000020004" pitchFamily="50" charset="0"/>
              </a:rPr>
              <a:t> Access issues, looting of supplies, logistical problems, cash and market difficulties, etc.</a:t>
            </a:r>
          </a:p>
          <a:p>
            <a:pPr marL="342900" indent="-342900" rtl="0">
              <a:buFont typeface="Arial" panose="020B0604020202020204" pitchFamily="34" charset="0"/>
              <a:buChar char="•"/>
            </a:pPr>
            <a:r>
              <a:rPr lang="en-GB" sz="2400" b="1" dirty="0">
                <a:solidFill>
                  <a:schemeClr val="tx1"/>
                </a:solidFill>
                <a:latin typeface="Proxima Nova Rg" panose="02000506030000020004" pitchFamily="50" charset="0"/>
              </a:rPr>
              <a:t>Pictures:</a:t>
            </a:r>
            <a:r>
              <a:rPr lang="en-GB" sz="2400" dirty="0">
                <a:latin typeface="Proxima Nova Lt" panose="02000506030000020004" pitchFamily="50" charset="0"/>
              </a:rPr>
              <a:t> Photos showing project impacts and challenges, respecting privacy and dignity of depicted individuals.</a:t>
            </a:r>
          </a:p>
          <a:p>
            <a:pPr marL="342900" indent="-342900" rtl="0">
              <a:buFont typeface="Arial" panose="020B0604020202020204" pitchFamily="34" charset="0"/>
              <a:buChar char="•"/>
            </a:pPr>
            <a:r>
              <a:rPr lang="en-GB" sz="2400" b="1" dirty="0">
                <a:solidFill>
                  <a:schemeClr val="tx1"/>
                </a:solidFill>
                <a:latin typeface="Proxima Nova Rg" panose="02000506030000020004" pitchFamily="50" charset="0"/>
              </a:rPr>
              <a:t>Guidance &amp; Opportunities:</a:t>
            </a:r>
            <a:r>
              <a:rPr lang="en-GB" sz="2400" dirty="0">
                <a:latin typeface="Proxima Nova Lt" panose="02000506030000020004" pitchFamily="50" charset="0"/>
              </a:rPr>
              <a:t> Technical guides, relevant lessons learned, good practices, and training opportunities.</a:t>
            </a:r>
          </a:p>
          <a:p>
            <a:pPr rtl="0"/>
            <a:endParaRPr lang="en-GB" sz="2400" dirty="0">
              <a:latin typeface="Proxima Nova Lt" panose="02000506030000020004" pitchFamily="50" charset="0"/>
            </a:endParaRPr>
          </a:p>
          <a:p>
            <a:pPr rtl="0"/>
            <a:r>
              <a:rPr lang="en-GB" sz="2400" b="1" dirty="0">
                <a:solidFill>
                  <a:srgbClr val="C00000"/>
                </a:solidFill>
                <a:latin typeface="Proxima Nova Rg" panose="02000506030000020004" pitchFamily="50" charset="0"/>
              </a:rPr>
              <a:t>Communication:</a:t>
            </a:r>
            <a:r>
              <a:rPr lang="en-GB" sz="2400" dirty="0">
                <a:latin typeface="Proxima Nova Lt" panose="02000506030000020004" pitchFamily="50" charset="0"/>
              </a:rPr>
              <a:t> Actively participate and feel free to ask for updates or pose questions to the group or the Cluster Coordination team.</a:t>
            </a:r>
          </a:p>
          <a:p>
            <a:pPr rtl="0"/>
            <a:endParaRPr lang="en-GB" sz="2400" dirty="0">
              <a:latin typeface="Proxima Nova Lt" panose="02000506030000020004" pitchFamily="50" charset="0"/>
            </a:endParaRPr>
          </a:p>
          <a:p>
            <a:pPr rtl="0"/>
            <a:r>
              <a:rPr lang="en-GB" sz="2400" b="1" dirty="0">
                <a:solidFill>
                  <a:srgbClr val="C00000"/>
                </a:solidFill>
                <a:latin typeface="Proxima Nova Rg" panose="02000506030000020004" pitchFamily="50" charset="0"/>
              </a:rPr>
              <a:t>Confidentiality:</a:t>
            </a:r>
            <a:r>
              <a:rPr lang="en-GB" sz="2400" dirty="0">
                <a:latin typeface="Proxima Nova Lt" panose="02000506030000020004" pitchFamily="50" charset="0"/>
              </a:rPr>
              <a:t> Respect the group's confidentiality. Do not share information with non-members without consent.</a:t>
            </a:r>
          </a:p>
          <a:p>
            <a:pPr rtl="0"/>
            <a:endParaRPr lang="en-GB" sz="2400" dirty="0">
              <a:latin typeface="Proxima Nova Lt" panose="02000506030000020004" pitchFamily="50" charset="0"/>
            </a:endParaRPr>
          </a:p>
          <a:p>
            <a:pPr rtl="0"/>
            <a:r>
              <a:rPr lang="en-GB" sz="2400" dirty="0">
                <a:latin typeface="Proxima Nova Lt" panose="02000506030000020004" pitchFamily="50" charset="0"/>
              </a:rPr>
              <a:t>Remember to avoid off-topic discussions, spam, advertisements, and irrelevant content.</a:t>
            </a:r>
          </a:p>
        </p:txBody>
      </p:sp>
      <p:pic>
        <p:nvPicPr>
          <p:cNvPr id="14" name="Picture 13">
            <a:extLst>
              <a:ext uri="{FF2B5EF4-FFF2-40B4-BE49-F238E27FC236}">
                <a16:creationId xmlns:a16="http://schemas.microsoft.com/office/drawing/2014/main" id="{3AC6B8EE-C896-D313-FE93-E140EFB13BB2}"/>
              </a:ext>
            </a:extLst>
          </p:cNvPr>
          <p:cNvPicPr>
            <a:picLocks noChangeAspect="1"/>
          </p:cNvPicPr>
          <p:nvPr/>
        </p:nvPicPr>
        <p:blipFill>
          <a:blip r:embed="rId6"/>
          <a:stretch>
            <a:fillRect/>
          </a:stretch>
        </p:blipFill>
        <p:spPr>
          <a:xfrm>
            <a:off x="11693724" y="1570927"/>
            <a:ext cx="7877249" cy="5449695"/>
          </a:xfrm>
          <a:prstGeom prst="rect">
            <a:avLst/>
          </a:prstGeom>
        </p:spPr>
      </p:pic>
      <p:pic>
        <p:nvPicPr>
          <p:cNvPr id="17" name="Picture 16">
            <a:extLst>
              <a:ext uri="{FF2B5EF4-FFF2-40B4-BE49-F238E27FC236}">
                <a16:creationId xmlns:a16="http://schemas.microsoft.com/office/drawing/2014/main" id="{3732F01F-3675-C944-3325-C306955A98CF}"/>
              </a:ext>
            </a:extLst>
          </p:cNvPr>
          <p:cNvPicPr>
            <a:picLocks noChangeAspect="1"/>
          </p:cNvPicPr>
          <p:nvPr/>
        </p:nvPicPr>
        <p:blipFill>
          <a:blip r:embed="rId7"/>
          <a:stretch>
            <a:fillRect/>
          </a:stretch>
        </p:blipFill>
        <p:spPr>
          <a:xfrm>
            <a:off x="11693724" y="7113025"/>
            <a:ext cx="7881349" cy="5470197"/>
          </a:xfrm>
          <a:prstGeom prst="rect">
            <a:avLst/>
          </a:prstGeom>
        </p:spPr>
      </p:pic>
    </p:spTree>
    <p:extLst>
      <p:ext uri="{BB962C8B-B14F-4D97-AF65-F5344CB8AC3E}">
        <p14:creationId xmlns:p14="http://schemas.microsoft.com/office/powerpoint/2010/main" val="3275162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41.png"/></Relationships>
</file>

<file path=ppt/webextensions/webextension1.xml><?xml version="1.0" encoding="utf-8"?>
<we:webextension xmlns:we="http://schemas.microsoft.com/office/webextensions/webextension/2010/11" id="{209A654E-1277-49F9-801B-208BB384985E}">
  <we:reference id="wa200003233" version="2.0.0.3" store="en-US" storeType="OMEX"/>
  <we:alternateReferences>
    <we:reference id="WA200003233" version="2.0.0.3" store="WA200003233" storeType="OMEX"/>
  </we:alternateReferences>
  <we:properties>
    <we:property name="backgroundColor" value="&quot;#FFFFFF&quot;"/>
    <we:property name="bookmark" value="&quot;H4sIAAAAAAAAA+1bW2/buBL+K4Zesgv4HJAUr31LkwYNTtMTtEXPLhZ5GJJDW1vFMiS5TbfIfz+UZKd1bMdpmovSFHmxKHI412+GQ+VL4rNqmsPn13CKybPkeVF8OIXyw4Amw2SyPCZThkEqrsChZalVTmGcVUzrrJhUybMvSQ3lCOv3WTWDvCEYB/86GSaQ58cwap4C5BUOkymWVTGBPPsHu8nxVV3O8HyY4Nk0L0poSL6tocaG7Mc4PT5HVui/acMYuDr7iG/R1d3wG5wWZT1/BsEAGAs6EJsKRVLt0rim6t62fG6f3+zacrZXTGrIJpGDZgwpGC2j5AQV44CGKtGMhyyv51Ps5xdn0zIKHtXxedroby+KMSrKzEGetAKWWHXyfEn2inx22v56sTT+tpiVDt9gaF9N6qz+HCntTsssH1AxKCafoPTVwEMNFipMzqPqjssiKrad+AaraZQVB+8aFpqX4+LTXomRE588I+fDC+Z2/UeYuDh6mbPd0ajEEdTzxxf3wfbLYlbhuMjjlDcIbhzZamYczCZzS5NVUU7iSJVNRvnclb6a7l0noctnVTQO+udQ7o2hrBuftX9H4zf2iquL0mP5/HNrsv2sXHgVG14Srq8aOT9ZRERc+Pc3bj53vE6ye/K0k/NmArchFdYTTYxrgysVbmuc9MoVO/BZ1jW7iffFXR6Tw22Qu7HrMNFaGBeN6S03wlNh46/HZdZXRUThZs3Ts+xm0TvjWkUZaJ46JbS3wvDU0BXjdmXCl+SgHQSSAk1T5lwwDBnjgkLzdl44XDFpuD45dns1JN4vcn7U3UFZnLYqnRcpzfJryD9MOkuRBiD/N44pYA6EE58tNP+6qFcVfXhJ+dX1AbR7aHncrP7IznvIZ215FAm/yhottQ7WDsfJk1meNxMbND1vXfFeyoYlF1kOh/Nt4VDlmYum+zYgklOM9WDzo9mwVeK02yzD7n3h29fYQsZaTezsxxW++DTZSea6ON+Q7S5Ueh/q6dJcEEoQQbylGHOdYjZWkltCxsbKURJmLdcuJkdMhdYrIbN20tMLmaNYe4/7HC8LBvsZLMMkqw4n8fAUuXqLeRcqR9upNCexhw+2C+O3kjgFwkhCAleWWe144LKhe6WWazyrbXG2nKQbaqnwjisWLHGBaME8QbKVWjWGKa7SYsIISYkEjNnTeGlMUFtpZafxPLxKC7xyoB1lkkSijHqm5M3rqyOEalbirVtmD6rx4F+D1weH1WCxaE0Q3GkBdc+ydZHAwBpOgtCUUYqovHV4U7fRqJwKID2JGG8ZiaS2m/r2OgkdHgwWJ8TBb8fFdJa3BWl7kht8rAb7WEOWox8cv/t92dDfnhd+iNB3esyVsDnCSYdkK8j5NUVeL1lW3ybLmwt4nWR6G3mzujWbDA4yzH11rZS7s7OzMap2dv66tOXJziI9tyk6kv+BLPccqszdXT3Yi9hoYsG1DZ+uJNzv2rSHNZ52MmW+hR4Xdzv0HQCcTqHMqgUcLJ7+k02a6BomrzDUjxEpvnrlMHmTjcb1Jr/4fo9soXi5A35pWtJ5GPII+irW5Zw6ZMFZNA8K12111GjsMIKJg7oov0PxWxc/Rli+Uqj+QPFVbN4i/F5Qf9TAe5de3l+AvTOpbwlIl31rDYReTJiDJ5EMmNBWooRAkXD52G4DbnIxNXzIC8BvTHCDg1nL06+7srs0SmOE6QOzMEz+jHs1vbOWGyhj+C4CcomZRU7oK7C1iyMK41mLwzlORvU4eUYXzaNgTCq0oxq1MlIybfkK/iy3aTmlPGjjnaHMC62pEO1lyFKbdu2kp9emXVwZ9rZN+/VO81eb9q5020WacYozQZyOf1wLxiFtv6W5WZs2aBZMkE6BxwBOGm/CVmob+m3WS3Cp1dYrAl5wyQTcnDNJeRRVoBAyIou0XPIeNmqPYwLPIB/sRoJV3ew9OAb3oWk9/yTt2isl7OLCeSVTEhiA8cBsRH8R7vHk/sMg9ZQ+1Wpj9wima25Z0EsUShNOjIn4wp1cTeE9sOIVN+i/DNmGI1NoCAaTBiN9AKmp6R9yzq+B3o6x4epnveVaI16HmamUWhiGknvqggZnyPY7zY3JEghR3AB3DlLrvKDE0q3UNtyQGs91SkArnnJJtQrcsZvSgtRpRhjxkskAJJKz2zNDr2L3v+UIJtk/3aZP74u2q8Wfl8WCaAEYjRzLSN0UA5JtNvLS8U45mnrnCZUpDx4skUY+xeNdtPmiX9DT892Cw9u9ubiVRvkjP91d2L6rwqh2KmJ5ACq9lB5C6Nn3v78d7f4xePny95Wvidrh2/yvgp5h5U0Fn3fokWvp0blUMZ56HrQi/TLsT9ehX7ln/tWn70ufftU0D9StX8PIfffsH+a7sM29fKYDBW+pJCaVTKcUYbWeW+7lM28J55JQh0KxlFOr2+vHpWJv7aSnV+xdKql7W/KtlP597Ow/bO122ZStUpDZEKiO+d0ILaTWwaZbwidYxigYgSgpFzrVqHAlfNZOenrhs19M+n1UWjDYz4B53IelC+N3F05SCWJAEW6Fs5JLMD9w4aQCFVZTrq2xaVDee9jekVt7FdaSW2fEYlZXU3B4DBNcY8yofohZ2W8xRfsf/he2OD//P561fmFhQAAA&quot;"/>
    <we:property name="creatorSessionId" value="&quot;e33b2527-bdef-4b03-a08d-cfebf49b481f&quot;"/>
    <we:property name="creatorTenantId" value="&quot;e5c37981-6664-4134-8a0c-6543d2af80be&quot;"/>
    <we:property name="creatorUserId" value="&quot;1003200040DD2BB2&quot;"/>
    <we:property name="datasetId" value="&quot;21b2ace1-8574-4676-8db8-43c94f44058d&quot;"/>
    <we:property name="embedUrl" value="&quot;/reportEmbed?reportId=539cbb15-d969-42c3-ab1f-acbf1c3648aa&amp;config=eyJjbHVzdGVyVXJsIjoiaHR0cHM6Ly9XQUJJLU5PUlRILUVVUk9QRS1PLVBSSU1BUlktcmVkaXJlY3QuYW5hbHlzaXMud2luZG93cy5uZXQiLCJlbWJlZEZlYXR1cmVzIjp7Im1vZGVybkVtYmVkIjp0cnVlLCJ1c2FnZU1ldHJpY3NWTmV4dCI6dHJ1ZX19&amp;disableSensitivityBanner=true&quot;"/>
    <we:property name="initialStateBookmark" value="&quot;H4sIAAAAAAAAA+1bbVPbuBb+Kxl/YXcm944kS7LUbxTolGlpGdjpvXd2mDtHb4m3xs7YTgvb4b/vsZ0AIQkByksowIfEsnx03p5HR5LzI3JpNcrg9BMc++hN9LYovh5D+bVHo36UT9o+f/6wt3nw4f+fNvd2sLkY1WmRV9GbH1EN5cDXX9JqDFkjARv/POpHkGX7MGiuAmSV70cjX1ZFDln6t+864626HPuzfuRPRllRQiPysIbaN2K/YXe8xrHpv2mjCdg6/eYPva275gM/Ksp6cg2CATAWVCAmFgmJlY3xmaq72+q5un8zaqvZVpHXkOaoQdOWBCqMolwZbeKQOOcgadqrNB9kE1sunv3jdNQ4rBoCfqKjzF84YiPn7AwtNTIRRENCuBHWSC5Bw0pZtT+pTXEyL80zEwJVQSVaKCGVCqa1IqRZPVHeTKL6I3rXNgbDGAUtvJeUCxUrn7R3J3G+plM/qjt1tjBCg6JMLaran4zViPgyjRjrR+/K4hjz4Ec0ySnAnjt5ndaneLE5KtOsR0WvyL9D6aqegxoMVM0YncnkDDPoP0Nf+lYIxsOlXdhRYlE3Hzsno9JX1aRxN59tqybPZePjfL73YTEurT/w4eKi1bHx6X5ZYKa2em4XeVFiI+ryBbJxm9ko9WOKBndhapuxZz7Osqbj0Vnzd9Sl9KUBb6TIDfyzRMF+NCy+b5UeA+Ma5zUt12dnlloM2uWEio494rj50ozWum/UjZT67n7h2tuNZc3nAjdsbOMTrvieb0StDmm1myOOUatDn3XA21stpSGFaOLIsynu0eq/LoH5PB4P7tuj1hKmAgVnqCQ6lkzF1ANbgTTmDOFcEmq9SFjMqVF2DmkLO708pH0uB5Cnf7czwDoD7oqer7h7cBd38PM4GylpEkt8wjh4TRMxB7+d1jTUbCF6HiU/Dnw1Qk/5Xhvv+QTpnyu36b5BbrH1qmabg0HpBzDF4M5jqP2+GFd+WGTY5cCDHaJaTY9343xSbJF5U45W5brNxhUGx7u3UG4Noaxn6xe8KJ0v3562IdtOy2lhh5y28yw80tDUQpBMEu/0IWFyNdM6nBDPlXTe2hhhEjuOlSFZiZNnn4r9p4T8fjEaZ62PloF+NVJazV4x8vChaUIxWgtF+tH/cMSmjGl1ghKrtylEZ1SaTti3U62b93tTSb3frqjQ+1b1tj0ucjPvevt//N6b2nJV9Z8TlObOn2Ai9KPM54N6GL2h04KaKpskXAeg0knpIASzXkz1297mf3vv3/9+1SNd831OlJg764T7uxo+KRsFUQI8cdImoKxLpJxfKZ0HdmYxlFgaO+sIlTEPDgyRWr7AxVCzRbXe+w7nGt461x9qAfQWqtT+Aqufi9i3pkBsFSMMwcRkACKpMmG9WPLWK+YLymC/AFf+nPldqmnHVUxAJTzmGOEkcNsy5rWOSI9hsGB/GQjBSRW4tRAb6wQlht5VViylEpp5yR21QYHVZPW+99K9assSr4kPOg5augBSUX33VN7zUI1Lf+/x2oJq2PtX73DoG61mi5lHTNXHN69LRead9CJRhBOtiVXcSr4ySE+w6PpY4GDNMy97i6U9ZNqD0QK0Yd0Vk8AAtANmsAYTqyeOJwhkd9z3GsXFUZSUa5sIL4TUsZCGSy7XjzP3AUs1yHqbKLCqm7F7+2C/NnPKL0Kb11rYMadxEmxslHEJASc4Au4nDnaDYkGHZgXlfAArtdNhpbQlR86YQZwJJHP850owDnF8d824CbEwjiiibXuCHgv7vCrSC8p5WaXoEru79FVY6VkMpjNcC0eFwW/PK6wzJcHLiuxy07vg2qBx+lCWKq8SjbWAMvNV3ezhNaeUB6Wd1ZQ5oRQVol1HzOzXLOz0AvdrJsBa3+2aJUXW63H1/fm2268xCWWgeIxFm3JGaB5rugJpQGKgccwsopR5xrigMIe0hZ1eHtIuEd3agu2apel64O1p8XI5hN2RtWTAhDLSSwjUEy6fW0H57I6sdxG8Fu64g/96WP3wQXmiY+oZFR77gHqvyOthc5p8rsUtDqVXPrz8IDqIRBBBnKEeV7UJMwxgxZRtiE8kYcZwZXEZ7LG2VnNT9sJOL2/KbiOzzvP1VMH1nKyfd3F8HvxuTzoBoSUhgSeGGWV56HYz77YRFQtnecKCITYQJZgjnqyUtmSLjAktJCUSPFbv2kmtw+qTriWnZp4ryhJEP6fWs2CN16v3bO+vCHhkXr3P4/+Bz7s0noPNBT/ejCmry0x5O6Nuwp73QZTVT/m+9y71WMrciFc3NjaWAnZj489z6UcbU/ZtGRgF38v7GA/CQI+a5U1W27Zk7Gb27e7Xcru1P+50T11LFhZH2HUdZI+xYEqrKYCnVx+wDGmLkI8+1OuM7Yv86kcH6WBYL4vzbXKrpcfZnxpeqji7bWif2CSAdASrJsOIsf5JyfNp3pp8jqR6YwPXh2BvqvI9ku2VIZ815T4FNtaXih/dG/dE0YsycgFRz73B3r0uBEZzEgRWvJR6nzhj/V1rcHCJBWUpkwSLcUYdS9bwXYfJC1Sf3u1Wv+rLYVdt67jpbPH0UozragTW70PuF/AWBgVy590NV6v9xkmpyW61uj07+wcAV5rZwUAAAA==&quot;"/>
    <we:property name="isFiltersActionButtonVisible" value="true"/>
    <we:property name="pageDisplayName" value="&quot;From April 15&quot;"/>
    <we:property name="pageName" value="&quot;ReportSectiona52aa22f8f0b357038c3&quot;"/>
    <we:property name="pptInsertionSessionID" value="&quot;C8FE521B-BF08-4D29-B10D-3E44336254EF&quot;"/>
    <we:property name="reportEmbeddedTime" value="&quot;2023-05-28T20:26:09.367Z&quot;"/>
    <we:property name="reportName" value="&quot;April 15 SNFI 2023 MONITORING DASHBOARD&quot;"/>
    <we:property name="reportState" value="&quot;CONNECTED&quot;"/>
    <we:property name="reportUrl" value="&quot;/groups/me/reports/539cbb15-d969-42c3-ab1f-acbf1c3648aa/ReportSectiona52aa22f8f0b357038c3?bookmarkGuid=fbea0843-3471-4190-9478-0dcbf1e84599&amp;bookmarkUsage=1&amp;ctid=e5c37981-6664-4134-8a0c-6543d2af80be&amp;fromEntryPoint=export&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
  <TotalTime>0</TotalTime>
  <Words>1997</Words>
  <Application>Microsoft Office PowerPoint</Application>
  <PresentationFormat>Custom</PresentationFormat>
  <Paragraphs>227</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Lato Heavy</vt:lpstr>
      <vt:lpstr>Lucida Sans</vt:lpstr>
      <vt:lpstr>Open Sans</vt:lpstr>
      <vt:lpstr>Proxima Nova Lt</vt:lpstr>
      <vt:lpstr>Proxima Nova Rg</vt:lpstr>
      <vt:lpstr>Roboto</vt:lpstr>
      <vt:lpstr>Office Theme</vt:lpstr>
      <vt:lpstr>PowerPoint Presentation</vt:lpstr>
      <vt:lpstr>Agenda</vt:lpstr>
      <vt:lpstr>Situation Update</vt:lpstr>
      <vt:lpstr>SHF – Reserve Allocation</vt:lpstr>
      <vt:lpstr>Roundtable – Achievements/Ops Plans</vt:lpstr>
      <vt:lpstr>OCHA – Presence Map</vt:lpstr>
      <vt:lpstr>Achievements Public Dashboard</vt:lpstr>
      <vt:lpstr>Reporting - Narrative &amp; Pictures Upload Form</vt:lpstr>
      <vt:lpstr>Reporting – WhatsApp Group</vt:lpstr>
      <vt:lpstr>TWIG on ESKs</vt:lpstr>
      <vt:lpstr>TWIG on ESKs</vt:lpstr>
      <vt:lpstr>HRP Project Revision Progress</vt:lpstr>
      <vt:lpstr>AOB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dc:creator>
  <cp:lastModifiedBy>Iva Vavic</cp:lastModifiedBy>
  <cp:revision>1</cp:revision>
  <dcterms:created xsi:type="dcterms:W3CDTF">2022-07-31T08:52:24Z</dcterms:created>
  <dcterms:modified xsi:type="dcterms:W3CDTF">2023-06-15T18:10:37Z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2022-07-31T00:00:00Z</vt:filetime>
  </property>
  <property fmtid="{D5CDD505-2E9C-101B-9397-08002B2CF9AE}" pid="3" name="Creator">
    <vt:lpwstr>Chromium</vt:lpwstr>
  </property>
  <property fmtid="{D5CDD505-2E9C-101B-9397-08002B2CF9AE}" pid="4" name="LastSaved">
    <vt:filetime>2022-07-31T00:00:00Z</vt:filetime>
  </property>
  <property fmtid="{D5CDD505-2E9C-101B-9397-08002B2CF9AE}" pid="5" name="Producer">
    <vt:lpwstr>Skia/PDF m84</vt:lpwstr>
  </property>
</Properties>
</file>