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webextensions/webextension1.xml" ContentType="application/vnd.ms-office.webextension+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p:sldMasterIdLst>
    <p:sldMasterId id="2147483648" r:id="rId1"/>
  </p:sldMasterIdLst>
  <p:notesMasterIdLst>
    <p:notesMasterId r:id="rId38"/>
  </p:notesMasterIdLst>
  <p:handoutMasterIdLst>
    <p:handoutMasterId r:id="rId39"/>
  </p:handoutMasterIdLst>
  <p:sldIdLst>
    <p:sldId id="478" r:id="rId2"/>
    <p:sldId id="298" r:id="rId3"/>
    <p:sldId id="427" r:id="rId4"/>
    <p:sldId id="491" r:id="rId5"/>
    <p:sldId id="487" r:id="rId6"/>
    <p:sldId id="492" r:id="rId7"/>
    <p:sldId id="493" r:id="rId8"/>
    <p:sldId id="494" r:id="rId9"/>
    <p:sldId id="495" r:id="rId10"/>
    <p:sldId id="496" r:id="rId11"/>
    <p:sldId id="497" r:id="rId12"/>
    <p:sldId id="490" r:id="rId13"/>
    <p:sldId id="498" r:id="rId14"/>
    <p:sldId id="499" r:id="rId15"/>
    <p:sldId id="500" r:id="rId16"/>
    <p:sldId id="501" r:id="rId17"/>
    <p:sldId id="502" r:id="rId18"/>
    <p:sldId id="503" r:id="rId19"/>
    <p:sldId id="504" r:id="rId20"/>
    <p:sldId id="505" r:id="rId21"/>
    <p:sldId id="506" r:id="rId22"/>
    <p:sldId id="507" r:id="rId23"/>
    <p:sldId id="508" r:id="rId24"/>
    <p:sldId id="509" r:id="rId25"/>
    <p:sldId id="510" r:id="rId26"/>
    <p:sldId id="511" r:id="rId27"/>
    <p:sldId id="512" r:id="rId28"/>
    <p:sldId id="513" r:id="rId29"/>
    <p:sldId id="514" r:id="rId30"/>
    <p:sldId id="515" r:id="rId31"/>
    <p:sldId id="516" r:id="rId32"/>
    <p:sldId id="517" r:id="rId33"/>
    <p:sldId id="518" r:id="rId34"/>
    <p:sldId id="519" r:id="rId35"/>
    <p:sldId id="375" r:id="rId36"/>
    <p:sldId id="485" r:id="rId37"/>
  </p:sldIdLst>
  <p:sldSz cx="20104100" cy="13392150"/>
  <p:notesSz cx="20104100" cy="1339215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6007210-F69E-D37C-6DA8-311CBEDDF26C}" name="Maysa Al-Aqil" initials="MA" userId="cf479f9b1b8c65ce" providerId="Windows Live"/>
  <p188:author id="{09852B28-75A8-6B00-9D93-84718CA3E142}" name="Iva Vavic" initials="IV" userId="S::vavic@unhcr.org::13a89f61-d74e-4100-9f82-8f9fd7ea3560" providerId="AD"/>
  <p188:author id="{8D5756F0-26E9-D0C5-990D-2B93BAE2EF81}" name="Iva Vavic" initials="IV" userId="Iva Vavic"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DAC2"/>
    <a:srgbClr val="00FF00"/>
    <a:srgbClr val="FAE1B0"/>
    <a:srgbClr val="F5D3B5"/>
    <a:srgbClr val="F5C561"/>
    <a:srgbClr val="F9B135"/>
    <a:srgbClr val="558ED5"/>
    <a:srgbClr val="C00000"/>
    <a:srgbClr val="21ADA3"/>
    <a:srgbClr val="F3A4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6361A56-2464-4C7C-8D36-582B22E13B76}" v="92" dt="2023-07-04T14:10:52.386"/>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35" d="100"/>
          <a:sy n="35" d="100"/>
        </p:scale>
        <p:origin x="703" y="19"/>
      </p:cViewPr>
      <p:guideLst>
        <p:guide orient="horz" pos="2880"/>
        <p:guide pos="216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microsoft.com/office/2018/10/relationships/authors" Target="authors.xml"/><Relationship Id="rId20" Type="http://schemas.openxmlformats.org/officeDocument/2006/relationships/slide" Target="slides/slide19.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hoebe Njihia" userId="61e53c1c-6f94-4bc3-91aa-1e2242eae6a1" providerId="ADAL" clId="{447C8DD9-BB52-4092-98ED-055FBAC6D0F4}"/>
    <pc:docChg chg="custSel delSld modSld">
      <pc:chgData name="Phoebe Njihia" userId="61e53c1c-6f94-4bc3-91aa-1e2242eae6a1" providerId="ADAL" clId="{447C8DD9-BB52-4092-98ED-055FBAC6D0F4}" dt="2023-02-12T12:22:16.165" v="270" actId="21"/>
      <pc:docMkLst>
        <pc:docMk/>
      </pc:docMkLst>
      <pc:sldChg chg="del">
        <pc:chgData name="Phoebe Njihia" userId="61e53c1c-6f94-4bc3-91aa-1e2242eae6a1" providerId="ADAL" clId="{447C8DD9-BB52-4092-98ED-055FBAC6D0F4}" dt="2023-02-07T07:26:53.775" v="269" actId="2696"/>
        <pc:sldMkLst>
          <pc:docMk/>
          <pc:sldMk cId="1041929566" sldId="451"/>
        </pc:sldMkLst>
      </pc:sldChg>
      <pc:sldChg chg="del">
        <pc:chgData name="Phoebe Njihia" userId="61e53c1c-6f94-4bc3-91aa-1e2242eae6a1" providerId="ADAL" clId="{447C8DD9-BB52-4092-98ED-055FBAC6D0F4}" dt="2023-02-07T07:20:57.925" v="261" actId="2696"/>
        <pc:sldMkLst>
          <pc:docMk/>
          <pc:sldMk cId="422182257" sldId="452"/>
        </pc:sldMkLst>
      </pc:sldChg>
      <pc:sldChg chg="addSp delSp modSp mod">
        <pc:chgData name="Phoebe Njihia" userId="61e53c1c-6f94-4bc3-91aa-1e2242eae6a1" providerId="ADAL" clId="{447C8DD9-BB52-4092-98ED-055FBAC6D0F4}" dt="2023-02-12T12:22:16.165" v="270" actId="21"/>
        <pc:sldMkLst>
          <pc:docMk/>
          <pc:sldMk cId="3817310540" sldId="453"/>
        </pc:sldMkLst>
        <pc:spChg chg="mod">
          <ac:chgData name="Phoebe Njihia" userId="61e53c1c-6f94-4bc3-91aa-1e2242eae6a1" providerId="ADAL" clId="{447C8DD9-BB52-4092-98ED-055FBAC6D0F4}" dt="2023-02-07T07:02:47.896" v="61" actId="20577"/>
          <ac:spMkLst>
            <pc:docMk/>
            <pc:sldMk cId="3817310540" sldId="453"/>
            <ac:spMk id="9" creationId="{2290C048-F8C3-1FB0-7CEE-39B975090525}"/>
          </ac:spMkLst>
        </pc:spChg>
        <pc:spChg chg="add mod">
          <ac:chgData name="Phoebe Njihia" userId="61e53c1c-6f94-4bc3-91aa-1e2242eae6a1" providerId="ADAL" clId="{447C8DD9-BB52-4092-98ED-055FBAC6D0F4}" dt="2023-02-07T07:21:43.725" v="267" actId="14100"/>
          <ac:spMkLst>
            <pc:docMk/>
            <pc:sldMk cId="3817310540" sldId="453"/>
            <ac:spMk id="13" creationId="{700CF12E-0359-916C-3EEF-8CB687F2E599}"/>
          </ac:spMkLst>
        </pc:spChg>
        <pc:spChg chg="add mod">
          <ac:chgData name="Phoebe Njihia" userId="61e53c1c-6f94-4bc3-91aa-1e2242eae6a1" providerId="ADAL" clId="{447C8DD9-BB52-4092-98ED-055FBAC6D0F4}" dt="2023-02-07T07:21:48.589" v="268" actId="1076"/>
          <ac:spMkLst>
            <pc:docMk/>
            <pc:sldMk cId="3817310540" sldId="453"/>
            <ac:spMk id="14" creationId="{28BE382E-C278-52C3-8ED7-76CB303F32CC}"/>
          </ac:spMkLst>
        </pc:spChg>
        <pc:picChg chg="add mod">
          <ac:chgData name="Phoebe Njihia" userId="61e53c1c-6f94-4bc3-91aa-1e2242eae6a1" providerId="ADAL" clId="{447C8DD9-BB52-4092-98ED-055FBAC6D0F4}" dt="2023-02-07T06:58:52.943" v="9" actId="1076"/>
          <ac:picMkLst>
            <pc:docMk/>
            <pc:sldMk cId="3817310540" sldId="453"/>
            <ac:picMk id="3" creationId="{1BA16044-5483-F774-439E-A6E3437B0979}"/>
          </ac:picMkLst>
        </pc:picChg>
        <pc:picChg chg="add del mod">
          <ac:chgData name="Phoebe Njihia" userId="61e53c1c-6f94-4bc3-91aa-1e2242eae6a1" providerId="ADAL" clId="{447C8DD9-BB52-4092-98ED-055FBAC6D0F4}" dt="2023-02-07T06:57:32.055" v="6" actId="21"/>
          <ac:picMkLst>
            <pc:docMk/>
            <pc:sldMk cId="3817310540" sldId="453"/>
            <ac:picMk id="4" creationId="{54B63D82-9DF8-45AB-72B6-090260C7A1F9}"/>
          </ac:picMkLst>
        </pc:picChg>
        <pc:picChg chg="add del mod">
          <ac:chgData name="Phoebe Njihia" userId="61e53c1c-6f94-4bc3-91aa-1e2242eae6a1" providerId="ADAL" clId="{447C8DD9-BB52-4092-98ED-055FBAC6D0F4}" dt="2023-02-07T07:07:13.641" v="111" actId="21"/>
          <ac:picMkLst>
            <pc:docMk/>
            <pc:sldMk cId="3817310540" sldId="453"/>
            <ac:picMk id="6" creationId="{8A9FCE87-E9DA-658C-9E26-5B35A9D78D20}"/>
          </ac:picMkLst>
        </pc:picChg>
        <pc:picChg chg="add del mod">
          <ac:chgData name="Phoebe Njihia" userId="61e53c1c-6f94-4bc3-91aa-1e2242eae6a1" providerId="ADAL" clId="{447C8DD9-BB52-4092-98ED-055FBAC6D0F4}" dt="2023-02-07T07:14:40.067" v="114" actId="21"/>
          <ac:picMkLst>
            <pc:docMk/>
            <pc:sldMk cId="3817310540" sldId="453"/>
            <ac:picMk id="16" creationId="{60E28AB0-7645-1A9E-A2F7-5DCE9F510959}"/>
          </ac:picMkLst>
        </pc:picChg>
        <pc:picChg chg="add mod">
          <ac:chgData name="Phoebe Njihia" userId="61e53c1c-6f94-4bc3-91aa-1e2242eae6a1" providerId="ADAL" clId="{447C8DD9-BB52-4092-98ED-055FBAC6D0F4}" dt="2023-02-07T07:18:14.537" v="134" actId="14100"/>
          <ac:picMkLst>
            <pc:docMk/>
            <pc:sldMk cId="3817310540" sldId="453"/>
            <ac:picMk id="18" creationId="{BB00909F-390A-B077-1601-6B6814B4BE74}"/>
          </ac:picMkLst>
        </pc:picChg>
        <pc:picChg chg="add del mod">
          <ac:chgData name="Phoebe Njihia" userId="61e53c1c-6f94-4bc3-91aa-1e2242eae6a1" providerId="ADAL" clId="{447C8DD9-BB52-4092-98ED-055FBAC6D0F4}" dt="2023-02-12T12:22:16.165" v="270" actId="21"/>
          <ac:picMkLst>
            <pc:docMk/>
            <pc:sldMk cId="3817310540" sldId="453"/>
            <ac:picMk id="21" creationId="{F631A6C1-E4F9-8E3F-CB7F-BF39FF6C44CD}"/>
          </ac:picMkLst>
        </pc:picChg>
        <pc:cxnChg chg="add mod">
          <ac:chgData name="Phoebe Njihia" userId="61e53c1c-6f94-4bc3-91aa-1e2242eae6a1" providerId="ADAL" clId="{447C8DD9-BB52-4092-98ED-055FBAC6D0F4}" dt="2023-02-07T06:59:35.949" v="19" actId="14100"/>
          <ac:cxnSpMkLst>
            <pc:docMk/>
            <pc:sldMk cId="3817310540" sldId="453"/>
            <ac:cxnSpMk id="10" creationId="{B9D34A73-C199-2A8F-A96C-358907B962EE}"/>
          </ac:cxnSpMkLst>
        </pc:cxnChg>
      </pc:sldChg>
      <pc:sldChg chg="addSp modSp mod">
        <pc:chgData name="Phoebe Njihia" userId="61e53c1c-6f94-4bc3-91aa-1e2242eae6a1" providerId="ADAL" clId="{447C8DD9-BB52-4092-98ED-055FBAC6D0F4}" dt="2023-02-07T07:20:18.020" v="260" actId="208"/>
        <pc:sldMkLst>
          <pc:docMk/>
          <pc:sldMk cId="437839816" sldId="454"/>
        </pc:sldMkLst>
        <pc:spChg chg="add mod">
          <ac:chgData name="Phoebe Njihia" userId="61e53c1c-6f94-4bc3-91aa-1e2242eae6a1" providerId="ADAL" clId="{447C8DD9-BB52-4092-98ED-055FBAC6D0F4}" dt="2023-02-07T07:20:03.372" v="257" actId="255"/>
          <ac:spMkLst>
            <pc:docMk/>
            <pc:sldMk cId="437839816" sldId="454"/>
            <ac:spMk id="8" creationId="{7FF4C79F-26DA-2436-A9B7-798032DF043C}"/>
          </ac:spMkLst>
        </pc:spChg>
        <pc:spChg chg="mod">
          <ac:chgData name="Phoebe Njihia" userId="61e53c1c-6f94-4bc3-91aa-1e2242eae6a1" providerId="ADAL" clId="{447C8DD9-BB52-4092-98ED-055FBAC6D0F4}" dt="2023-02-07T07:04:45.147" v="108" actId="14100"/>
          <ac:spMkLst>
            <pc:docMk/>
            <pc:sldMk cId="437839816" sldId="454"/>
            <ac:spMk id="9" creationId="{2290C048-F8C3-1FB0-7CEE-39B975090525}"/>
          </ac:spMkLst>
        </pc:spChg>
        <pc:spChg chg="add mod">
          <ac:chgData name="Phoebe Njihia" userId="61e53c1c-6f94-4bc3-91aa-1e2242eae6a1" providerId="ADAL" clId="{447C8DD9-BB52-4092-98ED-055FBAC6D0F4}" dt="2023-02-07T07:20:18.020" v="260" actId="208"/>
          <ac:spMkLst>
            <pc:docMk/>
            <pc:sldMk cId="437839816" sldId="454"/>
            <ac:spMk id="10" creationId="{FAB1D7B8-2184-181A-5DFB-587196FC0540}"/>
          </ac:spMkLst>
        </pc:spChg>
        <pc:picChg chg="add mod">
          <ac:chgData name="Phoebe Njihia" userId="61e53c1c-6f94-4bc3-91aa-1e2242eae6a1" providerId="ADAL" clId="{447C8DD9-BB52-4092-98ED-055FBAC6D0F4}" dt="2023-02-07T07:04:48.114" v="109" actId="1076"/>
          <ac:picMkLst>
            <pc:docMk/>
            <pc:sldMk cId="437839816" sldId="454"/>
            <ac:picMk id="3" creationId="{D12F4C09-7349-A99F-7AFF-B4D1555FA255}"/>
          </ac:picMkLst>
        </pc:picChg>
        <pc:picChg chg="add mod">
          <ac:chgData name="Phoebe Njihia" userId="61e53c1c-6f94-4bc3-91aa-1e2242eae6a1" providerId="ADAL" clId="{447C8DD9-BB52-4092-98ED-055FBAC6D0F4}" dt="2023-02-07T07:04:49.654" v="110" actId="1076"/>
          <ac:picMkLst>
            <pc:docMk/>
            <pc:sldMk cId="437839816" sldId="454"/>
            <ac:picMk id="6" creationId="{0575D749-8CD2-8231-7BC8-950DF70F1287}"/>
          </ac:picMkLst>
        </pc:picChg>
      </pc:sldChg>
    </pc:docChg>
  </pc:docChgLst>
  <pc:docChgLst>
    <pc:chgData name="Phoebe Njihia" userId="61e53c1c-6f94-4bc3-91aa-1e2242eae6a1" providerId="ADAL" clId="{68A16E16-038D-4925-8CB9-06EAF275D11A}"/>
    <pc:docChg chg="undo custSel delSld modSld">
      <pc:chgData name="Phoebe Njihia" userId="61e53c1c-6f94-4bc3-91aa-1e2242eae6a1" providerId="ADAL" clId="{68A16E16-038D-4925-8CB9-06EAF275D11A}" dt="2023-02-22T12:10:47.062" v="1530" actId="1076"/>
      <pc:docMkLst>
        <pc:docMk/>
      </pc:docMkLst>
      <pc:sldChg chg="del">
        <pc:chgData name="Phoebe Njihia" userId="61e53c1c-6f94-4bc3-91aa-1e2242eae6a1" providerId="ADAL" clId="{68A16E16-038D-4925-8CB9-06EAF275D11A}" dt="2023-02-22T11:18:40.617" v="0" actId="2696"/>
        <pc:sldMkLst>
          <pc:docMk/>
          <pc:sldMk cId="2265858915" sldId="266"/>
        </pc:sldMkLst>
      </pc:sldChg>
      <pc:sldChg chg="addSp delSp modSp mod">
        <pc:chgData name="Phoebe Njihia" userId="61e53c1c-6f94-4bc3-91aa-1e2242eae6a1" providerId="ADAL" clId="{68A16E16-038D-4925-8CB9-06EAF275D11A}" dt="2023-02-22T12:10:47.062" v="1530" actId="1076"/>
        <pc:sldMkLst>
          <pc:docMk/>
          <pc:sldMk cId="2261132308" sldId="410"/>
        </pc:sldMkLst>
        <pc:spChg chg="add del mod">
          <ac:chgData name="Phoebe Njihia" userId="61e53c1c-6f94-4bc3-91aa-1e2242eae6a1" providerId="ADAL" clId="{68A16E16-038D-4925-8CB9-06EAF275D11A}" dt="2023-02-22T11:22:09.044" v="62"/>
          <ac:spMkLst>
            <pc:docMk/>
            <pc:sldMk cId="2261132308" sldId="410"/>
            <ac:spMk id="3" creationId="{33F93F06-8C51-1D3F-B308-4947E2F47E4A}"/>
          </ac:spMkLst>
        </pc:spChg>
        <pc:spChg chg="add del mod">
          <ac:chgData name="Phoebe Njihia" userId="61e53c1c-6f94-4bc3-91aa-1e2242eae6a1" providerId="ADAL" clId="{68A16E16-038D-4925-8CB9-06EAF275D11A}" dt="2023-02-22T11:26:28.305" v="69"/>
          <ac:spMkLst>
            <pc:docMk/>
            <pc:sldMk cId="2261132308" sldId="410"/>
            <ac:spMk id="7" creationId="{591E4910-7FA1-FDCB-FF88-54EDA643D201}"/>
          </ac:spMkLst>
        </pc:spChg>
        <pc:spChg chg="mod">
          <ac:chgData name="Phoebe Njihia" userId="61e53c1c-6f94-4bc3-91aa-1e2242eae6a1" providerId="ADAL" clId="{68A16E16-038D-4925-8CB9-06EAF275D11A}" dt="2023-02-22T11:20:05.328" v="51" actId="20577"/>
          <ac:spMkLst>
            <pc:docMk/>
            <pc:sldMk cId="2261132308" sldId="410"/>
            <ac:spMk id="10" creationId="{387C4771-350F-C00C-7E82-F7560D0060B4}"/>
          </ac:spMkLst>
        </pc:spChg>
        <pc:spChg chg="mod">
          <ac:chgData name="Phoebe Njihia" userId="61e53c1c-6f94-4bc3-91aa-1e2242eae6a1" providerId="ADAL" clId="{68A16E16-038D-4925-8CB9-06EAF275D11A}" dt="2023-02-22T11:28:16.383" v="70" actId="1076"/>
          <ac:spMkLst>
            <pc:docMk/>
            <pc:sldMk cId="2261132308" sldId="410"/>
            <ac:spMk id="12" creationId="{7DD957B0-1EEB-712B-38C1-C7335F4CD211}"/>
          </ac:spMkLst>
        </pc:spChg>
        <pc:spChg chg="add del">
          <ac:chgData name="Phoebe Njihia" userId="61e53c1c-6f94-4bc3-91aa-1e2242eae6a1" providerId="ADAL" clId="{68A16E16-038D-4925-8CB9-06EAF275D11A}" dt="2023-02-22T11:35:49.044" v="91" actId="22"/>
          <ac:spMkLst>
            <pc:docMk/>
            <pc:sldMk cId="2261132308" sldId="410"/>
            <ac:spMk id="22" creationId="{D1106756-4580-C402-3C22-70C4CF696154}"/>
          </ac:spMkLst>
        </pc:spChg>
        <pc:spChg chg="add mod">
          <ac:chgData name="Phoebe Njihia" userId="61e53c1c-6f94-4bc3-91aa-1e2242eae6a1" providerId="ADAL" clId="{68A16E16-038D-4925-8CB9-06EAF275D11A}" dt="2023-02-22T12:10:47.062" v="1530" actId="1076"/>
          <ac:spMkLst>
            <pc:docMk/>
            <pc:sldMk cId="2261132308" sldId="410"/>
            <ac:spMk id="24" creationId="{E3E60A3D-62D5-8A41-3E51-BEB8BC3F5958}"/>
          </ac:spMkLst>
        </pc:spChg>
        <pc:picChg chg="add del mod">
          <ac:chgData name="Phoebe Njihia" userId="61e53c1c-6f94-4bc3-91aa-1e2242eae6a1" providerId="ADAL" clId="{68A16E16-038D-4925-8CB9-06EAF275D11A}" dt="2023-02-22T11:28:26.661" v="75" actId="21"/>
          <ac:picMkLst>
            <pc:docMk/>
            <pc:sldMk cId="2261132308" sldId="410"/>
            <ac:picMk id="14" creationId="{D1C9B402-6DB0-5998-21BF-91459CE794AA}"/>
          </ac:picMkLst>
        </pc:picChg>
        <pc:picChg chg="add del mod">
          <ac:chgData name="Phoebe Njihia" userId="61e53c1c-6f94-4bc3-91aa-1e2242eae6a1" providerId="ADAL" clId="{68A16E16-038D-4925-8CB9-06EAF275D11A}" dt="2023-02-22T11:29:21.875" v="80" actId="21"/>
          <ac:picMkLst>
            <pc:docMk/>
            <pc:sldMk cId="2261132308" sldId="410"/>
            <ac:picMk id="16" creationId="{5D8EF9FF-C337-9B7D-21ED-2FAD9218B50F}"/>
          </ac:picMkLst>
        </pc:picChg>
        <pc:picChg chg="add del mod">
          <ac:chgData name="Phoebe Njihia" userId="61e53c1c-6f94-4bc3-91aa-1e2242eae6a1" providerId="ADAL" clId="{68A16E16-038D-4925-8CB9-06EAF275D11A}" dt="2023-02-22T11:31:33.205" v="86" actId="21"/>
          <ac:picMkLst>
            <pc:docMk/>
            <pc:sldMk cId="2261132308" sldId="410"/>
            <ac:picMk id="18" creationId="{D892A382-D4B8-FAE3-B199-B9CFBCCF28FB}"/>
          </ac:picMkLst>
        </pc:picChg>
        <pc:picChg chg="add mod">
          <ac:chgData name="Phoebe Njihia" userId="61e53c1c-6f94-4bc3-91aa-1e2242eae6a1" providerId="ADAL" clId="{68A16E16-038D-4925-8CB9-06EAF275D11A}" dt="2023-02-22T11:50:24.980" v="766" actId="1076"/>
          <ac:picMkLst>
            <pc:docMk/>
            <pc:sldMk cId="2261132308" sldId="410"/>
            <ac:picMk id="20" creationId="{B0B51C7B-F73D-8511-94A6-A1894FBEEE73}"/>
          </ac:picMkLst>
        </pc:picChg>
      </pc:sldChg>
      <pc:sldChg chg="del">
        <pc:chgData name="Phoebe Njihia" userId="61e53c1c-6f94-4bc3-91aa-1e2242eae6a1" providerId="ADAL" clId="{68A16E16-038D-4925-8CB9-06EAF275D11A}" dt="2023-02-22T11:18:53.455" v="1" actId="2696"/>
        <pc:sldMkLst>
          <pc:docMk/>
          <pc:sldMk cId="147528826" sldId="411"/>
        </pc:sldMkLst>
      </pc:sldChg>
      <pc:sldChg chg="del">
        <pc:chgData name="Phoebe Njihia" userId="61e53c1c-6f94-4bc3-91aa-1e2242eae6a1" providerId="ADAL" clId="{68A16E16-038D-4925-8CB9-06EAF275D11A}" dt="2023-02-22T11:18:53.455" v="1" actId="2696"/>
        <pc:sldMkLst>
          <pc:docMk/>
          <pc:sldMk cId="3281919927" sldId="412"/>
        </pc:sldMkLst>
      </pc:sldChg>
      <pc:sldChg chg="del">
        <pc:chgData name="Phoebe Njihia" userId="61e53c1c-6f94-4bc3-91aa-1e2242eae6a1" providerId="ADAL" clId="{68A16E16-038D-4925-8CB9-06EAF275D11A}" dt="2023-02-22T11:18:53.455" v="1" actId="2696"/>
        <pc:sldMkLst>
          <pc:docMk/>
          <pc:sldMk cId="742020442" sldId="414"/>
        </pc:sldMkLst>
      </pc:sldChg>
      <pc:sldChg chg="del">
        <pc:chgData name="Phoebe Njihia" userId="61e53c1c-6f94-4bc3-91aa-1e2242eae6a1" providerId="ADAL" clId="{68A16E16-038D-4925-8CB9-06EAF275D11A}" dt="2023-02-22T11:19:06.470" v="2" actId="2696"/>
        <pc:sldMkLst>
          <pc:docMk/>
          <pc:sldMk cId="899575014" sldId="416"/>
        </pc:sldMkLst>
      </pc:sldChg>
      <pc:sldChg chg="del">
        <pc:chgData name="Phoebe Njihia" userId="61e53c1c-6f94-4bc3-91aa-1e2242eae6a1" providerId="ADAL" clId="{68A16E16-038D-4925-8CB9-06EAF275D11A}" dt="2023-02-22T11:19:25.433" v="3" actId="2696"/>
        <pc:sldMkLst>
          <pc:docMk/>
          <pc:sldMk cId="2917452096" sldId="417"/>
        </pc:sldMkLst>
      </pc:sldChg>
      <pc:sldChg chg="del">
        <pc:chgData name="Phoebe Njihia" userId="61e53c1c-6f94-4bc3-91aa-1e2242eae6a1" providerId="ADAL" clId="{68A16E16-038D-4925-8CB9-06EAF275D11A}" dt="2023-02-22T11:19:06.470" v="2" actId="2696"/>
        <pc:sldMkLst>
          <pc:docMk/>
          <pc:sldMk cId="4198518633" sldId="419"/>
        </pc:sldMkLst>
      </pc:sldChg>
      <pc:sldChg chg="del">
        <pc:chgData name="Phoebe Njihia" userId="61e53c1c-6f94-4bc3-91aa-1e2242eae6a1" providerId="ADAL" clId="{68A16E16-038D-4925-8CB9-06EAF275D11A}" dt="2023-02-22T11:19:35.122" v="4" actId="2696"/>
        <pc:sldMkLst>
          <pc:docMk/>
          <pc:sldMk cId="3481312179" sldId="421"/>
        </pc:sldMkLst>
      </pc:sldChg>
      <pc:sldChg chg="del">
        <pc:chgData name="Phoebe Njihia" userId="61e53c1c-6f94-4bc3-91aa-1e2242eae6a1" providerId="ADAL" clId="{68A16E16-038D-4925-8CB9-06EAF275D11A}" dt="2023-02-22T11:19:25.433" v="3" actId="2696"/>
        <pc:sldMkLst>
          <pc:docMk/>
          <pc:sldMk cId="4149799559" sldId="422"/>
        </pc:sldMkLst>
      </pc:sldChg>
      <pc:sldChg chg="del">
        <pc:chgData name="Phoebe Njihia" userId="61e53c1c-6f94-4bc3-91aa-1e2242eae6a1" providerId="ADAL" clId="{68A16E16-038D-4925-8CB9-06EAF275D11A}" dt="2023-02-22T11:19:25.433" v="3" actId="2696"/>
        <pc:sldMkLst>
          <pc:docMk/>
          <pc:sldMk cId="896819936" sldId="423"/>
        </pc:sldMkLst>
      </pc:sldChg>
      <pc:sldChg chg="del">
        <pc:chgData name="Phoebe Njihia" userId="61e53c1c-6f94-4bc3-91aa-1e2242eae6a1" providerId="ADAL" clId="{68A16E16-038D-4925-8CB9-06EAF275D11A}" dt="2023-02-22T11:19:06.470" v="2" actId="2696"/>
        <pc:sldMkLst>
          <pc:docMk/>
          <pc:sldMk cId="655654976" sldId="424"/>
        </pc:sldMkLst>
      </pc:sldChg>
      <pc:sldChg chg="del">
        <pc:chgData name="Phoebe Njihia" userId="61e53c1c-6f94-4bc3-91aa-1e2242eae6a1" providerId="ADAL" clId="{68A16E16-038D-4925-8CB9-06EAF275D11A}" dt="2023-02-22T11:19:06.470" v="2" actId="2696"/>
        <pc:sldMkLst>
          <pc:docMk/>
          <pc:sldMk cId="3967723739" sldId="425"/>
        </pc:sldMkLst>
      </pc:sldChg>
      <pc:sldChg chg="del">
        <pc:chgData name="Phoebe Njihia" userId="61e53c1c-6f94-4bc3-91aa-1e2242eae6a1" providerId="ADAL" clId="{68A16E16-038D-4925-8CB9-06EAF275D11A}" dt="2023-02-22T11:19:35.122" v="4" actId="2696"/>
        <pc:sldMkLst>
          <pc:docMk/>
          <pc:sldMk cId="791546400" sldId="426"/>
        </pc:sldMkLst>
      </pc:sldChg>
      <pc:sldChg chg="del">
        <pc:chgData name="Phoebe Njihia" userId="61e53c1c-6f94-4bc3-91aa-1e2242eae6a1" providerId="ADAL" clId="{68A16E16-038D-4925-8CB9-06EAF275D11A}" dt="2023-02-22T11:18:53.455" v="1" actId="2696"/>
        <pc:sldMkLst>
          <pc:docMk/>
          <pc:sldMk cId="15829409" sldId="429"/>
        </pc:sldMkLst>
      </pc:sldChg>
      <pc:sldChg chg="del">
        <pc:chgData name="Phoebe Njihia" userId="61e53c1c-6f94-4bc3-91aa-1e2242eae6a1" providerId="ADAL" clId="{68A16E16-038D-4925-8CB9-06EAF275D11A}" dt="2023-02-22T11:18:53.455" v="1" actId="2696"/>
        <pc:sldMkLst>
          <pc:docMk/>
          <pc:sldMk cId="3747149683" sldId="430"/>
        </pc:sldMkLst>
      </pc:sldChg>
      <pc:sldChg chg="del">
        <pc:chgData name="Phoebe Njihia" userId="61e53c1c-6f94-4bc3-91aa-1e2242eae6a1" providerId="ADAL" clId="{68A16E16-038D-4925-8CB9-06EAF275D11A}" dt="2023-02-22T11:18:53.455" v="1" actId="2696"/>
        <pc:sldMkLst>
          <pc:docMk/>
          <pc:sldMk cId="3557807169" sldId="431"/>
        </pc:sldMkLst>
      </pc:sldChg>
      <pc:sldChg chg="del">
        <pc:chgData name="Phoebe Njihia" userId="61e53c1c-6f94-4bc3-91aa-1e2242eae6a1" providerId="ADAL" clId="{68A16E16-038D-4925-8CB9-06EAF275D11A}" dt="2023-02-22T11:19:35.122" v="4" actId="2696"/>
        <pc:sldMkLst>
          <pc:docMk/>
          <pc:sldMk cId="3509725147" sldId="432"/>
        </pc:sldMkLst>
      </pc:sldChg>
      <pc:sldChg chg="del">
        <pc:chgData name="Phoebe Njihia" userId="61e53c1c-6f94-4bc3-91aa-1e2242eae6a1" providerId="ADAL" clId="{68A16E16-038D-4925-8CB9-06EAF275D11A}" dt="2023-02-22T11:19:35.122" v="4" actId="2696"/>
        <pc:sldMkLst>
          <pc:docMk/>
          <pc:sldMk cId="1869457320" sldId="433"/>
        </pc:sldMkLst>
      </pc:sldChg>
      <pc:sldChg chg="del">
        <pc:chgData name="Phoebe Njihia" userId="61e53c1c-6f94-4bc3-91aa-1e2242eae6a1" providerId="ADAL" clId="{68A16E16-038D-4925-8CB9-06EAF275D11A}" dt="2023-02-22T11:19:50.916" v="17" actId="47"/>
        <pc:sldMkLst>
          <pc:docMk/>
          <pc:sldMk cId="304427880" sldId="434"/>
        </pc:sldMkLst>
      </pc:sldChg>
      <pc:sldChg chg="del">
        <pc:chgData name="Phoebe Njihia" userId="61e53c1c-6f94-4bc3-91aa-1e2242eae6a1" providerId="ADAL" clId="{68A16E16-038D-4925-8CB9-06EAF275D11A}" dt="2023-02-22T11:19:49.585" v="15" actId="47"/>
        <pc:sldMkLst>
          <pc:docMk/>
          <pc:sldMk cId="4087313475" sldId="435"/>
        </pc:sldMkLst>
      </pc:sldChg>
      <pc:sldChg chg="del">
        <pc:chgData name="Phoebe Njihia" userId="61e53c1c-6f94-4bc3-91aa-1e2242eae6a1" providerId="ADAL" clId="{68A16E16-038D-4925-8CB9-06EAF275D11A}" dt="2023-02-22T11:19:49.385" v="14" actId="47"/>
        <pc:sldMkLst>
          <pc:docMk/>
          <pc:sldMk cId="4249743281" sldId="436"/>
        </pc:sldMkLst>
      </pc:sldChg>
      <pc:sldChg chg="del">
        <pc:chgData name="Phoebe Njihia" userId="61e53c1c-6f94-4bc3-91aa-1e2242eae6a1" providerId="ADAL" clId="{68A16E16-038D-4925-8CB9-06EAF275D11A}" dt="2023-02-22T11:19:48.884" v="11" actId="47"/>
        <pc:sldMkLst>
          <pc:docMk/>
          <pc:sldMk cId="2336834783" sldId="437"/>
        </pc:sldMkLst>
      </pc:sldChg>
      <pc:sldChg chg="del">
        <pc:chgData name="Phoebe Njihia" userId="61e53c1c-6f94-4bc3-91aa-1e2242eae6a1" providerId="ADAL" clId="{68A16E16-038D-4925-8CB9-06EAF275D11A}" dt="2023-02-22T11:18:53.455" v="1" actId="2696"/>
        <pc:sldMkLst>
          <pc:docMk/>
          <pc:sldMk cId="2895233474" sldId="438"/>
        </pc:sldMkLst>
      </pc:sldChg>
      <pc:sldChg chg="del">
        <pc:chgData name="Phoebe Njihia" userId="61e53c1c-6f94-4bc3-91aa-1e2242eae6a1" providerId="ADAL" clId="{68A16E16-038D-4925-8CB9-06EAF275D11A}" dt="2023-02-22T11:19:49.772" v="16" actId="47"/>
        <pc:sldMkLst>
          <pc:docMk/>
          <pc:sldMk cId="3063105626" sldId="440"/>
        </pc:sldMkLst>
      </pc:sldChg>
      <pc:sldChg chg="del">
        <pc:chgData name="Phoebe Njihia" userId="61e53c1c-6f94-4bc3-91aa-1e2242eae6a1" providerId="ADAL" clId="{68A16E16-038D-4925-8CB9-06EAF275D11A}" dt="2023-02-22T11:19:49.050" v="12" actId="47"/>
        <pc:sldMkLst>
          <pc:docMk/>
          <pc:sldMk cId="1851751540" sldId="441"/>
        </pc:sldMkLst>
      </pc:sldChg>
      <pc:sldChg chg="del">
        <pc:chgData name="Phoebe Njihia" userId="61e53c1c-6f94-4bc3-91aa-1e2242eae6a1" providerId="ADAL" clId="{68A16E16-038D-4925-8CB9-06EAF275D11A}" dt="2023-02-22T11:19:48.550" v="9" actId="47"/>
        <pc:sldMkLst>
          <pc:docMk/>
          <pc:sldMk cId="1141369545" sldId="442"/>
        </pc:sldMkLst>
      </pc:sldChg>
      <pc:sldChg chg="del">
        <pc:chgData name="Phoebe Njihia" userId="61e53c1c-6f94-4bc3-91aa-1e2242eae6a1" providerId="ADAL" clId="{68A16E16-038D-4925-8CB9-06EAF275D11A}" dt="2023-02-22T11:19:48.715" v="10" actId="47"/>
        <pc:sldMkLst>
          <pc:docMk/>
          <pc:sldMk cId="991711156" sldId="443"/>
        </pc:sldMkLst>
      </pc:sldChg>
      <pc:sldChg chg="del">
        <pc:chgData name="Phoebe Njihia" userId="61e53c1c-6f94-4bc3-91aa-1e2242eae6a1" providerId="ADAL" clId="{68A16E16-038D-4925-8CB9-06EAF275D11A}" dt="2023-02-22T11:19:44.730" v="5" actId="2696"/>
        <pc:sldMkLst>
          <pc:docMk/>
          <pc:sldMk cId="4174428102" sldId="444"/>
        </pc:sldMkLst>
      </pc:sldChg>
      <pc:sldChg chg="del">
        <pc:chgData name="Phoebe Njihia" userId="61e53c1c-6f94-4bc3-91aa-1e2242eae6a1" providerId="ADAL" clId="{68A16E16-038D-4925-8CB9-06EAF275D11A}" dt="2023-02-22T11:19:48.395" v="8" actId="47"/>
        <pc:sldMkLst>
          <pc:docMk/>
          <pc:sldMk cId="108287859" sldId="446"/>
        </pc:sldMkLst>
      </pc:sldChg>
      <pc:sldChg chg="del">
        <pc:chgData name="Phoebe Njihia" userId="61e53c1c-6f94-4bc3-91aa-1e2242eae6a1" providerId="ADAL" clId="{68A16E16-038D-4925-8CB9-06EAF275D11A}" dt="2023-02-22T11:19:48.180" v="7" actId="47"/>
        <pc:sldMkLst>
          <pc:docMk/>
          <pc:sldMk cId="420383015" sldId="447"/>
        </pc:sldMkLst>
      </pc:sldChg>
      <pc:sldChg chg="del">
        <pc:chgData name="Phoebe Njihia" userId="61e53c1c-6f94-4bc3-91aa-1e2242eae6a1" providerId="ADAL" clId="{68A16E16-038D-4925-8CB9-06EAF275D11A}" dt="2023-02-22T11:19:47.859" v="6" actId="47"/>
        <pc:sldMkLst>
          <pc:docMk/>
          <pc:sldMk cId="2687449871" sldId="449"/>
        </pc:sldMkLst>
      </pc:sldChg>
      <pc:sldChg chg="del">
        <pc:chgData name="Phoebe Njihia" userId="61e53c1c-6f94-4bc3-91aa-1e2242eae6a1" providerId="ADAL" clId="{68A16E16-038D-4925-8CB9-06EAF275D11A}" dt="2023-02-22T11:19:49.212" v="13" actId="47"/>
        <pc:sldMkLst>
          <pc:docMk/>
          <pc:sldMk cId="3653548500" sldId="450"/>
        </pc:sldMkLst>
      </pc:sldChg>
      <pc:sldChg chg="del">
        <pc:chgData name="Phoebe Njihia" userId="61e53c1c-6f94-4bc3-91aa-1e2242eae6a1" providerId="ADAL" clId="{68A16E16-038D-4925-8CB9-06EAF275D11A}" dt="2023-02-22T11:19:06.470" v="2" actId="2696"/>
        <pc:sldMkLst>
          <pc:docMk/>
          <pc:sldMk cId="3817310540" sldId="453"/>
        </pc:sldMkLst>
      </pc:sldChg>
      <pc:sldChg chg="del">
        <pc:chgData name="Phoebe Njihia" userId="61e53c1c-6f94-4bc3-91aa-1e2242eae6a1" providerId="ADAL" clId="{68A16E16-038D-4925-8CB9-06EAF275D11A}" dt="2023-02-22T11:19:06.470" v="2" actId="2696"/>
        <pc:sldMkLst>
          <pc:docMk/>
          <pc:sldMk cId="1443319434" sldId="456"/>
        </pc:sldMkLst>
      </pc:sldChg>
      <pc:sldChg chg="del">
        <pc:chgData name="Phoebe Njihia" userId="61e53c1c-6f94-4bc3-91aa-1e2242eae6a1" providerId="ADAL" clId="{68A16E16-038D-4925-8CB9-06EAF275D11A}" dt="2023-02-22T11:19:06.470" v="2" actId="2696"/>
        <pc:sldMkLst>
          <pc:docMk/>
          <pc:sldMk cId="3034373702" sldId="457"/>
        </pc:sldMkLst>
      </pc:sldChg>
      <pc:sldChg chg="del">
        <pc:chgData name="Phoebe Njihia" userId="61e53c1c-6f94-4bc3-91aa-1e2242eae6a1" providerId="ADAL" clId="{68A16E16-038D-4925-8CB9-06EAF275D11A}" dt="2023-02-22T11:19:06.470" v="2" actId="2696"/>
        <pc:sldMkLst>
          <pc:docMk/>
          <pc:sldMk cId="1192054542" sldId="458"/>
        </pc:sldMkLst>
      </pc:sldChg>
    </pc:docChg>
  </pc:docChgLst>
  <pc:docChgLst>
    <pc:chgData name="Iva Vavic" userId="13a89f61-d74e-4100-9f82-8f9fd7ea3560" providerId="ADAL" clId="{084123DA-2B02-8143-8AF1-A7929300F70C}"/>
    <pc:docChg chg="undo custSel modSld">
      <pc:chgData name="Iva Vavic" userId="13a89f61-d74e-4100-9f82-8f9fd7ea3560" providerId="ADAL" clId="{084123DA-2B02-8143-8AF1-A7929300F70C}" dt="2023-05-17T08:25:02.227" v="4"/>
      <pc:docMkLst>
        <pc:docMk/>
      </pc:docMkLst>
      <pc:sldChg chg="addSp delSp">
        <pc:chgData name="Iva Vavic" userId="13a89f61-d74e-4100-9f82-8f9fd7ea3560" providerId="ADAL" clId="{084123DA-2B02-8143-8AF1-A7929300F70C}" dt="2023-05-17T08:25:02.227" v="4"/>
        <pc:sldMkLst>
          <pc:docMk/>
          <pc:sldMk cId="1525568896" sldId="427"/>
        </pc:sldMkLst>
        <pc:inkChg chg="add del">
          <ac:chgData name="Iva Vavic" userId="13a89f61-d74e-4100-9f82-8f9fd7ea3560" providerId="ADAL" clId="{084123DA-2B02-8143-8AF1-A7929300F70C}" dt="2023-05-17T08:25:02.227" v="4"/>
          <ac:inkMkLst>
            <pc:docMk/>
            <pc:sldMk cId="1525568896" sldId="427"/>
            <ac:inkMk id="3" creationId="{45F6108E-7D81-8437-1C90-5EB857FDADA6}"/>
          </ac:inkMkLst>
        </pc:inkChg>
        <pc:inkChg chg="add del">
          <ac:chgData name="Iva Vavic" userId="13a89f61-d74e-4100-9f82-8f9fd7ea3560" providerId="ADAL" clId="{084123DA-2B02-8143-8AF1-A7929300F70C}" dt="2023-05-17T08:25:02.011" v="3"/>
          <ac:inkMkLst>
            <pc:docMk/>
            <pc:sldMk cId="1525568896" sldId="427"/>
            <ac:inkMk id="4" creationId="{2B088B1B-70EE-AF3A-3626-04190BAC8E89}"/>
          </ac:inkMkLst>
        </pc:inkChg>
        <pc:inkChg chg="add del reco">
          <ac:chgData name="Iva Vavic" userId="13a89f61-d74e-4100-9f82-8f9fd7ea3560" providerId="ADAL" clId="{084123DA-2B02-8143-8AF1-A7929300F70C}" dt="2023-05-17T08:25:02.011" v="3"/>
          <ac:inkMkLst>
            <pc:docMk/>
            <pc:sldMk cId="1525568896" sldId="427"/>
            <ac:inkMk id="6" creationId="{59B8FF46-EC95-F4F5-B8B7-C6E74F522ED4}"/>
          </ac:inkMkLst>
        </pc:inkChg>
      </pc:sldChg>
    </pc:docChg>
  </pc:docChgLst>
  <pc:docChgLst>
    <pc:chgData name="Phoebe Njihia" userId="61e53c1c-6f94-4bc3-91aa-1e2242eae6a1" providerId="ADAL" clId="{844AC723-1F5A-4E3E-904A-3ECB61CB652E}"/>
    <pc:docChg chg="custSel addSld delSld modSld sldOrd">
      <pc:chgData name="Phoebe Njihia" userId="61e53c1c-6f94-4bc3-91aa-1e2242eae6a1" providerId="ADAL" clId="{844AC723-1F5A-4E3E-904A-3ECB61CB652E}" dt="2023-02-19T11:07:16.192" v="1477" actId="33524"/>
      <pc:docMkLst>
        <pc:docMk/>
      </pc:docMkLst>
      <pc:sldChg chg="modSp add mod ord setBg">
        <pc:chgData name="Phoebe Njihia" userId="61e53c1c-6f94-4bc3-91aa-1e2242eae6a1" providerId="ADAL" clId="{844AC723-1F5A-4E3E-904A-3ECB61CB652E}" dt="2023-02-19T11:02:58.394" v="1476"/>
        <pc:sldMkLst>
          <pc:docMk/>
          <pc:sldMk cId="2265858915" sldId="266"/>
        </pc:sldMkLst>
        <pc:spChg chg="mod">
          <ac:chgData name="Phoebe Njihia" userId="61e53c1c-6f94-4bc3-91aa-1e2242eae6a1" providerId="ADAL" clId="{844AC723-1F5A-4E3E-904A-3ECB61CB652E}" dt="2023-02-19T11:02:15.561" v="1454" actId="20577"/>
          <ac:spMkLst>
            <pc:docMk/>
            <pc:sldMk cId="2265858915" sldId="266"/>
            <ac:spMk id="7" creationId="{8BC65051-CD12-F410-8DCE-CB3DD714B380}"/>
          </ac:spMkLst>
        </pc:spChg>
        <pc:spChg chg="mod">
          <ac:chgData name="Phoebe Njihia" userId="61e53c1c-6f94-4bc3-91aa-1e2242eae6a1" providerId="ADAL" clId="{844AC723-1F5A-4E3E-904A-3ECB61CB652E}" dt="2023-02-19T11:02:34.145" v="1474" actId="20577"/>
          <ac:spMkLst>
            <pc:docMk/>
            <pc:sldMk cId="2265858915" sldId="266"/>
            <ac:spMk id="9" creationId="{B91D76C8-B40B-82DF-A463-7FA49157F0E0}"/>
          </ac:spMkLst>
        </pc:spChg>
      </pc:sldChg>
      <pc:sldChg chg="modSp mod">
        <pc:chgData name="Phoebe Njihia" userId="61e53c1c-6f94-4bc3-91aa-1e2242eae6a1" providerId="ADAL" clId="{844AC723-1F5A-4E3E-904A-3ECB61CB652E}" dt="2023-02-19T07:13:16.892" v="481" actId="20577"/>
        <pc:sldMkLst>
          <pc:docMk/>
          <pc:sldMk cId="899575014" sldId="416"/>
        </pc:sldMkLst>
        <pc:spChg chg="mod">
          <ac:chgData name="Phoebe Njihia" userId="61e53c1c-6f94-4bc3-91aa-1e2242eae6a1" providerId="ADAL" clId="{844AC723-1F5A-4E3E-904A-3ECB61CB652E}" dt="2023-02-19T07:13:16.892" v="481" actId="20577"/>
          <ac:spMkLst>
            <pc:docMk/>
            <pc:sldMk cId="899575014" sldId="416"/>
            <ac:spMk id="9" creationId="{2290C048-F8C3-1FB0-7CEE-39B975090525}"/>
          </ac:spMkLst>
        </pc:spChg>
      </pc:sldChg>
      <pc:sldChg chg="addSp delSp modSp mod">
        <pc:chgData name="Phoebe Njihia" userId="61e53c1c-6f94-4bc3-91aa-1e2242eae6a1" providerId="ADAL" clId="{844AC723-1F5A-4E3E-904A-3ECB61CB652E}" dt="2023-02-19T08:15:19.029" v="1356" actId="14100"/>
        <pc:sldMkLst>
          <pc:docMk/>
          <pc:sldMk cId="655654976" sldId="424"/>
        </pc:sldMkLst>
        <pc:picChg chg="add mod">
          <ac:chgData name="Phoebe Njihia" userId="61e53c1c-6f94-4bc3-91aa-1e2242eae6a1" providerId="ADAL" clId="{844AC723-1F5A-4E3E-904A-3ECB61CB652E}" dt="2023-02-19T08:10:54.174" v="1262" actId="1076"/>
          <ac:picMkLst>
            <pc:docMk/>
            <pc:sldMk cId="655654976" sldId="424"/>
            <ac:picMk id="6" creationId="{81C8FB91-4637-A75B-B964-8BED731F4CDC}"/>
          </ac:picMkLst>
        </pc:picChg>
        <pc:picChg chg="del">
          <ac:chgData name="Phoebe Njihia" userId="61e53c1c-6f94-4bc3-91aa-1e2242eae6a1" providerId="ADAL" clId="{844AC723-1F5A-4E3E-904A-3ECB61CB652E}" dt="2023-02-19T08:10:09.407" v="1260" actId="21"/>
          <ac:picMkLst>
            <pc:docMk/>
            <pc:sldMk cId="655654976" sldId="424"/>
            <ac:picMk id="18" creationId="{2042702E-010C-42BB-6302-06622FA540B8}"/>
          </ac:picMkLst>
        </pc:picChg>
        <pc:cxnChg chg="mod">
          <ac:chgData name="Phoebe Njihia" userId="61e53c1c-6f94-4bc3-91aa-1e2242eae6a1" providerId="ADAL" clId="{844AC723-1F5A-4E3E-904A-3ECB61CB652E}" dt="2023-02-19T08:15:19.029" v="1356" actId="14100"/>
          <ac:cxnSpMkLst>
            <pc:docMk/>
            <pc:sldMk cId="655654976" sldId="424"/>
            <ac:cxnSpMk id="20" creationId="{3484CB36-701B-9A1E-3144-1545B3F1B2DA}"/>
          </ac:cxnSpMkLst>
        </pc:cxnChg>
        <pc:cxnChg chg="del">
          <ac:chgData name="Phoebe Njihia" userId="61e53c1c-6f94-4bc3-91aa-1e2242eae6a1" providerId="ADAL" clId="{844AC723-1F5A-4E3E-904A-3ECB61CB652E}" dt="2023-02-19T08:10:59.256" v="1263" actId="21"/>
          <ac:cxnSpMkLst>
            <pc:docMk/>
            <pc:sldMk cId="655654976" sldId="424"/>
            <ac:cxnSpMk id="26" creationId="{DF2A2C91-F5FA-211E-20CF-9B0D5B843767}"/>
          </ac:cxnSpMkLst>
        </pc:cxnChg>
        <pc:cxnChg chg="mod">
          <ac:chgData name="Phoebe Njihia" userId="61e53c1c-6f94-4bc3-91aa-1e2242eae6a1" providerId="ADAL" clId="{844AC723-1F5A-4E3E-904A-3ECB61CB652E}" dt="2023-02-19T08:11:12.066" v="1266" actId="208"/>
          <ac:cxnSpMkLst>
            <pc:docMk/>
            <pc:sldMk cId="655654976" sldId="424"/>
            <ac:cxnSpMk id="32" creationId="{424A2FC8-B806-0793-1C59-52ED45F76708}"/>
          </ac:cxnSpMkLst>
        </pc:cxnChg>
      </pc:sldChg>
      <pc:sldChg chg="modSp mod">
        <pc:chgData name="Phoebe Njihia" userId="61e53c1c-6f94-4bc3-91aa-1e2242eae6a1" providerId="ADAL" clId="{844AC723-1F5A-4E3E-904A-3ECB61CB652E}" dt="2023-02-19T08:14:40.237" v="1353" actId="113"/>
        <pc:sldMkLst>
          <pc:docMk/>
          <pc:sldMk cId="3967723739" sldId="425"/>
        </pc:sldMkLst>
        <pc:spChg chg="mod">
          <ac:chgData name="Phoebe Njihia" userId="61e53c1c-6f94-4bc3-91aa-1e2242eae6a1" providerId="ADAL" clId="{844AC723-1F5A-4E3E-904A-3ECB61CB652E}" dt="2023-02-19T08:14:40.237" v="1353" actId="113"/>
          <ac:spMkLst>
            <pc:docMk/>
            <pc:sldMk cId="3967723739" sldId="425"/>
            <ac:spMk id="9" creationId="{2290C048-F8C3-1FB0-7CEE-39B975090525}"/>
          </ac:spMkLst>
        </pc:spChg>
      </pc:sldChg>
      <pc:sldChg chg="modSp mod">
        <pc:chgData name="Phoebe Njihia" userId="61e53c1c-6f94-4bc3-91aa-1e2242eae6a1" providerId="ADAL" clId="{844AC723-1F5A-4E3E-904A-3ECB61CB652E}" dt="2023-02-19T11:07:16.192" v="1477" actId="33524"/>
        <pc:sldMkLst>
          <pc:docMk/>
          <pc:sldMk cId="420383015" sldId="447"/>
        </pc:sldMkLst>
        <pc:spChg chg="mod">
          <ac:chgData name="Phoebe Njihia" userId="61e53c1c-6f94-4bc3-91aa-1e2242eae6a1" providerId="ADAL" clId="{844AC723-1F5A-4E3E-904A-3ECB61CB652E}" dt="2023-02-19T11:07:16.192" v="1477" actId="33524"/>
          <ac:spMkLst>
            <pc:docMk/>
            <pc:sldMk cId="420383015" sldId="447"/>
            <ac:spMk id="2" creationId="{EE509CC6-53B3-9F7F-A6EF-D0ECB480424C}"/>
          </ac:spMkLst>
        </pc:spChg>
      </pc:sldChg>
      <pc:sldChg chg="del">
        <pc:chgData name="Phoebe Njihia" userId="61e53c1c-6f94-4bc3-91aa-1e2242eae6a1" providerId="ADAL" clId="{844AC723-1F5A-4E3E-904A-3ECB61CB652E}" dt="2023-02-19T11:02:41.863" v="1475" actId="2696"/>
        <pc:sldMkLst>
          <pc:docMk/>
          <pc:sldMk cId="1356075388" sldId="448"/>
        </pc:sldMkLst>
      </pc:sldChg>
      <pc:sldChg chg="addSp delSp modSp mod">
        <pc:chgData name="Phoebe Njihia" userId="61e53c1c-6f94-4bc3-91aa-1e2242eae6a1" providerId="ADAL" clId="{844AC723-1F5A-4E3E-904A-3ECB61CB652E}" dt="2023-02-19T08:26:18.477" v="1401" actId="255"/>
        <pc:sldMkLst>
          <pc:docMk/>
          <pc:sldMk cId="3817310540" sldId="453"/>
        </pc:sldMkLst>
        <pc:spChg chg="mod">
          <ac:chgData name="Phoebe Njihia" userId="61e53c1c-6f94-4bc3-91aa-1e2242eae6a1" providerId="ADAL" clId="{844AC723-1F5A-4E3E-904A-3ECB61CB652E}" dt="2023-02-19T08:26:18.477" v="1401" actId="255"/>
          <ac:spMkLst>
            <pc:docMk/>
            <pc:sldMk cId="3817310540" sldId="453"/>
            <ac:spMk id="9" creationId="{2290C048-F8C3-1FB0-7CEE-39B975090525}"/>
          </ac:spMkLst>
        </pc:spChg>
        <pc:spChg chg="mod">
          <ac:chgData name="Phoebe Njihia" userId="61e53c1c-6f94-4bc3-91aa-1e2242eae6a1" providerId="ADAL" clId="{844AC723-1F5A-4E3E-904A-3ECB61CB652E}" dt="2023-02-19T08:06:49.375" v="1249" actId="1076"/>
          <ac:spMkLst>
            <pc:docMk/>
            <pc:sldMk cId="3817310540" sldId="453"/>
            <ac:spMk id="13" creationId="{700CF12E-0359-916C-3EEF-8CB687F2E599}"/>
          </ac:spMkLst>
        </pc:spChg>
        <pc:spChg chg="mod">
          <ac:chgData name="Phoebe Njihia" userId="61e53c1c-6f94-4bc3-91aa-1e2242eae6a1" providerId="ADAL" clId="{844AC723-1F5A-4E3E-904A-3ECB61CB652E}" dt="2023-02-19T08:24:57.878" v="1391" actId="113"/>
          <ac:spMkLst>
            <pc:docMk/>
            <pc:sldMk cId="3817310540" sldId="453"/>
            <ac:spMk id="14" creationId="{28BE382E-C278-52C3-8ED7-76CB303F32CC}"/>
          </ac:spMkLst>
        </pc:spChg>
        <pc:picChg chg="add del mod">
          <ac:chgData name="Phoebe Njihia" userId="61e53c1c-6f94-4bc3-91aa-1e2242eae6a1" providerId="ADAL" clId="{844AC723-1F5A-4E3E-904A-3ECB61CB652E}" dt="2023-02-19T06:43:29.361" v="2" actId="21"/>
          <ac:picMkLst>
            <pc:docMk/>
            <pc:sldMk cId="3817310540" sldId="453"/>
            <ac:picMk id="2" creationId="{83DD64AE-DC8B-CAE2-BDF2-05F81DC73D80}"/>
          </ac:picMkLst>
        </pc:picChg>
        <pc:picChg chg="del">
          <ac:chgData name="Phoebe Njihia" userId="61e53c1c-6f94-4bc3-91aa-1e2242eae6a1" providerId="ADAL" clId="{844AC723-1F5A-4E3E-904A-3ECB61CB652E}" dt="2023-02-19T06:43:26.300" v="0" actId="21"/>
          <ac:picMkLst>
            <pc:docMk/>
            <pc:sldMk cId="3817310540" sldId="453"/>
            <ac:picMk id="3" creationId="{1BA16044-5483-F774-439E-A6E3437B0979}"/>
          </ac:picMkLst>
        </pc:picChg>
        <pc:picChg chg="add del mod ord">
          <ac:chgData name="Phoebe Njihia" userId="61e53c1c-6f94-4bc3-91aa-1e2242eae6a1" providerId="ADAL" clId="{844AC723-1F5A-4E3E-904A-3ECB61CB652E}" dt="2023-02-19T07:48:12.353" v="977" actId="21"/>
          <ac:picMkLst>
            <pc:docMk/>
            <pc:sldMk cId="3817310540" sldId="453"/>
            <ac:picMk id="6" creationId="{0AC39620-62FE-B634-FE88-CD9B3E258871}"/>
          </ac:picMkLst>
        </pc:picChg>
        <pc:picChg chg="mod">
          <ac:chgData name="Phoebe Njihia" userId="61e53c1c-6f94-4bc3-91aa-1e2242eae6a1" providerId="ADAL" clId="{844AC723-1F5A-4E3E-904A-3ECB61CB652E}" dt="2023-02-19T07:45:31.287" v="847" actId="1076"/>
          <ac:picMkLst>
            <pc:docMk/>
            <pc:sldMk cId="3817310540" sldId="453"/>
            <ac:picMk id="18" creationId="{BB00909F-390A-B077-1601-6B6814B4BE74}"/>
          </ac:picMkLst>
        </pc:picChg>
        <pc:picChg chg="add mod">
          <ac:chgData name="Phoebe Njihia" userId="61e53c1c-6f94-4bc3-91aa-1e2242eae6a1" providerId="ADAL" clId="{844AC723-1F5A-4E3E-904A-3ECB61CB652E}" dt="2023-02-19T07:58:52.298" v="1141" actId="1076"/>
          <ac:picMkLst>
            <pc:docMk/>
            <pc:sldMk cId="3817310540" sldId="453"/>
            <ac:picMk id="25" creationId="{CB41F42F-AA8B-105D-524B-03AC241A473F}"/>
          </ac:picMkLst>
        </pc:picChg>
        <pc:picChg chg="add del mod">
          <ac:chgData name="Phoebe Njihia" userId="61e53c1c-6f94-4bc3-91aa-1e2242eae6a1" providerId="ADAL" clId="{844AC723-1F5A-4E3E-904A-3ECB61CB652E}" dt="2023-02-19T08:01:53.273" v="1198" actId="21"/>
          <ac:picMkLst>
            <pc:docMk/>
            <pc:sldMk cId="3817310540" sldId="453"/>
            <ac:picMk id="29" creationId="{3614C7FC-06D6-B349-8617-47B3EE3E10B6}"/>
          </ac:picMkLst>
        </pc:picChg>
        <pc:picChg chg="add del mod">
          <ac:chgData name="Phoebe Njihia" userId="61e53c1c-6f94-4bc3-91aa-1e2242eae6a1" providerId="ADAL" clId="{844AC723-1F5A-4E3E-904A-3ECB61CB652E}" dt="2023-02-19T08:02:44.987" v="1223" actId="21"/>
          <ac:picMkLst>
            <pc:docMk/>
            <pc:sldMk cId="3817310540" sldId="453"/>
            <ac:picMk id="31" creationId="{998F0AA3-0E95-A039-749E-EBE64FA6B70B}"/>
          </ac:picMkLst>
        </pc:picChg>
        <pc:picChg chg="add mod">
          <ac:chgData name="Phoebe Njihia" userId="61e53c1c-6f94-4bc3-91aa-1e2242eae6a1" providerId="ADAL" clId="{844AC723-1F5A-4E3E-904A-3ECB61CB652E}" dt="2023-02-19T08:07:02.055" v="1252" actId="14100"/>
          <ac:picMkLst>
            <pc:docMk/>
            <pc:sldMk cId="3817310540" sldId="453"/>
            <ac:picMk id="39" creationId="{18896BA0-F76B-8AC7-498A-EDB64854E1E3}"/>
          </ac:picMkLst>
        </pc:picChg>
        <pc:picChg chg="add mod">
          <ac:chgData name="Phoebe Njihia" userId="61e53c1c-6f94-4bc3-91aa-1e2242eae6a1" providerId="ADAL" clId="{844AC723-1F5A-4E3E-904A-3ECB61CB652E}" dt="2023-02-19T08:06:41.183" v="1248" actId="1076"/>
          <ac:picMkLst>
            <pc:docMk/>
            <pc:sldMk cId="3817310540" sldId="453"/>
            <ac:picMk id="41" creationId="{D339AA75-5968-B973-BE57-9D2C5E200DFB}"/>
          </ac:picMkLst>
        </pc:picChg>
        <pc:cxnChg chg="del mod">
          <ac:chgData name="Phoebe Njihia" userId="61e53c1c-6f94-4bc3-91aa-1e2242eae6a1" providerId="ADAL" clId="{844AC723-1F5A-4E3E-904A-3ECB61CB652E}" dt="2023-02-19T07:43:55.660" v="825" actId="21"/>
          <ac:cxnSpMkLst>
            <pc:docMk/>
            <pc:sldMk cId="3817310540" sldId="453"/>
            <ac:cxnSpMk id="10" creationId="{B9D34A73-C199-2A8F-A96C-358907B962EE}"/>
          </ac:cxnSpMkLst>
        </pc:cxnChg>
        <pc:cxnChg chg="add mod">
          <ac:chgData name="Phoebe Njihia" userId="61e53c1c-6f94-4bc3-91aa-1e2242eae6a1" providerId="ADAL" clId="{844AC723-1F5A-4E3E-904A-3ECB61CB652E}" dt="2023-02-19T08:15:10.387" v="1354" actId="14100"/>
          <ac:cxnSpMkLst>
            <pc:docMk/>
            <pc:sldMk cId="3817310540" sldId="453"/>
            <ac:cxnSpMk id="27" creationId="{AF3E0BCA-F4AC-212C-7454-E048C8B5B16B}"/>
          </ac:cxnSpMkLst>
        </pc:cxnChg>
        <pc:cxnChg chg="add mod">
          <ac:chgData name="Phoebe Njihia" userId="61e53c1c-6f94-4bc3-91aa-1e2242eae6a1" providerId="ADAL" clId="{844AC723-1F5A-4E3E-904A-3ECB61CB652E}" dt="2023-02-19T08:03:15.497" v="1227" actId="1076"/>
          <ac:cxnSpMkLst>
            <pc:docMk/>
            <pc:sldMk cId="3817310540" sldId="453"/>
            <ac:cxnSpMk id="32" creationId="{09F035E3-BB4C-178D-D69D-12109BAE3027}"/>
          </ac:cxnSpMkLst>
        </pc:cxnChg>
        <pc:cxnChg chg="add mod ord">
          <ac:chgData name="Phoebe Njihia" userId="61e53c1c-6f94-4bc3-91aa-1e2242eae6a1" providerId="ADAL" clId="{844AC723-1F5A-4E3E-904A-3ECB61CB652E}" dt="2023-02-19T08:06:53.162" v="1250" actId="1076"/>
          <ac:cxnSpMkLst>
            <pc:docMk/>
            <pc:sldMk cId="3817310540" sldId="453"/>
            <ac:cxnSpMk id="35" creationId="{95FC01EA-F126-39E9-CBE3-29D0EC8A6AD2}"/>
          </ac:cxnSpMkLst>
        </pc:cxnChg>
        <pc:cxnChg chg="add mod">
          <ac:chgData name="Phoebe Njihia" userId="61e53c1c-6f94-4bc3-91aa-1e2242eae6a1" providerId="ADAL" clId="{844AC723-1F5A-4E3E-904A-3ECB61CB652E}" dt="2023-02-19T08:25:23.416" v="1398" actId="14100"/>
          <ac:cxnSpMkLst>
            <pc:docMk/>
            <pc:sldMk cId="3817310540" sldId="453"/>
            <ac:cxnSpMk id="48" creationId="{16181406-633F-1F11-C964-B7F895CF7B1E}"/>
          </ac:cxnSpMkLst>
        </pc:cxnChg>
      </pc:sldChg>
      <pc:sldChg chg="del">
        <pc:chgData name="Phoebe Njihia" userId="61e53c1c-6f94-4bc3-91aa-1e2242eae6a1" providerId="ADAL" clId="{844AC723-1F5A-4E3E-904A-3ECB61CB652E}" dt="2023-02-19T07:09:16.453" v="437" actId="2696"/>
        <pc:sldMkLst>
          <pc:docMk/>
          <pc:sldMk cId="437839816" sldId="454"/>
        </pc:sldMkLst>
      </pc:sldChg>
      <pc:sldChg chg="delSp modSp add del mod">
        <pc:chgData name="Phoebe Njihia" userId="61e53c1c-6f94-4bc3-91aa-1e2242eae6a1" providerId="ADAL" clId="{844AC723-1F5A-4E3E-904A-3ECB61CB652E}" dt="2023-02-19T08:07:42.822" v="1258" actId="2696"/>
        <pc:sldMkLst>
          <pc:docMk/>
          <pc:sldMk cId="1018319588" sldId="455"/>
        </pc:sldMkLst>
        <pc:spChg chg="mod">
          <ac:chgData name="Phoebe Njihia" userId="61e53c1c-6f94-4bc3-91aa-1e2242eae6a1" providerId="ADAL" clId="{844AC723-1F5A-4E3E-904A-3ECB61CB652E}" dt="2023-02-19T06:48:15.042" v="148" actId="20577"/>
          <ac:spMkLst>
            <pc:docMk/>
            <pc:sldMk cId="1018319588" sldId="455"/>
            <ac:spMk id="9" creationId="{2290C048-F8C3-1FB0-7CEE-39B975090525}"/>
          </ac:spMkLst>
        </pc:spChg>
        <pc:spChg chg="mod">
          <ac:chgData name="Phoebe Njihia" userId="61e53c1c-6f94-4bc3-91aa-1e2242eae6a1" providerId="ADAL" clId="{844AC723-1F5A-4E3E-904A-3ECB61CB652E}" dt="2023-02-19T06:48:32.465" v="161" actId="1076"/>
          <ac:spMkLst>
            <pc:docMk/>
            <pc:sldMk cId="1018319588" sldId="455"/>
            <ac:spMk id="13" creationId="{700CF12E-0359-916C-3EEF-8CB687F2E599}"/>
          </ac:spMkLst>
        </pc:spChg>
        <pc:spChg chg="mod">
          <ac:chgData name="Phoebe Njihia" userId="61e53c1c-6f94-4bc3-91aa-1e2242eae6a1" providerId="ADAL" clId="{844AC723-1F5A-4E3E-904A-3ECB61CB652E}" dt="2023-02-19T08:01:21.100" v="1193"/>
          <ac:spMkLst>
            <pc:docMk/>
            <pc:sldMk cId="1018319588" sldId="455"/>
            <ac:spMk id="14" creationId="{28BE382E-C278-52C3-8ED7-76CB303F32CC}"/>
          </ac:spMkLst>
        </pc:spChg>
        <pc:picChg chg="del">
          <ac:chgData name="Phoebe Njihia" userId="61e53c1c-6f94-4bc3-91aa-1e2242eae6a1" providerId="ADAL" clId="{844AC723-1F5A-4E3E-904A-3ECB61CB652E}" dt="2023-02-19T08:01:27.159" v="1194" actId="21"/>
          <ac:picMkLst>
            <pc:docMk/>
            <pc:sldMk cId="1018319588" sldId="455"/>
            <ac:picMk id="6" creationId="{0AC39620-62FE-B634-FE88-CD9B3E258871}"/>
          </ac:picMkLst>
        </pc:picChg>
        <pc:picChg chg="mod">
          <ac:chgData name="Phoebe Njihia" userId="61e53c1c-6f94-4bc3-91aa-1e2242eae6a1" providerId="ADAL" clId="{844AC723-1F5A-4E3E-904A-3ECB61CB652E}" dt="2023-02-19T06:48:29.413" v="160" actId="1076"/>
          <ac:picMkLst>
            <pc:docMk/>
            <pc:sldMk cId="1018319588" sldId="455"/>
            <ac:picMk id="18" creationId="{BB00909F-390A-B077-1601-6B6814B4BE74}"/>
          </ac:picMkLst>
        </pc:picChg>
        <pc:cxnChg chg="mod">
          <ac:chgData name="Phoebe Njihia" userId="61e53c1c-6f94-4bc3-91aa-1e2242eae6a1" providerId="ADAL" clId="{844AC723-1F5A-4E3E-904A-3ECB61CB652E}" dt="2023-02-19T06:48:34.557" v="162" actId="1076"/>
          <ac:cxnSpMkLst>
            <pc:docMk/>
            <pc:sldMk cId="1018319588" sldId="455"/>
            <ac:cxnSpMk id="10" creationId="{B9D34A73-C199-2A8F-A96C-358907B962EE}"/>
          </ac:cxnSpMkLst>
        </pc:cxnChg>
      </pc:sldChg>
      <pc:sldChg chg="addSp delSp modSp add mod">
        <pc:chgData name="Phoebe Njihia" userId="61e53c1c-6f94-4bc3-91aa-1e2242eae6a1" providerId="ADAL" clId="{844AC723-1F5A-4E3E-904A-3ECB61CB652E}" dt="2023-02-19T08:22:56.551" v="1383" actId="113"/>
        <pc:sldMkLst>
          <pc:docMk/>
          <pc:sldMk cId="1443319434" sldId="456"/>
        </pc:sldMkLst>
        <pc:spChg chg="del">
          <ac:chgData name="Phoebe Njihia" userId="61e53c1c-6f94-4bc3-91aa-1e2242eae6a1" providerId="ADAL" clId="{844AC723-1F5A-4E3E-904A-3ECB61CB652E}" dt="2023-02-19T07:25:38.705" v="508" actId="21"/>
          <ac:spMkLst>
            <pc:docMk/>
            <pc:sldMk cId="1443319434" sldId="456"/>
            <ac:spMk id="4" creationId="{E6A68766-D848-EB69-ED36-7A7D54B651B2}"/>
          </ac:spMkLst>
        </pc:spChg>
        <pc:spChg chg="mod">
          <ac:chgData name="Phoebe Njihia" userId="61e53c1c-6f94-4bc3-91aa-1e2242eae6a1" providerId="ADAL" clId="{844AC723-1F5A-4E3E-904A-3ECB61CB652E}" dt="2023-02-19T08:22:56.551" v="1383" actId="113"/>
          <ac:spMkLst>
            <pc:docMk/>
            <pc:sldMk cId="1443319434" sldId="456"/>
            <ac:spMk id="9" creationId="{2290C048-F8C3-1FB0-7CEE-39B975090525}"/>
          </ac:spMkLst>
        </pc:spChg>
        <pc:picChg chg="del">
          <ac:chgData name="Phoebe Njihia" userId="61e53c1c-6f94-4bc3-91aa-1e2242eae6a1" providerId="ADAL" clId="{844AC723-1F5A-4E3E-904A-3ECB61CB652E}" dt="2023-02-19T07:25:28.733" v="504" actId="21"/>
          <ac:picMkLst>
            <pc:docMk/>
            <pc:sldMk cId="1443319434" sldId="456"/>
            <ac:picMk id="2" creationId="{FF8DC9E3-99D2-003E-E505-1DC88E0CA42A}"/>
          </ac:picMkLst>
        </pc:picChg>
        <pc:picChg chg="add del">
          <ac:chgData name="Phoebe Njihia" userId="61e53c1c-6f94-4bc3-91aa-1e2242eae6a1" providerId="ADAL" clId="{844AC723-1F5A-4E3E-904A-3ECB61CB652E}" dt="2023-02-19T07:25:22.023" v="500" actId="21"/>
          <ac:picMkLst>
            <pc:docMk/>
            <pc:sldMk cId="1443319434" sldId="456"/>
            <ac:picMk id="3" creationId="{5E7648AC-4150-D6F6-44A4-D7D40FBD3EB3}"/>
          </ac:picMkLst>
        </pc:picChg>
        <pc:picChg chg="add del mod">
          <ac:chgData name="Phoebe Njihia" userId="61e53c1c-6f94-4bc3-91aa-1e2242eae6a1" providerId="ADAL" clId="{844AC723-1F5A-4E3E-904A-3ECB61CB652E}" dt="2023-02-19T08:20:01.100" v="1377" actId="21"/>
          <ac:picMkLst>
            <pc:docMk/>
            <pc:sldMk cId="1443319434" sldId="456"/>
            <ac:picMk id="8" creationId="{079D34DB-4528-46BB-E721-5BE35D4E1E80}"/>
          </ac:picMkLst>
        </pc:picChg>
        <pc:picChg chg="del">
          <ac:chgData name="Phoebe Njihia" userId="61e53c1c-6f94-4bc3-91aa-1e2242eae6a1" providerId="ADAL" clId="{844AC723-1F5A-4E3E-904A-3ECB61CB652E}" dt="2023-02-19T07:25:18.555" v="498" actId="21"/>
          <ac:picMkLst>
            <pc:docMk/>
            <pc:sldMk cId="1443319434" sldId="456"/>
            <ac:picMk id="13" creationId="{91160C63-A0F7-A447-CA1F-017741CBF02F}"/>
          </ac:picMkLst>
        </pc:picChg>
        <pc:picChg chg="add mod">
          <ac:chgData name="Phoebe Njihia" userId="61e53c1c-6f94-4bc3-91aa-1e2242eae6a1" providerId="ADAL" clId="{844AC723-1F5A-4E3E-904A-3ECB61CB652E}" dt="2023-02-19T08:21:05.399" v="1381" actId="14100"/>
          <ac:picMkLst>
            <pc:docMk/>
            <pc:sldMk cId="1443319434" sldId="456"/>
            <ac:picMk id="14" creationId="{C35EC269-4957-4F19-45AF-0452F5252C1A}"/>
          </ac:picMkLst>
        </pc:picChg>
        <pc:picChg chg="del mod">
          <ac:chgData name="Phoebe Njihia" userId="61e53c1c-6f94-4bc3-91aa-1e2242eae6a1" providerId="ADAL" clId="{844AC723-1F5A-4E3E-904A-3ECB61CB652E}" dt="2023-02-19T07:25:23.827" v="501" actId="21"/>
          <ac:picMkLst>
            <pc:docMk/>
            <pc:sldMk cId="1443319434" sldId="456"/>
            <ac:picMk id="15" creationId="{32612FC0-B425-F7AA-B1C2-25D6F155C758}"/>
          </ac:picMkLst>
        </pc:picChg>
        <pc:picChg chg="del">
          <ac:chgData name="Phoebe Njihia" userId="61e53c1c-6f94-4bc3-91aa-1e2242eae6a1" providerId="ADAL" clId="{844AC723-1F5A-4E3E-904A-3ECB61CB652E}" dt="2023-02-19T07:25:25.239" v="502" actId="21"/>
          <ac:picMkLst>
            <pc:docMk/>
            <pc:sldMk cId="1443319434" sldId="456"/>
            <ac:picMk id="17" creationId="{350DBC6A-6131-21F2-7E18-836434343A51}"/>
          </ac:picMkLst>
        </pc:picChg>
        <pc:picChg chg="del">
          <ac:chgData name="Phoebe Njihia" userId="61e53c1c-6f94-4bc3-91aa-1e2242eae6a1" providerId="ADAL" clId="{844AC723-1F5A-4E3E-904A-3ECB61CB652E}" dt="2023-02-19T07:25:26.870" v="503" actId="21"/>
          <ac:picMkLst>
            <pc:docMk/>
            <pc:sldMk cId="1443319434" sldId="456"/>
            <ac:picMk id="21" creationId="{4741B7E6-DE09-4598-FA9A-D092AF45010D}"/>
          </ac:picMkLst>
        </pc:picChg>
        <pc:cxnChg chg="del">
          <ac:chgData name="Phoebe Njihia" userId="61e53c1c-6f94-4bc3-91aa-1e2242eae6a1" providerId="ADAL" clId="{844AC723-1F5A-4E3E-904A-3ECB61CB652E}" dt="2023-02-19T07:25:35.057" v="507" actId="21"/>
          <ac:cxnSpMkLst>
            <pc:docMk/>
            <pc:sldMk cId="1443319434" sldId="456"/>
            <ac:cxnSpMk id="12" creationId="{6953A985-512F-2506-210F-CCACCF32974B}"/>
          </ac:cxnSpMkLst>
        </pc:cxnChg>
        <pc:cxnChg chg="del">
          <ac:chgData name="Phoebe Njihia" userId="61e53c1c-6f94-4bc3-91aa-1e2242eae6a1" providerId="ADAL" clId="{844AC723-1F5A-4E3E-904A-3ECB61CB652E}" dt="2023-02-19T07:25:33.051" v="506" actId="21"/>
          <ac:cxnSpMkLst>
            <pc:docMk/>
            <pc:sldMk cId="1443319434" sldId="456"/>
            <ac:cxnSpMk id="18" creationId="{2903BF9B-7E09-A518-8500-F59FFC4E58FF}"/>
          </ac:cxnSpMkLst>
        </pc:cxnChg>
        <pc:cxnChg chg="del">
          <ac:chgData name="Phoebe Njihia" userId="61e53c1c-6f94-4bc3-91aa-1e2242eae6a1" providerId="ADAL" clId="{844AC723-1F5A-4E3E-904A-3ECB61CB652E}" dt="2023-02-19T07:25:30.689" v="505" actId="21"/>
          <ac:cxnSpMkLst>
            <pc:docMk/>
            <pc:sldMk cId="1443319434" sldId="456"/>
            <ac:cxnSpMk id="20" creationId="{5ACD2F25-E302-1248-C69F-A2C61B631D3C}"/>
          </ac:cxnSpMkLst>
        </pc:cxnChg>
      </pc:sldChg>
      <pc:sldChg chg="addSp modSp add mod ord">
        <pc:chgData name="Phoebe Njihia" userId="61e53c1c-6f94-4bc3-91aa-1e2242eae6a1" providerId="ADAL" clId="{844AC723-1F5A-4E3E-904A-3ECB61CB652E}" dt="2023-02-19T08:24:37.705" v="1389" actId="14100"/>
        <pc:sldMkLst>
          <pc:docMk/>
          <pc:sldMk cId="3034373702" sldId="457"/>
        </pc:sldMkLst>
        <pc:spChg chg="mod">
          <ac:chgData name="Phoebe Njihia" userId="61e53c1c-6f94-4bc3-91aa-1e2242eae6a1" providerId="ADAL" clId="{844AC723-1F5A-4E3E-904A-3ECB61CB652E}" dt="2023-02-19T08:12:36.886" v="1333" actId="113"/>
          <ac:spMkLst>
            <pc:docMk/>
            <pc:sldMk cId="3034373702" sldId="457"/>
            <ac:spMk id="9" creationId="{2290C048-F8C3-1FB0-7CEE-39B975090525}"/>
          </ac:spMkLst>
        </pc:spChg>
        <pc:picChg chg="mod">
          <ac:chgData name="Phoebe Njihia" userId="61e53c1c-6f94-4bc3-91aa-1e2242eae6a1" providerId="ADAL" clId="{844AC723-1F5A-4E3E-904A-3ECB61CB652E}" dt="2023-02-19T08:07:23.590" v="1255" actId="14100"/>
          <ac:picMkLst>
            <pc:docMk/>
            <pc:sldMk cId="3034373702" sldId="457"/>
            <ac:picMk id="29" creationId="{3614C7FC-06D6-B349-8617-47B3EE3E10B6}"/>
          </ac:picMkLst>
        </pc:picChg>
        <pc:picChg chg="mod">
          <ac:chgData name="Phoebe Njihia" userId="61e53c1c-6f94-4bc3-91aa-1e2242eae6a1" providerId="ADAL" clId="{844AC723-1F5A-4E3E-904A-3ECB61CB652E}" dt="2023-02-19T08:07:29.290" v="1257" actId="14100"/>
          <ac:picMkLst>
            <pc:docMk/>
            <pc:sldMk cId="3034373702" sldId="457"/>
            <ac:picMk id="31" creationId="{998F0AA3-0E95-A039-749E-EBE64FA6B70B}"/>
          </ac:picMkLst>
        </pc:picChg>
        <pc:cxnChg chg="add mod">
          <ac:chgData name="Phoebe Njihia" userId="61e53c1c-6f94-4bc3-91aa-1e2242eae6a1" providerId="ADAL" clId="{844AC723-1F5A-4E3E-904A-3ECB61CB652E}" dt="2023-02-19T08:24:37.705" v="1389" actId="14100"/>
          <ac:cxnSpMkLst>
            <pc:docMk/>
            <pc:sldMk cId="3034373702" sldId="457"/>
            <ac:cxnSpMk id="4" creationId="{443380F4-6FD2-F092-02D9-F2D4C9E47EE9}"/>
          </ac:cxnSpMkLst>
        </pc:cxnChg>
        <pc:cxnChg chg="mod">
          <ac:chgData name="Phoebe Njihia" userId="61e53c1c-6f94-4bc3-91aa-1e2242eae6a1" providerId="ADAL" clId="{844AC723-1F5A-4E3E-904A-3ECB61CB652E}" dt="2023-02-19T08:07:25.997" v="1256" actId="1076"/>
          <ac:cxnSpMkLst>
            <pc:docMk/>
            <pc:sldMk cId="3034373702" sldId="457"/>
            <ac:cxnSpMk id="35" creationId="{95FC01EA-F126-39E9-CBE3-29D0EC8A6AD2}"/>
          </ac:cxnSpMkLst>
        </pc:cxnChg>
      </pc:sldChg>
      <pc:sldChg chg="addSp delSp modSp add mod">
        <pc:chgData name="Phoebe Njihia" userId="61e53c1c-6f94-4bc3-91aa-1e2242eae6a1" providerId="ADAL" clId="{844AC723-1F5A-4E3E-904A-3ECB61CB652E}" dt="2023-02-19T08:19:45.792" v="1375" actId="1076"/>
        <pc:sldMkLst>
          <pc:docMk/>
          <pc:sldMk cId="1192054542" sldId="458"/>
        </pc:sldMkLst>
        <pc:spChg chg="del">
          <ac:chgData name="Phoebe Njihia" userId="61e53c1c-6f94-4bc3-91aa-1e2242eae6a1" providerId="ADAL" clId="{844AC723-1F5A-4E3E-904A-3ECB61CB652E}" dt="2023-02-19T08:17:08.987" v="1371" actId="21"/>
          <ac:spMkLst>
            <pc:docMk/>
            <pc:sldMk cId="1192054542" sldId="458"/>
            <ac:spMk id="4" creationId="{E6A68766-D848-EB69-ED36-7A7D54B651B2}"/>
          </ac:spMkLst>
        </pc:spChg>
        <pc:spChg chg="mod">
          <ac:chgData name="Phoebe Njihia" userId="61e53c1c-6f94-4bc3-91aa-1e2242eae6a1" providerId="ADAL" clId="{844AC723-1F5A-4E3E-904A-3ECB61CB652E}" dt="2023-02-19T08:17:14.694" v="1373" actId="14100"/>
          <ac:spMkLst>
            <pc:docMk/>
            <pc:sldMk cId="1192054542" sldId="458"/>
            <ac:spMk id="9" creationId="{2290C048-F8C3-1FB0-7CEE-39B975090525}"/>
          </ac:spMkLst>
        </pc:spChg>
        <pc:spChg chg="del">
          <ac:chgData name="Phoebe Njihia" userId="61e53c1c-6f94-4bc3-91aa-1e2242eae6a1" providerId="ADAL" clId="{844AC723-1F5A-4E3E-904A-3ECB61CB652E}" dt="2023-02-19T08:16:58.753" v="1367" actId="21"/>
          <ac:spMkLst>
            <pc:docMk/>
            <pc:sldMk cId="1192054542" sldId="458"/>
            <ac:spMk id="30" creationId="{7C2978A0-FB58-EBA1-FDCF-AD9BA130674E}"/>
          </ac:spMkLst>
        </pc:spChg>
        <pc:picChg chg="del">
          <ac:chgData name="Phoebe Njihia" userId="61e53c1c-6f94-4bc3-91aa-1e2242eae6a1" providerId="ADAL" clId="{844AC723-1F5A-4E3E-904A-3ECB61CB652E}" dt="2023-02-19T08:17:10.907" v="1372" actId="21"/>
          <ac:picMkLst>
            <pc:docMk/>
            <pc:sldMk cId="1192054542" sldId="458"/>
            <ac:picMk id="2" creationId="{FF8DC9E3-99D2-003E-E505-1DC88E0CA42A}"/>
          </ac:picMkLst>
        </pc:picChg>
        <pc:picChg chg="add mod">
          <ac:chgData name="Phoebe Njihia" userId="61e53c1c-6f94-4bc3-91aa-1e2242eae6a1" providerId="ADAL" clId="{844AC723-1F5A-4E3E-904A-3ECB61CB652E}" dt="2023-02-19T08:19:45.792" v="1375" actId="1076"/>
          <ac:picMkLst>
            <pc:docMk/>
            <pc:sldMk cId="1192054542" sldId="458"/>
            <ac:picMk id="6" creationId="{D3934665-1448-0191-BDDF-41F058922D61}"/>
          </ac:picMkLst>
        </pc:picChg>
        <pc:picChg chg="del">
          <ac:chgData name="Phoebe Njihia" userId="61e53c1c-6f94-4bc3-91aa-1e2242eae6a1" providerId="ADAL" clId="{844AC723-1F5A-4E3E-904A-3ECB61CB652E}" dt="2023-02-19T08:16:55.566" v="1365" actId="21"/>
          <ac:picMkLst>
            <pc:docMk/>
            <pc:sldMk cId="1192054542" sldId="458"/>
            <ac:picMk id="8" creationId="{6A762043-6738-2C61-7EBF-4E52176942E4}"/>
          </ac:picMkLst>
        </pc:picChg>
        <pc:picChg chg="del mod">
          <ac:chgData name="Phoebe Njihia" userId="61e53c1c-6f94-4bc3-91aa-1e2242eae6a1" providerId="ADAL" clId="{844AC723-1F5A-4E3E-904A-3ECB61CB652E}" dt="2023-02-19T08:16:54.088" v="1364" actId="21"/>
          <ac:picMkLst>
            <pc:docMk/>
            <pc:sldMk cId="1192054542" sldId="458"/>
            <ac:picMk id="13" creationId="{91160C63-A0F7-A447-CA1F-017741CBF02F}"/>
          </ac:picMkLst>
        </pc:picChg>
        <pc:picChg chg="del">
          <ac:chgData name="Phoebe Njihia" userId="61e53c1c-6f94-4bc3-91aa-1e2242eae6a1" providerId="ADAL" clId="{844AC723-1F5A-4E3E-904A-3ECB61CB652E}" dt="2023-02-19T08:16:56.771" v="1366" actId="21"/>
          <ac:picMkLst>
            <pc:docMk/>
            <pc:sldMk cId="1192054542" sldId="458"/>
            <ac:picMk id="18" creationId="{2042702E-010C-42BB-6302-06622FA540B8}"/>
          </ac:picMkLst>
        </pc:picChg>
        <pc:cxnChg chg="del mod">
          <ac:chgData name="Phoebe Njihia" userId="61e53c1c-6f94-4bc3-91aa-1e2242eae6a1" providerId="ADAL" clId="{844AC723-1F5A-4E3E-904A-3ECB61CB652E}" dt="2023-02-19T08:17:00.155" v="1368" actId="21"/>
          <ac:cxnSpMkLst>
            <pc:docMk/>
            <pc:sldMk cId="1192054542" sldId="458"/>
            <ac:cxnSpMk id="20" creationId="{3484CB36-701B-9A1E-3144-1545B3F1B2DA}"/>
          </ac:cxnSpMkLst>
        </pc:cxnChg>
        <pc:cxnChg chg="del">
          <ac:chgData name="Phoebe Njihia" userId="61e53c1c-6f94-4bc3-91aa-1e2242eae6a1" providerId="ADAL" clId="{844AC723-1F5A-4E3E-904A-3ECB61CB652E}" dt="2023-02-19T08:17:02.386" v="1369" actId="21"/>
          <ac:cxnSpMkLst>
            <pc:docMk/>
            <pc:sldMk cId="1192054542" sldId="458"/>
            <ac:cxnSpMk id="26" creationId="{DF2A2C91-F5FA-211E-20CF-9B0D5B843767}"/>
          </ac:cxnSpMkLst>
        </pc:cxnChg>
        <pc:cxnChg chg="del">
          <ac:chgData name="Phoebe Njihia" userId="61e53c1c-6f94-4bc3-91aa-1e2242eae6a1" providerId="ADAL" clId="{844AC723-1F5A-4E3E-904A-3ECB61CB652E}" dt="2023-02-19T08:17:04.561" v="1370" actId="21"/>
          <ac:cxnSpMkLst>
            <pc:docMk/>
            <pc:sldMk cId="1192054542" sldId="458"/>
            <ac:cxnSpMk id="32" creationId="{424A2FC8-B806-0793-1C59-52ED45F76708}"/>
          </ac:cxnSpMkLst>
        </pc:cxnChg>
      </pc:sldChg>
    </pc:docChg>
  </pc:docChgLst>
  <pc:docChgLst>
    <pc:chgData name="Iva Vavic" userId="13a89f61-d74e-4100-9f82-8f9fd7ea3560" providerId="ADAL" clId="{727051F8-D390-4D53-8AAA-82F1B68C2DAF}"/>
    <pc:docChg chg="undo redo custSel addSld delSld modSld sldOrd">
      <pc:chgData name="Iva Vavic" userId="13a89f61-d74e-4100-9f82-8f9fd7ea3560" providerId="ADAL" clId="{727051F8-D390-4D53-8AAA-82F1B68C2DAF}" dt="2023-04-06T15:58:56.787" v="12043" actId="47"/>
      <pc:docMkLst>
        <pc:docMk/>
      </pc:docMkLst>
      <pc:sldChg chg="del">
        <pc:chgData name="Iva Vavic" userId="13a89f61-d74e-4100-9f82-8f9fd7ea3560" providerId="ADAL" clId="{727051F8-D390-4D53-8AAA-82F1B68C2DAF}" dt="2023-03-27T11:27:05.564" v="778" actId="47"/>
        <pc:sldMkLst>
          <pc:docMk/>
          <pc:sldMk cId="3261966717" sldId="259"/>
        </pc:sldMkLst>
      </pc:sldChg>
      <pc:sldChg chg="addSp delSp modSp mod">
        <pc:chgData name="Iva Vavic" userId="13a89f61-d74e-4100-9f82-8f9fd7ea3560" providerId="ADAL" clId="{727051F8-D390-4D53-8AAA-82F1B68C2DAF}" dt="2023-03-30T05:52:53.733" v="11522" actId="1038"/>
        <pc:sldMkLst>
          <pc:docMk/>
          <pc:sldMk cId="2265858915" sldId="266"/>
        </pc:sldMkLst>
        <pc:spChg chg="mod">
          <ac:chgData name="Iva Vavic" userId="13a89f61-d74e-4100-9f82-8f9fd7ea3560" providerId="ADAL" clId="{727051F8-D390-4D53-8AAA-82F1B68C2DAF}" dt="2023-03-30T05:52:21.401" v="11514" actId="2711"/>
          <ac:spMkLst>
            <pc:docMk/>
            <pc:sldMk cId="2265858915" sldId="266"/>
            <ac:spMk id="7" creationId="{8BC65051-CD12-F410-8DCE-CB3DD714B380}"/>
          </ac:spMkLst>
        </pc:spChg>
        <pc:spChg chg="mod">
          <ac:chgData name="Iva Vavic" userId="13a89f61-d74e-4100-9f82-8f9fd7ea3560" providerId="ADAL" clId="{727051F8-D390-4D53-8AAA-82F1B68C2DAF}" dt="2023-03-30T05:52:53.733" v="11522" actId="1038"/>
          <ac:spMkLst>
            <pc:docMk/>
            <pc:sldMk cId="2265858915" sldId="266"/>
            <ac:spMk id="9" creationId="{B91D76C8-B40B-82DF-A463-7FA49157F0E0}"/>
          </ac:spMkLst>
        </pc:spChg>
        <pc:picChg chg="del mod">
          <ac:chgData name="Iva Vavic" userId="13a89f61-d74e-4100-9f82-8f9fd7ea3560" providerId="ADAL" clId="{727051F8-D390-4D53-8AAA-82F1B68C2DAF}" dt="2023-03-27T10:30:13.340" v="6" actId="478"/>
          <ac:picMkLst>
            <pc:docMk/>
            <pc:sldMk cId="2265858915" sldId="266"/>
            <ac:picMk id="3" creationId="{A165075C-9036-3990-2E63-E908227A4332}"/>
          </ac:picMkLst>
        </pc:picChg>
        <pc:picChg chg="add mod ord">
          <ac:chgData name="Iva Vavic" userId="13a89f61-d74e-4100-9f82-8f9fd7ea3560" providerId="ADAL" clId="{727051F8-D390-4D53-8AAA-82F1B68C2DAF}" dt="2023-03-27T11:21:28.548" v="653" actId="29295"/>
          <ac:picMkLst>
            <pc:docMk/>
            <pc:sldMk cId="2265858915" sldId="266"/>
            <ac:picMk id="5" creationId="{A76BE04C-2720-ED0A-D79E-28C5CC48D260}"/>
          </ac:picMkLst>
        </pc:picChg>
      </pc:sldChg>
      <pc:sldChg chg="modSp mod setBg">
        <pc:chgData name="Iva Vavic" userId="13a89f61-d74e-4100-9f82-8f9fd7ea3560" providerId="ADAL" clId="{727051F8-D390-4D53-8AAA-82F1B68C2DAF}" dt="2023-03-29T12:27:14.303" v="6976"/>
        <pc:sldMkLst>
          <pc:docMk/>
          <pc:sldMk cId="1472166204" sldId="298"/>
        </pc:sldMkLst>
        <pc:spChg chg="mod">
          <ac:chgData name="Iva Vavic" userId="13a89f61-d74e-4100-9f82-8f9fd7ea3560" providerId="ADAL" clId="{727051F8-D390-4D53-8AAA-82F1B68C2DAF}" dt="2023-03-29T09:56:47.091" v="5874" actId="20577"/>
          <ac:spMkLst>
            <pc:docMk/>
            <pc:sldMk cId="1472166204" sldId="298"/>
            <ac:spMk id="4" creationId="{4A9045E3-A913-9466-AA9F-7B8F58F1C90C}"/>
          </ac:spMkLst>
        </pc:spChg>
      </pc:sldChg>
      <pc:sldChg chg="modSp mod setBg">
        <pc:chgData name="Iva Vavic" userId="13a89f61-d74e-4100-9f82-8f9fd7ea3560" providerId="ADAL" clId="{727051F8-D390-4D53-8AAA-82F1B68C2DAF}" dt="2023-03-30T05:52:06.756" v="11513" actId="2711"/>
        <pc:sldMkLst>
          <pc:docMk/>
          <pc:sldMk cId="3983660992" sldId="375"/>
        </pc:sldMkLst>
        <pc:spChg chg="mod">
          <ac:chgData name="Iva Vavic" userId="13a89f61-d74e-4100-9f82-8f9fd7ea3560" providerId="ADAL" clId="{727051F8-D390-4D53-8AAA-82F1B68C2DAF}" dt="2023-03-30T05:52:06.756" v="11513" actId="2711"/>
          <ac:spMkLst>
            <pc:docMk/>
            <pc:sldMk cId="3983660992" sldId="375"/>
            <ac:spMk id="17" creationId="{CD01EF23-FBC9-40B4-180A-2605C5030990}"/>
          </ac:spMkLst>
        </pc:spChg>
      </pc:sldChg>
      <pc:sldChg chg="del">
        <pc:chgData name="Iva Vavic" userId="13a89f61-d74e-4100-9f82-8f9fd7ea3560" providerId="ADAL" clId="{727051F8-D390-4D53-8AAA-82F1B68C2DAF}" dt="2023-03-27T11:27:15.547" v="782" actId="47"/>
        <pc:sldMkLst>
          <pc:docMk/>
          <pc:sldMk cId="610686074" sldId="405"/>
        </pc:sldMkLst>
      </pc:sldChg>
      <pc:sldChg chg="modSp add del mod">
        <pc:chgData name="Iva Vavic" userId="13a89f61-d74e-4100-9f82-8f9fd7ea3560" providerId="ADAL" clId="{727051F8-D390-4D53-8AAA-82F1B68C2DAF}" dt="2023-03-29T16:39:01.901" v="8592" actId="47"/>
        <pc:sldMkLst>
          <pc:docMk/>
          <pc:sldMk cId="2261132308" sldId="410"/>
        </pc:sldMkLst>
        <pc:spChg chg="mod">
          <ac:chgData name="Iva Vavic" userId="13a89f61-d74e-4100-9f82-8f9fd7ea3560" providerId="ADAL" clId="{727051F8-D390-4D53-8AAA-82F1B68C2DAF}" dt="2023-03-29T16:37:39.653" v="8580" actId="20577"/>
          <ac:spMkLst>
            <pc:docMk/>
            <pc:sldMk cId="2261132308" sldId="410"/>
            <ac:spMk id="3" creationId="{046DE7C4-F1E8-86EE-1B48-13969FEAE34B}"/>
          </ac:spMkLst>
        </pc:spChg>
      </pc:sldChg>
      <pc:sldChg chg="add del">
        <pc:chgData name="Iva Vavic" userId="13a89f61-d74e-4100-9f82-8f9fd7ea3560" providerId="ADAL" clId="{727051F8-D390-4D53-8AAA-82F1B68C2DAF}" dt="2023-03-29T11:12:11.727" v="6445" actId="47"/>
        <pc:sldMkLst>
          <pc:docMk/>
          <pc:sldMk cId="1919856679" sldId="411"/>
        </pc:sldMkLst>
      </pc:sldChg>
      <pc:sldChg chg="del">
        <pc:chgData name="Iva Vavic" userId="13a89f61-d74e-4100-9f82-8f9fd7ea3560" providerId="ADAL" clId="{727051F8-D390-4D53-8AAA-82F1B68C2DAF}" dt="2023-03-27T11:27:06.898" v="779" actId="47"/>
        <pc:sldMkLst>
          <pc:docMk/>
          <pc:sldMk cId="328437085" sldId="412"/>
        </pc:sldMkLst>
      </pc:sldChg>
      <pc:sldChg chg="del">
        <pc:chgData name="Iva Vavic" userId="13a89f61-d74e-4100-9f82-8f9fd7ea3560" providerId="ADAL" clId="{727051F8-D390-4D53-8AAA-82F1B68C2DAF}" dt="2023-03-27T11:27:08.087" v="780" actId="47"/>
        <pc:sldMkLst>
          <pc:docMk/>
          <pc:sldMk cId="1527225150" sldId="413"/>
        </pc:sldMkLst>
      </pc:sldChg>
      <pc:sldChg chg="del">
        <pc:chgData name="Iva Vavic" userId="13a89f61-d74e-4100-9f82-8f9fd7ea3560" providerId="ADAL" clId="{727051F8-D390-4D53-8AAA-82F1B68C2DAF}" dt="2023-03-27T11:27:09.803" v="781" actId="47"/>
        <pc:sldMkLst>
          <pc:docMk/>
          <pc:sldMk cId="1360538880" sldId="414"/>
        </pc:sldMkLst>
      </pc:sldChg>
      <pc:sldChg chg="del">
        <pc:chgData name="Iva Vavic" userId="13a89f61-d74e-4100-9f82-8f9fd7ea3560" providerId="ADAL" clId="{727051F8-D390-4D53-8AAA-82F1B68C2DAF}" dt="2023-03-27T11:27:17.189" v="783" actId="47"/>
        <pc:sldMkLst>
          <pc:docMk/>
          <pc:sldMk cId="2950680576" sldId="417"/>
        </pc:sldMkLst>
      </pc:sldChg>
      <pc:sldChg chg="delSp modSp add del mod">
        <pc:chgData name="Iva Vavic" userId="13a89f61-d74e-4100-9f82-8f9fd7ea3560" providerId="ADAL" clId="{727051F8-D390-4D53-8AAA-82F1B68C2DAF}" dt="2023-03-29T10:43:42.863" v="6136" actId="47"/>
        <pc:sldMkLst>
          <pc:docMk/>
          <pc:sldMk cId="3301431161" sldId="418"/>
        </pc:sldMkLst>
        <pc:spChg chg="del mod">
          <ac:chgData name="Iva Vavic" userId="13a89f61-d74e-4100-9f82-8f9fd7ea3560" providerId="ADAL" clId="{727051F8-D390-4D53-8AAA-82F1B68C2DAF}" dt="2023-03-29T09:58:59.784" v="5883"/>
          <ac:spMkLst>
            <pc:docMk/>
            <pc:sldMk cId="3301431161" sldId="418"/>
            <ac:spMk id="4" creationId="{4A9045E3-A913-9466-AA9F-7B8F58F1C90C}"/>
          </ac:spMkLst>
        </pc:spChg>
      </pc:sldChg>
      <pc:sldChg chg="del">
        <pc:chgData name="Iva Vavic" userId="13a89f61-d74e-4100-9f82-8f9fd7ea3560" providerId="ADAL" clId="{727051F8-D390-4D53-8AAA-82F1B68C2DAF}" dt="2023-03-27T11:26:10.568" v="741" actId="47"/>
        <pc:sldMkLst>
          <pc:docMk/>
          <pc:sldMk cId="748832690" sldId="419"/>
        </pc:sldMkLst>
      </pc:sldChg>
      <pc:sldChg chg="modSp add del mod ord">
        <pc:chgData name="Iva Vavic" userId="13a89f61-d74e-4100-9f82-8f9fd7ea3560" providerId="ADAL" clId="{727051F8-D390-4D53-8AAA-82F1B68C2DAF}" dt="2023-04-06T15:58:56.787" v="12043" actId="47"/>
        <pc:sldMkLst>
          <pc:docMk/>
          <pc:sldMk cId="3323019025" sldId="420"/>
        </pc:sldMkLst>
        <pc:spChg chg="mod">
          <ac:chgData name="Iva Vavic" userId="13a89f61-d74e-4100-9f82-8f9fd7ea3560" providerId="ADAL" clId="{727051F8-D390-4D53-8AAA-82F1B68C2DAF}" dt="2023-03-29T16:27:00.478" v="8120" actId="20577"/>
          <ac:spMkLst>
            <pc:docMk/>
            <pc:sldMk cId="3323019025" sldId="420"/>
            <ac:spMk id="17" creationId="{CD01EF23-FBC9-40B4-180A-2605C5030990}"/>
          </ac:spMkLst>
        </pc:spChg>
      </pc:sldChg>
      <pc:sldChg chg="add del">
        <pc:chgData name="Iva Vavic" userId="13a89f61-d74e-4100-9f82-8f9fd7ea3560" providerId="ADAL" clId="{727051F8-D390-4D53-8AAA-82F1B68C2DAF}" dt="2023-03-29T11:34:44.006" v="6832" actId="47"/>
        <pc:sldMkLst>
          <pc:docMk/>
          <pc:sldMk cId="2572249437" sldId="421"/>
        </pc:sldMkLst>
      </pc:sldChg>
      <pc:sldChg chg="delSp modSp add del mod">
        <pc:chgData name="Iva Vavic" userId="13a89f61-d74e-4100-9f82-8f9fd7ea3560" providerId="ADAL" clId="{727051F8-D390-4D53-8AAA-82F1B68C2DAF}" dt="2023-03-27T11:59:43.635" v="1407" actId="47"/>
        <pc:sldMkLst>
          <pc:docMk/>
          <pc:sldMk cId="3827807250" sldId="421"/>
        </pc:sldMkLst>
        <pc:spChg chg="mod">
          <ac:chgData name="Iva Vavic" userId="13a89f61-d74e-4100-9f82-8f9fd7ea3560" providerId="ADAL" clId="{727051F8-D390-4D53-8AAA-82F1B68C2DAF}" dt="2023-03-27T11:28:12.321" v="801" actId="20577"/>
          <ac:spMkLst>
            <pc:docMk/>
            <pc:sldMk cId="3827807250" sldId="421"/>
            <ac:spMk id="2" creationId="{00000000-0000-0000-0000-000000000000}"/>
          </ac:spMkLst>
        </pc:spChg>
        <pc:spChg chg="mod">
          <ac:chgData name="Iva Vavic" userId="13a89f61-d74e-4100-9f82-8f9fd7ea3560" providerId="ADAL" clId="{727051F8-D390-4D53-8AAA-82F1B68C2DAF}" dt="2023-03-27T11:27:44.278" v="793" actId="255"/>
          <ac:spMkLst>
            <pc:docMk/>
            <pc:sldMk cId="3827807250" sldId="421"/>
            <ac:spMk id="4" creationId="{4A9045E3-A913-9466-AA9F-7B8F58F1C90C}"/>
          </ac:spMkLst>
        </pc:spChg>
        <pc:picChg chg="del">
          <ac:chgData name="Iva Vavic" userId="13a89f61-d74e-4100-9f82-8f9fd7ea3560" providerId="ADAL" clId="{727051F8-D390-4D53-8AAA-82F1B68C2DAF}" dt="2023-03-27T11:27:26.966" v="786" actId="478"/>
          <ac:picMkLst>
            <pc:docMk/>
            <pc:sldMk cId="3827807250" sldId="421"/>
            <ac:picMk id="3" creationId="{C1527350-F7F4-C0FB-2F4C-961D5017541B}"/>
          </ac:picMkLst>
        </pc:picChg>
        <pc:picChg chg="del">
          <ac:chgData name="Iva Vavic" userId="13a89f61-d74e-4100-9f82-8f9fd7ea3560" providerId="ADAL" clId="{727051F8-D390-4D53-8AAA-82F1B68C2DAF}" dt="2023-03-27T11:27:28.022" v="787" actId="478"/>
          <ac:picMkLst>
            <pc:docMk/>
            <pc:sldMk cId="3827807250" sldId="421"/>
            <ac:picMk id="6" creationId="{64E98E7B-8DD6-4B30-B11E-074747D52DC0}"/>
          </ac:picMkLst>
        </pc:picChg>
      </pc:sldChg>
      <pc:sldChg chg="modSp add del mod ord">
        <pc:chgData name="Iva Vavic" userId="13a89f61-d74e-4100-9f82-8f9fd7ea3560" providerId="ADAL" clId="{727051F8-D390-4D53-8AAA-82F1B68C2DAF}" dt="2023-03-29T18:22:44.629" v="11511" actId="47"/>
        <pc:sldMkLst>
          <pc:docMk/>
          <pc:sldMk cId="322256436" sldId="422"/>
        </pc:sldMkLst>
        <pc:spChg chg="mod">
          <ac:chgData name="Iva Vavic" userId="13a89f61-d74e-4100-9f82-8f9fd7ea3560" providerId="ADAL" clId="{727051F8-D390-4D53-8AAA-82F1B68C2DAF}" dt="2023-03-27T11:29:10.775" v="859" actId="20577"/>
          <ac:spMkLst>
            <pc:docMk/>
            <pc:sldMk cId="322256436" sldId="422"/>
            <ac:spMk id="2" creationId="{00000000-0000-0000-0000-000000000000}"/>
          </ac:spMkLst>
        </pc:spChg>
        <pc:spChg chg="mod">
          <ac:chgData name="Iva Vavic" userId="13a89f61-d74e-4100-9f82-8f9fd7ea3560" providerId="ADAL" clId="{727051F8-D390-4D53-8AAA-82F1B68C2DAF}" dt="2023-03-29T16:44:25.450" v="8698" actId="20577"/>
          <ac:spMkLst>
            <pc:docMk/>
            <pc:sldMk cId="322256436" sldId="422"/>
            <ac:spMk id="4" creationId="{4A9045E3-A913-9466-AA9F-7B8F58F1C90C}"/>
          </ac:spMkLst>
        </pc:spChg>
      </pc:sldChg>
      <pc:sldChg chg="addSp delSp modSp add mod ord">
        <pc:chgData name="Iva Vavic" userId="13a89f61-d74e-4100-9f82-8f9fd7ea3560" providerId="ADAL" clId="{727051F8-D390-4D53-8AAA-82F1B68C2DAF}" dt="2023-03-29T10:10:26.955" v="6002" actId="108"/>
        <pc:sldMkLst>
          <pc:docMk/>
          <pc:sldMk cId="431017432" sldId="423"/>
        </pc:sldMkLst>
        <pc:spChg chg="mod">
          <ac:chgData name="Iva Vavic" userId="13a89f61-d74e-4100-9f82-8f9fd7ea3560" providerId="ADAL" clId="{727051F8-D390-4D53-8AAA-82F1B68C2DAF}" dt="2023-03-28T07:52:04.831" v="2847" actId="20577"/>
          <ac:spMkLst>
            <pc:docMk/>
            <pc:sldMk cId="431017432" sldId="423"/>
            <ac:spMk id="2" creationId="{00000000-0000-0000-0000-000000000000}"/>
          </ac:spMkLst>
        </pc:spChg>
        <pc:spChg chg="mod">
          <ac:chgData name="Iva Vavic" userId="13a89f61-d74e-4100-9f82-8f9fd7ea3560" providerId="ADAL" clId="{727051F8-D390-4D53-8AAA-82F1B68C2DAF}" dt="2023-03-29T10:10:26.955" v="6002" actId="108"/>
          <ac:spMkLst>
            <pc:docMk/>
            <pc:sldMk cId="431017432" sldId="423"/>
            <ac:spMk id="4" creationId="{4A9045E3-A913-9466-AA9F-7B8F58F1C90C}"/>
          </ac:spMkLst>
        </pc:spChg>
        <pc:graphicFrameChg chg="add del mod ord">
          <ac:chgData name="Iva Vavic" userId="13a89f61-d74e-4100-9f82-8f9fd7ea3560" providerId="ADAL" clId="{727051F8-D390-4D53-8AAA-82F1B68C2DAF}" dt="2023-03-29T08:03:52.613" v="4930" actId="478"/>
          <ac:graphicFrameMkLst>
            <pc:docMk/>
            <pc:sldMk cId="431017432" sldId="423"/>
            <ac:graphicFrameMk id="6" creationId="{76AE8778-EF99-E479-D15B-BE7A98E0754B}"/>
          </ac:graphicFrameMkLst>
        </pc:graphicFrameChg>
        <pc:picChg chg="add del mod">
          <ac:chgData name="Iva Vavic" userId="13a89f61-d74e-4100-9f82-8f9fd7ea3560" providerId="ADAL" clId="{727051F8-D390-4D53-8AAA-82F1B68C2DAF}" dt="2023-03-29T08:18:59.182" v="5488" actId="478"/>
          <ac:picMkLst>
            <pc:docMk/>
            <pc:sldMk cId="431017432" sldId="423"/>
            <ac:picMk id="3" creationId="{3D20030D-254C-06CF-C32C-91D4F8AB5C45}"/>
          </ac:picMkLst>
        </pc:picChg>
        <pc:picChg chg="add del mod ord modCrop">
          <ac:chgData name="Iva Vavic" userId="13a89f61-d74e-4100-9f82-8f9fd7ea3560" providerId="ADAL" clId="{727051F8-D390-4D53-8AAA-82F1B68C2DAF}" dt="2023-03-29T08:26:45.030" v="5522" actId="478"/>
          <ac:picMkLst>
            <pc:docMk/>
            <pc:sldMk cId="431017432" sldId="423"/>
            <ac:picMk id="9" creationId="{482BB942-8F5B-E366-84D7-F3E75F19D0C3}"/>
          </ac:picMkLst>
        </pc:picChg>
        <pc:picChg chg="add del mod">
          <ac:chgData name="Iva Vavic" userId="13a89f61-d74e-4100-9f82-8f9fd7ea3560" providerId="ADAL" clId="{727051F8-D390-4D53-8AAA-82F1B68C2DAF}" dt="2023-03-29T08:27:00.200" v="5527" actId="478"/>
          <ac:picMkLst>
            <pc:docMk/>
            <pc:sldMk cId="431017432" sldId="423"/>
            <ac:picMk id="12" creationId="{16F6A7A6-6AD0-2156-A675-2FB970E58265}"/>
          </ac:picMkLst>
        </pc:picChg>
        <pc:picChg chg="add mod ord modCrop">
          <ac:chgData name="Iva Vavic" userId="13a89f61-d74e-4100-9f82-8f9fd7ea3560" providerId="ADAL" clId="{727051F8-D390-4D53-8AAA-82F1B68C2DAF}" dt="2023-03-29T09:30:30.231" v="5551" actId="1076"/>
          <ac:picMkLst>
            <pc:docMk/>
            <pc:sldMk cId="431017432" sldId="423"/>
            <ac:picMk id="14" creationId="{BBB15ABF-96D2-61AD-2CB3-353F0769B085}"/>
          </ac:picMkLst>
        </pc:picChg>
        <pc:picChg chg="add del mod">
          <ac:chgData name="Iva Vavic" userId="13a89f61-d74e-4100-9f82-8f9fd7ea3560" providerId="ADAL" clId="{727051F8-D390-4D53-8AAA-82F1B68C2DAF}" dt="2023-03-29T08:01:52.427" v="4914" actId="21"/>
          <ac:picMkLst>
            <pc:docMk/>
            <pc:sldMk cId="431017432" sldId="423"/>
            <ac:picMk id="1026" creationId="{180EE95E-AE8B-B117-6CD6-A1C0379C6413}"/>
          </ac:picMkLst>
        </pc:picChg>
        <pc:picChg chg="add mod">
          <ac:chgData name="Iva Vavic" userId="13a89f61-d74e-4100-9f82-8f9fd7ea3560" providerId="ADAL" clId="{727051F8-D390-4D53-8AAA-82F1B68C2DAF}" dt="2023-03-29T09:14:43.452" v="5533" actId="1038"/>
          <ac:picMkLst>
            <pc:docMk/>
            <pc:sldMk cId="431017432" sldId="423"/>
            <ac:picMk id="1027" creationId="{5EE6E294-FC3B-0B52-2CEC-71465551ED13}"/>
          </ac:picMkLst>
        </pc:picChg>
        <pc:picChg chg="add mod">
          <ac:chgData name="Iva Vavic" userId="13a89f61-d74e-4100-9f82-8f9fd7ea3560" providerId="ADAL" clId="{727051F8-D390-4D53-8AAA-82F1B68C2DAF}" dt="2023-03-29T09:14:43.452" v="5533" actId="1038"/>
          <ac:picMkLst>
            <pc:docMk/>
            <pc:sldMk cId="431017432" sldId="423"/>
            <ac:picMk id="1028" creationId="{B40B1228-1031-36AB-6B24-180EAB39CE68}"/>
          </ac:picMkLst>
        </pc:picChg>
      </pc:sldChg>
      <pc:sldChg chg="modSp add del mod ord setBg">
        <pc:chgData name="Iva Vavic" userId="13a89f61-d74e-4100-9f82-8f9fd7ea3560" providerId="ADAL" clId="{727051F8-D390-4D53-8AAA-82F1B68C2DAF}" dt="2023-03-30T07:42:31.085" v="12003" actId="47"/>
        <pc:sldMkLst>
          <pc:docMk/>
          <pc:sldMk cId="2543431036" sldId="424"/>
        </pc:sldMkLst>
        <pc:spChg chg="mod">
          <ac:chgData name="Iva Vavic" userId="13a89f61-d74e-4100-9f82-8f9fd7ea3560" providerId="ADAL" clId="{727051F8-D390-4D53-8AAA-82F1B68C2DAF}" dt="2023-03-27T12:07:56.584" v="1689" actId="20577"/>
          <ac:spMkLst>
            <pc:docMk/>
            <pc:sldMk cId="2543431036" sldId="424"/>
            <ac:spMk id="8" creationId="{EB447458-76CA-C96E-AF2B-43B46FA4E3A6}"/>
          </ac:spMkLst>
        </pc:spChg>
      </pc:sldChg>
      <pc:sldChg chg="addSp delSp modSp add del mod">
        <pc:chgData name="Iva Vavic" userId="13a89f61-d74e-4100-9f82-8f9fd7ea3560" providerId="ADAL" clId="{727051F8-D390-4D53-8AAA-82F1B68C2DAF}" dt="2023-03-29T14:34:16.508" v="7713" actId="47"/>
        <pc:sldMkLst>
          <pc:docMk/>
          <pc:sldMk cId="2439327299" sldId="425"/>
        </pc:sldMkLst>
        <pc:spChg chg="mod">
          <ac:chgData name="Iva Vavic" userId="13a89f61-d74e-4100-9f82-8f9fd7ea3560" providerId="ADAL" clId="{727051F8-D390-4D53-8AAA-82F1B68C2DAF}" dt="2023-03-27T12:29:48.372" v="2671" actId="20577"/>
          <ac:spMkLst>
            <pc:docMk/>
            <pc:sldMk cId="2439327299" sldId="425"/>
            <ac:spMk id="4" creationId="{4A9045E3-A913-9466-AA9F-7B8F58F1C90C}"/>
          </ac:spMkLst>
        </pc:spChg>
        <pc:spChg chg="add del mod">
          <ac:chgData name="Iva Vavic" userId="13a89f61-d74e-4100-9f82-8f9fd7ea3560" providerId="ADAL" clId="{727051F8-D390-4D53-8AAA-82F1B68C2DAF}" dt="2023-03-27T12:27:26.072" v="2655"/>
          <ac:spMkLst>
            <pc:docMk/>
            <pc:sldMk cId="2439327299" sldId="425"/>
            <ac:spMk id="6" creationId="{FBD11DDC-C500-8246-1316-2F1D7CC2DB7C}"/>
          </ac:spMkLst>
        </pc:spChg>
        <pc:spChg chg="add del mod">
          <ac:chgData name="Iva Vavic" userId="13a89f61-d74e-4100-9f82-8f9fd7ea3560" providerId="ADAL" clId="{727051F8-D390-4D53-8AAA-82F1B68C2DAF}" dt="2023-03-27T12:27:32.683" v="2660"/>
          <ac:spMkLst>
            <pc:docMk/>
            <pc:sldMk cId="2439327299" sldId="425"/>
            <ac:spMk id="9" creationId="{DF1A9A20-BA52-ED94-7D46-56A12CF8196F}"/>
          </ac:spMkLst>
        </pc:spChg>
        <pc:graphicFrameChg chg="add del mod">
          <ac:chgData name="Iva Vavic" userId="13a89f61-d74e-4100-9f82-8f9fd7ea3560" providerId="ADAL" clId="{727051F8-D390-4D53-8AAA-82F1B68C2DAF}" dt="2023-03-27T12:27:26.072" v="2655"/>
          <ac:graphicFrameMkLst>
            <pc:docMk/>
            <pc:sldMk cId="2439327299" sldId="425"/>
            <ac:graphicFrameMk id="3" creationId="{26E9AA81-1CCB-816B-4C50-A24F7BEB004F}"/>
          </ac:graphicFrameMkLst>
        </pc:graphicFrameChg>
        <pc:graphicFrameChg chg="add del mod">
          <ac:chgData name="Iva Vavic" userId="13a89f61-d74e-4100-9f82-8f9fd7ea3560" providerId="ADAL" clId="{727051F8-D390-4D53-8AAA-82F1B68C2DAF}" dt="2023-03-27T12:27:32.683" v="2660"/>
          <ac:graphicFrameMkLst>
            <pc:docMk/>
            <pc:sldMk cId="2439327299" sldId="425"/>
            <ac:graphicFrameMk id="8" creationId="{7F4998B1-D97B-699A-7373-D11ED99E3E01}"/>
          </ac:graphicFrameMkLst>
        </pc:graphicFrameChg>
      </pc:sldChg>
      <pc:sldChg chg="addSp delSp modSp add del mod">
        <pc:chgData name="Iva Vavic" userId="13a89f61-d74e-4100-9f82-8f9fd7ea3560" providerId="ADAL" clId="{727051F8-D390-4D53-8AAA-82F1B68C2DAF}" dt="2023-03-29T14:38:17.496" v="7803" actId="47"/>
        <pc:sldMkLst>
          <pc:docMk/>
          <pc:sldMk cId="2432291989" sldId="426"/>
        </pc:sldMkLst>
        <pc:spChg chg="mod">
          <ac:chgData name="Iva Vavic" userId="13a89f61-d74e-4100-9f82-8f9fd7ea3560" providerId="ADAL" clId="{727051F8-D390-4D53-8AAA-82F1B68C2DAF}" dt="2023-03-27T12:58:55.458" v="2719" actId="20577"/>
          <ac:spMkLst>
            <pc:docMk/>
            <pc:sldMk cId="2432291989" sldId="426"/>
            <ac:spMk id="4" creationId="{4A9045E3-A913-9466-AA9F-7B8F58F1C90C}"/>
          </ac:spMkLst>
        </pc:spChg>
        <pc:graphicFrameChg chg="add del mod">
          <ac:chgData name="Iva Vavic" userId="13a89f61-d74e-4100-9f82-8f9fd7ea3560" providerId="ADAL" clId="{727051F8-D390-4D53-8AAA-82F1B68C2DAF}" dt="2023-03-27T12:31:24.619" v="2675"/>
          <ac:graphicFrameMkLst>
            <pc:docMk/>
            <pc:sldMk cId="2432291989" sldId="426"/>
            <ac:graphicFrameMk id="3" creationId="{8DA66050-4FA2-A4AC-828C-AAF6AD669611}"/>
          </ac:graphicFrameMkLst>
        </pc:graphicFrameChg>
      </pc:sldChg>
      <pc:sldChg chg="addSp modSp add mod ord">
        <pc:chgData name="Iva Vavic" userId="13a89f61-d74e-4100-9f82-8f9fd7ea3560" providerId="ADAL" clId="{727051F8-D390-4D53-8AAA-82F1B68C2DAF}" dt="2023-03-29T11:15:16.998" v="6529"/>
        <pc:sldMkLst>
          <pc:docMk/>
          <pc:sldMk cId="1525568896" sldId="427"/>
        </pc:sldMkLst>
        <pc:spChg chg="mod">
          <ac:chgData name="Iva Vavic" userId="13a89f61-d74e-4100-9f82-8f9fd7ea3560" providerId="ADAL" clId="{727051F8-D390-4D53-8AAA-82F1B68C2DAF}" dt="2023-03-29T11:15:16.998" v="6529"/>
          <ac:spMkLst>
            <pc:docMk/>
            <pc:sldMk cId="1525568896" sldId="427"/>
            <ac:spMk id="2" creationId="{00000000-0000-0000-0000-000000000000}"/>
          </ac:spMkLst>
        </pc:spChg>
        <pc:spChg chg="mod">
          <ac:chgData name="Iva Vavic" userId="13a89f61-d74e-4100-9f82-8f9fd7ea3560" providerId="ADAL" clId="{727051F8-D390-4D53-8AAA-82F1B68C2DAF}" dt="2023-03-29T10:55:14.753" v="6309" actId="120"/>
          <ac:spMkLst>
            <pc:docMk/>
            <pc:sldMk cId="1525568896" sldId="427"/>
            <ac:spMk id="4" creationId="{4A9045E3-A913-9466-AA9F-7B8F58F1C90C}"/>
          </ac:spMkLst>
        </pc:spChg>
        <pc:picChg chg="add mod">
          <ac:chgData name="Iva Vavic" userId="13a89f61-d74e-4100-9f82-8f9fd7ea3560" providerId="ADAL" clId="{727051F8-D390-4D53-8AAA-82F1B68C2DAF}" dt="2023-03-29T10:25:40.822" v="6132" actId="14100"/>
          <ac:picMkLst>
            <pc:docMk/>
            <pc:sldMk cId="1525568896" sldId="427"/>
            <ac:picMk id="3" creationId="{2B033D79-740C-25A2-A006-B316C75C9C60}"/>
          </ac:picMkLst>
        </pc:picChg>
        <pc:picChg chg="add mod">
          <ac:chgData name="Iva Vavic" userId="13a89f61-d74e-4100-9f82-8f9fd7ea3560" providerId="ADAL" clId="{727051F8-D390-4D53-8AAA-82F1B68C2DAF}" dt="2023-03-29T10:25:57.623" v="6135" actId="1076"/>
          <ac:picMkLst>
            <pc:docMk/>
            <pc:sldMk cId="1525568896" sldId="427"/>
            <ac:picMk id="6" creationId="{AEB40BB3-71C3-FE38-CF57-C4EFB36ECC1C}"/>
          </ac:picMkLst>
        </pc:picChg>
      </pc:sldChg>
      <pc:sldChg chg="addSp modSp add mod ord">
        <pc:chgData name="Iva Vavic" userId="13a89f61-d74e-4100-9f82-8f9fd7ea3560" providerId="ADAL" clId="{727051F8-D390-4D53-8AAA-82F1B68C2DAF}" dt="2023-03-29T18:22:21.725" v="11510" actId="1037"/>
        <pc:sldMkLst>
          <pc:docMk/>
          <pc:sldMk cId="2146459956" sldId="428"/>
        </pc:sldMkLst>
        <pc:spChg chg="mod">
          <ac:chgData name="Iva Vavic" userId="13a89f61-d74e-4100-9f82-8f9fd7ea3560" providerId="ADAL" clId="{727051F8-D390-4D53-8AAA-82F1B68C2DAF}" dt="2023-03-28T07:55:36.647" v="3546" actId="20577"/>
          <ac:spMkLst>
            <pc:docMk/>
            <pc:sldMk cId="2146459956" sldId="428"/>
            <ac:spMk id="2" creationId="{00000000-0000-0000-0000-000000000000}"/>
          </ac:spMkLst>
        </pc:spChg>
        <pc:spChg chg="mod">
          <ac:chgData name="Iva Vavic" userId="13a89f61-d74e-4100-9f82-8f9fd7ea3560" providerId="ADAL" clId="{727051F8-D390-4D53-8AAA-82F1B68C2DAF}" dt="2023-03-29T16:35:51.347" v="8543" actId="108"/>
          <ac:spMkLst>
            <pc:docMk/>
            <pc:sldMk cId="2146459956" sldId="428"/>
            <ac:spMk id="4" creationId="{4A9045E3-A913-9466-AA9F-7B8F58F1C90C}"/>
          </ac:spMkLst>
        </pc:spChg>
        <pc:picChg chg="add mod ord">
          <ac:chgData name="Iva Vavic" userId="13a89f61-d74e-4100-9f82-8f9fd7ea3560" providerId="ADAL" clId="{727051F8-D390-4D53-8AAA-82F1B68C2DAF}" dt="2023-03-29T18:22:21.725" v="11510" actId="1037"/>
          <ac:picMkLst>
            <pc:docMk/>
            <pc:sldMk cId="2146459956" sldId="428"/>
            <ac:picMk id="3" creationId="{9ECB2C59-7A39-5D6A-7E39-DDE02374CF48}"/>
          </ac:picMkLst>
        </pc:picChg>
      </pc:sldChg>
      <pc:sldChg chg="add del">
        <pc:chgData name="Iva Vavic" userId="13a89f61-d74e-4100-9f82-8f9fd7ea3560" providerId="ADAL" clId="{727051F8-D390-4D53-8AAA-82F1B68C2DAF}" dt="2023-03-29T11:12:14.649" v="6446" actId="47"/>
        <pc:sldMkLst>
          <pc:docMk/>
          <pc:sldMk cId="1943402305" sldId="429"/>
        </pc:sldMkLst>
      </pc:sldChg>
      <pc:sldChg chg="delSp modSp add del mod modCm">
        <pc:chgData name="Iva Vavic" userId="13a89f61-d74e-4100-9f82-8f9fd7ea3560" providerId="ADAL" clId="{727051F8-D390-4D53-8AAA-82F1B68C2DAF}" dt="2023-03-29T11:36:36.153" v="6840" actId="47"/>
        <pc:sldMkLst>
          <pc:docMk/>
          <pc:sldMk cId="219454515" sldId="430"/>
        </pc:sldMkLst>
        <pc:spChg chg="del mod">
          <ac:chgData name="Iva Vavic" userId="13a89f61-d74e-4100-9f82-8f9fd7ea3560" providerId="ADAL" clId="{727051F8-D390-4D53-8AAA-82F1B68C2DAF}" dt="2023-03-29T11:36:07.493" v="6836"/>
          <ac:spMkLst>
            <pc:docMk/>
            <pc:sldMk cId="219454515" sldId="430"/>
            <ac:spMk id="8" creationId="{DAD927F8-D426-AD58-D6A4-E0EC682812DD}"/>
          </ac:spMkLst>
        </pc:spChg>
        <pc:extLst>
          <p:ext xmlns:p="http://schemas.openxmlformats.org/presentationml/2006/main" uri="{D6D511B9-2390-475A-947B-AFAB55BFBCF1}">
            <pc226:cmChg xmlns:pc226="http://schemas.microsoft.com/office/powerpoint/2022/06/main/command" chg="mod">
              <pc226:chgData name="Iva Vavic" userId="13a89f61-d74e-4100-9f82-8f9fd7ea3560" providerId="ADAL" clId="{727051F8-D390-4D53-8AAA-82F1B68C2DAF}" dt="2023-03-29T11:36:07.561" v="6837" actId="2056"/>
              <pc2:cmMkLst xmlns:pc2="http://schemas.microsoft.com/office/powerpoint/2019/9/main/command">
                <pc:docMk/>
                <pc:sldMk cId="219454515" sldId="430"/>
                <pc2:cmMk id="{A5F2C1F1-D118-C44F-8F6E-B309522AF9BC}"/>
              </pc2:cmMkLst>
            </pc226:cmChg>
          </p:ext>
        </pc:extLst>
      </pc:sldChg>
      <pc:sldChg chg="add del">
        <pc:chgData name="Iva Vavic" userId="13a89f61-d74e-4100-9f82-8f9fd7ea3560" providerId="ADAL" clId="{727051F8-D390-4D53-8AAA-82F1B68C2DAF}" dt="2023-03-29T12:31:22.238" v="7031" actId="2696"/>
        <pc:sldMkLst>
          <pc:docMk/>
          <pc:sldMk cId="1872798828" sldId="431"/>
        </pc:sldMkLst>
      </pc:sldChg>
      <pc:sldChg chg="add del">
        <pc:chgData name="Iva Vavic" userId="13a89f61-d74e-4100-9f82-8f9fd7ea3560" providerId="ADAL" clId="{727051F8-D390-4D53-8AAA-82F1B68C2DAF}" dt="2023-03-29T14:31:42.461" v="7665" actId="47"/>
        <pc:sldMkLst>
          <pc:docMk/>
          <pc:sldMk cId="2037802259" sldId="432"/>
        </pc:sldMkLst>
      </pc:sldChg>
      <pc:sldChg chg="addSp delSp modSp add mod">
        <pc:chgData name="Iva Vavic" userId="13a89f61-d74e-4100-9f82-8f9fd7ea3560" providerId="ADAL" clId="{727051F8-D390-4D53-8AAA-82F1B68C2DAF}" dt="2023-03-29T11:15:08.395" v="6528" actId="20577"/>
        <pc:sldMkLst>
          <pc:docMk/>
          <pc:sldMk cId="3532244289" sldId="433"/>
        </pc:sldMkLst>
        <pc:spChg chg="mod">
          <ac:chgData name="Iva Vavic" userId="13a89f61-d74e-4100-9f82-8f9fd7ea3560" providerId="ADAL" clId="{727051F8-D390-4D53-8AAA-82F1B68C2DAF}" dt="2023-03-29T11:15:08.395" v="6528" actId="20577"/>
          <ac:spMkLst>
            <pc:docMk/>
            <pc:sldMk cId="3532244289" sldId="433"/>
            <ac:spMk id="2" creationId="{00000000-0000-0000-0000-000000000000}"/>
          </ac:spMkLst>
        </pc:spChg>
        <pc:spChg chg="mod">
          <ac:chgData name="Iva Vavic" userId="13a89f61-d74e-4100-9f82-8f9fd7ea3560" providerId="ADAL" clId="{727051F8-D390-4D53-8AAA-82F1B68C2DAF}" dt="2023-03-29T11:01:43.111" v="6346" actId="20577"/>
          <ac:spMkLst>
            <pc:docMk/>
            <pc:sldMk cId="3532244289" sldId="433"/>
            <ac:spMk id="4" creationId="{4A9045E3-A913-9466-AA9F-7B8F58F1C90C}"/>
          </ac:spMkLst>
        </pc:spChg>
        <pc:picChg chg="del">
          <ac:chgData name="Iva Vavic" userId="13a89f61-d74e-4100-9f82-8f9fd7ea3560" providerId="ADAL" clId="{727051F8-D390-4D53-8AAA-82F1B68C2DAF}" dt="2023-03-29T10:43:56.537" v="6138" actId="478"/>
          <ac:picMkLst>
            <pc:docMk/>
            <pc:sldMk cId="3532244289" sldId="433"/>
            <ac:picMk id="3" creationId="{2B033D79-740C-25A2-A006-B316C75C9C60}"/>
          </ac:picMkLst>
        </pc:picChg>
        <pc:picChg chg="del">
          <ac:chgData name="Iva Vavic" userId="13a89f61-d74e-4100-9f82-8f9fd7ea3560" providerId="ADAL" clId="{727051F8-D390-4D53-8AAA-82F1B68C2DAF}" dt="2023-03-29T10:43:57.288" v="6139" actId="478"/>
          <ac:picMkLst>
            <pc:docMk/>
            <pc:sldMk cId="3532244289" sldId="433"/>
            <ac:picMk id="6" creationId="{AEB40BB3-71C3-FE38-CF57-C4EFB36ECC1C}"/>
          </ac:picMkLst>
        </pc:picChg>
        <pc:picChg chg="add mod">
          <ac:chgData name="Iva Vavic" userId="13a89f61-d74e-4100-9f82-8f9fd7ea3560" providerId="ADAL" clId="{727051F8-D390-4D53-8AAA-82F1B68C2DAF}" dt="2023-03-29T10:52:01.654" v="6258" actId="1035"/>
          <ac:picMkLst>
            <pc:docMk/>
            <pc:sldMk cId="3532244289" sldId="433"/>
            <ac:picMk id="8" creationId="{DC08A82A-0837-06E5-FB5C-BBD68EC1FAAC}"/>
          </ac:picMkLst>
        </pc:picChg>
        <pc:picChg chg="add mod">
          <ac:chgData name="Iva Vavic" userId="13a89f61-d74e-4100-9f82-8f9fd7ea3560" providerId="ADAL" clId="{727051F8-D390-4D53-8AAA-82F1B68C2DAF}" dt="2023-03-29T10:52:06.445" v="6260" actId="1035"/>
          <ac:picMkLst>
            <pc:docMk/>
            <pc:sldMk cId="3532244289" sldId="433"/>
            <ac:picMk id="9" creationId="{6D4C14B4-B3BD-53F0-0AAE-17ECA3CAE22D}"/>
          </ac:picMkLst>
        </pc:picChg>
      </pc:sldChg>
      <pc:sldChg chg="addSp delSp modSp add mod">
        <pc:chgData name="Iva Vavic" userId="13a89f61-d74e-4100-9f82-8f9fd7ea3560" providerId="ADAL" clId="{727051F8-D390-4D53-8AAA-82F1B68C2DAF}" dt="2023-03-29T12:03:20.646" v="6911" actId="1076"/>
        <pc:sldMkLst>
          <pc:docMk/>
          <pc:sldMk cId="154690959" sldId="434"/>
        </pc:sldMkLst>
        <pc:spChg chg="mod">
          <ac:chgData name="Iva Vavic" userId="13a89f61-d74e-4100-9f82-8f9fd7ea3560" providerId="ADAL" clId="{727051F8-D390-4D53-8AAA-82F1B68C2DAF}" dt="2023-03-29T11:14:57.134" v="6507" actId="20577"/>
          <ac:spMkLst>
            <pc:docMk/>
            <pc:sldMk cId="154690959" sldId="434"/>
            <ac:spMk id="2" creationId="{00000000-0000-0000-0000-000000000000}"/>
          </ac:spMkLst>
        </pc:spChg>
        <pc:spChg chg="del">
          <ac:chgData name="Iva Vavic" userId="13a89f61-d74e-4100-9f82-8f9fd7ea3560" providerId="ADAL" clId="{727051F8-D390-4D53-8AAA-82F1B68C2DAF}" dt="2023-03-29T10:59:22.871" v="6311" actId="478"/>
          <ac:spMkLst>
            <pc:docMk/>
            <pc:sldMk cId="154690959" sldId="434"/>
            <ac:spMk id="4" creationId="{4A9045E3-A913-9466-AA9F-7B8F58F1C90C}"/>
          </ac:spMkLst>
        </pc:spChg>
        <pc:spChg chg="add mod">
          <ac:chgData name="Iva Vavic" userId="13a89f61-d74e-4100-9f82-8f9fd7ea3560" providerId="ADAL" clId="{727051F8-D390-4D53-8AAA-82F1B68C2DAF}" dt="2023-03-29T11:11:03.935" v="6444" actId="14100"/>
          <ac:spMkLst>
            <pc:docMk/>
            <pc:sldMk cId="154690959" sldId="434"/>
            <ac:spMk id="10" creationId="{10720891-7275-6E94-22A5-4217D924080F}"/>
          </ac:spMkLst>
        </pc:spChg>
        <pc:picChg chg="add mod">
          <ac:chgData name="Iva Vavic" userId="13a89f61-d74e-4100-9f82-8f9fd7ea3560" providerId="ADAL" clId="{727051F8-D390-4D53-8AAA-82F1B68C2DAF}" dt="2023-03-29T11:04:16.190" v="6366" actId="1076"/>
          <ac:picMkLst>
            <pc:docMk/>
            <pc:sldMk cId="154690959" sldId="434"/>
            <ac:picMk id="3" creationId="{A2D28569-3263-CA26-2D24-3E14EAD620C0}"/>
          </ac:picMkLst>
        </pc:picChg>
        <pc:picChg chg="add mod">
          <ac:chgData name="Iva Vavic" userId="13a89f61-d74e-4100-9f82-8f9fd7ea3560" providerId="ADAL" clId="{727051F8-D390-4D53-8AAA-82F1B68C2DAF}" dt="2023-03-29T12:03:20.646" v="6911" actId="1076"/>
          <ac:picMkLst>
            <pc:docMk/>
            <pc:sldMk cId="154690959" sldId="434"/>
            <ac:picMk id="6" creationId="{543F1698-6C80-C61C-6A31-857F334FC58E}"/>
          </ac:picMkLst>
        </pc:picChg>
        <pc:picChg chg="del">
          <ac:chgData name="Iva Vavic" userId="13a89f61-d74e-4100-9f82-8f9fd7ea3560" providerId="ADAL" clId="{727051F8-D390-4D53-8AAA-82F1B68C2DAF}" dt="2023-03-29T10:59:23.622" v="6312" actId="478"/>
          <ac:picMkLst>
            <pc:docMk/>
            <pc:sldMk cId="154690959" sldId="434"/>
            <ac:picMk id="8" creationId="{DC08A82A-0837-06E5-FB5C-BBD68EC1FAAC}"/>
          </ac:picMkLst>
        </pc:picChg>
        <pc:picChg chg="del mod">
          <ac:chgData name="Iva Vavic" userId="13a89f61-d74e-4100-9f82-8f9fd7ea3560" providerId="ADAL" clId="{727051F8-D390-4D53-8AAA-82F1B68C2DAF}" dt="2023-03-29T10:59:24.127" v="6314" actId="478"/>
          <ac:picMkLst>
            <pc:docMk/>
            <pc:sldMk cId="154690959" sldId="434"/>
            <ac:picMk id="9" creationId="{6D4C14B4-B3BD-53F0-0AAE-17ECA3CAE22D}"/>
          </ac:picMkLst>
        </pc:picChg>
      </pc:sldChg>
      <pc:sldChg chg="addSp delSp modSp add mod">
        <pc:chgData name="Iva Vavic" userId="13a89f61-d74e-4100-9f82-8f9fd7ea3560" providerId="ADAL" clId="{727051F8-D390-4D53-8AAA-82F1B68C2DAF}" dt="2023-03-29T11:44:13.377" v="6874" actId="108"/>
        <pc:sldMkLst>
          <pc:docMk/>
          <pc:sldMk cId="627158833" sldId="435"/>
        </pc:sldMkLst>
        <pc:spChg chg="mod">
          <ac:chgData name="Iva Vavic" userId="13a89f61-d74e-4100-9f82-8f9fd7ea3560" providerId="ADAL" clId="{727051F8-D390-4D53-8AAA-82F1B68C2DAF}" dt="2023-03-29T11:34:26.329" v="6831" actId="20577"/>
          <ac:spMkLst>
            <pc:docMk/>
            <pc:sldMk cId="627158833" sldId="435"/>
            <ac:spMk id="2" creationId="{00000000-0000-0000-0000-000000000000}"/>
          </ac:spMkLst>
        </pc:spChg>
        <pc:spChg chg="add del mod">
          <ac:chgData name="Iva Vavic" userId="13a89f61-d74e-4100-9f82-8f9fd7ea3560" providerId="ADAL" clId="{727051F8-D390-4D53-8AAA-82F1B68C2DAF}" dt="2023-03-29T11:12:48.103" v="6455" actId="478"/>
          <ac:spMkLst>
            <pc:docMk/>
            <pc:sldMk cId="627158833" sldId="435"/>
            <ac:spMk id="4" creationId="{FE4073EE-3CD4-5488-2CDB-EB8CD3D6EE6B}"/>
          </ac:spMkLst>
        </pc:spChg>
        <pc:spChg chg="mod">
          <ac:chgData name="Iva Vavic" userId="13a89f61-d74e-4100-9f82-8f9fd7ea3560" providerId="ADAL" clId="{727051F8-D390-4D53-8AAA-82F1B68C2DAF}" dt="2023-03-29T11:44:13.377" v="6874" actId="108"/>
          <ac:spMkLst>
            <pc:docMk/>
            <pc:sldMk cId="627158833" sldId="435"/>
            <ac:spMk id="10" creationId="{10720891-7275-6E94-22A5-4217D924080F}"/>
          </ac:spMkLst>
        </pc:spChg>
        <pc:picChg chg="del">
          <ac:chgData name="Iva Vavic" userId="13a89f61-d74e-4100-9f82-8f9fd7ea3560" providerId="ADAL" clId="{727051F8-D390-4D53-8AAA-82F1B68C2DAF}" dt="2023-03-29T11:12:22.638" v="6448" actId="478"/>
          <ac:picMkLst>
            <pc:docMk/>
            <pc:sldMk cId="627158833" sldId="435"/>
            <ac:picMk id="3" creationId="{A2D28569-3263-CA26-2D24-3E14EAD620C0}"/>
          </ac:picMkLst>
        </pc:picChg>
        <pc:picChg chg="del">
          <ac:chgData name="Iva Vavic" userId="13a89f61-d74e-4100-9f82-8f9fd7ea3560" providerId="ADAL" clId="{727051F8-D390-4D53-8AAA-82F1B68C2DAF}" dt="2023-03-29T11:12:23.238" v="6449" actId="478"/>
          <ac:picMkLst>
            <pc:docMk/>
            <pc:sldMk cId="627158833" sldId="435"/>
            <ac:picMk id="6" creationId="{543F1698-6C80-C61C-6A31-857F334FC58E}"/>
          </ac:picMkLst>
        </pc:picChg>
        <pc:picChg chg="add mod">
          <ac:chgData name="Iva Vavic" userId="13a89f61-d74e-4100-9f82-8f9fd7ea3560" providerId="ADAL" clId="{727051F8-D390-4D53-8AAA-82F1B68C2DAF}" dt="2023-03-29T11:33:01.393" v="6809" actId="14100"/>
          <ac:picMkLst>
            <pc:docMk/>
            <pc:sldMk cId="627158833" sldId="435"/>
            <ac:picMk id="8" creationId="{2817E4FF-88C8-1021-7D29-D0046C27ECE8}"/>
          </ac:picMkLst>
        </pc:picChg>
        <pc:picChg chg="add mod">
          <ac:chgData name="Iva Vavic" userId="13a89f61-d74e-4100-9f82-8f9fd7ea3560" providerId="ADAL" clId="{727051F8-D390-4D53-8AAA-82F1B68C2DAF}" dt="2023-03-29T11:33:01.393" v="6809" actId="14100"/>
          <ac:picMkLst>
            <pc:docMk/>
            <pc:sldMk cId="627158833" sldId="435"/>
            <ac:picMk id="9" creationId="{E092C7A0-5212-1BA3-CEC6-D341A343C158}"/>
          </ac:picMkLst>
        </pc:picChg>
      </pc:sldChg>
      <pc:sldChg chg="addSp delSp modSp add mod">
        <pc:chgData name="Iva Vavic" userId="13a89f61-d74e-4100-9f82-8f9fd7ea3560" providerId="ADAL" clId="{727051F8-D390-4D53-8AAA-82F1B68C2DAF}" dt="2023-04-03T15:43:44.384" v="12042" actId="20577"/>
        <pc:sldMkLst>
          <pc:docMk/>
          <pc:sldMk cId="1500765740" sldId="436"/>
        </pc:sldMkLst>
        <pc:spChg chg="mod">
          <ac:chgData name="Iva Vavic" userId="13a89f61-d74e-4100-9f82-8f9fd7ea3560" providerId="ADAL" clId="{727051F8-D390-4D53-8AAA-82F1B68C2DAF}" dt="2023-03-29T12:00:32.231" v="6895" actId="20577"/>
          <ac:spMkLst>
            <pc:docMk/>
            <pc:sldMk cId="1500765740" sldId="436"/>
            <ac:spMk id="2" creationId="{00000000-0000-0000-0000-000000000000}"/>
          </ac:spMkLst>
        </pc:spChg>
        <pc:spChg chg="mod">
          <ac:chgData name="Iva Vavic" userId="13a89f61-d74e-4100-9f82-8f9fd7ea3560" providerId="ADAL" clId="{727051F8-D390-4D53-8AAA-82F1B68C2DAF}" dt="2023-04-03T15:43:44.384" v="12042" actId="20577"/>
          <ac:spMkLst>
            <pc:docMk/>
            <pc:sldMk cId="1500765740" sldId="436"/>
            <ac:spMk id="10" creationId="{10720891-7275-6E94-22A5-4217D924080F}"/>
          </ac:spMkLst>
        </pc:spChg>
        <pc:picChg chg="add del mod">
          <ac:chgData name="Iva Vavic" userId="13a89f61-d74e-4100-9f82-8f9fd7ea3560" providerId="ADAL" clId="{727051F8-D390-4D53-8AAA-82F1B68C2DAF}" dt="2023-03-29T12:02:56.526" v="6907" actId="478"/>
          <ac:picMkLst>
            <pc:docMk/>
            <pc:sldMk cId="1500765740" sldId="436"/>
            <ac:picMk id="4" creationId="{C6C70071-F144-B478-AC92-B2823B14EFFA}"/>
          </ac:picMkLst>
        </pc:picChg>
        <pc:picChg chg="add del mod">
          <ac:chgData name="Iva Vavic" userId="13a89f61-d74e-4100-9f82-8f9fd7ea3560" providerId="ADAL" clId="{727051F8-D390-4D53-8AAA-82F1B68C2DAF}" dt="2023-03-29T12:02:10.859" v="6904"/>
          <ac:picMkLst>
            <pc:docMk/>
            <pc:sldMk cId="1500765740" sldId="436"/>
            <ac:picMk id="6" creationId="{86E2A5EF-233C-88E8-2CB6-E9FF32321DE6}"/>
          </ac:picMkLst>
        </pc:picChg>
        <pc:picChg chg="del">
          <ac:chgData name="Iva Vavic" userId="13a89f61-d74e-4100-9f82-8f9fd7ea3560" providerId="ADAL" clId="{727051F8-D390-4D53-8AAA-82F1B68C2DAF}" dt="2023-03-29T12:00:24.423" v="6879" actId="478"/>
          <ac:picMkLst>
            <pc:docMk/>
            <pc:sldMk cId="1500765740" sldId="436"/>
            <ac:picMk id="8" creationId="{2817E4FF-88C8-1021-7D29-D0046C27ECE8}"/>
          </ac:picMkLst>
        </pc:picChg>
        <pc:picChg chg="del">
          <ac:chgData name="Iva Vavic" userId="13a89f61-d74e-4100-9f82-8f9fd7ea3560" providerId="ADAL" clId="{727051F8-D390-4D53-8AAA-82F1B68C2DAF}" dt="2023-03-29T12:00:27.133" v="6880" actId="478"/>
          <ac:picMkLst>
            <pc:docMk/>
            <pc:sldMk cId="1500765740" sldId="436"/>
            <ac:picMk id="9" creationId="{E092C7A0-5212-1BA3-CEC6-D341A343C158}"/>
          </ac:picMkLst>
        </pc:picChg>
        <pc:picChg chg="add del mod">
          <ac:chgData name="Iva Vavic" userId="13a89f61-d74e-4100-9f82-8f9fd7ea3560" providerId="ADAL" clId="{727051F8-D390-4D53-8AAA-82F1B68C2DAF}" dt="2023-03-29T12:02:10.859" v="6904"/>
          <ac:picMkLst>
            <pc:docMk/>
            <pc:sldMk cId="1500765740" sldId="436"/>
            <ac:picMk id="12" creationId="{3558A5FF-91F9-AC97-8894-353D3064BB96}"/>
          </ac:picMkLst>
        </pc:picChg>
        <pc:picChg chg="add mod">
          <ac:chgData name="Iva Vavic" userId="13a89f61-d74e-4100-9f82-8f9fd7ea3560" providerId="ADAL" clId="{727051F8-D390-4D53-8AAA-82F1B68C2DAF}" dt="2023-03-29T12:03:53.252" v="6918" actId="1035"/>
          <ac:picMkLst>
            <pc:docMk/>
            <pc:sldMk cId="1500765740" sldId="436"/>
            <ac:picMk id="1026" creationId="{90CB78B7-DF18-1814-0711-6F744565CC8F}"/>
          </ac:picMkLst>
        </pc:picChg>
        <pc:picChg chg="add mod">
          <ac:chgData name="Iva Vavic" userId="13a89f61-d74e-4100-9f82-8f9fd7ea3560" providerId="ADAL" clId="{727051F8-D390-4D53-8AAA-82F1B68C2DAF}" dt="2023-03-29T12:17:42.622" v="6949"/>
          <ac:picMkLst>
            <pc:docMk/>
            <pc:sldMk cId="1500765740" sldId="436"/>
            <ac:picMk id="1028" creationId="{A6DF8CE4-8763-771A-6A73-F3548F7F382C}"/>
          </ac:picMkLst>
        </pc:picChg>
      </pc:sldChg>
      <pc:sldChg chg="addSp delSp modSp add mod ord">
        <pc:chgData name="Iva Vavic" userId="13a89f61-d74e-4100-9f82-8f9fd7ea3560" providerId="ADAL" clId="{727051F8-D390-4D53-8AAA-82F1B68C2DAF}" dt="2023-03-30T07:42:26.362" v="12002" actId="1035"/>
        <pc:sldMkLst>
          <pc:docMk/>
          <pc:sldMk cId="1258513668" sldId="437"/>
        </pc:sldMkLst>
        <pc:spChg chg="mod">
          <ac:chgData name="Iva Vavic" userId="13a89f61-d74e-4100-9f82-8f9fd7ea3560" providerId="ADAL" clId="{727051F8-D390-4D53-8AAA-82F1B68C2DAF}" dt="2023-03-29T14:15:28.052" v="7464" actId="20577"/>
          <ac:spMkLst>
            <pc:docMk/>
            <pc:sldMk cId="1258513668" sldId="437"/>
            <ac:spMk id="2" creationId="{00000000-0000-0000-0000-000000000000}"/>
          </ac:spMkLst>
        </pc:spChg>
        <pc:spChg chg="del mod">
          <ac:chgData name="Iva Vavic" userId="13a89f61-d74e-4100-9f82-8f9fd7ea3560" providerId="ADAL" clId="{727051F8-D390-4D53-8AAA-82F1B68C2DAF}" dt="2023-03-30T07:03:23.195" v="11852" actId="478"/>
          <ac:spMkLst>
            <pc:docMk/>
            <pc:sldMk cId="1258513668" sldId="437"/>
            <ac:spMk id="4" creationId="{4A9045E3-A913-9466-AA9F-7B8F58F1C90C}"/>
          </ac:spMkLst>
        </pc:spChg>
        <pc:spChg chg="add mod">
          <ac:chgData name="Iva Vavic" userId="13a89f61-d74e-4100-9f82-8f9fd7ea3560" providerId="ADAL" clId="{727051F8-D390-4D53-8AAA-82F1B68C2DAF}" dt="2023-03-30T07:42:13.420" v="11997" actId="255"/>
          <ac:spMkLst>
            <pc:docMk/>
            <pc:sldMk cId="1258513668" sldId="437"/>
            <ac:spMk id="6" creationId="{DBF2C5A8-468D-169B-EE07-B4017AFEAEE4}"/>
          </ac:spMkLst>
        </pc:spChg>
        <pc:spChg chg="add del mod">
          <ac:chgData name="Iva Vavic" userId="13a89f61-d74e-4100-9f82-8f9fd7ea3560" providerId="ADAL" clId="{727051F8-D390-4D53-8AAA-82F1B68C2DAF}" dt="2023-03-30T07:41:42.414" v="11989"/>
          <ac:spMkLst>
            <pc:docMk/>
            <pc:sldMk cId="1258513668" sldId="437"/>
            <ac:spMk id="9" creationId="{B6DFFA16-8185-2282-30C2-14C5A7336C22}"/>
          </ac:spMkLst>
        </pc:spChg>
        <pc:spChg chg="add del mod">
          <ac:chgData name="Iva Vavic" userId="13a89f61-d74e-4100-9f82-8f9fd7ea3560" providerId="ADAL" clId="{727051F8-D390-4D53-8AAA-82F1B68C2DAF}" dt="2023-03-30T07:41:41.493" v="11987"/>
          <ac:spMkLst>
            <pc:docMk/>
            <pc:sldMk cId="1258513668" sldId="437"/>
            <ac:spMk id="10" creationId="{CD27DCF8-F829-81C7-5BF5-0BF9B1383131}"/>
          </ac:spMkLst>
        </pc:spChg>
        <pc:spChg chg="add mod">
          <ac:chgData name="Iva Vavic" userId="13a89f61-d74e-4100-9f82-8f9fd7ea3560" providerId="ADAL" clId="{727051F8-D390-4D53-8AAA-82F1B68C2DAF}" dt="2023-03-30T07:42:26.362" v="12002" actId="1035"/>
          <ac:spMkLst>
            <pc:docMk/>
            <pc:sldMk cId="1258513668" sldId="437"/>
            <ac:spMk id="12" creationId="{4752EF77-9F41-1940-EA36-47A15C97514A}"/>
          </ac:spMkLst>
        </pc:spChg>
        <pc:picChg chg="add mod">
          <ac:chgData name="Iva Vavic" userId="13a89f61-d74e-4100-9f82-8f9fd7ea3560" providerId="ADAL" clId="{727051F8-D390-4D53-8AAA-82F1B68C2DAF}" dt="2023-03-30T07:41:17.571" v="11980" actId="1076"/>
          <ac:picMkLst>
            <pc:docMk/>
            <pc:sldMk cId="1258513668" sldId="437"/>
            <ac:picMk id="8" creationId="{D941965D-6522-0E0D-3B6B-2C37343E7019}"/>
          </ac:picMkLst>
        </pc:picChg>
      </pc:sldChg>
      <pc:sldChg chg="addSp delSp modSp add mod">
        <pc:chgData name="Iva Vavic" userId="13a89f61-d74e-4100-9f82-8f9fd7ea3560" providerId="ADAL" clId="{727051F8-D390-4D53-8AAA-82F1B68C2DAF}" dt="2023-03-29T12:30:42.337" v="7030" actId="108"/>
        <pc:sldMkLst>
          <pc:docMk/>
          <pc:sldMk cId="3141707986" sldId="438"/>
        </pc:sldMkLst>
        <pc:spChg chg="mod">
          <ac:chgData name="Iva Vavic" userId="13a89f61-d74e-4100-9f82-8f9fd7ea3560" providerId="ADAL" clId="{727051F8-D390-4D53-8AAA-82F1B68C2DAF}" dt="2023-03-29T12:14:42.062" v="6945" actId="20577"/>
          <ac:spMkLst>
            <pc:docMk/>
            <pc:sldMk cId="3141707986" sldId="438"/>
            <ac:spMk id="2" creationId="{00000000-0000-0000-0000-000000000000}"/>
          </ac:spMkLst>
        </pc:spChg>
        <pc:spChg chg="mod">
          <ac:chgData name="Iva Vavic" userId="13a89f61-d74e-4100-9f82-8f9fd7ea3560" providerId="ADAL" clId="{727051F8-D390-4D53-8AAA-82F1B68C2DAF}" dt="2023-03-29T12:30:42.337" v="7030" actId="108"/>
          <ac:spMkLst>
            <pc:docMk/>
            <pc:sldMk cId="3141707986" sldId="438"/>
            <ac:spMk id="10" creationId="{10720891-7275-6E94-22A5-4217D924080F}"/>
          </ac:spMkLst>
        </pc:spChg>
        <pc:picChg chg="add mod modCrop">
          <ac:chgData name="Iva Vavic" userId="13a89f61-d74e-4100-9f82-8f9fd7ea3560" providerId="ADAL" clId="{727051F8-D390-4D53-8AAA-82F1B68C2DAF}" dt="2023-03-29T12:26:30.778" v="6973" actId="1076"/>
          <ac:picMkLst>
            <pc:docMk/>
            <pc:sldMk cId="3141707986" sldId="438"/>
            <ac:picMk id="4" creationId="{951BA083-94A1-E2F6-0C44-4B36C2336765}"/>
          </ac:picMkLst>
        </pc:picChg>
        <pc:picChg chg="add mod modCrop">
          <ac:chgData name="Iva Vavic" userId="13a89f61-d74e-4100-9f82-8f9fd7ea3560" providerId="ADAL" clId="{727051F8-D390-4D53-8AAA-82F1B68C2DAF}" dt="2023-03-29T12:26:18.245" v="6971" actId="1076"/>
          <ac:picMkLst>
            <pc:docMk/>
            <pc:sldMk cId="3141707986" sldId="438"/>
            <ac:picMk id="6" creationId="{059D19BE-4B22-FBAF-8D2F-290D8BB1E104}"/>
          </ac:picMkLst>
        </pc:picChg>
        <pc:picChg chg="del">
          <ac:chgData name="Iva Vavic" userId="13a89f61-d74e-4100-9f82-8f9fd7ea3560" providerId="ADAL" clId="{727051F8-D390-4D53-8AAA-82F1B68C2DAF}" dt="2023-03-29T12:15:00.237" v="6948" actId="478"/>
          <ac:picMkLst>
            <pc:docMk/>
            <pc:sldMk cId="3141707986" sldId="438"/>
            <ac:picMk id="1026" creationId="{90CB78B7-DF18-1814-0711-6F744565CC8F}"/>
          </ac:picMkLst>
        </pc:picChg>
        <pc:picChg chg="del">
          <ac:chgData name="Iva Vavic" userId="13a89f61-d74e-4100-9f82-8f9fd7ea3560" providerId="ADAL" clId="{727051F8-D390-4D53-8AAA-82F1B68C2DAF}" dt="2023-03-29T12:14:59.583" v="6947" actId="478"/>
          <ac:picMkLst>
            <pc:docMk/>
            <pc:sldMk cId="3141707986" sldId="438"/>
            <ac:picMk id="1028" creationId="{A6DF8CE4-8763-771A-6A73-F3548F7F382C}"/>
          </ac:picMkLst>
        </pc:picChg>
      </pc:sldChg>
      <pc:sldChg chg="add del">
        <pc:chgData name="Iva Vavic" userId="13a89f61-d74e-4100-9f82-8f9fd7ea3560" providerId="ADAL" clId="{727051F8-D390-4D53-8AAA-82F1B68C2DAF}" dt="2023-03-29T16:36:32.476" v="8545" actId="47"/>
        <pc:sldMkLst>
          <pc:docMk/>
          <pc:sldMk cId="912731133" sldId="439"/>
        </pc:sldMkLst>
      </pc:sldChg>
      <pc:sldChg chg="addSp delSp modSp add mod ord">
        <pc:chgData name="Iva Vavic" userId="13a89f61-d74e-4100-9f82-8f9fd7ea3560" providerId="ADAL" clId="{727051F8-D390-4D53-8AAA-82F1B68C2DAF}" dt="2023-03-29T16:38:35.790" v="8591"/>
        <pc:sldMkLst>
          <pc:docMk/>
          <pc:sldMk cId="1897748581" sldId="439"/>
        </pc:sldMkLst>
        <pc:spChg chg="mod">
          <ac:chgData name="Iva Vavic" userId="13a89f61-d74e-4100-9f82-8f9fd7ea3560" providerId="ADAL" clId="{727051F8-D390-4D53-8AAA-82F1B68C2DAF}" dt="2023-03-29T16:37:23.668" v="8575" actId="20577"/>
          <ac:spMkLst>
            <pc:docMk/>
            <pc:sldMk cId="1897748581" sldId="439"/>
            <ac:spMk id="2" creationId="{00000000-0000-0000-0000-000000000000}"/>
          </ac:spMkLst>
        </pc:spChg>
        <pc:spChg chg="del mod">
          <ac:chgData name="Iva Vavic" userId="13a89f61-d74e-4100-9f82-8f9fd7ea3560" providerId="ADAL" clId="{727051F8-D390-4D53-8AAA-82F1B68C2DAF}" dt="2023-03-29T16:37:50.891" v="8582" actId="478"/>
          <ac:spMkLst>
            <pc:docMk/>
            <pc:sldMk cId="1897748581" sldId="439"/>
            <ac:spMk id="4" creationId="{4A9045E3-A913-9466-AA9F-7B8F58F1C90C}"/>
          </ac:spMkLst>
        </pc:spChg>
        <pc:spChg chg="add mod">
          <ac:chgData name="Iva Vavic" userId="13a89f61-d74e-4100-9f82-8f9fd7ea3560" providerId="ADAL" clId="{727051F8-D390-4D53-8AAA-82F1B68C2DAF}" dt="2023-03-29T16:38:35.790" v="8591"/>
          <ac:spMkLst>
            <pc:docMk/>
            <pc:sldMk cId="1897748581" sldId="439"/>
            <ac:spMk id="13" creationId="{6EEC2DFF-0C70-673D-E2ED-8E9D91BC3F01}"/>
          </ac:spMkLst>
        </pc:spChg>
        <pc:picChg chg="add mod">
          <ac:chgData name="Iva Vavic" userId="13a89f61-d74e-4100-9f82-8f9fd7ea3560" providerId="ADAL" clId="{727051F8-D390-4D53-8AAA-82F1B68C2DAF}" dt="2023-03-29T16:37:12.255" v="8553"/>
          <ac:picMkLst>
            <pc:docMk/>
            <pc:sldMk cId="1897748581" sldId="439"/>
            <ac:picMk id="3" creationId="{2F7D0EAA-03B5-FA43-7EDA-054DBC0EBE65}"/>
          </ac:picMkLst>
        </pc:picChg>
        <pc:picChg chg="add mod">
          <ac:chgData name="Iva Vavic" userId="13a89f61-d74e-4100-9f82-8f9fd7ea3560" providerId="ADAL" clId="{727051F8-D390-4D53-8AAA-82F1B68C2DAF}" dt="2023-03-29T16:37:12.255" v="8553"/>
          <ac:picMkLst>
            <pc:docMk/>
            <pc:sldMk cId="1897748581" sldId="439"/>
            <ac:picMk id="6" creationId="{24B0CD36-37DC-6359-E8CF-CB862E6367FC}"/>
          </ac:picMkLst>
        </pc:picChg>
        <pc:picChg chg="add mod">
          <ac:chgData name="Iva Vavic" userId="13a89f61-d74e-4100-9f82-8f9fd7ea3560" providerId="ADAL" clId="{727051F8-D390-4D53-8AAA-82F1B68C2DAF}" dt="2023-03-29T16:37:12.255" v="8553"/>
          <ac:picMkLst>
            <pc:docMk/>
            <pc:sldMk cId="1897748581" sldId="439"/>
            <ac:picMk id="8" creationId="{0C48F001-81E8-A228-BDB2-5FFCC6467E56}"/>
          </ac:picMkLst>
        </pc:picChg>
        <pc:picChg chg="add mod">
          <ac:chgData name="Iva Vavic" userId="13a89f61-d74e-4100-9f82-8f9fd7ea3560" providerId="ADAL" clId="{727051F8-D390-4D53-8AAA-82F1B68C2DAF}" dt="2023-03-29T16:37:12.255" v="8553"/>
          <ac:picMkLst>
            <pc:docMk/>
            <pc:sldMk cId="1897748581" sldId="439"/>
            <ac:picMk id="9" creationId="{21BF79EC-D9E3-0A34-6FA8-6E367DF7AF1D}"/>
          </ac:picMkLst>
        </pc:picChg>
        <pc:picChg chg="add mod">
          <ac:chgData name="Iva Vavic" userId="13a89f61-d74e-4100-9f82-8f9fd7ea3560" providerId="ADAL" clId="{727051F8-D390-4D53-8AAA-82F1B68C2DAF}" dt="2023-03-29T16:37:12.255" v="8553"/>
          <ac:picMkLst>
            <pc:docMk/>
            <pc:sldMk cId="1897748581" sldId="439"/>
            <ac:picMk id="10" creationId="{1B7DD1C9-7F22-E474-A43E-2B0CBA7A0E47}"/>
          </ac:picMkLst>
        </pc:picChg>
        <pc:picChg chg="add mod">
          <ac:chgData name="Iva Vavic" userId="13a89f61-d74e-4100-9f82-8f9fd7ea3560" providerId="ADAL" clId="{727051F8-D390-4D53-8AAA-82F1B68C2DAF}" dt="2023-03-29T16:37:12.255" v="8553"/>
          <ac:picMkLst>
            <pc:docMk/>
            <pc:sldMk cId="1897748581" sldId="439"/>
            <ac:picMk id="12" creationId="{82E30AB5-C0CA-13F9-6D91-4D14CC1939C3}"/>
          </ac:picMkLst>
        </pc:picChg>
        <pc:picChg chg="del">
          <ac:chgData name="Iva Vavic" userId="13a89f61-d74e-4100-9f82-8f9fd7ea3560" providerId="ADAL" clId="{727051F8-D390-4D53-8AAA-82F1B68C2DAF}" dt="2023-03-29T16:37:06.745" v="8549" actId="478"/>
          <ac:picMkLst>
            <pc:docMk/>
            <pc:sldMk cId="1897748581" sldId="439"/>
            <ac:picMk id="14" creationId="{BBB15ABF-96D2-61AD-2CB3-353F0769B085}"/>
          </ac:picMkLst>
        </pc:picChg>
        <pc:picChg chg="del">
          <ac:chgData name="Iva Vavic" userId="13a89f61-d74e-4100-9f82-8f9fd7ea3560" providerId="ADAL" clId="{727051F8-D390-4D53-8AAA-82F1B68C2DAF}" dt="2023-03-29T16:37:10.057" v="8552" actId="478"/>
          <ac:picMkLst>
            <pc:docMk/>
            <pc:sldMk cId="1897748581" sldId="439"/>
            <ac:picMk id="1027" creationId="{5EE6E294-FC3B-0B52-2CEC-71465551ED13}"/>
          </ac:picMkLst>
        </pc:picChg>
        <pc:picChg chg="del">
          <ac:chgData name="Iva Vavic" userId="13a89f61-d74e-4100-9f82-8f9fd7ea3560" providerId="ADAL" clId="{727051F8-D390-4D53-8AAA-82F1B68C2DAF}" dt="2023-03-29T16:37:09.465" v="8551" actId="478"/>
          <ac:picMkLst>
            <pc:docMk/>
            <pc:sldMk cId="1897748581" sldId="439"/>
            <ac:picMk id="1028" creationId="{B40B1228-1031-36AB-6B24-180EAB39CE68}"/>
          </ac:picMkLst>
        </pc:picChg>
      </pc:sldChg>
      <pc:sldChg chg="addSp delSp modSp add del mod">
        <pc:chgData name="Iva Vavic" userId="13a89f61-d74e-4100-9f82-8f9fd7ea3560" providerId="ADAL" clId="{727051F8-D390-4D53-8AAA-82F1B68C2DAF}" dt="2023-03-29T18:02:47.534" v="11419" actId="47"/>
        <pc:sldMkLst>
          <pc:docMk/>
          <pc:sldMk cId="1605263197" sldId="440"/>
        </pc:sldMkLst>
        <pc:spChg chg="add del mod">
          <ac:chgData name="Iva Vavic" userId="13a89f61-d74e-4100-9f82-8f9fd7ea3560" providerId="ADAL" clId="{727051F8-D390-4D53-8AAA-82F1B68C2DAF}" dt="2023-03-29T16:56:15.028" v="8757"/>
          <ac:spMkLst>
            <pc:docMk/>
            <pc:sldMk cId="1605263197" sldId="440"/>
            <ac:spMk id="4" creationId="{4A9045E3-A913-9466-AA9F-7B8F58F1C90C}"/>
          </ac:spMkLst>
        </pc:spChg>
      </pc:sldChg>
      <pc:sldChg chg="modSp add del mod">
        <pc:chgData name="Iva Vavic" userId="13a89f61-d74e-4100-9f82-8f9fd7ea3560" providerId="ADAL" clId="{727051F8-D390-4D53-8AAA-82F1B68C2DAF}" dt="2023-03-29T18:03:48.518" v="11428" actId="47"/>
        <pc:sldMkLst>
          <pc:docMk/>
          <pc:sldMk cId="1742292988" sldId="441"/>
        </pc:sldMkLst>
        <pc:spChg chg="mod">
          <ac:chgData name="Iva Vavic" userId="13a89f61-d74e-4100-9f82-8f9fd7ea3560" providerId="ADAL" clId="{727051F8-D390-4D53-8AAA-82F1B68C2DAF}" dt="2023-03-29T18:02:27.245" v="11418" actId="14100"/>
          <ac:spMkLst>
            <pc:docMk/>
            <pc:sldMk cId="1742292988" sldId="441"/>
            <ac:spMk id="4" creationId="{4A9045E3-A913-9466-AA9F-7B8F58F1C90C}"/>
          </ac:spMkLst>
        </pc:spChg>
      </pc:sldChg>
      <pc:sldChg chg="addSp modSp add mod">
        <pc:chgData name="Iva Vavic" userId="13a89f61-d74e-4100-9f82-8f9fd7ea3560" providerId="ADAL" clId="{727051F8-D390-4D53-8AAA-82F1B68C2DAF}" dt="2023-03-30T07:42:52.144" v="12007" actId="108"/>
        <pc:sldMkLst>
          <pc:docMk/>
          <pc:sldMk cId="3478879708" sldId="442"/>
        </pc:sldMkLst>
        <pc:spChg chg="mod">
          <ac:chgData name="Iva Vavic" userId="13a89f61-d74e-4100-9f82-8f9fd7ea3560" providerId="ADAL" clId="{727051F8-D390-4D53-8AAA-82F1B68C2DAF}" dt="2023-03-30T07:42:52.144" v="12007" actId="108"/>
          <ac:spMkLst>
            <pc:docMk/>
            <pc:sldMk cId="3478879708" sldId="442"/>
            <ac:spMk id="4" creationId="{4A9045E3-A913-9466-AA9F-7B8F58F1C90C}"/>
          </ac:spMkLst>
        </pc:spChg>
        <pc:picChg chg="add mod">
          <ac:chgData name="Iva Vavic" userId="13a89f61-d74e-4100-9f82-8f9fd7ea3560" providerId="ADAL" clId="{727051F8-D390-4D53-8AAA-82F1B68C2DAF}" dt="2023-03-29T18:05:46.291" v="11455" actId="14100"/>
          <ac:picMkLst>
            <pc:docMk/>
            <pc:sldMk cId="3478879708" sldId="442"/>
            <ac:picMk id="6" creationId="{BD30C738-10D8-ECAC-CFFD-0319DA3ADAD6}"/>
          </ac:picMkLst>
        </pc:picChg>
      </pc:sldChg>
      <pc:sldChg chg="addSp delSp modSp add mod">
        <pc:chgData name="Iva Vavic" userId="13a89f61-d74e-4100-9f82-8f9fd7ea3560" providerId="ADAL" clId="{727051F8-D390-4D53-8AAA-82F1B68C2DAF}" dt="2023-03-30T05:54:36.707" v="11555" actId="20577"/>
        <pc:sldMkLst>
          <pc:docMk/>
          <pc:sldMk cId="4216145176" sldId="443"/>
        </pc:sldMkLst>
        <pc:spChg chg="mod">
          <ac:chgData name="Iva Vavic" userId="13a89f61-d74e-4100-9f82-8f9fd7ea3560" providerId="ADAL" clId="{727051F8-D390-4D53-8AAA-82F1B68C2DAF}" dt="2023-03-30T05:54:36.707" v="11555" actId="20577"/>
          <ac:spMkLst>
            <pc:docMk/>
            <pc:sldMk cId="4216145176" sldId="443"/>
            <ac:spMk id="4" creationId="{4A9045E3-A913-9466-AA9F-7B8F58F1C90C}"/>
          </ac:spMkLst>
        </pc:spChg>
        <pc:spChg chg="add mod ord">
          <ac:chgData name="Iva Vavic" userId="13a89f61-d74e-4100-9f82-8f9fd7ea3560" providerId="ADAL" clId="{727051F8-D390-4D53-8AAA-82F1B68C2DAF}" dt="2023-03-29T18:20:42.365" v="11498" actId="14100"/>
          <ac:spMkLst>
            <pc:docMk/>
            <pc:sldMk cId="4216145176" sldId="443"/>
            <ac:spMk id="10" creationId="{2E080CC0-C2A1-5616-79D7-B35ACD57AC8C}"/>
          </ac:spMkLst>
        </pc:spChg>
        <pc:picChg chg="add del mod">
          <ac:chgData name="Iva Vavic" userId="13a89f61-d74e-4100-9f82-8f9fd7ea3560" providerId="ADAL" clId="{727051F8-D390-4D53-8AAA-82F1B68C2DAF}" dt="2023-03-29T18:17:48.384" v="11479" actId="478"/>
          <ac:picMkLst>
            <pc:docMk/>
            <pc:sldMk cId="4216145176" sldId="443"/>
            <ac:picMk id="6" creationId="{25A049AD-0934-F475-446E-843397D90831}"/>
          </ac:picMkLst>
        </pc:picChg>
        <pc:picChg chg="add mod ord modCrop">
          <ac:chgData name="Iva Vavic" userId="13a89f61-d74e-4100-9f82-8f9fd7ea3560" providerId="ADAL" clId="{727051F8-D390-4D53-8AAA-82F1B68C2DAF}" dt="2023-03-29T18:20:37.194" v="11497" actId="167"/>
          <ac:picMkLst>
            <pc:docMk/>
            <pc:sldMk cId="4216145176" sldId="443"/>
            <ac:picMk id="9" creationId="{60266DD1-30EA-DE47-2DB4-BEEA36890CE6}"/>
          </ac:picMkLst>
        </pc:picChg>
      </pc:sldChg>
      <pc:sldChg chg="addSp delSp modSp add mod ord">
        <pc:chgData name="Iva Vavic" userId="13a89f61-d74e-4100-9f82-8f9fd7ea3560" providerId="ADAL" clId="{727051F8-D390-4D53-8AAA-82F1B68C2DAF}" dt="2023-03-30T07:17:06.789" v="11864" actId="1076"/>
        <pc:sldMkLst>
          <pc:docMk/>
          <pc:sldMk cId="3868953006" sldId="444"/>
        </pc:sldMkLst>
        <pc:spChg chg="mod">
          <ac:chgData name="Iva Vavic" userId="13a89f61-d74e-4100-9f82-8f9fd7ea3560" providerId="ADAL" clId="{727051F8-D390-4D53-8AAA-82F1B68C2DAF}" dt="2023-03-30T06:41:38.270" v="11557" actId="20577"/>
          <ac:spMkLst>
            <pc:docMk/>
            <pc:sldMk cId="3868953006" sldId="444"/>
            <ac:spMk id="2" creationId="{00000000-0000-0000-0000-000000000000}"/>
          </ac:spMkLst>
        </pc:spChg>
        <pc:spChg chg="mod">
          <ac:chgData name="Iva Vavic" userId="13a89f61-d74e-4100-9f82-8f9fd7ea3560" providerId="ADAL" clId="{727051F8-D390-4D53-8AAA-82F1B68C2DAF}" dt="2023-03-30T07:03:39.299" v="11857" actId="20577"/>
          <ac:spMkLst>
            <pc:docMk/>
            <pc:sldMk cId="3868953006" sldId="444"/>
            <ac:spMk id="4" creationId="{4A9045E3-A913-9466-AA9F-7B8F58F1C90C}"/>
          </ac:spMkLst>
        </pc:spChg>
        <pc:spChg chg="del">
          <ac:chgData name="Iva Vavic" userId="13a89f61-d74e-4100-9f82-8f9fd7ea3560" providerId="ADAL" clId="{727051F8-D390-4D53-8AAA-82F1B68C2DAF}" dt="2023-03-30T06:41:43.274" v="11558" actId="478"/>
          <ac:spMkLst>
            <pc:docMk/>
            <pc:sldMk cId="3868953006" sldId="444"/>
            <ac:spMk id="6" creationId="{DBF2C5A8-468D-169B-EE07-B4017AFEAEE4}"/>
          </ac:spMkLst>
        </pc:spChg>
        <pc:spChg chg="add mod">
          <ac:chgData name="Iva Vavic" userId="13a89f61-d74e-4100-9f82-8f9fd7ea3560" providerId="ADAL" clId="{727051F8-D390-4D53-8AAA-82F1B68C2DAF}" dt="2023-03-30T07:02:04.779" v="11850" actId="108"/>
          <ac:spMkLst>
            <pc:docMk/>
            <pc:sldMk cId="3868953006" sldId="444"/>
            <ac:spMk id="12" creationId="{5373DBCA-E3B3-5D13-CE64-33E3D8156F07}"/>
          </ac:spMkLst>
        </pc:spChg>
        <pc:picChg chg="add del mod">
          <ac:chgData name="Iva Vavic" userId="13a89f61-d74e-4100-9f82-8f9fd7ea3560" providerId="ADAL" clId="{727051F8-D390-4D53-8AAA-82F1B68C2DAF}" dt="2023-03-30T06:42:19.212" v="11564" actId="478"/>
          <ac:picMkLst>
            <pc:docMk/>
            <pc:sldMk cId="3868953006" sldId="444"/>
            <ac:picMk id="8" creationId="{641A7EC2-DBD5-4F54-32AD-4819EF856784}"/>
          </ac:picMkLst>
        </pc:picChg>
        <pc:picChg chg="add del mod">
          <ac:chgData name="Iva Vavic" userId="13a89f61-d74e-4100-9f82-8f9fd7ea3560" providerId="ADAL" clId="{727051F8-D390-4D53-8AAA-82F1B68C2DAF}" dt="2023-03-30T07:16:44.075" v="11858" actId="478"/>
          <ac:picMkLst>
            <pc:docMk/>
            <pc:sldMk cId="3868953006" sldId="444"/>
            <ac:picMk id="10" creationId="{5308FD37-064A-C57C-1273-A0A9911B859F}"/>
          </ac:picMkLst>
        </pc:picChg>
        <pc:picChg chg="add mod">
          <ac:chgData name="Iva Vavic" userId="13a89f61-d74e-4100-9f82-8f9fd7ea3560" providerId="ADAL" clId="{727051F8-D390-4D53-8AAA-82F1B68C2DAF}" dt="2023-03-30T07:17:06.789" v="11864" actId="1076"/>
          <ac:picMkLst>
            <pc:docMk/>
            <pc:sldMk cId="3868953006" sldId="444"/>
            <ac:picMk id="14" creationId="{51E915AE-97AC-F71C-30CC-EF8FA9F39C72}"/>
          </ac:picMkLst>
        </pc:picChg>
      </pc:sldChg>
      <pc:sldMasterChg chg="delSldLayout">
        <pc:chgData name="Iva Vavic" userId="13a89f61-d74e-4100-9f82-8f9fd7ea3560" providerId="ADAL" clId="{727051F8-D390-4D53-8AAA-82F1B68C2DAF}" dt="2023-03-27T11:27:05.564" v="778" actId="47"/>
        <pc:sldMasterMkLst>
          <pc:docMk/>
          <pc:sldMasterMk cId="0" sldId="2147483648"/>
        </pc:sldMasterMkLst>
        <pc:sldLayoutChg chg="del">
          <pc:chgData name="Iva Vavic" userId="13a89f61-d74e-4100-9f82-8f9fd7ea3560" providerId="ADAL" clId="{727051F8-D390-4D53-8AAA-82F1B68C2DAF}" dt="2023-03-27T11:27:05.564" v="778" actId="47"/>
          <pc:sldLayoutMkLst>
            <pc:docMk/>
            <pc:sldMasterMk cId="0" sldId="2147483648"/>
            <pc:sldLayoutMk cId="2233584695" sldId="2147483668"/>
          </pc:sldLayoutMkLst>
        </pc:sldLayoutChg>
      </pc:sldMasterChg>
    </pc:docChg>
  </pc:docChgLst>
  <pc:docChgLst>
    <pc:chgData name="Iva Vavic" userId="13a89f61-d74e-4100-9f82-8f9fd7ea3560" providerId="ADAL" clId="{2369E938-E45D-4E78-8D5E-87A8DDE9EF82}"/>
    <pc:docChg chg="undo custSel addSld delSld modSld sldOrd modMainMaster">
      <pc:chgData name="Iva Vavic" userId="13a89f61-d74e-4100-9f82-8f9fd7ea3560" providerId="ADAL" clId="{2369E938-E45D-4E78-8D5E-87A8DDE9EF82}" dt="2023-02-27T10:42:58.007" v="3487" actId="47"/>
      <pc:docMkLst>
        <pc:docMk/>
      </pc:docMkLst>
      <pc:sldChg chg="addSp delSp modSp add mod ord">
        <pc:chgData name="Iva Vavic" userId="13a89f61-d74e-4100-9f82-8f9fd7ea3560" providerId="ADAL" clId="{2369E938-E45D-4E78-8D5E-87A8DDE9EF82}" dt="2023-02-27T10:42:12.161" v="3434" actId="20577"/>
        <pc:sldMkLst>
          <pc:docMk/>
          <pc:sldMk cId="3261966717" sldId="259"/>
        </pc:sldMkLst>
        <pc:spChg chg="add mod">
          <ac:chgData name="Iva Vavic" userId="13a89f61-d74e-4100-9f82-8f9fd7ea3560" providerId="ADAL" clId="{2369E938-E45D-4E78-8D5E-87A8DDE9EF82}" dt="2023-02-27T10:38:38.677" v="3390"/>
          <ac:spMkLst>
            <pc:docMk/>
            <pc:sldMk cId="3261966717" sldId="259"/>
            <ac:spMk id="2" creationId="{E5EEF558-F11D-F869-758D-3460EAE2073F}"/>
          </ac:spMkLst>
        </pc:spChg>
        <pc:spChg chg="del mod">
          <ac:chgData name="Iva Vavic" userId="13a89f61-d74e-4100-9f82-8f9fd7ea3560" providerId="ADAL" clId="{2369E938-E45D-4E78-8D5E-87A8DDE9EF82}" dt="2023-02-27T10:41:49.137" v="3420" actId="478"/>
          <ac:spMkLst>
            <pc:docMk/>
            <pc:sldMk cId="3261966717" sldId="259"/>
            <ac:spMk id="3" creationId="{E69AB49B-93D0-A332-40EC-8E9DFF410EB5}"/>
          </ac:spMkLst>
        </pc:spChg>
        <pc:spChg chg="del mod">
          <ac:chgData name="Iva Vavic" userId="13a89f61-d74e-4100-9f82-8f9fd7ea3560" providerId="ADAL" clId="{2369E938-E45D-4E78-8D5E-87A8DDE9EF82}" dt="2023-02-27T10:40:02.019" v="3401" actId="478"/>
          <ac:spMkLst>
            <pc:docMk/>
            <pc:sldMk cId="3261966717" sldId="259"/>
            <ac:spMk id="6" creationId="{42F6F36B-2624-4388-BD78-1D3EDB0B5132}"/>
          </ac:spMkLst>
        </pc:spChg>
        <pc:spChg chg="add del mod">
          <ac:chgData name="Iva Vavic" userId="13a89f61-d74e-4100-9f82-8f9fd7ea3560" providerId="ADAL" clId="{2369E938-E45D-4E78-8D5E-87A8DDE9EF82}" dt="2023-02-27T10:38:43.427" v="3391" actId="478"/>
          <ac:spMkLst>
            <pc:docMk/>
            <pc:sldMk cId="3261966717" sldId="259"/>
            <ac:spMk id="7" creationId="{5044DEDE-4F4F-4E0C-0C09-883F54D9CCF1}"/>
          </ac:spMkLst>
        </pc:spChg>
        <pc:spChg chg="add mod">
          <ac:chgData name="Iva Vavic" userId="13a89f61-d74e-4100-9f82-8f9fd7ea3560" providerId="ADAL" clId="{2369E938-E45D-4E78-8D5E-87A8DDE9EF82}" dt="2023-02-27T10:39:02.381" v="3392"/>
          <ac:spMkLst>
            <pc:docMk/>
            <pc:sldMk cId="3261966717" sldId="259"/>
            <ac:spMk id="8" creationId="{554C3914-00B5-EDFD-CC9E-E5788D8E6F35}"/>
          </ac:spMkLst>
        </pc:spChg>
        <pc:spChg chg="add mod">
          <ac:chgData name="Iva Vavic" userId="13a89f61-d74e-4100-9f82-8f9fd7ea3560" providerId="ADAL" clId="{2369E938-E45D-4E78-8D5E-87A8DDE9EF82}" dt="2023-02-27T10:41:36.233" v="3419" actId="255"/>
          <ac:spMkLst>
            <pc:docMk/>
            <pc:sldMk cId="3261966717" sldId="259"/>
            <ac:spMk id="10" creationId="{B7949518-989E-E3B8-5BC3-22B98753296D}"/>
          </ac:spMkLst>
        </pc:spChg>
        <pc:spChg chg="add del mod">
          <ac:chgData name="Iva Vavic" userId="13a89f61-d74e-4100-9f82-8f9fd7ea3560" providerId="ADAL" clId="{2369E938-E45D-4E78-8D5E-87A8DDE9EF82}" dt="2023-02-27T10:41:50.670" v="3421" actId="478"/>
          <ac:spMkLst>
            <pc:docMk/>
            <pc:sldMk cId="3261966717" sldId="259"/>
            <ac:spMk id="12" creationId="{184E16B1-0893-F7CA-0006-E8FEB1585D90}"/>
          </ac:spMkLst>
        </pc:spChg>
        <pc:spChg chg="add mod">
          <ac:chgData name="Iva Vavic" userId="13a89f61-d74e-4100-9f82-8f9fd7ea3560" providerId="ADAL" clId="{2369E938-E45D-4E78-8D5E-87A8DDE9EF82}" dt="2023-02-27T10:42:12.161" v="3434" actId="20577"/>
          <ac:spMkLst>
            <pc:docMk/>
            <pc:sldMk cId="3261966717" sldId="259"/>
            <ac:spMk id="13" creationId="{2E0DB174-E3BE-6374-5FAA-27B934E4A9CF}"/>
          </ac:spMkLst>
        </pc:spChg>
        <pc:picChg chg="add mod">
          <ac:chgData name="Iva Vavic" userId="13a89f61-d74e-4100-9f82-8f9fd7ea3560" providerId="ADAL" clId="{2369E938-E45D-4E78-8D5E-87A8DDE9EF82}" dt="2023-02-27T10:38:38.677" v="3390"/>
          <ac:picMkLst>
            <pc:docMk/>
            <pc:sldMk cId="3261966717" sldId="259"/>
            <ac:picMk id="4" creationId="{7C2F2D9C-44BA-F8F0-A796-F5F767E72139}"/>
          </ac:picMkLst>
        </pc:picChg>
      </pc:sldChg>
      <pc:sldChg chg="add del">
        <pc:chgData name="Iva Vavic" userId="13a89f61-d74e-4100-9f82-8f9fd7ea3560" providerId="ADAL" clId="{2369E938-E45D-4E78-8D5E-87A8DDE9EF82}" dt="2023-02-27T10:38:01.095" v="3387" actId="47"/>
        <pc:sldMkLst>
          <pc:docMk/>
          <pc:sldMk cId="3556947242" sldId="260"/>
        </pc:sldMkLst>
      </pc:sldChg>
      <pc:sldChg chg="add del">
        <pc:chgData name="Iva Vavic" userId="13a89f61-d74e-4100-9f82-8f9fd7ea3560" providerId="ADAL" clId="{2369E938-E45D-4E78-8D5E-87A8DDE9EF82}" dt="2023-02-27T10:38:05.301" v="3388" actId="47"/>
        <pc:sldMkLst>
          <pc:docMk/>
          <pc:sldMk cId="1125201344" sldId="261"/>
        </pc:sldMkLst>
      </pc:sldChg>
      <pc:sldChg chg="addSp modSp add mod setBg addCm delCm">
        <pc:chgData name="Iva Vavic" userId="13a89f61-d74e-4100-9f82-8f9fd7ea3560" providerId="ADAL" clId="{2369E938-E45D-4E78-8D5E-87A8DDE9EF82}" dt="2023-02-27T10:24:27.538" v="3072"/>
        <pc:sldMkLst>
          <pc:docMk/>
          <pc:sldMk cId="2265858915" sldId="266"/>
        </pc:sldMkLst>
        <pc:spChg chg="mod">
          <ac:chgData name="Iva Vavic" userId="13a89f61-d74e-4100-9f82-8f9fd7ea3560" providerId="ADAL" clId="{2369E938-E45D-4E78-8D5E-87A8DDE9EF82}" dt="2023-02-26T18:06:21.600" v="383" actId="207"/>
          <ac:spMkLst>
            <pc:docMk/>
            <pc:sldMk cId="2265858915" sldId="266"/>
            <ac:spMk id="7" creationId="{8BC65051-CD12-F410-8DCE-CB3DD714B380}"/>
          </ac:spMkLst>
        </pc:spChg>
        <pc:spChg chg="mod">
          <ac:chgData name="Iva Vavic" userId="13a89f61-d74e-4100-9f82-8f9fd7ea3560" providerId="ADAL" clId="{2369E938-E45D-4E78-8D5E-87A8DDE9EF82}" dt="2023-02-26T16:34:27.604" v="8" actId="20577"/>
          <ac:spMkLst>
            <pc:docMk/>
            <pc:sldMk cId="2265858915" sldId="266"/>
            <ac:spMk id="9" creationId="{B91D76C8-B40B-82DF-A463-7FA49157F0E0}"/>
          </ac:spMkLst>
        </pc:spChg>
        <pc:picChg chg="add mod">
          <ac:chgData name="Iva Vavic" userId="13a89f61-d74e-4100-9f82-8f9fd7ea3560" providerId="ADAL" clId="{2369E938-E45D-4E78-8D5E-87A8DDE9EF82}" dt="2023-02-27T07:37:35.032" v="1024"/>
          <ac:picMkLst>
            <pc:docMk/>
            <pc:sldMk cId="2265858915" sldId="266"/>
            <ac:picMk id="2" creationId="{D9B72898-B536-9A7B-7D07-0C9C32910A0B}"/>
          </ac:picMkLst>
        </pc:picChg>
        <pc:picChg chg="add mod ord modCrop">
          <ac:chgData name="Iva Vavic" userId="13a89f61-d74e-4100-9f82-8f9fd7ea3560" providerId="ADAL" clId="{2369E938-E45D-4E78-8D5E-87A8DDE9EF82}" dt="2023-02-26T18:08:05.700" v="385" actId="34135"/>
          <ac:picMkLst>
            <pc:docMk/>
            <pc:sldMk cId="2265858915" sldId="266"/>
            <ac:picMk id="3" creationId="{A165075C-9036-3990-2E63-E908227A4332}"/>
          </ac:picMkLst>
        </pc:picChg>
        <pc:extLst>
          <p:ext xmlns:p="http://schemas.openxmlformats.org/presentationml/2006/main" uri="{D6D511B9-2390-475A-947B-AFAB55BFBCF1}">
            <pc226:cmChg xmlns:pc226="http://schemas.microsoft.com/office/powerpoint/2022/06/main/command" chg="add del">
              <pc226:chgData name="Iva Vavic" userId="13a89f61-d74e-4100-9f82-8f9fd7ea3560" providerId="ADAL" clId="{2369E938-E45D-4E78-8D5E-87A8DDE9EF82}" dt="2023-02-27T10:24:25.616" v="3071"/>
              <pc2:cmMkLst xmlns:pc2="http://schemas.microsoft.com/office/powerpoint/2019/9/main/command">
                <pc:docMk/>
                <pc:sldMk cId="2265858915" sldId="266"/>
                <pc2:cmMk id="{B206B802-A918-4863-BFF7-0E745F5CB2F2}"/>
              </pc2:cmMkLst>
            </pc226:cmChg>
            <pc226:cmChg xmlns:pc226="http://schemas.microsoft.com/office/powerpoint/2022/06/main/command" chg="add del">
              <pc226:chgData name="Iva Vavic" userId="13a89f61-d74e-4100-9f82-8f9fd7ea3560" providerId="ADAL" clId="{2369E938-E45D-4E78-8D5E-87A8DDE9EF82}" dt="2023-02-27T10:24:23.286" v="3070"/>
              <pc2:cmMkLst xmlns:pc2="http://schemas.microsoft.com/office/powerpoint/2019/9/main/command">
                <pc:docMk/>
                <pc:sldMk cId="2265858915" sldId="266"/>
                <pc2:cmMk id="{8B3C46A6-6D65-4521-A421-1BE232CA99F4}"/>
              </pc2:cmMkLst>
            </pc226:cmChg>
            <pc226:cmChg xmlns:pc226="http://schemas.microsoft.com/office/powerpoint/2022/06/main/command" chg="add del">
              <pc226:chgData name="Iva Vavic" userId="13a89f61-d74e-4100-9f82-8f9fd7ea3560" providerId="ADAL" clId="{2369E938-E45D-4E78-8D5E-87A8DDE9EF82}" dt="2023-02-27T10:24:27.538" v="3072"/>
              <pc2:cmMkLst xmlns:pc2="http://schemas.microsoft.com/office/powerpoint/2019/9/main/command">
                <pc:docMk/>
                <pc:sldMk cId="2265858915" sldId="266"/>
                <pc2:cmMk id="{EB4AB2F8-A1DD-4492-86FD-D05500353860}"/>
              </pc2:cmMkLst>
            </pc226:cmChg>
          </p:ext>
        </pc:extLst>
      </pc:sldChg>
      <pc:sldChg chg="addSp modSp add mod setBg">
        <pc:chgData name="Iva Vavic" userId="13a89f61-d74e-4100-9f82-8f9fd7ea3560" providerId="ADAL" clId="{2369E938-E45D-4E78-8D5E-87A8DDE9EF82}" dt="2023-02-27T07:37:32.632" v="1023"/>
        <pc:sldMkLst>
          <pc:docMk/>
          <pc:sldMk cId="1472166204" sldId="298"/>
        </pc:sldMkLst>
        <pc:spChg chg="mod">
          <ac:chgData name="Iva Vavic" userId="13a89f61-d74e-4100-9f82-8f9fd7ea3560" providerId="ADAL" clId="{2369E938-E45D-4E78-8D5E-87A8DDE9EF82}" dt="2023-02-26T18:28:48.512" v="836" actId="108"/>
          <ac:spMkLst>
            <pc:docMk/>
            <pc:sldMk cId="1472166204" sldId="298"/>
            <ac:spMk id="4" creationId="{4A9045E3-A913-9466-AA9F-7B8F58F1C90C}"/>
          </ac:spMkLst>
        </pc:spChg>
        <pc:picChg chg="add mod">
          <ac:chgData name="Iva Vavic" userId="13a89f61-d74e-4100-9f82-8f9fd7ea3560" providerId="ADAL" clId="{2369E938-E45D-4E78-8D5E-87A8DDE9EF82}" dt="2023-02-27T07:37:32.632" v="1023"/>
          <ac:picMkLst>
            <pc:docMk/>
            <pc:sldMk cId="1472166204" sldId="298"/>
            <ac:picMk id="3" creationId="{C1816435-9AF5-3F65-DBE7-47285735C4F8}"/>
          </ac:picMkLst>
        </pc:picChg>
      </pc:sldChg>
      <pc:sldChg chg="addSp modSp add setBg">
        <pc:chgData name="Iva Vavic" userId="13a89f61-d74e-4100-9f82-8f9fd7ea3560" providerId="ADAL" clId="{2369E938-E45D-4E78-8D5E-87A8DDE9EF82}" dt="2023-02-27T07:37:37.189" v="1025"/>
        <pc:sldMkLst>
          <pc:docMk/>
          <pc:sldMk cId="3983660992" sldId="375"/>
        </pc:sldMkLst>
        <pc:picChg chg="add mod">
          <ac:chgData name="Iva Vavic" userId="13a89f61-d74e-4100-9f82-8f9fd7ea3560" providerId="ADAL" clId="{2369E938-E45D-4E78-8D5E-87A8DDE9EF82}" dt="2023-02-27T07:37:37.189" v="1025"/>
          <ac:picMkLst>
            <pc:docMk/>
            <pc:sldMk cId="3983660992" sldId="375"/>
            <ac:picMk id="2" creationId="{D840FE3E-EC94-A3CB-A837-FE432E28224A}"/>
          </ac:picMkLst>
        </pc:picChg>
      </pc:sldChg>
      <pc:sldChg chg="addSp modSp add del mod addCm delCm modCm">
        <pc:chgData name="Iva Vavic" userId="13a89f61-d74e-4100-9f82-8f9fd7ea3560" providerId="ADAL" clId="{2369E938-E45D-4E78-8D5E-87A8DDE9EF82}" dt="2023-02-27T10:34:37.953" v="3359" actId="47"/>
        <pc:sldMkLst>
          <pc:docMk/>
          <pc:sldMk cId="171499442" sldId="399"/>
        </pc:sldMkLst>
        <pc:spChg chg="mod">
          <ac:chgData name="Iva Vavic" userId="13a89f61-d74e-4100-9f82-8f9fd7ea3560" providerId="ADAL" clId="{2369E938-E45D-4E78-8D5E-87A8DDE9EF82}" dt="2023-02-26T16:33:46.189" v="3" actId="121"/>
          <ac:spMkLst>
            <pc:docMk/>
            <pc:sldMk cId="171499442" sldId="399"/>
            <ac:spMk id="2" creationId="{00000000-0000-0000-0000-000000000000}"/>
          </ac:spMkLst>
        </pc:spChg>
        <pc:spChg chg="mod">
          <ac:chgData name="Iva Vavic" userId="13a89f61-d74e-4100-9f82-8f9fd7ea3560" providerId="ADAL" clId="{2369E938-E45D-4E78-8D5E-87A8DDE9EF82}" dt="2023-02-27T10:22:01.956" v="3067" actId="20577"/>
          <ac:spMkLst>
            <pc:docMk/>
            <pc:sldMk cId="171499442" sldId="399"/>
            <ac:spMk id="4" creationId="{4A9045E3-A913-9466-AA9F-7B8F58F1C90C}"/>
          </ac:spMkLst>
        </pc:spChg>
        <pc:picChg chg="mod ord">
          <ac:chgData name="Iva Vavic" userId="13a89f61-d74e-4100-9f82-8f9fd7ea3560" providerId="ADAL" clId="{2369E938-E45D-4E78-8D5E-87A8DDE9EF82}" dt="2023-02-26T17:49:13.233" v="334" actId="167"/>
          <ac:picMkLst>
            <pc:docMk/>
            <pc:sldMk cId="171499442" sldId="399"/>
            <ac:picMk id="3" creationId="{C1527350-F7F4-C0FB-2F4C-961D5017541B}"/>
          </ac:picMkLst>
        </pc:picChg>
        <pc:picChg chg="mod ord">
          <ac:chgData name="Iva Vavic" userId="13a89f61-d74e-4100-9f82-8f9fd7ea3560" providerId="ADAL" clId="{2369E938-E45D-4E78-8D5E-87A8DDE9EF82}" dt="2023-02-26T17:49:13.233" v="334" actId="167"/>
          <ac:picMkLst>
            <pc:docMk/>
            <pc:sldMk cId="171499442" sldId="399"/>
            <ac:picMk id="6" creationId="{64E98E7B-8DD6-4B30-B11E-074747D52DC0}"/>
          </ac:picMkLst>
        </pc:picChg>
        <pc:picChg chg="add mod">
          <ac:chgData name="Iva Vavic" userId="13a89f61-d74e-4100-9f82-8f9fd7ea3560" providerId="ADAL" clId="{2369E938-E45D-4E78-8D5E-87A8DDE9EF82}" dt="2023-02-27T07:37:30.185" v="1022"/>
          <ac:picMkLst>
            <pc:docMk/>
            <pc:sldMk cId="171499442" sldId="399"/>
            <ac:picMk id="7" creationId="{E1445697-D6F3-B5D1-1BDD-3A479F922B94}"/>
          </ac:picMkLst>
        </pc:picChg>
        <pc:extLst>
          <p:ext xmlns:p="http://schemas.openxmlformats.org/presentationml/2006/main" uri="{D6D511B9-2390-475A-947B-AFAB55BFBCF1}">
            <pc226:cmChg xmlns:pc226="http://schemas.microsoft.com/office/powerpoint/2022/06/main/command" chg="add del mod">
              <pc226:chgData name="Iva Vavic" userId="13a89f61-d74e-4100-9f82-8f9fd7ea3560" providerId="ADAL" clId="{2369E938-E45D-4E78-8D5E-87A8DDE9EF82}" dt="2023-02-27T10:24:18.749" v="3069"/>
              <pc2:cmMkLst xmlns:pc2="http://schemas.microsoft.com/office/powerpoint/2019/9/main/command">
                <pc:docMk/>
                <pc:sldMk cId="171499442" sldId="399"/>
                <pc2:cmMk id="{12DD2637-2416-4E42-AE82-A7F75294971C}"/>
              </pc2:cmMkLst>
            </pc226:cmChg>
          </p:ext>
        </pc:extLst>
      </pc:sldChg>
      <pc:sldChg chg="addSp delSp modSp add mod">
        <pc:chgData name="Iva Vavic" userId="13a89f61-d74e-4100-9f82-8f9fd7ea3560" providerId="ADAL" clId="{2369E938-E45D-4E78-8D5E-87A8DDE9EF82}" dt="2023-02-27T07:37:24.740" v="1020"/>
        <pc:sldMkLst>
          <pc:docMk/>
          <pc:sldMk cId="610686074" sldId="405"/>
        </pc:sldMkLst>
        <pc:spChg chg="mod">
          <ac:chgData name="Iva Vavic" userId="13a89f61-d74e-4100-9f82-8f9fd7ea3560" providerId="ADAL" clId="{2369E938-E45D-4E78-8D5E-87A8DDE9EF82}" dt="2023-02-26T18:09:41.085" v="398" actId="20577"/>
          <ac:spMkLst>
            <pc:docMk/>
            <pc:sldMk cId="610686074" sldId="405"/>
            <ac:spMk id="2" creationId="{00000000-0000-0000-0000-000000000000}"/>
          </ac:spMkLst>
        </pc:spChg>
        <pc:spChg chg="mod">
          <ac:chgData name="Iva Vavic" userId="13a89f61-d74e-4100-9f82-8f9fd7ea3560" providerId="ADAL" clId="{2369E938-E45D-4E78-8D5E-87A8DDE9EF82}" dt="2023-02-26T18:27:42.784" v="826" actId="108"/>
          <ac:spMkLst>
            <pc:docMk/>
            <pc:sldMk cId="610686074" sldId="405"/>
            <ac:spMk id="4" creationId="{4A9045E3-A913-9466-AA9F-7B8F58F1C90C}"/>
          </ac:spMkLst>
        </pc:spChg>
        <pc:picChg chg="del">
          <ac:chgData name="Iva Vavic" userId="13a89f61-d74e-4100-9f82-8f9fd7ea3560" providerId="ADAL" clId="{2369E938-E45D-4E78-8D5E-87A8DDE9EF82}" dt="2023-02-26T18:09:45.682" v="399" actId="478"/>
          <ac:picMkLst>
            <pc:docMk/>
            <pc:sldMk cId="610686074" sldId="405"/>
            <ac:picMk id="3" creationId="{06B96B2E-B737-8EF7-4915-77B0E22FB435}"/>
          </ac:picMkLst>
        </pc:picChg>
        <pc:picChg chg="add mod">
          <ac:chgData name="Iva Vavic" userId="13a89f61-d74e-4100-9f82-8f9fd7ea3560" providerId="ADAL" clId="{2369E938-E45D-4E78-8D5E-87A8DDE9EF82}" dt="2023-02-27T07:37:24.740" v="1020"/>
          <ac:picMkLst>
            <pc:docMk/>
            <pc:sldMk cId="610686074" sldId="405"/>
            <ac:picMk id="3" creationId="{1AA3F902-4B49-9748-C772-C40707598359}"/>
          </ac:picMkLst>
        </pc:picChg>
        <pc:picChg chg="del">
          <ac:chgData name="Iva Vavic" userId="13a89f61-d74e-4100-9f82-8f9fd7ea3560" providerId="ADAL" clId="{2369E938-E45D-4E78-8D5E-87A8DDE9EF82}" dt="2023-02-26T18:09:46.376" v="400" actId="478"/>
          <ac:picMkLst>
            <pc:docMk/>
            <pc:sldMk cId="610686074" sldId="405"/>
            <ac:picMk id="6" creationId="{A356DA65-A4C0-1784-F070-E7CFC629E411}"/>
          </ac:picMkLst>
        </pc:picChg>
        <pc:picChg chg="add mod ord modCrop">
          <ac:chgData name="Iva Vavic" userId="13a89f61-d74e-4100-9f82-8f9fd7ea3560" providerId="ADAL" clId="{2369E938-E45D-4E78-8D5E-87A8DDE9EF82}" dt="2023-02-26T18:17:49.198" v="445" actId="167"/>
          <ac:picMkLst>
            <pc:docMk/>
            <pc:sldMk cId="610686074" sldId="405"/>
            <ac:picMk id="8" creationId="{5A37119B-958A-6278-A23C-E115A72211F2}"/>
          </ac:picMkLst>
        </pc:picChg>
        <pc:picChg chg="add mod modCrop">
          <ac:chgData name="Iva Vavic" userId="13a89f61-d74e-4100-9f82-8f9fd7ea3560" providerId="ADAL" clId="{2369E938-E45D-4E78-8D5E-87A8DDE9EF82}" dt="2023-02-26T18:18:52.802" v="621" actId="732"/>
          <ac:picMkLst>
            <pc:docMk/>
            <pc:sldMk cId="610686074" sldId="405"/>
            <ac:picMk id="10" creationId="{F3EBC557-5B2D-72F6-F4EE-3CA0E30F5199}"/>
          </ac:picMkLst>
        </pc:picChg>
        <pc:picChg chg="add mod ord modCrop">
          <ac:chgData name="Iva Vavic" userId="13a89f61-d74e-4100-9f82-8f9fd7ea3560" providerId="ADAL" clId="{2369E938-E45D-4E78-8D5E-87A8DDE9EF82}" dt="2023-02-26T18:18:59.859" v="624" actId="732"/>
          <ac:picMkLst>
            <pc:docMk/>
            <pc:sldMk cId="610686074" sldId="405"/>
            <ac:picMk id="13" creationId="{CA28C190-34AD-183F-B043-574D6712F625}"/>
          </ac:picMkLst>
        </pc:picChg>
      </pc:sldChg>
      <pc:sldChg chg="addSp modSp mod">
        <pc:chgData name="Iva Vavic" userId="13a89f61-d74e-4100-9f82-8f9fd7ea3560" providerId="ADAL" clId="{2369E938-E45D-4E78-8D5E-87A8DDE9EF82}" dt="2023-02-27T07:37:54.088" v="1030"/>
        <pc:sldMkLst>
          <pc:docMk/>
          <pc:sldMk cId="2261132308" sldId="410"/>
        </pc:sldMkLst>
        <pc:spChg chg="mod">
          <ac:chgData name="Iva Vavic" userId="13a89f61-d74e-4100-9f82-8f9fd7ea3560" providerId="ADAL" clId="{2369E938-E45D-4E78-8D5E-87A8DDE9EF82}" dt="2023-02-26T17:43:30.761" v="291" actId="14100"/>
          <ac:spMkLst>
            <pc:docMk/>
            <pc:sldMk cId="2261132308" sldId="410"/>
            <ac:spMk id="3" creationId="{9DDE98F3-4627-81BE-8449-13CB29F7867A}"/>
          </ac:spMkLst>
        </pc:spChg>
        <pc:picChg chg="add mod">
          <ac:chgData name="Iva Vavic" userId="13a89f61-d74e-4100-9f82-8f9fd7ea3560" providerId="ADAL" clId="{2369E938-E45D-4E78-8D5E-87A8DDE9EF82}" dt="2023-02-27T07:37:54.088" v="1030"/>
          <ac:picMkLst>
            <pc:docMk/>
            <pc:sldMk cId="2261132308" sldId="410"/>
            <ac:picMk id="2" creationId="{F03A5A2A-A068-EEBB-5387-68143CA22956}"/>
          </ac:picMkLst>
        </pc:picChg>
        <pc:picChg chg="mod modCrop">
          <ac:chgData name="Iva Vavic" userId="13a89f61-d74e-4100-9f82-8f9fd7ea3560" providerId="ADAL" clId="{2369E938-E45D-4E78-8D5E-87A8DDE9EF82}" dt="2023-02-26T17:43:49.231" v="293" actId="732"/>
          <ac:picMkLst>
            <pc:docMk/>
            <pc:sldMk cId="2261132308" sldId="410"/>
            <ac:picMk id="7" creationId="{5ED6B54D-AB87-4DE7-37DB-7EF122B94B2C}"/>
          </ac:picMkLst>
        </pc:picChg>
      </pc:sldChg>
      <pc:sldChg chg="addSp delSp modSp add mod">
        <pc:chgData name="Iva Vavic" userId="13a89f61-d74e-4100-9f82-8f9fd7ea3560" providerId="ADAL" clId="{2369E938-E45D-4E78-8D5E-87A8DDE9EF82}" dt="2023-02-27T10:37:19.695" v="3383" actId="20577"/>
        <pc:sldMkLst>
          <pc:docMk/>
          <pc:sldMk cId="1919856679" sldId="411"/>
        </pc:sldMkLst>
        <pc:spChg chg="add mod">
          <ac:chgData name="Iva Vavic" userId="13a89f61-d74e-4100-9f82-8f9fd7ea3560" providerId="ADAL" clId="{2369E938-E45D-4E78-8D5E-87A8DDE9EF82}" dt="2023-02-26T17:47:13.775" v="315"/>
          <ac:spMkLst>
            <pc:docMk/>
            <pc:sldMk cId="1919856679" sldId="411"/>
            <ac:spMk id="2" creationId="{AD04403B-6864-D91C-C8ED-FC368EA469AD}"/>
          </ac:spMkLst>
        </pc:spChg>
        <pc:spChg chg="add del mod">
          <ac:chgData name="Iva Vavic" userId="13a89f61-d74e-4100-9f82-8f9fd7ea3560" providerId="ADAL" clId="{2369E938-E45D-4E78-8D5E-87A8DDE9EF82}" dt="2023-02-27T10:37:19.695" v="3383" actId="20577"/>
          <ac:spMkLst>
            <pc:docMk/>
            <pc:sldMk cId="1919856679" sldId="411"/>
            <ac:spMk id="5" creationId="{DD13E79B-F9C0-9153-5EBB-085F5CB995C6}"/>
          </ac:spMkLst>
        </pc:spChg>
        <pc:spChg chg="mod">
          <ac:chgData name="Iva Vavic" userId="13a89f61-d74e-4100-9f82-8f9fd7ea3560" providerId="ADAL" clId="{2369E938-E45D-4E78-8D5E-87A8DDE9EF82}" dt="2023-02-26T16:33:55.015" v="4" actId="121"/>
          <ac:spMkLst>
            <pc:docMk/>
            <pc:sldMk cId="1919856679" sldId="411"/>
            <ac:spMk id="6" creationId="{7DE5A0FD-EB6B-6470-907D-1740D347E222}"/>
          </ac:spMkLst>
        </pc:spChg>
        <pc:graphicFrameChg chg="add del">
          <ac:chgData name="Iva Vavic" userId="13a89f61-d74e-4100-9f82-8f9fd7ea3560" providerId="ADAL" clId="{2369E938-E45D-4E78-8D5E-87A8DDE9EF82}" dt="2023-02-27T10:33:42.238" v="3327" actId="26606"/>
          <ac:graphicFrameMkLst>
            <pc:docMk/>
            <pc:sldMk cId="1919856679" sldId="411"/>
            <ac:graphicFrameMk id="10" creationId="{5CF2C1AF-E192-B469-D8F3-0B8F41864B84}"/>
          </ac:graphicFrameMkLst>
        </pc:graphicFrameChg>
        <pc:graphicFrameChg chg="add del">
          <ac:chgData name="Iva Vavic" userId="13a89f61-d74e-4100-9f82-8f9fd7ea3560" providerId="ADAL" clId="{2369E938-E45D-4E78-8D5E-87A8DDE9EF82}" dt="2023-02-27T10:33:46.396" v="3329" actId="26606"/>
          <ac:graphicFrameMkLst>
            <pc:docMk/>
            <pc:sldMk cId="1919856679" sldId="411"/>
            <ac:graphicFrameMk id="12" creationId="{D3691B75-F557-B51C-8F12-5747A635309F}"/>
          </ac:graphicFrameMkLst>
        </pc:graphicFrameChg>
        <pc:graphicFrameChg chg="add del mod">
          <ac:chgData name="Iva Vavic" userId="13a89f61-d74e-4100-9f82-8f9fd7ea3560" providerId="ADAL" clId="{2369E938-E45D-4E78-8D5E-87A8DDE9EF82}" dt="2023-02-27T10:34:11.969" v="3350" actId="26606"/>
          <ac:graphicFrameMkLst>
            <pc:docMk/>
            <pc:sldMk cId="1919856679" sldId="411"/>
            <ac:graphicFrameMk id="14" creationId="{2505AA96-7BCE-F8C2-C1FC-C286912C6969}"/>
          </ac:graphicFrameMkLst>
        </pc:graphicFrameChg>
        <pc:picChg chg="add mod">
          <ac:chgData name="Iva Vavic" userId="13a89f61-d74e-4100-9f82-8f9fd7ea3560" providerId="ADAL" clId="{2369E938-E45D-4E78-8D5E-87A8DDE9EF82}" dt="2023-02-27T07:37:27.540" v="1021"/>
          <ac:picMkLst>
            <pc:docMk/>
            <pc:sldMk cId="1919856679" sldId="411"/>
            <ac:picMk id="3" creationId="{7B4343C5-D7F4-6FB1-1A76-B1DA9B20F7EC}"/>
          </ac:picMkLst>
        </pc:picChg>
        <pc:picChg chg="add mod">
          <ac:chgData name="Iva Vavic" userId="13a89f61-d74e-4100-9f82-8f9fd7ea3560" providerId="ADAL" clId="{2369E938-E45D-4E78-8D5E-87A8DDE9EF82}" dt="2023-02-27T10:33:33.408" v="3325" actId="1076"/>
          <ac:picMkLst>
            <pc:docMk/>
            <pc:sldMk cId="1919856679" sldId="411"/>
            <ac:picMk id="4" creationId="{0D29A6FB-3DE7-B0C8-11A5-23C90083D509}"/>
          </ac:picMkLst>
        </pc:picChg>
        <pc:picChg chg="add mod">
          <ac:chgData name="Iva Vavic" userId="13a89f61-d74e-4100-9f82-8f9fd7ea3560" providerId="ADAL" clId="{2369E938-E45D-4E78-8D5E-87A8DDE9EF82}" dt="2023-02-27T10:36:17.527" v="3369" actId="1035"/>
          <ac:picMkLst>
            <pc:docMk/>
            <pc:sldMk cId="1919856679" sldId="411"/>
            <ac:picMk id="8" creationId="{F07E62A3-78E4-CD2A-5945-0B38E70501C3}"/>
          </ac:picMkLst>
        </pc:picChg>
      </pc:sldChg>
      <pc:sldChg chg="addSp delSp modSp add mod ord">
        <pc:chgData name="Iva Vavic" userId="13a89f61-d74e-4100-9f82-8f9fd7ea3560" providerId="ADAL" clId="{2369E938-E45D-4E78-8D5E-87A8DDE9EF82}" dt="2023-02-27T07:37:49.484" v="1028"/>
        <pc:sldMkLst>
          <pc:docMk/>
          <pc:sldMk cId="328437085" sldId="412"/>
        </pc:sldMkLst>
        <pc:spChg chg="mod">
          <ac:chgData name="Iva Vavic" userId="13a89f61-d74e-4100-9f82-8f9fd7ea3560" providerId="ADAL" clId="{2369E938-E45D-4E78-8D5E-87A8DDE9EF82}" dt="2023-02-26T18:23:42.849" v="676" actId="20577"/>
          <ac:spMkLst>
            <pc:docMk/>
            <pc:sldMk cId="328437085" sldId="412"/>
            <ac:spMk id="2" creationId="{00000000-0000-0000-0000-000000000000}"/>
          </ac:spMkLst>
        </pc:spChg>
        <pc:spChg chg="del">
          <ac:chgData name="Iva Vavic" userId="13a89f61-d74e-4100-9f82-8f9fd7ea3560" providerId="ADAL" clId="{2369E938-E45D-4E78-8D5E-87A8DDE9EF82}" dt="2023-02-26T18:23:52.826" v="680" actId="478"/>
          <ac:spMkLst>
            <pc:docMk/>
            <pc:sldMk cId="328437085" sldId="412"/>
            <ac:spMk id="4" creationId="{4A9045E3-A913-9466-AA9F-7B8F58F1C90C}"/>
          </ac:spMkLst>
        </pc:spChg>
        <pc:picChg chg="add mod">
          <ac:chgData name="Iva Vavic" userId="13a89f61-d74e-4100-9f82-8f9fd7ea3560" providerId="ADAL" clId="{2369E938-E45D-4E78-8D5E-87A8DDE9EF82}" dt="2023-02-27T07:37:49.484" v="1028"/>
          <ac:picMkLst>
            <pc:docMk/>
            <pc:sldMk cId="328437085" sldId="412"/>
            <ac:picMk id="3" creationId="{32CA9421-AE32-5180-D88A-8F1C54F52ACE}"/>
          </ac:picMkLst>
        </pc:picChg>
        <pc:picChg chg="add del mod ord">
          <ac:chgData name="Iva Vavic" userId="13a89f61-d74e-4100-9f82-8f9fd7ea3560" providerId="ADAL" clId="{2369E938-E45D-4E78-8D5E-87A8DDE9EF82}" dt="2023-02-26T18:31:52.052" v="846" actId="478"/>
          <ac:picMkLst>
            <pc:docMk/>
            <pc:sldMk cId="328437085" sldId="412"/>
            <ac:picMk id="6" creationId="{FF368477-96A9-58F5-868E-9874E52D6A41}"/>
          </ac:picMkLst>
        </pc:picChg>
        <pc:picChg chg="del">
          <ac:chgData name="Iva Vavic" userId="13a89f61-d74e-4100-9f82-8f9fd7ea3560" providerId="ADAL" clId="{2369E938-E45D-4E78-8D5E-87A8DDE9EF82}" dt="2023-02-26T18:23:50.317" v="679" actId="478"/>
          <ac:picMkLst>
            <pc:docMk/>
            <pc:sldMk cId="328437085" sldId="412"/>
            <ac:picMk id="8" creationId="{5A37119B-958A-6278-A23C-E115A72211F2}"/>
          </ac:picMkLst>
        </pc:picChg>
        <pc:picChg chg="add del mod ord">
          <ac:chgData name="Iva Vavic" userId="13a89f61-d74e-4100-9f82-8f9fd7ea3560" providerId="ADAL" clId="{2369E938-E45D-4E78-8D5E-87A8DDE9EF82}" dt="2023-02-26T18:35:28.566" v="868" actId="478"/>
          <ac:picMkLst>
            <pc:docMk/>
            <pc:sldMk cId="328437085" sldId="412"/>
            <ac:picMk id="9" creationId="{A79A4910-22A0-933D-9ED1-EF163B6739CA}"/>
          </ac:picMkLst>
        </pc:picChg>
        <pc:picChg chg="del">
          <ac:chgData name="Iva Vavic" userId="13a89f61-d74e-4100-9f82-8f9fd7ea3560" providerId="ADAL" clId="{2369E938-E45D-4E78-8D5E-87A8DDE9EF82}" dt="2023-02-26T18:23:47.271" v="677" actId="478"/>
          <ac:picMkLst>
            <pc:docMk/>
            <pc:sldMk cId="328437085" sldId="412"/>
            <ac:picMk id="10" creationId="{F3EBC557-5B2D-72F6-F4EE-3CA0E30F5199}"/>
          </ac:picMkLst>
        </pc:picChg>
        <pc:picChg chg="del">
          <ac:chgData name="Iva Vavic" userId="13a89f61-d74e-4100-9f82-8f9fd7ea3560" providerId="ADAL" clId="{2369E938-E45D-4E78-8D5E-87A8DDE9EF82}" dt="2023-02-26T18:23:49.904" v="678" actId="478"/>
          <ac:picMkLst>
            <pc:docMk/>
            <pc:sldMk cId="328437085" sldId="412"/>
            <ac:picMk id="13" creationId="{CA28C190-34AD-183F-B043-574D6712F625}"/>
          </ac:picMkLst>
        </pc:picChg>
        <pc:picChg chg="add mod ord">
          <ac:chgData name="Iva Vavic" userId="13a89f61-d74e-4100-9f82-8f9fd7ea3560" providerId="ADAL" clId="{2369E938-E45D-4E78-8D5E-87A8DDE9EF82}" dt="2023-02-26T18:37:02.050" v="879" actId="167"/>
          <ac:picMkLst>
            <pc:docMk/>
            <pc:sldMk cId="328437085" sldId="412"/>
            <ac:picMk id="14" creationId="{D4F37DAA-1874-F09A-4FD9-029FFAD67764}"/>
          </ac:picMkLst>
        </pc:picChg>
      </pc:sldChg>
      <pc:sldChg chg="new del">
        <pc:chgData name="Iva Vavic" userId="13a89f61-d74e-4100-9f82-8f9fd7ea3560" providerId="ADAL" clId="{2369E938-E45D-4E78-8D5E-87A8DDE9EF82}" dt="2023-02-26T17:42:46.777" v="288" actId="680"/>
        <pc:sldMkLst>
          <pc:docMk/>
          <pc:sldMk cId="4066884029" sldId="412"/>
        </pc:sldMkLst>
      </pc:sldChg>
      <pc:sldChg chg="addSp modSp add mod">
        <pc:chgData name="Iva Vavic" userId="13a89f61-d74e-4100-9f82-8f9fd7ea3560" providerId="ADAL" clId="{2369E938-E45D-4E78-8D5E-87A8DDE9EF82}" dt="2023-02-27T07:37:47.086" v="1027"/>
        <pc:sldMkLst>
          <pc:docMk/>
          <pc:sldMk cId="1527225150" sldId="413"/>
        </pc:sldMkLst>
        <pc:picChg chg="add mod">
          <ac:chgData name="Iva Vavic" userId="13a89f61-d74e-4100-9f82-8f9fd7ea3560" providerId="ADAL" clId="{2369E938-E45D-4E78-8D5E-87A8DDE9EF82}" dt="2023-02-27T07:37:47.086" v="1027"/>
          <ac:picMkLst>
            <pc:docMk/>
            <pc:sldMk cId="1527225150" sldId="413"/>
            <ac:picMk id="3" creationId="{B1FB7A39-E950-8EF4-E191-0CCEA44C22AA}"/>
          </ac:picMkLst>
        </pc:picChg>
        <pc:picChg chg="add mod ord">
          <ac:chgData name="Iva Vavic" userId="13a89f61-d74e-4100-9f82-8f9fd7ea3560" providerId="ADAL" clId="{2369E938-E45D-4E78-8D5E-87A8DDE9EF82}" dt="2023-02-26T18:33:21.207" v="851" actId="167"/>
          <ac:picMkLst>
            <pc:docMk/>
            <pc:sldMk cId="1527225150" sldId="413"/>
            <ac:picMk id="4" creationId="{9BCEE775-3EE2-FCF6-419A-F68895346C7F}"/>
          </ac:picMkLst>
        </pc:picChg>
      </pc:sldChg>
      <pc:sldChg chg="addSp modSp add">
        <pc:chgData name="Iva Vavic" userId="13a89f61-d74e-4100-9f82-8f9fd7ea3560" providerId="ADAL" clId="{2369E938-E45D-4E78-8D5E-87A8DDE9EF82}" dt="2023-02-27T07:37:41.115" v="1026"/>
        <pc:sldMkLst>
          <pc:docMk/>
          <pc:sldMk cId="1360538880" sldId="414"/>
        </pc:sldMkLst>
        <pc:picChg chg="add mod">
          <ac:chgData name="Iva Vavic" userId="13a89f61-d74e-4100-9f82-8f9fd7ea3560" providerId="ADAL" clId="{2369E938-E45D-4E78-8D5E-87A8DDE9EF82}" dt="2023-02-27T07:37:41.115" v="1026"/>
          <ac:picMkLst>
            <pc:docMk/>
            <pc:sldMk cId="1360538880" sldId="414"/>
            <ac:picMk id="3" creationId="{6C8751AA-026E-9AE2-C68C-1F20D451E401}"/>
          </ac:picMkLst>
        </pc:picChg>
      </pc:sldChg>
      <pc:sldChg chg="addSp delSp modSp add del mod">
        <pc:chgData name="Iva Vavic" userId="13a89f61-d74e-4100-9f82-8f9fd7ea3560" providerId="ADAL" clId="{2369E938-E45D-4E78-8D5E-87A8DDE9EF82}" dt="2023-02-27T10:42:58.007" v="3487" actId="47"/>
        <pc:sldMkLst>
          <pc:docMk/>
          <pc:sldMk cId="333495970" sldId="415"/>
        </pc:sldMkLst>
        <pc:spChg chg="mod">
          <ac:chgData name="Iva Vavic" userId="13a89f61-d74e-4100-9f82-8f9fd7ea3560" providerId="ADAL" clId="{2369E938-E45D-4E78-8D5E-87A8DDE9EF82}" dt="2023-02-26T18:37:53.163" v="921" actId="20577"/>
          <ac:spMkLst>
            <pc:docMk/>
            <pc:sldMk cId="333495970" sldId="415"/>
            <ac:spMk id="2" creationId="{00000000-0000-0000-0000-000000000000}"/>
          </ac:spMkLst>
        </pc:spChg>
        <pc:picChg chg="add mod">
          <ac:chgData name="Iva Vavic" userId="13a89f61-d74e-4100-9f82-8f9fd7ea3560" providerId="ADAL" clId="{2369E938-E45D-4E78-8D5E-87A8DDE9EF82}" dt="2023-02-27T07:37:51.652" v="1029"/>
          <ac:picMkLst>
            <pc:docMk/>
            <pc:sldMk cId="333495970" sldId="415"/>
            <ac:picMk id="3" creationId="{B2750087-2ADD-3379-79F6-57FCFF5AE208}"/>
          </ac:picMkLst>
        </pc:picChg>
        <pc:picChg chg="del">
          <ac:chgData name="Iva Vavic" userId="13a89f61-d74e-4100-9f82-8f9fd7ea3560" providerId="ADAL" clId="{2369E938-E45D-4E78-8D5E-87A8DDE9EF82}" dt="2023-02-26T18:37:57.949" v="923" actId="478"/>
          <ac:picMkLst>
            <pc:docMk/>
            <pc:sldMk cId="333495970" sldId="415"/>
            <ac:picMk id="4" creationId="{9BCEE775-3EE2-FCF6-419A-F68895346C7F}"/>
          </ac:picMkLst>
        </pc:picChg>
        <pc:picChg chg="del">
          <ac:chgData name="Iva Vavic" userId="13a89f61-d74e-4100-9f82-8f9fd7ea3560" providerId="ADAL" clId="{2369E938-E45D-4E78-8D5E-87A8DDE9EF82}" dt="2023-02-26T18:37:56.999" v="922" actId="478"/>
          <ac:picMkLst>
            <pc:docMk/>
            <pc:sldMk cId="333495970" sldId="415"/>
            <ac:picMk id="6" creationId="{FF368477-96A9-58F5-868E-9874E52D6A41}"/>
          </ac:picMkLst>
        </pc:picChg>
      </pc:sldChg>
      <pc:sldChg chg="addSp modSp add mod ord">
        <pc:chgData name="Iva Vavic" userId="13a89f61-d74e-4100-9f82-8f9fd7ea3560" providerId="ADAL" clId="{2369E938-E45D-4E78-8D5E-87A8DDE9EF82}" dt="2023-02-27T07:37:56.160" v="1031"/>
        <pc:sldMkLst>
          <pc:docMk/>
          <pc:sldMk cId="1301269577" sldId="416"/>
        </pc:sldMkLst>
        <pc:spChg chg="mod">
          <ac:chgData name="Iva Vavic" userId="13a89f61-d74e-4100-9f82-8f9fd7ea3560" providerId="ADAL" clId="{2369E938-E45D-4E78-8D5E-87A8DDE9EF82}" dt="2023-02-26T18:38:13.767" v="931" actId="20577"/>
          <ac:spMkLst>
            <pc:docMk/>
            <pc:sldMk cId="1301269577" sldId="416"/>
            <ac:spMk id="2" creationId="{00000000-0000-0000-0000-000000000000}"/>
          </ac:spMkLst>
        </pc:spChg>
        <pc:picChg chg="add mod">
          <ac:chgData name="Iva Vavic" userId="13a89f61-d74e-4100-9f82-8f9fd7ea3560" providerId="ADAL" clId="{2369E938-E45D-4E78-8D5E-87A8DDE9EF82}" dt="2023-02-27T07:37:56.160" v="1031"/>
          <ac:picMkLst>
            <pc:docMk/>
            <pc:sldMk cId="1301269577" sldId="416"/>
            <ac:picMk id="3" creationId="{31BB6A59-41A9-5E21-9168-E91E8B97FE1C}"/>
          </ac:picMkLst>
        </pc:picChg>
      </pc:sldChg>
      <pc:sldChg chg="new del ord">
        <pc:chgData name="Iva Vavic" userId="13a89f61-d74e-4100-9f82-8f9fd7ea3560" providerId="ADAL" clId="{2369E938-E45D-4E78-8D5E-87A8DDE9EF82}" dt="2023-02-27T07:25:47.789" v="937" actId="47"/>
        <pc:sldMkLst>
          <pc:docMk/>
          <pc:sldMk cId="1987545651" sldId="417"/>
        </pc:sldMkLst>
      </pc:sldChg>
      <pc:sldChg chg="addSp delSp modSp add mod ord setBg">
        <pc:chgData name="Iva Vavic" userId="13a89f61-d74e-4100-9f82-8f9fd7ea3560" providerId="ADAL" clId="{2369E938-E45D-4E78-8D5E-87A8DDE9EF82}" dt="2023-02-27T09:36:23.459" v="2824" actId="14100"/>
        <pc:sldMkLst>
          <pc:docMk/>
          <pc:sldMk cId="2950680576" sldId="417"/>
        </pc:sldMkLst>
        <pc:spChg chg="add mod">
          <ac:chgData name="Iva Vavic" userId="13a89f61-d74e-4100-9f82-8f9fd7ea3560" providerId="ADAL" clId="{2369E938-E45D-4E78-8D5E-87A8DDE9EF82}" dt="2023-02-27T09:36:04.564" v="2821" actId="1036"/>
          <ac:spMkLst>
            <pc:docMk/>
            <pc:sldMk cId="2950680576" sldId="417"/>
            <ac:spMk id="3" creationId="{4D4F6E38-4360-85D4-C0A6-CB294853B2F3}"/>
          </ac:spMkLst>
        </pc:spChg>
        <pc:spChg chg="add mod ord">
          <ac:chgData name="Iva Vavic" userId="13a89f61-d74e-4100-9f82-8f9fd7ea3560" providerId="ADAL" clId="{2369E938-E45D-4E78-8D5E-87A8DDE9EF82}" dt="2023-02-27T09:36:23.459" v="2824" actId="14100"/>
          <ac:spMkLst>
            <pc:docMk/>
            <pc:sldMk cId="2950680576" sldId="417"/>
            <ac:spMk id="6" creationId="{D06C998C-D1A1-7D68-EC9D-C97B258C016C}"/>
          </ac:spMkLst>
        </pc:spChg>
        <pc:picChg chg="add mod ord">
          <ac:chgData name="Iva Vavic" userId="13a89f61-d74e-4100-9f82-8f9fd7ea3560" providerId="ADAL" clId="{2369E938-E45D-4E78-8D5E-87A8DDE9EF82}" dt="2023-02-27T07:31:13.943" v="953" actId="167"/>
          <ac:picMkLst>
            <pc:docMk/>
            <pc:sldMk cId="2950680576" sldId="417"/>
            <ac:picMk id="4" creationId="{D15BEECC-C256-2E15-0239-B8C07796C912}"/>
          </ac:picMkLst>
        </pc:picChg>
        <pc:picChg chg="add del mod">
          <ac:chgData name="Iva Vavic" userId="13a89f61-d74e-4100-9f82-8f9fd7ea3560" providerId="ADAL" clId="{2369E938-E45D-4E78-8D5E-87A8DDE9EF82}" dt="2023-02-27T07:33:22.897" v="968" actId="478"/>
          <ac:picMkLst>
            <pc:docMk/>
            <pc:sldMk cId="2950680576" sldId="417"/>
            <ac:picMk id="8" creationId="{D3967F69-29A2-EBDA-BFBA-856CB8F753DC}"/>
          </ac:picMkLst>
        </pc:picChg>
        <pc:picChg chg="del">
          <ac:chgData name="Iva Vavic" userId="13a89f61-d74e-4100-9f82-8f9fd7ea3560" providerId="ADAL" clId="{2369E938-E45D-4E78-8D5E-87A8DDE9EF82}" dt="2023-02-27T07:25:57.537" v="941" actId="478"/>
          <ac:picMkLst>
            <pc:docMk/>
            <pc:sldMk cId="2950680576" sldId="417"/>
            <ac:picMk id="9" creationId="{A79A4910-22A0-933D-9ED1-EF163B6739CA}"/>
          </ac:picMkLst>
        </pc:picChg>
        <pc:picChg chg="add mod">
          <ac:chgData name="Iva Vavic" userId="13a89f61-d74e-4100-9f82-8f9fd7ea3560" providerId="ADAL" clId="{2369E938-E45D-4E78-8D5E-87A8DDE9EF82}" dt="2023-02-27T07:35:48.665" v="1011" actId="1038"/>
          <ac:picMkLst>
            <pc:docMk/>
            <pc:sldMk cId="2950680576" sldId="417"/>
            <ac:picMk id="12" creationId="{3D06F37B-D275-1F3F-9C26-020A8F7BFDE8}"/>
          </ac:picMkLst>
        </pc:picChg>
      </pc:sldChg>
      <pc:sldChg chg="modSp add mod">
        <pc:chgData name="Iva Vavic" userId="13a89f61-d74e-4100-9f82-8f9fd7ea3560" providerId="ADAL" clId="{2369E938-E45D-4E78-8D5E-87A8DDE9EF82}" dt="2023-02-27T10:35:47.922" v="3367" actId="108"/>
        <pc:sldMkLst>
          <pc:docMk/>
          <pc:sldMk cId="3301431161" sldId="418"/>
        </pc:sldMkLst>
        <pc:spChg chg="mod">
          <ac:chgData name="Iva Vavic" userId="13a89f61-d74e-4100-9f82-8f9fd7ea3560" providerId="ADAL" clId="{2369E938-E45D-4E78-8D5E-87A8DDE9EF82}" dt="2023-02-27T10:35:47.922" v="3367" actId="108"/>
          <ac:spMkLst>
            <pc:docMk/>
            <pc:sldMk cId="3301431161" sldId="418"/>
            <ac:spMk id="4" creationId="{4A9045E3-A913-9466-AA9F-7B8F58F1C90C}"/>
          </ac:spMkLst>
        </pc:spChg>
      </pc:sldChg>
      <pc:sldChg chg="modSp add mod ord">
        <pc:chgData name="Iva Vavic" userId="13a89f61-d74e-4100-9f82-8f9fd7ea3560" providerId="ADAL" clId="{2369E938-E45D-4E78-8D5E-87A8DDE9EF82}" dt="2023-02-27T10:42:50.894" v="3486" actId="20577"/>
        <pc:sldMkLst>
          <pc:docMk/>
          <pc:sldMk cId="748832690" sldId="419"/>
        </pc:sldMkLst>
        <pc:spChg chg="mod">
          <ac:chgData name="Iva Vavic" userId="13a89f61-d74e-4100-9f82-8f9fd7ea3560" providerId="ADAL" clId="{2369E938-E45D-4E78-8D5E-87A8DDE9EF82}" dt="2023-02-27T10:42:50.894" v="3486" actId="20577"/>
          <ac:spMkLst>
            <pc:docMk/>
            <pc:sldMk cId="748832690" sldId="419"/>
            <ac:spMk id="17" creationId="{CD01EF23-FBC9-40B4-180A-2605C5030990}"/>
          </ac:spMkLst>
        </pc:spChg>
      </pc:sldChg>
      <pc:sldMasterChg chg="delSldLayout modSldLayout">
        <pc:chgData name="Iva Vavic" userId="13a89f61-d74e-4100-9f82-8f9fd7ea3560" providerId="ADAL" clId="{2369E938-E45D-4E78-8D5E-87A8DDE9EF82}" dt="2023-02-27T10:38:05.301" v="3388" actId="47"/>
        <pc:sldMasterMkLst>
          <pc:docMk/>
          <pc:sldMasterMk cId="0" sldId="2147483648"/>
        </pc:sldMasterMkLst>
        <pc:sldLayoutChg chg="delSp mod">
          <pc:chgData name="Iva Vavic" userId="13a89f61-d74e-4100-9f82-8f9fd7ea3560" providerId="ADAL" clId="{2369E938-E45D-4E78-8D5E-87A8DDE9EF82}" dt="2023-02-27T07:37:12.315" v="1019" actId="478"/>
          <pc:sldLayoutMkLst>
            <pc:docMk/>
            <pc:sldMasterMk cId="0" sldId="2147483648"/>
            <pc:sldLayoutMk cId="0" sldId="2147483663"/>
          </pc:sldLayoutMkLst>
          <pc:spChg chg="del">
            <ac:chgData name="Iva Vavic" userId="13a89f61-d74e-4100-9f82-8f9fd7ea3560" providerId="ADAL" clId="{2369E938-E45D-4E78-8D5E-87A8DDE9EF82}" dt="2023-02-27T07:37:10.474" v="1018" actId="478"/>
            <ac:spMkLst>
              <pc:docMk/>
              <pc:sldMasterMk cId="0" sldId="2147483648"/>
              <pc:sldLayoutMk cId="0" sldId="2147483663"/>
              <ac:spMk id="16" creationId="{00000000-0000-0000-0000-000000000000}"/>
            </ac:spMkLst>
          </pc:spChg>
          <pc:spChg chg="del">
            <ac:chgData name="Iva Vavic" userId="13a89f61-d74e-4100-9f82-8f9fd7ea3560" providerId="ADAL" clId="{2369E938-E45D-4E78-8D5E-87A8DDE9EF82}" dt="2023-02-27T07:37:07.209" v="1017" actId="478"/>
            <ac:spMkLst>
              <pc:docMk/>
              <pc:sldMasterMk cId="0" sldId="2147483648"/>
              <pc:sldLayoutMk cId="0" sldId="2147483663"/>
              <ac:spMk id="17" creationId="{00000000-0000-0000-0000-000000000000}"/>
            </ac:spMkLst>
          </pc:spChg>
          <pc:spChg chg="del">
            <ac:chgData name="Iva Vavic" userId="13a89f61-d74e-4100-9f82-8f9fd7ea3560" providerId="ADAL" clId="{2369E938-E45D-4E78-8D5E-87A8DDE9EF82}" dt="2023-02-27T07:37:12.315" v="1019" actId="478"/>
            <ac:spMkLst>
              <pc:docMk/>
              <pc:sldMasterMk cId="0" sldId="2147483648"/>
              <pc:sldLayoutMk cId="0" sldId="2147483663"/>
              <ac:spMk id="21" creationId="{00000000-0000-0000-0000-000000000000}"/>
            </ac:spMkLst>
          </pc:spChg>
          <pc:spChg chg="del">
            <ac:chgData name="Iva Vavic" userId="13a89f61-d74e-4100-9f82-8f9fd7ea3560" providerId="ADAL" clId="{2369E938-E45D-4E78-8D5E-87A8DDE9EF82}" dt="2023-02-27T07:37:12.315" v="1019" actId="478"/>
            <ac:spMkLst>
              <pc:docMk/>
              <pc:sldMasterMk cId="0" sldId="2147483648"/>
              <pc:sldLayoutMk cId="0" sldId="2147483663"/>
              <ac:spMk id="29" creationId="{00000000-0000-0000-0000-000000000000}"/>
            </ac:spMkLst>
          </pc:spChg>
          <pc:spChg chg="del">
            <ac:chgData name="Iva Vavic" userId="13a89f61-d74e-4100-9f82-8f9fd7ea3560" providerId="ADAL" clId="{2369E938-E45D-4E78-8D5E-87A8DDE9EF82}" dt="2023-02-27T07:37:12.315" v="1019" actId="478"/>
            <ac:spMkLst>
              <pc:docMk/>
              <pc:sldMasterMk cId="0" sldId="2147483648"/>
              <pc:sldLayoutMk cId="0" sldId="2147483663"/>
              <ac:spMk id="37" creationId="{00000000-0000-0000-0000-000000000000}"/>
            </ac:spMkLst>
          </pc:spChg>
          <pc:spChg chg="del">
            <ac:chgData name="Iva Vavic" userId="13a89f61-d74e-4100-9f82-8f9fd7ea3560" providerId="ADAL" clId="{2369E938-E45D-4E78-8D5E-87A8DDE9EF82}" dt="2023-02-27T07:37:12.315" v="1019" actId="478"/>
            <ac:spMkLst>
              <pc:docMk/>
              <pc:sldMasterMk cId="0" sldId="2147483648"/>
              <pc:sldLayoutMk cId="0" sldId="2147483663"/>
              <ac:spMk id="41" creationId="{00000000-0000-0000-0000-000000000000}"/>
            </ac:spMkLst>
          </pc:spChg>
          <pc:spChg chg="del">
            <ac:chgData name="Iva Vavic" userId="13a89f61-d74e-4100-9f82-8f9fd7ea3560" providerId="ADAL" clId="{2369E938-E45D-4E78-8D5E-87A8DDE9EF82}" dt="2023-02-27T07:37:12.315" v="1019" actId="478"/>
            <ac:spMkLst>
              <pc:docMk/>
              <pc:sldMasterMk cId="0" sldId="2147483648"/>
              <pc:sldLayoutMk cId="0" sldId="2147483663"/>
              <ac:spMk id="43" creationId="{00000000-0000-0000-0000-000000000000}"/>
            </ac:spMkLst>
          </pc:spChg>
          <pc:spChg chg="del">
            <ac:chgData name="Iva Vavic" userId="13a89f61-d74e-4100-9f82-8f9fd7ea3560" providerId="ADAL" clId="{2369E938-E45D-4E78-8D5E-87A8DDE9EF82}" dt="2023-02-27T07:37:12.315" v="1019" actId="478"/>
            <ac:spMkLst>
              <pc:docMk/>
              <pc:sldMasterMk cId="0" sldId="2147483648"/>
              <pc:sldLayoutMk cId="0" sldId="2147483663"/>
              <ac:spMk id="45" creationId="{00000000-0000-0000-0000-000000000000}"/>
            </ac:spMkLst>
          </pc:spChg>
          <pc:picChg chg="del">
            <ac:chgData name="Iva Vavic" userId="13a89f61-d74e-4100-9f82-8f9fd7ea3560" providerId="ADAL" clId="{2369E938-E45D-4E78-8D5E-87A8DDE9EF82}" dt="2023-02-27T07:37:12.315" v="1019" actId="478"/>
            <ac:picMkLst>
              <pc:docMk/>
              <pc:sldMasterMk cId="0" sldId="2147483648"/>
              <pc:sldLayoutMk cId="0" sldId="2147483663"/>
              <ac:picMk id="18" creationId="{00000000-0000-0000-0000-000000000000}"/>
            </ac:picMkLst>
          </pc:picChg>
          <pc:picChg chg="del">
            <ac:chgData name="Iva Vavic" userId="13a89f61-d74e-4100-9f82-8f9fd7ea3560" providerId="ADAL" clId="{2369E938-E45D-4E78-8D5E-87A8DDE9EF82}" dt="2023-02-27T07:37:12.315" v="1019" actId="478"/>
            <ac:picMkLst>
              <pc:docMk/>
              <pc:sldMasterMk cId="0" sldId="2147483648"/>
              <pc:sldLayoutMk cId="0" sldId="2147483663"/>
              <ac:picMk id="19" creationId="{00000000-0000-0000-0000-000000000000}"/>
            </ac:picMkLst>
          </pc:picChg>
          <pc:picChg chg="del">
            <ac:chgData name="Iva Vavic" userId="13a89f61-d74e-4100-9f82-8f9fd7ea3560" providerId="ADAL" clId="{2369E938-E45D-4E78-8D5E-87A8DDE9EF82}" dt="2023-02-27T07:37:12.315" v="1019" actId="478"/>
            <ac:picMkLst>
              <pc:docMk/>
              <pc:sldMasterMk cId="0" sldId="2147483648"/>
              <pc:sldLayoutMk cId="0" sldId="2147483663"/>
              <ac:picMk id="20" creationId="{00000000-0000-0000-0000-000000000000}"/>
            </ac:picMkLst>
          </pc:picChg>
          <pc:picChg chg="del">
            <ac:chgData name="Iva Vavic" userId="13a89f61-d74e-4100-9f82-8f9fd7ea3560" providerId="ADAL" clId="{2369E938-E45D-4E78-8D5E-87A8DDE9EF82}" dt="2023-02-27T07:37:12.315" v="1019" actId="478"/>
            <ac:picMkLst>
              <pc:docMk/>
              <pc:sldMasterMk cId="0" sldId="2147483648"/>
              <pc:sldLayoutMk cId="0" sldId="2147483663"/>
              <ac:picMk id="22" creationId="{00000000-0000-0000-0000-000000000000}"/>
            </ac:picMkLst>
          </pc:picChg>
          <pc:picChg chg="del">
            <ac:chgData name="Iva Vavic" userId="13a89f61-d74e-4100-9f82-8f9fd7ea3560" providerId="ADAL" clId="{2369E938-E45D-4E78-8D5E-87A8DDE9EF82}" dt="2023-02-27T07:37:12.315" v="1019" actId="478"/>
            <ac:picMkLst>
              <pc:docMk/>
              <pc:sldMasterMk cId="0" sldId="2147483648"/>
              <pc:sldLayoutMk cId="0" sldId="2147483663"/>
              <ac:picMk id="23" creationId="{00000000-0000-0000-0000-000000000000}"/>
            </ac:picMkLst>
          </pc:picChg>
          <pc:picChg chg="del">
            <ac:chgData name="Iva Vavic" userId="13a89f61-d74e-4100-9f82-8f9fd7ea3560" providerId="ADAL" clId="{2369E938-E45D-4E78-8D5E-87A8DDE9EF82}" dt="2023-02-27T07:37:12.315" v="1019" actId="478"/>
            <ac:picMkLst>
              <pc:docMk/>
              <pc:sldMasterMk cId="0" sldId="2147483648"/>
              <pc:sldLayoutMk cId="0" sldId="2147483663"/>
              <ac:picMk id="24" creationId="{00000000-0000-0000-0000-000000000000}"/>
            </ac:picMkLst>
          </pc:picChg>
          <pc:picChg chg="del">
            <ac:chgData name="Iva Vavic" userId="13a89f61-d74e-4100-9f82-8f9fd7ea3560" providerId="ADAL" clId="{2369E938-E45D-4E78-8D5E-87A8DDE9EF82}" dt="2023-02-27T07:37:12.315" v="1019" actId="478"/>
            <ac:picMkLst>
              <pc:docMk/>
              <pc:sldMasterMk cId="0" sldId="2147483648"/>
              <pc:sldLayoutMk cId="0" sldId="2147483663"/>
              <ac:picMk id="25" creationId="{00000000-0000-0000-0000-000000000000}"/>
            </ac:picMkLst>
          </pc:picChg>
          <pc:picChg chg="del">
            <ac:chgData name="Iva Vavic" userId="13a89f61-d74e-4100-9f82-8f9fd7ea3560" providerId="ADAL" clId="{2369E938-E45D-4E78-8D5E-87A8DDE9EF82}" dt="2023-02-27T07:37:12.315" v="1019" actId="478"/>
            <ac:picMkLst>
              <pc:docMk/>
              <pc:sldMasterMk cId="0" sldId="2147483648"/>
              <pc:sldLayoutMk cId="0" sldId="2147483663"/>
              <ac:picMk id="26" creationId="{00000000-0000-0000-0000-000000000000}"/>
            </ac:picMkLst>
          </pc:picChg>
          <pc:picChg chg="del">
            <ac:chgData name="Iva Vavic" userId="13a89f61-d74e-4100-9f82-8f9fd7ea3560" providerId="ADAL" clId="{2369E938-E45D-4E78-8D5E-87A8DDE9EF82}" dt="2023-02-27T07:37:12.315" v="1019" actId="478"/>
            <ac:picMkLst>
              <pc:docMk/>
              <pc:sldMasterMk cId="0" sldId="2147483648"/>
              <pc:sldLayoutMk cId="0" sldId="2147483663"/>
              <ac:picMk id="27" creationId="{00000000-0000-0000-0000-000000000000}"/>
            </ac:picMkLst>
          </pc:picChg>
          <pc:picChg chg="del">
            <ac:chgData name="Iva Vavic" userId="13a89f61-d74e-4100-9f82-8f9fd7ea3560" providerId="ADAL" clId="{2369E938-E45D-4E78-8D5E-87A8DDE9EF82}" dt="2023-02-27T07:37:12.315" v="1019" actId="478"/>
            <ac:picMkLst>
              <pc:docMk/>
              <pc:sldMasterMk cId="0" sldId="2147483648"/>
              <pc:sldLayoutMk cId="0" sldId="2147483663"/>
              <ac:picMk id="28" creationId="{00000000-0000-0000-0000-000000000000}"/>
            </ac:picMkLst>
          </pc:picChg>
          <pc:picChg chg="del">
            <ac:chgData name="Iva Vavic" userId="13a89f61-d74e-4100-9f82-8f9fd7ea3560" providerId="ADAL" clId="{2369E938-E45D-4E78-8D5E-87A8DDE9EF82}" dt="2023-02-27T07:37:12.315" v="1019" actId="478"/>
            <ac:picMkLst>
              <pc:docMk/>
              <pc:sldMasterMk cId="0" sldId="2147483648"/>
              <pc:sldLayoutMk cId="0" sldId="2147483663"/>
              <ac:picMk id="30" creationId="{00000000-0000-0000-0000-000000000000}"/>
            </ac:picMkLst>
          </pc:picChg>
          <pc:picChg chg="del">
            <ac:chgData name="Iva Vavic" userId="13a89f61-d74e-4100-9f82-8f9fd7ea3560" providerId="ADAL" clId="{2369E938-E45D-4E78-8D5E-87A8DDE9EF82}" dt="2023-02-27T07:37:12.315" v="1019" actId="478"/>
            <ac:picMkLst>
              <pc:docMk/>
              <pc:sldMasterMk cId="0" sldId="2147483648"/>
              <pc:sldLayoutMk cId="0" sldId="2147483663"/>
              <ac:picMk id="31" creationId="{00000000-0000-0000-0000-000000000000}"/>
            </ac:picMkLst>
          </pc:picChg>
          <pc:picChg chg="del">
            <ac:chgData name="Iva Vavic" userId="13a89f61-d74e-4100-9f82-8f9fd7ea3560" providerId="ADAL" clId="{2369E938-E45D-4E78-8D5E-87A8DDE9EF82}" dt="2023-02-27T07:37:12.315" v="1019" actId="478"/>
            <ac:picMkLst>
              <pc:docMk/>
              <pc:sldMasterMk cId="0" sldId="2147483648"/>
              <pc:sldLayoutMk cId="0" sldId="2147483663"/>
              <ac:picMk id="32" creationId="{00000000-0000-0000-0000-000000000000}"/>
            </ac:picMkLst>
          </pc:picChg>
          <pc:picChg chg="del">
            <ac:chgData name="Iva Vavic" userId="13a89f61-d74e-4100-9f82-8f9fd7ea3560" providerId="ADAL" clId="{2369E938-E45D-4E78-8D5E-87A8DDE9EF82}" dt="2023-02-27T07:37:12.315" v="1019" actId="478"/>
            <ac:picMkLst>
              <pc:docMk/>
              <pc:sldMasterMk cId="0" sldId="2147483648"/>
              <pc:sldLayoutMk cId="0" sldId="2147483663"/>
              <ac:picMk id="33" creationId="{00000000-0000-0000-0000-000000000000}"/>
            </ac:picMkLst>
          </pc:picChg>
          <pc:picChg chg="del">
            <ac:chgData name="Iva Vavic" userId="13a89f61-d74e-4100-9f82-8f9fd7ea3560" providerId="ADAL" clId="{2369E938-E45D-4E78-8D5E-87A8DDE9EF82}" dt="2023-02-27T07:37:12.315" v="1019" actId="478"/>
            <ac:picMkLst>
              <pc:docMk/>
              <pc:sldMasterMk cId="0" sldId="2147483648"/>
              <pc:sldLayoutMk cId="0" sldId="2147483663"/>
              <ac:picMk id="34" creationId="{00000000-0000-0000-0000-000000000000}"/>
            </ac:picMkLst>
          </pc:picChg>
          <pc:picChg chg="del">
            <ac:chgData name="Iva Vavic" userId="13a89f61-d74e-4100-9f82-8f9fd7ea3560" providerId="ADAL" clId="{2369E938-E45D-4E78-8D5E-87A8DDE9EF82}" dt="2023-02-27T07:37:12.315" v="1019" actId="478"/>
            <ac:picMkLst>
              <pc:docMk/>
              <pc:sldMasterMk cId="0" sldId="2147483648"/>
              <pc:sldLayoutMk cId="0" sldId="2147483663"/>
              <ac:picMk id="35" creationId="{00000000-0000-0000-0000-000000000000}"/>
            </ac:picMkLst>
          </pc:picChg>
          <pc:picChg chg="del">
            <ac:chgData name="Iva Vavic" userId="13a89f61-d74e-4100-9f82-8f9fd7ea3560" providerId="ADAL" clId="{2369E938-E45D-4E78-8D5E-87A8DDE9EF82}" dt="2023-02-27T07:37:12.315" v="1019" actId="478"/>
            <ac:picMkLst>
              <pc:docMk/>
              <pc:sldMasterMk cId="0" sldId="2147483648"/>
              <pc:sldLayoutMk cId="0" sldId="2147483663"/>
              <ac:picMk id="36" creationId="{00000000-0000-0000-0000-000000000000}"/>
            </ac:picMkLst>
          </pc:picChg>
          <pc:picChg chg="del">
            <ac:chgData name="Iva Vavic" userId="13a89f61-d74e-4100-9f82-8f9fd7ea3560" providerId="ADAL" clId="{2369E938-E45D-4E78-8D5E-87A8DDE9EF82}" dt="2023-02-27T07:37:12.315" v="1019" actId="478"/>
            <ac:picMkLst>
              <pc:docMk/>
              <pc:sldMasterMk cId="0" sldId="2147483648"/>
              <pc:sldLayoutMk cId="0" sldId="2147483663"/>
              <ac:picMk id="38" creationId="{00000000-0000-0000-0000-000000000000}"/>
            </ac:picMkLst>
          </pc:picChg>
          <pc:picChg chg="del">
            <ac:chgData name="Iva Vavic" userId="13a89f61-d74e-4100-9f82-8f9fd7ea3560" providerId="ADAL" clId="{2369E938-E45D-4E78-8D5E-87A8DDE9EF82}" dt="2023-02-27T07:37:12.315" v="1019" actId="478"/>
            <ac:picMkLst>
              <pc:docMk/>
              <pc:sldMasterMk cId="0" sldId="2147483648"/>
              <pc:sldLayoutMk cId="0" sldId="2147483663"/>
              <ac:picMk id="39" creationId="{00000000-0000-0000-0000-000000000000}"/>
            </ac:picMkLst>
          </pc:picChg>
          <pc:picChg chg="del">
            <ac:chgData name="Iva Vavic" userId="13a89f61-d74e-4100-9f82-8f9fd7ea3560" providerId="ADAL" clId="{2369E938-E45D-4E78-8D5E-87A8DDE9EF82}" dt="2023-02-27T07:37:12.315" v="1019" actId="478"/>
            <ac:picMkLst>
              <pc:docMk/>
              <pc:sldMasterMk cId="0" sldId="2147483648"/>
              <pc:sldLayoutMk cId="0" sldId="2147483663"/>
              <ac:picMk id="40" creationId="{00000000-0000-0000-0000-000000000000}"/>
            </ac:picMkLst>
          </pc:picChg>
          <pc:picChg chg="del">
            <ac:chgData name="Iva Vavic" userId="13a89f61-d74e-4100-9f82-8f9fd7ea3560" providerId="ADAL" clId="{2369E938-E45D-4E78-8D5E-87A8DDE9EF82}" dt="2023-02-27T07:37:12.315" v="1019" actId="478"/>
            <ac:picMkLst>
              <pc:docMk/>
              <pc:sldMasterMk cId="0" sldId="2147483648"/>
              <pc:sldLayoutMk cId="0" sldId="2147483663"/>
              <ac:picMk id="42" creationId="{00000000-0000-0000-0000-000000000000}"/>
            </ac:picMkLst>
          </pc:picChg>
          <pc:picChg chg="del">
            <ac:chgData name="Iva Vavic" userId="13a89f61-d74e-4100-9f82-8f9fd7ea3560" providerId="ADAL" clId="{2369E938-E45D-4E78-8D5E-87A8DDE9EF82}" dt="2023-02-27T07:37:12.315" v="1019" actId="478"/>
            <ac:picMkLst>
              <pc:docMk/>
              <pc:sldMasterMk cId="0" sldId="2147483648"/>
              <pc:sldLayoutMk cId="0" sldId="2147483663"/>
              <ac:picMk id="44" creationId="{00000000-0000-0000-0000-000000000000}"/>
            </ac:picMkLst>
          </pc:picChg>
          <pc:picChg chg="del">
            <ac:chgData name="Iva Vavic" userId="13a89f61-d74e-4100-9f82-8f9fd7ea3560" providerId="ADAL" clId="{2369E938-E45D-4E78-8D5E-87A8DDE9EF82}" dt="2023-02-27T07:37:12.315" v="1019" actId="478"/>
            <ac:picMkLst>
              <pc:docMk/>
              <pc:sldMasterMk cId="0" sldId="2147483648"/>
              <pc:sldLayoutMk cId="0" sldId="2147483663"/>
              <ac:picMk id="46" creationId="{00000000-0000-0000-0000-000000000000}"/>
            </ac:picMkLst>
          </pc:picChg>
          <pc:picChg chg="del">
            <ac:chgData name="Iva Vavic" userId="13a89f61-d74e-4100-9f82-8f9fd7ea3560" providerId="ADAL" clId="{2369E938-E45D-4E78-8D5E-87A8DDE9EF82}" dt="2023-02-27T07:37:12.315" v="1019" actId="478"/>
            <ac:picMkLst>
              <pc:docMk/>
              <pc:sldMasterMk cId="0" sldId="2147483648"/>
              <pc:sldLayoutMk cId="0" sldId="2147483663"/>
              <ac:picMk id="47" creationId="{00000000-0000-0000-0000-000000000000}"/>
            </ac:picMkLst>
          </pc:picChg>
          <pc:picChg chg="del">
            <ac:chgData name="Iva Vavic" userId="13a89f61-d74e-4100-9f82-8f9fd7ea3560" providerId="ADAL" clId="{2369E938-E45D-4E78-8D5E-87A8DDE9EF82}" dt="2023-02-27T07:37:12.315" v="1019" actId="478"/>
            <ac:picMkLst>
              <pc:docMk/>
              <pc:sldMasterMk cId="0" sldId="2147483648"/>
              <pc:sldLayoutMk cId="0" sldId="2147483663"/>
              <ac:picMk id="48" creationId="{00000000-0000-0000-0000-000000000000}"/>
            </ac:picMkLst>
          </pc:picChg>
          <pc:picChg chg="del">
            <ac:chgData name="Iva Vavic" userId="13a89f61-d74e-4100-9f82-8f9fd7ea3560" providerId="ADAL" clId="{2369E938-E45D-4E78-8D5E-87A8DDE9EF82}" dt="2023-02-27T07:37:12.315" v="1019" actId="478"/>
            <ac:picMkLst>
              <pc:docMk/>
              <pc:sldMasterMk cId="0" sldId="2147483648"/>
              <pc:sldLayoutMk cId="0" sldId="2147483663"/>
              <ac:picMk id="49" creationId="{00000000-0000-0000-0000-000000000000}"/>
            </ac:picMkLst>
          </pc:picChg>
          <pc:picChg chg="del">
            <ac:chgData name="Iva Vavic" userId="13a89f61-d74e-4100-9f82-8f9fd7ea3560" providerId="ADAL" clId="{2369E938-E45D-4E78-8D5E-87A8DDE9EF82}" dt="2023-02-27T07:37:12.315" v="1019" actId="478"/>
            <ac:picMkLst>
              <pc:docMk/>
              <pc:sldMasterMk cId="0" sldId="2147483648"/>
              <pc:sldLayoutMk cId="0" sldId="2147483663"/>
              <ac:picMk id="50" creationId="{00000000-0000-0000-0000-000000000000}"/>
            </ac:picMkLst>
          </pc:picChg>
          <pc:picChg chg="del">
            <ac:chgData name="Iva Vavic" userId="13a89f61-d74e-4100-9f82-8f9fd7ea3560" providerId="ADAL" clId="{2369E938-E45D-4E78-8D5E-87A8DDE9EF82}" dt="2023-02-27T07:37:12.315" v="1019" actId="478"/>
            <ac:picMkLst>
              <pc:docMk/>
              <pc:sldMasterMk cId="0" sldId="2147483648"/>
              <pc:sldLayoutMk cId="0" sldId="2147483663"/>
              <ac:picMk id="51" creationId="{00000000-0000-0000-0000-000000000000}"/>
            </ac:picMkLst>
          </pc:picChg>
          <pc:picChg chg="del">
            <ac:chgData name="Iva Vavic" userId="13a89f61-d74e-4100-9f82-8f9fd7ea3560" providerId="ADAL" clId="{2369E938-E45D-4E78-8D5E-87A8DDE9EF82}" dt="2023-02-27T07:37:12.315" v="1019" actId="478"/>
            <ac:picMkLst>
              <pc:docMk/>
              <pc:sldMasterMk cId="0" sldId="2147483648"/>
              <pc:sldLayoutMk cId="0" sldId="2147483663"/>
              <ac:picMk id="52" creationId="{00000000-0000-0000-0000-000000000000}"/>
            </ac:picMkLst>
          </pc:picChg>
          <pc:picChg chg="del">
            <ac:chgData name="Iva Vavic" userId="13a89f61-d74e-4100-9f82-8f9fd7ea3560" providerId="ADAL" clId="{2369E938-E45D-4E78-8D5E-87A8DDE9EF82}" dt="2023-02-27T07:37:12.315" v="1019" actId="478"/>
            <ac:picMkLst>
              <pc:docMk/>
              <pc:sldMasterMk cId="0" sldId="2147483648"/>
              <pc:sldLayoutMk cId="0" sldId="2147483663"/>
              <ac:picMk id="53" creationId="{00000000-0000-0000-0000-000000000000}"/>
            </ac:picMkLst>
          </pc:picChg>
          <pc:picChg chg="del">
            <ac:chgData name="Iva Vavic" userId="13a89f61-d74e-4100-9f82-8f9fd7ea3560" providerId="ADAL" clId="{2369E938-E45D-4E78-8D5E-87A8DDE9EF82}" dt="2023-02-27T07:37:12.315" v="1019" actId="478"/>
            <ac:picMkLst>
              <pc:docMk/>
              <pc:sldMasterMk cId="0" sldId="2147483648"/>
              <pc:sldLayoutMk cId="0" sldId="2147483663"/>
              <ac:picMk id="54" creationId="{00000000-0000-0000-0000-000000000000}"/>
            </ac:picMkLst>
          </pc:picChg>
        </pc:sldLayoutChg>
        <pc:sldLayoutChg chg="del">
          <pc:chgData name="Iva Vavic" userId="13a89f61-d74e-4100-9f82-8f9fd7ea3560" providerId="ADAL" clId="{2369E938-E45D-4E78-8D5E-87A8DDE9EF82}" dt="2023-02-27T10:38:05.301" v="3388" actId="47"/>
          <pc:sldLayoutMkLst>
            <pc:docMk/>
            <pc:sldMasterMk cId="0" sldId="2147483648"/>
            <pc:sldLayoutMk cId="316075943" sldId="2147483666"/>
          </pc:sldLayoutMkLst>
        </pc:sldLayoutChg>
        <pc:sldLayoutChg chg="del">
          <pc:chgData name="Iva Vavic" userId="13a89f61-d74e-4100-9f82-8f9fd7ea3560" providerId="ADAL" clId="{2369E938-E45D-4E78-8D5E-87A8DDE9EF82}" dt="2023-02-27T10:38:01.095" v="3387" actId="47"/>
          <pc:sldLayoutMkLst>
            <pc:docMk/>
            <pc:sldMasterMk cId="0" sldId="2147483648"/>
            <pc:sldLayoutMk cId="1883837996" sldId="2147483667"/>
          </pc:sldLayoutMkLst>
        </pc:sldLayoutChg>
      </pc:sldMasterChg>
    </pc:docChg>
  </pc:docChgLst>
  <pc:docChgLst>
    <pc:chgData name="Iva Vavic" userId="13a89f61-d74e-4100-9f82-8f9fd7ea3560" providerId="ADAL" clId="{DC39C7CE-E4F5-4170-BF1D-51B9FDB8375F}"/>
    <pc:docChg chg="undo redo custSel addSld delSld modSld sldOrd">
      <pc:chgData name="Iva Vavic" userId="13a89f61-d74e-4100-9f82-8f9fd7ea3560" providerId="ADAL" clId="{DC39C7CE-E4F5-4170-BF1D-51B9FDB8375F}" dt="2023-05-20T16:53:34.732" v="8224" actId="47"/>
      <pc:docMkLst>
        <pc:docMk/>
      </pc:docMkLst>
      <pc:sldChg chg="addSp delSp modSp mod">
        <pc:chgData name="Iva Vavic" userId="13a89f61-d74e-4100-9f82-8f9fd7ea3560" providerId="ADAL" clId="{DC39C7CE-E4F5-4170-BF1D-51B9FDB8375F}" dt="2023-05-14T21:33:54.567" v="2810" actId="1036"/>
        <pc:sldMkLst>
          <pc:docMk/>
          <pc:sldMk cId="2265858915" sldId="266"/>
        </pc:sldMkLst>
        <pc:spChg chg="mod">
          <ac:chgData name="Iva Vavic" userId="13a89f61-d74e-4100-9f82-8f9fd7ea3560" providerId="ADAL" clId="{DC39C7CE-E4F5-4170-BF1D-51B9FDB8375F}" dt="2023-05-14T21:33:54.567" v="2810" actId="1036"/>
          <ac:spMkLst>
            <pc:docMk/>
            <pc:sldMk cId="2265858915" sldId="266"/>
            <ac:spMk id="7" creationId="{8BC65051-CD12-F410-8DCE-CB3DD714B380}"/>
          </ac:spMkLst>
        </pc:spChg>
        <pc:spChg chg="mod">
          <ac:chgData name="Iva Vavic" userId="13a89f61-d74e-4100-9f82-8f9fd7ea3560" providerId="ADAL" clId="{DC39C7CE-E4F5-4170-BF1D-51B9FDB8375F}" dt="2023-05-14T21:33:54.567" v="2810" actId="1036"/>
          <ac:spMkLst>
            <pc:docMk/>
            <pc:sldMk cId="2265858915" sldId="266"/>
            <ac:spMk id="8" creationId="{F335F81D-43D8-CC86-F63D-A9D91BFEE4F3}"/>
          </ac:spMkLst>
        </pc:spChg>
        <pc:spChg chg="mod">
          <ac:chgData name="Iva Vavic" userId="13a89f61-d74e-4100-9f82-8f9fd7ea3560" providerId="ADAL" clId="{DC39C7CE-E4F5-4170-BF1D-51B9FDB8375F}" dt="2023-05-14T21:33:54.567" v="2810" actId="1036"/>
          <ac:spMkLst>
            <pc:docMk/>
            <pc:sldMk cId="2265858915" sldId="266"/>
            <ac:spMk id="9" creationId="{B91D76C8-B40B-82DF-A463-7FA49157F0E0}"/>
          </ac:spMkLst>
        </pc:spChg>
        <pc:picChg chg="add mod ord">
          <ac:chgData name="Iva Vavic" userId="13a89f61-d74e-4100-9f82-8f9fd7ea3560" providerId="ADAL" clId="{DC39C7CE-E4F5-4170-BF1D-51B9FDB8375F}" dt="2023-05-14T21:33:26.381" v="2786" actId="34135"/>
          <ac:picMkLst>
            <pc:docMk/>
            <pc:sldMk cId="2265858915" sldId="266"/>
            <ac:picMk id="4" creationId="{FB1FB607-371C-EAB8-BCF1-9E6A4C4905C3}"/>
          </ac:picMkLst>
        </pc:picChg>
        <pc:picChg chg="del mod">
          <ac:chgData name="Iva Vavic" userId="13a89f61-d74e-4100-9f82-8f9fd7ea3560" providerId="ADAL" clId="{DC39C7CE-E4F5-4170-BF1D-51B9FDB8375F}" dt="2023-05-14T21:32:04.415" v="2778" actId="478"/>
          <ac:picMkLst>
            <pc:docMk/>
            <pc:sldMk cId="2265858915" sldId="266"/>
            <ac:picMk id="6" creationId="{1EE5E0B4-68CE-E20E-19FD-AD38918871D0}"/>
          </ac:picMkLst>
        </pc:picChg>
      </pc:sldChg>
      <pc:sldChg chg="modSp mod setBg">
        <pc:chgData name="Iva Vavic" userId="13a89f61-d74e-4100-9f82-8f9fd7ea3560" providerId="ADAL" clId="{DC39C7CE-E4F5-4170-BF1D-51B9FDB8375F}" dt="2023-05-16T09:27:42.421" v="7752" actId="108"/>
        <pc:sldMkLst>
          <pc:docMk/>
          <pc:sldMk cId="1472166204" sldId="298"/>
        </pc:sldMkLst>
        <pc:spChg chg="mod">
          <ac:chgData name="Iva Vavic" userId="13a89f61-d74e-4100-9f82-8f9fd7ea3560" providerId="ADAL" clId="{DC39C7CE-E4F5-4170-BF1D-51B9FDB8375F}" dt="2023-05-16T09:27:42.421" v="7752" actId="108"/>
          <ac:spMkLst>
            <pc:docMk/>
            <pc:sldMk cId="1472166204" sldId="298"/>
            <ac:spMk id="2" creationId="{00000000-0000-0000-0000-000000000000}"/>
          </ac:spMkLst>
        </pc:spChg>
        <pc:spChg chg="mod">
          <ac:chgData name="Iva Vavic" userId="13a89f61-d74e-4100-9f82-8f9fd7ea3560" providerId="ADAL" clId="{DC39C7CE-E4F5-4170-BF1D-51B9FDB8375F}" dt="2023-05-16T06:30:54.322" v="5877" actId="14100"/>
          <ac:spMkLst>
            <pc:docMk/>
            <pc:sldMk cId="1472166204" sldId="298"/>
            <ac:spMk id="4" creationId="{4A9045E3-A913-9466-AA9F-7B8F58F1C90C}"/>
          </ac:spMkLst>
        </pc:spChg>
      </pc:sldChg>
      <pc:sldChg chg="del">
        <pc:chgData name="Iva Vavic" userId="13a89f61-d74e-4100-9f82-8f9fd7ea3560" providerId="ADAL" clId="{DC39C7CE-E4F5-4170-BF1D-51B9FDB8375F}" dt="2023-05-16T09:26:26.076" v="7744" actId="47"/>
        <pc:sldMkLst>
          <pc:docMk/>
          <pc:sldMk cId="1820857103" sldId="362"/>
        </pc:sldMkLst>
      </pc:sldChg>
      <pc:sldChg chg="del">
        <pc:chgData name="Iva Vavic" userId="13a89f61-d74e-4100-9f82-8f9fd7ea3560" providerId="ADAL" clId="{DC39C7CE-E4F5-4170-BF1D-51B9FDB8375F}" dt="2023-05-16T09:26:29.949" v="7746" actId="47"/>
        <pc:sldMkLst>
          <pc:docMk/>
          <pc:sldMk cId="3830495990" sldId="364"/>
        </pc:sldMkLst>
      </pc:sldChg>
      <pc:sldChg chg="modSp mod ord">
        <pc:chgData name="Iva Vavic" userId="13a89f61-d74e-4100-9f82-8f9fd7ea3560" providerId="ADAL" clId="{DC39C7CE-E4F5-4170-BF1D-51B9FDB8375F}" dt="2023-05-16T09:29:43.017" v="7979" actId="20577"/>
        <pc:sldMkLst>
          <pc:docMk/>
          <pc:sldMk cId="3387411563" sldId="392"/>
        </pc:sldMkLst>
        <pc:spChg chg="mod">
          <ac:chgData name="Iva Vavic" userId="13a89f61-d74e-4100-9f82-8f9fd7ea3560" providerId="ADAL" clId="{DC39C7CE-E4F5-4170-BF1D-51B9FDB8375F}" dt="2023-05-16T09:27:15.466" v="7751" actId="20577"/>
          <ac:spMkLst>
            <pc:docMk/>
            <pc:sldMk cId="3387411563" sldId="392"/>
            <ac:spMk id="2" creationId="{00000000-0000-0000-0000-000000000000}"/>
          </ac:spMkLst>
        </pc:spChg>
        <pc:spChg chg="mod">
          <ac:chgData name="Iva Vavic" userId="13a89f61-d74e-4100-9f82-8f9fd7ea3560" providerId="ADAL" clId="{DC39C7CE-E4F5-4170-BF1D-51B9FDB8375F}" dt="2023-05-16T09:29:43.017" v="7979" actId="20577"/>
          <ac:spMkLst>
            <pc:docMk/>
            <pc:sldMk cId="3387411563" sldId="392"/>
            <ac:spMk id="4" creationId="{53699AA7-EF01-93D9-88C3-07FAFD5875FC}"/>
          </ac:spMkLst>
        </pc:spChg>
      </pc:sldChg>
      <pc:sldChg chg="modSp mod">
        <pc:chgData name="Iva Vavic" userId="13a89f61-d74e-4100-9f82-8f9fd7ea3560" providerId="ADAL" clId="{DC39C7CE-E4F5-4170-BF1D-51B9FDB8375F}" dt="2023-05-16T09:26:54.110" v="7748" actId="108"/>
        <pc:sldMkLst>
          <pc:docMk/>
          <pc:sldMk cId="1301269577" sldId="416"/>
        </pc:sldMkLst>
        <pc:spChg chg="mod">
          <ac:chgData name="Iva Vavic" userId="13a89f61-d74e-4100-9f82-8f9fd7ea3560" providerId="ADAL" clId="{DC39C7CE-E4F5-4170-BF1D-51B9FDB8375F}" dt="2023-05-16T09:26:54.110" v="7748" actId="108"/>
          <ac:spMkLst>
            <pc:docMk/>
            <pc:sldMk cId="1301269577" sldId="416"/>
            <ac:spMk id="2" creationId="{00000000-0000-0000-0000-000000000000}"/>
          </ac:spMkLst>
        </pc:spChg>
      </pc:sldChg>
      <pc:sldChg chg="addSp delSp modSp mod">
        <pc:chgData name="Iva Vavic" userId="13a89f61-d74e-4100-9f82-8f9fd7ea3560" providerId="ADAL" clId="{DC39C7CE-E4F5-4170-BF1D-51B9FDB8375F}" dt="2023-05-16T06:29:15.001" v="5838" actId="1037"/>
        <pc:sldMkLst>
          <pc:docMk/>
          <pc:sldMk cId="1525568896" sldId="427"/>
        </pc:sldMkLst>
        <pc:spChg chg="mod">
          <ac:chgData name="Iva Vavic" userId="13a89f61-d74e-4100-9f82-8f9fd7ea3560" providerId="ADAL" clId="{DC39C7CE-E4F5-4170-BF1D-51B9FDB8375F}" dt="2023-05-16T06:29:15.001" v="5838" actId="1037"/>
          <ac:spMkLst>
            <pc:docMk/>
            <pc:sldMk cId="1525568896" sldId="427"/>
            <ac:spMk id="2" creationId="{00000000-0000-0000-0000-000000000000}"/>
          </ac:spMkLst>
        </pc:spChg>
        <pc:spChg chg="add del">
          <ac:chgData name="Iva Vavic" userId="13a89f61-d74e-4100-9f82-8f9fd7ea3560" providerId="ADAL" clId="{DC39C7CE-E4F5-4170-BF1D-51B9FDB8375F}" dt="2023-05-14T20:40:38.812" v="1698"/>
          <ac:spMkLst>
            <pc:docMk/>
            <pc:sldMk cId="1525568896" sldId="427"/>
            <ac:spMk id="3" creationId="{21E322D1-F819-2FF2-8C2E-3EF478E8CA08}"/>
          </ac:spMkLst>
        </pc:spChg>
        <pc:spChg chg="add del">
          <ac:chgData name="Iva Vavic" userId="13a89f61-d74e-4100-9f82-8f9fd7ea3560" providerId="ADAL" clId="{DC39C7CE-E4F5-4170-BF1D-51B9FDB8375F}" dt="2023-05-14T20:40:49.099" v="1700" actId="21"/>
          <ac:spMkLst>
            <pc:docMk/>
            <pc:sldMk cId="1525568896" sldId="427"/>
            <ac:spMk id="4" creationId="{8F4F8730-523C-B17E-EC57-C78524188338}"/>
          </ac:spMkLst>
        </pc:spChg>
        <pc:spChg chg="add del mod">
          <ac:chgData name="Iva Vavic" userId="13a89f61-d74e-4100-9f82-8f9fd7ea3560" providerId="ADAL" clId="{DC39C7CE-E4F5-4170-BF1D-51B9FDB8375F}" dt="2023-05-16T06:29:07.451" v="5830" actId="14100"/>
          <ac:spMkLst>
            <pc:docMk/>
            <pc:sldMk cId="1525568896" sldId="427"/>
            <ac:spMk id="15" creationId="{AF18885C-59DE-DC9B-B6E2-CC9EEF3CC241}"/>
          </ac:spMkLst>
        </pc:spChg>
        <pc:spChg chg="del">
          <ac:chgData name="Iva Vavic" userId="13a89f61-d74e-4100-9f82-8f9fd7ea3560" providerId="ADAL" clId="{DC39C7CE-E4F5-4170-BF1D-51B9FDB8375F}" dt="2023-05-14T08:45:21.784" v="2" actId="478"/>
          <ac:spMkLst>
            <pc:docMk/>
            <pc:sldMk cId="1525568896" sldId="427"/>
            <ac:spMk id="16" creationId="{152DDC70-4F10-C482-BDD1-CFF5B8A493B3}"/>
          </ac:spMkLst>
        </pc:spChg>
        <pc:picChg chg="add mod ord">
          <ac:chgData name="Iva Vavic" userId="13a89f61-d74e-4100-9f82-8f9fd7ea3560" providerId="ADAL" clId="{DC39C7CE-E4F5-4170-BF1D-51B9FDB8375F}" dt="2023-05-14T20:54:59.258" v="1948" actId="167"/>
          <ac:picMkLst>
            <pc:docMk/>
            <pc:sldMk cId="1525568896" sldId="427"/>
            <ac:picMk id="8" creationId="{A4EADF20-2B48-3B59-427E-AC07BA8DB3FE}"/>
          </ac:picMkLst>
        </pc:picChg>
        <pc:picChg chg="del">
          <ac:chgData name="Iva Vavic" userId="13a89f61-d74e-4100-9f82-8f9fd7ea3560" providerId="ADAL" clId="{DC39C7CE-E4F5-4170-BF1D-51B9FDB8375F}" dt="2023-05-14T08:45:19.702" v="1" actId="478"/>
          <ac:picMkLst>
            <pc:docMk/>
            <pc:sldMk cId="1525568896" sldId="427"/>
            <ac:picMk id="9" creationId="{A07FE905-C456-7385-8C95-585D2C13F7F7}"/>
          </ac:picMkLst>
        </pc:picChg>
        <pc:picChg chg="add del">
          <ac:chgData name="Iva Vavic" userId="13a89f61-d74e-4100-9f82-8f9fd7ea3560" providerId="ADAL" clId="{DC39C7CE-E4F5-4170-BF1D-51B9FDB8375F}" dt="2023-05-14T08:45:36.970" v="9" actId="478"/>
          <ac:picMkLst>
            <pc:docMk/>
            <pc:sldMk cId="1525568896" sldId="427"/>
            <ac:picMk id="14" creationId="{85C257CB-411E-78C9-51EB-5636ED91FF01}"/>
          </ac:picMkLst>
        </pc:picChg>
        <pc:picChg chg="add del">
          <ac:chgData name="Iva Vavic" userId="13a89f61-d74e-4100-9f82-8f9fd7ea3560" providerId="ADAL" clId="{DC39C7CE-E4F5-4170-BF1D-51B9FDB8375F}" dt="2023-05-14T20:40:38.812" v="1698"/>
          <ac:picMkLst>
            <pc:docMk/>
            <pc:sldMk cId="1525568896" sldId="427"/>
            <ac:picMk id="1026" creationId="{CFA548CC-1C01-A141-F798-44FA482ECD42}"/>
          </ac:picMkLst>
        </pc:picChg>
        <pc:picChg chg="add del">
          <ac:chgData name="Iva Vavic" userId="13a89f61-d74e-4100-9f82-8f9fd7ea3560" providerId="ADAL" clId="{DC39C7CE-E4F5-4170-BF1D-51B9FDB8375F}" dt="2023-05-14T20:40:38.812" v="1698"/>
          <ac:picMkLst>
            <pc:docMk/>
            <pc:sldMk cId="1525568896" sldId="427"/>
            <ac:picMk id="1027" creationId="{6A0620B4-E789-FB1C-6356-DBE8920F7636}"/>
          </ac:picMkLst>
        </pc:picChg>
        <pc:picChg chg="add del">
          <ac:chgData name="Iva Vavic" userId="13a89f61-d74e-4100-9f82-8f9fd7ea3560" providerId="ADAL" clId="{DC39C7CE-E4F5-4170-BF1D-51B9FDB8375F}" dt="2023-05-14T20:40:49.099" v="1700" actId="21"/>
          <ac:picMkLst>
            <pc:docMk/>
            <pc:sldMk cId="1525568896" sldId="427"/>
            <ac:picMk id="1029" creationId="{C62655BE-C421-FF0A-B1C8-8E0D06BD4F13}"/>
          </ac:picMkLst>
        </pc:picChg>
        <pc:picChg chg="add del">
          <ac:chgData name="Iva Vavic" userId="13a89f61-d74e-4100-9f82-8f9fd7ea3560" providerId="ADAL" clId="{DC39C7CE-E4F5-4170-BF1D-51B9FDB8375F}" dt="2023-05-14T20:40:49.099" v="1700" actId="21"/>
          <ac:picMkLst>
            <pc:docMk/>
            <pc:sldMk cId="1525568896" sldId="427"/>
            <ac:picMk id="1030" creationId="{6A20387A-FE83-CE9A-6381-FDBE35446D41}"/>
          </ac:picMkLst>
        </pc:picChg>
      </pc:sldChg>
      <pc:sldChg chg="del">
        <pc:chgData name="Iva Vavic" userId="13a89f61-d74e-4100-9f82-8f9fd7ea3560" providerId="ADAL" clId="{DC39C7CE-E4F5-4170-BF1D-51B9FDB8375F}" dt="2023-05-16T09:26:24.131" v="7742" actId="47"/>
        <pc:sldMkLst>
          <pc:docMk/>
          <pc:sldMk cId="2146459956" sldId="428"/>
        </pc:sldMkLst>
      </pc:sldChg>
      <pc:sldChg chg="del">
        <pc:chgData name="Iva Vavic" userId="13a89f61-d74e-4100-9f82-8f9fd7ea3560" providerId="ADAL" clId="{DC39C7CE-E4F5-4170-BF1D-51B9FDB8375F}" dt="2023-05-14T22:06:43.239" v="3591" actId="47"/>
        <pc:sldMkLst>
          <pc:docMk/>
          <pc:sldMk cId="1164606563" sldId="445"/>
        </pc:sldMkLst>
      </pc:sldChg>
      <pc:sldChg chg="modSp mod ord">
        <pc:chgData name="Iva Vavic" userId="13a89f61-d74e-4100-9f82-8f9fd7ea3560" providerId="ADAL" clId="{DC39C7CE-E4F5-4170-BF1D-51B9FDB8375F}" dt="2023-05-16T08:46:34.672" v="7599"/>
        <pc:sldMkLst>
          <pc:docMk/>
          <pc:sldMk cId="3468599144" sldId="446"/>
        </pc:sldMkLst>
        <pc:spChg chg="mod">
          <ac:chgData name="Iva Vavic" userId="13a89f61-d74e-4100-9f82-8f9fd7ea3560" providerId="ADAL" clId="{DC39C7CE-E4F5-4170-BF1D-51B9FDB8375F}" dt="2023-05-14T21:56:54.212" v="3116" actId="20577"/>
          <ac:spMkLst>
            <pc:docMk/>
            <pc:sldMk cId="3468599144" sldId="446"/>
            <ac:spMk id="2" creationId="{00000000-0000-0000-0000-000000000000}"/>
          </ac:spMkLst>
        </pc:spChg>
      </pc:sldChg>
      <pc:sldChg chg="modSp mod">
        <pc:chgData name="Iva Vavic" userId="13a89f61-d74e-4100-9f82-8f9fd7ea3560" providerId="ADAL" clId="{DC39C7CE-E4F5-4170-BF1D-51B9FDB8375F}" dt="2023-05-14T20:50:50.056" v="1877" actId="1076"/>
        <pc:sldMkLst>
          <pc:docMk/>
          <pc:sldMk cId="4024180716" sldId="448"/>
        </pc:sldMkLst>
        <pc:spChg chg="mod">
          <ac:chgData name="Iva Vavic" userId="13a89f61-d74e-4100-9f82-8f9fd7ea3560" providerId="ADAL" clId="{DC39C7CE-E4F5-4170-BF1D-51B9FDB8375F}" dt="2023-05-14T20:42:31.888" v="1737" actId="108"/>
          <ac:spMkLst>
            <pc:docMk/>
            <pc:sldMk cId="4024180716" sldId="448"/>
            <ac:spMk id="2" creationId="{00000000-0000-0000-0000-000000000000}"/>
          </ac:spMkLst>
        </pc:spChg>
        <pc:spChg chg="mod">
          <ac:chgData name="Iva Vavic" userId="13a89f61-d74e-4100-9f82-8f9fd7ea3560" providerId="ADAL" clId="{DC39C7CE-E4F5-4170-BF1D-51B9FDB8375F}" dt="2023-05-14T20:50:50.056" v="1877" actId="1076"/>
          <ac:spMkLst>
            <pc:docMk/>
            <pc:sldMk cId="4024180716" sldId="448"/>
            <ac:spMk id="4" creationId="{4A9045E3-A913-9466-AA9F-7B8F58F1C90C}"/>
          </ac:spMkLst>
        </pc:spChg>
      </pc:sldChg>
      <pc:sldChg chg="del">
        <pc:chgData name="Iva Vavic" userId="13a89f61-d74e-4100-9f82-8f9fd7ea3560" providerId="ADAL" clId="{DC39C7CE-E4F5-4170-BF1D-51B9FDB8375F}" dt="2023-05-14T22:06:54.504" v="3592" actId="47"/>
        <pc:sldMkLst>
          <pc:docMk/>
          <pc:sldMk cId="3631355672" sldId="449"/>
        </pc:sldMkLst>
      </pc:sldChg>
      <pc:sldChg chg="del">
        <pc:chgData name="Iva Vavic" userId="13a89f61-d74e-4100-9f82-8f9fd7ea3560" providerId="ADAL" clId="{DC39C7CE-E4F5-4170-BF1D-51B9FDB8375F}" dt="2023-05-14T22:06:56.017" v="3593" actId="47"/>
        <pc:sldMkLst>
          <pc:docMk/>
          <pc:sldMk cId="4187001256" sldId="450"/>
        </pc:sldMkLst>
      </pc:sldChg>
      <pc:sldChg chg="del">
        <pc:chgData name="Iva Vavic" userId="13a89f61-d74e-4100-9f82-8f9fd7ea3560" providerId="ADAL" clId="{DC39C7CE-E4F5-4170-BF1D-51B9FDB8375F}" dt="2023-05-16T09:26:25.332" v="7743" actId="47"/>
        <pc:sldMkLst>
          <pc:docMk/>
          <pc:sldMk cId="723682625" sldId="451"/>
        </pc:sldMkLst>
      </pc:sldChg>
      <pc:sldChg chg="del">
        <pc:chgData name="Iva Vavic" userId="13a89f61-d74e-4100-9f82-8f9fd7ea3560" providerId="ADAL" clId="{DC39C7CE-E4F5-4170-BF1D-51B9FDB8375F}" dt="2023-05-16T09:26:27.052" v="7745" actId="47"/>
        <pc:sldMkLst>
          <pc:docMk/>
          <pc:sldMk cId="176435880" sldId="452"/>
        </pc:sldMkLst>
      </pc:sldChg>
      <pc:sldChg chg="add del">
        <pc:chgData name="Iva Vavic" userId="13a89f61-d74e-4100-9f82-8f9fd7ea3560" providerId="ADAL" clId="{DC39C7CE-E4F5-4170-BF1D-51B9FDB8375F}" dt="2023-05-14T22:06:39.398" v="3590" actId="47"/>
        <pc:sldMkLst>
          <pc:docMk/>
          <pc:sldMk cId="3169442853" sldId="453"/>
        </pc:sldMkLst>
      </pc:sldChg>
      <pc:sldChg chg="add del">
        <pc:chgData name="Iva Vavic" userId="13a89f61-d74e-4100-9f82-8f9fd7ea3560" providerId="ADAL" clId="{DC39C7CE-E4F5-4170-BF1D-51B9FDB8375F}" dt="2023-05-16T09:26:22.918" v="7741" actId="47"/>
        <pc:sldMkLst>
          <pc:docMk/>
          <pc:sldMk cId="1687009709" sldId="454"/>
        </pc:sldMkLst>
      </pc:sldChg>
      <pc:sldChg chg="modSp add del mod">
        <pc:chgData name="Iva Vavic" userId="13a89f61-d74e-4100-9f82-8f9fd7ea3560" providerId="ADAL" clId="{DC39C7CE-E4F5-4170-BF1D-51B9FDB8375F}" dt="2023-05-16T09:26:21.501" v="7740" actId="47"/>
        <pc:sldMkLst>
          <pc:docMk/>
          <pc:sldMk cId="1231570291" sldId="455"/>
        </pc:sldMkLst>
        <pc:spChg chg="mod">
          <ac:chgData name="Iva Vavic" userId="13a89f61-d74e-4100-9f82-8f9fd7ea3560" providerId="ADAL" clId="{DC39C7CE-E4F5-4170-BF1D-51B9FDB8375F}" dt="2023-05-14T12:48:06.917" v="1240" actId="20577"/>
          <ac:spMkLst>
            <pc:docMk/>
            <pc:sldMk cId="1231570291" sldId="455"/>
            <ac:spMk id="2" creationId="{00000000-0000-0000-0000-000000000000}"/>
          </ac:spMkLst>
        </pc:spChg>
        <pc:spChg chg="mod">
          <ac:chgData name="Iva Vavic" userId="13a89f61-d74e-4100-9f82-8f9fd7ea3560" providerId="ADAL" clId="{DC39C7CE-E4F5-4170-BF1D-51B9FDB8375F}" dt="2023-05-14T13:59:13.733" v="1696" actId="20577"/>
          <ac:spMkLst>
            <pc:docMk/>
            <pc:sldMk cId="1231570291" sldId="455"/>
            <ac:spMk id="15" creationId="{AF18885C-59DE-DC9B-B6E2-CC9EEF3CC241}"/>
          </ac:spMkLst>
        </pc:spChg>
      </pc:sldChg>
      <pc:sldChg chg="modSp add del mod">
        <pc:chgData name="Iva Vavic" userId="13a89f61-d74e-4100-9f82-8f9fd7ea3560" providerId="ADAL" clId="{DC39C7CE-E4F5-4170-BF1D-51B9FDB8375F}" dt="2023-05-14T20:41:15.536" v="1701" actId="47"/>
        <pc:sldMkLst>
          <pc:docMk/>
          <pc:sldMk cId="2614268852" sldId="456"/>
        </pc:sldMkLst>
        <pc:spChg chg="mod">
          <ac:chgData name="Iva Vavic" userId="13a89f61-d74e-4100-9f82-8f9fd7ea3560" providerId="ADAL" clId="{DC39C7CE-E4F5-4170-BF1D-51B9FDB8375F}" dt="2023-05-14T08:46:17.904" v="67" actId="20577"/>
          <ac:spMkLst>
            <pc:docMk/>
            <pc:sldMk cId="2614268852" sldId="456"/>
            <ac:spMk id="2" creationId="{00000000-0000-0000-0000-000000000000}"/>
          </ac:spMkLst>
        </pc:spChg>
      </pc:sldChg>
      <pc:sldChg chg="modSp add del mod ord">
        <pc:chgData name="Iva Vavic" userId="13a89f61-d74e-4100-9f82-8f9fd7ea3560" providerId="ADAL" clId="{DC39C7CE-E4F5-4170-BF1D-51B9FDB8375F}" dt="2023-05-16T09:26:18.865" v="7739" actId="47"/>
        <pc:sldMkLst>
          <pc:docMk/>
          <pc:sldMk cId="496367023" sldId="457"/>
        </pc:sldMkLst>
        <pc:spChg chg="mod">
          <ac:chgData name="Iva Vavic" userId="13a89f61-d74e-4100-9f82-8f9fd7ea3560" providerId="ADAL" clId="{DC39C7CE-E4F5-4170-BF1D-51B9FDB8375F}" dt="2023-05-14T08:46:48.109" v="100" actId="20577"/>
          <ac:spMkLst>
            <pc:docMk/>
            <pc:sldMk cId="496367023" sldId="457"/>
            <ac:spMk id="2" creationId="{00000000-0000-0000-0000-000000000000}"/>
          </ac:spMkLst>
        </pc:spChg>
        <pc:spChg chg="mod">
          <ac:chgData name="Iva Vavic" userId="13a89f61-d74e-4100-9f82-8f9fd7ea3560" providerId="ADAL" clId="{DC39C7CE-E4F5-4170-BF1D-51B9FDB8375F}" dt="2023-05-14T08:48:48.925" v="566" actId="20577"/>
          <ac:spMkLst>
            <pc:docMk/>
            <pc:sldMk cId="496367023" sldId="457"/>
            <ac:spMk id="15" creationId="{AF18885C-59DE-DC9B-B6E2-CC9EEF3CC241}"/>
          </ac:spMkLst>
        </pc:spChg>
      </pc:sldChg>
      <pc:sldChg chg="add del">
        <pc:chgData name="Iva Vavic" userId="13a89f61-d74e-4100-9f82-8f9fd7ea3560" providerId="ADAL" clId="{DC39C7CE-E4F5-4170-BF1D-51B9FDB8375F}" dt="2023-05-14T08:46:28.048" v="69" actId="47"/>
        <pc:sldMkLst>
          <pc:docMk/>
          <pc:sldMk cId="2547863598" sldId="457"/>
        </pc:sldMkLst>
      </pc:sldChg>
      <pc:sldChg chg="new del">
        <pc:chgData name="Iva Vavic" userId="13a89f61-d74e-4100-9f82-8f9fd7ea3560" providerId="ADAL" clId="{DC39C7CE-E4F5-4170-BF1D-51B9FDB8375F}" dt="2023-05-14T08:51:32.675" v="568" actId="680"/>
        <pc:sldMkLst>
          <pc:docMk/>
          <pc:sldMk cId="148006955" sldId="458"/>
        </pc:sldMkLst>
      </pc:sldChg>
      <pc:sldChg chg="addSp delSp modSp add mod">
        <pc:chgData name="Iva Vavic" userId="13a89f61-d74e-4100-9f82-8f9fd7ea3560" providerId="ADAL" clId="{DC39C7CE-E4F5-4170-BF1D-51B9FDB8375F}" dt="2023-05-16T10:04:13.280" v="8136" actId="1076"/>
        <pc:sldMkLst>
          <pc:docMk/>
          <pc:sldMk cId="1440235812" sldId="458"/>
        </pc:sldMkLst>
        <pc:spChg chg="mod">
          <ac:chgData name="Iva Vavic" userId="13a89f61-d74e-4100-9f82-8f9fd7ea3560" providerId="ADAL" clId="{DC39C7CE-E4F5-4170-BF1D-51B9FDB8375F}" dt="2023-05-14T22:00:56.097" v="3130" actId="20577"/>
          <ac:spMkLst>
            <pc:docMk/>
            <pc:sldMk cId="1440235812" sldId="458"/>
            <ac:spMk id="2" creationId="{00000000-0000-0000-0000-000000000000}"/>
          </ac:spMkLst>
        </pc:spChg>
        <pc:spChg chg="add mod ord">
          <ac:chgData name="Iva Vavic" userId="13a89f61-d74e-4100-9f82-8f9fd7ea3560" providerId="ADAL" clId="{DC39C7CE-E4F5-4170-BF1D-51B9FDB8375F}" dt="2023-05-16T10:04:10.143" v="8135" actId="14100"/>
          <ac:spMkLst>
            <pc:docMk/>
            <pc:sldMk cId="1440235812" sldId="458"/>
            <ac:spMk id="14" creationId="{3EB195C4-2783-3F15-E51E-910F4057EBC8}"/>
          </ac:spMkLst>
        </pc:spChg>
        <pc:spChg chg="del mod">
          <ac:chgData name="Iva Vavic" userId="13a89f61-d74e-4100-9f82-8f9fd7ea3560" providerId="ADAL" clId="{DC39C7CE-E4F5-4170-BF1D-51B9FDB8375F}" dt="2023-05-16T09:30:27.882" v="7982"/>
          <ac:spMkLst>
            <pc:docMk/>
            <pc:sldMk cId="1440235812" sldId="458"/>
            <ac:spMk id="15" creationId="{AF18885C-59DE-DC9B-B6E2-CC9EEF3CC241}"/>
          </ac:spMkLst>
        </pc:spChg>
        <pc:picChg chg="add mod">
          <ac:chgData name="Iva Vavic" userId="13a89f61-d74e-4100-9f82-8f9fd7ea3560" providerId="ADAL" clId="{DC39C7CE-E4F5-4170-BF1D-51B9FDB8375F}" dt="2023-05-16T10:01:24.039" v="8118" actId="1076"/>
          <ac:picMkLst>
            <pc:docMk/>
            <pc:sldMk cId="1440235812" sldId="458"/>
            <ac:picMk id="4" creationId="{4832950F-CE82-FCEA-91B1-F3FA89B5CED0}"/>
          </ac:picMkLst>
        </pc:picChg>
        <pc:picChg chg="add mod">
          <ac:chgData name="Iva Vavic" userId="13a89f61-d74e-4100-9f82-8f9fd7ea3560" providerId="ADAL" clId="{DC39C7CE-E4F5-4170-BF1D-51B9FDB8375F}" dt="2023-05-16T10:01:18.543" v="8117" actId="1076"/>
          <ac:picMkLst>
            <pc:docMk/>
            <pc:sldMk cId="1440235812" sldId="458"/>
            <ac:picMk id="8" creationId="{D50BD54D-957D-59F8-F381-DBAD1453DFAB}"/>
          </ac:picMkLst>
        </pc:picChg>
        <pc:picChg chg="add mod">
          <ac:chgData name="Iva Vavic" userId="13a89f61-d74e-4100-9f82-8f9fd7ea3560" providerId="ADAL" clId="{DC39C7CE-E4F5-4170-BF1D-51B9FDB8375F}" dt="2023-05-16T10:04:13.280" v="8136" actId="1076"/>
          <ac:picMkLst>
            <pc:docMk/>
            <pc:sldMk cId="1440235812" sldId="458"/>
            <ac:picMk id="10" creationId="{EA000B2B-2130-CF97-E980-575B99934FDA}"/>
          </ac:picMkLst>
        </pc:picChg>
        <pc:picChg chg="add mod">
          <ac:chgData name="Iva Vavic" userId="13a89f61-d74e-4100-9f82-8f9fd7ea3560" providerId="ADAL" clId="{DC39C7CE-E4F5-4170-BF1D-51B9FDB8375F}" dt="2023-05-16T10:03:22.233" v="8129" actId="1076"/>
          <ac:picMkLst>
            <pc:docMk/>
            <pc:sldMk cId="1440235812" sldId="458"/>
            <ac:picMk id="13" creationId="{D5E4CA33-6826-6999-E803-9512C2422F30}"/>
          </ac:picMkLst>
        </pc:picChg>
      </pc:sldChg>
      <pc:sldChg chg="modSp mod ord">
        <pc:chgData name="Iva Vavic" userId="13a89f61-d74e-4100-9f82-8f9fd7ea3560" providerId="ADAL" clId="{DC39C7CE-E4F5-4170-BF1D-51B9FDB8375F}" dt="2023-05-16T08:22:20.060" v="7588" actId="1035"/>
        <pc:sldMkLst>
          <pc:docMk/>
          <pc:sldMk cId="3947112671" sldId="459"/>
        </pc:sldMkLst>
        <pc:spChg chg="mod">
          <ac:chgData name="Iva Vavic" userId="13a89f61-d74e-4100-9f82-8f9fd7ea3560" providerId="ADAL" clId="{DC39C7CE-E4F5-4170-BF1D-51B9FDB8375F}" dt="2023-05-16T07:32:51.471" v="7229" actId="20577"/>
          <ac:spMkLst>
            <pc:docMk/>
            <pc:sldMk cId="3947112671" sldId="459"/>
            <ac:spMk id="2" creationId="{00000000-0000-0000-0000-000000000000}"/>
          </ac:spMkLst>
        </pc:spChg>
        <pc:spChg chg="mod">
          <ac:chgData name="Iva Vavic" userId="13a89f61-d74e-4100-9f82-8f9fd7ea3560" providerId="ADAL" clId="{DC39C7CE-E4F5-4170-BF1D-51B9FDB8375F}" dt="2023-05-16T08:21:39.992" v="7557" actId="20577"/>
          <ac:spMkLst>
            <pc:docMk/>
            <pc:sldMk cId="3947112671" sldId="459"/>
            <ac:spMk id="3" creationId="{E75F4439-6F29-CF96-009C-DD96354E10C6}"/>
          </ac:spMkLst>
        </pc:spChg>
        <pc:graphicFrameChg chg="mod modGraphic">
          <ac:chgData name="Iva Vavic" userId="13a89f61-d74e-4100-9f82-8f9fd7ea3560" providerId="ADAL" clId="{DC39C7CE-E4F5-4170-BF1D-51B9FDB8375F}" dt="2023-05-16T08:22:20.060" v="7588" actId="1035"/>
          <ac:graphicFrameMkLst>
            <pc:docMk/>
            <pc:sldMk cId="3947112671" sldId="459"/>
            <ac:graphicFrameMk id="4" creationId="{005873F7-AAD8-1E8B-78BE-B578DEAACB6B}"/>
          </ac:graphicFrameMkLst>
        </pc:graphicFrameChg>
      </pc:sldChg>
      <pc:sldChg chg="delSp modSp add del mod">
        <pc:chgData name="Iva Vavic" userId="13a89f61-d74e-4100-9f82-8f9fd7ea3560" providerId="ADAL" clId="{DC39C7CE-E4F5-4170-BF1D-51B9FDB8375F}" dt="2023-05-16T08:28:25.988" v="7590" actId="47"/>
        <pc:sldMkLst>
          <pc:docMk/>
          <pc:sldMk cId="1198819702" sldId="460"/>
        </pc:sldMkLst>
        <pc:spChg chg="mod">
          <ac:chgData name="Iva Vavic" userId="13a89f61-d74e-4100-9f82-8f9fd7ea3560" providerId="ADAL" clId="{DC39C7CE-E4F5-4170-BF1D-51B9FDB8375F}" dt="2023-05-14T20:58:49.195" v="1994" actId="20577"/>
          <ac:spMkLst>
            <pc:docMk/>
            <pc:sldMk cId="1198819702" sldId="460"/>
            <ac:spMk id="2" creationId="{00000000-0000-0000-0000-000000000000}"/>
          </ac:spMkLst>
        </pc:spChg>
        <pc:picChg chg="del">
          <ac:chgData name="Iva Vavic" userId="13a89f61-d74e-4100-9f82-8f9fd7ea3560" providerId="ADAL" clId="{DC39C7CE-E4F5-4170-BF1D-51B9FDB8375F}" dt="2023-05-14T20:58:38.682" v="1968" actId="478"/>
          <ac:picMkLst>
            <pc:docMk/>
            <pc:sldMk cId="1198819702" sldId="460"/>
            <ac:picMk id="8" creationId="{A4EADF20-2B48-3B59-427E-AC07BA8DB3FE}"/>
          </ac:picMkLst>
        </pc:picChg>
      </pc:sldChg>
      <pc:sldChg chg="new del">
        <pc:chgData name="Iva Vavic" userId="13a89f61-d74e-4100-9f82-8f9fd7ea3560" providerId="ADAL" clId="{DC39C7CE-E4F5-4170-BF1D-51B9FDB8375F}" dt="2023-05-14T21:12:35.411" v="1996" actId="680"/>
        <pc:sldMkLst>
          <pc:docMk/>
          <pc:sldMk cId="2524764714" sldId="461"/>
        </pc:sldMkLst>
      </pc:sldChg>
      <pc:sldChg chg="addSp delSp modSp add mod ord">
        <pc:chgData name="Iva Vavic" userId="13a89f61-d74e-4100-9f82-8f9fd7ea3560" providerId="ADAL" clId="{DC39C7CE-E4F5-4170-BF1D-51B9FDB8375F}" dt="2023-05-16T09:46:25.074" v="8030" actId="1076"/>
        <pc:sldMkLst>
          <pc:docMk/>
          <pc:sldMk cId="3283349316" sldId="461"/>
        </pc:sldMkLst>
        <pc:spChg chg="mod">
          <ac:chgData name="Iva Vavic" userId="13a89f61-d74e-4100-9f82-8f9fd7ea3560" providerId="ADAL" clId="{DC39C7CE-E4F5-4170-BF1D-51B9FDB8375F}" dt="2023-05-14T21:24:46.691" v="2768" actId="20577"/>
          <ac:spMkLst>
            <pc:docMk/>
            <pc:sldMk cId="3283349316" sldId="461"/>
            <ac:spMk id="2" creationId="{00000000-0000-0000-0000-000000000000}"/>
          </ac:spMkLst>
        </pc:spChg>
        <pc:spChg chg="del mod">
          <ac:chgData name="Iva Vavic" userId="13a89f61-d74e-4100-9f82-8f9fd7ea3560" providerId="ADAL" clId="{DC39C7CE-E4F5-4170-BF1D-51B9FDB8375F}" dt="2023-05-16T08:30:18.463" v="7591" actId="478"/>
          <ac:spMkLst>
            <pc:docMk/>
            <pc:sldMk cId="3283349316" sldId="461"/>
            <ac:spMk id="3" creationId="{E75F4439-6F29-CF96-009C-DD96354E10C6}"/>
          </ac:spMkLst>
        </pc:spChg>
        <pc:graphicFrameChg chg="del modGraphic">
          <ac:chgData name="Iva Vavic" userId="13a89f61-d74e-4100-9f82-8f9fd7ea3560" providerId="ADAL" clId="{DC39C7CE-E4F5-4170-BF1D-51B9FDB8375F}" dt="2023-05-14T21:24:23.665" v="2757" actId="478"/>
          <ac:graphicFrameMkLst>
            <pc:docMk/>
            <pc:sldMk cId="3283349316" sldId="461"/>
            <ac:graphicFrameMk id="4" creationId="{005873F7-AAD8-1E8B-78BE-B578DEAACB6B}"/>
          </ac:graphicFrameMkLst>
        </pc:graphicFrameChg>
        <pc:picChg chg="add del mod">
          <ac:chgData name="Iva Vavic" userId="13a89f61-d74e-4100-9f82-8f9fd7ea3560" providerId="ADAL" clId="{DC39C7CE-E4F5-4170-BF1D-51B9FDB8375F}" dt="2023-05-16T09:40:35.790" v="8005" actId="478"/>
          <ac:picMkLst>
            <pc:docMk/>
            <pc:sldMk cId="3283349316" sldId="461"/>
            <ac:picMk id="6" creationId="{3EE3A9DA-9ABD-BA0C-635F-F871B5D5921A}"/>
          </ac:picMkLst>
        </pc:picChg>
        <pc:picChg chg="add del mod">
          <ac:chgData name="Iva Vavic" userId="13a89f61-d74e-4100-9f82-8f9fd7ea3560" providerId="ADAL" clId="{DC39C7CE-E4F5-4170-BF1D-51B9FDB8375F}" dt="2023-05-16T09:40:35.090" v="8004" actId="478"/>
          <ac:picMkLst>
            <pc:docMk/>
            <pc:sldMk cId="3283349316" sldId="461"/>
            <ac:picMk id="9" creationId="{7662C84D-F045-CB53-981A-84D261F15E99}"/>
          </ac:picMkLst>
        </pc:picChg>
        <pc:picChg chg="add del mod">
          <ac:chgData name="Iva Vavic" userId="13a89f61-d74e-4100-9f82-8f9fd7ea3560" providerId="ADAL" clId="{DC39C7CE-E4F5-4170-BF1D-51B9FDB8375F}" dt="2023-05-16T09:39:57.531" v="8003" actId="478"/>
          <ac:picMkLst>
            <pc:docMk/>
            <pc:sldMk cId="3283349316" sldId="461"/>
            <ac:picMk id="12" creationId="{27292B6B-2E9C-6B07-4F2E-FBF35767706C}"/>
          </ac:picMkLst>
        </pc:picChg>
        <pc:picChg chg="add mod">
          <ac:chgData name="Iva Vavic" userId="13a89f61-d74e-4100-9f82-8f9fd7ea3560" providerId="ADAL" clId="{DC39C7CE-E4F5-4170-BF1D-51B9FDB8375F}" dt="2023-05-16T09:42:53.695" v="8008" actId="14100"/>
          <ac:picMkLst>
            <pc:docMk/>
            <pc:sldMk cId="3283349316" sldId="461"/>
            <ac:picMk id="14" creationId="{B2242AB7-97D6-962B-DB48-9121983C005A}"/>
          </ac:picMkLst>
        </pc:picChg>
        <pc:picChg chg="add del mod">
          <ac:chgData name="Iva Vavic" userId="13a89f61-d74e-4100-9f82-8f9fd7ea3560" providerId="ADAL" clId="{DC39C7CE-E4F5-4170-BF1D-51B9FDB8375F}" dt="2023-05-16T09:43:53.807" v="8012" actId="478"/>
          <ac:picMkLst>
            <pc:docMk/>
            <pc:sldMk cId="3283349316" sldId="461"/>
            <ac:picMk id="16" creationId="{531FC983-7E5D-39FA-AC60-FB571F0957E2}"/>
          </ac:picMkLst>
        </pc:picChg>
        <pc:picChg chg="add mod">
          <ac:chgData name="Iva Vavic" userId="13a89f61-d74e-4100-9f82-8f9fd7ea3560" providerId="ADAL" clId="{DC39C7CE-E4F5-4170-BF1D-51B9FDB8375F}" dt="2023-05-16T09:46:25.074" v="8030" actId="1076"/>
          <ac:picMkLst>
            <pc:docMk/>
            <pc:sldMk cId="3283349316" sldId="461"/>
            <ac:picMk id="18" creationId="{FE91C83B-0724-8E78-174F-B2A7808BD205}"/>
          </ac:picMkLst>
        </pc:picChg>
        <pc:picChg chg="add mod ord">
          <ac:chgData name="Iva Vavic" userId="13a89f61-d74e-4100-9f82-8f9fd7ea3560" providerId="ADAL" clId="{DC39C7CE-E4F5-4170-BF1D-51B9FDB8375F}" dt="2023-05-16T09:46:15.894" v="8029" actId="1076"/>
          <ac:picMkLst>
            <pc:docMk/>
            <pc:sldMk cId="3283349316" sldId="461"/>
            <ac:picMk id="20" creationId="{3E2DE28B-ACF9-4C29-E9BB-2B23D81F3F09}"/>
          </ac:picMkLst>
        </pc:picChg>
      </pc:sldChg>
      <pc:sldChg chg="addSp delSp modSp add mod ord">
        <pc:chgData name="Iva Vavic" userId="13a89f61-d74e-4100-9f82-8f9fd7ea3560" providerId="ADAL" clId="{DC39C7CE-E4F5-4170-BF1D-51B9FDB8375F}" dt="2023-05-16T09:55:31.187" v="8102" actId="732"/>
        <pc:sldMkLst>
          <pc:docMk/>
          <pc:sldMk cId="629688564" sldId="462"/>
        </pc:sldMkLst>
        <pc:spChg chg="mod">
          <ac:chgData name="Iva Vavic" userId="13a89f61-d74e-4100-9f82-8f9fd7ea3560" providerId="ADAL" clId="{DC39C7CE-E4F5-4170-BF1D-51B9FDB8375F}" dt="2023-05-14T21:24:58.061" v="2776" actId="20577"/>
          <ac:spMkLst>
            <pc:docMk/>
            <pc:sldMk cId="629688564" sldId="462"/>
            <ac:spMk id="2" creationId="{00000000-0000-0000-0000-000000000000}"/>
          </ac:spMkLst>
        </pc:spChg>
        <pc:spChg chg="del">
          <ac:chgData name="Iva Vavic" userId="13a89f61-d74e-4100-9f82-8f9fd7ea3560" providerId="ADAL" clId="{DC39C7CE-E4F5-4170-BF1D-51B9FDB8375F}" dt="2023-05-16T09:27:58.203" v="7753" actId="478"/>
          <ac:spMkLst>
            <pc:docMk/>
            <pc:sldMk cId="629688564" sldId="462"/>
            <ac:spMk id="3" creationId="{E75F4439-6F29-CF96-009C-DD96354E10C6}"/>
          </ac:spMkLst>
        </pc:spChg>
        <pc:picChg chg="add mod">
          <ac:chgData name="Iva Vavic" userId="13a89f61-d74e-4100-9f82-8f9fd7ea3560" providerId="ADAL" clId="{DC39C7CE-E4F5-4170-BF1D-51B9FDB8375F}" dt="2023-05-16T09:52:09.310" v="8033" actId="14100"/>
          <ac:picMkLst>
            <pc:docMk/>
            <pc:sldMk cId="629688564" sldId="462"/>
            <ac:picMk id="6" creationId="{BC8A1BB2-B0A4-BE3B-5346-0C497EE72705}"/>
          </ac:picMkLst>
        </pc:picChg>
        <pc:picChg chg="add mod">
          <ac:chgData name="Iva Vavic" userId="13a89f61-d74e-4100-9f82-8f9fd7ea3560" providerId="ADAL" clId="{DC39C7CE-E4F5-4170-BF1D-51B9FDB8375F}" dt="2023-05-16T09:53:06.835" v="8036" actId="14100"/>
          <ac:picMkLst>
            <pc:docMk/>
            <pc:sldMk cId="629688564" sldId="462"/>
            <ac:picMk id="9" creationId="{74DDE78A-67E1-8BD0-E2A1-881FC45A7909}"/>
          </ac:picMkLst>
        </pc:picChg>
        <pc:picChg chg="add mod modCrop">
          <ac:chgData name="Iva Vavic" userId="13a89f61-d74e-4100-9f82-8f9fd7ea3560" providerId="ADAL" clId="{DC39C7CE-E4F5-4170-BF1D-51B9FDB8375F}" dt="2023-05-16T09:54:24.649" v="8096" actId="1036"/>
          <ac:picMkLst>
            <pc:docMk/>
            <pc:sldMk cId="629688564" sldId="462"/>
            <ac:picMk id="12" creationId="{5CE2D1AD-A431-393E-A199-F96327DAAEA3}"/>
          </ac:picMkLst>
        </pc:picChg>
        <pc:picChg chg="add mod modCrop">
          <ac:chgData name="Iva Vavic" userId="13a89f61-d74e-4100-9f82-8f9fd7ea3560" providerId="ADAL" clId="{DC39C7CE-E4F5-4170-BF1D-51B9FDB8375F}" dt="2023-05-16T09:55:31.187" v="8102" actId="732"/>
          <ac:picMkLst>
            <pc:docMk/>
            <pc:sldMk cId="629688564" sldId="462"/>
            <ac:picMk id="14" creationId="{694E78C2-54D6-4800-51BA-69547C582148}"/>
          </ac:picMkLst>
        </pc:picChg>
      </pc:sldChg>
      <pc:sldChg chg="addSp delSp modSp add mod">
        <pc:chgData name="Iva Vavic" userId="13a89f61-d74e-4100-9f82-8f9fd7ea3560" providerId="ADAL" clId="{DC39C7CE-E4F5-4170-BF1D-51B9FDB8375F}" dt="2023-05-16T07:27:47.083" v="7139" actId="1037"/>
        <pc:sldMkLst>
          <pc:docMk/>
          <pc:sldMk cId="1933094179" sldId="463"/>
        </pc:sldMkLst>
        <pc:spChg chg="del mod">
          <ac:chgData name="Iva Vavic" userId="13a89f61-d74e-4100-9f82-8f9fd7ea3560" providerId="ADAL" clId="{DC39C7CE-E4F5-4170-BF1D-51B9FDB8375F}" dt="2023-05-16T06:29:28.480" v="5839" actId="478"/>
          <ac:spMkLst>
            <pc:docMk/>
            <pc:sldMk cId="1933094179" sldId="463"/>
            <ac:spMk id="2" creationId="{00000000-0000-0000-0000-000000000000}"/>
          </ac:spMkLst>
        </pc:spChg>
        <pc:spChg chg="add del mod">
          <ac:chgData name="Iva Vavic" userId="13a89f61-d74e-4100-9f82-8f9fd7ea3560" providerId="ADAL" clId="{DC39C7CE-E4F5-4170-BF1D-51B9FDB8375F}" dt="2023-05-16T06:29:31.810" v="5840" actId="478"/>
          <ac:spMkLst>
            <pc:docMk/>
            <pc:sldMk cId="1933094179" sldId="463"/>
            <ac:spMk id="4" creationId="{05A439E8-5CFD-2BD8-44CF-0E9CE45D1A86}"/>
          </ac:spMkLst>
        </pc:spChg>
        <pc:spChg chg="add mod">
          <ac:chgData name="Iva Vavic" userId="13a89f61-d74e-4100-9f82-8f9fd7ea3560" providerId="ADAL" clId="{DC39C7CE-E4F5-4170-BF1D-51B9FDB8375F}" dt="2023-05-16T06:29:46.808" v="5862" actId="20577"/>
          <ac:spMkLst>
            <pc:docMk/>
            <pc:sldMk cId="1933094179" sldId="463"/>
            <ac:spMk id="6" creationId="{DCE1A2FB-3E27-9542-E30F-018EB6129C8D}"/>
          </ac:spMkLst>
        </pc:spChg>
        <pc:spChg chg="del mod">
          <ac:chgData name="Iva Vavic" userId="13a89f61-d74e-4100-9f82-8f9fd7ea3560" providerId="ADAL" clId="{DC39C7CE-E4F5-4170-BF1D-51B9FDB8375F}" dt="2023-05-16T06:29:57.789" v="5863" actId="478"/>
          <ac:spMkLst>
            <pc:docMk/>
            <pc:sldMk cId="1933094179" sldId="463"/>
            <ac:spMk id="15" creationId="{AF18885C-59DE-DC9B-B6E2-CC9EEF3CC241}"/>
          </ac:spMkLst>
        </pc:spChg>
        <pc:spChg chg="add mod">
          <ac:chgData name="Iva Vavic" userId="13a89f61-d74e-4100-9f82-8f9fd7ea3560" providerId="ADAL" clId="{DC39C7CE-E4F5-4170-BF1D-51B9FDB8375F}" dt="2023-05-16T06:58:25.727" v="6761" actId="14100"/>
          <ac:spMkLst>
            <pc:docMk/>
            <pc:sldMk cId="1933094179" sldId="463"/>
            <ac:spMk id="16" creationId="{A6CA852E-7978-C7B3-B4A5-E12BCF48B837}"/>
          </ac:spMkLst>
        </pc:spChg>
        <pc:spChg chg="add mod">
          <ac:chgData name="Iva Vavic" userId="13a89f61-d74e-4100-9f82-8f9fd7ea3560" providerId="ADAL" clId="{DC39C7CE-E4F5-4170-BF1D-51B9FDB8375F}" dt="2023-05-16T07:27:47.083" v="7139" actId="1037"/>
          <ac:spMkLst>
            <pc:docMk/>
            <pc:sldMk cId="1933094179" sldId="463"/>
            <ac:spMk id="21" creationId="{16629779-255F-1B92-525E-10957F7CC72E}"/>
          </ac:spMkLst>
        </pc:spChg>
        <pc:picChg chg="add del mod">
          <ac:chgData name="Iva Vavic" userId="13a89f61-d74e-4100-9f82-8f9fd7ea3560" providerId="ADAL" clId="{DC39C7CE-E4F5-4170-BF1D-51B9FDB8375F}" dt="2023-05-14T21:48:25.786" v="2835" actId="478"/>
          <ac:picMkLst>
            <pc:docMk/>
            <pc:sldMk cId="1933094179" sldId="463"/>
            <ac:picMk id="4" creationId="{04ABAEDC-90B9-202B-F745-3981567EAF85}"/>
          </ac:picMkLst>
        </pc:picChg>
        <pc:picChg chg="del">
          <ac:chgData name="Iva Vavic" userId="13a89f61-d74e-4100-9f82-8f9fd7ea3560" providerId="ADAL" clId="{DC39C7CE-E4F5-4170-BF1D-51B9FDB8375F}" dt="2023-05-14T21:46:02.491" v="2812" actId="478"/>
          <ac:picMkLst>
            <pc:docMk/>
            <pc:sldMk cId="1933094179" sldId="463"/>
            <ac:picMk id="8" creationId="{A4EADF20-2B48-3B59-427E-AC07BA8DB3FE}"/>
          </ac:picMkLst>
        </pc:picChg>
        <pc:picChg chg="add del mod">
          <ac:chgData name="Iva Vavic" userId="13a89f61-d74e-4100-9f82-8f9fd7ea3560" providerId="ADAL" clId="{DC39C7CE-E4F5-4170-BF1D-51B9FDB8375F}" dt="2023-05-16T06:30:12.743" v="5864" actId="478"/>
          <ac:picMkLst>
            <pc:docMk/>
            <pc:sldMk cId="1933094179" sldId="463"/>
            <ac:picMk id="9" creationId="{6A6F180B-4422-7780-CC97-56F490109294}"/>
          </ac:picMkLst>
        </pc:picChg>
        <pc:picChg chg="add del mod ord">
          <ac:chgData name="Iva Vavic" userId="13a89f61-d74e-4100-9f82-8f9fd7ea3560" providerId="ADAL" clId="{DC39C7CE-E4F5-4170-BF1D-51B9FDB8375F}" dt="2023-05-16T06:55:19.861" v="6675" actId="478"/>
          <ac:picMkLst>
            <pc:docMk/>
            <pc:sldMk cId="1933094179" sldId="463"/>
            <ac:picMk id="10" creationId="{329ACFE3-267F-10C4-747F-DBFB1D143C2A}"/>
          </ac:picMkLst>
        </pc:picChg>
        <pc:picChg chg="add del mod">
          <ac:chgData name="Iva Vavic" userId="13a89f61-d74e-4100-9f82-8f9fd7ea3560" providerId="ADAL" clId="{DC39C7CE-E4F5-4170-BF1D-51B9FDB8375F}" dt="2023-05-16T06:30:13.339" v="5865" actId="478"/>
          <ac:picMkLst>
            <pc:docMk/>
            <pc:sldMk cId="1933094179" sldId="463"/>
            <ac:picMk id="12" creationId="{AD382BCA-AED4-B55C-9CDC-5C02CE62D3D6}"/>
          </ac:picMkLst>
        </pc:picChg>
        <pc:picChg chg="add mod">
          <ac:chgData name="Iva Vavic" userId="13a89f61-d74e-4100-9f82-8f9fd7ea3560" providerId="ADAL" clId="{DC39C7CE-E4F5-4170-BF1D-51B9FDB8375F}" dt="2023-05-16T06:58:37.338" v="6768" actId="1036"/>
          <ac:picMkLst>
            <pc:docMk/>
            <pc:sldMk cId="1933094179" sldId="463"/>
            <ac:picMk id="14" creationId="{85C3B508-796A-23FC-BB86-7BADDDCEE79B}"/>
          </ac:picMkLst>
        </pc:picChg>
        <pc:picChg chg="add mod">
          <ac:chgData name="Iva Vavic" userId="13a89f61-d74e-4100-9f82-8f9fd7ea3560" providerId="ADAL" clId="{DC39C7CE-E4F5-4170-BF1D-51B9FDB8375F}" dt="2023-05-16T06:58:59.021" v="6803" actId="1035"/>
          <ac:picMkLst>
            <pc:docMk/>
            <pc:sldMk cId="1933094179" sldId="463"/>
            <ac:picMk id="18" creationId="{9CDF9620-DC9E-7DD0-25B1-F237AD9FF21F}"/>
          </ac:picMkLst>
        </pc:picChg>
        <pc:picChg chg="add mod">
          <ac:chgData name="Iva Vavic" userId="13a89f61-d74e-4100-9f82-8f9fd7ea3560" providerId="ADAL" clId="{DC39C7CE-E4F5-4170-BF1D-51B9FDB8375F}" dt="2023-05-16T06:58:55.161" v="6799" actId="1036"/>
          <ac:picMkLst>
            <pc:docMk/>
            <pc:sldMk cId="1933094179" sldId="463"/>
            <ac:picMk id="20" creationId="{7D004280-FB7C-8D5A-95FA-226DEFEA42CA}"/>
          </ac:picMkLst>
        </pc:picChg>
      </pc:sldChg>
      <pc:sldChg chg="delSp modSp add del mod">
        <pc:chgData name="Iva Vavic" userId="13a89f61-d74e-4100-9f82-8f9fd7ea3560" providerId="ADAL" clId="{DC39C7CE-E4F5-4170-BF1D-51B9FDB8375F}" dt="2023-05-16T09:26:36.517" v="7747" actId="47"/>
        <pc:sldMkLst>
          <pc:docMk/>
          <pc:sldMk cId="3987119084" sldId="464"/>
        </pc:sldMkLst>
        <pc:spChg chg="mod">
          <ac:chgData name="Iva Vavic" userId="13a89f61-d74e-4100-9f82-8f9fd7ea3560" providerId="ADAL" clId="{DC39C7CE-E4F5-4170-BF1D-51B9FDB8375F}" dt="2023-05-14T21:54:31.826" v="2874" actId="20577"/>
          <ac:spMkLst>
            <pc:docMk/>
            <pc:sldMk cId="3987119084" sldId="464"/>
            <ac:spMk id="2" creationId="{00000000-0000-0000-0000-000000000000}"/>
          </ac:spMkLst>
        </pc:spChg>
        <pc:spChg chg="mod">
          <ac:chgData name="Iva Vavic" userId="13a89f61-d74e-4100-9f82-8f9fd7ea3560" providerId="ADAL" clId="{DC39C7CE-E4F5-4170-BF1D-51B9FDB8375F}" dt="2023-05-14T21:56:04.282" v="3091" actId="5793"/>
          <ac:spMkLst>
            <pc:docMk/>
            <pc:sldMk cId="3987119084" sldId="464"/>
            <ac:spMk id="4" creationId="{4A9045E3-A913-9466-AA9F-7B8F58F1C90C}"/>
          </ac:spMkLst>
        </pc:spChg>
        <pc:picChg chg="del">
          <ac:chgData name="Iva Vavic" userId="13a89f61-d74e-4100-9f82-8f9fd7ea3560" providerId="ADAL" clId="{DC39C7CE-E4F5-4170-BF1D-51B9FDB8375F}" dt="2023-05-14T21:53:24.848" v="2857" actId="478"/>
          <ac:picMkLst>
            <pc:docMk/>
            <pc:sldMk cId="3987119084" sldId="464"/>
            <ac:picMk id="3" creationId="{5865FC51-2BE0-8F0F-762A-8F2C8495306B}"/>
          </ac:picMkLst>
        </pc:picChg>
      </pc:sldChg>
      <pc:sldChg chg="modSp add del mod">
        <pc:chgData name="Iva Vavic" userId="13a89f61-d74e-4100-9f82-8f9fd7ea3560" providerId="ADAL" clId="{DC39C7CE-E4F5-4170-BF1D-51B9FDB8375F}" dt="2023-05-16T08:28:19.212" v="7589" actId="47"/>
        <pc:sldMkLst>
          <pc:docMk/>
          <pc:sldMk cId="1799174622" sldId="465"/>
        </pc:sldMkLst>
        <pc:spChg chg="mod">
          <ac:chgData name="Iva Vavic" userId="13a89f61-d74e-4100-9f82-8f9fd7ea3560" providerId="ADAL" clId="{DC39C7CE-E4F5-4170-BF1D-51B9FDB8375F}" dt="2023-05-14T22:03:55.907" v="3508" actId="20577"/>
          <ac:spMkLst>
            <pc:docMk/>
            <pc:sldMk cId="1799174622" sldId="465"/>
            <ac:spMk id="2" creationId="{00000000-0000-0000-0000-000000000000}"/>
          </ac:spMkLst>
        </pc:spChg>
      </pc:sldChg>
      <pc:sldChg chg="add del">
        <pc:chgData name="Iva Vavic" userId="13a89f61-d74e-4100-9f82-8f9fd7ea3560" providerId="ADAL" clId="{DC39C7CE-E4F5-4170-BF1D-51B9FDB8375F}" dt="2023-05-15T06:46:23.105" v="5580" actId="2890"/>
        <pc:sldMkLst>
          <pc:docMk/>
          <pc:sldMk cId="1357361325" sldId="466"/>
        </pc:sldMkLst>
      </pc:sldChg>
      <pc:sldChg chg="add del">
        <pc:chgData name="Iva Vavic" userId="13a89f61-d74e-4100-9f82-8f9fd7ea3560" providerId="ADAL" clId="{DC39C7CE-E4F5-4170-BF1D-51B9FDB8375F}" dt="2023-05-16T06:59:11.733" v="6804" actId="47"/>
        <pc:sldMkLst>
          <pc:docMk/>
          <pc:sldMk cId="1630153760" sldId="466"/>
        </pc:sldMkLst>
      </pc:sldChg>
      <pc:sldChg chg="addSp delSp modSp add mod">
        <pc:chgData name="Iva Vavic" userId="13a89f61-d74e-4100-9f82-8f9fd7ea3560" providerId="ADAL" clId="{DC39C7CE-E4F5-4170-BF1D-51B9FDB8375F}" dt="2023-05-16T08:02:54.724" v="7355" actId="1076"/>
        <pc:sldMkLst>
          <pc:docMk/>
          <pc:sldMk cId="3937283596" sldId="466"/>
        </pc:sldMkLst>
        <pc:spChg chg="mod">
          <ac:chgData name="Iva Vavic" userId="13a89f61-d74e-4100-9f82-8f9fd7ea3560" providerId="ADAL" clId="{DC39C7CE-E4F5-4170-BF1D-51B9FDB8375F}" dt="2023-05-16T06:59:37.348" v="6830" actId="20577"/>
          <ac:spMkLst>
            <pc:docMk/>
            <pc:sldMk cId="3937283596" sldId="466"/>
            <ac:spMk id="6" creationId="{DCE1A2FB-3E27-9542-E30F-018EB6129C8D}"/>
          </ac:spMkLst>
        </pc:spChg>
        <pc:spChg chg="add mod">
          <ac:chgData name="Iva Vavic" userId="13a89f61-d74e-4100-9f82-8f9fd7ea3560" providerId="ADAL" clId="{DC39C7CE-E4F5-4170-BF1D-51B9FDB8375F}" dt="2023-05-16T08:02:46.489" v="7353" actId="1076"/>
          <ac:spMkLst>
            <pc:docMk/>
            <pc:sldMk cId="3937283596" sldId="466"/>
            <ac:spMk id="9" creationId="{9EC901BA-C53E-61AC-9C04-94E6BDEBDD88}"/>
          </ac:spMkLst>
        </pc:spChg>
        <pc:spChg chg="add mod">
          <ac:chgData name="Iva Vavic" userId="13a89f61-d74e-4100-9f82-8f9fd7ea3560" providerId="ADAL" clId="{DC39C7CE-E4F5-4170-BF1D-51B9FDB8375F}" dt="2023-05-16T08:02:51.850" v="7354" actId="1076"/>
          <ac:spMkLst>
            <pc:docMk/>
            <pc:sldMk cId="3937283596" sldId="466"/>
            <ac:spMk id="10" creationId="{B9C77F33-EFD2-1D31-6D81-0E1D7C8D2121}"/>
          </ac:spMkLst>
        </pc:spChg>
        <pc:spChg chg="add mod">
          <ac:chgData name="Iva Vavic" userId="13a89f61-d74e-4100-9f82-8f9fd7ea3560" providerId="ADAL" clId="{DC39C7CE-E4F5-4170-BF1D-51B9FDB8375F}" dt="2023-05-16T08:02:54.724" v="7355" actId="1076"/>
          <ac:spMkLst>
            <pc:docMk/>
            <pc:sldMk cId="3937283596" sldId="466"/>
            <ac:spMk id="12" creationId="{59708832-6CF8-C562-7EAE-7B1C4F05DCA8}"/>
          </ac:spMkLst>
        </pc:spChg>
        <pc:spChg chg="mod">
          <ac:chgData name="Iva Vavic" userId="13a89f61-d74e-4100-9f82-8f9fd7ea3560" providerId="ADAL" clId="{DC39C7CE-E4F5-4170-BF1D-51B9FDB8375F}" dt="2023-05-16T07:30:05.324" v="7164" actId="1076"/>
          <ac:spMkLst>
            <pc:docMk/>
            <pc:sldMk cId="3937283596" sldId="466"/>
            <ac:spMk id="16" creationId="{A6CA852E-7978-C7B3-B4A5-E12BCF48B837}"/>
          </ac:spMkLst>
        </pc:spChg>
        <pc:picChg chg="add del mod">
          <ac:chgData name="Iva Vavic" userId="13a89f61-d74e-4100-9f82-8f9fd7ea3560" providerId="ADAL" clId="{DC39C7CE-E4F5-4170-BF1D-51B9FDB8375F}" dt="2023-05-16T07:03:17.834" v="6844" actId="478"/>
          <ac:picMkLst>
            <pc:docMk/>
            <pc:sldMk cId="3937283596" sldId="466"/>
            <ac:picMk id="3" creationId="{A378DDB8-436D-0E26-0F53-077FAF855725}"/>
          </ac:picMkLst>
        </pc:picChg>
        <pc:picChg chg="add mod">
          <ac:chgData name="Iva Vavic" userId="13a89f61-d74e-4100-9f82-8f9fd7ea3560" providerId="ADAL" clId="{DC39C7CE-E4F5-4170-BF1D-51B9FDB8375F}" dt="2023-05-16T07:31:07.993" v="7172" actId="1035"/>
          <ac:picMkLst>
            <pc:docMk/>
            <pc:sldMk cId="3937283596" sldId="466"/>
            <ac:picMk id="8" creationId="{8F9C6481-8D6C-BD51-A051-314EB544341B}"/>
          </ac:picMkLst>
        </pc:picChg>
        <pc:picChg chg="del">
          <ac:chgData name="Iva Vavic" userId="13a89f61-d74e-4100-9f82-8f9fd7ea3560" providerId="ADAL" clId="{DC39C7CE-E4F5-4170-BF1D-51B9FDB8375F}" dt="2023-05-16T06:59:27.663" v="6807" actId="478"/>
          <ac:picMkLst>
            <pc:docMk/>
            <pc:sldMk cId="3937283596" sldId="466"/>
            <ac:picMk id="14" creationId="{85C3B508-796A-23FC-BB86-7BADDDCEE79B}"/>
          </ac:picMkLst>
        </pc:picChg>
        <pc:picChg chg="del">
          <ac:chgData name="Iva Vavic" userId="13a89f61-d74e-4100-9f82-8f9fd7ea3560" providerId="ADAL" clId="{DC39C7CE-E4F5-4170-BF1D-51B9FDB8375F}" dt="2023-05-16T06:59:26.792" v="6806" actId="478"/>
          <ac:picMkLst>
            <pc:docMk/>
            <pc:sldMk cId="3937283596" sldId="466"/>
            <ac:picMk id="18" creationId="{9CDF9620-DC9E-7DD0-25B1-F237AD9FF21F}"/>
          </ac:picMkLst>
        </pc:picChg>
        <pc:picChg chg="del">
          <ac:chgData name="Iva Vavic" userId="13a89f61-d74e-4100-9f82-8f9fd7ea3560" providerId="ADAL" clId="{DC39C7CE-E4F5-4170-BF1D-51B9FDB8375F}" dt="2023-05-16T06:59:28.337" v="6808" actId="478"/>
          <ac:picMkLst>
            <pc:docMk/>
            <pc:sldMk cId="3937283596" sldId="466"/>
            <ac:picMk id="20" creationId="{7D004280-FB7C-8D5A-95FA-226DEFEA42CA}"/>
          </ac:picMkLst>
        </pc:picChg>
      </pc:sldChg>
      <pc:sldChg chg="add del">
        <pc:chgData name="Iva Vavic" userId="13a89f61-d74e-4100-9f82-8f9fd7ea3560" providerId="ADAL" clId="{DC39C7CE-E4F5-4170-BF1D-51B9FDB8375F}" dt="2023-05-16T08:53:02.338" v="7601" actId="2890"/>
        <pc:sldMkLst>
          <pc:docMk/>
          <pc:sldMk cId="2452201059" sldId="467"/>
        </pc:sldMkLst>
      </pc:sldChg>
      <pc:sldChg chg="delSp modSp add mod ord">
        <pc:chgData name="Iva Vavic" userId="13a89f61-d74e-4100-9f82-8f9fd7ea3560" providerId="ADAL" clId="{DC39C7CE-E4F5-4170-BF1D-51B9FDB8375F}" dt="2023-05-16T09:25:54.897" v="7738" actId="20577"/>
        <pc:sldMkLst>
          <pc:docMk/>
          <pc:sldMk cId="2743908990" sldId="467"/>
        </pc:sldMkLst>
        <pc:spChg chg="mod">
          <ac:chgData name="Iva Vavic" userId="13a89f61-d74e-4100-9f82-8f9fd7ea3560" providerId="ADAL" clId="{DC39C7CE-E4F5-4170-BF1D-51B9FDB8375F}" dt="2023-05-16T08:53:32.907" v="7633" actId="20577"/>
          <ac:spMkLst>
            <pc:docMk/>
            <pc:sldMk cId="2743908990" sldId="467"/>
            <ac:spMk id="6" creationId="{DCE1A2FB-3E27-9542-E30F-018EB6129C8D}"/>
          </ac:spMkLst>
        </pc:spChg>
        <pc:spChg chg="mod">
          <ac:chgData name="Iva Vavic" userId="13a89f61-d74e-4100-9f82-8f9fd7ea3560" providerId="ADAL" clId="{DC39C7CE-E4F5-4170-BF1D-51B9FDB8375F}" dt="2023-05-16T09:25:54.897" v="7738" actId="20577"/>
          <ac:spMkLst>
            <pc:docMk/>
            <pc:sldMk cId="2743908990" sldId="467"/>
            <ac:spMk id="16" creationId="{A6CA852E-7978-C7B3-B4A5-E12BCF48B837}"/>
          </ac:spMkLst>
        </pc:spChg>
        <pc:spChg chg="del">
          <ac:chgData name="Iva Vavic" userId="13a89f61-d74e-4100-9f82-8f9fd7ea3560" providerId="ADAL" clId="{DC39C7CE-E4F5-4170-BF1D-51B9FDB8375F}" dt="2023-05-16T08:53:46.039" v="7639" actId="478"/>
          <ac:spMkLst>
            <pc:docMk/>
            <pc:sldMk cId="2743908990" sldId="467"/>
            <ac:spMk id="21" creationId="{16629779-255F-1B92-525E-10957F7CC72E}"/>
          </ac:spMkLst>
        </pc:spChg>
        <pc:picChg chg="del">
          <ac:chgData name="Iva Vavic" userId="13a89f61-d74e-4100-9f82-8f9fd7ea3560" providerId="ADAL" clId="{DC39C7CE-E4F5-4170-BF1D-51B9FDB8375F}" dt="2023-05-16T08:53:37.248" v="7634" actId="478"/>
          <ac:picMkLst>
            <pc:docMk/>
            <pc:sldMk cId="2743908990" sldId="467"/>
            <ac:picMk id="14" creationId="{85C3B508-796A-23FC-BB86-7BADDDCEE79B}"/>
          </ac:picMkLst>
        </pc:picChg>
        <pc:picChg chg="del">
          <ac:chgData name="Iva Vavic" userId="13a89f61-d74e-4100-9f82-8f9fd7ea3560" providerId="ADAL" clId="{DC39C7CE-E4F5-4170-BF1D-51B9FDB8375F}" dt="2023-05-16T08:53:38.384" v="7635" actId="478"/>
          <ac:picMkLst>
            <pc:docMk/>
            <pc:sldMk cId="2743908990" sldId="467"/>
            <ac:picMk id="18" creationId="{9CDF9620-DC9E-7DD0-25B1-F237AD9FF21F}"/>
          </ac:picMkLst>
        </pc:picChg>
        <pc:picChg chg="del">
          <ac:chgData name="Iva Vavic" userId="13a89f61-d74e-4100-9f82-8f9fd7ea3560" providerId="ADAL" clId="{DC39C7CE-E4F5-4170-BF1D-51B9FDB8375F}" dt="2023-05-16T08:53:38.898" v="7636" actId="478"/>
          <ac:picMkLst>
            <pc:docMk/>
            <pc:sldMk cId="2743908990" sldId="467"/>
            <ac:picMk id="20" creationId="{7D004280-FB7C-8D5A-95FA-226DEFEA42CA}"/>
          </ac:picMkLst>
        </pc:picChg>
      </pc:sldChg>
      <pc:sldChg chg="addSp delSp modSp add del mod">
        <pc:chgData name="Iva Vavic" userId="13a89f61-d74e-4100-9f82-8f9fd7ea3560" providerId="ADAL" clId="{DC39C7CE-E4F5-4170-BF1D-51B9FDB8375F}" dt="2023-05-16T10:09:19.606" v="8153" actId="2696"/>
        <pc:sldMkLst>
          <pc:docMk/>
          <pc:sldMk cId="2999186405" sldId="468"/>
        </pc:sldMkLst>
        <pc:spChg chg="del">
          <ac:chgData name="Iva Vavic" userId="13a89f61-d74e-4100-9f82-8f9fd7ea3560" providerId="ADAL" clId="{DC39C7CE-E4F5-4170-BF1D-51B9FDB8375F}" dt="2023-05-16T10:05:09.828" v="8142" actId="478"/>
          <ac:spMkLst>
            <pc:docMk/>
            <pc:sldMk cId="2999186405" sldId="468"/>
            <ac:spMk id="14" creationId="{3EB195C4-2783-3F15-E51E-910F4057EBC8}"/>
          </ac:spMkLst>
        </pc:spChg>
        <pc:picChg chg="del">
          <ac:chgData name="Iva Vavic" userId="13a89f61-d74e-4100-9f82-8f9fd7ea3560" providerId="ADAL" clId="{DC39C7CE-E4F5-4170-BF1D-51B9FDB8375F}" dt="2023-05-16T10:05:08.060" v="8140" actId="478"/>
          <ac:picMkLst>
            <pc:docMk/>
            <pc:sldMk cId="2999186405" sldId="468"/>
            <ac:picMk id="4" creationId="{4832950F-CE82-FCEA-91B1-F3FA89B5CED0}"/>
          </ac:picMkLst>
        </pc:picChg>
        <pc:picChg chg="add mod">
          <ac:chgData name="Iva Vavic" userId="13a89f61-d74e-4100-9f82-8f9fd7ea3560" providerId="ADAL" clId="{DC39C7CE-E4F5-4170-BF1D-51B9FDB8375F}" dt="2023-05-16T10:05:21.903" v="8146" actId="1076"/>
          <ac:picMkLst>
            <pc:docMk/>
            <pc:sldMk cId="2999186405" sldId="468"/>
            <ac:picMk id="6" creationId="{72A4024E-F0FD-C8B1-732F-84F81156C98F}"/>
          </ac:picMkLst>
        </pc:picChg>
        <pc:picChg chg="del">
          <ac:chgData name="Iva Vavic" userId="13a89f61-d74e-4100-9f82-8f9fd7ea3560" providerId="ADAL" clId="{DC39C7CE-E4F5-4170-BF1D-51B9FDB8375F}" dt="2023-05-16T10:05:07.471" v="8139" actId="478"/>
          <ac:picMkLst>
            <pc:docMk/>
            <pc:sldMk cId="2999186405" sldId="468"/>
            <ac:picMk id="8" creationId="{D50BD54D-957D-59F8-F381-DBAD1453DFAB}"/>
          </ac:picMkLst>
        </pc:picChg>
        <pc:picChg chg="del">
          <ac:chgData name="Iva Vavic" userId="13a89f61-d74e-4100-9f82-8f9fd7ea3560" providerId="ADAL" clId="{DC39C7CE-E4F5-4170-BF1D-51B9FDB8375F}" dt="2023-05-16T10:05:08.671" v="8141" actId="478"/>
          <ac:picMkLst>
            <pc:docMk/>
            <pc:sldMk cId="2999186405" sldId="468"/>
            <ac:picMk id="10" creationId="{EA000B2B-2130-CF97-E980-575B99934FDA}"/>
          </ac:picMkLst>
        </pc:picChg>
        <pc:picChg chg="del">
          <ac:chgData name="Iva Vavic" userId="13a89f61-d74e-4100-9f82-8f9fd7ea3560" providerId="ADAL" clId="{DC39C7CE-E4F5-4170-BF1D-51B9FDB8375F}" dt="2023-05-16T10:05:06.594" v="8138" actId="478"/>
          <ac:picMkLst>
            <pc:docMk/>
            <pc:sldMk cId="2999186405" sldId="468"/>
            <ac:picMk id="13" creationId="{D5E4CA33-6826-6999-E803-9512C2422F30}"/>
          </ac:picMkLst>
        </pc:picChg>
      </pc:sldChg>
      <pc:sldChg chg="addSp delSp modSp add mod">
        <pc:chgData name="Iva Vavic" userId="13a89f61-d74e-4100-9f82-8f9fd7ea3560" providerId="ADAL" clId="{DC39C7CE-E4F5-4170-BF1D-51B9FDB8375F}" dt="2023-05-16T10:16:01.595" v="8223" actId="108"/>
        <pc:sldMkLst>
          <pc:docMk/>
          <pc:sldMk cId="2437242979" sldId="469"/>
        </pc:sldMkLst>
        <pc:spChg chg="add mod">
          <ac:chgData name="Iva Vavic" userId="13a89f61-d74e-4100-9f82-8f9fd7ea3560" providerId="ADAL" clId="{DC39C7CE-E4F5-4170-BF1D-51B9FDB8375F}" dt="2023-05-16T10:16:01.595" v="8223" actId="108"/>
          <ac:spMkLst>
            <pc:docMk/>
            <pc:sldMk cId="2437242979" sldId="469"/>
            <ac:spMk id="8" creationId="{4004F7D3-BC65-FA1A-AE12-A64A592EB082}"/>
          </ac:spMkLst>
        </pc:spChg>
        <pc:spChg chg="add del mod">
          <ac:chgData name="Iva Vavic" userId="13a89f61-d74e-4100-9f82-8f9fd7ea3560" providerId="ADAL" clId="{DC39C7CE-E4F5-4170-BF1D-51B9FDB8375F}" dt="2023-05-16T10:10:31.995" v="8157"/>
          <ac:spMkLst>
            <pc:docMk/>
            <pc:sldMk cId="2437242979" sldId="469"/>
            <ac:spMk id="9" creationId="{00807A18-D56F-A747-7E96-7E97192D7AE6}"/>
          </ac:spMkLst>
        </pc:spChg>
        <pc:picChg chg="add del mod">
          <ac:chgData name="Iva Vavic" userId="13a89f61-d74e-4100-9f82-8f9fd7ea3560" providerId="ADAL" clId="{DC39C7CE-E4F5-4170-BF1D-51B9FDB8375F}" dt="2023-05-16T10:09:27.542" v="8154" actId="478"/>
          <ac:picMkLst>
            <pc:docMk/>
            <pc:sldMk cId="2437242979" sldId="469"/>
            <ac:picMk id="4" creationId="{ADA479E8-F9DC-B9BD-0077-4CE54E767FA6}"/>
          </ac:picMkLst>
        </pc:picChg>
        <pc:picChg chg="del">
          <ac:chgData name="Iva Vavic" userId="13a89f61-d74e-4100-9f82-8f9fd7ea3560" providerId="ADAL" clId="{DC39C7CE-E4F5-4170-BF1D-51B9FDB8375F}" dt="2023-05-16T10:05:33.136" v="8148" actId="478"/>
          <ac:picMkLst>
            <pc:docMk/>
            <pc:sldMk cId="2437242979" sldId="469"/>
            <ac:picMk id="6" creationId="{72A4024E-F0FD-C8B1-732F-84F81156C98F}"/>
          </ac:picMkLst>
        </pc:picChg>
      </pc:sldChg>
      <pc:sldChg chg="add del">
        <pc:chgData name="Iva Vavic" userId="13a89f61-d74e-4100-9f82-8f9fd7ea3560" providerId="ADAL" clId="{DC39C7CE-E4F5-4170-BF1D-51B9FDB8375F}" dt="2023-05-20T16:53:34.732" v="8224" actId="47"/>
        <pc:sldMkLst>
          <pc:docMk/>
          <pc:sldMk cId="1501556208" sldId="470"/>
        </pc:sldMkLst>
      </pc:sldChg>
    </pc:docChg>
  </pc:docChgLst>
  <pc:docChgLst>
    <pc:chgData name="Phoebe Njihia" userId="61e53c1c-6f94-4bc3-91aa-1e2242eae6a1" providerId="ADAL" clId="{6D162E47-FAD7-4659-99C6-C0C87B6DC9D7}"/>
    <pc:docChg chg="custSel modSld">
      <pc:chgData name="Phoebe Njihia" userId="61e53c1c-6f94-4bc3-91aa-1e2242eae6a1" providerId="ADAL" clId="{6D162E47-FAD7-4659-99C6-C0C87B6DC9D7}" dt="2023-02-20T06:58:23.742" v="74" actId="13926"/>
      <pc:docMkLst>
        <pc:docMk/>
      </pc:docMkLst>
      <pc:sldChg chg="addSp delSp modSp mod">
        <pc:chgData name="Phoebe Njihia" userId="61e53c1c-6f94-4bc3-91aa-1e2242eae6a1" providerId="ADAL" clId="{6D162E47-FAD7-4659-99C6-C0C87B6DC9D7}" dt="2023-02-19T18:28:34.877" v="52" actId="1076"/>
        <pc:sldMkLst>
          <pc:docMk/>
          <pc:sldMk cId="2917452096" sldId="417"/>
        </pc:sldMkLst>
        <pc:spChg chg="mod">
          <ac:chgData name="Phoebe Njihia" userId="61e53c1c-6f94-4bc3-91aa-1e2242eae6a1" providerId="ADAL" clId="{6D162E47-FAD7-4659-99C6-C0C87B6DC9D7}" dt="2023-02-19T18:28:26.086" v="48" actId="1076"/>
          <ac:spMkLst>
            <pc:docMk/>
            <pc:sldMk cId="2917452096" sldId="417"/>
            <ac:spMk id="41" creationId="{912B83DD-1216-8FBB-AC55-3F8224235125}"/>
          </ac:spMkLst>
        </pc:spChg>
        <pc:picChg chg="add mod">
          <ac:chgData name="Phoebe Njihia" userId="61e53c1c-6f94-4bc3-91aa-1e2242eae6a1" providerId="ADAL" clId="{6D162E47-FAD7-4659-99C6-C0C87B6DC9D7}" dt="2023-02-19T18:27:30.243" v="30" actId="1076"/>
          <ac:picMkLst>
            <pc:docMk/>
            <pc:sldMk cId="2917452096" sldId="417"/>
            <ac:picMk id="3" creationId="{746C0653-D70D-82AC-E117-8F53C6DEE7BE}"/>
          </ac:picMkLst>
        </pc:picChg>
        <pc:picChg chg="add mod">
          <ac:chgData name="Phoebe Njihia" userId="61e53c1c-6f94-4bc3-91aa-1e2242eae6a1" providerId="ADAL" clId="{6D162E47-FAD7-4659-99C6-C0C87B6DC9D7}" dt="2023-02-19T18:28:34.877" v="52" actId="1076"/>
          <ac:picMkLst>
            <pc:docMk/>
            <pc:sldMk cId="2917452096" sldId="417"/>
            <ac:picMk id="6" creationId="{F29B20F4-F2F7-BE50-EF75-5A1BE7DDFC1C}"/>
          </ac:picMkLst>
        </pc:picChg>
        <pc:picChg chg="add mod">
          <ac:chgData name="Phoebe Njihia" userId="61e53c1c-6f94-4bc3-91aa-1e2242eae6a1" providerId="ADAL" clId="{6D162E47-FAD7-4659-99C6-C0C87B6DC9D7}" dt="2023-02-19T18:28:33.457" v="51" actId="1076"/>
          <ac:picMkLst>
            <pc:docMk/>
            <pc:sldMk cId="2917452096" sldId="417"/>
            <ac:picMk id="10" creationId="{90FA3230-D773-C194-FB83-6BD12C4D3E61}"/>
          </ac:picMkLst>
        </pc:picChg>
        <pc:picChg chg="add mod">
          <ac:chgData name="Phoebe Njihia" userId="61e53c1c-6f94-4bc3-91aa-1e2242eae6a1" providerId="ADAL" clId="{6D162E47-FAD7-4659-99C6-C0C87B6DC9D7}" dt="2023-02-19T18:28:31.908" v="50" actId="1076"/>
          <ac:picMkLst>
            <pc:docMk/>
            <pc:sldMk cId="2917452096" sldId="417"/>
            <ac:picMk id="18" creationId="{C7662068-9072-FE46-BEDF-7184039C967E}"/>
          </ac:picMkLst>
        </pc:picChg>
        <pc:picChg chg="add mod">
          <ac:chgData name="Phoebe Njihia" userId="61e53c1c-6f94-4bc3-91aa-1e2242eae6a1" providerId="ADAL" clId="{6D162E47-FAD7-4659-99C6-C0C87B6DC9D7}" dt="2023-02-19T18:28:27.659" v="49" actId="1076"/>
          <ac:picMkLst>
            <pc:docMk/>
            <pc:sldMk cId="2917452096" sldId="417"/>
            <ac:picMk id="20" creationId="{049C8348-0FF0-2D9F-63AC-622D387CBB22}"/>
          </ac:picMkLst>
        </pc:picChg>
        <pc:picChg chg="del">
          <ac:chgData name="Phoebe Njihia" userId="61e53c1c-6f94-4bc3-91aa-1e2242eae6a1" providerId="ADAL" clId="{6D162E47-FAD7-4659-99C6-C0C87B6DC9D7}" dt="2023-02-19T18:25:45.372" v="0" actId="478"/>
          <ac:picMkLst>
            <pc:docMk/>
            <pc:sldMk cId="2917452096" sldId="417"/>
            <ac:picMk id="21" creationId="{3C1E163A-FBF1-A063-7C81-D3E6B3DCDA94}"/>
          </ac:picMkLst>
        </pc:picChg>
        <pc:picChg chg="del">
          <ac:chgData name="Phoebe Njihia" userId="61e53c1c-6f94-4bc3-91aa-1e2242eae6a1" providerId="ADAL" clId="{6D162E47-FAD7-4659-99C6-C0C87B6DC9D7}" dt="2023-02-19T18:25:47.168" v="1" actId="478"/>
          <ac:picMkLst>
            <pc:docMk/>
            <pc:sldMk cId="2917452096" sldId="417"/>
            <ac:picMk id="35" creationId="{0FA5CBD4-0746-0F25-F1BB-3390DC706C14}"/>
          </ac:picMkLst>
        </pc:picChg>
        <pc:picChg chg="del">
          <ac:chgData name="Phoebe Njihia" userId="61e53c1c-6f94-4bc3-91aa-1e2242eae6a1" providerId="ADAL" clId="{6D162E47-FAD7-4659-99C6-C0C87B6DC9D7}" dt="2023-02-19T18:25:49.032" v="2" actId="478"/>
          <ac:picMkLst>
            <pc:docMk/>
            <pc:sldMk cId="2917452096" sldId="417"/>
            <ac:picMk id="37" creationId="{AAAB2C3E-D6FC-F897-648F-6DD345F71AA6}"/>
          </ac:picMkLst>
        </pc:picChg>
        <pc:picChg chg="del mod">
          <ac:chgData name="Phoebe Njihia" userId="61e53c1c-6f94-4bc3-91aa-1e2242eae6a1" providerId="ADAL" clId="{6D162E47-FAD7-4659-99C6-C0C87B6DC9D7}" dt="2023-02-19T18:28:22.871" v="47" actId="21"/>
          <ac:picMkLst>
            <pc:docMk/>
            <pc:sldMk cId="2917452096" sldId="417"/>
            <ac:picMk id="39" creationId="{FD9C41D2-5520-C7DE-FAE5-C3B5E169669B}"/>
          </ac:picMkLst>
        </pc:picChg>
        <pc:cxnChg chg="del mod">
          <ac:chgData name="Phoebe Njihia" userId="61e53c1c-6f94-4bc3-91aa-1e2242eae6a1" providerId="ADAL" clId="{6D162E47-FAD7-4659-99C6-C0C87B6DC9D7}" dt="2023-02-19T18:28:20.341" v="46" actId="21"/>
          <ac:cxnSpMkLst>
            <pc:docMk/>
            <pc:sldMk cId="2917452096" sldId="417"/>
            <ac:cxnSpMk id="44" creationId="{11FF872A-42CB-AC95-5972-B3754CD6945C}"/>
          </ac:cxnSpMkLst>
        </pc:cxnChg>
      </pc:sldChg>
      <pc:sldChg chg="modSp mod">
        <pc:chgData name="Phoebe Njihia" userId="61e53c1c-6f94-4bc3-91aa-1e2242eae6a1" providerId="ADAL" clId="{6D162E47-FAD7-4659-99C6-C0C87B6DC9D7}" dt="2023-02-20T06:58:23.742" v="74" actId="13926"/>
        <pc:sldMkLst>
          <pc:docMk/>
          <pc:sldMk cId="3817310540" sldId="453"/>
        </pc:sldMkLst>
        <pc:spChg chg="mod">
          <ac:chgData name="Phoebe Njihia" userId="61e53c1c-6f94-4bc3-91aa-1e2242eae6a1" providerId="ADAL" clId="{6D162E47-FAD7-4659-99C6-C0C87B6DC9D7}" dt="2023-02-20T06:58:23.742" v="74" actId="13926"/>
          <ac:spMkLst>
            <pc:docMk/>
            <pc:sldMk cId="3817310540" sldId="453"/>
            <ac:spMk id="9" creationId="{2290C048-F8C3-1FB0-7CEE-39B975090525}"/>
          </ac:spMkLst>
        </pc:spChg>
        <pc:spChg chg="mod">
          <ac:chgData name="Phoebe Njihia" userId="61e53c1c-6f94-4bc3-91aa-1e2242eae6a1" providerId="ADAL" clId="{6D162E47-FAD7-4659-99C6-C0C87B6DC9D7}" dt="2023-02-20T01:56:13.124" v="53" actId="1076"/>
          <ac:spMkLst>
            <pc:docMk/>
            <pc:sldMk cId="3817310540" sldId="453"/>
            <ac:spMk id="14" creationId="{28BE382E-C278-52C3-8ED7-76CB303F32CC}"/>
          </ac:spMkLst>
        </pc:spChg>
      </pc:sldChg>
      <pc:sldChg chg="modSp mod">
        <pc:chgData name="Phoebe Njihia" userId="61e53c1c-6f94-4bc3-91aa-1e2242eae6a1" providerId="ADAL" clId="{6D162E47-FAD7-4659-99C6-C0C87B6DC9D7}" dt="2023-02-20T01:56:17.989" v="54" actId="1076"/>
        <pc:sldMkLst>
          <pc:docMk/>
          <pc:sldMk cId="3034373702" sldId="457"/>
        </pc:sldMkLst>
        <pc:spChg chg="mod">
          <ac:chgData name="Phoebe Njihia" userId="61e53c1c-6f94-4bc3-91aa-1e2242eae6a1" providerId="ADAL" clId="{6D162E47-FAD7-4659-99C6-C0C87B6DC9D7}" dt="2023-02-20T01:56:17.989" v="54" actId="1076"/>
          <ac:spMkLst>
            <pc:docMk/>
            <pc:sldMk cId="3034373702" sldId="457"/>
            <ac:spMk id="14" creationId="{28BE382E-C278-52C3-8ED7-76CB303F32CC}"/>
          </ac:spMkLst>
        </pc:spChg>
      </pc:sldChg>
    </pc:docChg>
  </pc:docChgLst>
  <pc:docChgLst>
    <pc:chgData name="Iva Vavic" userId="13a89f61-d74e-4100-9f82-8f9fd7ea3560" providerId="ADAL" clId="{ED96388D-4A0D-EC4B-8229-AC56ECC6DF39}"/>
    <pc:docChg chg="undo custSel modSld">
      <pc:chgData name="Iva Vavic" userId="13a89f61-d74e-4100-9f82-8f9fd7ea3560" providerId="ADAL" clId="{ED96388D-4A0D-EC4B-8229-AC56ECC6DF39}" dt="2023-06-04T15:07:38.298" v="16" actId="1076"/>
      <pc:docMkLst>
        <pc:docMk/>
      </pc:docMkLst>
      <pc:sldChg chg="addSp delSp modSp">
        <pc:chgData name="Iva Vavic" userId="13a89f61-d74e-4100-9f82-8f9fd7ea3560" providerId="ADAL" clId="{ED96388D-4A0D-EC4B-8229-AC56ECC6DF39}" dt="2023-06-04T15:07:38.298" v="16" actId="1076"/>
        <pc:sldMkLst>
          <pc:docMk/>
          <pc:sldMk cId="1301269577" sldId="416"/>
        </pc:sldMkLst>
        <pc:picChg chg="add del mod">
          <ac:chgData name="Iva Vavic" userId="13a89f61-d74e-4100-9f82-8f9fd7ea3560" providerId="ADAL" clId="{ED96388D-4A0D-EC4B-8229-AC56ECC6DF39}" dt="2023-06-04T15:05:04.228" v="6" actId="478"/>
          <ac:picMkLst>
            <pc:docMk/>
            <pc:sldMk cId="1301269577" sldId="416"/>
            <ac:picMk id="4" creationId="{7469EB37-A2B7-AEE7-2963-5AE42FC20974}"/>
          </ac:picMkLst>
        </pc:picChg>
        <pc:picChg chg="add mod">
          <ac:chgData name="Iva Vavic" userId="13a89f61-d74e-4100-9f82-8f9fd7ea3560" providerId="ADAL" clId="{ED96388D-4A0D-EC4B-8229-AC56ECC6DF39}" dt="2023-06-04T15:07:38.298" v="16" actId="1076"/>
          <ac:picMkLst>
            <pc:docMk/>
            <pc:sldMk cId="1301269577" sldId="416"/>
            <ac:picMk id="6" creationId="{B34E9E50-A63A-F715-2981-8D29F7835A0A}"/>
          </ac:picMkLst>
        </pc:picChg>
        <pc:inkChg chg="add del">
          <ac:chgData name="Iva Vavic" userId="13a89f61-d74e-4100-9f82-8f9fd7ea3560" providerId="ADAL" clId="{ED96388D-4A0D-EC4B-8229-AC56ECC6DF39}" dt="2023-06-04T15:07:30.086" v="13"/>
          <ac:inkMkLst>
            <pc:docMk/>
            <pc:sldMk cId="1301269577" sldId="416"/>
            <ac:inkMk id="7" creationId="{DACE1D6C-CDD4-7DFB-35C3-E4241E1DBDE3}"/>
          </ac:inkMkLst>
        </pc:inkChg>
        <pc:inkChg chg="add del">
          <ac:chgData name="Iva Vavic" userId="13a89f61-d74e-4100-9f82-8f9fd7ea3560" providerId="ADAL" clId="{ED96388D-4A0D-EC4B-8229-AC56ECC6DF39}" dt="2023-06-04T15:07:28.976" v="12"/>
          <ac:inkMkLst>
            <pc:docMk/>
            <pc:sldMk cId="1301269577" sldId="416"/>
            <ac:inkMk id="8" creationId="{ACBC7AED-ADD4-26C0-4021-C478BAE82447}"/>
          </ac:inkMkLst>
        </pc:inkChg>
        <pc:inkChg chg="add del">
          <ac:chgData name="Iva Vavic" userId="13a89f61-d74e-4100-9f82-8f9fd7ea3560" providerId="ADAL" clId="{ED96388D-4A0D-EC4B-8229-AC56ECC6DF39}" dt="2023-06-04T15:07:28.670" v="11"/>
          <ac:inkMkLst>
            <pc:docMk/>
            <pc:sldMk cId="1301269577" sldId="416"/>
            <ac:inkMk id="9" creationId="{4C14D4C6-41B0-1226-D666-52F7716BD6DC}"/>
          </ac:inkMkLst>
        </pc:inkChg>
      </pc:sldChg>
    </pc:docChg>
  </pc:docChgLst>
  <pc:docChgLst>
    <pc:chgData name="Iva Vavic" userId="13a89f61-d74e-4100-9f82-8f9fd7ea3560" providerId="ADAL" clId="{18EB9531-4E0F-4BF5-BCBA-B442EDE17AB9}"/>
    <pc:docChg chg="undo redo custSel addSld delSld modSld sldOrd">
      <pc:chgData name="Iva Vavic" userId="13a89f61-d74e-4100-9f82-8f9fd7ea3560" providerId="ADAL" clId="{18EB9531-4E0F-4BF5-BCBA-B442EDE17AB9}" dt="2023-05-10T10:09:33.513" v="11812" actId="20577"/>
      <pc:docMkLst>
        <pc:docMk/>
      </pc:docMkLst>
      <pc:sldChg chg="addSp delSp modSp mod">
        <pc:chgData name="Iva Vavic" userId="13a89f61-d74e-4100-9f82-8f9fd7ea3560" providerId="ADAL" clId="{18EB9531-4E0F-4BF5-BCBA-B442EDE17AB9}" dt="2023-05-08T18:56:05.352" v="9230" actId="34135"/>
        <pc:sldMkLst>
          <pc:docMk/>
          <pc:sldMk cId="2265858915" sldId="266"/>
        </pc:sldMkLst>
        <pc:spChg chg="mod">
          <ac:chgData name="Iva Vavic" userId="13a89f61-d74e-4100-9f82-8f9fd7ea3560" providerId="ADAL" clId="{18EB9531-4E0F-4BF5-BCBA-B442EDE17AB9}" dt="2023-05-08T13:54:02.970" v="8229" actId="1035"/>
          <ac:spMkLst>
            <pc:docMk/>
            <pc:sldMk cId="2265858915" sldId="266"/>
            <ac:spMk id="7" creationId="{8BC65051-CD12-F410-8DCE-CB3DD714B380}"/>
          </ac:spMkLst>
        </pc:spChg>
        <pc:spChg chg="mod">
          <ac:chgData name="Iva Vavic" userId="13a89f61-d74e-4100-9f82-8f9fd7ea3560" providerId="ADAL" clId="{18EB9531-4E0F-4BF5-BCBA-B442EDE17AB9}" dt="2023-05-08T13:54:02.970" v="8229" actId="1035"/>
          <ac:spMkLst>
            <pc:docMk/>
            <pc:sldMk cId="2265858915" sldId="266"/>
            <ac:spMk id="8" creationId="{F335F81D-43D8-CC86-F63D-A9D91BFEE4F3}"/>
          </ac:spMkLst>
        </pc:spChg>
        <pc:spChg chg="mod">
          <ac:chgData name="Iva Vavic" userId="13a89f61-d74e-4100-9f82-8f9fd7ea3560" providerId="ADAL" clId="{18EB9531-4E0F-4BF5-BCBA-B442EDE17AB9}" dt="2023-05-08T13:54:02.970" v="8229" actId="1035"/>
          <ac:spMkLst>
            <pc:docMk/>
            <pc:sldMk cId="2265858915" sldId="266"/>
            <ac:spMk id="9" creationId="{B91D76C8-B40B-82DF-A463-7FA49157F0E0}"/>
          </ac:spMkLst>
        </pc:spChg>
        <pc:picChg chg="add del mod ord modCrop">
          <ac:chgData name="Iva Vavic" userId="13a89f61-d74e-4100-9f82-8f9fd7ea3560" providerId="ADAL" clId="{18EB9531-4E0F-4BF5-BCBA-B442EDE17AB9}" dt="2023-05-08T18:52:04.513" v="9180" actId="478"/>
          <ac:picMkLst>
            <pc:docMk/>
            <pc:sldMk cId="2265858915" sldId="266"/>
            <ac:picMk id="4" creationId="{ED2DFFB0-9514-307B-66E1-49E44AB1878E}"/>
          </ac:picMkLst>
        </pc:picChg>
        <pc:picChg chg="del">
          <ac:chgData name="Iva Vavic" userId="13a89f61-d74e-4100-9f82-8f9fd7ea3560" providerId="ADAL" clId="{18EB9531-4E0F-4BF5-BCBA-B442EDE17AB9}" dt="2023-05-07T19:52:31.876" v="0" actId="478"/>
          <ac:picMkLst>
            <pc:docMk/>
            <pc:sldMk cId="2265858915" sldId="266"/>
            <ac:picMk id="5" creationId="{A76BE04C-2720-ED0A-D79E-28C5CC48D260}"/>
          </ac:picMkLst>
        </pc:picChg>
        <pc:picChg chg="add mod ord">
          <ac:chgData name="Iva Vavic" userId="13a89f61-d74e-4100-9f82-8f9fd7ea3560" providerId="ADAL" clId="{18EB9531-4E0F-4BF5-BCBA-B442EDE17AB9}" dt="2023-05-08T18:56:05.352" v="9230" actId="34135"/>
          <ac:picMkLst>
            <pc:docMk/>
            <pc:sldMk cId="2265858915" sldId="266"/>
            <ac:picMk id="6" creationId="{1EE5E0B4-68CE-E20E-19FD-AD38918871D0}"/>
          </ac:picMkLst>
        </pc:picChg>
      </pc:sldChg>
      <pc:sldChg chg="modSp mod setBg">
        <pc:chgData name="Iva Vavic" userId="13a89f61-d74e-4100-9f82-8f9fd7ea3560" providerId="ADAL" clId="{18EB9531-4E0F-4BF5-BCBA-B442EDE17AB9}" dt="2023-05-08T22:00:47.541" v="9345" actId="20577"/>
        <pc:sldMkLst>
          <pc:docMk/>
          <pc:sldMk cId="1472166204" sldId="298"/>
        </pc:sldMkLst>
        <pc:spChg chg="mod">
          <ac:chgData name="Iva Vavic" userId="13a89f61-d74e-4100-9f82-8f9fd7ea3560" providerId="ADAL" clId="{18EB9531-4E0F-4BF5-BCBA-B442EDE17AB9}" dt="2023-05-08T22:00:47.541" v="9345" actId="20577"/>
          <ac:spMkLst>
            <pc:docMk/>
            <pc:sldMk cId="1472166204" sldId="298"/>
            <ac:spMk id="4" creationId="{4A9045E3-A913-9466-AA9F-7B8F58F1C90C}"/>
          </ac:spMkLst>
        </pc:spChg>
      </pc:sldChg>
      <pc:sldChg chg="addSp modSp add mod ord modNotesTx">
        <pc:chgData name="Iva Vavic" userId="13a89f61-d74e-4100-9f82-8f9fd7ea3560" providerId="ADAL" clId="{18EB9531-4E0F-4BF5-BCBA-B442EDE17AB9}" dt="2023-05-09T08:17:19.747" v="10834"/>
        <pc:sldMkLst>
          <pc:docMk/>
          <pc:sldMk cId="1820857103" sldId="362"/>
        </pc:sldMkLst>
        <pc:spChg chg="mod">
          <ac:chgData name="Iva Vavic" userId="13a89f61-d74e-4100-9f82-8f9fd7ea3560" providerId="ADAL" clId="{18EB9531-4E0F-4BF5-BCBA-B442EDE17AB9}" dt="2023-05-09T07:03:45.290" v="9464" actId="20577"/>
          <ac:spMkLst>
            <pc:docMk/>
            <pc:sldMk cId="1820857103" sldId="362"/>
            <ac:spMk id="2" creationId="{00000000-0000-0000-0000-000000000000}"/>
          </ac:spMkLst>
        </pc:spChg>
        <pc:picChg chg="add mod">
          <ac:chgData name="Iva Vavic" userId="13a89f61-d74e-4100-9f82-8f9fd7ea3560" providerId="ADAL" clId="{18EB9531-4E0F-4BF5-BCBA-B442EDE17AB9}" dt="2023-05-09T07:02:44.493" v="9393"/>
          <ac:picMkLst>
            <pc:docMk/>
            <pc:sldMk cId="1820857103" sldId="362"/>
            <ac:picMk id="3" creationId="{BCF14132-C604-D634-6DDD-BFBC87C4C487}"/>
          </ac:picMkLst>
        </pc:picChg>
      </pc:sldChg>
      <pc:sldChg chg="addSp delSp modSp add mod">
        <pc:chgData name="Iva Vavic" userId="13a89f61-d74e-4100-9f82-8f9fd7ea3560" providerId="ADAL" clId="{18EB9531-4E0F-4BF5-BCBA-B442EDE17AB9}" dt="2023-05-09T08:16:50.210" v="10832" actId="478"/>
        <pc:sldMkLst>
          <pc:docMk/>
          <pc:sldMk cId="3830495990" sldId="364"/>
        </pc:sldMkLst>
        <pc:spChg chg="del">
          <ac:chgData name="Iva Vavic" userId="13a89f61-d74e-4100-9f82-8f9fd7ea3560" providerId="ADAL" clId="{18EB9531-4E0F-4BF5-BCBA-B442EDE17AB9}" dt="2023-05-09T08:16:50.210" v="10832" actId="478"/>
          <ac:spMkLst>
            <pc:docMk/>
            <pc:sldMk cId="3830495990" sldId="364"/>
            <ac:spMk id="7" creationId="{5D4DC89E-0814-2E7D-C983-0AAD9C5793D9}"/>
          </ac:spMkLst>
        </pc:spChg>
        <pc:picChg chg="add mod">
          <ac:chgData name="Iva Vavic" userId="13a89f61-d74e-4100-9f82-8f9fd7ea3560" providerId="ADAL" clId="{18EB9531-4E0F-4BF5-BCBA-B442EDE17AB9}" dt="2023-05-09T08:16:43.046" v="10831"/>
          <ac:picMkLst>
            <pc:docMk/>
            <pc:sldMk cId="3830495990" sldId="364"/>
            <ac:picMk id="3" creationId="{D896638C-7AC3-5755-ABF0-294C3E56D573}"/>
          </ac:picMkLst>
        </pc:picChg>
      </pc:sldChg>
      <pc:sldChg chg="setBg">
        <pc:chgData name="Iva Vavic" userId="13a89f61-d74e-4100-9f82-8f9fd7ea3560" providerId="ADAL" clId="{18EB9531-4E0F-4BF5-BCBA-B442EDE17AB9}" dt="2023-05-08T18:53:16.992" v="9189"/>
        <pc:sldMkLst>
          <pc:docMk/>
          <pc:sldMk cId="3983660992" sldId="375"/>
        </pc:sldMkLst>
      </pc:sldChg>
      <pc:sldChg chg="addSp modSp add mod modNotesTx">
        <pc:chgData name="Iva Vavic" userId="13a89f61-d74e-4100-9f82-8f9fd7ea3560" providerId="ADAL" clId="{18EB9531-4E0F-4BF5-BCBA-B442EDE17AB9}" dt="2023-05-09T08:34:54.519" v="11778" actId="20577"/>
        <pc:sldMkLst>
          <pc:docMk/>
          <pc:sldMk cId="3387411563" sldId="392"/>
        </pc:sldMkLst>
        <pc:spChg chg="mod">
          <ac:chgData name="Iva Vavic" userId="13a89f61-d74e-4100-9f82-8f9fd7ea3560" providerId="ADAL" clId="{18EB9531-4E0F-4BF5-BCBA-B442EDE17AB9}" dt="2023-05-09T08:20:35.958" v="10896" actId="20577"/>
          <ac:spMkLst>
            <pc:docMk/>
            <pc:sldMk cId="3387411563" sldId="392"/>
            <ac:spMk id="2" creationId="{00000000-0000-0000-0000-000000000000}"/>
          </ac:spMkLst>
        </pc:spChg>
        <pc:spChg chg="mod">
          <ac:chgData name="Iva Vavic" userId="13a89f61-d74e-4100-9f82-8f9fd7ea3560" providerId="ADAL" clId="{18EB9531-4E0F-4BF5-BCBA-B442EDE17AB9}" dt="2023-05-09T08:34:54.519" v="11778" actId="20577"/>
          <ac:spMkLst>
            <pc:docMk/>
            <pc:sldMk cId="3387411563" sldId="392"/>
            <ac:spMk id="4" creationId="{53699AA7-EF01-93D9-88C3-07FAFD5875FC}"/>
          </ac:spMkLst>
        </pc:spChg>
        <pc:picChg chg="add mod">
          <ac:chgData name="Iva Vavic" userId="13a89f61-d74e-4100-9f82-8f9fd7ea3560" providerId="ADAL" clId="{18EB9531-4E0F-4BF5-BCBA-B442EDE17AB9}" dt="2023-05-09T08:20:42.959" v="10897"/>
          <ac:picMkLst>
            <pc:docMk/>
            <pc:sldMk cId="3387411563" sldId="392"/>
            <ac:picMk id="3" creationId="{E68142A0-4D91-1963-46C9-80156DA36F73}"/>
          </ac:picMkLst>
        </pc:picChg>
      </pc:sldChg>
      <pc:sldChg chg="del">
        <pc:chgData name="Iva Vavic" userId="13a89f61-d74e-4100-9f82-8f9fd7ea3560" providerId="ADAL" clId="{18EB9531-4E0F-4BF5-BCBA-B442EDE17AB9}" dt="2023-05-07T20:19:23.845" v="1230" actId="47"/>
        <pc:sldMkLst>
          <pc:docMk/>
          <pc:sldMk cId="431017432" sldId="423"/>
        </pc:sldMkLst>
      </pc:sldChg>
      <pc:sldChg chg="addSp delSp modSp mod">
        <pc:chgData name="Iva Vavic" userId="13a89f61-d74e-4100-9f82-8f9fd7ea3560" providerId="ADAL" clId="{18EB9531-4E0F-4BF5-BCBA-B442EDE17AB9}" dt="2023-05-08T09:05:58.151" v="2860" actId="20577"/>
        <pc:sldMkLst>
          <pc:docMk/>
          <pc:sldMk cId="1525568896" sldId="427"/>
        </pc:sldMkLst>
        <pc:spChg chg="mod">
          <ac:chgData name="Iva Vavic" userId="13a89f61-d74e-4100-9f82-8f9fd7ea3560" providerId="ADAL" clId="{18EB9531-4E0F-4BF5-BCBA-B442EDE17AB9}" dt="2023-05-07T20:02:43.095" v="145" actId="20577"/>
          <ac:spMkLst>
            <pc:docMk/>
            <pc:sldMk cId="1525568896" sldId="427"/>
            <ac:spMk id="2" creationId="{00000000-0000-0000-0000-000000000000}"/>
          </ac:spMkLst>
        </pc:spChg>
        <pc:spChg chg="del">
          <ac:chgData name="Iva Vavic" userId="13a89f61-d74e-4100-9f82-8f9fd7ea3560" providerId="ADAL" clId="{18EB9531-4E0F-4BF5-BCBA-B442EDE17AB9}" dt="2023-05-07T19:56:16.433" v="103" actId="478"/>
          <ac:spMkLst>
            <pc:docMk/>
            <pc:sldMk cId="1525568896" sldId="427"/>
            <ac:spMk id="4" creationId="{4A9045E3-A913-9466-AA9F-7B8F58F1C90C}"/>
          </ac:spMkLst>
        </pc:spChg>
        <pc:spChg chg="add mod">
          <ac:chgData name="Iva Vavic" userId="13a89f61-d74e-4100-9f82-8f9fd7ea3560" providerId="ADAL" clId="{18EB9531-4E0F-4BF5-BCBA-B442EDE17AB9}" dt="2023-05-08T09:05:58.151" v="2860" actId="20577"/>
          <ac:spMkLst>
            <pc:docMk/>
            <pc:sldMk cId="1525568896" sldId="427"/>
            <ac:spMk id="15" creationId="{AF18885C-59DE-DC9B-B6E2-CC9EEF3CC241}"/>
          </ac:spMkLst>
        </pc:spChg>
        <pc:spChg chg="add mod">
          <ac:chgData name="Iva Vavic" userId="13a89f61-d74e-4100-9f82-8f9fd7ea3560" providerId="ADAL" clId="{18EB9531-4E0F-4BF5-BCBA-B442EDE17AB9}" dt="2023-05-08T06:15:33.841" v="2251" actId="20577"/>
          <ac:spMkLst>
            <pc:docMk/>
            <pc:sldMk cId="1525568896" sldId="427"/>
            <ac:spMk id="16" creationId="{152DDC70-4F10-C482-BDD1-CFF5B8A493B3}"/>
          </ac:spMkLst>
        </pc:spChg>
        <pc:picChg chg="del">
          <ac:chgData name="Iva Vavic" userId="13a89f61-d74e-4100-9f82-8f9fd7ea3560" providerId="ADAL" clId="{18EB9531-4E0F-4BF5-BCBA-B442EDE17AB9}" dt="2023-05-07T19:56:13.217" v="101" actId="478"/>
          <ac:picMkLst>
            <pc:docMk/>
            <pc:sldMk cId="1525568896" sldId="427"/>
            <ac:picMk id="3" creationId="{2B033D79-740C-25A2-A006-B316C75C9C60}"/>
          </ac:picMkLst>
        </pc:picChg>
        <pc:picChg chg="del">
          <ac:chgData name="Iva Vavic" userId="13a89f61-d74e-4100-9f82-8f9fd7ea3560" providerId="ADAL" clId="{18EB9531-4E0F-4BF5-BCBA-B442EDE17AB9}" dt="2023-05-07T19:56:14.245" v="102" actId="478"/>
          <ac:picMkLst>
            <pc:docMk/>
            <pc:sldMk cId="1525568896" sldId="427"/>
            <ac:picMk id="6" creationId="{AEB40BB3-71C3-FE38-CF57-C4EFB36ECC1C}"/>
          </ac:picMkLst>
        </pc:picChg>
        <pc:picChg chg="add mod modCrop">
          <ac:chgData name="Iva Vavic" userId="13a89f61-d74e-4100-9f82-8f9fd7ea3560" providerId="ADAL" clId="{18EB9531-4E0F-4BF5-BCBA-B442EDE17AB9}" dt="2023-05-07T20:06:36.555" v="203" actId="1076"/>
          <ac:picMkLst>
            <pc:docMk/>
            <pc:sldMk cId="1525568896" sldId="427"/>
            <ac:picMk id="9" creationId="{A07FE905-C456-7385-8C95-585D2C13F7F7}"/>
          </ac:picMkLst>
        </pc:picChg>
        <pc:picChg chg="add del mod modCrop">
          <ac:chgData name="Iva Vavic" userId="13a89f61-d74e-4100-9f82-8f9fd7ea3560" providerId="ADAL" clId="{18EB9531-4E0F-4BF5-BCBA-B442EDE17AB9}" dt="2023-05-07T20:04:44.405" v="184" actId="478"/>
          <ac:picMkLst>
            <pc:docMk/>
            <pc:sldMk cId="1525568896" sldId="427"/>
            <ac:picMk id="12" creationId="{8EFA90B1-F10A-695C-8EB4-4874311F6416}"/>
          </ac:picMkLst>
        </pc:picChg>
        <pc:picChg chg="add mod">
          <ac:chgData name="Iva Vavic" userId="13a89f61-d74e-4100-9f82-8f9fd7ea3560" providerId="ADAL" clId="{18EB9531-4E0F-4BF5-BCBA-B442EDE17AB9}" dt="2023-05-07T20:06:04.582" v="198" actId="1076"/>
          <ac:picMkLst>
            <pc:docMk/>
            <pc:sldMk cId="1525568896" sldId="427"/>
            <ac:picMk id="14" creationId="{85C257CB-411E-78C9-51EB-5636ED91FF01}"/>
          </ac:picMkLst>
        </pc:picChg>
      </pc:sldChg>
      <pc:sldChg chg="addSp delSp modSp mod modNotesTx">
        <pc:chgData name="Iva Vavic" userId="13a89f61-d74e-4100-9f82-8f9fd7ea3560" providerId="ADAL" clId="{18EB9531-4E0F-4BF5-BCBA-B442EDE17AB9}" dt="2023-05-08T13:40:22.223" v="8200" actId="20577"/>
        <pc:sldMkLst>
          <pc:docMk/>
          <pc:sldMk cId="2146459956" sldId="428"/>
        </pc:sldMkLst>
        <pc:spChg chg="mod">
          <ac:chgData name="Iva Vavic" userId="13a89f61-d74e-4100-9f82-8f9fd7ea3560" providerId="ADAL" clId="{18EB9531-4E0F-4BF5-BCBA-B442EDE17AB9}" dt="2023-05-08T09:07:15.288" v="2873" actId="20577"/>
          <ac:spMkLst>
            <pc:docMk/>
            <pc:sldMk cId="2146459956" sldId="428"/>
            <ac:spMk id="2" creationId="{00000000-0000-0000-0000-000000000000}"/>
          </ac:spMkLst>
        </pc:spChg>
        <pc:spChg chg="mod">
          <ac:chgData name="Iva Vavic" userId="13a89f61-d74e-4100-9f82-8f9fd7ea3560" providerId="ADAL" clId="{18EB9531-4E0F-4BF5-BCBA-B442EDE17AB9}" dt="2023-05-08T13:20:22.872" v="7426" actId="20577"/>
          <ac:spMkLst>
            <pc:docMk/>
            <pc:sldMk cId="2146459956" sldId="428"/>
            <ac:spMk id="4" creationId="{4A9045E3-A913-9466-AA9F-7B8F58F1C90C}"/>
          </ac:spMkLst>
        </pc:spChg>
        <pc:picChg chg="del">
          <ac:chgData name="Iva Vavic" userId="13a89f61-d74e-4100-9f82-8f9fd7ea3560" providerId="ADAL" clId="{18EB9531-4E0F-4BF5-BCBA-B442EDE17AB9}" dt="2023-05-07T20:23:00.263" v="1317" actId="478"/>
          <ac:picMkLst>
            <pc:docMk/>
            <pc:sldMk cId="2146459956" sldId="428"/>
            <ac:picMk id="3" creationId="{9ECB2C59-7A39-5D6A-7E39-DDE02374CF48}"/>
          </ac:picMkLst>
        </pc:picChg>
        <pc:picChg chg="add mod ord modCrop">
          <ac:chgData name="Iva Vavic" userId="13a89f61-d74e-4100-9f82-8f9fd7ea3560" providerId="ADAL" clId="{18EB9531-4E0F-4BF5-BCBA-B442EDE17AB9}" dt="2023-05-08T13:17:33.482" v="7216" actId="167"/>
          <ac:picMkLst>
            <pc:docMk/>
            <pc:sldMk cId="2146459956" sldId="428"/>
            <ac:picMk id="6" creationId="{AAC7D9D1-65B3-5B1F-7409-77086B8FFD3A}"/>
          </ac:picMkLst>
        </pc:picChg>
        <pc:picChg chg="add mod ord modCrop">
          <ac:chgData name="Iva Vavic" userId="13a89f61-d74e-4100-9f82-8f9fd7ea3560" providerId="ADAL" clId="{18EB9531-4E0F-4BF5-BCBA-B442EDE17AB9}" dt="2023-05-08T13:17:43.706" v="7218" actId="167"/>
          <ac:picMkLst>
            <pc:docMk/>
            <pc:sldMk cId="2146459956" sldId="428"/>
            <ac:picMk id="9" creationId="{45B7173B-4143-1B3D-FF1C-D08E0CE90ECD}"/>
          </ac:picMkLst>
        </pc:picChg>
      </pc:sldChg>
      <pc:sldChg chg="del">
        <pc:chgData name="Iva Vavic" userId="13a89f61-d74e-4100-9f82-8f9fd7ea3560" providerId="ADAL" clId="{18EB9531-4E0F-4BF5-BCBA-B442EDE17AB9}" dt="2023-05-07T20:19:17.024" v="1221" actId="47"/>
        <pc:sldMkLst>
          <pc:docMk/>
          <pc:sldMk cId="3532244289" sldId="433"/>
        </pc:sldMkLst>
      </pc:sldChg>
      <pc:sldChg chg="del">
        <pc:chgData name="Iva Vavic" userId="13a89f61-d74e-4100-9f82-8f9fd7ea3560" providerId="ADAL" clId="{18EB9531-4E0F-4BF5-BCBA-B442EDE17AB9}" dt="2023-05-07T20:19:17.596" v="1222" actId="47"/>
        <pc:sldMkLst>
          <pc:docMk/>
          <pc:sldMk cId="154690959" sldId="434"/>
        </pc:sldMkLst>
      </pc:sldChg>
      <pc:sldChg chg="del">
        <pc:chgData name="Iva Vavic" userId="13a89f61-d74e-4100-9f82-8f9fd7ea3560" providerId="ADAL" clId="{18EB9531-4E0F-4BF5-BCBA-B442EDE17AB9}" dt="2023-05-07T20:19:18.125" v="1223" actId="47"/>
        <pc:sldMkLst>
          <pc:docMk/>
          <pc:sldMk cId="627158833" sldId="435"/>
        </pc:sldMkLst>
      </pc:sldChg>
      <pc:sldChg chg="del">
        <pc:chgData name="Iva Vavic" userId="13a89f61-d74e-4100-9f82-8f9fd7ea3560" providerId="ADAL" clId="{18EB9531-4E0F-4BF5-BCBA-B442EDE17AB9}" dt="2023-05-07T20:19:18.785" v="1224" actId="47"/>
        <pc:sldMkLst>
          <pc:docMk/>
          <pc:sldMk cId="1500765740" sldId="436"/>
        </pc:sldMkLst>
      </pc:sldChg>
      <pc:sldChg chg="del">
        <pc:chgData name="Iva Vavic" userId="13a89f61-d74e-4100-9f82-8f9fd7ea3560" providerId="ADAL" clId="{18EB9531-4E0F-4BF5-BCBA-B442EDE17AB9}" dt="2023-05-07T20:19:22.409" v="1227" actId="47"/>
        <pc:sldMkLst>
          <pc:docMk/>
          <pc:sldMk cId="1258513668" sldId="437"/>
        </pc:sldMkLst>
      </pc:sldChg>
      <pc:sldChg chg="del">
        <pc:chgData name="Iva Vavic" userId="13a89f61-d74e-4100-9f82-8f9fd7ea3560" providerId="ADAL" clId="{18EB9531-4E0F-4BF5-BCBA-B442EDE17AB9}" dt="2023-05-07T20:19:19.272" v="1225" actId="47"/>
        <pc:sldMkLst>
          <pc:docMk/>
          <pc:sldMk cId="3141707986" sldId="438"/>
        </pc:sldMkLst>
      </pc:sldChg>
      <pc:sldChg chg="del">
        <pc:chgData name="Iva Vavic" userId="13a89f61-d74e-4100-9f82-8f9fd7ea3560" providerId="ADAL" clId="{18EB9531-4E0F-4BF5-BCBA-B442EDE17AB9}" dt="2023-05-07T20:19:31.155" v="1231" actId="47"/>
        <pc:sldMkLst>
          <pc:docMk/>
          <pc:sldMk cId="1897748581" sldId="439"/>
        </pc:sldMkLst>
      </pc:sldChg>
      <pc:sldChg chg="del">
        <pc:chgData name="Iva Vavic" userId="13a89f61-d74e-4100-9f82-8f9fd7ea3560" providerId="ADAL" clId="{18EB9531-4E0F-4BF5-BCBA-B442EDE17AB9}" dt="2023-05-07T20:19:22.845" v="1228" actId="47"/>
        <pc:sldMkLst>
          <pc:docMk/>
          <pc:sldMk cId="3478879708" sldId="442"/>
        </pc:sldMkLst>
      </pc:sldChg>
      <pc:sldChg chg="del">
        <pc:chgData name="Iva Vavic" userId="13a89f61-d74e-4100-9f82-8f9fd7ea3560" providerId="ADAL" clId="{18EB9531-4E0F-4BF5-BCBA-B442EDE17AB9}" dt="2023-05-07T20:19:23.330" v="1229" actId="47"/>
        <pc:sldMkLst>
          <pc:docMk/>
          <pc:sldMk cId="4216145176" sldId="443"/>
        </pc:sldMkLst>
      </pc:sldChg>
      <pc:sldChg chg="del">
        <pc:chgData name="Iva Vavic" userId="13a89f61-d74e-4100-9f82-8f9fd7ea3560" providerId="ADAL" clId="{18EB9531-4E0F-4BF5-BCBA-B442EDE17AB9}" dt="2023-05-07T20:19:21.400" v="1226" actId="47"/>
        <pc:sldMkLst>
          <pc:docMk/>
          <pc:sldMk cId="3868953006" sldId="444"/>
        </pc:sldMkLst>
      </pc:sldChg>
      <pc:sldChg chg="addSp delSp modSp add mod modNotesTx">
        <pc:chgData name="Iva Vavic" userId="13a89f61-d74e-4100-9f82-8f9fd7ea3560" providerId="ADAL" clId="{18EB9531-4E0F-4BF5-BCBA-B442EDE17AB9}" dt="2023-05-08T11:14:42.429" v="4124" actId="20577"/>
        <pc:sldMkLst>
          <pc:docMk/>
          <pc:sldMk cId="1164606563" sldId="445"/>
        </pc:sldMkLst>
        <pc:spChg chg="mod">
          <ac:chgData name="Iva Vavic" userId="13a89f61-d74e-4100-9f82-8f9fd7ea3560" providerId="ADAL" clId="{18EB9531-4E0F-4BF5-BCBA-B442EDE17AB9}" dt="2023-05-07T20:14:27.703" v="1220" actId="20577"/>
          <ac:spMkLst>
            <pc:docMk/>
            <pc:sldMk cId="1164606563" sldId="445"/>
            <ac:spMk id="2" creationId="{00000000-0000-0000-0000-000000000000}"/>
          </ac:spMkLst>
        </pc:spChg>
        <pc:spChg chg="mod">
          <ac:chgData name="Iva Vavic" userId="13a89f61-d74e-4100-9f82-8f9fd7ea3560" providerId="ADAL" clId="{18EB9531-4E0F-4BF5-BCBA-B442EDE17AB9}" dt="2023-05-08T11:14:42.429" v="4124" actId="20577"/>
          <ac:spMkLst>
            <pc:docMk/>
            <pc:sldMk cId="1164606563" sldId="445"/>
            <ac:spMk id="15" creationId="{AF18885C-59DE-DC9B-B6E2-CC9EEF3CC241}"/>
          </ac:spMkLst>
        </pc:spChg>
        <pc:spChg chg="mod">
          <ac:chgData name="Iva Vavic" userId="13a89f61-d74e-4100-9f82-8f9fd7ea3560" providerId="ADAL" clId="{18EB9531-4E0F-4BF5-BCBA-B442EDE17AB9}" dt="2023-05-08T06:15:10.836" v="2239" actId="121"/>
          <ac:spMkLst>
            <pc:docMk/>
            <pc:sldMk cId="1164606563" sldId="445"/>
            <ac:spMk id="16" creationId="{152DDC70-4F10-C482-BDD1-CFF5B8A493B3}"/>
          </ac:spMkLst>
        </pc:spChg>
        <pc:picChg chg="add del mod">
          <ac:chgData name="Iva Vavic" userId="13a89f61-d74e-4100-9f82-8f9fd7ea3560" providerId="ADAL" clId="{18EB9531-4E0F-4BF5-BCBA-B442EDE17AB9}" dt="2023-05-08T06:13:54.857" v="2115" actId="478"/>
          <ac:picMkLst>
            <pc:docMk/>
            <pc:sldMk cId="1164606563" sldId="445"/>
            <ac:picMk id="4" creationId="{1A6B46F1-64AB-0CA5-20D1-A507CBB6AAE6}"/>
          </ac:picMkLst>
        </pc:picChg>
        <pc:picChg chg="add mod">
          <ac:chgData name="Iva Vavic" userId="13a89f61-d74e-4100-9f82-8f9fd7ea3560" providerId="ADAL" clId="{18EB9531-4E0F-4BF5-BCBA-B442EDE17AB9}" dt="2023-05-08T06:14:23.432" v="2121" actId="14100"/>
          <ac:picMkLst>
            <pc:docMk/>
            <pc:sldMk cId="1164606563" sldId="445"/>
            <ac:picMk id="6" creationId="{701D2563-06F0-942D-3F76-99F8D9C994B5}"/>
          </ac:picMkLst>
        </pc:picChg>
        <pc:picChg chg="del">
          <ac:chgData name="Iva Vavic" userId="13a89f61-d74e-4100-9f82-8f9fd7ea3560" providerId="ADAL" clId="{18EB9531-4E0F-4BF5-BCBA-B442EDE17AB9}" dt="2023-05-07T20:14:22.190" v="1213" actId="478"/>
          <ac:picMkLst>
            <pc:docMk/>
            <pc:sldMk cId="1164606563" sldId="445"/>
            <ac:picMk id="9" creationId="{A07FE905-C456-7385-8C95-585D2C13F7F7}"/>
          </ac:picMkLst>
        </pc:picChg>
        <pc:picChg chg="del">
          <ac:chgData name="Iva Vavic" userId="13a89f61-d74e-4100-9f82-8f9fd7ea3560" providerId="ADAL" clId="{18EB9531-4E0F-4BF5-BCBA-B442EDE17AB9}" dt="2023-05-07T20:21:15.834" v="1237" actId="478"/>
          <ac:picMkLst>
            <pc:docMk/>
            <pc:sldMk cId="1164606563" sldId="445"/>
            <ac:picMk id="14" creationId="{85C257CB-411E-78C9-51EB-5636ED91FF01}"/>
          </ac:picMkLst>
        </pc:picChg>
      </pc:sldChg>
      <pc:sldChg chg="add del setBg">
        <pc:chgData name="Iva Vavic" userId="13a89f61-d74e-4100-9f82-8f9fd7ea3560" providerId="ADAL" clId="{18EB9531-4E0F-4BF5-BCBA-B442EDE17AB9}" dt="2023-05-07T19:54:15.681" v="15"/>
        <pc:sldMkLst>
          <pc:docMk/>
          <pc:sldMk cId="2013752409" sldId="445"/>
        </pc:sldMkLst>
      </pc:sldChg>
      <pc:sldChg chg="addSp delSp modSp add mod modNotesTx">
        <pc:chgData name="Iva Vavic" userId="13a89f61-d74e-4100-9f82-8f9fd7ea3560" providerId="ADAL" clId="{18EB9531-4E0F-4BF5-BCBA-B442EDE17AB9}" dt="2023-05-08T21:50:58.199" v="9247" actId="1035"/>
        <pc:sldMkLst>
          <pc:docMk/>
          <pc:sldMk cId="3468599144" sldId="446"/>
        </pc:sldMkLst>
        <pc:spChg chg="mod">
          <ac:chgData name="Iva Vavic" userId="13a89f61-d74e-4100-9f82-8f9fd7ea3560" providerId="ADAL" clId="{18EB9531-4E0F-4BF5-BCBA-B442EDE17AB9}" dt="2023-05-08T12:56:33.810" v="7173" actId="20577"/>
          <ac:spMkLst>
            <pc:docMk/>
            <pc:sldMk cId="3468599144" sldId="446"/>
            <ac:spMk id="2" creationId="{00000000-0000-0000-0000-000000000000}"/>
          </ac:spMkLst>
        </pc:spChg>
        <pc:spChg chg="del">
          <ac:chgData name="Iva Vavic" userId="13a89f61-d74e-4100-9f82-8f9fd7ea3560" providerId="ADAL" clId="{18EB9531-4E0F-4BF5-BCBA-B442EDE17AB9}" dt="2023-05-08T12:56:12.815" v="7129" actId="478"/>
          <ac:spMkLst>
            <pc:docMk/>
            <pc:sldMk cId="3468599144" sldId="446"/>
            <ac:spMk id="4" creationId="{4A9045E3-A913-9466-AA9F-7B8F58F1C90C}"/>
          </ac:spMkLst>
        </pc:spChg>
        <pc:picChg chg="add mod">
          <ac:chgData name="Iva Vavic" userId="13a89f61-d74e-4100-9f82-8f9fd7ea3560" providerId="ADAL" clId="{18EB9531-4E0F-4BF5-BCBA-B442EDE17AB9}" dt="2023-05-08T21:50:58.199" v="9247" actId="1035"/>
          <ac:picMkLst>
            <pc:docMk/>
            <pc:sldMk cId="3468599144" sldId="446"/>
            <ac:picMk id="4" creationId="{D835A3BB-EC90-793B-E9D4-FDDB6CA4995F}"/>
          </ac:picMkLst>
        </pc:picChg>
        <pc:picChg chg="add del mod">
          <ac:chgData name="Iva Vavic" userId="13a89f61-d74e-4100-9f82-8f9fd7ea3560" providerId="ADAL" clId="{18EB9531-4E0F-4BF5-BCBA-B442EDE17AB9}" dt="2023-05-08T12:56:54.952" v="7177" actId="478"/>
          <ac:picMkLst>
            <pc:docMk/>
            <pc:sldMk cId="3468599144" sldId="446"/>
            <ac:picMk id="6" creationId="{13E32556-7029-B8A3-9EF0-E1333BDBC45E}"/>
          </ac:picMkLst>
        </pc:picChg>
        <pc:picChg chg="add del mod modCrop">
          <ac:chgData name="Iva Vavic" userId="13a89f61-d74e-4100-9f82-8f9fd7ea3560" providerId="ADAL" clId="{18EB9531-4E0F-4BF5-BCBA-B442EDE17AB9}" dt="2023-05-08T21:50:41.382" v="9233" actId="478"/>
          <ac:picMkLst>
            <pc:docMk/>
            <pc:sldMk cId="3468599144" sldId="446"/>
            <ac:picMk id="9" creationId="{26E1AD76-BC68-4F47-2381-AEB5F5C2154E}"/>
          </ac:picMkLst>
        </pc:picChg>
      </pc:sldChg>
      <pc:sldChg chg="delSp modSp add del mod">
        <pc:chgData name="Iva Vavic" userId="13a89f61-d74e-4100-9f82-8f9fd7ea3560" providerId="ADAL" clId="{18EB9531-4E0F-4BF5-BCBA-B442EDE17AB9}" dt="2023-05-08T09:06:13.916" v="2861" actId="47"/>
        <pc:sldMkLst>
          <pc:docMk/>
          <pc:sldMk cId="2051074389" sldId="447"/>
        </pc:sldMkLst>
        <pc:spChg chg="mod">
          <ac:chgData name="Iva Vavic" userId="13a89f61-d74e-4100-9f82-8f9fd7ea3560" providerId="ADAL" clId="{18EB9531-4E0F-4BF5-BCBA-B442EDE17AB9}" dt="2023-05-08T08:14:59.890" v="2545" actId="20577"/>
          <ac:spMkLst>
            <pc:docMk/>
            <pc:sldMk cId="2051074389" sldId="447"/>
            <ac:spMk id="15" creationId="{AF18885C-59DE-DC9B-B6E2-CC9EEF3CC241}"/>
          </ac:spMkLst>
        </pc:spChg>
        <pc:spChg chg="del">
          <ac:chgData name="Iva Vavic" userId="13a89f61-d74e-4100-9f82-8f9fd7ea3560" providerId="ADAL" clId="{18EB9531-4E0F-4BF5-BCBA-B442EDE17AB9}" dt="2023-05-08T06:42:05.155" v="2377" actId="478"/>
          <ac:spMkLst>
            <pc:docMk/>
            <pc:sldMk cId="2051074389" sldId="447"/>
            <ac:spMk id="16" creationId="{152DDC70-4F10-C482-BDD1-CFF5B8A493B3}"/>
          </ac:spMkLst>
        </pc:spChg>
        <pc:picChg chg="del">
          <ac:chgData name="Iva Vavic" userId="13a89f61-d74e-4100-9f82-8f9fd7ea3560" providerId="ADAL" clId="{18EB9531-4E0F-4BF5-BCBA-B442EDE17AB9}" dt="2023-05-08T06:41:31.869" v="2367" actId="478"/>
          <ac:picMkLst>
            <pc:docMk/>
            <pc:sldMk cId="2051074389" sldId="447"/>
            <ac:picMk id="9" creationId="{A07FE905-C456-7385-8C95-585D2C13F7F7}"/>
          </ac:picMkLst>
        </pc:picChg>
        <pc:picChg chg="del">
          <ac:chgData name="Iva Vavic" userId="13a89f61-d74e-4100-9f82-8f9fd7ea3560" providerId="ADAL" clId="{18EB9531-4E0F-4BF5-BCBA-B442EDE17AB9}" dt="2023-05-08T06:41:35.129" v="2368" actId="478"/>
          <ac:picMkLst>
            <pc:docMk/>
            <pc:sldMk cId="2051074389" sldId="447"/>
            <ac:picMk id="14" creationId="{85C257CB-411E-78C9-51EB-5636ED91FF01}"/>
          </ac:picMkLst>
        </pc:picChg>
      </pc:sldChg>
      <pc:sldChg chg="addSp delSp modSp add del mod modNotesTx">
        <pc:chgData name="Iva Vavic" userId="13a89f61-d74e-4100-9f82-8f9fd7ea3560" providerId="ADAL" clId="{18EB9531-4E0F-4BF5-BCBA-B442EDE17AB9}" dt="2023-05-09T08:17:29.898" v="10835" actId="47"/>
        <pc:sldMkLst>
          <pc:docMk/>
          <pc:sldMk cId="2615049823" sldId="447"/>
        </pc:sldMkLst>
        <pc:spChg chg="mod">
          <ac:chgData name="Iva Vavic" userId="13a89f61-d74e-4100-9f82-8f9fd7ea3560" providerId="ADAL" clId="{18EB9531-4E0F-4BF5-BCBA-B442EDE17AB9}" dt="2023-05-08T09:39:00.297" v="3798" actId="20577"/>
          <ac:spMkLst>
            <pc:docMk/>
            <pc:sldMk cId="2615049823" sldId="447"/>
            <ac:spMk id="2" creationId="{00000000-0000-0000-0000-000000000000}"/>
          </ac:spMkLst>
        </pc:spChg>
        <pc:spChg chg="add mod">
          <ac:chgData name="Iva Vavic" userId="13a89f61-d74e-4100-9f82-8f9fd7ea3560" providerId="ADAL" clId="{18EB9531-4E0F-4BF5-BCBA-B442EDE17AB9}" dt="2023-05-09T06:57:53.808" v="9390" actId="20577"/>
          <ac:spMkLst>
            <pc:docMk/>
            <pc:sldMk cId="2615049823" sldId="447"/>
            <ac:spMk id="3" creationId="{E75F4439-6F29-CF96-009C-DD96354E10C6}"/>
          </ac:spMkLst>
        </pc:spChg>
        <pc:spChg chg="del mod">
          <ac:chgData name="Iva Vavic" userId="13a89f61-d74e-4100-9f82-8f9fd7ea3560" providerId="ADAL" clId="{18EB9531-4E0F-4BF5-BCBA-B442EDE17AB9}" dt="2023-05-08T12:37:13.309" v="6396"/>
          <ac:spMkLst>
            <pc:docMk/>
            <pc:sldMk cId="2615049823" sldId="447"/>
            <ac:spMk id="4" creationId="{4A9045E3-A913-9466-AA9F-7B8F58F1C90C}"/>
          </ac:spMkLst>
        </pc:spChg>
      </pc:sldChg>
      <pc:sldChg chg="addSp modSp add mod modNotesTx">
        <pc:chgData name="Iva Vavic" userId="13a89f61-d74e-4100-9f82-8f9fd7ea3560" providerId="ADAL" clId="{18EB9531-4E0F-4BF5-BCBA-B442EDE17AB9}" dt="2023-05-08T13:40:07.418" v="8197" actId="20577"/>
        <pc:sldMkLst>
          <pc:docMk/>
          <pc:sldMk cId="4024180716" sldId="448"/>
        </pc:sldMkLst>
        <pc:spChg chg="mod">
          <ac:chgData name="Iva Vavic" userId="13a89f61-d74e-4100-9f82-8f9fd7ea3560" providerId="ADAL" clId="{18EB9531-4E0F-4BF5-BCBA-B442EDE17AB9}" dt="2023-05-08T13:00:43.562" v="7201" actId="20577"/>
          <ac:spMkLst>
            <pc:docMk/>
            <pc:sldMk cId="4024180716" sldId="448"/>
            <ac:spMk id="2" creationId="{00000000-0000-0000-0000-000000000000}"/>
          </ac:spMkLst>
        </pc:spChg>
        <pc:spChg chg="mod">
          <ac:chgData name="Iva Vavic" userId="13a89f61-d74e-4100-9f82-8f9fd7ea3560" providerId="ADAL" clId="{18EB9531-4E0F-4BF5-BCBA-B442EDE17AB9}" dt="2023-05-08T13:35:44.488" v="8196" actId="20577"/>
          <ac:spMkLst>
            <pc:docMk/>
            <pc:sldMk cId="4024180716" sldId="448"/>
            <ac:spMk id="4" creationId="{4A9045E3-A913-9466-AA9F-7B8F58F1C90C}"/>
          </ac:spMkLst>
        </pc:spChg>
        <pc:picChg chg="add mod">
          <ac:chgData name="Iva Vavic" userId="13a89f61-d74e-4100-9f82-8f9fd7ea3560" providerId="ADAL" clId="{18EB9531-4E0F-4BF5-BCBA-B442EDE17AB9}" dt="2023-05-08T13:29:47.017" v="7455" actId="14100"/>
          <ac:picMkLst>
            <pc:docMk/>
            <pc:sldMk cId="4024180716" sldId="448"/>
            <ac:picMk id="3" creationId="{5865FC51-2BE0-8F0F-762A-8F2C8495306B}"/>
          </ac:picMkLst>
        </pc:picChg>
      </pc:sldChg>
      <pc:sldChg chg="addSp delSp modSp add mod modNotesTx">
        <pc:chgData name="Iva Vavic" userId="13a89f61-d74e-4100-9f82-8f9fd7ea3560" providerId="ADAL" clId="{18EB9531-4E0F-4BF5-BCBA-B442EDE17AB9}" dt="2023-05-08T15:59:09.951" v="9001" actId="1035"/>
        <pc:sldMkLst>
          <pc:docMk/>
          <pc:sldMk cId="3631355672" sldId="449"/>
        </pc:sldMkLst>
        <pc:spChg chg="mod">
          <ac:chgData name="Iva Vavic" userId="13a89f61-d74e-4100-9f82-8f9fd7ea3560" providerId="ADAL" clId="{18EB9531-4E0F-4BF5-BCBA-B442EDE17AB9}" dt="2023-05-08T12:44:02.984" v="7128" actId="20577"/>
          <ac:spMkLst>
            <pc:docMk/>
            <pc:sldMk cId="3631355672" sldId="449"/>
            <ac:spMk id="2" creationId="{00000000-0000-0000-0000-000000000000}"/>
          </ac:spMkLst>
        </pc:spChg>
        <pc:spChg chg="add del mod">
          <ac:chgData name="Iva Vavic" userId="13a89f61-d74e-4100-9f82-8f9fd7ea3560" providerId="ADAL" clId="{18EB9531-4E0F-4BF5-BCBA-B442EDE17AB9}" dt="2023-05-08T15:54:01.074" v="8943" actId="478"/>
          <ac:spMkLst>
            <pc:docMk/>
            <pc:sldMk cId="3631355672" sldId="449"/>
            <ac:spMk id="4" creationId="{4A9045E3-A913-9466-AA9F-7B8F58F1C90C}"/>
          </ac:spMkLst>
        </pc:spChg>
        <pc:spChg chg="add mod">
          <ac:chgData name="Iva Vavic" userId="13a89f61-d74e-4100-9f82-8f9fd7ea3560" providerId="ADAL" clId="{18EB9531-4E0F-4BF5-BCBA-B442EDE17AB9}" dt="2023-05-08T15:59:09.951" v="9001" actId="1035"/>
          <ac:spMkLst>
            <pc:docMk/>
            <pc:sldMk cId="3631355672" sldId="449"/>
            <ac:spMk id="10" creationId="{32096858-D7A1-FD7B-1DD7-B3E5A6CC0789}"/>
          </ac:spMkLst>
        </pc:spChg>
        <pc:picChg chg="add del mod">
          <ac:chgData name="Iva Vavic" userId="13a89f61-d74e-4100-9f82-8f9fd7ea3560" providerId="ADAL" clId="{18EB9531-4E0F-4BF5-BCBA-B442EDE17AB9}" dt="2023-05-08T15:57:23.144" v="8944" actId="478"/>
          <ac:picMkLst>
            <pc:docMk/>
            <pc:sldMk cId="3631355672" sldId="449"/>
            <ac:picMk id="6" creationId="{EF0F397D-6F85-B62A-12AA-30830353C066}"/>
          </ac:picMkLst>
        </pc:picChg>
        <pc:picChg chg="add mod">
          <ac:chgData name="Iva Vavic" userId="13a89f61-d74e-4100-9f82-8f9fd7ea3560" providerId="ADAL" clId="{18EB9531-4E0F-4BF5-BCBA-B442EDE17AB9}" dt="2023-05-08T15:59:00.547" v="8997" actId="1076"/>
          <ac:picMkLst>
            <pc:docMk/>
            <pc:sldMk cId="3631355672" sldId="449"/>
            <ac:picMk id="9" creationId="{1D8390FA-02DE-6C4B-6F20-0C9E817430C8}"/>
          </ac:picMkLst>
        </pc:picChg>
      </pc:sldChg>
      <pc:sldChg chg="addSp delSp modSp add del mod">
        <pc:chgData name="Iva Vavic" userId="13a89f61-d74e-4100-9f82-8f9fd7ea3560" providerId="ADAL" clId="{18EB9531-4E0F-4BF5-BCBA-B442EDE17AB9}" dt="2023-05-08T13:55:18.917" v="8245" actId="47"/>
        <pc:sldMkLst>
          <pc:docMk/>
          <pc:sldMk cId="155372932" sldId="450"/>
        </pc:sldMkLst>
        <pc:picChg chg="del">
          <ac:chgData name="Iva Vavic" userId="13a89f61-d74e-4100-9f82-8f9fd7ea3560" providerId="ADAL" clId="{18EB9531-4E0F-4BF5-BCBA-B442EDE17AB9}" dt="2023-05-08T13:54:14.723" v="8231" actId="478"/>
          <ac:picMkLst>
            <pc:docMk/>
            <pc:sldMk cId="155372932" sldId="450"/>
            <ac:picMk id="4" creationId="{ED2DFFB0-9514-307B-66E1-49E44AB1878E}"/>
          </ac:picMkLst>
        </pc:picChg>
        <pc:picChg chg="add mod ord modCrop">
          <ac:chgData name="Iva Vavic" userId="13a89f61-d74e-4100-9f82-8f9fd7ea3560" providerId="ADAL" clId="{18EB9531-4E0F-4BF5-BCBA-B442EDE17AB9}" dt="2023-05-08T13:55:05.725" v="8244" actId="29295"/>
          <ac:picMkLst>
            <pc:docMk/>
            <pc:sldMk cId="155372932" sldId="450"/>
            <ac:picMk id="5" creationId="{D262748C-3438-8A38-EA8E-23B1711188BE}"/>
          </ac:picMkLst>
        </pc:picChg>
      </pc:sldChg>
      <pc:sldChg chg="addSp delSp modSp add mod">
        <pc:chgData name="Iva Vavic" userId="13a89f61-d74e-4100-9f82-8f9fd7ea3560" providerId="ADAL" clId="{18EB9531-4E0F-4BF5-BCBA-B442EDE17AB9}" dt="2023-05-08T18:33:31.236" v="9179" actId="20577"/>
        <pc:sldMkLst>
          <pc:docMk/>
          <pc:sldMk cId="4187001256" sldId="450"/>
        </pc:sldMkLst>
        <pc:spChg chg="mod">
          <ac:chgData name="Iva Vavic" userId="13a89f61-d74e-4100-9f82-8f9fd7ea3560" providerId="ADAL" clId="{18EB9531-4E0F-4BF5-BCBA-B442EDE17AB9}" dt="2023-05-08T18:33:31.236" v="9179" actId="20577"/>
          <ac:spMkLst>
            <pc:docMk/>
            <pc:sldMk cId="4187001256" sldId="450"/>
            <ac:spMk id="2" creationId="{00000000-0000-0000-0000-000000000000}"/>
          </ac:spMkLst>
        </pc:spChg>
        <pc:spChg chg="del mod">
          <ac:chgData name="Iva Vavic" userId="13a89f61-d74e-4100-9f82-8f9fd7ea3560" providerId="ADAL" clId="{18EB9531-4E0F-4BF5-BCBA-B442EDE17AB9}" dt="2023-05-08T18:27:29.943" v="9087" actId="478"/>
          <ac:spMkLst>
            <pc:docMk/>
            <pc:sldMk cId="4187001256" sldId="450"/>
            <ac:spMk id="10" creationId="{32096858-D7A1-FD7B-1DD7-B3E5A6CC0789}"/>
          </ac:spMkLst>
        </pc:spChg>
        <pc:picChg chg="add del mod ord">
          <ac:chgData name="Iva Vavic" userId="13a89f61-d74e-4100-9f82-8f9fd7ea3560" providerId="ADAL" clId="{18EB9531-4E0F-4BF5-BCBA-B442EDE17AB9}" dt="2023-05-08T18:27:56.975" v="9092" actId="478"/>
          <ac:picMkLst>
            <pc:docMk/>
            <pc:sldMk cId="4187001256" sldId="450"/>
            <ac:picMk id="4" creationId="{B4B75BF8-6A2B-A44E-4206-EFA1C4A69C62}"/>
          </ac:picMkLst>
        </pc:picChg>
        <pc:picChg chg="add del mod">
          <ac:chgData name="Iva Vavic" userId="13a89f61-d74e-4100-9f82-8f9fd7ea3560" providerId="ADAL" clId="{18EB9531-4E0F-4BF5-BCBA-B442EDE17AB9}" dt="2023-05-08T18:32:12.729" v="9103" actId="478"/>
          <ac:picMkLst>
            <pc:docMk/>
            <pc:sldMk cId="4187001256" sldId="450"/>
            <ac:picMk id="8" creationId="{8B75C0AD-82F1-FD5B-B4E7-9EBFEBACB98A}"/>
          </ac:picMkLst>
        </pc:picChg>
        <pc:picChg chg="del">
          <ac:chgData name="Iva Vavic" userId="13a89f61-d74e-4100-9f82-8f9fd7ea3560" providerId="ADAL" clId="{18EB9531-4E0F-4BF5-BCBA-B442EDE17AB9}" dt="2023-05-08T16:20:19.230" v="9003" actId="478"/>
          <ac:picMkLst>
            <pc:docMk/>
            <pc:sldMk cId="4187001256" sldId="450"/>
            <ac:picMk id="9" creationId="{1D8390FA-02DE-6C4B-6F20-0C9E817430C8}"/>
          </ac:picMkLst>
        </pc:picChg>
        <pc:picChg chg="add del mod">
          <ac:chgData name="Iva Vavic" userId="13a89f61-d74e-4100-9f82-8f9fd7ea3560" providerId="ADAL" clId="{18EB9531-4E0F-4BF5-BCBA-B442EDE17AB9}" dt="2023-05-08T18:31:40.743" v="9099" actId="478"/>
          <ac:picMkLst>
            <pc:docMk/>
            <pc:sldMk cId="4187001256" sldId="450"/>
            <ac:picMk id="13" creationId="{D7F4BEEA-D211-3290-F662-BFBA9BBCFD17}"/>
          </ac:picMkLst>
        </pc:picChg>
        <pc:picChg chg="add mod">
          <ac:chgData name="Iva Vavic" userId="13a89f61-d74e-4100-9f82-8f9fd7ea3560" providerId="ADAL" clId="{18EB9531-4E0F-4BF5-BCBA-B442EDE17AB9}" dt="2023-05-08T18:33:03.487" v="9134" actId="1038"/>
          <ac:picMkLst>
            <pc:docMk/>
            <pc:sldMk cId="4187001256" sldId="450"/>
            <ac:picMk id="15" creationId="{E898993E-4862-8B80-8971-31063DC0F182}"/>
          </ac:picMkLst>
        </pc:picChg>
        <pc:picChg chg="add mod ord">
          <ac:chgData name="Iva Vavic" userId="13a89f61-d74e-4100-9f82-8f9fd7ea3560" providerId="ADAL" clId="{18EB9531-4E0F-4BF5-BCBA-B442EDE17AB9}" dt="2023-05-08T18:33:08.468" v="9137" actId="1037"/>
          <ac:picMkLst>
            <pc:docMk/>
            <pc:sldMk cId="4187001256" sldId="450"/>
            <ac:picMk id="17" creationId="{0938EBAB-9BB0-576C-7586-A130A65A6ED9}"/>
          </ac:picMkLst>
        </pc:picChg>
      </pc:sldChg>
      <pc:sldChg chg="addSp delSp modSp add mod">
        <pc:chgData name="Iva Vavic" userId="13a89f61-d74e-4100-9f82-8f9fd7ea3560" providerId="ADAL" clId="{18EB9531-4E0F-4BF5-BCBA-B442EDE17AB9}" dt="2023-05-08T21:59:39.340" v="9320" actId="1076"/>
        <pc:sldMkLst>
          <pc:docMk/>
          <pc:sldMk cId="723682625" sldId="451"/>
        </pc:sldMkLst>
        <pc:spChg chg="mod">
          <ac:chgData name="Iva Vavic" userId="13a89f61-d74e-4100-9f82-8f9fd7ea3560" providerId="ADAL" clId="{18EB9531-4E0F-4BF5-BCBA-B442EDE17AB9}" dt="2023-05-08T21:53:37.821" v="9302" actId="20577"/>
          <ac:spMkLst>
            <pc:docMk/>
            <pc:sldMk cId="723682625" sldId="451"/>
            <ac:spMk id="2" creationId="{00000000-0000-0000-0000-000000000000}"/>
          </ac:spMkLst>
        </pc:spChg>
        <pc:picChg chg="add mod ord modCrop">
          <ac:chgData name="Iva Vavic" userId="13a89f61-d74e-4100-9f82-8f9fd7ea3560" providerId="ADAL" clId="{18EB9531-4E0F-4BF5-BCBA-B442EDE17AB9}" dt="2023-05-08T21:59:39.340" v="9320" actId="1076"/>
          <ac:picMkLst>
            <pc:docMk/>
            <pc:sldMk cId="723682625" sldId="451"/>
            <ac:picMk id="4" creationId="{50FEA5F3-5DF7-F7E6-2162-543517B94893}"/>
          </ac:picMkLst>
        </pc:picChg>
        <pc:picChg chg="del">
          <ac:chgData name="Iva Vavic" userId="13a89f61-d74e-4100-9f82-8f9fd7ea3560" providerId="ADAL" clId="{18EB9531-4E0F-4BF5-BCBA-B442EDE17AB9}" dt="2023-05-08T21:52:50.107" v="9250" actId="478"/>
          <ac:picMkLst>
            <pc:docMk/>
            <pc:sldMk cId="723682625" sldId="451"/>
            <ac:picMk id="15" creationId="{E898993E-4862-8B80-8971-31063DC0F182}"/>
          </ac:picMkLst>
        </pc:picChg>
        <pc:picChg chg="del">
          <ac:chgData name="Iva Vavic" userId="13a89f61-d74e-4100-9f82-8f9fd7ea3560" providerId="ADAL" clId="{18EB9531-4E0F-4BF5-BCBA-B442EDE17AB9}" dt="2023-05-08T21:52:49.206" v="9249" actId="478"/>
          <ac:picMkLst>
            <pc:docMk/>
            <pc:sldMk cId="723682625" sldId="451"/>
            <ac:picMk id="17" creationId="{0938EBAB-9BB0-576C-7586-A130A65A6ED9}"/>
          </ac:picMkLst>
        </pc:picChg>
      </pc:sldChg>
      <pc:sldChg chg="modSp add mod">
        <pc:chgData name="Iva Vavic" userId="13a89f61-d74e-4100-9f82-8f9fd7ea3560" providerId="ADAL" clId="{18EB9531-4E0F-4BF5-BCBA-B442EDE17AB9}" dt="2023-05-10T10:09:33.513" v="11812" actId="20577"/>
        <pc:sldMkLst>
          <pc:docMk/>
          <pc:sldMk cId="176435880" sldId="452"/>
        </pc:sldMkLst>
        <pc:spChg chg="mod">
          <ac:chgData name="Iva Vavic" userId="13a89f61-d74e-4100-9f82-8f9fd7ea3560" providerId="ADAL" clId="{18EB9531-4E0F-4BF5-BCBA-B442EDE17AB9}" dt="2023-05-10T10:09:33.513" v="11812" actId="20577"/>
          <ac:spMkLst>
            <pc:docMk/>
            <pc:sldMk cId="176435880" sldId="452"/>
            <ac:spMk id="3" creationId="{E75F4439-6F29-CF96-009C-DD96354E10C6}"/>
          </ac:spMkLst>
        </pc:spChg>
      </pc:sldChg>
    </pc:docChg>
  </pc:docChgLst>
  <pc:docChgLst>
    <pc:chgData name="Iva Vavic" userId="13a89f61-d74e-4100-9f82-8f9fd7ea3560" providerId="ADAL" clId="{E1DC80F1-2823-418A-888F-9E6640D89E20}"/>
    <pc:docChg chg="undo custSel addSld delSld modSld sldOrd">
      <pc:chgData name="Iva Vavic" userId="13a89f61-d74e-4100-9f82-8f9fd7ea3560" providerId="ADAL" clId="{E1DC80F1-2823-418A-888F-9E6640D89E20}" dt="2023-06-05T10:54:09.266" v="1737"/>
      <pc:docMkLst>
        <pc:docMk/>
      </pc:docMkLst>
      <pc:sldChg chg="addSp delSp modSp add del mod">
        <pc:chgData name="Iva Vavic" userId="13a89f61-d74e-4100-9f82-8f9fd7ea3560" providerId="ADAL" clId="{E1DC80F1-2823-418A-888F-9E6640D89E20}" dt="2023-06-05T10:50:19.045" v="1657" actId="47"/>
        <pc:sldMkLst>
          <pc:docMk/>
          <pc:sldMk cId="0" sldId="256"/>
        </pc:sldMkLst>
        <pc:spChg chg="mod">
          <ac:chgData name="Iva Vavic" userId="13a89f61-d74e-4100-9f82-8f9fd7ea3560" providerId="ADAL" clId="{E1DC80F1-2823-418A-888F-9E6640D89E20}" dt="2023-06-05T10:44:15.184" v="1582" actId="1076"/>
          <ac:spMkLst>
            <pc:docMk/>
            <pc:sldMk cId="0" sldId="256"/>
            <ac:spMk id="6" creationId="{00000000-0000-0000-0000-000000000000}"/>
          </ac:spMkLst>
        </pc:spChg>
        <pc:spChg chg="mod">
          <ac:chgData name="Iva Vavic" userId="13a89f61-d74e-4100-9f82-8f9fd7ea3560" providerId="ADAL" clId="{E1DC80F1-2823-418A-888F-9E6640D89E20}" dt="2023-06-05T10:44:15.184" v="1582" actId="1076"/>
          <ac:spMkLst>
            <pc:docMk/>
            <pc:sldMk cId="0" sldId="256"/>
            <ac:spMk id="7" creationId="{00000000-0000-0000-0000-000000000000}"/>
          </ac:spMkLst>
        </pc:spChg>
        <pc:grpChg chg="add del mod">
          <ac:chgData name="Iva Vavic" userId="13a89f61-d74e-4100-9f82-8f9fd7ea3560" providerId="ADAL" clId="{E1DC80F1-2823-418A-888F-9E6640D89E20}" dt="2023-06-05T10:44:15.184" v="1582" actId="1076"/>
          <ac:grpSpMkLst>
            <pc:docMk/>
            <pc:sldMk cId="0" sldId="256"/>
            <ac:grpSpMk id="2" creationId="{00000000-0000-0000-0000-000000000000}"/>
          </ac:grpSpMkLst>
        </pc:grpChg>
      </pc:sldChg>
      <pc:sldChg chg="modSp add del mod">
        <pc:chgData name="Iva Vavic" userId="13a89f61-d74e-4100-9f82-8f9fd7ea3560" providerId="ADAL" clId="{E1DC80F1-2823-418A-888F-9E6640D89E20}" dt="2023-06-05T10:50:19.045" v="1657" actId="47"/>
        <pc:sldMkLst>
          <pc:docMk/>
          <pc:sldMk cId="0" sldId="257"/>
        </pc:sldMkLst>
        <pc:spChg chg="mod">
          <ac:chgData name="Iva Vavic" userId="13a89f61-d74e-4100-9f82-8f9fd7ea3560" providerId="ADAL" clId="{E1DC80F1-2823-418A-888F-9E6640D89E20}" dt="2023-06-05T10:44:25.504" v="1584" actId="1076"/>
          <ac:spMkLst>
            <pc:docMk/>
            <pc:sldMk cId="0" sldId="257"/>
            <ac:spMk id="2" creationId="{00000000-0000-0000-0000-000000000000}"/>
          </ac:spMkLst>
        </pc:spChg>
        <pc:spChg chg="mod">
          <ac:chgData name="Iva Vavic" userId="13a89f61-d74e-4100-9f82-8f9fd7ea3560" providerId="ADAL" clId="{E1DC80F1-2823-418A-888F-9E6640D89E20}" dt="2023-06-05T10:44:19.264" v="1583" actId="1076"/>
          <ac:spMkLst>
            <pc:docMk/>
            <pc:sldMk cId="0" sldId="257"/>
            <ac:spMk id="3" creationId="{00000000-0000-0000-0000-000000000000}"/>
          </ac:spMkLst>
        </pc:spChg>
        <pc:spChg chg="mod">
          <ac:chgData name="Iva Vavic" userId="13a89f61-d74e-4100-9f82-8f9fd7ea3560" providerId="ADAL" clId="{E1DC80F1-2823-418A-888F-9E6640D89E20}" dt="2023-06-05T10:44:25.504" v="1584" actId="1076"/>
          <ac:spMkLst>
            <pc:docMk/>
            <pc:sldMk cId="0" sldId="257"/>
            <ac:spMk id="5" creationId="{00000000-0000-0000-0000-000000000000}"/>
          </ac:spMkLst>
        </pc:spChg>
        <pc:picChg chg="mod">
          <ac:chgData name="Iva Vavic" userId="13a89f61-d74e-4100-9f82-8f9fd7ea3560" providerId="ADAL" clId="{E1DC80F1-2823-418A-888F-9E6640D89E20}" dt="2023-06-05T10:44:25.504" v="1584" actId="1076"/>
          <ac:picMkLst>
            <pc:docMk/>
            <pc:sldMk cId="0" sldId="257"/>
            <ac:picMk id="4" creationId="{00000000-0000-0000-0000-000000000000}"/>
          </ac:picMkLst>
        </pc:picChg>
      </pc:sldChg>
      <pc:sldChg chg="modSp add del mod">
        <pc:chgData name="Iva Vavic" userId="13a89f61-d74e-4100-9f82-8f9fd7ea3560" providerId="ADAL" clId="{E1DC80F1-2823-418A-888F-9E6640D89E20}" dt="2023-06-05T10:50:19.045" v="1657" actId="47"/>
        <pc:sldMkLst>
          <pc:docMk/>
          <pc:sldMk cId="0" sldId="258"/>
        </pc:sldMkLst>
        <pc:spChg chg="mod">
          <ac:chgData name="Iva Vavic" userId="13a89f61-d74e-4100-9f82-8f9fd7ea3560" providerId="ADAL" clId="{E1DC80F1-2823-418A-888F-9E6640D89E20}" dt="2023-06-05T10:44:33.043" v="1585" actId="1076"/>
          <ac:spMkLst>
            <pc:docMk/>
            <pc:sldMk cId="0" sldId="258"/>
            <ac:spMk id="2" creationId="{00000000-0000-0000-0000-000000000000}"/>
          </ac:spMkLst>
        </pc:spChg>
        <pc:spChg chg="mod">
          <ac:chgData name="Iva Vavic" userId="13a89f61-d74e-4100-9f82-8f9fd7ea3560" providerId="ADAL" clId="{E1DC80F1-2823-418A-888F-9E6640D89E20}" dt="2023-06-05T10:44:33.043" v="1585" actId="1076"/>
          <ac:spMkLst>
            <pc:docMk/>
            <pc:sldMk cId="0" sldId="258"/>
            <ac:spMk id="3" creationId="{00000000-0000-0000-0000-000000000000}"/>
          </ac:spMkLst>
        </pc:spChg>
        <pc:spChg chg="mod">
          <ac:chgData name="Iva Vavic" userId="13a89f61-d74e-4100-9f82-8f9fd7ea3560" providerId="ADAL" clId="{E1DC80F1-2823-418A-888F-9E6640D89E20}" dt="2023-06-05T10:44:33.043" v="1585" actId="1076"/>
          <ac:spMkLst>
            <pc:docMk/>
            <pc:sldMk cId="0" sldId="258"/>
            <ac:spMk id="4" creationId="{00000000-0000-0000-0000-000000000000}"/>
          </ac:spMkLst>
        </pc:spChg>
        <pc:spChg chg="mod">
          <ac:chgData name="Iva Vavic" userId="13a89f61-d74e-4100-9f82-8f9fd7ea3560" providerId="ADAL" clId="{E1DC80F1-2823-418A-888F-9E6640D89E20}" dt="2023-06-05T10:44:39.403" v="1586" actId="1076"/>
          <ac:spMkLst>
            <pc:docMk/>
            <pc:sldMk cId="0" sldId="258"/>
            <ac:spMk id="11" creationId="{00000000-0000-0000-0000-000000000000}"/>
          </ac:spMkLst>
        </pc:spChg>
        <pc:grpChg chg="mod">
          <ac:chgData name="Iva Vavic" userId="13a89f61-d74e-4100-9f82-8f9fd7ea3560" providerId="ADAL" clId="{E1DC80F1-2823-418A-888F-9E6640D89E20}" dt="2023-06-05T10:44:33.043" v="1585" actId="1076"/>
          <ac:grpSpMkLst>
            <pc:docMk/>
            <pc:sldMk cId="0" sldId="258"/>
            <ac:grpSpMk id="5" creationId="{00000000-0000-0000-0000-000000000000}"/>
          </ac:grpSpMkLst>
        </pc:grpChg>
      </pc:sldChg>
      <pc:sldChg chg="modSp add del mod">
        <pc:chgData name="Iva Vavic" userId="13a89f61-d74e-4100-9f82-8f9fd7ea3560" providerId="ADAL" clId="{E1DC80F1-2823-418A-888F-9E6640D89E20}" dt="2023-06-05T10:50:19.045" v="1657" actId="47"/>
        <pc:sldMkLst>
          <pc:docMk/>
          <pc:sldMk cId="0" sldId="259"/>
        </pc:sldMkLst>
        <pc:spChg chg="mod">
          <ac:chgData name="Iva Vavic" userId="13a89f61-d74e-4100-9f82-8f9fd7ea3560" providerId="ADAL" clId="{E1DC80F1-2823-418A-888F-9E6640D89E20}" dt="2023-06-05T10:46:15.817" v="1601" actId="207"/>
          <ac:spMkLst>
            <pc:docMk/>
            <pc:sldMk cId="0" sldId="259"/>
            <ac:spMk id="7" creationId="{00000000-0000-0000-0000-000000000000}"/>
          </ac:spMkLst>
        </pc:spChg>
      </pc:sldChg>
      <pc:sldChg chg="modSp add del mod">
        <pc:chgData name="Iva Vavic" userId="13a89f61-d74e-4100-9f82-8f9fd7ea3560" providerId="ADAL" clId="{E1DC80F1-2823-418A-888F-9E6640D89E20}" dt="2023-06-05T10:50:19.045" v="1657" actId="47"/>
        <pc:sldMkLst>
          <pc:docMk/>
          <pc:sldMk cId="0" sldId="260"/>
        </pc:sldMkLst>
        <pc:spChg chg="mod">
          <ac:chgData name="Iva Vavic" userId="13a89f61-d74e-4100-9f82-8f9fd7ea3560" providerId="ADAL" clId="{E1DC80F1-2823-418A-888F-9E6640D89E20}" dt="2023-06-05T10:46:24.245" v="1604" actId="207"/>
          <ac:spMkLst>
            <pc:docMk/>
            <pc:sldMk cId="0" sldId="260"/>
            <ac:spMk id="2" creationId="{00000000-0000-0000-0000-000000000000}"/>
          </ac:spMkLst>
        </pc:spChg>
        <pc:spChg chg="mod">
          <ac:chgData name="Iva Vavic" userId="13a89f61-d74e-4100-9f82-8f9fd7ea3560" providerId="ADAL" clId="{E1DC80F1-2823-418A-888F-9E6640D89E20}" dt="2023-06-05T10:45:00.415" v="1589" actId="1076"/>
          <ac:spMkLst>
            <pc:docMk/>
            <pc:sldMk cId="0" sldId="260"/>
            <ac:spMk id="3" creationId="{00000000-0000-0000-0000-000000000000}"/>
          </ac:spMkLst>
        </pc:spChg>
        <pc:spChg chg="mod">
          <ac:chgData name="Iva Vavic" userId="13a89f61-d74e-4100-9f82-8f9fd7ea3560" providerId="ADAL" clId="{E1DC80F1-2823-418A-888F-9E6640D89E20}" dt="2023-06-05T10:45:00.415" v="1589" actId="1076"/>
          <ac:spMkLst>
            <pc:docMk/>
            <pc:sldMk cId="0" sldId="260"/>
            <ac:spMk id="4" creationId="{00000000-0000-0000-0000-000000000000}"/>
          </ac:spMkLst>
        </pc:spChg>
        <pc:spChg chg="mod">
          <ac:chgData name="Iva Vavic" userId="13a89f61-d74e-4100-9f82-8f9fd7ea3560" providerId="ADAL" clId="{E1DC80F1-2823-418A-888F-9E6640D89E20}" dt="2023-06-05T10:45:00.415" v="1589" actId="1076"/>
          <ac:spMkLst>
            <pc:docMk/>
            <pc:sldMk cId="0" sldId="260"/>
            <ac:spMk id="5" creationId="{00000000-0000-0000-0000-000000000000}"/>
          </ac:spMkLst>
        </pc:spChg>
        <pc:grpChg chg="mod">
          <ac:chgData name="Iva Vavic" userId="13a89f61-d74e-4100-9f82-8f9fd7ea3560" providerId="ADAL" clId="{E1DC80F1-2823-418A-888F-9E6640D89E20}" dt="2023-06-05T10:45:00.415" v="1589" actId="1076"/>
          <ac:grpSpMkLst>
            <pc:docMk/>
            <pc:sldMk cId="0" sldId="260"/>
            <ac:grpSpMk id="6" creationId="{00000000-0000-0000-0000-000000000000}"/>
          </ac:grpSpMkLst>
        </pc:grpChg>
      </pc:sldChg>
      <pc:sldChg chg="modSp add del mod">
        <pc:chgData name="Iva Vavic" userId="13a89f61-d74e-4100-9f82-8f9fd7ea3560" providerId="ADAL" clId="{E1DC80F1-2823-418A-888F-9E6640D89E20}" dt="2023-06-05T10:50:19.045" v="1657" actId="47"/>
        <pc:sldMkLst>
          <pc:docMk/>
          <pc:sldMk cId="0" sldId="261"/>
        </pc:sldMkLst>
        <pc:spChg chg="mod">
          <ac:chgData name="Iva Vavic" userId="13a89f61-d74e-4100-9f82-8f9fd7ea3560" providerId="ADAL" clId="{E1DC80F1-2823-418A-888F-9E6640D89E20}" dt="2023-06-05T10:46:08.323" v="1599" actId="207"/>
          <ac:spMkLst>
            <pc:docMk/>
            <pc:sldMk cId="0" sldId="261"/>
            <ac:spMk id="2" creationId="{00000000-0000-0000-0000-000000000000}"/>
          </ac:spMkLst>
        </pc:spChg>
        <pc:spChg chg="mod">
          <ac:chgData name="Iva Vavic" userId="13a89f61-d74e-4100-9f82-8f9fd7ea3560" providerId="ADAL" clId="{E1DC80F1-2823-418A-888F-9E6640D89E20}" dt="2023-06-05T10:46:08.323" v="1599" actId="207"/>
          <ac:spMkLst>
            <pc:docMk/>
            <pc:sldMk cId="0" sldId="261"/>
            <ac:spMk id="3" creationId="{00000000-0000-0000-0000-000000000000}"/>
          </ac:spMkLst>
        </pc:spChg>
        <pc:spChg chg="mod">
          <ac:chgData name="Iva Vavic" userId="13a89f61-d74e-4100-9f82-8f9fd7ea3560" providerId="ADAL" clId="{E1DC80F1-2823-418A-888F-9E6640D89E20}" dt="2023-06-05T10:46:08.323" v="1599" actId="207"/>
          <ac:spMkLst>
            <pc:docMk/>
            <pc:sldMk cId="0" sldId="261"/>
            <ac:spMk id="4" creationId="{00000000-0000-0000-0000-000000000000}"/>
          </ac:spMkLst>
        </pc:spChg>
        <pc:spChg chg="mod">
          <ac:chgData name="Iva Vavic" userId="13a89f61-d74e-4100-9f82-8f9fd7ea3560" providerId="ADAL" clId="{E1DC80F1-2823-418A-888F-9E6640D89E20}" dt="2023-06-05T10:46:08.323" v="1599" actId="207"/>
          <ac:spMkLst>
            <pc:docMk/>
            <pc:sldMk cId="0" sldId="261"/>
            <ac:spMk id="5" creationId="{00000000-0000-0000-0000-000000000000}"/>
          </ac:spMkLst>
        </pc:spChg>
        <pc:spChg chg="mod">
          <ac:chgData name="Iva Vavic" userId="13a89f61-d74e-4100-9f82-8f9fd7ea3560" providerId="ADAL" clId="{E1DC80F1-2823-418A-888F-9E6640D89E20}" dt="2023-06-05T10:46:08.323" v="1599" actId="207"/>
          <ac:spMkLst>
            <pc:docMk/>
            <pc:sldMk cId="0" sldId="261"/>
            <ac:spMk id="6" creationId="{00000000-0000-0000-0000-000000000000}"/>
          </ac:spMkLst>
        </pc:spChg>
        <pc:spChg chg="mod">
          <ac:chgData name="Iva Vavic" userId="13a89f61-d74e-4100-9f82-8f9fd7ea3560" providerId="ADAL" clId="{E1DC80F1-2823-418A-888F-9E6640D89E20}" dt="2023-06-05T10:46:08.323" v="1599" actId="207"/>
          <ac:spMkLst>
            <pc:docMk/>
            <pc:sldMk cId="0" sldId="261"/>
            <ac:spMk id="7" creationId="{00000000-0000-0000-0000-000000000000}"/>
          </ac:spMkLst>
        </pc:spChg>
        <pc:spChg chg="mod">
          <ac:chgData name="Iva Vavic" userId="13a89f61-d74e-4100-9f82-8f9fd7ea3560" providerId="ADAL" clId="{E1DC80F1-2823-418A-888F-9E6640D89E20}" dt="2023-06-05T10:46:02.313" v="1598" actId="207"/>
          <ac:spMkLst>
            <pc:docMk/>
            <pc:sldMk cId="0" sldId="261"/>
            <ac:spMk id="13" creationId="{00000000-0000-0000-0000-000000000000}"/>
          </ac:spMkLst>
        </pc:spChg>
        <pc:spChg chg="mod">
          <ac:chgData name="Iva Vavic" userId="13a89f61-d74e-4100-9f82-8f9fd7ea3560" providerId="ADAL" clId="{E1DC80F1-2823-418A-888F-9E6640D89E20}" dt="2023-06-05T10:45:52.263" v="1597" actId="1076"/>
          <ac:spMkLst>
            <pc:docMk/>
            <pc:sldMk cId="0" sldId="261"/>
            <ac:spMk id="14" creationId="{00000000-0000-0000-0000-000000000000}"/>
          </ac:spMkLst>
        </pc:spChg>
      </pc:sldChg>
      <pc:sldChg chg="modSp add del mod">
        <pc:chgData name="Iva Vavic" userId="13a89f61-d74e-4100-9f82-8f9fd7ea3560" providerId="ADAL" clId="{E1DC80F1-2823-418A-888F-9E6640D89E20}" dt="2023-06-05T10:50:19.045" v="1657" actId="47"/>
        <pc:sldMkLst>
          <pc:docMk/>
          <pc:sldMk cId="0" sldId="262"/>
        </pc:sldMkLst>
        <pc:spChg chg="mod">
          <ac:chgData name="Iva Vavic" userId="13a89f61-d74e-4100-9f82-8f9fd7ea3560" providerId="ADAL" clId="{E1DC80F1-2823-418A-888F-9E6640D89E20}" dt="2023-06-05T10:46:40.662" v="1605" actId="108"/>
          <ac:spMkLst>
            <pc:docMk/>
            <pc:sldMk cId="0" sldId="262"/>
            <ac:spMk id="20" creationId="{00000000-0000-0000-0000-000000000000}"/>
          </ac:spMkLst>
        </pc:spChg>
        <pc:spChg chg="mod">
          <ac:chgData name="Iva Vavic" userId="13a89f61-d74e-4100-9f82-8f9fd7ea3560" providerId="ADAL" clId="{E1DC80F1-2823-418A-888F-9E6640D89E20}" dt="2023-06-05T10:46:43.685" v="1606" actId="108"/>
          <ac:spMkLst>
            <pc:docMk/>
            <pc:sldMk cId="0" sldId="262"/>
            <ac:spMk id="21" creationId="{00000000-0000-0000-0000-000000000000}"/>
          </ac:spMkLst>
        </pc:spChg>
      </pc:sldChg>
      <pc:sldChg chg="modSp add del mod">
        <pc:chgData name="Iva Vavic" userId="13a89f61-d74e-4100-9f82-8f9fd7ea3560" providerId="ADAL" clId="{E1DC80F1-2823-418A-888F-9E6640D89E20}" dt="2023-06-05T10:50:19.045" v="1657" actId="47"/>
        <pc:sldMkLst>
          <pc:docMk/>
          <pc:sldMk cId="0" sldId="263"/>
        </pc:sldMkLst>
        <pc:spChg chg="mod">
          <ac:chgData name="Iva Vavic" userId="13a89f61-d74e-4100-9f82-8f9fd7ea3560" providerId="ADAL" clId="{E1DC80F1-2823-418A-888F-9E6640D89E20}" dt="2023-06-05T10:46:54.555" v="1609" actId="108"/>
          <ac:spMkLst>
            <pc:docMk/>
            <pc:sldMk cId="0" sldId="263"/>
            <ac:spMk id="2" creationId="{00000000-0000-0000-0000-000000000000}"/>
          </ac:spMkLst>
        </pc:spChg>
      </pc:sldChg>
      <pc:sldChg chg="modSp add del mod">
        <pc:chgData name="Iva Vavic" userId="13a89f61-d74e-4100-9f82-8f9fd7ea3560" providerId="ADAL" clId="{E1DC80F1-2823-418A-888F-9E6640D89E20}" dt="2023-06-05T10:50:19.045" v="1657" actId="47"/>
        <pc:sldMkLst>
          <pc:docMk/>
          <pc:sldMk cId="0" sldId="264"/>
        </pc:sldMkLst>
        <pc:spChg chg="mod">
          <ac:chgData name="Iva Vavic" userId="13a89f61-d74e-4100-9f82-8f9fd7ea3560" providerId="ADAL" clId="{E1DC80F1-2823-418A-888F-9E6640D89E20}" dt="2023-06-05T10:46:59.581" v="1611" actId="108"/>
          <ac:spMkLst>
            <pc:docMk/>
            <pc:sldMk cId="0" sldId="264"/>
            <ac:spMk id="17" creationId="{00000000-0000-0000-0000-000000000000}"/>
          </ac:spMkLst>
        </pc:spChg>
      </pc:sldChg>
      <pc:sldChg chg="modSp add del mod">
        <pc:chgData name="Iva Vavic" userId="13a89f61-d74e-4100-9f82-8f9fd7ea3560" providerId="ADAL" clId="{E1DC80F1-2823-418A-888F-9E6640D89E20}" dt="2023-06-05T10:50:19.045" v="1657" actId="47"/>
        <pc:sldMkLst>
          <pc:docMk/>
          <pc:sldMk cId="0" sldId="265"/>
        </pc:sldMkLst>
        <pc:spChg chg="mod">
          <ac:chgData name="Iva Vavic" userId="13a89f61-d74e-4100-9f82-8f9fd7ea3560" providerId="ADAL" clId="{E1DC80F1-2823-418A-888F-9E6640D89E20}" dt="2023-06-05T10:50:08.373" v="1656" actId="108"/>
          <ac:spMkLst>
            <pc:docMk/>
            <pc:sldMk cId="0" sldId="265"/>
            <ac:spMk id="2" creationId="{00000000-0000-0000-0000-000000000000}"/>
          </ac:spMkLst>
        </pc:spChg>
      </pc:sldChg>
      <pc:sldChg chg="modSp add del mod">
        <pc:chgData name="Iva Vavic" userId="13a89f61-d74e-4100-9f82-8f9fd7ea3560" providerId="ADAL" clId="{E1DC80F1-2823-418A-888F-9E6640D89E20}" dt="2023-06-05T10:50:19.045" v="1657" actId="47"/>
        <pc:sldMkLst>
          <pc:docMk/>
          <pc:sldMk cId="0" sldId="266"/>
        </pc:sldMkLst>
        <pc:spChg chg="mod">
          <ac:chgData name="Iva Vavic" userId="13a89f61-d74e-4100-9f82-8f9fd7ea3560" providerId="ADAL" clId="{E1DC80F1-2823-418A-888F-9E6640D89E20}" dt="2023-06-05T10:50:08.347" v="1655" actId="108"/>
          <ac:spMkLst>
            <pc:docMk/>
            <pc:sldMk cId="0" sldId="266"/>
            <ac:spMk id="2" creationId="{00000000-0000-0000-0000-000000000000}"/>
          </ac:spMkLst>
        </pc:spChg>
        <pc:spChg chg="mod">
          <ac:chgData name="Iva Vavic" userId="13a89f61-d74e-4100-9f82-8f9fd7ea3560" providerId="ADAL" clId="{E1DC80F1-2823-418A-888F-9E6640D89E20}" dt="2023-06-05T10:43:27.665" v="1571" actId="1076"/>
          <ac:spMkLst>
            <pc:docMk/>
            <pc:sldMk cId="0" sldId="266"/>
            <ac:spMk id="3" creationId="{00000000-0000-0000-0000-000000000000}"/>
          </ac:spMkLst>
        </pc:spChg>
        <pc:spChg chg="mod">
          <ac:chgData name="Iva Vavic" userId="13a89f61-d74e-4100-9f82-8f9fd7ea3560" providerId="ADAL" clId="{E1DC80F1-2823-418A-888F-9E6640D89E20}" dt="2023-06-05T10:43:27.665" v="1571" actId="1076"/>
          <ac:spMkLst>
            <pc:docMk/>
            <pc:sldMk cId="0" sldId="266"/>
            <ac:spMk id="4" creationId="{00000000-0000-0000-0000-000000000000}"/>
          </ac:spMkLst>
        </pc:spChg>
        <pc:spChg chg="mod">
          <ac:chgData name="Iva Vavic" userId="13a89f61-d74e-4100-9f82-8f9fd7ea3560" providerId="ADAL" clId="{E1DC80F1-2823-418A-888F-9E6640D89E20}" dt="2023-06-05T10:43:27.665" v="1571" actId="1076"/>
          <ac:spMkLst>
            <pc:docMk/>
            <pc:sldMk cId="0" sldId="266"/>
            <ac:spMk id="5" creationId="{00000000-0000-0000-0000-000000000000}"/>
          </ac:spMkLst>
        </pc:spChg>
        <pc:spChg chg="mod">
          <ac:chgData name="Iva Vavic" userId="13a89f61-d74e-4100-9f82-8f9fd7ea3560" providerId="ADAL" clId="{E1DC80F1-2823-418A-888F-9E6640D89E20}" dt="2023-06-05T10:43:27.665" v="1571" actId="1076"/>
          <ac:spMkLst>
            <pc:docMk/>
            <pc:sldMk cId="0" sldId="266"/>
            <ac:spMk id="6" creationId="{00000000-0000-0000-0000-000000000000}"/>
          </ac:spMkLst>
        </pc:spChg>
        <pc:spChg chg="mod">
          <ac:chgData name="Iva Vavic" userId="13a89f61-d74e-4100-9f82-8f9fd7ea3560" providerId="ADAL" clId="{E1DC80F1-2823-418A-888F-9E6640D89E20}" dt="2023-06-05T10:43:27.665" v="1571" actId="1076"/>
          <ac:spMkLst>
            <pc:docMk/>
            <pc:sldMk cId="0" sldId="266"/>
            <ac:spMk id="7" creationId="{00000000-0000-0000-0000-000000000000}"/>
          </ac:spMkLst>
        </pc:spChg>
        <pc:spChg chg="mod">
          <ac:chgData name="Iva Vavic" userId="13a89f61-d74e-4100-9f82-8f9fd7ea3560" providerId="ADAL" clId="{E1DC80F1-2823-418A-888F-9E6640D89E20}" dt="2023-06-05T10:43:27.665" v="1571" actId="1076"/>
          <ac:spMkLst>
            <pc:docMk/>
            <pc:sldMk cId="0" sldId="266"/>
            <ac:spMk id="8" creationId="{00000000-0000-0000-0000-000000000000}"/>
          </ac:spMkLst>
        </pc:spChg>
        <pc:spChg chg="mod">
          <ac:chgData name="Iva Vavic" userId="13a89f61-d74e-4100-9f82-8f9fd7ea3560" providerId="ADAL" clId="{E1DC80F1-2823-418A-888F-9E6640D89E20}" dt="2023-06-05T10:43:27.665" v="1571" actId="1076"/>
          <ac:spMkLst>
            <pc:docMk/>
            <pc:sldMk cId="0" sldId="266"/>
            <ac:spMk id="9" creationId="{00000000-0000-0000-0000-000000000000}"/>
          </ac:spMkLst>
        </pc:spChg>
        <pc:spChg chg="mod">
          <ac:chgData name="Iva Vavic" userId="13a89f61-d74e-4100-9f82-8f9fd7ea3560" providerId="ADAL" clId="{E1DC80F1-2823-418A-888F-9E6640D89E20}" dt="2023-06-05T10:43:27.665" v="1571" actId="1076"/>
          <ac:spMkLst>
            <pc:docMk/>
            <pc:sldMk cId="0" sldId="266"/>
            <ac:spMk id="10" creationId="{00000000-0000-0000-0000-000000000000}"/>
          </ac:spMkLst>
        </pc:spChg>
        <pc:spChg chg="mod">
          <ac:chgData name="Iva Vavic" userId="13a89f61-d74e-4100-9f82-8f9fd7ea3560" providerId="ADAL" clId="{E1DC80F1-2823-418A-888F-9E6640D89E20}" dt="2023-06-05T10:43:27.665" v="1571" actId="1076"/>
          <ac:spMkLst>
            <pc:docMk/>
            <pc:sldMk cId="0" sldId="266"/>
            <ac:spMk id="11" creationId="{00000000-0000-0000-0000-000000000000}"/>
          </ac:spMkLst>
        </pc:spChg>
      </pc:sldChg>
      <pc:sldChg chg="modSp add del mod">
        <pc:chgData name="Iva Vavic" userId="13a89f61-d74e-4100-9f82-8f9fd7ea3560" providerId="ADAL" clId="{E1DC80F1-2823-418A-888F-9E6640D89E20}" dt="2023-06-05T10:50:19.045" v="1657" actId="47"/>
        <pc:sldMkLst>
          <pc:docMk/>
          <pc:sldMk cId="0" sldId="267"/>
        </pc:sldMkLst>
        <pc:spChg chg="mod">
          <ac:chgData name="Iva Vavic" userId="13a89f61-d74e-4100-9f82-8f9fd7ea3560" providerId="ADAL" clId="{E1DC80F1-2823-418A-888F-9E6640D89E20}" dt="2023-06-05T10:50:08.304" v="1654" actId="108"/>
          <ac:spMkLst>
            <pc:docMk/>
            <pc:sldMk cId="0" sldId="267"/>
            <ac:spMk id="4" creationId="{00000000-0000-0000-0000-000000000000}"/>
          </ac:spMkLst>
        </pc:spChg>
      </pc:sldChg>
      <pc:sldChg chg="addSp delSp modSp add del mod">
        <pc:chgData name="Iva Vavic" userId="13a89f61-d74e-4100-9f82-8f9fd7ea3560" providerId="ADAL" clId="{E1DC80F1-2823-418A-888F-9E6640D89E20}" dt="2023-06-05T10:50:19.045" v="1657" actId="47"/>
        <pc:sldMkLst>
          <pc:docMk/>
          <pc:sldMk cId="0" sldId="268"/>
        </pc:sldMkLst>
        <pc:spChg chg="add del">
          <ac:chgData name="Iva Vavic" userId="13a89f61-d74e-4100-9f82-8f9fd7ea3560" providerId="ADAL" clId="{E1DC80F1-2823-418A-888F-9E6640D89E20}" dt="2023-06-05T10:50:07.477" v="1648" actId="478"/>
          <ac:spMkLst>
            <pc:docMk/>
            <pc:sldMk cId="0" sldId="268"/>
            <ac:spMk id="2" creationId="{00000000-0000-0000-0000-000000000000}"/>
          </ac:spMkLst>
        </pc:spChg>
        <pc:spChg chg="add del">
          <ac:chgData name="Iva Vavic" userId="13a89f61-d74e-4100-9f82-8f9fd7ea3560" providerId="ADAL" clId="{E1DC80F1-2823-418A-888F-9E6640D89E20}" dt="2023-06-05T10:50:07.477" v="1648" actId="478"/>
          <ac:spMkLst>
            <pc:docMk/>
            <pc:sldMk cId="0" sldId="268"/>
            <ac:spMk id="3" creationId="{00000000-0000-0000-0000-000000000000}"/>
          </ac:spMkLst>
        </pc:spChg>
        <pc:spChg chg="add del">
          <ac:chgData name="Iva Vavic" userId="13a89f61-d74e-4100-9f82-8f9fd7ea3560" providerId="ADAL" clId="{E1DC80F1-2823-418A-888F-9E6640D89E20}" dt="2023-06-05T10:50:07.477" v="1648" actId="478"/>
          <ac:spMkLst>
            <pc:docMk/>
            <pc:sldMk cId="0" sldId="268"/>
            <ac:spMk id="4" creationId="{00000000-0000-0000-0000-000000000000}"/>
          </ac:spMkLst>
        </pc:spChg>
        <pc:spChg chg="add del mod">
          <ac:chgData name="Iva Vavic" userId="13a89f61-d74e-4100-9f82-8f9fd7ea3560" providerId="ADAL" clId="{E1DC80F1-2823-418A-888F-9E6640D89E20}" dt="2023-06-05T10:50:07.477" v="1648" actId="478"/>
          <ac:spMkLst>
            <pc:docMk/>
            <pc:sldMk cId="0" sldId="268"/>
            <ac:spMk id="6" creationId="{B1EBB907-2266-DA3C-2979-C87C2E8FC10E}"/>
          </ac:spMkLst>
        </pc:spChg>
        <pc:picChg chg="add del mod">
          <ac:chgData name="Iva Vavic" userId="13a89f61-d74e-4100-9f82-8f9fd7ea3560" providerId="ADAL" clId="{E1DC80F1-2823-418A-888F-9E6640D89E20}" dt="2023-06-05T10:50:07.036" v="1646" actId="22"/>
          <ac:picMkLst>
            <pc:docMk/>
            <pc:sldMk cId="0" sldId="268"/>
            <ac:picMk id="8" creationId="{F38B363D-DE30-2F4C-0681-504F3BA036FD}"/>
          </ac:picMkLst>
        </pc:picChg>
        <pc:picChg chg="add del mod">
          <ac:chgData name="Iva Vavic" userId="13a89f61-d74e-4100-9f82-8f9fd7ea3560" providerId="ADAL" clId="{E1DC80F1-2823-418A-888F-9E6640D89E20}" dt="2023-06-05T10:50:05.909" v="1640" actId="22"/>
          <ac:picMkLst>
            <pc:docMk/>
            <pc:sldMk cId="0" sldId="268"/>
            <ac:picMk id="10" creationId="{E9736AAC-555E-A627-208E-A1C35F34A479}"/>
          </ac:picMkLst>
        </pc:picChg>
      </pc:sldChg>
      <pc:sldChg chg="modSp add del mod">
        <pc:chgData name="Iva Vavic" userId="13a89f61-d74e-4100-9f82-8f9fd7ea3560" providerId="ADAL" clId="{E1DC80F1-2823-418A-888F-9E6640D89E20}" dt="2023-06-05T10:50:19.045" v="1657" actId="47"/>
        <pc:sldMkLst>
          <pc:docMk/>
          <pc:sldMk cId="0" sldId="269"/>
        </pc:sldMkLst>
        <pc:spChg chg="mod">
          <ac:chgData name="Iva Vavic" userId="13a89f61-d74e-4100-9f82-8f9fd7ea3560" providerId="ADAL" clId="{E1DC80F1-2823-418A-888F-9E6640D89E20}" dt="2023-06-05T10:47:17.587" v="1616" actId="1076"/>
          <ac:spMkLst>
            <pc:docMk/>
            <pc:sldMk cId="0" sldId="269"/>
            <ac:spMk id="3" creationId="{00000000-0000-0000-0000-000000000000}"/>
          </ac:spMkLst>
        </pc:spChg>
        <pc:spChg chg="mod">
          <ac:chgData name="Iva Vavic" userId="13a89f61-d74e-4100-9f82-8f9fd7ea3560" providerId="ADAL" clId="{E1DC80F1-2823-418A-888F-9E6640D89E20}" dt="2023-06-05T10:50:08.280" v="1653" actId="108"/>
          <ac:spMkLst>
            <pc:docMk/>
            <pc:sldMk cId="0" sldId="269"/>
            <ac:spMk id="4" creationId="{00000000-0000-0000-0000-000000000000}"/>
          </ac:spMkLst>
        </pc:spChg>
      </pc:sldChg>
      <pc:sldChg chg="add del">
        <pc:chgData name="Iva Vavic" userId="13a89f61-d74e-4100-9f82-8f9fd7ea3560" providerId="ADAL" clId="{E1DC80F1-2823-418A-888F-9E6640D89E20}" dt="2023-06-05T10:50:19.045" v="1657" actId="47"/>
        <pc:sldMkLst>
          <pc:docMk/>
          <pc:sldMk cId="0" sldId="270"/>
        </pc:sldMkLst>
      </pc:sldChg>
      <pc:sldChg chg="add del">
        <pc:chgData name="Iva Vavic" userId="13a89f61-d74e-4100-9f82-8f9fd7ea3560" providerId="ADAL" clId="{E1DC80F1-2823-418A-888F-9E6640D89E20}" dt="2023-06-05T10:50:19.045" v="1657" actId="47"/>
        <pc:sldMkLst>
          <pc:docMk/>
          <pc:sldMk cId="0" sldId="271"/>
        </pc:sldMkLst>
      </pc:sldChg>
      <pc:sldChg chg="add del">
        <pc:chgData name="Iva Vavic" userId="13a89f61-d74e-4100-9f82-8f9fd7ea3560" providerId="ADAL" clId="{E1DC80F1-2823-418A-888F-9E6640D89E20}" dt="2023-06-05T10:50:19.045" v="1657" actId="47"/>
        <pc:sldMkLst>
          <pc:docMk/>
          <pc:sldMk cId="0" sldId="272"/>
        </pc:sldMkLst>
      </pc:sldChg>
      <pc:sldChg chg="add del">
        <pc:chgData name="Iva Vavic" userId="13a89f61-d74e-4100-9f82-8f9fd7ea3560" providerId="ADAL" clId="{E1DC80F1-2823-418A-888F-9E6640D89E20}" dt="2023-06-05T10:50:19.045" v="1657" actId="47"/>
        <pc:sldMkLst>
          <pc:docMk/>
          <pc:sldMk cId="0" sldId="273"/>
        </pc:sldMkLst>
      </pc:sldChg>
      <pc:sldChg chg="add del">
        <pc:chgData name="Iva Vavic" userId="13a89f61-d74e-4100-9f82-8f9fd7ea3560" providerId="ADAL" clId="{E1DC80F1-2823-418A-888F-9E6640D89E20}" dt="2023-06-05T10:50:19.045" v="1657" actId="47"/>
        <pc:sldMkLst>
          <pc:docMk/>
          <pc:sldMk cId="0" sldId="274"/>
        </pc:sldMkLst>
      </pc:sldChg>
      <pc:sldChg chg="modSp mod setBg">
        <pc:chgData name="Iva Vavic" userId="13a89f61-d74e-4100-9f82-8f9fd7ea3560" providerId="ADAL" clId="{E1DC80F1-2823-418A-888F-9E6640D89E20}" dt="2023-06-04T17:57:27.230" v="627" actId="20577"/>
        <pc:sldMkLst>
          <pc:docMk/>
          <pc:sldMk cId="1472166204" sldId="298"/>
        </pc:sldMkLst>
        <pc:spChg chg="mod">
          <ac:chgData name="Iva Vavic" userId="13a89f61-d74e-4100-9f82-8f9fd7ea3560" providerId="ADAL" clId="{E1DC80F1-2823-418A-888F-9E6640D89E20}" dt="2023-06-04T17:57:27.230" v="627" actId="20577"/>
          <ac:spMkLst>
            <pc:docMk/>
            <pc:sldMk cId="1472166204" sldId="298"/>
            <ac:spMk id="4" creationId="{4A9045E3-A913-9466-AA9F-7B8F58F1C90C}"/>
          </ac:spMkLst>
        </pc:spChg>
      </pc:sldChg>
      <pc:sldChg chg="modSp mod ord">
        <pc:chgData name="Iva Vavic" userId="13a89f61-d74e-4100-9f82-8f9fd7ea3560" providerId="ADAL" clId="{E1DC80F1-2823-418A-888F-9E6640D89E20}" dt="2023-06-04T15:08:05.409" v="568" actId="1076"/>
        <pc:sldMkLst>
          <pc:docMk/>
          <pc:sldMk cId="1301269577" sldId="416"/>
        </pc:sldMkLst>
        <pc:spChg chg="mod">
          <ac:chgData name="Iva Vavic" userId="13a89f61-d74e-4100-9f82-8f9fd7ea3560" providerId="ADAL" clId="{E1DC80F1-2823-418A-888F-9E6640D89E20}" dt="2023-06-04T15:02:48.933" v="566" actId="14100"/>
          <ac:spMkLst>
            <pc:docMk/>
            <pc:sldMk cId="1301269577" sldId="416"/>
            <ac:spMk id="2" creationId="{00000000-0000-0000-0000-000000000000}"/>
          </ac:spMkLst>
        </pc:spChg>
        <pc:picChg chg="mod modCrop">
          <ac:chgData name="Iva Vavic" userId="13a89f61-d74e-4100-9f82-8f9fd7ea3560" providerId="ADAL" clId="{E1DC80F1-2823-418A-888F-9E6640D89E20}" dt="2023-06-04T15:08:05.409" v="568" actId="1076"/>
          <ac:picMkLst>
            <pc:docMk/>
            <pc:sldMk cId="1301269577" sldId="416"/>
            <ac:picMk id="6" creationId="{B34E9E50-A63A-F715-2981-8D29F7835A0A}"/>
          </ac:picMkLst>
        </pc:picChg>
      </pc:sldChg>
      <pc:sldChg chg="addSp modSp add del mod ord setBg">
        <pc:chgData name="Iva Vavic" userId="13a89f61-d74e-4100-9f82-8f9fd7ea3560" providerId="ADAL" clId="{E1DC80F1-2823-418A-888F-9E6640D89E20}" dt="2023-06-05T10:54:09.266" v="1737"/>
        <pc:sldMkLst>
          <pc:docMk/>
          <pc:sldMk cId="748832690" sldId="419"/>
        </pc:sldMkLst>
        <pc:spChg chg="add mod">
          <ac:chgData name="Iva Vavic" userId="13a89f61-d74e-4100-9f82-8f9fd7ea3560" providerId="ADAL" clId="{E1DC80F1-2823-418A-888F-9E6640D89E20}" dt="2023-06-05T10:51:06.657" v="1665"/>
          <ac:spMkLst>
            <pc:docMk/>
            <pc:sldMk cId="748832690" sldId="419"/>
            <ac:spMk id="3" creationId="{B924A003-465A-5AAB-8D40-A7FF76842CEB}"/>
          </ac:spMkLst>
        </pc:spChg>
        <pc:spChg chg="add mod">
          <ac:chgData name="Iva Vavic" userId="13a89f61-d74e-4100-9f82-8f9fd7ea3560" providerId="ADAL" clId="{E1DC80F1-2823-418A-888F-9E6640D89E20}" dt="2023-06-05T10:00:19.082" v="1497"/>
          <ac:spMkLst>
            <pc:docMk/>
            <pc:sldMk cId="748832690" sldId="419"/>
            <ac:spMk id="3" creationId="{CB0C4EBD-C561-9294-338C-68AC1BE8081A}"/>
          </ac:spMkLst>
        </pc:spChg>
        <pc:spChg chg="add mod">
          <ac:chgData name="Iva Vavic" userId="13a89f61-d74e-4100-9f82-8f9fd7ea3560" providerId="ADAL" clId="{E1DC80F1-2823-418A-888F-9E6640D89E20}" dt="2023-06-05T10:00:19.082" v="1497"/>
          <ac:spMkLst>
            <pc:docMk/>
            <pc:sldMk cId="748832690" sldId="419"/>
            <ac:spMk id="4" creationId="{15B4E650-D3FB-8DB4-16BF-51A876C41F58}"/>
          </ac:spMkLst>
        </pc:spChg>
        <pc:spChg chg="add mod">
          <ac:chgData name="Iva Vavic" userId="13a89f61-d74e-4100-9f82-8f9fd7ea3560" providerId="ADAL" clId="{E1DC80F1-2823-418A-888F-9E6640D89E20}" dt="2023-06-05T10:51:06.657" v="1665"/>
          <ac:spMkLst>
            <pc:docMk/>
            <pc:sldMk cId="748832690" sldId="419"/>
            <ac:spMk id="4" creationId="{C5CC6A27-AADB-1244-43E0-574B9BDF47F8}"/>
          </ac:spMkLst>
        </pc:spChg>
        <pc:spChg chg="mod">
          <ac:chgData name="Iva Vavic" userId="13a89f61-d74e-4100-9f82-8f9fd7ea3560" providerId="ADAL" clId="{E1DC80F1-2823-418A-888F-9E6640D89E20}" dt="2023-06-05T10:52:04.105" v="1735" actId="2711"/>
          <ac:spMkLst>
            <pc:docMk/>
            <pc:sldMk cId="748832690" sldId="419"/>
            <ac:spMk id="17" creationId="{CD01EF23-FBC9-40B4-180A-2605C5030990}"/>
          </ac:spMkLst>
        </pc:spChg>
      </pc:sldChg>
      <pc:sldChg chg="addSp delSp modSp mod">
        <pc:chgData name="Iva Vavic" userId="13a89f61-d74e-4100-9f82-8f9fd7ea3560" providerId="ADAL" clId="{E1DC80F1-2823-418A-888F-9E6640D89E20}" dt="2023-06-05T09:49:36.255" v="1362" actId="14100"/>
        <pc:sldMkLst>
          <pc:docMk/>
          <pc:sldMk cId="1525568896" sldId="427"/>
        </pc:sldMkLst>
        <pc:spChg chg="mod">
          <ac:chgData name="Iva Vavic" userId="13a89f61-d74e-4100-9f82-8f9fd7ea3560" providerId="ADAL" clId="{E1DC80F1-2823-418A-888F-9E6640D89E20}" dt="2023-06-05T09:49:36.255" v="1362" actId="14100"/>
          <ac:spMkLst>
            <pc:docMk/>
            <pc:sldMk cId="1525568896" sldId="427"/>
            <ac:spMk id="15" creationId="{AF18885C-59DE-DC9B-B6E2-CC9EEF3CC241}"/>
          </ac:spMkLst>
        </pc:spChg>
        <pc:picChg chg="add mod ord modCrop">
          <ac:chgData name="Iva Vavic" userId="13a89f61-d74e-4100-9f82-8f9fd7ea3560" providerId="ADAL" clId="{E1DC80F1-2823-418A-888F-9E6640D89E20}" dt="2023-06-04T15:00:34.481" v="499" actId="1037"/>
          <ac:picMkLst>
            <pc:docMk/>
            <pc:sldMk cId="1525568896" sldId="427"/>
            <ac:picMk id="4" creationId="{79426F5A-FAA8-44CF-6323-D91BFF948CAC}"/>
          </ac:picMkLst>
        </pc:picChg>
        <pc:picChg chg="del">
          <ac:chgData name="Iva Vavic" userId="13a89f61-d74e-4100-9f82-8f9fd7ea3560" providerId="ADAL" clId="{E1DC80F1-2823-418A-888F-9E6640D89E20}" dt="2023-06-04T05:51:02.283" v="183" actId="478"/>
          <ac:picMkLst>
            <pc:docMk/>
            <pc:sldMk cId="1525568896" sldId="427"/>
            <ac:picMk id="8" creationId="{A4EADF20-2B48-3B59-427E-AC07BA8DB3FE}"/>
          </ac:picMkLst>
        </pc:picChg>
        <pc:picChg chg="add mod ord modCrop">
          <ac:chgData name="Iva Vavic" userId="13a89f61-d74e-4100-9f82-8f9fd7ea3560" providerId="ADAL" clId="{E1DC80F1-2823-418A-888F-9E6640D89E20}" dt="2023-06-04T15:00:47.694" v="500" actId="732"/>
          <ac:picMkLst>
            <pc:docMk/>
            <pc:sldMk cId="1525568896" sldId="427"/>
            <ac:picMk id="9" creationId="{E677917B-2096-B5F7-75F2-6EE568CB173A}"/>
          </ac:picMkLst>
        </pc:picChg>
      </pc:sldChg>
      <pc:sldChg chg="modSp add del mod ord">
        <pc:chgData name="Iva Vavic" userId="13a89f61-d74e-4100-9f82-8f9fd7ea3560" providerId="ADAL" clId="{E1DC80F1-2823-418A-888F-9E6640D89E20}" dt="2023-06-04T14:50:41.431" v="377" actId="47"/>
        <pc:sldMkLst>
          <pc:docMk/>
          <pc:sldMk cId="1697380125" sldId="470"/>
        </pc:sldMkLst>
        <pc:spChg chg="mod">
          <ac:chgData name="Iva Vavic" userId="13a89f61-d74e-4100-9f82-8f9fd7ea3560" providerId="ADAL" clId="{E1DC80F1-2823-418A-888F-9E6640D89E20}" dt="2023-06-04T14:04:55.807" v="290"/>
          <ac:spMkLst>
            <pc:docMk/>
            <pc:sldMk cId="1697380125" sldId="470"/>
            <ac:spMk id="15" creationId="{AF18885C-59DE-DC9B-B6E2-CC9EEF3CC241}"/>
          </ac:spMkLst>
        </pc:spChg>
      </pc:sldChg>
      <pc:sldChg chg="addSp delSp modSp mod">
        <pc:chgData name="Iva Vavic" userId="13a89f61-d74e-4100-9f82-8f9fd7ea3560" providerId="ADAL" clId="{E1DC80F1-2823-418A-888F-9E6640D89E20}" dt="2023-06-05T08:26:54.015" v="989" actId="108"/>
        <pc:sldMkLst>
          <pc:docMk/>
          <pc:sldMk cId="713679137" sldId="472"/>
        </pc:sldMkLst>
        <pc:spChg chg="mod">
          <ac:chgData name="Iva Vavic" userId="13a89f61-d74e-4100-9f82-8f9fd7ea3560" providerId="ADAL" clId="{E1DC80F1-2823-418A-888F-9E6640D89E20}" dt="2023-06-05T08:19:34.362" v="671" actId="20577"/>
          <ac:spMkLst>
            <pc:docMk/>
            <pc:sldMk cId="713679137" sldId="472"/>
            <ac:spMk id="2" creationId="{00000000-0000-0000-0000-000000000000}"/>
          </ac:spMkLst>
        </pc:spChg>
        <pc:spChg chg="add mod">
          <ac:chgData name="Iva Vavic" userId="13a89f61-d74e-4100-9f82-8f9fd7ea3560" providerId="ADAL" clId="{E1DC80F1-2823-418A-888F-9E6640D89E20}" dt="2023-06-05T08:26:54.015" v="989" actId="108"/>
          <ac:spMkLst>
            <pc:docMk/>
            <pc:sldMk cId="713679137" sldId="472"/>
            <ac:spMk id="10" creationId="{FF90F467-7E3B-33E8-CFC1-0EDDC2E96C2A}"/>
          </ac:spMkLst>
        </pc:spChg>
        <pc:graphicFrameChg chg="del">
          <ac:chgData name="Iva Vavic" userId="13a89f61-d74e-4100-9f82-8f9fd7ea3560" providerId="ADAL" clId="{E1DC80F1-2823-418A-888F-9E6640D89E20}" dt="2023-06-05T08:16:24.600" v="633" actId="478"/>
          <ac:graphicFrameMkLst>
            <pc:docMk/>
            <pc:sldMk cId="713679137" sldId="472"/>
            <ac:graphicFrameMk id="3" creationId="{061622F2-A399-0650-29B3-78BCE38E1FF2}"/>
          </ac:graphicFrameMkLst>
        </pc:graphicFrameChg>
        <pc:picChg chg="add mod ord">
          <ac:chgData name="Iva Vavic" userId="13a89f61-d74e-4100-9f82-8f9fd7ea3560" providerId="ADAL" clId="{E1DC80F1-2823-418A-888F-9E6640D89E20}" dt="2023-06-05T08:19:09.694" v="646" actId="14100"/>
          <ac:picMkLst>
            <pc:docMk/>
            <pc:sldMk cId="713679137" sldId="472"/>
            <ac:picMk id="6" creationId="{E928F822-A272-4838-08E7-0FCEE02E2D6A}"/>
          </ac:picMkLst>
        </pc:picChg>
        <pc:picChg chg="add mod">
          <ac:chgData name="Iva Vavic" userId="13a89f61-d74e-4100-9f82-8f9fd7ea3560" providerId="ADAL" clId="{E1DC80F1-2823-418A-888F-9E6640D89E20}" dt="2023-06-05T08:19:23.509" v="649" actId="14100"/>
          <ac:picMkLst>
            <pc:docMk/>
            <pc:sldMk cId="713679137" sldId="472"/>
            <ac:picMk id="9" creationId="{1BF40CD2-3644-6842-B295-799A3D9997ED}"/>
          </ac:picMkLst>
        </pc:picChg>
      </pc:sldChg>
      <pc:sldChg chg="del">
        <pc:chgData name="Iva Vavic" userId="13a89f61-d74e-4100-9f82-8f9fd7ea3560" providerId="ADAL" clId="{E1DC80F1-2823-418A-888F-9E6640D89E20}" dt="2023-06-03T19:18:14.105" v="4" actId="47"/>
        <pc:sldMkLst>
          <pc:docMk/>
          <pc:sldMk cId="2208766405" sldId="473"/>
        </pc:sldMkLst>
      </pc:sldChg>
      <pc:sldChg chg="del">
        <pc:chgData name="Iva Vavic" userId="13a89f61-d74e-4100-9f82-8f9fd7ea3560" providerId="ADAL" clId="{E1DC80F1-2823-418A-888F-9E6640D89E20}" dt="2023-06-03T19:18:15.883" v="5" actId="47"/>
        <pc:sldMkLst>
          <pc:docMk/>
          <pc:sldMk cId="1305339864" sldId="474"/>
        </pc:sldMkLst>
      </pc:sldChg>
      <pc:sldChg chg="del">
        <pc:chgData name="Iva Vavic" userId="13a89f61-d74e-4100-9f82-8f9fd7ea3560" providerId="ADAL" clId="{E1DC80F1-2823-418A-888F-9E6640D89E20}" dt="2023-06-03T19:18:11.437" v="3" actId="47"/>
        <pc:sldMkLst>
          <pc:docMk/>
          <pc:sldMk cId="218813829" sldId="475"/>
        </pc:sldMkLst>
      </pc:sldChg>
      <pc:sldChg chg="del">
        <pc:chgData name="Iva Vavic" userId="13a89f61-d74e-4100-9f82-8f9fd7ea3560" providerId="ADAL" clId="{E1DC80F1-2823-418A-888F-9E6640D89E20}" dt="2023-06-04T14:49:49.062" v="373" actId="47"/>
        <pc:sldMkLst>
          <pc:docMk/>
          <pc:sldMk cId="2423645643" sldId="476"/>
        </pc:sldMkLst>
      </pc:sldChg>
      <pc:sldChg chg="addSp delSp modSp mod setBg">
        <pc:chgData name="Iva Vavic" userId="13a89f61-d74e-4100-9f82-8f9fd7ea3560" providerId="ADAL" clId="{E1DC80F1-2823-418A-888F-9E6640D89E20}" dt="2023-06-05T10:03:56.977" v="1548"/>
        <pc:sldMkLst>
          <pc:docMk/>
          <pc:sldMk cId="4123397747" sldId="478"/>
        </pc:sldMkLst>
        <pc:spChg chg="mod">
          <ac:chgData name="Iva Vavic" userId="13a89f61-d74e-4100-9f82-8f9fd7ea3560" providerId="ADAL" clId="{E1DC80F1-2823-418A-888F-9E6640D89E20}" dt="2023-06-04T14:50:58.563" v="382" actId="20577"/>
          <ac:spMkLst>
            <pc:docMk/>
            <pc:sldMk cId="4123397747" sldId="478"/>
            <ac:spMk id="9" creationId="{B91D76C8-B40B-82DF-A463-7FA49157F0E0}"/>
          </ac:spMkLst>
        </pc:spChg>
        <pc:picChg chg="add del mod ord">
          <ac:chgData name="Iva Vavic" userId="13a89f61-d74e-4100-9f82-8f9fd7ea3560" providerId="ADAL" clId="{E1DC80F1-2823-418A-888F-9E6640D89E20}" dt="2023-06-05T09:10:31.489" v="1001" actId="478"/>
          <ac:picMkLst>
            <pc:docMk/>
            <pc:sldMk cId="4123397747" sldId="478"/>
            <ac:picMk id="4" creationId="{3D178E13-559C-6D03-46C1-9AE9784A9042}"/>
          </ac:picMkLst>
        </pc:picChg>
        <pc:picChg chg="del">
          <ac:chgData name="Iva Vavic" userId="13a89f61-d74e-4100-9f82-8f9fd7ea3560" providerId="ADAL" clId="{E1DC80F1-2823-418A-888F-9E6640D89E20}" dt="2023-06-03T18:38:19.997" v="0" actId="478"/>
          <ac:picMkLst>
            <pc:docMk/>
            <pc:sldMk cId="4123397747" sldId="478"/>
            <ac:picMk id="4" creationId="{FF5D30D3-A535-4465-F7D8-B45263826EC5}"/>
          </ac:picMkLst>
        </pc:picChg>
        <pc:picChg chg="add del mod ord">
          <ac:chgData name="Iva Vavic" userId="13a89f61-d74e-4100-9f82-8f9fd7ea3560" providerId="ADAL" clId="{E1DC80F1-2823-418A-888F-9E6640D89E20}" dt="2023-06-05T09:15:12.904" v="1009" actId="478"/>
          <ac:picMkLst>
            <pc:docMk/>
            <pc:sldMk cId="4123397747" sldId="478"/>
            <ac:picMk id="6" creationId="{133E5778-57F0-A41E-A050-979C36E3F46C}"/>
          </ac:picMkLst>
        </pc:picChg>
        <pc:picChg chg="add mod ord">
          <ac:chgData name="Iva Vavic" userId="13a89f61-d74e-4100-9f82-8f9fd7ea3560" providerId="ADAL" clId="{E1DC80F1-2823-418A-888F-9E6640D89E20}" dt="2023-06-05T09:21:12.955" v="1045" actId="34135"/>
          <ac:picMkLst>
            <pc:docMk/>
            <pc:sldMk cId="4123397747" sldId="478"/>
            <ac:picMk id="11" creationId="{B1A6A295-1FB5-0E1F-2837-4BF3FEA157F9}"/>
          </ac:picMkLst>
        </pc:picChg>
      </pc:sldChg>
      <pc:sldChg chg="modSp mod ord">
        <pc:chgData name="Iva Vavic" userId="13a89f61-d74e-4100-9f82-8f9fd7ea3560" providerId="ADAL" clId="{E1DC80F1-2823-418A-888F-9E6640D89E20}" dt="2023-06-04T17:57:34.913" v="629"/>
        <pc:sldMkLst>
          <pc:docMk/>
          <pc:sldMk cId="970451175" sldId="479"/>
        </pc:sldMkLst>
        <pc:graphicFrameChg chg="modGraphic">
          <ac:chgData name="Iva Vavic" userId="13a89f61-d74e-4100-9f82-8f9fd7ea3560" providerId="ADAL" clId="{E1DC80F1-2823-418A-888F-9E6640D89E20}" dt="2023-06-04T16:32:02.393" v="612" actId="2084"/>
          <ac:graphicFrameMkLst>
            <pc:docMk/>
            <pc:sldMk cId="970451175" sldId="479"/>
            <ac:graphicFrameMk id="8" creationId="{2A57BB7F-9126-6C24-75A3-5D553A2DFD8F}"/>
          </ac:graphicFrameMkLst>
        </pc:graphicFrameChg>
      </pc:sldChg>
      <pc:sldChg chg="del">
        <pc:chgData name="Iva Vavic" userId="13a89f61-d74e-4100-9f82-8f9fd7ea3560" providerId="ADAL" clId="{E1DC80F1-2823-418A-888F-9E6640D89E20}" dt="2023-06-04T14:50:35.369" v="376" actId="47"/>
        <pc:sldMkLst>
          <pc:docMk/>
          <pc:sldMk cId="1652665896" sldId="480"/>
        </pc:sldMkLst>
      </pc:sldChg>
      <pc:sldChg chg="add del">
        <pc:chgData name="Iva Vavic" userId="13a89f61-d74e-4100-9f82-8f9fd7ea3560" providerId="ADAL" clId="{E1DC80F1-2823-418A-888F-9E6640D89E20}" dt="2023-06-05T08:27:15.435" v="990" actId="47"/>
        <pc:sldMkLst>
          <pc:docMk/>
          <pc:sldMk cId="437280953" sldId="481"/>
        </pc:sldMkLst>
      </pc:sldChg>
      <pc:sldChg chg="del">
        <pc:chgData name="Iva Vavic" userId="13a89f61-d74e-4100-9f82-8f9fd7ea3560" providerId="ADAL" clId="{E1DC80F1-2823-418A-888F-9E6640D89E20}" dt="2023-06-05T08:27:16.934" v="991" actId="47"/>
        <pc:sldMkLst>
          <pc:docMk/>
          <pc:sldMk cId="1159242350" sldId="482"/>
        </pc:sldMkLst>
      </pc:sldChg>
      <pc:sldChg chg="addSp delSp modSp add mod ord">
        <pc:chgData name="Iva Vavic" userId="13a89f61-d74e-4100-9f82-8f9fd7ea3560" providerId="ADAL" clId="{E1DC80F1-2823-418A-888F-9E6640D89E20}" dt="2023-06-04T14:49:18.475" v="372"/>
        <pc:sldMkLst>
          <pc:docMk/>
          <pc:sldMk cId="4154056773" sldId="483"/>
        </pc:sldMkLst>
        <pc:spChg chg="mod">
          <ac:chgData name="Iva Vavic" userId="13a89f61-d74e-4100-9f82-8f9fd7ea3560" providerId="ADAL" clId="{E1DC80F1-2823-418A-888F-9E6640D89E20}" dt="2023-06-04T14:00:11.189" v="254" actId="20577"/>
          <ac:spMkLst>
            <pc:docMk/>
            <pc:sldMk cId="4154056773" sldId="483"/>
            <ac:spMk id="2" creationId="{00000000-0000-0000-0000-000000000000}"/>
          </ac:spMkLst>
        </pc:spChg>
        <pc:spChg chg="add mod">
          <ac:chgData name="Iva Vavic" userId="13a89f61-d74e-4100-9f82-8f9fd7ea3560" providerId="ADAL" clId="{E1DC80F1-2823-418A-888F-9E6640D89E20}" dt="2023-06-03T19:27:59.086" v="182" actId="113"/>
          <ac:spMkLst>
            <pc:docMk/>
            <pc:sldMk cId="4154056773" sldId="483"/>
            <ac:spMk id="8" creationId="{E38F3DBD-FF54-E0DC-9868-85EC94912DA6}"/>
          </ac:spMkLst>
        </pc:spChg>
        <pc:spChg chg="del">
          <ac:chgData name="Iva Vavic" userId="13a89f61-d74e-4100-9f82-8f9fd7ea3560" providerId="ADAL" clId="{E1DC80F1-2823-418A-888F-9E6640D89E20}" dt="2023-06-03T19:19:34.441" v="137" actId="478"/>
          <ac:spMkLst>
            <pc:docMk/>
            <pc:sldMk cId="4154056773" sldId="483"/>
            <ac:spMk id="15" creationId="{AF18885C-59DE-DC9B-B6E2-CC9EEF3CC241}"/>
          </ac:spMkLst>
        </pc:spChg>
        <pc:picChg chg="del">
          <ac:chgData name="Iva Vavic" userId="13a89f61-d74e-4100-9f82-8f9fd7ea3560" providerId="ADAL" clId="{E1DC80F1-2823-418A-888F-9E6640D89E20}" dt="2023-06-03T19:19:35.385" v="138" actId="478"/>
          <ac:picMkLst>
            <pc:docMk/>
            <pc:sldMk cId="4154056773" sldId="483"/>
            <ac:picMk id="4" creationId="{B625E29B-F7FA-A623-60B5-1904F15D9DAB}"/>
          </ac:picMkLst>
        </pc:picChg>
        <pc:picChg chg="add mod ord modCrop">
          <ac:chgData name="Iva Vavic" userId="13a89f61-d74e-4100-9f82-8f9fd7ea3560" providerId="ADAL" clId="{E1DC80F1-2823-418A-888F-9E6640D89E20}" dt="2023-06-03T19:21:55.168" v="149" actId="14100"/>
          <ac:picMkLst>
            <pc:docMk/>
            <pc:sldMk cId="4154056773" sldId="483"/>
            <ac:picMk id="6" creationId="{3D58B041-0937-69D1-894E-239629319A80}"/>
          </ac:picMkLst>
        </pc:picChg>
        <pc:picChg chg="del">
          <ac:chgData name="Iva Vavic" userId="13a89f61-d74e-4100-9f82-8f9fd7ea3560" providerId="ADAL" clId="{E1DC80F1-2823-418A-888F-9E6640D89E20}" dt="2023-06-03T19:19:36.480" v="139" actId="478"/>
          <ac:picMkLst>
            <pc:docMk/>
            <pc:sldMk cId="4154056773" sldId="483"/>
            <ac:picMk id="9" creationId="{D27DCDBF-3949-97CF-9273-5A2A5A143EC8}"/>
          </ac:picMkLst>
        </pc:picChg>
      </pc:sldChg>
      <pc:sldChg chg="addSp delSp modSp add mod">
        <pc:chgData name="Iva Vavic" userId="13a89f61-d74e-4100-9f82-8f9fd7ea3560" providerId="ADAL" clId="{E1DC80F1-2823-418A-888F-9E6640D89E20}" dt="2023-06-05T10:08:44.526" v="1567" actId="14100"/>
        <pc:sldMkLst>
          <pc:docMk/>
          <pc:sldMk cId="3275162687" sldId="484"/>
        </pc:sldMkLst>
        <pc:spChg chg="mod">
          <ac:chgData name="Iva Vavic" userId="13a89f61-d74e-4100-9f82-8f9fd7ea3560" providerId="ADAL" clId="{E1DC80F1-2823-418A-888F-9E6640D89E20}" dt="2023-06-04T14:01:45.894" v="277" actId="20577"/>
          <ac:spMkLst>
            <pc:docMk/>
            <pc:sldMk cId="3275162687" sldId="484"/>
            <ac:spMk id="2" creationId="{00000000-0000-0000-0000-000000000000}"/>
          </ac:spMkLst>
        </pc:spChg>
        <pc:spChg chg="add mod">
          <ac:chgData name="Iva Vavic" userId="13a89f61-d74e-4100-9f82-8f9fd7ea3560" providerId="ADAL" clId="{E1DC80F1-2823-418A-888F-9E6640D89E20}" dt="2023-06-05T10:08:44.526" v="1567" actId="14100"/>
          <ac:spMkLst>
            <pc:docMk/>
            <pc:sldMk cId="3275162687" sldId="484"/>
            <ac:spMk id="8" creationId="{B1DED0BA-5D29-99F4-5D80-E837FC411AA8}"/>
          </ac:spMkLst>
        </pc:spChg>
        <pc:spChg chg="del">
          <ac:chgData name="Iva Vavic" userId="13a89f61-d74e-4100-9f82-8f9fd7ea3560" providerId="ADAL" clId="{E1DC80F1-2823-418A-888F-9E6640D89E20}" dt="2023-06-04T14:01:53.737" v="282" actId="478"/>
          <ac:spMkLst>
            <pc:docMk/>
            <pc:sldMk cId="3275162687" sldId="484"/>
            <ac:spMk id="15" creationId="{AF18885C-59DE-DC9B-B6E2-CC9EEF3CC241}"/>
          </ac:spMkLst>
        </pc:spChg>
        <pc:picChg chg="del mod">
          <ac:chgData name="Iva Vavic" userId="13a89f61-d74e-4100-9f82-8f9fd7ea3560" providerId="ADAL" clId="{E1DC80F1-2823-418A-888F-9E6640D89E20}" dt="2023-06-04T14:01:50.870" v="279" actId="478"/>
          <ac:picMkLst>
            <pc:docMk/>
            <pc:sldMk cId="3275162687" sldId="484"/>
            <ac:picMk id="4" creationId="{B625E29B-F7FA-A623-60B5-1904F15D9DAB}"/>
          </ac:picMkLst>
        </pc:picChg>
        <pc:picChg chg="add del mod">
          <ac:chgData name="Iva Vavic" userId="13a89f61-d74e-4100-9f82-8f9fd7ea3560" providerId="ADAL" clId="{E1DC80F1-2823-418A-888F-9E6640D89E20}" dt="2023-06-05T10:05:46.550" v="1550" actId="478"/>
          <ac:picMkLst>
            <pc:docMk/>
            <pc:sldMk cId="3275162687" sldId="484"/>
            <ac:picMk id="6" creationId="{92C8CD85-9A5F-DA1D-47D2-C8512BD5AE6F}"/>
          </ac:picMkLst>
        </pc:picChg>
        <pc:picChg chg="del mod">
          <ac:chgData name="Iva Vavic" userId="13a89f61-d74e-4100-9f82-8f9fd7ea3560" providerId="ADAL" clId="{E1DC80F1-2823-418A-888F-9E6640D89E20}" dt="2023-06-04T14:01:51.925" v="281" actId="478"/>
          <ac:picMkLst>
            <pc:docMk/>
            <pc:sldMk cId="3275162687" sldId="484"/>
            <ac:picMk id="9" creationId="{D27DCDBF-3949-97CF-9273-5A2A5A143EC8}"/>
          </ac:picMkLst>
        </pc:picChg>
        <pc:picChg chg="add del mod">
          <ac:chgData name="Iva Vavic" userId="13a89f61-d74e-4100-9f82-8f9fd7ea3560" providerId="ADAL" clId="{E1DC80F1-2823-418A-888F-9E6640D89E20}" dt="2023-06-05T10:05:54.958" v="1554" actId="478"/>
          <ac:picMkLst>
            <pc:docMk/>
            <pc:sldMk cId="3275162687" sldId="484"/>
            <ac:picMk id="12" creationId="{5B8C470F-4FA7-5B47-DC02-20C0F70DA5F9}"/>
          </ac:picMkLst>
        </pc:picChg>
        <pc:picChg chg="add mod">
          <ac:chgData name="Iva Vavic" userId="13a89f61-d74e-4100-9f82-8f9fd7ea3560" providerId="ADAL" clId="{E1DC80F1-2823-418A-888F-9E6640D89E20}" dt="2023-06-05T10:08:35.322" v="1566" actId="1076"/>
          <ac:picMkLst>
            <pc:docMk/>
            <pc:sldMk cId="3275162687" sldId="484"/>
            <ac:picMk id="14" creationId="{3AC6B8EE-C896-D313-FE93-E140EFB13BB2}"/>
          </ac:picMkLst>
        </pc:picChg>
        <pc:picChg chg="add mod">
          <ac:chgData name="Iva Vavic" userId="13a89f61-d74e-4100-9f82-8f9fd7ea3560" providerId="ADAL" clId="{E1DC80F1-2823-418A-888F-9E6640D89E20}" dt="2023-06-05T10:08:35.322" v="1566" actId="1076"/>
          <ac:picMkLst>
            <pc:docMk/>
            <pc:sldMk cId="3275162687" sldId="484"/>
            <ac:picMk id="17" creationId="{3732F01F-3675-C944-3325-C306955A98CF}"/>
          </ac:picMkLst>
        </pc:picChg>
      </pc:sldChg>
      <pc:sldChg chg="add">
        <pc:chgData name="Iva Vavic" userId="13a89f61-d74e-4100-9f82-8f9fd7ea3560" providerId="ADAL" clId="{E1DC80F1-2823-418A-888F-9E6640D89E20}" dt="2023-06-04T15:01:59.519" v="501" actId="2890"/>
        <pc:sldMkLst>
          <pc:docMk/>
          <pc:sldMk cId="12203920" sldId="485"/>
        </pc:sldMkLst>
      </pc:sldChg>
      <pc:sldChg chg="add">
        <pc:chgData name="Iva Vavic" userId="13a89f61-d74e-4100-9f82-8f9fd7ea3560" providerId="ADAL" clId="{E1DC80F1-2823-418A-888F-9E6640D89E20}" dt="2023-06-05T08:15:51.554" v="632" actId="2890"/>
        <pc:sldMkLst>
          <pc:docMk/>
          <pc:sldMk cId="588707411" sldId="486"/>
        </pc:sldMkLst>
      </pc:sldChg>
      <pc:sldChg chg="add del">
        <pc:chgData name="Iva Vavic" userId="13a89f61-d74e-4100-9f82-8f9fd7ea3560" providerId="ADAL" clId="{E1DC80F1-2823-418A-888F-9E6640D89E20}" dt="2023-06-05T08:14:34.907" v="631" actId="47"/>
        <pc:sldMkLst>
          <pc:docMk/>
          <pc:sldMk cId="4021061644" sldId="486"/>
        </pc:sldMkLst>
      </pc:sldChg>
      <pc:sldChg chg="addSp delSp modSp add mod">
        <pc:chgData name="Iva Vavic" userId="13a89f61-d74e-4100-9f82-8f9fd7ea3560" providerId="ADAL" clId="{E1DC80F1-2823-418A-888F-9E6640D89E20}" dt="2023-06-05T09:58:15.870" v="1493" actId="207"/>
        <pc:sldMkLst>
          <pc:docMk/>
          <pc:sldMk cId="420897750" sldId="487"/>
        </pc:sldMkLst>
        <pc:spChg chg="add mod">
          <ac:chgData name="Iva Vavic" userId="13a89f61-d74e-4100-9f82-8f9fd7ea3560" providerId="ADAL" clId="{E1DC80F1-2823-418A-888F-9E6640D89E20}" dt="2023-06-05T09:58:15.870" v="1493" actId="207"/>
          <ac:spMkLst>
            <pc:docMk/>
            <pc:sldMk cId="420897750" sldId="487"/>
            <ac:spMk id="14" creationId="{1845EBC4-F1A4-79A6-7C1B-F4181AC93327}"/>
          </ac:spMkLst>
        </pc:spChg>
        <pc:spChg chg="del">
          <ac:chgData name="Iva Vavic" userId="13a89f61-d74e-4100-9f82-8f9fd7ea3560" providerId="ADAL" clId="{E1DC80F1-2823-418A-888F-9E6640D89E20}" dt="2023-06-05T09:49:53.120" v="1366" actId="478"/>
          <ac:spMkLst>
            <pc:docMk/>
            <pc:sldMk cId="420897750" sldId="487"/>
            <ac:spMk id="15" creationId="{AF18885C-59DE-DC9B-B6E2-CC9EEF3CC241}"/>
          </ac:spMkLst>
        </pc:spChg>
        <pc:spChg chg="add mod">
          <ac:chgData name="Iva Vavic" userId="13a89f61-d74e-4100-9f82-8f9fd7ea3560" providerId="ADAL" clId="{E1DC80F1-2823-418A-888F-9E6640D89E20}" dt="2023-06-05T09:57:41.962" v="1487" actId="113"/>
          <ac:spMkLst>
            <pc:docMk/>
            <pc:sldMk cId="420897750" sldId="487"/>
            <ac:spMk id="16" creationId="{DBCBCB6F-B874-1964-83E5-C385B78C6EFF}"/>
          </ac:spMkLst>
        </pc:spChg>
        <pc:spChg chg="add mod">
          <ac:chgData name="Iva Vavic" userId="13a89f61-d74e-4100-9f82-8f9fd7ea3560" providerId="ADAL" clId="{E1DC80F1-2823-418A-888F-9E6640D89E20}" dt="2023-06-05T09:57:59.248" v="1489" actId="207"/>
          <ac:spMkLst>
            <pc:docMk/>
            <pc:sldMk cId="420897750" sldId="487"/>
            <ac:spMk id="17" creationId="{CCC9AF0F-8509-4F67-54AF-C75F21C39D98}"/>
          </ac:spMkLst>
        </pc:spChg>
        <pc:picChg chg="del">
          <ac:chgData name="Iva Vavic" userId="13a89f61-d74e-4100-9f82-8f9fd7ea3560" providerId="ADAL" clId="{E1DC80F1-2823-418A-888F-9E6640D89E20}" dt="2023-06-05T09:49:49.721" v="1364" actId="478"/>
          <ac:picMkLst>
            <pc:docMk/>
            <pc:sldMk cId="420897750" sldId="487"/>
            <ac:picMk id="4" creationId="{79426F5A-FAA8-44CF-6323-D91BFF948CAC}"/>
          </ac:picMkLst>
        </pc:picChg>
        <pc:picChg chg="add mod ord modCrop">
          <ac:chgData name="Iva Vavic" userId="13a89f61-d74e-4100-9f82-8f9fd7ea3560" providerId="ADAL" clId="{E1DC80F1-2823-418A-888F-9E6640D89E20}" dt="2023-06-05T09:54:15.536" v="1404" actId="167"/>
          <ac:picMkLst>
            <pc:docMk/>
            <pc:sldMk cId="420897750" sldId="487"/>
            <ac:picMk id="6" creationId="{59FC626B-AD96-C851-FCA6-13F718658C13}"/>
          </ac:picMkLst>
        </pc:picChg>
        <pc:picChg chg="del">
          <ac:chgData name="Iva Vavic" userId="13a89f61-d74e-4100-9f82-8f9fd7ea3560" providerId="ADAL" clId="{E1DC80F1-2823-418A-888F-9E6640D89E20}" dt="2023-06-05T09:49:50.628" v="1365" actId="478"/>
          <ac:picMkLst>
            <pc:docMk/>
            <pc:sldMk cId="420897750" sldId="487"/>
            <ac:picMk id="9" creationId="{E677917B-2096-B5F7-75F2-6EE568CB173A}"/>
          </ac:picMkLst>
        </pc:picChg>
        <pc:picChg chg="add mod ord modCrop">
          <ac:chgData name="Iva Vavic" userId="13a89f61-d74e-4100-9f82-8f9fd7ea3560" providerId="ADAL" clId="{E1DC80F1-2823-418A-888F-9E6640D89E20}" dt="2023-06-05T09:54:20.333" v="1406" actId="1036"/>
          <ac:picMkLst>
            <pc:docMk/>
            <pc:sldMk cId="420897750" sldId="487"/>
            <ac:picMk id="10" creationId="{8165ED0F-5930-DA23-3925-76DFBBAEE98E}"/>
          </ac:picMkLst>
        </pc:picChg>
        <pc:picChg chg="add mod ord modCrop">
          <ac:chgData name="Iva Vavic" userId="13a89f61-d74e-4100-9f82-8f9fd7ea3560" providerId="ADAL" clId="{E1DC80F1-2823-418A-888F-9E6640D89E20}" dt="2023-06-05T09:54:25.842" v="1407" actId="167"/>
          <ac:picMkLst>
            <pc:docMk/>
            <pc:sldMk cId="420897750" sldId="487"/>
            <ac:picMk id="13" creationId="{E35BC64F-FB7C-350A-56F5-35B7C75125BB}"/>
          </ac:picMkLst>
        </pc:picChg>
      </pc:sldChg>
    </pc:docChg>
  </pc:docChgLst>
  <pc:docChgLst>
    <pc:chgData name="Iva Vavic" userId="13a89f61-d74e-4100-9f82-8f9fd7ea3560" providerId="ADAL" clId="{C6361A56-2464-4C7C-8D36-582B22E13B76}"/>
    <pc:docChg chg="undo custSel addSld delSld modSld sldOrd">
      <pc:chgData name="Iva Vavic" userId="13a89f61-d74e-4100-9f82-8f9fd7ea3560" providerId="ADAL" clId="{C6361A56-2464-4C7C-8D36-582B22E13B76}" dt="2023-07-04T14:09:28.138" v="4643" actId="34136"/>
      <pc:docMkLst>
        <pc:docMk/>
      </pc:docMkLst>
      <pc:sldChg chg="modSp mod setBg">
        <pc:chgData name="Iva Vavic" userId="13a89f61-d74e-4100-9f82-8f9fd7ea3560" providerId="ADAL" clId="{C6361A56-2464-4C7C-8D36-582B22E13B76}" dt="2023-06-26T07:34:10.745" v="78" actId="1076"/>
        <pc:sldMkLst>
          <pc:docMk/>
          <pc:sldMk cId="1472166204" sldId="298"/>
        </pc:sldMkLst>
        <pc:spChg chg="mod">
          <ac:chgData name="Iva Vavic" userId="13a89f61-d74e-4100-9f82-8f9fd7ea3560" providerId="ADAL" clId="{C6361A56-2464-4C7C-8D36-582B22E13B76}" dt="2023-06-26T07:34:10.745" v="78" actId="1076"/>
          <ac:spMkLst>
            <pc:docMk/>
            <pc:sldMk cId="1472166204" sldId="298"/>
            <ac:spMk id="4" creationId="{4A9045E3-A913-9466-AA9F-7B8F58F1C90C}"/>
          </ac:spMkLst>
        </pc:spChg>
      </pc:sldChg>
      <pc:sldChg chg="addSp modSp add mod setBg">
        <pc:chgData name="Iva Vavic" userId="13a89f61-d74e-4100-9f82-8f9fd7ea3560" providerId="ADAL" clId="{C6361A56-2464-4C7C-8D36-582B22E13B76}" dt="2023-07-04T13:59:28.583" v="4642"/>
        <pc:sldMkLst>
          <pc:docMk/>
          <pc:sldMk cId="3983660992" sldId="375"/>
        </pc:sldMkLst>
        <pc:spChg chg="add mod">
          <ac:chgData name="Iva Vavic" userId="13a89f61-d74e-4100-9f82-8f9fd7ea3560" providerId="ADAL" clId="{C6361A56-2464-4C7C-8D36-582B22E13B76}" dt="2023-07-04T13:56:41.330" v="4537"/>
          <ac:spMkLst>
            <pc:docMk/>
            <pc:sldMk cId="3983660992" sldId="375"/>
            <ac:spMk id="3" creationId="{ECAAC04B-391A-E42B-F900-1CAC835A0AD9}"/>
          </ac:spMkLst>
        </pc:spChg>
        <pc:spChg chg="add mod">
          <ac:chgData name="Iva Vavic" userId="13a89f61-d74e-4100-9f82-8f9fd7ea3560" providerId="ADAL" clId="{C6361A56-2464-4C7C-8D36-582B22E13B76}" dt="2023-07-04T13:56:41.330" v="4537"/>
          <ac:spMkLst>
            <pc:docMk/>
            <pc:sldMk cId="3983660992" sldId="375"/>
            <ac:spMk id="4" creationId="{7BA52A3D-F122-C67A-C964-8028000F65A5}"/>
          </ac:spMkLst>
        </pc:spChg>
        <pc:spChg chg="mod">
          <ac:chgData name="Iva Vavic" userId="13a89f61-d74e-4100-9f82-8f9fd7ea3560" providerId="ADAL" clId="{C6361A56-2464-4C7C-8D36-582B22E13B76}" dt="2023-07-04T13:57:46.355" v="4635" actId="20577"/>
          <ac:spMkLst>
            <pc:docMk/>
            <pc:sldMk cId="3983660992" sldId="375"/>
            <ac:spMk id="17" creationId="{CD01EF23-FBC9-40B4-180A-2605C5030990}"/>
          </ac:spMkLst>
        </pc:spChg>
      </pc:sldChg>
      <pc:sldChg chg="add del">
        <pc:chgData name="Iva Vavic" userId="13a89f61-d74e-4100-9f82-8f9fd7ea3560" providerId="ADAL" clId="{C6361A56-2464-4C7C-8D36-582B22E13B76}" dt="2023-06-26T10:52:15.470" v="4281" actId="47"/>
        <pc:sldMkLst>
          <pc:docMk/>
          <pc:sldMk cId="1301269577" sldId="416"/>
        </pc:sldMkLst>
      </pc:sldChg>
      <pc:sldChg chg="addSp delSp modSp mod">
        <pc:chgData name="Iva Vavic" userId="13a89f61-d74e-4100-9f82-8f9fd7ea3560" providerId="ADAL" clId="{C6361A56-2464-4C7C-8D36-582B22E13B76}" dt="2023-06-26T07:47:49.547" v="183" actId="167"/>
        <pc:sldMkLst>
          <pc:docMk/>
          <pc:sldMk cId="1525568896" sldId="427"/>
        </pc:sldMkLst>
        <pc:spChg chg="del mod">
          <ac:chgData name="Iva Vavic" userId="13a89f61-d74e-4100-9f82-8f9fd7ea3560" providerId="ADAL" clId="{C6361A56-2464-4C7C-8D36-582B22E13B76}" dt="2023-06-26T07:45:42.678" v="175" actId="478"/>
          <ac:spMkLst>
            <pc:docMk/>
            <pc:sldMk cId="1525568896" sldId="427"/>
            <ac:spMk id="15" creationId="{AF18885C-59DE-DC9B-B6E2-CC9EEF3CC241}"/>
          </ac:spMkLst>
        </pc:spChg>
        <pc:picChg chg="add mod ord">
          <ac:chgData name="Iva Vavic" userId="13a89f61-d74e-4100-9f82-8f9fd7ea3560" providerId="ADAL" clId="{C6361A56-2464-4C7C-8D36-582B22E13B76}" dt="2023-06-26T07:47:45.236" v="182" actId="167"/>
          <ac:picMkLst>
            <pc:docMk/>
            <pc:sldMk cId="1525568896" sldId="427"/>
            <ac:picMk id="4" creationId="{28702667-9139-C91D-1D09-1200F78E5F99}"/>
          </ac:picMkLst>
        </pc:picChg>
        <pc:picChg chg="del ord">
          <ac:chgData name="Iva Vavic" userId="13a89f61-d74e-4100-9f82-8f9fd7ea3560" providerId="ADAL" clId="{C6361A56-2464-4C7C-8D36-582B22E13B76}" dt="2023-06-26T07:34:48.049" v="80" actId="478"/>
          <ac:picMkLst>
            <pc:docMk/>
            <pc:sldMk cId="1525568896" sldId="427"/>
            <ac:picMk id="8" creationId="{EE9CEE04-1682-2FEC-9042-DC32181060D5}"/>
          </ac:picMkLst>
        </pc:picChg>
        <pc:picChg chg="add mod ord">
          <ac:chgData name="Iva Vavic" userId="13a89f61-d74e-4100-9f82-8f9fd7ea3560" providerId="ADAL" clId="{C6361A56-2464-4C7C-8D36-582B22E13B76}" dt="2023-06-26T07:47:49.547" v="183" actId="167"/>
          <ac:picMkLst>
            <pc:docMk/>
            <pc:sldMk cId="1525568896" sldId="427"/>
            <ac:picMk id="9" creationId="{DC9EACBB-24AA-7532-7AF3-FC43F5F42919}"/>
          </ac:picMkLst>
        </pc:picChg>
        <pc:picChg chg="del ord">
          <ac:chgData name="Iva Vavic" userId="13a89f61-d74e-4100-9f82-8f9fd7ea3560" providerId="ADAL" clId="{C6361A56-2464-4C7C-8D36-582B22E13B76}" dt="2023-06-26T07:34:46.955" v="79" actId="478"/>
          <ac:picMkLst>
            <pc:docMk/>
            <pc:sldMk cId="1525568896" sldId="427"/>
            <ac:picMk id="12" creationId="{70F9F05B-807D-C230-7F44-36C3BA64D5CF}"/>
          </ac:picMkLst>
        </pc:picChg>
        <pc:picChg chg="add mod ord modCrop">
          <ac:chgData name="Iva Vavic" userId="13a89f61-d74e-4100-9f82-8f9fd7ea3560" providerId="ADAL" clId="{C6361A56-2464-4C7C-8D36-582B22E13B76}" dt="2023-06-26T07:45:19.922" v="174" actId="167"/>
          <ac:picMkLst>
            <pc:docMk/>
            <pc:sldMk cId="1525568896" sldId="427"/>
            <ac:picMk id="13" creationId="{38B3F3AD-97E7-4433-67F3-51DE4652D6E8}"/>
          </ac:picMkLst>
        </pc:picChg>
      </pc:sldChg>
      <pc:sldChg chg="del">
        <pc:chgData name="Iva Vavic" userId="13a89f61-d74e-4100-9f82-8f9fd7ea3560" providerId="ADAL" clId="{C6361A56-2464-4C7C-8D36-582B22E13B76}" dt="2023-06-25T18:59:27.320" v="4" actId="47"/>
        <pc:sldMkLst>
          <pc:docMk/>
          <pc:sldMk cId="713679137" sldId="472"/>
        </pc:sldMkLst>
      </pc:sldChg>
      <pc:sldChg chg="addSp delSp modSp mod">
        <pc:chgData name="Iva Vavic" userId="13a89f61-d74e-4100-9f82-8f9fd7ea3560" providerId="ADAL" clId="{C6361A56-2464-4C7C-8D36-582B22E13B76}" dt="2023-07-04T14:09:28.138" v="4643" actId="34136"/>
        <pc:sldMkLst>
          <pc:docMk/>
          <pc:sldMk cId="4123397747" sldId="478"/>
        </pc:sldMkLst>
        <pc:spChg chg="mod">
          <ac:chgData name="Iva Vavic" userId="13a89f61-d74e-4100-9f82-8f9fd7ea3560" providerId="ADAL" clId="{C6361A56-2464-4C7C-8D36-582B22E13B76}" dt="2023-06-26T07:29:57.509" v="73" actId="20577"/>
          <ac:spMkLst>
            <pc:docMk/>
            <pc:sldMk cId="4123397747" sldId="478"/>
            <ac:spMk id="9" creationId="{B91D76C8-B40B-82DF-A463-7FA49157F0E0}"/>
          </ac:spMkLst>
        </pc:spChg>
        <pc:picChg chg="add mod ord">
          <ac:chgData name="Iva Vavic" userId="13a89f61-d74e-4100-9f82-8f9fd7ea3560" providerId="ADAL" clId="{C6361A56-2464-4C7C-8D36-582B22E13B76}" dt="2023-07-04T14:09:28.138" v="4643" actId="34136"/>
          <ac:picMkLst>
            <pc:docMk/>
            <pc:sldMk cId="4123397747" sldId="478"/>
            <ac:picMk id="4" creationId="{A2C4C4C3-ADDF-7690-AF05-54DCF25E6028}"/>
          </ac:picMkLst>
        </pc:picChg>
        <pc:picChg chg="del mod">
          <ac:chgData name="Iva Vavic" userId="13a89f61-d74e-4100-9f82-8f9fd7ea3560" providerId="ADAL" clId="{C6361A56-2464-4C7C-8D36-582B22E13B76}" dt="2023-06-26T07:29:02.429" v="65" actId="478"/>
          <ac:picMkLst>
            <pc:docMk/>
            <pc:sldMk cId="4123397747" sldId="478"/>
            <ac:picMk id="6" creationId="{A6C565CC-6AAD-7922-3A1B-F38B7E86A1F2}"/>
          </ac:picMkLst>
        </pc:picChg>
      </pc:sldChg>
      <pc:sldChg chg="del">
        <pc:chgData name="Iva Vavic" userId="13a89f61-d74e-4100-9f82-8f9fd7ea3560" providerId="ADAL" clId="{C6361A56-2464-4C7C-8D36-582B22E13B76}" dt="2023-06-25T18:59:42.477" v="11" actId="47"/>
        <pc:sldMkLst>
          <pc:docMk/>
          <pc:sldMk cId="970451175" sldId="479"/>
        </pc:sldMkLst>
      </pc:sldChg>
      <pc:sldChg chg="del">
        <pc:chgData name="Iva Vavic" userId="13a89f61-d74e-4100-9f82-8f9fd7ea3560" providerId="ADAL" clId="{C6361A56-2464-4C7C-8D36-582B22E13B76}" dt="2023-06-25T18:59:37.331" v="7" actId="47"/>
        <pc:sldMkLst>
          <pc:docMk/>
          <pc:sldMk cId="4154056773" sldId="483"/>
        </pc:sldMkLst>
      </pc:sldChg>
      <pc:sldChg chg="del">
        <pc:chgData name="Iva Vavic" userId="13a89f61-d74e-4100-9f82-8f9fd7ea3560" providerId="ADAL" clId="{C6361A56-2464-4C7C-8D36-582B22E13B76}" dt="2023-06-25T18:59:39.123" v="8" actId="47"/>
        <pc:sldMkLst>
          <pc:docMk/>
          <pc:sldMk cId="3275162687" sldId="484"/>
        </pc:sldMkLst>
      </pc:sldChg>
      <pc:sldChg chg="addSp delSp modSp add del mod">
        <pc:chgData name="Iva Vavic" userId="13a89f61-d74e-4100-9f82-8f9fd7ea3560" providerId="ADAL" clId="{C6361A56-2464-4C7C-8D36-582B22E13B76}" dt="2023-06-26T10:42:42.922" v="2782" actId="20577"/>
        <pc:sldMkLst>
          <pc:docMk/>
          <pc:sldMk cId="420897750" sldId="487"/>
        </pc:sldMkLst>
        <pc:spChg chg="add mod">
          <ac:chgData name="Iva Vavic" userId="13a89f61-d74e-4100-9f82-8f9fd7ea3560" providerId="ADAL" clId="{C6361A56-2464-4C7C-8D36-582B22E13B76}" dt="2023-06-26T10:42:42.922" v="2782" actId="20577"/>
          <ac:spMkLst>
            <pc:docMk/>
            <pc:sldMk cId="420897750" sldId="487"/>
            <ac:spMk id="6" creationId="{35A25BD9-B925-FE52-D3C2-5A4929A757F9}"/>
          </ac:spMkLst>
        </pc:spChg>
        <pc:spChg chg="del">
          <ac:chgData name="Iva Vavic" userId="13a89f61-d74e-4100-9f82-8f9fd7ea3560" providerId="ADAL" clId="{C6361A56-2464-4C7C-8D36-582B22E13B76}" dt="2023-06-26T10:21:31.470" v="2372" actId="478"/>
          <ac:spMkLst>
            <pc:docMk/>
            <pc:sldMk cId="420897750" sldId="487"/>
            <ac:spMk id="9" creationId="{48C5DF9F-A8AA-11F5-A216-E8BF8912E19A}"/>
          </ac:spMkLst>
        </pc:spChg>
        <pc:graphicFrameChg chg="add mod modGraphic">
          <ac:chgData name="Iva Vavic" userId="13a89f61-d74e-4100-9f82-8f9fd7ea3560" providerId="ADAL" clId="{C6361A56-2464-4C7C-8D36-582B22E13B76}" dt="2023-06-26T10:40:12.290" v="2688" actId="20577"/>
          <ac:graphicFrameMkLst>
            <pc:docMk/>
            <pc:sldMk cId="420897750" sldId="487"/>
            <ac:graphicFrameMk id="3" creationId="{49A0BDE7-E371-D53C-7E3E-8219152BA3E3}"/>
          </ac:graphicFrameMkLst>
        </pc:graphicFrameChg>
        <pc:graphicFrameChg chg="del">
          <ac:chgData name="Iva Vavic" userId="13a89f61-d74e-4100-9f82-8f9fd7ea3560" providerId="ADAL" clId="{C6361A56-2464-4C7C-8D36-582B22E13B76}" dt="2023-06-26T10:21:34.584" v="2373" actId="478"/>
          <ac:graphicFrameMkLst>
            <pc:docMk/>
            <pc:sldMk cId="420897750" sldId="487"/>
            <ac:graphicFrameMk id="8" creationId="{D870FE32-9683-6B57-E685-2937754F30B0}"/>
          </ac:graphicFrameMkLst>
        </pc:graphicFrameChg>
        <pc:picChg chg="del">
          <ac:chgData name="Iva Vavic" userId="13a89f61-d74e-4100-9f82-8f9fd7ea3560" providerId="ADAL" clId="{C6361A56-2464-4C7C-8D36-582B22E13B76}" dt="2023-06-26T10:21:36.439" v="2374" actId="478"/>
          <ac:picMkLst>
            <pc:docMk/>
            <pc:sldMk cId="420897750" sldId="487"/>
            <ac:picMk id="4" creationId="{9892DE00-DEF2-0280-F829-615C52CED912}"/>
          </ac:picMkLst>
        </pc:picChg>
      </pc:sldChg>
      <pc:sldChg chg="del">
        <pc:chgData name="Iva Vavic" userId="13a89f61-d74e-4100-9f82-8f9fd7ea3560" providerId="ADAL" clId="{C6361A56-2464-4C7C-8D36-582B22E13B76}" dt="2023-06-25T18:59:40.304" v="9" actId="47"/>
        <pc:sldMkLst>
          <pc:docMk/>
          <pc:sldMk cId="1781664819" sldId="488"/>
        </pc:sldMkLst>
      </pc:sldChg>
      <pc:sldChg chg="del">
        <pc:chgData name="Iva Vavic" userId="13a89f61-d74e-4100-9f82-8f9fd7ea3560" providerId="ADAL" clId="{C6361A56-2464-4C7C-8D36-582B22E13B76}" dt="2023-06-25T18:59:41.491" v="10" actId="47"/>
        <pc:sldMkLst>
          <pc:docMk/>
          <pc:sldMk cId="1639171560" sldId="489"/>
        </pc:sldMkLst>
      </pc:sldChg>
      <pc:sldChg chg="add del">
        <pc:chgData name="Iva Vavic" userId="13a89f61-d74e-4100-9f82-8f9fd7ea3560" providerId="ADAL" clId="{C6361A56-2464-4C7C-8D36-582B22E13B76}" dt="2023-06-25T18:59:32.286" v="6" actId="47"/>
        <pc:sldMkLst>
          <pc:docMk/>
          <pc:sldMk cId="322651831" sldId="490"/>
        </pc:sldMkLst>
      </pc:sldChg>
      <pc:sldChg chg="addSp delSp modSp add mod ord">
        <pc:chgData name="Iva Vavic" userId="13a89f61-d74e-4100-9f82-8f9fd7ea3560" providerId="ADAL" clId="{C6361A56-2464-4C7C-8D36-582B22E13B76}" dt="2023-06-26T09:47:44.372" v="705" actId="1076"/>
        <pc:sldMkLst>
          <pc:docMk/>
          <pc:sldMk cId="3079607342" sldId="491"/>
        </pc:sldMkLst>
        <pc:spChg chg="mod">
          <ac:chgData name="Iva Vavic" userId="13a89f61-d74e-4100-9f82-8f9fd7ea3560" providerId="ADAL" clId="{C6361A56-2464-4C7C-8D36-582B22E13B76}" dt="2023-06-26T08:29:18.813" v="213" actId="20577"/>
          <ac:spMkLst>
            <pc:docMk/>
            <pc:sldMk cId="3079607342" sldId="491"/>
            <ac:spMk id="2" creationId="{00000000-0000-0000-0000-000000000000}"/>
          </ac:spMkLst>
        </pc:spChg>
        <pc:spChg chg="add del mod">
          <ac:chgData name="Iva Vavic" userId="13a89f61-d74e-4100-9f82-8f9fd7ea3560" providerId="ADAL" clId="{C6361A56-2464-4C7C-8D36-582B22E13B76}" dt="2023-06-26T09:45:00.794" v="510" actId="478"/>
          <ac:spMkLst>
            <pc:docMk/>
            <pc:sldMk cId="3079607342" sldId="491"/>
            <ac:spMk id="6" creationId="{709764FD-933D-5437-EB92-1E51577B5800}"/>
          </ac:spMkLst>
        </pc:spChg>
        <pc:spChg chg="del">
          <ac:chgData name="Iva Vavic" userId="13a89f61-d74e-4100-9f82-8f9fd7ea3560" providerId="ADAL" clId="{C6361A56-2464-4C7C-8D36-582B22E13B76}" dt="2023-06-26T08:29:33.566" v="218" actId="478"/>
          <ac:spMkLst>
            <pc:docMk/>
            <pc:sldMk cId="3079607342" sldId="491"/>
            <ac:spMk id="9" creationId="{48C5DF9F-A8AA-11F5-A216-E8BF8912E19A}"/>
          </ac:spMkLst>
        </pc:spChg>
        <pc:spChg chg="add mod">
          <ac:chgData name="Iva Vavic" userId="13a89f61-d74e-4100-9f82-8f9fd7ea3560" providerId="ADAL" clId="{C6361A56-2464-4C7C-8D36-582B22E13B76}" dt="2023-06-26T09:47:44.372" v="705" actId="1076"/>
          <ac:spMkLst>
            <pc:docMk/>
            <pc:sldMk cId="3079607342" sldId="491"/>
            <ac:spMk id="10" creationId="{E72A1087-E372-E4A7-CA14-0EABDF8E8DF5}"/>
          </ac:spMkLst>
        </pc:spChg>
        <pc:graphicFrameChg chg="add mod modGraphic">
          <ac:chgData name="Iva Vavic" userId="13a89f61-d74e-4100-9f82-8f9fd7ea3560" providerId="ADAL" clId="{C6361A56-2464-4C7C-8D36-582B22E13B76}" dt="2023-06-26T09:47:40.846" v="704" actId="1076"/>
          <ac:graphicFrameMkLst>
            <pc:docMk/>
            <pc:sldMk cId="3079607342" sldId="491"/>
            <ac:graphicFrameMk id="3" creationId="{B542EA19-6E09-F9C4-5A58-25637FF82E66}"/>
          </ac:graphicFrameMkLst>
        </pc:graphicFrameChg>
        <pc:graphicFrameChg chg="del modGraphic">
          <ac:chgData name="Iva Vavic" userId="13a89f61-d74e-4100-9f82-8f9fd7ea3560" providerId="ADAL" clId="{C6361A56-2464-4C7C-8D36-582B22E13B76}" dt="2023-06-26T08:29:30.799" v="217" actId="478"/>
          <ac:graphicFrameMkLst>
            <pc:docMk/>
            <pc:sldMk cId="3079607342" sldId="491"/>
            <ac:graphicFrameMk id="8" creationId="{D870FE32-9683-6B57-E685-2937754F30B0}"/>
          </ac:graphicFrameMkLst>
        </pc:graphicFrameChg>
        <pc:picChg chg="del">
          <ac:chgData name="Iva Vavic" userId="13a89f61-d74e-4100-9f82-8f9fd7ea3560" providerId="ADAL" clId="{C6361A56-2464-4C7C-8D36-582B22E13B76}" dt="2023-06-26T08:29:22.448" v="214" actId="478"/>
          <ac:picMkLst>
            <pc:docMk/>
            <pc:sldMk cId="3079607342" sldId="491"/>
            <ac:picMk id="4" creationId="{9892DE00-DEF2-0280-F829-615C52CED912}"/>
          </ac:picMkLst>
        </pc:picChg>
      </pc:sldChg>
      <pc:sldChg chg="addSp delSp modSp add mod ord">
        <pc:chgData name="Iva Vavic" userId="13a89f61-d74e-4100-9f82-8f9fd7ea3560" providerId="ADAL" clId="{C6361A56-2464-4C7C-8D36-582B22E13B76}" dt="2023-06-26T10:01:38.573" v="2369" actId="1076"/>
        <pc:sldMkLst>
          <pc:docMk/>
          <pc:sldMk cId="1488009271" sldId="492"/>
        </pc:sldMkLst>
        <pc:spChg chg="mod">
          <ac:chgData name="Iva Vavic" userId="13a89f61-d74e-4100-9f82-8f9fd7ea3560" providerId="ADAL" clId="{C6361A56-2464-4C7C-8D36-582B22E13B76}" dt="2023-06-26T09:48:12.992" v="719" actId="20577"/>
          <ac:spMkLst>
            <pc:docMk/>
            <pc:sldMk cId="1488009271" sldId="492"/>
            <ac:spMk id="2" creationId="{00000000-0000-0000-0000-000000000000}"/>
          </ac:spMkLst>
        </pc:spChg>
        <pc:spChg chg="mod">
          <ac:chgData name="Iva Vavic" userId="13a89f61-d74e-4100-9f82-8f9fd7ea3560" providerId="ADAL" clId="{C6361A56-2464-4C7C-8D36-582B22E13B76}" dt="2023-06-26T10:01:16.808" v="2364" actId="20577"/>
          <ac:spMkLst>
            <pc:docMk/>
            <pc:sldMk cId="1488009271" sldId="492"/>
            <ac:spMk id="10" creationId="{E72A1087-E372-E4A7-CA14-0EABDF8E8DF5}"/>
          </ac:spMkLst>
        </pc:spChg>
        <pc:graphicFrameChg chg="del">
          <ac:chgData name="Iva Vavic" userId="13a89f61-d74e-4100-9f82-8f9fd7ea3560" providerId="ADAL" clId="{C6361A56-2464-4C7C-8D36-582B22E13B76}" dt="2023-06-26T09:48:19.201" v="720" actId="478"/>
          <ac:graphicFrameMkLst>
            <pc:docMk/>
            <pc:sldMk cId="1488009271" sldId="492"/>
            <ac:graphicFrameMk id="3" creationId="{B542EA19-6E09-F9C4-5A58-25637FF82E66}"/>
          </ac:graphicFrameMkLst>
        </pc:graphicFrameChg>
        <pc:picChg chg="add mod">
          <ac:chgData name="Iva Vavic" userId="13a89f61-d74e-4100-9f82-8f9fd7ea3560" providerId="ADAL" clId="{C6361A56-2464-4C7C-8D36-582B22E13B76}" dt="2023-06-26T10:01:38.573" v="2369" actId="1076"/>
          <ac:picMkLst>
            <pc:docMk/>
            <pc:sldMk cId="1488009271" sldId="492"/>
            <ac:picMk id="6" creationId="{9B0FE067-3526-FF49-A0AA-2FFD0EB70139}"/>
          </ac:picMkLst>
        </pc:picChg>
      </pc:sldChg>
      <pc:sldChg chg="add del">
        <pc:chgData name="Iva Vavic" userId="13a89f61-d74e-4100-9f82-8f9fd7ea3560" providerId="ADAL" clId="{C6361A56-2464-4C7C-8D36-582B22E13B76}" dt="2023-06-26T10:21:26" v="2371" actId="47"/>
        <pc:sldMkLst>
          <pc:docMk/>
          <pc:sldMk cId="1350976538" sldId="493"/>
        </pc:sldMkLst>
      </pc:sldChg>
      <pc:sldChg chg="addSp delSp modSp add mod">
        <pc:chgData name="Iva Vavic" userId="13a89f61-d74e-4100-9f82-8f9fd7ea3560" providerId="ADAL" clId="{C6361A56-2464-4C7C-8D36-582B22E13B76}" dt="2023-06-26T10:54:06.927" v="4290" actId="108"/>
        <pc:sldMkLst>
          <pc:docMk/>
          <pc:sldMk cId="3867528686" sldId="493"/>
        </pc:sldMkLst>
        <pc:spChg chg="add mod">
          <ac:chgData name="Iva Vavic" userId="13a89f61-d74e-4100-9f82-8f9fd7ea3560" providerId="ADAL" clId="{C6361A56-2464-4C7C-8D36-582B22E13B76}" dt="2023-06-26T10:54:06.927" v="4290" actId="108"/>
          <ac:spMkLst>
            <pc:docMk/>
            <pc:sldMk cId="3867528686" sldId="493"/>
            <ac:spMk id="4" creationId="{0D4412E8-AB35-F690-9208-4DDF23F6540E}"/>
          </ac:spMkLst>
        </pc:spChg>
        <pc:picChg chg="del">
          <ac:chgData name="Iva Vavic" userId="13a89f61-d74e-4100-9f82-8f9fd7ea3560" providerId="ADAL" clId="{C6361A56-2464-4C7C-8D36-582B22E13B76}" dt="2023-06-26T10:44:31.630" v="2784" actId="478"/>
          <ac:picMkLst>
            <pc:docMk/>
            <pc:sldMk cId="3867528686" sldId="493"/>
            <ac:picMk id="6" creationId="{B34E9E50-A63A-F715-2981-8D29F7835A0A}"/>
          </ac:picMkLst>
        </pc:picChg>
      </pc:sldChg>
      <pc:sldChg chg="addSp delSp modSp add mod ord">
        <pc:chgData name="Iva Vavic" userId="13a89f61-d74e-4100-9f82-8f9fd7ea3560" providerId="ADAL" clId="{C6361A56-2464-4C7C-8D36-582B22E13B76}" dt="2023-07-04T13:03:29.278" v="4336" actId="732"/>
        <pc:sldMkLst>
          <pc:docMk/>
          <pc:sldMk cId="1178686512" sldId="494"/>
        </pc:sldMkLst>
        <pc:spChg chg="mod">
          <ac:chgData name="Iva Vavic" userId="13a89f61-d74e-4100-9f82-8f9fd7ea3560" providerId="ADAL" clId="{C6361A56-2464-4C7C-8D36-582B22E13B76}" dt="2023-07-04T13:00:58.146" v="4312" actId="20577"/>
          <ac:spMkLst>
            <pc:docMk/>
            <pc:sldMk cId="1178686512" sldId="494"/>
            <ac:spMk id="2" creationId="{00000000-0000-0000-0000-000000000000}"/>
          </ac:spMkLst>
        </pc:spChg>
        <pc:spChg chg="mod">
          <ac:chgData name="Iva Vavic" userId="13a89f61-d74e-4100-9f82-8f9fd7ea3560" providerId="ADAL" clId="{C6361A56-2464-4C7C-8D36-582B22E13B76}" dt="2023-07-04T13:02:48.408" v="4315" actId="1076"/>
          <ac:spMkLst>
            <pc:docMk/>
            <pc:sldMk cId="1178686512" sldId="494"/>
            <ac:spMk id="11" creationId="{B9A405BE-86FE-41C4-BBC5-8F19D4E3FF9A}"/>
          </ac:spMkLst>
        </pc:spChg>
        <pc:graphicFrameChg chg="del mod">
          <ac:chgData name="Iva Vavic" userId="13a89f61-d74e-4100-9f82-8f9fd7ea3560" providerId="ADAL" clId="{C6361A56-2464-4C7C-8D36-582B22E13B76}" dt="2023-07-04T13:00:51.208" v="4295" actId="478"/>
          <ac:graphicFrameMkLst>
            <pc:docMk/>
            <pc:sldMk cId="1178686512" sldId="494"/>
            <ac:graphicFrameMk id="3" creationId="{061622F2-A399-0650-29B3-78BCE38E1FF2}"/>
          </ac:graphicFrameMkLst>
        </pc:graphicFrameChg>
        <pc:picChg chg="add mod modCrop">
          <ac:chgData name="Iva Vavic" userId="13a89f61-d74e-4100-9f82-8f9fd7ea3560" providerId="ADAL" clId="{C6361A56-2464-4C7C-8D36-582B22E13B76}" dt="2023-07-04T13:03:29.278" v="4336" actId="732"/>
          <ac:picMkLst>
            <pc:docMk/>
            <pc:sldMk cId="1178686512" sldId="494"/>
            <ac:picMk id="6" creationId="{BFAF39F8-91F1-0BA4-E0EA-EFDA670551A0}"/>
          </ac:picMkLst>
        </pc:picChg>
      </pc:sldChg>
      <pc:sldChg chg="addSp delSp modSp add mod">
        <pc:chgData name="Iva Vavic" userId="13a89f61-d74e-4100-9f82-8f9fd7ea3560" providerId="ADAL" clId="{C6361A56-2464-4C7C-8D36-582B22E13B76}" dt="2023-07-04T13:04:06.591" v="4341" actId="14100"/>
        <pc:sldMkLst>
          <pc:docMk/>
          <pc:sldMk cId="2298213494" sldId="495"/>
        </pc:sldMkLst>
        <pc:picChg chg="add mod">
          <ac:chgData name="Iva Vavic" userId="13a89f61-d74e-4100-9f82-8f9fd7ea3560" providerId="ADAL" clId="{C6361A56-2464-4C7C-8D36-582B22E13B76}" dt="2023-07-04T13:04:06.591" v="4341" actId="14100"/>
          <ac:picMkLst>
            <pc:docMk/>
            <pc:sldMk cId="2298213494" sldId="495"/>
            <ac:picMk id="4" creationId="{9D04F519-DC0B-90EE-413A-BFC2FDBE1B48}"/>
          </ac:picMkLst>
        </pc:picChg>
        <pc:picChg chg="del">
          <ac:chgData name="Iva Vavic" userId="13a89f61-d74e-4100-9f82-8f9fd7ea3560" providerId="ADAL" clId="{C6361A56-2464-4C7C-8D36-582B22E13B76}" dt="2023-07-04T13:03:41.026" v="4338" actId="478"/>
          <ac:picMkLst>
            <pc:docMk/>
            <pc:sldMk cId="2298213494" sldId="495"/>
            <ac:picMk id="6" creationId="{BFAF39F8-91F1-0BA4-E0EA-EFDA670551A0}"/>
          </ac:picMkLst>
        </pc:picChg>
      </pc:sldChg>
      <pc:sldChg chg="addSp delSp modSp add mod">
        <pc:chgData name="Iva Vavic" userId="13a89f61-d74e-4100-9f82-8f9fd7ea3560" providerId="ADAL" clId="{C6361A56-2464-4C7C-8D36-582B22E13B76}" dt="2023-07-04T13:04:38.998" v="4346" actId="14100"/>
        <pc:sldMkLst>
          <pc:docMk/>
          <pc:sldMk cId="217870149" sldId="496"/>
        </pc:sldMkLst>
        <pc:picChg chg="del">
          <ac:chgData name="Iva Vavic" userId="13a89f61-d74e-4100-9f82-8f9fd7ea3560" providerId="ADAL" clId="{C6361A56-2464-4C7C-8D36-582B22E13B76}" dt="2023-07-04T13:04:17.056" v="4343" actId="478"/>
          <ac:picMkLst>
            <pc:docMk/>
            <pc:sldMk cId="217870149" sldId="496"/>
            <ac:picMk id="4" creationId="{9D04F519-DC0B-90EE-413A-BFC2FDBE1B48}"/>
          </ac:picMkLst>
        </pc:picChg>
        <pc:picChg chg="add mod">
          <ac:chgData name="Iva Vavic" userId="13a89f61-d74e-4100-9f82-8f9fd7ea3560" providerId="ADAL" clId="{C6361A56-2464-4C7C-8D36-582B22E13B76}" dt="2023-07-04T13:04:38.998" v="4346" actId="14100"/>
          <ac:picMkLst>
            <pc:docMk/>
            <pc:sldMk cId="217870149" sldId="496"/>
            <ac:picMk id="6" creationId="{274632A6-2D3E-C1B8-C63F-DBE43D6613F2}"/>
          </ac:picMkLst>
        </pc:picChg>
      </pc:sldChg>
      <pc:sldChg chg="addSp delSp modSp add mod ord">
        <pc:chgData name="Iva Vavic" userId="13a89f61-d74e-4100-9f82-8f9fd7ea3560" providerId="ADAL" clId="{C6361A56-2464-4C7C-8D36-582B22E13B76}" dt="2023-07-04T13:05:12.028" v="4353" actId="14100"/>
        <pc:sldMkLst>
          <pc:docMk/>
          <pc:sldMk cId="4231649205" sldId="497"/>
        </pc:sldMkLst>
        <pc:picChg chg="del">
          <ac:chgData name="Iva Vavic" userId="13a89f61-d74e-4100-9f82-8f9fd7ea3560" providerId="ADAL" clId="{C6361A56-2464-4C7C-8D36-582B22E13B76}" dt="2023-07-04T13:04:51.482" v="4350" actId="478"/>
          <ac:picMkLst>
            <pc:docMk/>
            <pc:sldMk cId="4231649205" sldId="497"/>
            <ac:picMk id="4" creationId="{9D04F519-DC0B-90EE-413A-BFC2FDBE1B48}"/>
          </ac:picMkLst>
        </pc:picChg>
        <pc:picChg chg="add mod">
          <ac:chgData name="Iva Vavic" userId="13a89f61-d74e-4100-9f82-8f9fd7ea3560" providerId="ADAL" clId="{C6361A56-2464-4C7C-8D36-582B22E13B76}" dt="2023-07-04T13:05:12.028" v="4353" actId="14100"/>
          <ac:picMkLst>
            <pc:docMk/>
            <pc:sldMk cId="4231649205" sldId="497"/>
            <ac:picMk id="6" creationId="{823E45B9-E931-30FC-68E6-E27CCBB15AEA}"/>
          </ac:picMkLst>
        </pc:picChg>
      </pc:sldChg>
      <pc:sldChg chg="addSp delSp modSp add mod ord">
        <pc:chgData name="Iva Vavic" userId="13a89f61-d74e-4100-9f82-8f9fd7ea3560" providerId="ADAL" clId="{C6361A56-2464-4C7C-8D36-582B22E13B76}" dt="2023-07-04T13:33:21.206" v="4391" actId="732"/>
        <pc:sldMkLst>
          <pc:docMk/>
          <pc:sldMk cId="1469703111" sldId="498"/>
        </pc:sldMkLst>
        <pc:spChg chg="mod">
          <ac:chgData name="Iva Vavic" userId="13a89f61-d74e-4100-9f82-8f9fd7ea3560" providerId="ADAL" clId="{C6361A56-2464-4C7C-8D36-582B22E13B76}" dt="2023-07-04T13:05:40.546" v="4379" actId="20577"/>
          <ac:spMkLst>
            <pc:docMk/>
            <pc:sldMk cId="1469703111" sldId="498"/>
            <ac:spMk id="2" creationId="{00000000-0000-0000-0000-000000000000}"/>
          </ac:spMkLst>
        </pc:spChg>
        <pc:picChg chg="add mod ord modCrop">
          <ac:chgData name="Iva Vavic" userId="13a89f61-d74e-4100-9f82-8f9fd7ea3560" providerId="ADAL" clId="{C6361A56-2464-4C7C-8D36-582B22E13B76}" dt="2023-07-04T13:33:21.206" v="4391" actId="732"/>
          <ac:picMkLst>
            <pc:docMk/>
            <pc:sldMk cId="1469703111" sldId="498"/>
            <ac:picMk id="4" creationId="{3B6EF7F1-746A-4767-DBC7-69224699FA6E}"/>
          </ac:picMkLst>
        </pc:picChg>
        <pc:picChg chg="del">
          <ac:chgData name="Iva Vavic" userId="13a89f61-d74e-4100-9f82-8f9fd7ea3560" providerId="ADAL" clId="{C6361A56-2464-4C7C-8D36-582B22E13B76}" dt="2023-07-04T13:05:21.983" v="4355" actId="478"/>
          <ac:picMkLst>
            <pc:docMk/>
            <pc:sldMk cId="1469703111" sldId="498"/>
            <ac:picMk id="6" creationId="{823E45B9-E931-30FC-68E6-E27CCBB15AEA}"/>
          </ac:picMkLst>
        </pc:picChg>
      </pc:sldChg>
      <pc:sldChg chg="addSp delSp modSp add mod">
        <pc:chgData name="Iva Vavic" userId="13a89f61-d74e-4100-9f82-8f9fd7ea3560" providerId="ADAL" clId="{C6361A56-2464-4C7C-8D36-582B22E13B76}" dt="2023-07-04T13:33:53.057" v="4396" actId="14100"/>
        <pc:sldMkLst>
          <pc:docMk/>
          <pc:sldMk cId="612064069" sldId="499"/>
        </pc:sldMkLst>
        <pc:picChg chg="del">
          <ac:chgData name="Iva Vavic" userId="13a89f61-d74e-4100-9f82-8f9fd7ea3560" providerId="ADAL" clId="{C6361A56-2464-4C7C-8D36-582B22E13B76}" dt="2023-07-04T13:33:31.001" v="4393" actId="478"/>
          <ac:picMkLst>
            <pc:docMk/>
            <pc:sldMk cId="612064069" sldId="499"/>
            <ac:picMk id="4" creationId="{3B6EF7F1-746A-4767-DBC7-69224699FA6E}"/>
          </ac:picMkLst>
        </pc:picChg>
        <pc:picChg chg="add mod">
          <ac:chgData name="Iva Vavic" userId="13a89f61-d74e-4100-9f82-8f9fd7ea3560" providerId="ADAL" clId="{C6361A56-2464-4C7C-8D36-582B22E13B76}" dt="2023-07-04T13:33:53.057" v="4396" actId="14100"/>
          <ac:picMkLst>
            <pc:docMk/>
            <pc:sldMk cId="612064069" sldId="499"/>
            <ac:picMk id="6" creationId="{3B5CFB85-5525-BABC-A552-7C4387730BEF}"/>
          </ac:picMkLst>
        </pc:picChg>
      </pc:sldChg>
      <pc:sldChg chg="addSp delSp modSp add mod">
        <pc:chgData name="Iva Vavic" userId="13a89f61-d74e-4100-9f82-8f9fd7ea3560" providerId="ADAL" clId="{C6361A56-2464-4C7C-8D36-582B22E13B76}" dt="2023-07-04T13:35:03.385" v="4402" actId="167"/>
        <pc:sldMkLst>
          <pc:docMk/>
          <pc:sldMk cId="1087818193" sldId="500"/>
        </pc:sldMkLst>
        <pc:picChg chg="add mod ord">
          <ac:chgData name="Iva Vavic" userId="13a89f61-d74e-4100-9f82-8f9fd7ea3560" providerId="ADAL" clId="{C6361A56-2464-4C7C-8D36-582B22E13B76}" dt="2023-07-04T13:35:03.385" v="4402" actId="167"/>
          <ac:picMkLst>
            <pc:docMk/>
            <pc:sldMk cId="1087818193" sldId="500"/>
            <ac:picMk id="4" creationId="{F195A02B-7098-AC75-9746-D901D2482E11}"/>
          </ac:picMkLst>
        </pc:picChg>
        <pc:picChg chg="del">
          <ac:chgData name="Iva Vavic" userId="13a89f61-d74e-4100-9f82-8f9fd7ea3560" providerId="ADAL" clId="{C6361A56-2464-4C7C-8D36-582B22E13B76}" dt="2023-07-04T13:34:08.154" v="4398" actId="478"/>
          <ac:picMkLst>
            <pc:docMk/>
            <pc:sldMk cId="1087818193" sldId="500"/>
            <ac:picMk id="6" creationId="{3B5CFB85-5525-BABC-A552-7C4387730BEF}"/>
          </ac:picMkLst>
        </pc:picChg>
      </pc:sldChg>
      <pc:sldChg chg="addSp delSp modSp add mod">
        <pc:chgData name="Iva Vavic" userId="13a89f61-d74e-4100-9f82-8f9fd7ea3560" providerId="ADAL" clId="{C6361A56-2464-4C7C-8D36-582B22E13B76}" dt="2023-07-04T13:35:45.491" v="4408" actId="167"/>
        <pc:sldMkLst>
          <pc:docMk/>
          <pc:sldMk cId="2381486345" sldId="501"/>
        </pc:sldMkLst>
        <pc:picChg chg="del">
          <ac:chgData name="Iva Vavic" userId="13a89f61-d74e-4100-9f82-8f9fd7ea3560" providerId="ADAL" clId="{C6361A56-2464-4C7C-8D36-582B22E13B76}" dt="2023-07-04T13:35:09.522" v="4404" actId="478"/>
          <ac:picMkLst>
            <pc:docMk/>
            <pc:sldMk cId="2381486345" sldId="501"/>
            <ac:picMk id="4" creationId="{F195A02B-7098-AC75-9746-D901D2482E11}"/>
          </ac:picMkLst>
        </pc:picChg>
        <pc:picChg chg="add mod ord">
          <ac:chgData name="Iva Vavic" userId="13a89f61-d74e-4100-9f82-8f9fd7ea3560" providerId="ADAL" clId="{C6361A56-2464-4C7C-8D36-582B22E13B76}" dt="2023-07-04T13:35:45.491" v="4408" actId="167"/>
          <ac:picMkLst>
            <pc:docMk/>
            <pc:sldMk cId="2381486345" sldId="501"/>
            <ac:picMk id="6" creationId="{08F6E41D-315C-D974-2797-69A57BE3D1E0}"/>
          </ac:picMkLst>
        </pc:picChg>
      </pc:sldChg>
      <pc:sldChg chg="addSp delSp modSp add mod">
        <pc:chgData name="Iva Vavic" userId="13a89f61-d74e-4100-9f82-8f9fd7ea3560" providerId="ADAL" clId="{C6361A56-2464-4C7C-8D36-582B22E13B76}" dt="2023-07-04T13:36:36.460" v="4414" actId="167"/>
        <pc:sldMkLst>
          <pc:docMk/>
          <pc:sldMk cId="1452341367" sldId="502"/>
        </pc:sldMkLst>
        <pc:picChg chg="add mod ord">
          <ac:chgData name="Iva Vavic" userId="13a89f61-d74e-4100-9f82-8f9fd7ea3560" providerId="ADAL" clId="{C6361A56-2464-4C7C-8D36-582B22E13B76}" dt="2023-07-04T13:36:36.460" v="4414" actId="167"/>
          <ac:picMkLst>
            <pc:docMk/>
            <pc:sldMk cId="1452341367" sldId="502"/>
            <ac:picMk id="4" creationId="{3A4D6B7A-23A2-4846-91EB-1455E6E3DE41}"/>
          </ac:picMkLst>
        </pc:picChg>
        <pc:picChg chg="del">
          <ac:chgData name="Iva Vavic" userId="13a89f61-d74e-4100-9f82-8f9fd7ea3560" providerId="ADAL" clId="{C6361A56-2464-4C7C-8D36-582B22E13B76}" dt="2023-07-04T13:35:52.159" v="4410" actId="478"/>
          <ac:picMkLst>
            <pc:docMk/>
            <pc:sldMk cId="1452341367" sldId="502"/>
            <ac:picMk id="6" creationId="{08F6E41D-315C-D974-2797-69A57BE3D1E0}"/>
          </ac:picMkLst>
        </pc:picChg>
      </pc:sldChg>
      <pc:sldChg chg="addSp delSp modSp add mod">
        <pc:chgData name="Iva Vavic" userId="13a89f61-d74e-4100-9f82-8f9fd7ea3560" providerId="ADAL" clId="{C6361A56-2464-4C7C-8D36-582B22E13B76}" dt="2023-07-04T13:37:25.512" v="4420" actId="167"/>
        <pc:sldMkLst>
          <pc:docMk/>
          <pc:sldMk cId="497787187" sldId="503"/>
        </pc:sldMkLst>
        <pc:picChg chg="del">
          <ac:chgData name="Iva Vavic" userId="13a89f61-d74e-4100-9f82-8f9fd7ea3560" providerId="ADAL" clId="{C6361A56-2464-4C7C-8D36-582B22E13B76}" dt="2023-07-04T13:36:42.445" v="4416" actId="478"/>
          <ac:picMkLst>
            <pc:docMk/>
            <pc:sldMk cId="497787187" sldId="503"/>
            <ac:picMk id="4" creationId="{3A4D6B7A-23A2-4846-91EB-1455E6E3DE41}"/>
          </ac:picMkLst>
        </pc:picChg>
        <pc:picChg chg="add mod ord">
          <ac:chgData name="Iva Vavic" userId="13a89f61-d74e-4100-9f82-8f9fd7ea3560" providerId="ADAL" clId="{C6361A56-2464-4C7C-8D36-582B22E13B76}" dt="2023-07-04T13:37:25.512" v="4420" actId="167"/>
          <ac:picMkLst>
            <pc:docMk/>
            <pc:sldMk cId="497787187" sldId="503"/>
            <ac:picMk id="6" creationId="{9A047A6A-4112-3CB2-AF08-4C221248B60E}"/>
          </ac:picMkLst>
        </pc:picChg>
      </pc:sldChg>
      <pc:sldChg chg="addSp delSp modSp add mod">
        <pc:chgData name="Iva Vavic" userId="13a89f61-d74e-4100-9f82-8f9fd7ea3560" providerId="ADAL" clId="{C6361A56-2464-4C7C-8D36-582B22E13B76}" dt="2023-07-04T13:38:29.058" v="4428" actId="167"/>
        <pc:sldMkLst>
          <pc:docMk/>
          <pc:sldMk cId="4064149804" sldId="504"/>
        </pc:sldMkLst>
        <pc:picChg chg="add mod ord">
          <ac:chgData name="Iva Vavic" userId="13a89f61-d74e-4100-9f82-8f9fd7ea3560" providerId="ADAL" clId="{C6361A56-2464-4C7C-8D36-582B22E13B76}" dt="2023-07-04T13:38:29.058" v="4428" actId="167"/>
          <ac:picMkLst>
            <pc:docMk/>
            <pc:sldMk cId="4064149804" sldId="504"/>
            <ac:picMk id="4" creationId="{57FFAD76-CCD7-1934-8294-6B1EA0D5F7F3}"/>
          </ac:picMkLst>
        </pc:picChg>
        <pc:picChg chg="del">
          <ac:chgData name="Iva Vavic" userId="13a89f61-d74e-4100-9f82-8f9fd7ea3560" providerId="ADAL" clId="{C6361A56-2464-4C7C-8D36-582B22E13B76}" dt="2023-07-04T13:37:55.523" v="4422" actId="478"/>
          <ac:picMkLst>
            <pc:docMk/>
            <pc:sldMk cId="4064149804" sldId="504"/>
            <ac:picMk id="6" creationId="{9A047A6A-4112-3CB2-AF08-4C221248B60E}"/>
          </ac:picMkLst>
        </pc:picChg>
      </pc:sldChg>
      <pc:sldChg chg="addSp delSp modSp add mod">
        <pc:chgData name="Iva Vavic" userId="13a89f61-d74e-4100-9f82-8f9fd7ea3560" providerId="ADAL" clId="{C6361A56-2464-4C7C-8D36-582B22E13B76}" dt="2023-07-04T13:40:02.717" v="4434" actId="167"/>
        <pc:sldMkLst>
          <pc:docMk/>
          <pc:sldMk cId="1223238712" sldId="505"/>
        </pc:sldMkLst>
        <pc:picChg chg="del">
          <ac:chgData name="Iva Vavic" userId="13a89f61-d74e-4100-9f82-8f9fd7ea3560" providerId="ADAL" clId="{C6361A56-2464-4C7C-8D36-582B22E13B76}" dt="2023-07-04T13:38:41.420" v="4430" actId="478"/>
          <ac:picMkLst>
            <pc:docMk/>
            <pc:sldMk cId="1223238712" sldId="505"/>
            <ac:picMk id="4" creationId="{57FFAD76-CCD7-1934-8294-6B1EA0D5F7F3}"/>
          </ac:picMkLst>
        </pc:picChg>
        <pc:picChg chg="add mod ord">
          <ac:chgData name="Iva Vavic" userId="13a89f61-d74e-4100-9f82-8f9fd7ea3560" providerId="ADAL" clId="{C6361A56-2464-4C7C-8D36-582B22E13B76}" dt="2023-07-04T13:40:02.717" v="4434" actId="167"/>
          <ac:picMkLst>
            <pc:docMk/>
            <pc:sldMk cId="1223238712" sldId="505"/>
            <ac:picMk id="6" creationId="{9BFB0CC2-4C41-E0DE-BFF1-46A8811DB9C6}"/>
          </ac:picMkLst>
        </pc:picChg>
      </pc:sldChg>
      <pc:sldChg chg="addSp delSp modSp add mod">
        <pc:chgData name="Iva Vavic" userId="13a89f61-d74e-4100-9f82-8f9fd7ea3560" providerId="ADAL" clId="{C6361A56-2464-4C7C-8D36-582B22E13B76}" dt="2023-07-04T13:41:17.361" v="4441" actId="167"/>
        <pc:sldMkLst>
          <pc:docMk/>
          <pc:sldMk cId="1538972832" sldId="506"/>
        </pc:sldMkLst>
        <pc:picChg chg="add mod ord">
          <ac:chgData name="Iva Vavic" userId="13a89f61-d74e-4100-9f82-8f9fd7ea3560" providerId="ADAL" clId="{C6361A56-2464-4C7C-8D36-582B22E13B76}" dt="2023-07-04T13:41:17.361" v="4441" actId="167"/>
          <ac:picMkLst>
            <pc:docMk/>
            <pc:sldMk cId="1538972832" sldId="506"/>
            <ac:picMk id="4" creationId="{009E9CF6-26AE-0116-2DFA-72DF21084162}"/>
          </ac:picMkLst>
        </pc:picChg>
        <pc:picChg chg="del">
          <ac:chgData name="Iva Vavic" userId="13a89f61-d74e-4100-9f82-8f9fd7ea3560" providerId="ADAL" clId="{C6361A56-2464-4C7C-8D36-582B22E13B76}" dt="2023-07-04T13:40:09.245" v="4436" actId="478"/>
          <ac:picMkLst>
            <pc:docMk/>
            <pc:sldMk cId="1538972832" sldId="506"/>
            <ac:picMk id="6" creationId="{9BFB0CC2-4C41-E0DE-BFF1-46A8811DB9C6}"/>
          </ac:picMkLst>
        </pc:picChg>
      </pc:sldChg>
      <pc:sldChg chg="addSp delSp modSp add mod">
        <pc:chgData name="Iva Vavic" userId="13a89f61-d74e-4100-9f82-8f9fd7ea3560" providerId="ADAL" clId="{C6361A56-2464-4C7C-8D36-582B22E13B76}" dt="2023-07-04T13:42:12.639" v="4448" actId="167"/>
        <pc:sldMkLst>
          <pc:docMk/>
          <pc:sldMk cId="2665316422" sldId="507"/>
        </pc:sldMkLst>
        <pc:picChg chg="del">
          <ac:chgData name="Iva Vavic" userId="13a89f61-d74e-4100-9f82-8f9fd7ea3560" providerId="ADAL" clId="{C6361A56-2464-4C7C-8D36-582B22E13B76}" dt="2023-07-04T13:41:29.925" v="4443" actId="478"/>
          <ac:picMkLst>
            <pc:docMk/>
            <pc:sldMk cId="2665316422" sldId="507"/>
            <ac:picMk id="4" creationId="{009E9CF6-26AE-0116-2DFA-72DF21084162}"/>
          </ac:picMkLst>
        </pc:picChg>
        <pc:picChg chg="add mod ord">
          <ac:chgData name="Iva Vavic" userId="13a89f61-d74e-4100-9f82-8f9fd7ea3560" providerId="ADAL" clId="{C6361A56-2464-4C7C-8D36-582B22E13B76}" dt="2023-07-04T13:42:12.639" v="4448" actId="167"/>
          <ac:picMkLst>
            <pc:docMk/>
            <pc:sldMk cId="2665316422" sldId="507"/>
            <ac:picMk id="6" creationId="{2DEF4648-D77E-94DB-CA9A-5234FEE29DA9}"/>
          </ac:picMkLst>
        </pc:picChg>
      </pc:sldChg>
      <pc:sldChg chg="addSp delSp modSp add mod">
        <pc:chgData name="Iva Vavic" userId="13a89f61-d74e-4100-9f82-8f9fd7ea3560" providerId="ADAL" clId="{C6361A56-2464-4C7C-8D36-582B22E13B76}" dt="2023-07-04T13:43:02.060" v="4454" actId="167"/>
        <pc:sldMkLst>
          <pc:docMk/>
          <pc:sldMk cId="912938979" sldId="508"/>
        </pc:sldMkLst>
        <pc:picChg chg="add mod ord">
          <ac:chgData name="Iva Vavic" userId="13a89f61-d74e-4100-9f82-8f9fd7ea3560" providerId="ADAL" clId="{C6361A56-2464-4C7C-8D36-582B22E13B76}" dt="2023-07-04T13:43:02.060" v="4454" actId="167"/>
          <ac:picMkLst>
            <pc:docMk/>
            <pc:sldMk cId="912938979" sldId="508"/>
            <ac:picMk id="4" creationId="{3DE96CE7-015C-B851-95E2-906B862977B4}"/>
          </ac:picMkLst>
        </pc:picChg>
        <pc:picChg chg="del">
          <ac:chgData name="Iva Vavic" userId="13a89f61-d74e-4100-9f82-8f9fd7ea3560" providerId="ADAL" clId="{C6361A56-2464-4C7C-8D36-582B22E13B76}" dt="2023-07-04T13:42:27.255" v="4450" actId="478"/>
          <ac:picMkLst>
            <pc:docMk/>
            <pc:sldMk cId="912938979" sldId="508"/>
            <ac:picMk id="6" creationId="{2DEF4648-D77E-94DB-CA9A-5234FEE29DA9}"/>
          </ac:picMkLst>
        </pc:picChg>
      </pc:sldChg>
      <pc:sldChg chg="addSp delSp modSp add mod">
        <pc:chgData name="Iva Vavic" userId="13a89f61-d74e-4100-9f82-8f9fd7ea3560" providerId="ADAL" clId="{C6361A56-2464-4C7C-8D36-582B22E13B76}" dt="2023-07-04T13:43:44.782" v="4461" actId="167"/>
        <pc:sldMkLst>
          <pc:docMk/>
          <pc:sldMk cId="3025885333" sldId="509"/>
        </pc:sldMkLst>
        <pc:picChg chg="del">
          <ac:chgData name="Iva Vavic" userId="13a89f61-d74e-4100-9f82-8f9fd7ea3560" providerId="ADAL" clId="{C6361A56-2464-4C7C-8D36-582B22E13B76}" dt="2023-07-04T13:43:08.745" v="4456" actId="478"/>
          <ac:picMkLst>
            <pc:docMk/>
            <pc:sldMk cId="3025885333" sldId="509"/>
            <ac:picMk id="4" creationId="{3DE96CE7-015C-B851-95E2-906B862977B4}"/>
          </ac:picMkLst>
        </pc:picChg>
        <pc:picChg chg="add mod ord">
          <ac:chgData name="Iva Vavic" userId="13a89f61-d74e-4100-9f82-8f9fd7ea3560" providerId="ADAL" clId="{C6361A56-2464-4C7C-8D36-582B22E13B76}" dt="2023-07-04T13:43:44.782" v="4461" actId="167"/>
          <ac:picMkLst>
            <pc:docMk/>
            <pc:sldMk cId="3025885333" sldId="509"/>
            <ac:picMk id="6" creationId="{EF706A9E-E315-D213-9470-4E64E00E32A9}"/>
          </ac:picMkLst>
        </pc:picChg>
      </pc:sldChg>
      <pc:sldChg chg="addSp delSp modSp add mod">
        <pc:chgData name="Iva Vavic" userId="13a89f61-d74e-4100-9f82-8f9fd7ea3560" providerId="ADAL" clId="{C6361A56-2464-4C7C-8D36-582B22E13B76}" dt="2023-07-04T13:44:31.933" v="4468" actId="167"/>
        <pc:sldMkLst>
          <pc:docMk/>
          <pc:sldMk cId="3367990651" sldId="510"/>
        </pc:sldMkLst>
        <pc:picChg chg="add mod ord modCrop">
          <ac:chgData name="Iva Vavic" userId="13a89f61-d74e-4100-9f82-8f9fd7ea3560" providerId="ADAL" clId="{C6361A56-2464-4C7C-8D36-582B22E13B76}" dt="2023-07-04T13:44:31.933" v="4468" actId="167"/>
          <ac:picMkLst>
            <pc:docMk/>
            <pc:sldMk cId="3367990651" sldId="510"/>
            <ac:picMk id="4" creationId="{2BBDC154-2E38-5D46-108A-EA14950625F3}"/>
          </ac:picMkLst>
        </pc:picChg>
        <pc:picChg chg="del">
          <ac:chgData name="Iva Vavic" userId="13a89f61-d74e-4100-9f82-8f9fd7ea3560" providerId="ADAL" clId="{C6361A56-2464-4C7C-8D36-582B22E13B76}" dt="2023-07-04T13:43:52.825" v="4463" actId="478"/>
          <ac:picMkLst>
            <pc:docMk/>
            <pc:sldMk cId="3367990651" sldId="510"/>
            <ac:picMk id="6" creationId="{EF706A9E-E315-D213-9470-4E64E00E32A9}"/>
          </ac:picMkLst>
        </pc:picChg>
      </pc:sldChg>
      <pc:sldChg chg="addSp delSp modSp add mod">
        <pc:chgData name="Iva Vavic" userId="13a89f61-d74e-4100-9f82-8f9fd7ea3560" providerId="ADAL" clId="{C6361A56-2464-4C7C-8D36-582B22E13B76}" dt="2023-07-04T13:46:00.298" v="4475" actId="167"/>
        <pc:sldMkLst>
          <pc:docMk/>
          <pc:sldMk cId="3101342191" sldId="511"/>
        </pc:sldMkLst>
        <pc:picChg chg="del">
          <ac:chgData name="Iva Vavic" userId="13a89f61-d74e-4100-9f82-8f9fd7ea3560" providerId="ADAL" clId="{C6361A56-2464-4C7C-8D36-582B22E13B76}" dt="2023-07-04T13:45:12.222" v="4470" actId="478"/>
          <ac:picMkLst>
            <pc:docMk/>
            <pc:sldMk cId="3101342191" sldId="511"/>
            <ac:picMk id="4" creationId="{2BBDC154-2E38-5D46-108A-EA14950625F3}"/>
          </ac:picMkLst>
        </pc:picChg>
        <pc:picChg chg="add mod ord modCrop">
          <ac:chgData name="Iva Vavic" userId="13a89f61-d74e-4100-9f82-8f9fd7ea3560" providerId="ADAL" clId="{C6361A56-2464-4C7C-8D36-582B22E13B76}" dt="2023-07-04T13:46:00.298" v="4475" actId="167"/>
          <ac:picMkLst>
            <pc:docMk/>
            <pc:sldMk cId="3101342191" sldId="511"/>
            <ac:picMk id="6" creationId="{FDD7255A-32AD-04BC-E515-4437AAF2FD09}"/>
          </ac:picMkLst>
        </pc:picChg>
      </pc:sldChg>
      <pc:sldChg chg="addSp delSp modSp add mod">
        <pc:chgData name="Iva Vavic" userId="13a89f61-d74e-4100-9f82-8f9fd7ea3560" providerId="ADAL" clId="{C6361A56-2464-4C7C-8D36-582B22E13B76}" dt="2023-07-04T13:46:55.403" v="4482" actId="167"/>
        <pc:sldMkLst>
          <pc:docMk/>
          <pc:sldMk cId="1221248240" sldId="512"/>
        </pc:sldMkLst>
        <pc:picChg chg="add mod ord">
          <ac:chgData name="Iva Vavic" userId="13a89f61-d74e-4100-9f82-8f9fd7ea3560" providerId="ADAL" clId="{C6361A56-2464-4C7C-8D36-582B22E13B76}" dt="2023-07-04T13:46:55.403" v="4482" actId="167"/>
          <ac:picMkLst>
            <pc:docMk/>
            <pc:sldMk cId="1221248240" sldId="512"/>
            <ac:picMk id="4" creationId="{629F6877-B226-AF33-3C01-3600BC5F24E8}"/>
          </ac:picMkLst>
        </pc:picChg>
        <pc:picChg chg="del">
          <ac:chgData name="Iva Vavic" userId="13a89f61-d74e-4100-9f82-8f9fd7ea3560" providerId="ADAL" clId="{C6361A56-2464-4C7C-8D36-582B22E13B76}" dt="2023-07-04T13:46:05.837" v="4477" actId="478"/>
          <ac:picMkLst>
            <pc:docMk/>
            <pc:sldMk cId="1221248240" sldId="512"/>
            <ac:picMk id="6" creationId="{FDD7255A-32AD-04BC-E515-4437AAF2FD09}"/>
          </ac:picMkLst>
        </pc:picChg>
      </pc:sldChg>
      <pc:sldChg chg="addSp delSp modSp add mod">
        <pc:chgData name="Iva Vavic" userId="13a89f61-d74e-4100-9f82-8f9fd7ea3560" providerId="ADAL" clId="{C6361A56-2464-4C7C-8D36-582B22E13B76}" dt="2023-07-04T13:48:00.374" v="4489" actId="167"/>
        <pc:sldMkLst>
          <pc:docMk/>
          <pc:sldMk cId="2159580869" sldId="513"/>
        </pc:sldMkLst>
        <pc:picChg chg="del">
          <ac:chgData name="Iva Vavic" userId="13a89f61-d74e-4100-9f82-8f9fd7ea3560" providerId="ADAL" clId="{C6361A56-2464-4C7C-8D36-582B22E13B76}" dt="2023-07-04T13:47:12.622" v="4484" actId="478"/>
          <ac:picMkLst>
            <pc:docMk/>
            <pc:sldMk cId="2159580869" sldId="513"/>
            <ac:picMk id="4" creationId="{629F6877-B226-AF33-3C01-3600BC5F24E8}"/>
          </ac:picMkLst>
        </pc:picChg>
        <pc:picChg chg="add mod ord modCrop">
          <ac:chgData name="Iva Vavic" userId="13a89f61-d74e-4100-9f82-8f9fd7ea3560" providerId="ADAL" clId="{C6361A56-2464-4C7C-8D36-582B22E13B76}" dt="2023-07-04T13:48:00.374" v="4489" actId="167"/>
          <ac:picMkLst>
            <pc:docMk/>
            <pc:sldMk cId="2159580869" sldId="513"/>
            <ac:picMk id="6" creationId="{0902BFA1-A391-4463-28A6-DC0C448B519F}"/>
          </ac:picMkLst>
        </pc:picChg>
      </pc:sldChg>
      <pc:sldChg chg="addSp delSp modSp add mod">
        <pc:chgData name="Iva Vavic" userId="13a89f61-d74e-4100-9f82-8f9fd7ea3560" providerId="ADAL" clId="{C6361A56-2464-4C7C-8D36-582B22E13B76}" dt="2023-07-04T13:49:30.237" v="4496" actId="167"/>
        <pc:sldMkLst>
          <pc:docMk/>
          <pc:sldMk cId="3885270933" sldId="514"/>
        </pc:sldMkLst>
        <pc:picChg chg="add mod ord modCrop">
          <ac:chgData name="Iva Vavic" userId="13a89f61-d74e-4100-9f82-8f9fd7ea3560" providerId="ADAL" clId="{C6361A56-2464-4C7C-8D36-582B22E13B76}" dt="2023-07-04T13:49:30.237" v="4496" actId="167"/>
          <ac:picMkLst>
            <pc:docMk/>
            <pc:sldMk cId="3885270933" sldId="514"/>
            <ac:picMk id="4" creationId="{96991F6E-DD39-24E7-FF41-85A8FED15078}"/>
          </ac:picMkLst>
        </pc:picChg>
        <pc:picChg chg="del">
          <ac:chgData name="Iva Vavic" userId="13a89f61-d74e-4100-9f82-8f9fd7ea3560" providerId="ADAL" clId="{C6361A56-2464-4C7C-8D36-582B22E13B76}" dt="2023-07-04T13:48:06.188" v="4491" actId="478"/>
          <ac:picMkLst>
            <pc:docMk/>
            <pc:sldMk cId="3885270933" sldId="514"/>
            <ac:picMk id="6" creationId="{0902BFA1-A391-4463-28A6-DC0C448B519F}"/>
          </ac:picMkLst>
        </pc:picChg>
      </pc:sldChg>
      <pc:sldChg chg="addSp delSp modSp add mod">
        <pc:chgData name="Iva Vavic" userId="13a89f61-d74e-4100-9f82-8f9fd7ea3560" providerId="ADAL" clId="{C6361A56-2464-4C7C-8D36-582B22E13B76}" dt="2023-07-04T13:50:47.689" v="4503" actId="167"/>
        <pc:sldMkLst>
          <pc:docMk/>
          <pc:sldMk cId="1126048405" sldId="515"/>
        </pc:sldMkLst>
        <pc:picChg chg="del">
          <ac:chgData name="Iva Vavic" userId="13a89f61-d74e-4100-9f82-8f9fd7ea3560" providerId="ADAL" clId="{C6361A56-2464-4C7C-8D36-582B22E13B76}" dt="2023-07-04T13:50:04.971" v="4498" actId="478"/>
          <ac:picMkLst>
            <pc:docMk/>
            <pc:sldMk cId="1126048405" sldId="515"/>
            <ac:picMk id="4" creationId="{96991F6E-DD39-24E7-FF41-85A8FED15078}"/>
          </ac:picMkLst>
        </pc:picChg>
        <pc:picChg chg="add mod ord modCrop">
          <ac:chgData name="Iva Vavic" userId="13a89f61-d74e-4100-9f82-8f9fd7ea3560" providerId="ADAL" clId="{C6361A56-2464-4C7C-8D36-582B22E13B76}" dt="2023-07-04T13:50:47.689" v="4503" actId="167"/>
          <ac:picMkLst>
            <pc:docMk/>
            <pc:sldMk cId="1126048405" sldId="515"/>
            <ac:picMk id="6" creationId="{55B0F18E-2C6D-2C35-3746-7998782BA921}"/>
          </ac:picMkLst>
        </pc:picChg>
      </pc:sldChg>
      <pc:sldChg chg="addSp delSp modSp add mod">
        <pc:chgData name="Iva Vavic" userId="13a89f61-d74e-4100-9f82-8f9fd7ea3560" providerId="ADAL" clId="{C6361A56-2464-4C7C-8D36-582B22E13B76}" dt="2023-07-04T13:51:34.088" v="4510" actId="167"/>
        <pc:sldMkLst>
          <pc:docMk/>
          <pc:sldMk cId="3952531211" sldId="516"/>
        </pc:sldMkLst>
        <pc:picChg chg="add mod ord modCrop">
          <ac:chgData name="Iva Vavic" userId="13a89f61-d74e-4100-9f82-8f9fd7ea3560" providerId="ADAL" clId="{C6361A56-2464-4C7C-8D36-582B22E13B76}" dt="2023-07-04T13:51:34.088" v="4510" actId="167"/>
          <ac:picMkLst>
            <pc:docMk/>
            <pc:sldMk cId="3952531211" sldId="516"/>
            <ac:picMk id="4" creationId="{02927D00-AF35-739D-8773-9F2FAB1952F7}"/>
          </ac:picMkLst>
        </pc:picChg>
        <pc:picChg chg="del">
          <ac:chgData name="Iva Vavic" userId="13a89f61-d74e-4100-9f82-8f9fd7ea3560" providerId="ADAL" clId="{C6361A56-2464-4C7C-8D36-582B22E13B76}" dt="2023-07-04T13:50:54.367" v="4505" actId="478"/>
          <ac:picMkLst>
            <pc:docMk/>
            <pc:sldMk cId="3952531211" sldId="516"/>
            <ac:picMk id="6" creationId="{55B0F18E-2C6D-2C35-3746-7998782BA921}"/>
          </ac:picMkLst>
        </pc:picChg>
      </pc:sldChg>
      <pc:sldChg chg="addSp delSp modSp add mod">
        <pc:chgData name="Iva Vavic" userId="13a89f61-d74e-4100-9f82-8f9fd7ea3560" providerId="ADAL" clId="{C6361A56-2464-4C7C-8D36-582B22E13B76}" dt="2023-07-04T13:52:27.590" v="4520" actId="167"/>
        <pc:sldMkLst>
          <pc:docMk/>
          <pc:sldMk cId="2859666541" sldId="517"/>
        </pc:sldMkLst>
        <pc:picChg chg="del">
          <ac:chgData name="Iva Vavic" userId="13a89f61-d74e-4100-9f82-8f9fd7ea3560" providerId="ADAL" clId="{C6361A56-2464-4C7C-8D36-582B22E13B76}" dt="2023-07-04T13:51:42.436" v="4512" actId="478"/>
          <ac:picMkLst>
            <pc:docMk/>
            <pc:sldMk cId="2859666541" sldId="517"/>
            <ac:picMk id="4" creationId="{02927D00-AF35-739D-8773-9F2FAB1952F7}"/>
          </ac:picMkLst>
        </pc:picChg>
        <pc:picChg chg="add mod ord modCrop">
          <ac:chgData name="Iva Vavic" userId="13a89f61-d74e-4100-9f82-8f9fd7ea3560" providerId="ADAL" clId="{C6361A56-2464-4C7C-8D36-582B22E13B76}" dt="2023-07-04T13:52:27.590" v="4520" actId="167"/>
          <ac:picMkLst>
            <pc:docMk/>
            <pc:sldMk cId="2859666541" sldId="517"/>
            <ac:picMk id="6" creationId="{12283741-0464-24FE-77E1-38255D016033}"/>
          </ac:picMkLst>
        </pc:picChg>
      </pc:sldChg>
      <pc:sldChg chg="addSp delSp modSp add mod">
        <pc:chgData name="Iva Vavic" userId="13a89f61-d74e-4100-9f82-8f9fd7ea3560" providerId="ADAL" clId="{C6361A56-2464-4C7C-8D36-582B22E13B76}" dt="2023-07-04T13:53:10.914" v="4527" actId="167"/>
        <pc:sldMkLst>
          <pc:docMk/>
          <pc:sldMk cId="1457592395" sldId="518"/>
        </pc:sldMkLst>
        <pc:picChg chg="add mod ord modCrop">
          <ac:chgData name="Iva Vavic" userId="13a89f61-d74e-4100-9f82-8f9fd7ea3560" providerId="ADAL" clId="{C6361A56-2464-4C7C-8D36-582B22E13B76}" dt="2023-07-04T13:53:10.914" v="4527" actId="167"/>
          <ac:picMkLst>
            <pc:docMk/>
            <pc:sldMk cId="1457592395" sldId="518"/>
            <ac:picMk id="4" creationId="{A7C94E4D-4849-8377-C446-658762C1E18F}"/>
          </ac:picMkLst>
        </pc:picChg>
        <pc:picChg chg="del">
          <ac:chgData name="Iva Vavic" userId="13a89f61-d74e-4100-9f82-8f9fd7ea3560" providerId="ADAL" clId="{C6361A56-2464-4C7C-8D36-582B22E13B76}" dt="2023-07-04T13:52:48.649" v="4522" actId="478"/>
          <ac:picMkLst>
            <pc:docMk/>
            <pc:sldMk cId="1457592395" sldId="518"/>
            <ac:picMk id="6" creationId="{12283741-0464-24FE-77E1-38255D016033}"/>
          </ac:picMkLst>
        </pc:picChg>
      </pc:sldChg>
      <pc:sldChg chg="addSp delSp modSp add mod">
        <pc:chgData name="Iva Vavic" userId="13a89f61-d74e-4100-9f82-8f9fd7ea3560" providerId="ADAL" clId="{C6361A56-2464-4C7C-8D36-582B22E13B76}" dt="2023-07-04T13:53:58.434" v="4533" actId="167"/>
        <pc:sldMkLst>
          <pc:docMk/>
          <pc:sldMk cId="2836676776" sldId="519"/>
        </pc:sldMkLst>
        <pc:picChg chg="del">
          <ac:chgData name="Iva Vavic" userId="13a89f61-d74e-4100-9f82-8f9fd7ea3560" providerId="ADAL" clId="{C6361A56-2464-4C7C-8D36-582B22E13B76}" dt="2023-07-04T13:53:41.683" v="4529" actId="478"/>
          <ac:picMkLst>
            <pc:docMk/>
            <pc:sldMk cId="2836676776" sldId="519"/>
            <ac:picMk id="4" creationId="{A7C94E4D-4849-8377-C446-658762C1E18F}"/>
          </ac:picMkLst>
        </pc:picChg>
        <pc:picChg chg="add mod ord">
          <ac:chgData name="Iva Vavic" userId="13a89f61-d74e-4100-9f82-8f9fd7ea3560" providerId="ADAL" clId="{C6361A56-2464-4C7C-8D36-582B22E13B76}" dt="2023-07-04T13:53:58.434" v="4533" actId="167"/>
          <ac:picMkLst>
            <pc:docMk/>
            <pc:sldMk cId="2836676776" sldId="519"/>
            <ac:picMk id="6" creationId="{64531D07-0C04-5FE5-F4A5-7244C2AA90A8}"/>
          </ac:picMkLst>
        </pc:picChg>
      </pc:sldChg>
      <pc:sldChg chg="delSp add del mod">
        <pc:chgData name="Iva Vavic" userId="13a89f61-d74e-4100-9f82-8f9fd7ea3560" providerId="ADAL" clId="{C6361A56-2464-4C7C-8D36-582B22E13B76}" dt="2023-07-04T13:56:46.439" v="4538" actId="47"/>
        <pc:sldMkLst>
          <pc:docMk/>
          <pc:sldMk cId="2782089959" sldId="520"/>
        </pc:sldMkLst>
        <pc:picChg chg="del">
          <ac:chgData name="Iva Vavic" userId="13a89f61-d74e-4100-9f82-8f9fd7ea3560" providerId="ADAL" clId="{C6361A56-2464-4C7C-8D36-582B22E13B76}" dt="2023-07-04T13:54:07.368" v="4535" actId="478"/>
          <ac:picMkLst>
            <pc:docMk/>
            <pc:sldMk cId="2782089959" sldId="520"/>
            <ac:picMk id="6" creationId="{64531D07-0C04-5FE5-F4A5-7244C2AA90A8}"/>
          </ac:picMkLst>
        </pc:picChg>
      </pc:sldChg>
    </pc:docChg>
  </pc:docChgLst>
  <pc:docChgLst>
    <pc:chgData name="Phoebe Njihia" userId="61e53c1c-6f94-4bc3-91aa-1e2242eae6a1" providerId="ADAL" clId="{60A5EA43-8A24-4507-9BD1-B8F9599E416E}"/>
    <pc:docChg chg="undo custSel modSld">
      <pc:chgData name="Phoebe Njihia" userId="61e53c1c-6f94-4bc3-91aa-1e2242eae6a1" providerId="ADAL" clId="{60A5EA43-8A24-4507-9BD1-B8F9599E416E}" dt="2023-02-01T13:50:17.368" v="73" actId="20577"/>
      <pc:docMkLst>
        <pc:docMk/>
      </pc:docMkLst>
      <pc:sldChg chg="addSp delSp modSp mod">
        <pc:chgData name="Phoebe Njihia" userId="61e53c1c-6f94-4bc3-91aa-1e2242eae6a1" providerId="ADAL" clId="{60A5EA43-8A24-4507-9BD1-B8F9599E416E}" dt="2023-02-01T13:41:15.647" v="57" actId="20577"/>
        <pc:sldMkLst>
          <pc:docMk/>
          <pc:sldMk cId="896819936" sldId="423"/>
        </pc:sldMkLst>
        <pc:spChg chg="mod">
          <ac:chgData name="Phoebe Njihia" userId="61e53c1c-6f94-4bc3-91aa-1e2242eae6a1" providerId="ADAL" clId="{60A5EA43-8A24-4507-9BD1-B8F9599E416E}" dt="2023-02-01T13:41:15.647" v="57" actId="20577"/>
          <ac:spMkLst>
            <pc:docMk/>
            <pc:sldMk cId="896819936" sldId="423"/>
            <ac:spMk id="8" creationId="{5DFBF476-7221-BDBB-46D9-2B119065212B}"/>
          </ac:spMkLst>
        </pc:spChg>
        <pc:picChg chg="del">
          <ac:chgData name="Phoebe Njihia" userId="61e53c1c-6f94-4bc3-91aa-1e2242eae6a1" providerId="ADAL" clId="{60A5EA43-8A24-4507-9BD1-B8F9599E416E}" dt="2023-02-01T13:39:35.836" v="6" actId="21"/>
          <ac:picMkLst>
            <pc:docMk/>
            <pc:sldMk cId="896819936" sldId="423"/>
            <ac:picMk id="13" creationId="{19EB444E-7707-11D6-D031-30FAFFA45FBF}"/>
          </ac:picMkLst>
        </pc:picChg>
        <pc:picChg chg="add mod">
          <ac:chgData name="Phoebe Njihia" userId="61e53c1c-6f94-4bc3-91aa-1e2242eae6a1" providerId="ADAL" clId="{60A5EA43-8A24-4507-9BD1-B8F9599E416E}" dt="2023-02-01T13:40:01.490" v="11" actId="14100"/>
          <ac:picMkLst>
            <pc:docMk/>
            <pc:sldMk cId="896819936" sldId="423"/>
            <ac:picMk id="1026" creationId="{F83EFF30-82EF-959C-71D5-0B0D74D42D16}"/>
          </ac:picMkLst>
        </pc:picChg>
      </pc:sldChg>
      <pc:sldChg chg="modSp mod">
        <pc:chgData name="Phoebe Njihia" userId="61e53c1c-6f94-4bc3-91aa-1e2242eae6a1" providerId="ADAL" clId="{60A5EA43-8A24-4507-9BD1-B8F9599E416E}" dt="2023-02-01T13:50:17.368" v="73" actId="20577"/>
        <pc:sldMkLst>
          <pc:docMk/>
          <pc:sldMk cId="2895233474" sldId="438"/>
        </pc:sldMkLst>
        <pc:spChg chg="mod">
          <ac:chgData name="Phoebe Njihia" userId="61e53c1c-6f94-4bc3-91aa-1e2242eae6a1" providerId="ADAL" clId="{60A5EA43-8A24-4507-9BD1-B8F9599E416E}" dt="2023-02-01T13:50:17.368" v="73" actId="20577"/>
          <ac:spMkLst>
            <pc:docMk/>
            <pc:sldMk cId="2895233474" sldId="438"/>
            <ac:spMk id="13" creationId="{576AC591-8833-0DCD-2A7B-29A8267AFBBA}"/>
          </ac:spMkLst>
        </pc:spChg>
      </pc:sldChg>
      <pc:sldChg chg="modSp mod">
        <pc:chgData name="Phoebe Njihia" userId="61e53c1c-6f94-4bc3-91aa-1e2242eae6a1" providerId="ADAL" clId="{60A5EA43-8A24-4507-9BD1-B8F9599E416E}" dt="2023-02-01T13:44:02.426" v="59" actId="20578"/>
        <pc:sldMkLst>
          <pc:docMk/>
          <pc:sldMk cId="420383015" sldId="447"/>
        </pc:sldMkLst>
        <pc:spChg chg="mod">
          <ac:chgData name="Phoebe Njihia" userId="61e53c1c-6f94-4bc3-91aa-1e2242eae6a1" providerId="ADAL" clId="{60A5EA43-8A24-4507-9BD1-B8F9599E416E}" dt="2023-02-01T13:44:02.426" v="59" actId="20578"/>
          <ac:spMkLst>
            <pc:docMk/>
            <pc:sldMk cId="420383015" sldId="447"/>
            <ac:spMk id="2" creationId="{EE509CC6-53B3-9F7F-A6EF-D0ECB480424C}"/>
          </ac:spMkLst>
        </pc:spChg>
      </pc:sldChg>
    </pc:docChg>
  </pc:docChgLst>
  <pc:docChgLst>
    <pc:chgData name="Iva Vavic" userId="13a89f61-d74e-4100-9f82-8f9fd7ea3560" providerId="ADAL" clId="{2EBC39AC-33DA-4263-BAEE-AD012CB3CE1B}"/>
    <pc:docChg chg="undo redo custSel addSld delSld modSld sldOrd">
      <pc:chgData name="Iva Vavic" userId="13a89f61-d74e-4100-9f82-8f9fd7ea3560" providerId="ADAL" clId="{2EBC39AC-33DA-4263-BAEE-AD012CB3CE1B}" dt="2023-06-03T14:59:20.183" v="6006" actId="47"/>
      <pc:docMkLst>
        <pc:docMk/>
      </pc:docMkLst>
      <pc:sldChg chg="addSp delSp modSp del mod">
        <pc:chgData name="Iva Vavic" userId="13a89f61-d74e-4100-9f82-8f9fd7ea3560" providerId="ADAL" clId="{2EBC39AC-33DA-4263-BAEE-AD012CB3CE1B}" dt="2023-05-28T21:45:37.520" v="2639" actId="2696"/>
        <pc:sldMkLst>
          <pc:docMk/>
          <pc:sldMk cId="2265858915" sldId="266"/>
        </pc:sldMkLst>
        <pc:spChg chg="add mod">
          <ac:chgData name="Iva Vavic" userId="13a89f61-d74e-4100-9f82-8f9fd7ea3560" providerId="ADAL" clId="{2EBC39AC-33DA-4263-BAEE-AD012CB3CE1B}" dt="2023-05-28T21:43:51.243" v="2553" actId="1035"/>
          <ac:spMkLst>
            <pc:docMk/>
            <pc:sldMk cId="2265858915" sldId="266"/>
            <ac:spMk id="5" creationId="{AD3345E2-8670-B1AF-6B3D-9233470657B2}"/>
          </ac:spMkLst>
        </pc:spChg>
        <pc:spChg chg="add mod ord">
          <ac:chgData name="Iva Vavic" userId="13a89f61-d74e-4100-9f82-8f9fd7ea3560" providerId="ADAL" clId="{2EBC39AC-33DA-4263-BAEE-AD012CB3CE1B}" dt="2023-05-28T21:43:51.243" v="2553" actId="1035"/>
          <ac:spMkLst>
            <pc:docMk/>
            <pc:sldMk cId="2265858915" sldId="266"/>
            <ac:spMk id="6" creationId="{2D931E64-C756-8E9B-A598-2167500EB2EB}"/>
          </ac:spMkLst>
        </pc:spChg>
        <pc:spChg chg="mod">
          <ac:chgData name="Iva Vavic" userId="13a89f61-d74e-4100-9f82-8f9fd7ea3560" providerId="ADAL" clId="{2EBC39AC-33DA-4263-BAEE-AD012CB3CE1B}" dt="2023-05-28T21:32:43.366" v="2101" actId="1037"/>
          <ac:spMkLst>
            <pc:docMk/>
            <pc:sldMk cId="2265858915" sldId="266"/>
            <ac:spMk id="7" creationId="{8BC65051-CD12-F410-8DCE-CB3DD714B380}"/>
          </ac:spMkLst>
        </pc:spChg>
        <pc:spChg chg="mod">
          <ac:chgData name="Iva Vavic" userId="13a89f61-d74e-4100-9f82-8f9fd7ea3560" providerId="ADAL" clId="{2EBC39AC-33DA-4263-BAEE-AD012CB3CE1B}" dt="2023-05-28T21:33:32.449" v="2103" actId="1038"/>
          <ac:spMkLst>
            <pc:docMk/>
            <pc:sldMk cId="2265858915" sldId="266"/>
            <ac:spMk id="8" creationId="{F335F81D-43D8-CC86-F63D-A9D91BFEE4F3}"/>
          </ac:spMkLst>
        </pc:spChg>
        <pc:spChg chg="mod">
          <ac:chgData name="Iva Vavic" userId="13a89f61-d74e-4100-9f82-8f9fd7ea3560" providerId="ADAL" clId="{2EBC39AC-33DA-4263-BAEE-AD012CB3CE1B}" dt="2023-05-28T21:36:13.802" v="2135" actId="1037"/>
          <ac:spMkLst>
            <pc:docMk/>
            <pc:sldMk cId="2265858915" sldId="266"/>
            <ac:spMk id="9" creationId="{B91D76C8-B40B-82DF-A463-7FA49157F0E0}"/>
          </ac:spMkLst>
        </pc:spChg>
        <pc:picChg chg="mod">
          <ac:chgData name="Iva Vavic" userId="13a89f61-d74e-4100-9f82-8f9fd7ea3560" providerId="ADAL" clId="{2EBC39AC-33DA-4263-BAEE-AD012CB3CE1B}" dt="2023-05-28T21:29:55.203" v="1913" actId="1076"/>
          <ac:picMkLst>
            <pc:docMk/>
            <pc:sldMk cId="2265858915" sldId="266"/>
            <ac:picMk id="2" creationId="{D9B72898-B536-9A7B-7D07-0C9C32910A0B}"/>
          </ac:picMkLst>
        </pc:picChg>
        <pc:picChg chg="del mod">
          <ac:chgData name="Iva Vavic" userId="13a89f61-d74e-4100-9f82-8f9fd7ea3560" providerId="ADAL" clId="{2EBC39AC-33DA-4263-BAEE-AD012CB3CE1B}" dt="2023-05-28T16:44:50.016" v="1" actId="478"/>
          <ac:picMkLst>
            <pc:docMk/>
            <pc:sldMk cId="2265858915" sldId="266"/>
            <ac:picMk id="4" creationId="{FB1FB607-371C-EAB8-BCF1-9E6A4C4905C3}"/>
          </ac:picMkLst>
        </pc:picChg>
        <pc:picChg chg="add del mod ord">
          <ac:chgData name="Iva Vavic" userId="13a89f61-d74e-4100-9f82-8f9fd7ea3560" providerId="ADAL" clId="{2EBC39AC-33DA-4263-BAEE-AD012CB3CE1B}" dt="2023-05-28T21:42:16.789" v="2460" actId="167"/>
          <ac:picMkLst>
            <pc:docMk/>
            <pc:sldMk cId="2265858915" sldId="266"/>
            <ac:picMk id="4" creationId="{FF5D30D3-A535-4465-F7D8-B45263826EC5}"/>
          </ac:picMkLst>
        </pc:picChg>
      </pc:sldChg>
      <pc:sldChg chg="modSp mod setBg">
        <pc:chgData name="Iva Vavic" userId="13a89f61-d74e-4100-9f82-8f9fd7ea3560" providerId="ADAL" clId="{2EBC39AC-33DA-4263-BAEE-AD012CB3CE1B}" dt="2023-05-28T20:53:07.541" v="1573"/>
        <pc:sldMkLst>
          <pc:docMk/>
          <pc:sldMk cId="1472166204" sldId="298"/>
        </pc:sldMkLst>
        <pc:spChg chg="mod">
          <ac:chgData name="Iva Vavic" userId="13a89f61-d74e-4100-9f82-8f9fd7ea3560" providerId="ADAL" clId="{2EBC39AC-33DA-4263-BAEE-AD012CB3CE1B}" dt="2023-05-28T20:52:36.830" v="1572" actId="20577"/>
          <ac:spMkLst>
            <pc:docMk/>
            <pc:sldMk cId="1472166204" sldId="298"/>
            <ac:spMk id="4" creationId="{4A9045E3-A913-9466-AA9F-7B8F58F1C90C}"/>
          </ac:spMkLst>
        </pc:spChg>
      </pc:sldChg>
      <pc:sldChg chg="del">
        <pc:chgData name="Iva Vavic" userId="13a89f61-d74e-4100-9f82-8f9fd7ea3560" providerId="ADAL" clId="{2EBC39AC-33DA-4263-BAEE-AD012CB3CE1B}" dt="2023-05-28T21:43:57.591" v="2554" actId="47"/>
        <pc:sldMkLst>
          <pc:docMk/>
          <pc:sldMk cId="3983660992" sldId="375"/>
        </pc:sldMkLst>
      </pc:sldChg>
      <pc:sldChg chg="modSp del mod">
        <pc:chgData name="Iva Vavic" userId="13a89f61-d74e-4100-9f82-8f9fd7ea3560" providerId="ADAL" clId="{2EBC39AC-33DA-4263-BAEE-AD012CB3CE1B}" dt="2023-05-28T17:05:18.718" v="737" actId="2696"/>
        <pc:sldMkLst>
          <pc:docMk/>
          <pc:sldMk cId="3387411563" sldId="392"/>
        </pc:sldMkLst>
        <pc:spChg chg="mod">
          <ac:chgData name="Iva Vavic" userId="13a89f61-d74e-4100-9f82-8f9fd7ea3560" providerId="ADAL" clId="{2EBC39AC-33DA-4263-BAEE-AD012CB3CE1B}" dt="2023-05-28T17:05:12.077" v="736" actId="20577"/>
          <ac:spMkLst>
            <pc:docMk/>
            <pc:sldMk cId="3387411563" sldId="392"/>
            <ac:spMk id="2" creationId="{00000000-0000-0000-0000-000000000000}"/>
          </ac:spMkLst>
        </pc:spChg>
      </pc:sldChg>
      <pc:sldChg chg="addSp delSp modSp mod">
        <pc:chgData name="Iva Vavic" userId="13a89f61-d74e-4100-9f82-8f9fd7ea3560" providerId="ADAL" clId="{2EBC39AC-33DA-4263-BAEE-AD012CB3CE1B}" dt="2023-05-29T07:50:00.272" v="3557"/>
        <pc:sldMkLst>
          <pc:docMk/>
          <pc:sldMk cId="1301269577" sldId="416"/>
        </pc:sldMkLst>
        <pc:spChg chg="add del mod">
          <ac:chgData name="Iva Vavic" userId="13a89f61-d74e-4100-9f82-8f9fd7ea3560" providerId="ADAL" clId="{2EBC39AC-33DA-4263-BAEE-AD012CB3CE1B}" dt="2023-05-29T07:50:00.272" v="3557"/>
          <ac:spMkLst>
            <pc:docMk/>
            <pc:sldMk cId="1301269577" sldId="416"/>
            <ac:spMk id="4" creationId="{71108CD9-E928-B835-57A2-5508EFF61ABF}"/>
          </ac:spMkLst>
        </pc:spChg>
      </pc:sldChg>
      <pc:sldChg chg="modSp mod">
        <pc:chgData name="Iva Vavic" userId="13a89f61-d74e-4100-9f82-8f9fd7ea3560" providerId="ADAL" clId="{2EBC39AC-33DA-4263-BAEE-AD012CB3CE1B}" dt="2023-05-29T10:28:59.447" v="6003" actId="255"/>
        <pc:sldMkLst>
          <pc:docMk/>
          <pc:sldMk cId="1525568896" sldId="427"/>
        </pc:sldMkLst>
        <pc:spChg chg="mod">
          <ac:chgData name="Iva Vavic" userId="13a89f61-d74e-4100-9f82-8f9fd7ea3560" providerId="ADAL" clId="{2EBC39AC-33DA-4263-BAEE-AD012CB3CE1B}" dt="2023-05-29T10:28:59.447" v="6003" actId="255"/>
          <ac:spMkLst>
            <pc:docMk/>
            <pc:sldMk cId="1525568896" sldId="427"/>
            <ac:spMk id="15" creationId="{AF18885C-59DE-DC9B-B6E2-CC9EEF3CC241}"/>
          </ac:spMkLst>
        </pc:spChg>
        <pc:picChg chg="mod">
          <ac:chgData name="Iva Vavic" userId="13a89f61-d74e-4100-9f82-8f9fd7ea3560" providerId="ADAL" clId="{2EBC39AC-33DA-4263-BAEE-AD012CB3CE1B}" dt="2023-05-28T20:47:05.414" v="1389" actId="1037"/>
          <ac:picMkLst>
            <pc:docMk/>
            <pc:sldMk cId="1525568896" sldId="427"/>
            <ac:picMk id="8" creationId="{A4EADF20-2B48-3B59-427E-AC07BA8DB3FE}"/>
          </ac:picMkLst>
        </pc:picChg>
      </pc:sldChg>
      <pc:sldChg chg="del">
        <pc:chgData name="Iva Vavic" userId="13a89f61-d74e-4100-9f82-8f9fd7ea3560" providerId="ADAL" clId="{2EBC39AC-33DA-4263-BAEE-AD012CB3CE1B}" dt="2023-05-28T17:05:47.431" v="779" actId="47"/>
        <pc:sldMkLst>
          <pc:docMk/>
          <pc:sldMk cId="3468599144" sldId="446"/>
        </pc:sldMkLst>
      </pc:sldChg>
      <pc:sldChg chg="del">
        <pc:chgData name="Iva Vavic" userId="13a89f61-d74e-4100-9f82-8f9fd7ea3560" providerId="ADAL" clId="{2EBC39AC-33DA-4263-BAEE-AD012CB3CE1B}" dt="2023-05-28T17:05:24.923" v="740" actId="47"/>
        <pc:sldMkLst>
          <pc:docMk/>
          <pc:sldMk cId="4024180716" sldId="448"/>
        </pc:sldMkLst>
      </pc:sldChg>
      <pc:sldChg chg="del">
        <pc:chgData name="Iva Vavic" userId="13a89f61-d74e-4100-9f82-8f9fd7ea3560" providerId="ADAL" clId="{2EBC39AC-33DA-4263-BAEE-AD012CB3CE1B}" dt="2023-05-28T17:05:22.229" v="738" actId="47"/>
        <pc:sldMkLst>
          <pc:docMk/>
          <pc:sldMk cId="1440235812" sldId="458"/>
        </pc:sldMkLst>
      </pc:sldChg>
      <pc:sldChg chg="modSp del mod">
        <pc:chgData name="Iva Vavic" userId="13a89f61-d74e-4100-9f82-8f9fd7ea3560" providerId="ADAL" clId="{2EBC39AC-33DA-4263-BAEE-AD012CB3CE1B}" dt="2023-05-29T06:59:20.326" v="2662" actId="47"/>
        <pc:sldMkLst>
          <pc:docMk/>
          <pc:sldMk cId="3947112671" sldId="459"/>
        </pc:sldMkLst>
        <pc:spChg chg="mod">
          <ac:chgData name="Iva Vavic" userId="13a89f61-d74e-4100-9f82-8f9fd7ea3560" providerId="ADAL" clId="{2EBC39AC-33DA-4263-BAEE-AD012CB3CE1B}" dt="2023-05-28T16:56:07.982" v="342" actId="20577"/>
          <ac:spMkLst>
            <pc:docMk/>
            <pc:sldMk cId="3947112671" sldId="459"/>
            <ac:spMk id="2" creationId="{00000000-0000-0000-0000-000000000000}"/>
          </ac:spMkLst>
        </pc:spChg>
        <pc:spChg chg="mod">
          <ac:chgData name="Iva Vavic" userId="13a89f61-d74e-4100-9f82-8f9fd7ea3560" providerId="ADAL" clId="{2EBC39AC-33DA-4263-BAEE-AD012CB3CE1B}" dt="2023-05-28T16:55:33.989" v="296" actId="20577"/>
          <ac:spMkLst>
            <pc:docMk/>
            <pc:sldMk cId="3947112671" sldId="459"/>
            <ac:spMk id="3" creationId="{E75F4439-6F29-CF96-009C-DD96354E10C6}"/>
          </ac:spMkLst>
        </pc:spChg>
        <pc:graphicFrameChg chg="modGraphic">
          <ac:chgData name="Iva Vavic" userId="13a89f61-d74e-4100-9f82-8f9fd7ea3560" providerId="ADAL" clId="{2EBC39AC-33DA-4263-BAEE-AD012CB3CE1B}" dt="2023-05-28T16:55:59.606" v="313" actId="2164"/>
          <ac:graphicFrameMkLst>
            <pc:docMk/>
            <pc:sldMk cId="3947112671" sldId="459"/>
            <ac:graphicFrameMk id="4" creationId="{005873F7-AAD8-1E8B-78BE-B578DEAACB6B}"/>
          </ac:graphicFrameMkLst>
        </pc:graphicFrameChg>
      </pc:sldChg>
      <pc:sldChg chg="del">
        <pc:chgData name="Iva Vavic" userId="13a89f61-d74e-4100-9f82-8f9fd7ea3560" providerId="ADAL" clId="{2EBC39AC-33DA-4263-BAEE-AD012CB3CE1B}" dt="2023-05-28T17:02:54.975" v="732" actId="47"/>
        <pc:sldMkLst>
          <pc:docMk/>
          <pc:sldMk cId="3283349316" sldId="461"/>
        </pc:sldMkLst>
      </pc:sldChg>
      <pc:sldChg chg="del">
        <pc:chgData name="Iva Vavic" userId="13a89f61-d74e-4100-9f82-8f9fd7ea3560" providerId="ADAL" clId="{2EBC39AC-33DA-4263-BAEE-AD012CB3CE1B}" dt="2023-05-28T17:02:55.747" v="733" actId="47"/>
        <pc:sldMkLst>
          <pc:docMk/>
          <pc:sldMk cId="629688564" sldId="462"/>
        </pc:sldMkLst>
      </pc:sldChg>
      <pc:sldChg chg="del">
        <pc:chgData name="Iva Vavic" userId="13a89f61-d74e-4100-9f82-8f9fd7ea3560" providerId="ADAL" clId="{2EBC39AC-33DA-4263-BAEE-AD012CB3CE1B}" dt="2023-05-28T16:55:07.072" v="271" actId="47"/>
        <pc:sldMkLst>
          <pc:docMk/>
          <pc:sldMk cId="1933094179" sldId="463"/>
        </pc:sldMkLst>
      </pc:sldChg>
      <pc:sldChg chg="del">
        <pc:chgData name="Iva Vavic" userId="13a89f61-d74e-4100-9f82-8f9fd7ea3560" providerId="ADAL" clId="{2EBC39AC-33DA-4263-BAEE-AD012CB3CE1B}" dt="2023-05-28T16:55:08.296" v="272" actId="47"/>
        <pc:sldMkLst>
          <pc:docMk/>
          <pc:sldMk cId="3937283596" sldId="466"/>
        </pc:sldMkLst>
      </pc:sldChg>
      <pc:sldChg chg="del">
        <pc:chgData name="Iva Vavic" userId="13a89f61-d74e-4100-9f82-8f9fd7ea3560" providerId="ADAL" clId="{2EBC39AC-33DA-4263-BAEE-AD012CB3CE1B}" dt="2023-05-28T16:55:10.094" v="273" actId="47"/>
        <pc:sldMkLst>
          <pc:docMk/>
          <pc:sldMk cId="2743908990" sldId="467"/>
        </pc:sldMkLst>
      </pc:sldChg>
      <pc:sldChg chg="del">
        <pc:chgData name="Iva Vavic" userId="13a89f61-d74e-4100-9f82-8f9fd7ea3560" providerId="ADAL" clId="{2EBC39AC-33DA-4263-BAEE-AD012CB3CE1B}" dt="2023-05-28T17:05:23.680" v="739" actId="47"/>
        <pc:sldMkLst>
          <pc:docMk/>
          <pc:sldMk cId="2437242979" sldId="469"/>
        </pc:sldMkLst>
      </pc:sldChg>
      <pc:sldChg chg="addSp delSp modSp add mod ord">
        <pc:chgData name="Iva Vavic" userId="13a89f61-d74e-4100-9f82-8f9fd7ea3560" providerId="ADAL" clId="{2EBC39AC-33DA-4263-BAEE-AD012CB3CE1B}" dt="2023-05-29T07:52:31.331" v="3744" actId="1036"/>
        <pc:sldMkLst>
          <pc:docMk/>
          <pc:sldMk cId="1697380125" sldId="470"/>
        </pc:sldMkLst>
        <pc:spChg chg="mod">
          <ac:chgData name="Iva Vavic" userId="13a89f61-d74e-4100-9f82-8f9fd7ea3560" providerId="ADAL" clId="{2EBC39AC-33DA-4263-BAEE-AD012CB3CE1B}" dt="2023-05-28T17:02:09.105" v="639" actId="20577"/>
          <ac:spMkLst>
            <pc:docMk/>
            <pc:sldMk cId="1697380125" sldId="470"/>
            <ac:spMk id="2" creationId="{00000000-0000-0000-0000-000000000000}"/>
          </ac:spMkLst>
        </pc:spChg>
        <pc:spChg chg="mod">
          <ac:chgData name="Iva Vavic" userId="13a89f61-d74e-4100-9f82-8f9fd7ea3560" providerId="ADAL" clId="{2EBC39AC-33DA-4263-BAEE-AD012CB3CE1B}" dt="2023-05-29T07:52:31.331" v="3744" actId="1036"/>
          <ac:spMkLst>
            <pc:docMk/>
            <pc:sldMk cId="1697380125" sldId="470"/>
            <ac:spMk id="15" creationId="{AF18885C-59DE-DC9B-B6E2-CC9EEF3CC241}"/>
          </ac:spMkLst>
        </pc:spChg>
        <pc:picChg chg="add mod">
          <ac:chgData name="Iva Vavic" userId="13a89f61-d74e-4100-9f82-8f9fd7ea3560" providerId="ADAL" clId="{2EBC39AC-33DA-4263-BAEE-AD012CB3CE1B}" dt="2023-05-28T16:47:07.386" v="39" actId="1036"/>
          <ac:picMkLst>
            <pc:docMk/>
            <pc:sldMk cId="1697380125" sldId="470"/>
            <ac:picMk id="4" creationId="{B625E29B-F7FA-A623-60B5-1904F15D9DAB}"/>
          </ac:picMkLst>
        </pc:picChg>
        <pc:picChg chg="del">
          <ac:chgData name="Iva Vavic" userId="13a89f61-d74e-4100-9f82-8f9fd7ea3560" providerId="ADAL" clId="{2EBC39AC-33DA-4263-BAEE-AD012CB3CE1B}" dt="2023-05-28T16:45:05.027" v="3" actId="478"/>
          <ac:picMkLst>
            <pc:docMk/>
            <pc:sldMk cId="1697380125" sldId="470"/>
            <ac:picMk id="8" creationId="{A4EADF20-2B48-3B59-427E-AC07BA8DB3FE}"/>
          </ac:picMkLst>
        </pc:picChg>
        <pc:picChg chg="add mod">
          <ac:chgData name="Iva Vavic" userId="13a89f61-d74e-4100-9f82-8f9fd7ea3560" providerId="ADAL" clId="{2EBC39AC-33DA-4263-BAEE-AD012CB3CE1B}" dt="2023-05-28T16:47:07.386" v="39" actId="1036"/>
          <ac:picMkLst>
            <pc:docMk/>
            <pc:sldMk cId="1697380125" sldId="470"/>
            <ac:picMk id="9" creationId="{D27DCDBF-3949-97CF-9273-5A2A5A143EC8}"/>
          </ac:picMkLst>
        </pc:picChg>
      </pc:sldChg>
      <pc:sldChg chg="delSp modSp add del mod ord">
        <pc:chgData name="Iva Vavic" userId="13a89f61-d74e-4100-9f82-8f9fd7ea3560" providerId="ADAL" clId="{2EBC39AC-33DA-4263-BAEE-AD012CB3CE1B}" dt="2023-05-29T10:06:06.961" v="5596" actId="47"/>
        <pc:sldMkLst>
          <pc:docMk/>
          <pc:sldMk cId="2790411839" sldId="471"/>
        </pc:sldMkLst>
        <pc:spChg chg="mod">
          <ac:chgData name="Iva Vavic" userId="13a89f61-d74e-4100-9f82-8f9fd7ea3560" providerId="ADAL" clId="{2EBC39AC-33DA-4263-BAEE-AD012CB3CE1B}" dt="2023-05-28T17:00:30.758" v="369" actId="14100"/>
          <ac:spMkLst>
            <pc:docMk/>
            <pc:sldMk cId="2790411839" sldId="471"/>
            <ac:spMk id="2" creationId="{00000000-0000-0000-0000-000000000000}"/>
          </ac:spMkLst>
        </pc:spChg>
        <pc:spChg chg="mod">
          <ac:chgData name="Iva Vavic" userId="13a89f61-d74e-4100-9f82-8f9fd7ea3560" providerId="ADAL" clId="{2EBC39AC-33DA-4263-BAEE-AD012CB3CE1B}" dt="2023-05-28T17:01:58.165" v="627" actId="20577"/>
          <ac:spMkLst>
            <pc:docMk/>
            <pc:sldMk cId="2790411839" sldId="471"/>
            <ac:spMk id="15" creationId="{AF18885C-59DE-DC9B-B6E2-CC9EEF3CC241}"/>
          </ac:spMkLst>
        </pc:spChg>
        <pc:picChg chg="del">
          <ac:chgData name="Iva Vavic" userId="13a89f61-d74e-4100-9f82-8f9fd7ea3560" providerId="ADAL" clId="{2EBC39AC-33DA-4263-BAEE-AD012CB3CE1B}" dt="2023-05-28T17:00:37.648" v="370" actId="478"/>
          <ac:picMkLst>
            <pc:docMk/>
            <pc:sldMk cId="2790411839" sldId="471"/>
            <ac:picMk id="4" creationId="{B625E29B-F7FA-A623-60B5-1904F15D9DAB}"/>
          </ac:picMkLst>
        </pc:picChg>
        <pc:picChg chg="del">
          <ac:chgData name="Iva Vavic" userId="13a89f61-d74e-4100-9f82-8f9fd7ea3560" providerId="ADAL" clId="{2EBC39AC-33DA-4263-BAEE-AD012CB3CE1B}" dt="2023-05-28T17:00:39.741" v="371" actId="478"/>
          <ac:picMkLst>
            <pc:docMk/>
            <pc:sldMk cId="2790411839" sldId="471"/>
            <ac:picMk id="9" creationId="{D27DCDBF-3949-97CF-9273-5A2A5A143EC8}"/>
          </ac:picMkLst>
        </pc:picChg>
      </pc:sldChg>
      <pc:sldChg chg="addSp delSp modSp add mod">
        <pc:chgData name="Iva Vavic" userId="13a89f61-d74e-4100-9f82-8f9fd7ea3560" providerId="ADAL" clId="{2EBC39AC-33DA-4263-BAEE-AD012CB3CE1B}" dt="2023-05-28T20:29:14.333" v="1370" actId="1036"/>
        <pc:sldMkLst>
          <pc:docMk/>
          <pc:sldMk cId="713679137" sldId="472"/>
        </pc:sldMkLst>
        <pc:spChg chg="mod">
          <ac:chgData name="Iva Vavic" userId="13a89f61-d74e-4100-9f82-8f9fd7ea3560" providerId="ADAL" clId="{2EBC39AC-33DA-4263-BAEE-AD012CB3CE1B}" dt="2023-05-28T17:02:38.492" v="709" actId="20577"/>
          <ac:spMkLst>
            <pc:docMk/>
            <pc:sldMk cId="713679137" sldId="472"/>
            <ac:spMk id="2" creationId="{00000000-0000-0000-0000-000000000000}"/>
          </ac:spMkLst>
        </pc:spChg>
        <pc:spChg chg="del mod">
          <ac:chgData name="Iva Vavic" userId="13a89f61-d74e-4100-9f82-8f9fd7ea3560" providerId="ADAL" clId="{2EBC39AC-33DA-4263-BAEE-AD012CB3CE1B}" dt="2023-05-28T20:24:23.848" v="1312" actId="478"/>
          <ac:spMkLst>
            <pc:docMk/>
            <pc:sldMk cId="713679137" sldId="472"/>
            <ac:spMk id="15" creationId="{AF18885C-59DE-DC9B-B6E2-CC9EEF3CC241}"/>
          </ac:spMkLst>
        </pc:spChg>
        <pc:graphicFrameChg chg="add mod ord">
          <ac:chgData name="Iva Vavic" userId="13a89f61-d74e-4100-9f82-8f9fd7ea3560" providerId="ADAL" clId="{2EBC39AC-33DA-4263-BAEE-AD012CB3CE1B}" dt="2023-05-28T20:29:14.333" v="1370" actId="1036"/>
          <ac:graphicFrameMkLst>
            <pc:docMk/>
            <pc:sldMk cId="713679137" sldId="472"/>
            <ac:graphicFrameMk id="3" creationId="{061622F2-A399-0650-29B3-78BCE38E1FF2}"/>
          </ac:graphicFrameMkLst>
        </pc:graphicFrameChg>
      </pc:sldChg>
      <pc:sldChg chg="addSp delSp modSp add mod">
        <pc:chgData name="Iva Vavic" userId="13a89f61-d74e-4100-9f82-8f9fd7ea3560" providerId="ADAL" clId="{2EBC39AC-33DA-4263-BAEE-AD012CB3CE1B}" dt="2023-05-29T07:32:20.434" v="3385" actId="1035"/>
        <pc:sldMkLst>
          <pc:docMk/>
          <pc:sldMk cId="2208766405" sldId="473"/>
        </pc:sldMkLst>
        <pc:spChg chg="mod">
          <ac:chgData name="Iva Vavic" userId="13a89f61-d74e-4100-9f82-8f9fd7ea3560" providerId="ADAL" clId="{2EBC39AC-33DA-4263-BAEE-AD012CB3CE1B}" dt="2023-05-29T07:21:40.897" v="3282" actId="20577"/>
          <ac:spMkLst>
            <pc:docMk/>
            <pc:sldMk cId="2208766405" sldId="473"/>
            <ac:spMk id="2" creationId="{00000000-0000-0000-0000-000000000000}"/>
          </ac:spMkLst>
        </pc:spChg>
        <pc:spChg chg="mod">
          <ac:chgData name="Iva Vavic" userId="13a89f61-d74e-4100-9f82-8f9fd7ea3560" providerId="ADAL" clId="{2EBC39AC-33DA-4263-BAEE-AD012CB3CE1B}" dt="2023-05-29T07:32:20.434" v="3385" actId="1035"/>
          <ac:spMkLst>
            <pc:docMk/>
            <pc:sldMk cId="2208766405" sldId="473"/>
            <ac:spMk id="3" creationId="{E75F4439-6F29-CF96-009C-DD96354E10C6}"/>
          </ac:spMkLst>
        </pc:spChg>
        <pc:graphicFrameChg chg="del modGraphic">
          <ac:chgData name="Iva Vavic" userId="13a89f61-d74e-4100-9f82-8f9fd7ea3560" providerId="ADAL" clId="{2EBC39AC-33DA-4263-BAEE-AD012CB3CE1B}" dt="2023-05-29T07:08:39.755" v="2663" actId="478"/>
          <ac:graphicFrameMkLst>
            <pc:docMk/>
            <pc:sldMk cId="2208766405" sldId="473"/>
            <ac:graphicFrameMk id="4" creationId="{005873F7-AAD8-1E8B-78BE-B578DEAACB6B}"/>
          </ac:graphicFrameMkLst>
        </pc:graphicFrameChg>
        <pc:graphicFrameChg chg="add mod modGraphic">
          <ac:chgData name="Iva Vavic" userId="13a89f61-d74e-4100-9f82-8f9fd7ea3560" providerId="ADAL" clId="{2EBC39AC-33DA-4263-BAEE-AD012CB3CE1B}" dt="2023-05-29T07:20:48.800" v="3253" actId="313"/>
          <ac:graphicFrameMkLst>
            <pc:docMk/>
            <pc:sldMk cId="2208766405" sldId="473"/>
            <ac:graphicFrameMk id="6" creationId="{E644C5C2-C6A9-501E-AFF4-6767DFD59B39}"/>
          </ac:graphicFrameMkLst>
        </pc:graphicFrameChg>
      </pc:sldChg>
      <pc:sldChg chg="addSp delSp modSp add mod ord">
        <pc:chgData name="Iva Vavic" userId="13a89f61-d74e-4100-9f82-8f9fd7ea3560" providerId="ADAL" clId="{2EBC39AC-33DA-4263-BAEE-AD012CB3CE1B}" dt="2023-05-29T07:47:48.006" v="3552" actId="14100"/>
        <pc:sldMkLst>
          <pc:docMk/>
          <pc:sldMk cId="1305339864" sldId="474"/>
        </pc:sldMkLst>
        <pc:spChg chg="mod">
          <ac:chgData name="Iva Vavic" userId="13a89f61-d74e-4100-9f82-8f9fd7ea3560" providerId="ADAL" clId="{2EBC39AC-33DA-4263-BAEE-AD012CB3CE1B}" dt="2023-05-28T17:10:06.229" v="1271" actId="20577"/>
          <ac:spMkLst>
            <pc:docMk/>
            <pc:sldMk cId="1305339864" sldId="474"/>
            <ac:spMk id="2" creationId="{00000000-0000-0000-0000-000000000000}"/>
          </ac:spMkLst>
        </pc:spChg>
        <pc:spChg chg="del mod">
          <ac:chgData name="Iva Vavic" userId="13a89f61-d74e-4100-9f82-8f9fd7ea3560" providerId="ADAL" clId="{2EBC39AC-33DA-4263-BAEE-AD012CB3CE1B}" dt="2023-05-29T07:32:55.818" v="3389" actId="478"/>
          <ac:spMkLst>
            <pc:docMk/>
            <pc:sldMk cId="1305339864" sldId="474"/>
            <ac:spMk id="15" creationId="{AF18885C-59DE-DC9B-B6E2-CC9EEF3CC241}"/>
          </ac:spMkLst>
        </pc:spChg>
        <pc:picChg chg="add mod">
          <ac:chgData name="Iva Vavic" userId="13a89f61-d74e-4100-9f82-8f9fd7ea3560" providerId="ADAL" clId="{2EBC39AC-33DA-4263-BAEE-AD012CB3CE1B}" dt="2023-05-29T07:47:48.006" v="3552" actId="14100"/>
          <ac:picMkLst>
            <pc:docMk/>
            <pc:sldMk cId="1305339864" sldId="474"/>
            <ac:picMk id="4" creationId="{7BDC8C1F-7085-763D-6618-E885403C27FF}"/>
          </ac:picMkLst>
        </pc:picChg>
        <pc:picChg chg="add mod">
          <ac:chgData name="Iva Vavic" userId="13a89f61-d74e-4100-9f82-8f9fd7ea3560" providerId="ADAL" clId="{2EBC39AC-33DA-4263-BAEE-AD012CB3CE1B}" dt="2023-05-29T07:47:48.006" v="3552" actId="14100"/>
          <ac:picMkLst>
            <pc:docMk/>
            <pc:sldMk cId="1305339864" sldId="474"/>
            <ac:picMk id="8" creationId="{F79511C1-F420-8525-228C-89E614CBE59D}"/>
          </ac:picMkLst>
        </pc:picChg>
      </pc:sldChg>
      <pc:sldChg chg="addSp delSp modSp add mod">
        <pc:chgData name="Iva Vavic" userId="13a89f61-d74e-4100-9f82-8f9fd7ea3560" providerId="ADAL" clId="{2EBC39AC-33DA-4263-BAEE-AD012CB3CE1B}" dt="2023-05-28T20:23:19.780" v="1311" actId="1036"/>
        <pc:sldMkLst>
          <pc:docMk/>
          <pc:sldMk cId="218813829" sldId="475"/>
        </pc:sldMkLst>
        <pc:spChg chg="del">
          <ac:chgData name="Iva Vavic" userId="13a89f61-d74e-4100-9f82-8f9fd7ea3560" providerId="ADAL" clId="{2EBC39AC-33DA-4263-BAEE-AD012CB3CE1B}" dt="2023-05-28T19:44:51.683" v="1280" actId="478"/>
          <ac:spMkLst>
            <pc:docMk/>
            <pc:sldMk cId="218813829" sldId="475"/>
            <ac:spMk id="15" creationId="{AF18885C-59DE-DC9B-B6E2-CC9EEF3CC241}"/>
          </ac:spMkLst>
        </pc:spChg>
        <pc:graphicFrameChg chg="add mod ord">
          <ac:chgData name="Iva Vavic" userId="13a89f61-d74e-4100-9f82-8f9fd7ea3560" providerId="ADAL" clId="{2EBC39AC-33DA-4263-BAEE-AD012CB3CE1B}" dt="2023-05-28T20:23:19.780" v="1311" actId="1036"/>
          <ac:graphicFrameMkLst>
            <pc:docMk/>
            <pc:sldMk cId="218813829" sldId="475"/>
            <ac:graphicFrameMk id="3" creationId="{72ADBEE8-15C0-BD55-8F91-A6F8540DEA96}"/>
          </ac:graphicFrameMkLst>
        </pc:graphicFrameChg>
      </pc:sldChg>
      <pc:sldChg chg="addSp delSp modSp add mod">
        <pc:chgData name="Iva Vavic" userId="13a89f61-d74e-4100-9f82-8f9fd7ea3560" providerId="ADAL" clId="{2EBC39AC-33DA-4263-BAEE-AD012CB3CE1B}" dt="2023-05-28T20:34:09.132" v="1382" actId="478"/>
        <pc:sldMkLst>
          <pc:docMk/>
          <pc:sldMk cId="2423645643" sldId="476"/>
        </pc:sldMkLst>
        <pc:graphicFrameChg chg="del">
          <ac:chgData name="Iva Vavic" userId="13a89f61-d74e-4100-9f82-8f9fd7ea3560" providerId="ADAL" clId="{2EBC39AC-33DA-4263-BAEE-AD012CB3CE1B}" dt="2023-05-28T20:34:09.132" v="1382" actId="478"/>
          <ac:graphicFrameMkLst>
            <pc:docMk/>
            <pc:sldMk cId="2423645643" sldId="476"/>
            <ac:graphicFrameMk id="3" creationId="{061622F2-A399-0650-29B3-78BCE38E1FF2}"/>
          </ac:graphicFrameMkLst>
        </pc:graphicFrameChg>
        <pc:graphicFrameChg chg="add mod ord">
          <ac:chgData name="Iva Vavic" userId="13a89f61-d74e-4100-9f82-8f9fd7ea3560" providerId="ADAL" clId="{2EBC39AC-33DA-4263-BAEE-AD012CB3CE1B}" dt="2023-05-28T20:33:59.013" v="1381" actId="167"/>
          <ac:graphicFrameMkLst>
            <pc:docMk/>
            <pc:sldMk cId="2423645643" sldId="476"/>
            <ac:graphicFrameMk id="4" creationId="{89D53106-AC1F-3B0A-5709-3E9DAFECC55F}"/>
          </ac:graphicFrameMkLst>
        </pc:graphicFrameChg>
      </pc:sldChg>
      <pc:sldChg chg="addSp delSp modSp add del mod">
        <pc:chgData name="Iva Vavic" userId="13a89f61-d74e-4100-9f82-8f9fd7ea3560" providerId="ADAL" clId="{2EBC39AC-33DA-4263-BAEE-AD012CB3CE1B}" dt="2023-06-03T14:59:20.183" v="6006" actId="47"/>
        <pc:sldMkLst>
          <pc:docMk/>
          <pc:sldMk cId="2136516464" sldId="477"/>
        </pc:sldMkLst>
        <pc:spChg chg="add del mod">
          <ac:chgData name="Iva Vavic" userId="13a89f61-d74e-4100-9f82-8f9fd7ea3560" providerId="ADAL" clId="{2EBC39AC-33DA-4263-BAEE-AD012CB3CE1B}" dt="2023-05-28T21:44:41.254" v="2638" actId="207"/>
          <ac:spMkLst>
            <pc:docMk/>
            <pc:sldMk cId="2136516464" sldId="477"/>
            <ac:spMk id="6" creationId="{2D931E64-C756-8E9B-A598-2167500EB2EB}"/>
          </ac:spMkLst>
        </pc:spChg>
      </pc:sldChg>
      <pc:sldChg chg="addSp delSp modSp add mod">
        <pc:chgData name="Iva Vavic" userId="13a89f61-d74e-4100-9f82-8f9fd7ea3560" providerId="ADAL" clId="{2EBC39AC-33DA-4263-BAEE-AD012CB3CE1B}" dt="2023-05-28T21:45:51.225" v="2643" actId="478"/>
        <pc:sldMkLst>
          <pc:docMk/>
          <pc:sldMk cId="4123397747" sldId="478"/>
        </pc:sldMkLst>
        <pc:spChg chg="del">
          <ac:chgData name="Iva Vavic" userId="13a89f61-d74e-4100-9f82-8f9fd7ea3560" providerId="ADAL" clId="{2EBC39AC-33DA-4263-BAEE-AD012CB3CE1B}" dt="2023-05-28T21:45:47.290" v="2642" actId="478"/>
          <ac:spMkLst>
            <pc:docMk/>
            <pc:sldMk cId="4123397747" sldId="478"/>
            <ac:spMk id="5" creationId="{AD3345E2-8670-B1AF-6B3D-9233470657B2}"/>
          </ac:spMkLst>
        </pc:spChg>
        <pc:spChg chg="del">
          <ac:chgData name="Iva Vavic" userId="13a89f61-d74e-4100-9f82-8f9fd7ea3560" providerId="ADAL" clId="{2EBC39AC-33DA-4263-BAEE-AD012CB3CE1B}" dt="2023-05-28T21:45:44.818" v="2641" actId="478"/>
          <ac:spMkLst>
            <pc:docMk/>
            <pc:sldMk cId="4123397747" sldId="478"/>
            <ac:spMk id="6" creationId="{2D931E64-C756-8E9B-A598-2167500EB2EB}"/>
          </ac:spMkLst>
        </pc:spChg>
        <pc:spChg chg="add del mod">
          <ac:chgData name="Iva Vavic" userId="13a89f61-d74e-4100-9f82-8f9fd7ea3560" providerId="ADAL" clId="{2EBC39AC-33DA-4263-BAEE-AD012CB3CE1B}" dt="2023-05-28T21:45:51.225" v="2643" actId="478"/>
          <ac:spMkLst>
            <pc:docMk/>
            <pc:sldMk cId="4123397747" sldId="478"/>
            <ac:spMk id="10" creationId="{AA3F873A-1F54-2EEF-7751-DF49A3FC8F00}"/>
          </ac:spMkLst>
        </pc:spChg>
      </pc:sldChg>
      <pc:sldChg chg="addSp delSp modSp add mod">
        <pc:chgData name="Iva Vavic" userId="13a89f61-d74e-4100-9f82-8f9fd7ea3560" providerId="ADAL" clId="{2EBC39AC-33DA-4263-BAEE-AD012CB3CE1B}" dt="2023-05-29T06:59:07.426" v="2661" actId="255"/>
        <pc:sldMkLst>
          <pc:docMk/>
          <pc:sldMk cId="970451175" sldId="479"/>
        </pc:sldMkLst>
        <pc:spChg chg="del">
          <ac:chgData name="Iva Vavic" userId="13a89f61-d74e-4100-9f82-8f9fd7ea3560" providerId="ADAL" clId="{2EBC39AC-33DA-4263-BAEE-AD012CB3CE1B}" dt="2023-05-29T06:56:59.015" v="2647" actId="478"/>
          <ac:spMkLst>
            <pc:docMk/>
            <pc:sldMk cId="970451175" sldId="479"/>
            <ac:spMk id="3" creationId="{E75F4439-6F29-CF96-009C-DD96354E10C6}"/>
          </ac:spMkLst>
        </pc:spChg>
        <pc:graphicFrameChg chg="del">
          <ac:chgData name="Iva Vavic" userId="13a89f61-d74e-4100-9f82-8f9fd7ea3560" providerId="ADAL" clId="{2EBC39AC-33DA-4263-BAEE-AD012CB3CE1B}" dt="2023-05-29T06:57:30.738" v="2648" actId="478"/>
          <ac:graphicFrameMkLst>
            <pc:docMk/>
            <pc:sldMk cId="970451175" sldId="479"/>
            <ac:graphicFrameMk id="4" creationId="{005873F7-AAD8-1E8B-78BE-B578DEAACB6B}"/>
          </ac:graphicFrameMkLst>
        </pc:graphicFrameChg>
        <pc:graphicFrameChg chg="add del mod">
          <ac:chgData name="Iva Vavic" userId="13a89f61-d74e-4100-9f82-8f9fd7ea3560" providerId="ADAL" clId="{2EBC39AC-33DA-4263-BAEE-AD012CB3CE1B}" dt="2023-05-29T06:57:41.314" v="2652"/>
          <ac:graphicFrameMkLst>
            <pc:docMk/>
            <pc:sldMk cId="970451175" sldId="479"/>
            <ac:graphicFrameMk id="6" creationId="{06DFFABC-041E-CD46-42D3-A70B77322F61}"/>
          </ac:graphicFrameMkLst>
        </pc:graphicFrameChg>
        <pc:graphicFrameChg chg="add mod modGraphic">
          <ac:chgData name="Iva Vavic" userId="13a89f61-d74e-4100-9f82-8f9fd7ea3560" providerId="ADAL" clId="{2EBC39AC-33DA-4263-BAEE-AD012CB3CE1B}" dt="2023-05-29T06:59:07.426" v="2661" actId="255"/>
          <ac:graphicFrameMkLst>
            <pc:docMk/>
            <pc:sldMk cId="970451175" sldId="479"/>
            <ac:graphicFrameMk id="8" creationId="{2A57BB7F-9126-6C24-75A3-5D553A2DFD8F}"/>
          </ac:graphicFrameMkLst>
        </pc:graphicFrameChg>
      </pc:sldChg>
      <pc:sldChg chg="addSp delSp modSp add mod">
        <pc:chgData name="Iva Vavic" userId="13a89f61-d74e-4100-9f82-8f9fd7ea3560" providerId="ADAL" clId="{2EBC39AC-33DA-4263-BAEE-AD012CB3CE1B}" dt="2023-05-29T07:59:39.638" v="3765" actId="14100"/>
        <pc:sldMkLst>
          <pc:docMk/>
          <pc:sldMk cId="1652665896" sldId="480"/>
        </pc:sldMkLst>
        <pc:spChg chg="mod">
          <ac:chgData name="Iva Vavic" userId="13a89f61-d74e-4100-9f82-8f9fd7ea3560" providerId="ADAL" clId="{2EBC39AC-33DA-4263-BAEE-AD012CB3CE1B}" dt="2023-05-29T07:58:44.495" v="3760" actId="20577"/>
          <ac:spMkLst>
            <pc:docMk/>
            <pc:sldMk cId="1652665896" sldId="480"/>
            <ac:spMk id="2" creationId="{00000000-0000-0000-0000-000000000000}"/>
          </ac:spMkLst>
        </pc:spChg>
        <pc:spChg chg="add del">
          <ac:chgData name="Iva Vavic" userId="13a89f61-d74e-4100-9f82-8f9fd7ea3560" providerId="ADAL" clId="{2EBC39AC-33DA-4263-BAEE-AD012CB3CE1B}" dt="2023-05-29T07:54:32.453" v="3748"/>
          <ac:spMkLst>
            <pc:docMk/>
            <pc:sldMk cId="1652665896" sldId="480"/>
            <ac:spMk id="3" creationId="{748B77E6-A264-C6F2-B87A-5B670133C486}"/>
          </ac:spMkLst>
        </pc:spChg>
        <pc:spChg chg="add del">
          <ac:chgData name="Iva Vavic" userId="13a89f61-d74e-4100-9f82-8f9fd7ea3560" providerId="ADAL" clId="{2EBC39AC-33DA-4263-BAEE-AD012CB3CE1B}" dt="2023-05-29T07:54:32.453" v="3748"/>
          <ac:spMkLst>
            <pc:docMk/>
            <pc:sldMk cId="1652665896" sldId="480"/>
            <ac:spMk id="4" creationId="{CAB19B44-DD5E-FE5A-7CEA-5F40F1AC3D3C}"/>
          </ac:spMkLst>
        </pc:spChg>
        <pc:spChg chg="add del">
          <ac:chgData name="Iva Vavic" userId="13a89f61-d74e-4100-9f82-8f9fd7ea3560" providerId="ADAL" clId="{2EBC39AC-33DA-4263-BAEE-AD012CB3CE1B}" dt="2023-05-29T07:54:40.949" v="3750"/>
          <ac:spMkLst>
            <pc:docMk/>
            <pc:sldMk cId="1652665896" sldId="480"/>
            <ac:spMk id="6" creationId="{DD666222-62BD-9BBC-F033-18AADE31B1C8}"/>
          </ac:spMkLst>
        </pc:spChg>
        <pc:spChg chg="add del">
          <ac:chgData name="Iva Vavic" userId="13a89f61-d74e-4100-9f82-8f9fd7ea3560" providerId="ADAL" clId="{2EBC39AC-33DA-4263-BAEE-AD012CB3CE1B}" dt="2023-05-29T07:54:40.949" v="3750"/>
          <ac:spMkLst>
            <pc:docMk/>
            <pc:sldMk cId="1652665896" sldId="480"/>
            <ac:spMk id="8" creationId="{B2DC12E9-208E-2DEE-B598-D0D9DC3F0434}"/>
          </ac:spMkLst>
        </pc:spChg>
        <pc:spChg chg="add del mod">
          <ac:chgData name="Iva Vavic" userId="13a89f61-d74e-4100-9f82-8f9fd7ea3560" providerId="ADAL" clId="{2EBC39AC-33DA-4263-BAEE-AD012CB3CE1B}" dt="2023-05-29T07:57:51.179" v="3753" actId="478"/>
          <ac:spMkLst>
            <pc:docMk/>
            <pc:sldMk cId="1652665896" sldId="480"/>
            <ac:spMk id="9" creationId="{F8655D22-E2BC-B533-3FEE-9F77072D3BE9}"/>
          </ac:spMkLst>
        </pc:spChg>
        <pc:spChg chg="del">
          <ac:chgData name="Iva Vavic" userId="13a89f61-d74e-4100-9f82-8f9fd7ea3560" providerId="ADAL" clId="{2EBC39AC-33DA-4263-BAEE-AD012CB3CE1B}" dt="2023-05-29T07:53:41.970" v="3746" actId="478"/>
          <ac:spMkLst>
            <pc:docMk/>
            <pc:sldMk cId="1652665896" sldId="480"/>
            <ac:spMk id="15" creationId="{AF18885C-59DE-DC9B-B6E2-CC9EEF3CC241}"/>
          </ac:spMkLst>
        </pc:spChg>
        <pc:picChg chg="add mod">
          <ac:chgData name="Iva Vavic" userId="13a89f61-d74e-4100-9f82-8f9fd7ea3560" providerId="ADAL" clId="{2EBC39AC-33DA-4263-BAEE-AD012CB3CE1B}" dt="2023-05-29T07:59:39.638" v="3765" actId="14100"/>
          <ac:picMkLst>
            <pc:docMk/>
            <pc:sldMk cId="1652665896" sldId="480"/>
            <ac:picMk id="12" creationId="{6E420010-53F8-15FD-174B-CC4EBF76E50C}"/>
          </ac:picMkLst>
        </pc:picChg>
        <pc:picChg chg="add del">
          <ac:chgData name="Iva Vavic" userId="13a89f61-d74e-4100-9f82-8f9fd7ea3560" providerId="ADAL" clId="{2EBC39AC-33DA-4263-BAEE-AD012CB3CE1B}" dt="2023-05-29T07:54:32.453" v="3748"/>
          <ac:picMkLst>
            <pc:docMk/>
            <pc:sldMk cId="1652665896" sldId="480"/>
            <ac:picMk id="3073" creationId="{1E69158F-1887-33B7-1CCD-45CB2C52E8D7}"/>
          </ac:picMkLst>
        </pc:picChg>
        <pc:picChg chg="add del">
          <ac:chgData name="Iva Vavic" userId="13a89f61-d74e-4100-9f82-8f9fd7ea3560" providerId="ADAL" clId="{2EBC39AC-33DA-4263-BAEE-AD012CB3CE1B}" dt="2023-05-29T07:54:40.949" v="3750"/>
          <ac:picMkLst>
            <pc:docMk/>
            <pc:sldMk cId="1652665896" sldId="480"/>
            <ac:picMk id="3076" creationId="{CDB67574-7EF7-AF9D-A7F6-4A2A73EB82A3}"/>
          </ac:picMkLst>
        </pc:picChg>
        <pc:picChg chg="add mod">
          <ac:chgData name="Iva Vavic" userId="13a89f61-d74e-4100-9f82-8f9fd7ea3560" providerId="ADAL" clId="{2EBC39AC-33DA-4263-BAEE-AD012CB3CE1B}" dt="2023-05-29T07:59:33.179" v="3763" actId="1076"/>
          <ac:picMkLst>
            <pc:docMk/>
            <pc:sldMk cId="1652665896" sldId="480"/>
            <ac:picMk id="3079" creationId="{595D508A-6BFA-5D3A-12D6-6146E0187CD7}"/>
          </ac:picMkLst>
        </pc:picChg>
      </pc:sldChg>
      <pc:sldChg chg="modSp add del mod">
        <pc:chgData name="Iva Vavic" userId="13a89f61-d74e-4100-9f82-8f9fd7ea3560" providerId="ADAL" clId="{2EBC39AC-33DA-4263-BAEE-AD012CB3CE1B}" dt="2023-05-29T07:49:07.535" v="3554" actId="2696"/>
        <pc:sldMkLst>
          <pc:docMk/>
          <pc:sldMk cId="4049694765" sldId="480"/>
        </pc:sldMkLst>
        <pc:spChg chg="mod">
          <ac:chgData name="Iva Vavic" userId="13a89f61-d74e-4100-9f82-8f9fd7ea3560" providerId="ADAL" clId="{2EBC39AC-33DA-4263-BAEE-AD012CB3CE1B}" dt="2023-05-29T07:48:36.915" v="3553" actId="21"/>
          <ac:spMkLst>
            <pc:docMk/>
            <pc:sldMk cId="4049694765" sldId="480"/>
            <ac:spMk id="15" creationId="{AF18885C-59DE-DC9B-B6E2-CC9EEF3CC241}"/>
          </ac:spMkLst>
        </pc:spChg>
      </pc:sldChg>
      <pc:sldChg chg="addSp delSp modSp add mod">
        <pc:chgData name="Iva Vavic" userId="13a89f61-d74e-4100-9f82-8f9fd7ea3560" providerId="ADAL" clId="{2EBC39AC-33DA-4263-BAEE-AD012CB3CE1B}" dt="2023-05-29T10:10:31.974" v="5816" actId="179"/>
        <pc:sldMkLst>
          <pc:docMk/>
          <pc:sldMk cId="437280953" sldId="481"/>
        </pc:sldMkLst>
        <pc:spChg chg="add del mod">
          <ac:chgData name="Iva Vavic" userId="13a89f61-d74e-4100-9f82-8f9fd7ea3560" providerId="ADAL" clId="{2EBC39AC-33DA-4263-BAEE-AD012CB3CE1B}" dt="2023-05-29T10:06:23.506" v="5597" actId="478"/>
          <ac:spMkLst>
            <pc:docMk/>
            <pc:sldMk cId="437280953" sldId="481"/>
            <ac:spMk id="15" creationId="{5921F619-DADE-C443-8309-C10A698B87E7}"/>
          </ac:spMkLst>
        </pc:spChg>
        <pc:spChg chg="add mod">
          <ac:chgData name="Iva Vavic" userId="13a89f61-d74e-4100-9f82-8f9fd7ea3560" providerId="ADAL" clId="{2EBC39AC-33DA-4263-BAEE-AD012CB3CE1B}" dt="2023-05-29T10:10:31.974" v="5816" actId="179"/>
          <ac:spMkLst>
            <pc:docMk/>
            <pc:sldMk cId="437280953" sldId="481"/>
            <ac:spMk id="16" creationId="{E2E71AD4-0786-CD4B-B0C4-07C3B918BD21}"/>
          </ac:spMkLst>
        </pc:spChg>
        <pc:picChg chg="add del">
          <ac:chgData name="Iva Vavic" userId="13a89f61-d74e-4100-9f82-8f9fd7ea3560" providerId="ADAL" clId="{2EBC39AC-33DA-4263-BAEE-AD012CB3CE1B}" dt="2023-05-29T08:01:43.171" v="3770" actId="478"/>
          <ac:picMkLst>
            <pc:docMk/>
            <pc:sldMk cId="437280953" sldId="481"/>
            <ac:picMk id="4" creationId="{0931C699-A164-4E59-6154-4BB8FD9C0708}"/>
          </ac:picMkLst>
        </pc:picChg>
        <pc:picChg chg="add del mod">
          <ac:chgData name="Iva Vavic" userId="13a89f61-d74e-4100-9f82-8f9fd7ea3560" providerId="ADAL" clId="{2EBC39AC-33DA-4263-BAEE-AD012CB3CE1B}" dt="2023-05-29T08:03:09.455" v="3780" actId="478"/>
          <ac:picMkLst>
            <pc:docMk/>
            <pc:sldMk cId="437280953" sldId="481"/>
            <ac:picMk id="8" creationId="{C0A083CD-9723-50F6-F504-F64C9BA44120}"/>
          </ac:picMkLst>
        </pc:picChg>
        <pc:picChg chg="add del mod">
          <ac:chgData name="Iva Vavic" userId="13a89f61-d74e-4100-9f82-8f9fd7ea3560" providerId="ADAL" clId="{2EBC39AC-33DA-4263-BAEE-AD012CB3CE1B}" dt="2023-05-29T08:03:11.402" v="3782" actId="478"/>
          <ac:picMkLst>
            <pc:docMk/>
            <pc:sldMk cId="437280953" sldId="481"/>
            <ac:picMk id="10" creationId="{349C518B-567B-FC69-1B53-A0644F41F2EE}"/>
          </ac:picMkLst>
        </pc:picChg>
        <pc:picChg chg="del">
          <ac:chgData name="Iva Vavic" userId="13a89f61-d74e-4100-9f82-8f9fd7ea3560" providerId="ADAL" clId="{2EBC39AC-33DA-4263-BAEE-AD012CB3CE1B}" dt="2023-05-29T08:00:01.479" v="3768" actId="478"/>
          <ac:picMkLst>
            <pc:docMk/>
            <pc:sldMk cId="437280953" sldId="481"/>
            <ac:picMk id="12" creationId="{6E420010-53F8-15FD-174B-CC4EBF76E50C}"/>
          </ac:picMkLst>
        </pc:picChg>
        <pc:picChg chg="add mod">
          <ac:chgData name="Iva Vavic" userId="13a89f61-d74e-4100-9f82-8f9fd7ea3560" providerId="ADAL" clId="{2EBC39AC-33DA-4263-BAEE-AD012CB3CE1B}" dt="2023-05-29T08:04:05.714" v="3786" actId="1076"/>
          <ac:picMkLst>
            <pc:docMk/>
            <pc:sldMk cId="437280953" sldId="481"/>
            <ac:picMk id="14" creationId="{C0FAF288-8E4A-E89A-EF2C-52F87E6C4333}"/>
          </ac:picMkLst>
        </pc:picChg>
        <pc:picChg chg="add mod modCrop">
          <ac:chgData name="Iva Vavic" userId="13a89f61-d74e-4100-9f82-8f9fd7ea3560" providerId="ADAL" clId="{2EBC39AC-33DA-4263-BAEE-AD012CB3CE1B}" dt="2023-05-29T10:09:59.554" v="5810" actId="732"/>
          <ac:picMkLst>
            <pc:docMk/>
            <pc:sldMk cId="437280953" sldId="481"/>
            <ac:picMk id="18" creationId="{DCA969B1-6C9E-818A-F77E-94F16CEBB3B7}"/>
          </ac:picMkLst>
        </pc:picChg>
        <pc:picChg chg="del">
          <ac:chgData name="Iva Vavic" userId="13a89f61-d74e-4100-9f82-8f9fd7ea3560" providerId="ADAL" clId="{2EBC39AC-33DA-4263-BAEE-AD012CB3CE1B}" dt="2023-05-29T07:59:59.134" v="3767" actId="478"/>
          <ac:picMkLst>
            <pc:docMk/>
            <pc:sldMk cId="437280953" sldId="481"/>
            <ac:picMk id="3079" creationId="{595D508A-6BFA-5D3A-12D6-6146E0187CD7}"/>
          </ac:picMkLst>
        </pc:picChg>
      </pc:sldChg>
      <pc:sldChg chg="addSp delSp modSp add mod">
        <pc:chgData name="Iva Vavic" userId="13a89f61-d74e-4100-9f82-8f9fd7ea3560" providerId="ADAL" clId="{2EBC39AC-33DA-4263-BAEE-AD012CB3CE1B}" dt="2023-05-29T10:05:28.928" v="5595" actId="1076"/>
        <pc:sldMkLst>
          <pc:docMk/>
          <pc:sldMk cId="1159242350" sldId="482"/>
        </pc:sldMkLst>
        <pc:spChg chg="add mod">
          <ac:chgData name="Iva Vavic" userId="13a89f61-d74e-4100-9f82-8f9fd7ea3560" providerId="ADAL" clId="{2EBC39AC-33DA-4263-BAEE-AD012CB3CE1B}" dt="2023-05-29T10:05:28.928" v="5595" actId="1076"/>
          <ac:spMkLst>
            <pc:docMk/>
            <pc:sldMk cId="1159242350" sldId="482"/>
            <ac:spMk id="9" creationId="{C596AA00-3AFC-39BE-13AE-0199978E00C9}"/>
          </ac:spMkLst>
        </pc:spChg>
        <pc:picChg chg="add del mod">
          <ac:chgData name="Iva Vavic" userId="13a89f61-d74e-4100-9f82-8f9fd7ea3560" providerId="ADAL" clId="{2EBC39AC-33DA-4263-BAEE-AD012CB3CE1B}" dt="2023-05-29T08:16:56.194" v="3855" actId="478"/>
          <ac:picMkLst>
            <pc:docMk/>
            <pc:sldMk cId="1159242350" sldId="482"/>
            <ac:picMk id="4" creationId="{DF3D8CC3-211E-E54F-5C77-922C3BFC9CAE}"/>
          </ac:picMkLst>
        </pc:picChg>
        <pc:picChg chg="add mod modCrop">
          <ac:chgData name="Iva Vavic" userId="13a89f61-d74e-4100-9f82-8f9fd7ea3560" providerId="ADAL" clId="{2EBC39AC-33DA-4263-BAEE-AD012CB3CE1B}" dt="2023-05-29T09:08:29.679" v="5128" actId="732"/>
          <ac:picMkLst>
            <pc:docMk/>
            <pc:sldMk cId="1159242350" sldId="482"/>
            <ac:picMk id="8" creationId="{348F5593-70D9-4979-2F96-9618E14590EC}"/>
          </ac:picMkLst>
        </pc:picChg>
        <pc:picChg chg="del">
          <ac:chgData name="Iva Vavic" userId="13a89f61-d74e-4100-9f82-8f9fd7ea3560" providerId="ADAL" clId="{2EBC39AC-33DA-4263-BAEE-AD012CB3CE1B}" dt="2023-05-29T08:15:44.929" v="3848" actId="478"/>
          <ac:picMkLst>
            <pc:docMk/>
            <pc:sldMk cId="1159242350" sldId="482"/>
            <ac:picMk id="12" creationId="{6E420010-53F8-15FD-174B-CC4EBF76E50C}"/>
          </ac:picMkLst>
        </pc:picChg>
        <pc:picChg chg="del">
          <ac:chgData name="Iva Vavic" userId="13a89f61-d74e-4100-9f82-8f9fd7ea3560" providerId="ADAL" clId="{2EBC39AC-33DA-4263-BAEE-AD012CB3CE1B}" dt="2023-05-29T08:15:46.940" v="3849" actId="478"/>
          <ac:picMkLst>
            <pc:docMk/>
            <pc:sldMk cId="1159242350" sldId="482"/>
            <ac:picMk id="3079" creationId="{595D508A-6BFA-5D3A-12D6-6146E0187CD7}"/>
          </ac:picMkLst>
        </pc:picChg>
      </pc:sldChg>
      <pc:sldChg chg="new del">
        <pc:chgData name="Iva Vavic" userId="13a89f61-d74e-4100-9f82-8f9fd7ea3560" providerId="ADAL" clId="{2EBC39AC-33DA-4263-BAEE-AD012CB3CE1B}" dt="2023-06-03T05:45:13.233" v="6005" actId="680"/>
        <pc:sldMkLst>
          <pc:docMk/>
          <pc:sldMk cId="160481129" sldId="483"/>
        </pc:sldMkLst>
      </pc:sldChg>
    </pc:docChg>
  </pc:docChgLst>
  <pc:docChgLst>
    <pc:chgData name="Iva Vavic" userId="13a89f61-d74e-4100-9f82-8f9fd7ea3560" providerId="ADAL" clId="{1A258AC0-1ECB-479A-91BD-E75AF845732B}"/>
    <pc:docChg chg="undo custSel addSld delSld modSld sldOrd">
      <pc:chgData name="Iva Vavic" userId="13a89f61-d74e-4100-9f82-8f9fd7ea3560" providerId="ADAL" clId="{1A258AC0-1ECB-479A-91BD-E75AF845732B}" dt="2023-06-12T10:42:53.834" v="438" actId="255"/>
      <pc:docMkLst>
        <pc:docMk/>
      </pc:docMkLst>
      <pc:sldChg chg="modSp mod setBg">
        <pc:chgData name="Iva Vavic" userId="13a89f61-d74e-4100-9f82-8f9fd7ea3560" providerId="ADAL" clId="{1A258AC0-1ECB-479A-91BD-E75AF845732B}" dt="2023-06-12T06:13:23.144" v="24" actId="20577"/>
        <pc:sldMkLst>
          <pc:docMk/>
          <pc:sldMk cId="1472166204" sldId="298"/>
        </pc:sldMkLst>
        <pc:spChg chg="mod">
          <ac:chgData name="Iva Vavic" userId="13a89f61-d74e-4100-9f82-8f9fd7ea3560" providerId="ADAL" clId="{1A258AC0-1ECB-479A-91BD-E75AF845732B}" dt="2023-06-12T06:13:23.144" v="24" actId="20577"/>
          <ac:spMkLst>
            <pc:docMk/>
            <pc:sldMk cId="1472166204" sldId="298"/>
            <ac:spMk id="4" creationId="{4A9045E3-A913-9466-AA9F-7B8F58F1C90C}"/>
          </ac:spMkLst>
        </pc:spChg>
      </pc:sldChg>
      <pc:sldChg chg="del">
        <pc:chgData name="Iva Vavic" userId="13a89f61-d74e-4100-9f82-8f9fd7ea3560" providerId="ADAL" clId="{1A258AC0-1ECB-479A-91BD-E75AF845732B}" dt="2023-06-12T06:13:52.160" v="25" actId="47"/>
        <pc:sldMkLst>
          <pc:docMk/>
          <pc:sldMk cId="748832690" sldId="419"/>
        </pc:sldMkLst>
      </pc:sldChg>
      <pc:sldChg chg="addSp delSp modSp mod">
        <pc:chgData name="Iva Vavic" userId="13a89f61-d74e-4100-9f82-8f9fd7ea3560" providerId="ADAL" clId="{1A258AC0-1ECB-479A-91BD-E75AF845732B}" dt="2023-06-12T10:42:53.834" v="438" actId="255"/>
        <pc:sldMkLst>
          <pc:docMk/>
          <pc:sldMk cId="1525568896" sldId="427"/>
        </pc:sldMkLst>
        <pc:spChg chg="mod">
          <ac:chgData name="Iva Vavic" userId="13a89f61-d74e-4100-9f82-8f9fd7ea3560" providerId="ADAL" clId="{1A258AC0-1ECB-479A-91BD-E75AF845732B}" dt="2023-06-12T10:42:53.834" v="438" actId="255"/>
          <ac:spMkLst>
            <pc:docMk/>
            <pc:sldMk cId="1525568896" sldId="427"/>
            <ac:spMk id="15" creationId="{AF18885C-59DE-DC9B-B6E2-CC9EEF3CC241}"/>
          </ac:spMkLst>
        </pc:spChg>
        <pc:picChg chg="add del mod">
          <ac:chgData name="Iva Vavic" userId="13a89f61-d74e-4100-9f82-8f9fd7ea3560" providerId="ADAL" clId="{1A258AC0-1ECB-479A-91BD-E75AF845732B}" dt="2023-06-12T06:38:16.616" v="87" actId="478"/>
          <ac:picMkLst>
            <pc:docMk/>
            <pc:sldMk cId="1525568896" sldId="427"/>
            <ac:picMk id="3" creationId="{FBF69CEE-A908-674C-F563-B0418665C085}"/>
          </ac:picMkLst>
        </pc:picChg>
        <pc:picChg chg="del">
          <ac:chgData name="Iva Vavic" userId="13a89f61-d74e-4100-9f82-8f9fd7ea3560" providerId="ADAL" clId="{1A258AC0-1ECB-479A-91BD-E75AF845732B}" dt="2023-06-12T06:37:54.070" v="80" actId="478"/>
          <ac:picMkLst>
            <pc:docMk/>
            <pc:sldMk cId="1525568896" sldId="427"/>
            <ac:picMk id="4" creationId="{79426F5A-FAA8-44CF-6323-D91BFF948CAC}"/>
          </ac:picMkLst>
        </pc:picChg>
        <pc:picChg chg="add mod">
          <ac:chgData name="Iva Vavic" userId="13a89f61-d74e-4100-9f82-8f9fd7ea3560" providerId="ADAL" clId="{1A258AC0-1ECB-479A-91BD-E75AF845732B}" dt="2023-06-12T06:39:58.589" v="93" actId="1076"/>
          <ac:picMkLst>
            <pc:docMk/>
            <pc:sldMk cId="1525568896" sldId="427"/>
            <ac:picMk id="8" creationId="{EE9CEE04-1682-2FEC-9042-DC32181060D5}"/>
          </ac:picMkLst>
        </pc:picChg>
        <pc:picChg chg="del">
          <ac:chgData name="Iva Vavic" userId="13a89f61-d74e-4100-9f82-8f9fd7ea3560" providerId="ADAL" clId="{1A258AC0-1ECB-479A-91BD-E75AF845732B}" dt="2023-06-12T06:39:54.477" v="91" actId="478"/>
          <ac:picMkLst>
            <pc:docMk/>
            <pc:sldMk cId="1525568896" sldId="427"/>
            <ac:picMk id="9" creationId="{E677917B-2096-B5F7-75F2-6EE568CB173A}"/>
          </ac:picMkLst>
        </pc:picChg>
        <pc:picChg chg="add mod">
          <ac:chgData name="Iva Vavic" userId="13a89f61-d74e-4100-9f82-8f9fd7ea3560" providerId="ADAL" clId="{1A258AC0-1ECB-479A-91BD-E75AF845732B}" dt="2023-06-12T06:40:33.471" v="97" actId="1076"/>
          <ac:picMkLst>
            <pc:docMk/>
            <pc:sldMk cId="1525568896" sldId="427"/>
            <ac:picMk id="12" creationId="{70F9F05B-807D-C230-7F44-36C3BA64D5CF}"/>
          </ac:picMkLst>
        </pc:picChg>
      </pc:sldChg>
      <pc:sldChg chg="addSp delSp modSp mod setBg">
        <pc:chgData name="Iva Vavic" userId="13a89f61-d74e-4100-9f82-8f9fd7ea3560" providerId="ADAL" clId="{1A258AC0-1ECB-479A-91BD-E75AF845732B}" dt="2023-06-12T08:03:09.485" v="127" actId="34135"/>
        <pc:sldMkLst>
          <pc:docMk/>
          <pc:sldMk cId="4123397747" sldId="478"/>
        </pc:sldMkLst>
        <pc:spChg chg="mod">
          <ac:chgData name="Iva Vavic" userId="13a89f61-d74e-4100-9f82-8f9fd7ea3560" providerId="ADAL" clId="{1A258AC0-1ECB-479A-91BD-E75AF845732B}" dt="2023-06-12T06:11:42.184" v="1" actId="20577"/>
          <ac:spMkLst>
            <pc:docMk/>
            <pc:sldMk cId="4123397747" sldId="478"/>
            <ac:spMk id="9" creationId="{B91D76C8-B40B-82DF-A463-7FA49157F0E0}"/>
          </ac:spMkLst>
        </pc:spChg>
        <pc:picChg chg="add del mod ord">
          <ac:chgData name="Iva Vavic" userId="13a89f61-d74e-4100-9f82-8f9fd7ea3560" providerId="ADAL" clId="{1A258AC0-1ECB-479A-91BD-E75AF845732B}" dt="2023-06-12T08:00:06.664" v="114" actId="478"/>
          <ac:picMkLst>
            <pc:docMk/>
            <pc:sldMk cId="4123397747" sldId="478"/>
            <ac:picMk id="4" creationId="{08304241-2657-A113-8DB3-FECD96394DF9}"/>
          </ac:picMkLst>
        </pc:picChg>
        <pc:picChg chg="add mod ord">
          <ac:chgData name="Iva Vavic" userId="13a89f61-d74e-4100-9f82-8f9fd7ea3560" providerId="ADAL" clId="{1A258AC0-1ECB-479A-91BD-E75AF845732B}" dt="2023-06-12T08:03:09.485" v="127" actId="34135"/>
          <ac:picMkLst>
            <pc:docMk/>
            <pc:sldMk cId="4123397747" sldId="478"/>
            <ac:picMk id="6" creationId="{A6C565CC-6AAD-7922-3A1B-F38B7E86A1F2}"/>
          </ac:picMkLst>
        </pc:picChg>
        <pc:picChg chg="del mod">
          <ac:chgData name="Iva Vavic" userId="13a89f61-d74e-4100-9f82-8f9fd7ea3560" providerId="ADAL" clId="{1A258AC0-1ECB-479A-91BD-E75AF845732B}" dt="2023-06-12T06:11:52.598" v="3" actId="478"/>
          <ac:picMkLst>
            <pc:docMk/>
            <pc:sldMk cId="4123397747" sldId="478"/>
            <ac:picMk id="11" creationId="{B1A6A295-1FB5-0E1F-2837-4BF3FEA157F9}"/>
          </ac:picMkLst>
        </pc:picChg>
      </pc:sldChg>
      <pc:sldChg chg="del">
        <pc:chgData name="Iva Vavic" userId="13a89f61-d74e-4100-9f82-8f9fd7ea3560" providerId="ADAL" clId="{1A258AC0-1ECB-479A-91BD-E75AF845732B}" dt="2023-06-12T09:27:24.275" v="424" actId="47"/>
        <pc:sldMkLst>
          <pc:docMk/>
          <pc:sldMk cId="588707411" sldId="486"/>
        </pc:sldMkLst>
      </pc:sldChg>
      <pc:sldChg chg="addSp delSp modSp mod">
        <pc:chgData name="Iva Vavic" userId="13a89f61-d74e-4100-9f82-8f9fd7ea3560" providerId="ADAL" clId="{1A258AC0-1ECB-479A-91BD-E75AF845732B}" dt="2023-06-12T06:34:52.465" v="79" actId="403"/>
        <pc:sldMkLst>
          <pc:docMk/>
          <pc:sldMk cId="420897750" sldId="487"/>
        </pc:sldMkLst>
        <pc:spChg chg="mod">
          <ac:chgData name="Iva Vavic" userId="13a89f61-d74e-4100-9f82-8f9fd7ea3560" providerId="ADAL" clId="{1A258AC0-1ECB-479A-91BD-E75AF845732B}" dt="2023-06-12T06:14:50.440" v="58" actId="20577"/>
          <ac:spMkLst>
            <pc:docMk/>
            <pc:sldMk cId="420897750" sldId="487"/>
            <ac:spMk id="2" creationId="{00000000-0000-0000-0000-000000000000}"/>
          </ac:spMkLst>
        </pc:spChg>
        <pc:spChg chg="add mod">
          <ac:chgData name="Iva Vavic" userId="13a89f61-d74e-4100-9f82-8f9fd7ea3560" providerId="ADAL" clId="{1A258AC0-1ECB-479A-91BD-E75AF845732B}" dt="2023-06-12T06:34:52.465" v="79" actId="403"/>
          <ac:spMkLst>
            <pc:docMk/>
            <pc:sldMk cId="420897750" sldId="487"/>
            <ac:spMk id="9" creationId="{48C5DF9F-A8AA-11F5-A216-E8BF8912E19A}"/>
          </ac:spMkLst>
        </pc:spChg>
        <pc:spChg chg="del">
          <ac:chgData name="Iva Vavic" userId="13a89f61-d74e-4100-9f82-8f9fd7ea3560" providerId="ADAL" clId="{1A258AC0-1ECB-479A-91BD-E75AF845732B}" dt="2023-06-12T06:13:58.076" v="27" actId="478"/>
          <ac:spMkLst>
            <pc:docMk/>
            <pc:sldMk cId="420897750" sldId="487"/>
            <ac:spMk id="14" creationId="{1845EBC4-F1A4-79A6-7C1B-F4181AC93327}"/>
          </ac:spMkLst>
        </pc:spChg>
        <pc:spChg chg="del">
          <ac:chgData name="Iva Vavic" userId="13a89f61-d74e-4100-9f82-8f9fd7ea3560" providerId="ADAL" clId="{1A258AC0-1ECB-479A-91BD-E75AF845732B}" dt="2023-06-12T06:14:06.226" v="31" actId="478"/>
          <ac:spMkLst>
            <pc:docMk/>
            <pc:sldMk cId="420897750" sldId="487"/>
            <ac:spMk id="16" creationId="{DBCBCB6F-B874-1964-83E5-C385B78C6EFF}"/>
          </ac:spMkLst>
        </pc:spChg>
        <pc:spChg chg="del">
          <ac:chgData name="Iva Vavic" userId="13a89f61-d74e-4100-9f82-8f9fd7ea3560" providerId="ADAL" clId="{1A258AC0-1ECB-479A-91BD-E75AF845732B}" dt="2023-06-12T06:14:01.392" v="29" actId="478"/>
          <ac:spMkLst>
            <pc:docMk/>
            <pc:sldMk cId="420897750" sldId="487"/>
            <ac:spMk id="17" creationId="{CCC9AF0F-8509-4F67-54AF-C75F21C39D98}"/>
          </ac:spMkLst>
        </pc:spChg>
        <pc:graphicFrameChg chg="add mod modGraphic">
          <ac:chgData name="Iva Vavic" userId="13a89f61-d74e-4100-9f82-8f9fd7ea3560" providerId="ADAL" clId="{1A258AC0-1ECB-479A-91BD-E75AF845732B}" dt="2023-06-12T06:33:56.802" v="70" actId="1076"/>
          <ac:graphicFrameMkLst>
            <pc:docMk/>
            <pc:sldMk cId="420897750" sldId="487"/>
            <ac:graphicFrameMk id="8" creationId="{D870FE32-9683-6B57-E685-2937754F30B0}"/>
          </ac:graphicFrameMkLst>
        </pc:graphicFrameChg>
        <pc:picChg chg="add mod">
          <ac:chgData name="Iva Vavic" userId="13a89f61-d74e-4100-9f82-8f9fd7ea3560" providerId="ADAL" clId="{1A258AC0-1ECB-479A-91BD-E75AF845732B}" dt="2023-06-12T06:31:48.185" v="61" actId="14100"/>
          <ac:picMkLst>
            <pc:docMk/>
            <pc:sldMk cId="420897750" sldId="487"/>
            <ac:picMk id="4" creationId="{9892DE00-DEF2-0280-F829-615C52CED912}"/>
          </ac:picMkLst>
        </pc:picChg>
        <pc:picChg chg="del">
          <ac:chgData name="Iva Vavic" userId="13a89f61-d74e-4100-9f82-8f9fd7ea3560" providerId="ADAL" clId="{1A258AC0-1ECB-479A-91BD-E75AF845732B}" dt="2023-06-12T06:13:55.971" v="26" actId="478"/>
          <ac:picMkLst>
            <pc:docMk/>
            <pc:sldMk cId="420897750" sldId="487"/>
            <ac:picMk id="6" creationId="{59FC626B-AD96-C851-FCA6-13F718658C13}"/>
          </ac:picMkLst>
        </pc:picChg>
        <pc:picChg chg="del">
          <ac:chgData name="Iva Vavic" userId="13a89f61-d74e-4100-9f82-8f9fd7ea3560" providerId="ADAL" clId="{1A258AC0-1ECB-479A-91BD-E75AF845732B}" dt="2023-06-12T06:14:03.453" v="30" actId="478"/>
          <ac:picMkLst>
            <pc:docMk/>
            <pc:sldMk cId="420897750" sldId="487"/>
            <ac:picMk id="10" creationId="{8165ED0F-5930-DA23-3925-76DFBBAEE98E}"/>
          </ac:picMkLst>
        </pc:picChg>
        <pc:picChg chg="del">
          <ac:chgData name="Iva Vavic" userId="13a89f61-d74e-4100-9f82-8f9fd7ea3560" providerId="ADAL" clId="{1A258AC0-1ECB-479A-91BD-E75AF845732B}" dt="2023-06-12T06:13:59.090" v="28" actId="478"/>
          <ac:picMkLst>
            <pc:docMk/>
            <pc:sldMk cId="420897750" sldId="487"/>
            <ac:picMk id="13" creationId="{E35BC64F-FB7C-350A-56F5-35B7C75125BB}"/>
          </ac:picMkLst>
        </pc:picChg>
      </pc:sldChg>
      <pc:sldChg chg="addSp delSp modSp add mod ord">
        <pc:chgData name="Iva Vavic" userId="13a89f61-d74e-4100-9f82-8f9fd7ea3560" providerId="ADAL" clId="{1A258AC0-1ECB-479A-91BD-E75AF845732B}" dt="2023-06-12T08:15:16.618" v="369" actId="108"/>
        <pc:sldMkLst>
          <pc:docMk/>
          <pc:sldMk cId="1781664819" sldId="488"/>
        </pc:sldMkLst>
        <pc:spChg chg="mod">
          <ac:chgData name="Iva Vavic" userId="13a89f61-d74e-4100-9f82-8f9fd7ea3560" providerId="ADAL" clId="{1A258AC0-1ECB-479A-91BD-E75AF845732B}" dt="2023-06-12T08:04:18.902" v="143" actId="20577"/>
          <ac:spMkLst>
            <pc:docMk/>
            <pc:sldMk cId="1781664819" sldId="488"/>
            <ac:spMk id="2" creationId="{00000000-0000-0000-0000-000000000000}"/>
          </ac:spMkLst>
        </pc:spChg>
        <pc:spChg chg="add mod">
          <ac:chgData name="Iva Vavic" userId="13a89f61-d74e-4100-9f82-8f9fd7ea3560" providerId="ADAL" clId="{1A258AC0-1ECB-479A-91BD-E75AF845732B}" dt="2023-06-12T08:15:16.618" v="369" actId="108"/>
          <ac:spMkLst>
            <pc:docMk/>
            <pc:sldMk cId="1781664819" sldId="488"/>
            <ac:spMk id="3" creationId="{959029F8-FE34-5DC0-2416-CB130D0841CF}"/>
          </ac:spMkLst>
        </pc:spChg>
        <pc:graphicFrameChg chg="del">
          <ac:chgData name="Iva Vavic" userId="13a89f61-d74e-4100-9f82-8f9fd7ea3560" providerId="ADAL" clId="{1A258AC0-1ECB-479A-91BD-E75AF845732B}" dt="2023-06-12T08:04:11.070" v="129" actId="478"/>
          <ac:graphicFrameMkLst>
            <pc:docMk/>
            <pc:sldMk cId="1781664819" sldId="488"/>
            <ac:graphicFrameMk id="8" creationId="{2A57BB7F-9126-6C24-75A3-5D553A2DFD8F}"/>
          </ac:graphicFrameMkLst>
        </pc:graphicFrameChg>
      </pc:sldChg>
      <pc:sldChg chg="modSp add mod">
        <pc:chgData name="Iva Vavic" userId="13a89f61-d74e-4100-9f82-8f9fd7ea3560" providerId="ADAL" clId="{1A258AC0-1ECB-479A-91BD-E75AF845732B}" dt="2023-06-12T08:22:25.922" v="422" actId="313"/>
        <pc:sldMkLst>
          <pc:docMk/>
          <pc:sldMk cId="1639171560" sldId="489"/>
        </pc:sldMkLst>
        <pc:spChg chg="mod">
          <ac:chgData name="Iva Vavic" userId="13a89f61-d74e-4100-9f82-8f9fd7ea3560" providerId="ADAL" clId="{1A258AC0-1ECB-479A-91BD-E75AF845732B}" dt="2023-06-12T08:22:25.922" v="422" actId="313"/>
          <ac:spMkLst>
            <pc:docMk/>
            <pc:sldMk cId="1639171560" sldId="489"/>
            <ac:spMk id="3" creationId="{959029F8-FE34-5DC0-2416-CB130D0841CF}"/>
          </ac:spMkLst>
        </pc:spChg>
      </pc:sldChg>
      <pc:sldChg chg="add">
        <pc:chgData name="Iva Vavic" userId="13a89f61-d74e-4100-9f82-8f9fd7ea3560" providerId="ADAL" clId="{1A258AC0-1ECB-479A-91BD-E75AF845732B}" dt="2023-06-12T09:27:20.677" v="423" actId="2890"/>
        <pc:sldMkLst>
          <pc:docMk/>
          <pc:sldMk cId="322651831" sldId="490"/>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6FF5901-A68B-C5D5-3DF5-98202E3979D5}"/>
              </a:ext>
            </a:extLst>
          </p:cNvPr>
          <p:cNvSpPr>
            <a:spLocks noGrp="1"/>
          </p:cNvSpPr>
          <p:nvPr>
            <p:ph type="hdr" sz="quarter"/>
          </p:nvPr>
        </p:nvSpPr>
        <p:spPr>
          <a:xfrm>
            <a:off x="0" y="0"/>
            <a:ext cx="8712200" cy="671513"/>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A777F24-9CD3-2D40-BBEA-C164488C66F3}"/>
              </a:ext>
            </a:extLst>
          </p:cNvPr>
          <p:cNvSpPr>
            <a:spLocks noGrp="1"/>
          </p:cNvSpPr>
          <p:nvPr>
            <p:ph type="dt" sz="quarter" idx="1"/>
          </p:nvPr>
        </p:nvSpPr>
        <p:spPr>
          <a:xfrm>
            <a:off x="11387138" y="0"/>
            <a:ext cx="8712200" cy="671513"/>
          </a:xfrm>
          <a:prstGeom prst="rect">
            <a:avLst/>
          </a:prstGeom>
        </p:spPr>
        <p:txBody>
          <a:bodyPr vert="horz" lIns="91440" tIns="45720" rIns="91440" bIns="45720" rtlCol="0"/>
          <a:lstStyle>
            <a:lvl1pPr algn="r">
              <a:defRPr sz="1200"/>
            </a:lvl1pPr>
          </a:lstStyle>
          <a:p>
            <a:fld id="{2FF8CD84-A8A9-44E1-8599-0CDF3C515D8F}" type="datetimeFigureOut">
              <a:rPr lang="en-US" smtClean="0"/>
              <a:t>7/4/2023</a:t>
            </a:fld>
            <a:endParaRPr lang="en-US"/>
          </a:p>
        </p:txBody>
      </p:sp>
      <p:sp>
        <p:nvSpPr>
          <p:cNvPr id="4" name="Footer Placeholder 3">
            <a:extLst>
              <a:ext uri="{FF2B5EF4-FFF2-40B4-BE49-F238E27FC236}">
                <a16:creationId xmlns:a16="http://schemas.microsoft.com/office/drawing/2014/main" id="{078A2C5E-AB7D-7EED-C2EE-7B2D01A8BA7B}"/>
              </a:ext>
            </a:extLst>
          </p:cNvPr>
          <p:cNvSpPr>
            <a:spLocks noGrp="1"/>
          </p:cNvSpPr>
          <p:nvPr>
            <p:ph type="ftr" sz="quarter" idx="2"/>
          </p:nvPr>
        </p:nvSpPr>
        <p:spPr>
          <a:xfrm>
            <a:off x="0" y="12720638"/>
            <a:ext cx="8712200" cy="67151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369DCA3-D2E6-F046-7800-AC3E25483311}"/>
              </a:ext>
            </a:extLst>
          </p:cNvPr>
          <p:cNvSpPr>
            <a:spLocks noGrp="1"/>
          </p:cNvSpPr>
          <p:nvPr>
            <p:ph type="sldNum" sz="quarter" idx="3"/>
          </p:nvPr>
        </p:nvSpPr>
        <p:spPr>
          <a:xfrm>
            <a:off x="11387138" y="12720638"/>
            <a:ext cx="8712200" cy="671512"/>
          </a:xfrm>
          <a:prstGeom prst="rect">
            <a:avLst/>
          </a:prstGeom>
        </p:spPr>
        <p:txBody>
          <a:bodyPr vert="horz" lIns="91440" tIns="45720" rIns="91440" bIns="45720" rtlCol="0" anchor="b"/>
          <a:lstStyle>
            <a:lvl1pPr algn="r">
              <a:defRPr sz="1200"/>
            </a:lvl1pPr>
          </a:lstStyle>
          <a:p>
            <a:fld id="{ACCADA3F-EBED-43F5-BE2D-699F2D5580DB}" type="slidenum">
              <a:rPr lang="en-US" smtClean="0"/>
              <a:t>‹#›</a:t>
            </a:fld>
            <a:endParaRPr lang="en-US"/>
          </a:p>
        </p:txBody>
      </p:sp>
    </p:spTree>
    <p:extLst>
      <p:ext uri="{BB962C8B-B14F-4D97-AF65-F5344CB8AC3E}">
        <p14:creationId xmlns:p14="http://schemas.microsoft.com/office/powerpoint/2010/main" val="143712054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8712200" cy="671513"/>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11387138" y="0"/>
            <a:ext cx="8712200" cy="671513"/>
          </a:xfrm>
          <a:prstGeom prst="rect">
            <a:avLst/>
          </a:prstGeom>
        </p:spPr>
        <p:txBody>
          <a:bodyPr vert="horz" lIns="91440" tIns="45720" rIns="91440" bIns="45720" rtlCol="0"/>
          <a:lstStyle>
            <a:lvl1pPr algn="r">
              <a:defRPr sz="1200"/>
            </a:lvl1pPr>
          </a:lstStyle>
          <a:p>
            <a:fld id="{24A4E1D8-A7E6-416D-B5B7-1439EFFD844D}" type="datetimeFigureOut">
              <a:rPr lang="en-GB" smtClean="0"/>
              <a:t>04/07/2023</a:t>
            </a:fld>
            <a:endParaRPr lang="en-GB"/>
          </a:p>
        </p:txBody>
      </p:sp>
      <p:sp>
        <p:nvSpPr>
          <p:cNvPr id="4" name="Slide Image Placeholder 3"/>
          <p:cNvSpPr>
            <a:spLocks noGrp="1" noRot="1" noChangeAspect="1"/>
          </p:cNvSpPr>
          <p:nvPr>
            <p:ph type="sldImg" idx="2"/>
          </p:nvPr>
        </p:nvSpPr>
        <p:spPr>
          <a:xfrm>
            <a:off x="6659563" y="1674813"/>
            <a:ext cx="6784975" cy="4519612"/>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2009775" y="6445250"/>
            <a:ext cx="16084550" cy="52736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12720638"/>
            <a:ext cx="8712200" cy="671512"/>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11387138" y="12720638"/>
            <a:ext cx="8712200" cy="671512"/>
          </a:xfrm>
          <a:prstGeom prst="rect">
            <a:avLst/>
          </a:prstGeom>
        </p:spPr>
        <p:txBody>
          <a:bodyPr vert="horz" lIns="91440" tIns="45720" rIns="91440" bIns="45720" rtlCol="0" anchor="b"/>
          <a:lstStyle>
            <a:lvl1pPr algn="r">
              <a:defRPr sz="1200"/>
            </a:lvl1pPr>
          </a:lstStyle>
          <a:p>
            <a:fld id="{81FAC104-5A59-4EFB-924A-1C61C5B85783}" type="slidenum">
              <a:rPr lang="en-GB" smtClean="0"/>
              <a:t>‹#›</a:t>
            </a:fld>
            <a:endParaRPr lang="en-GB"/>
          </a:p>
        </p:txBody>
      </p:sp>
    </p:spTree>
    <p:extLst>
      <p:ext uri="{BB962C8B-B14F-4D97-AF65-F5344CB8AC3E}">
        <p14:creationId xmlns:p14="http://schemas.microsoft.com/office/powerpoint/2010/main" val="373062269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1FAC104-5A59-4EFB-924A-1C61C5B85783}" type="slidenum">
              <a:rPr lang="en-GB" smtClean="0"/>
              <a:t>0</a:t>
            </a:fld>
            <a:endParaRPr lang="en-GB"/>
          </a:p>
        </p:txBody>
      </p:sp>
    </p:spTree>
    <p:extLst>
      <p:ext uri="{BB962C8B-B14F-4D97-AF65-F5344CB8AC3E}">
        <p14:creationId xmlns:p14="http://schemas.microsoft.com/office/powerpoint/2010/main" val="28221816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a:p>
        </p:txBody>
      </p:sp>
      <p:sp>
        <p:nvSpPr>
          <p:cNvPr id="4" name="Slide Number Placeholder 3"/>
          <p:cNvSpPr>
            <a:spLocks noGrp="1"/>
          </p:cNvSpPr>
          <p:nvPr>
            <p:ph type="sldNum" sz="quarter" idx="5"/>
          </p:nvPr>
        </p:nvSpPr>
        <p:spPr/>
        <p:txBody>
          <a:bodyPr/>
          <a:lstStyle/>
          <a:p>
            <a:fld id="{81FAC104-5A59-4EFB-924A-1C61C5B85783}" type="slidenum">
              <a:rPr lang="en-GB" smtClean="0"/>
              <a:t>9</a:t>
            </a:fld>
            <a:endParaRPr lang="en-GB"/>
          </a:p>
        </p:txBody>
      </p:sp>
    </p:spTree>
    <p:extLst>
      <p:ext uri="{BB962C8B-B14F-4D97-AF65-F5344CB8AC3E}">
        <p14:creationId xmlns:p14="http://schemas.microsoft.com/office/powerpoint/2010/main" val="27485776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a:p>
        </p:txBody>
      </p:sp>
      <p:sp>
        <p:nvSpPr>
          <p:cNvPr id="4" name="Slide Number Placeholder 3"/>
          <p:cNvSpPr>
            <a:spLocks noGrp="1"/>
          </p:cNvSpPr>
          <p:nvPr>
            <p:ph type="sldNum" sz="quarter" idx="5"/>
          </p:nvPr>
        </p:nvSpPr>
        <p:spPr/>
        <p:txBody>
          <a:bodyPr/>
          <a:lstStyle/>
          <a:p>
            <a:fld id="{81FAC104-5A59-4EFB-924A-1C61C5B85783}" type="slidenum">
              <a:rPr lang="en-GB" smtClean="0"/>
              <a:t>10</a:t>
            </a:fld>
            <a:endParaRPr lang="en-GB"/>
          </a:p>
        </p:txBody>
      </p:sp>
    </p:spTree>
    <p:extLst>
      <p:ext uri="{BB962C8B-B14F-4D97-AF65-F5344CB8AC3E}">
        <p14:creationId xmlns:p14="http://schemas.microsoft.com/office/powerpoint/2010/main" val="7999174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a:p>
        </p:txBody>
      </p:sp>
      <p:sp>
        <p:nvSpPr>
          <p:cNvPr id="4" name="Slide Number Placeholder 3"/>
          <p:cNvSpPr>
            <a:spLocks noGrp="1"/>
          </p:cNvSpPr>
          <p:nvPr>
            <p:ph type="sldNum" sz="quarter" idx="5"/>
          </p:nvPr>
        </p:nvSpPr>
        <p:spPr/>
        <p:txBody>
          <a:bodyPr/>
          <a:lstStyle/>
          <a:p>
            <a:fld id="{81FAC104-5A59-4EFB-924A-1C61C5B85783}" type="slidenum">
              <a:rPr lang="en-GB" smtClean="0"/>
              <a:t>11</a:t>
            </a:fld>
            <a:endParaRPr lang="en-GB"/>
          </a:p>
        </p:txBody>
      </p:sp>
    </p:spTree>
    <p:extLst>
      <p:ext uri="{BB962C8B-B14F-4D97-AF65-F5344CB8AC3E}">
        <p14:creationId xmlns:p14="http://schemas.microsoft.com/office/powerpoint/2010/main" val="36452354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a:p>
        </p:txBody>
      </p:sp>
      <p:sp>
        <p:nvSpPr>
          <p:cNvPr id="4" name="Slide Number Placeholder 3"/>
          <p:cNvSpPr>
            <a:spLocks noGrp="1"/>
          </p:cNvSpPr>
          <p:nvPr>
            <p:ph type="sldNum" sz="quarter" idx="5"/>
          </p:nvPr>
        </p:nvSpPr>
        <p:spPr/>
        <p:txBody>
          <a:bodyPr/>
          <a:lstStyle/>
          <a:p>
            <a:fld id="{81FAC104-5A59-4EFB-924A-1C61C5B85783}" type="slidenum">
              <a:rPr lang="en-GB" smtClean="0"/>
              <a:t>12</a:t>
            </a:fld>
            <a:endParaRPr lang="en-GB"/>
          </a:p>
        </p:txBody>
      </p:sp>
    </p:spTree>
    <p:extLst>
      <p:ext uri="{BB962C8B-B14F-4D97-AF65-F5344CB8AC3E}">
        <p14:creationId xmlns:p14="http://schemas.microsoft.com/office/powerpoint/2010/main" val="16699269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a:p>
        </p:txBody>
      </p:sp>
      <p:sp>
        <p:nvSpPr>
          <p:cNvPr id="4" name="Slide Number Placeholder 3"/>
          <p:cNvSpPr>
            <a:spLocks noGrp="1"/>
          </p:cNvSpPr>
          <p:nvPr>
            <p:ph type="sldNum" sz="quarter" idx="5"/>
          </p:nvPr>
        </p:nvSpPr>
        <p:spPr/>
        <p:txBody>
          <a:bodyPr/>
          <a:lstStyle/>
          <a:p>
            <a:fld id="{81FAC104-5A59-4EFB-924A-1C61C5B85783}" type="slidenum">
              <a:rPr lang="en-GB" smtClean="0"/>
              <a:t>13</a:t>
            </a:fld>
            <a:endParaRPr lang="en-GB"/>
          </a:p>
        </p:txBody>
      </p:sp>
    </p:spTree>
    <p:extLst>
      <p:ext uri="{BB962C8B-B14F-4D97-AF65-F5344CB8AC3E}">
        <p14:creationId xmlns:p14="http://schemas.microsoft.com/office/powerpoint/2010/main" val="16852779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a:p>
        </p:txBody>
      </p:sp>
      <p:sp>
        <p:nvSpPr>
          <p:cNvPr id="4" name="Slide Number Placeholder 3"/>
          <p:cNvSpPr>
            <a:spLocks noGrp="1"/>
          </p:cNvSpPr>
          <p:nvPr>
            <p:ph type="sldNum" sz="quarter" idx="5"/>
          </p:nvPr>
        </p:nvSpPr>
        <p:spPr/>
        <p:txBody>
          <a:bodyPr/>
          <a:lstStyle/>
          <a:p>
            <a:fld id="{81FAC104-5A59-4EFB-924A-1C61C5B85783}" type="slidenum">
              <a:rPr lang="en-GB" smtClean="0"/>
              <a:t>14</a:t>
            </a:fld>
            <a:endParaRPr lang="en-GB"/>
          </a:p>
        </p:txBody>
      </p:sp>
    </p:spTree>
    <p:extLst>
      <p:ext uri="{BB962C8B-B14F-4D97-AF65-F5344CB8AC3E}">
        <p14:creationId xmlns:p14="http://schemas.microsoft.com/office/powerpoint/2010/main" val="12290159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a:p>
        </p:txBody>
      </p:sp>
      <p:sp>
        <p:nvSpPr>
          <p:cNvPr id="4" name="Slide Number Placeholder 3"/>
          <p:cNvSpPr>
            <a:spLocks noGrp="1"/>
          </p:cNvSpPr>
          <p:nvPr>
            <p:ph type="sldNum" sz="quarter" idx="5"/>
          </p:nvPr>
        </p:nvSpPr>
        <p:spPr/>
        <p:txBody>
          <a:bodyPr/>
          <a:lstStyle/>
          <a:p>
            <a:fld id="{81FAC104-5A59-4EFB-924A-1C61C5B85783}" type="slidenum">
              <a:rPr lang="en-GB" smtClean="0"/>
              <a:t>15</a:t>
            </a:fld>
            <a:endParaRPr lang="en-GB"/>
          </a:p>
        </p:txBody>
      </p:sp>
    </p:spTree>
    <p:extLst>
      <p:ext uri="{BB962C8B-B14F-4D97-AF65-F5344CB8AC3E}">
        <p14:creationId xmlns:p14="http://schemas.microsoft.com/office/powerpoint/2010/main" val="16445134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a:p>
        </p:txBody>
      </p:sp>
      <p:sp>
        <p:nvSpPr>
          <p:cNvPr id="4" name="Slide Number Placeholder 3"/>
          <p:cNvSpPr>
            <a:spLocks noGrp="1"/>
          </p:cNvSpPr>
          <p:nvPr>
            <p:ph type="sldNum" sz="quarter" idx="5"/>
          </p:nvPr>
        </p:nvSpPr>
        <p:spPr/>
        <p:txBody>
          <a:bodyPr/>
          <a:lstStyle/>
          <a:p>
            <a:fld id="{81FAC104-5A59-4EFB-924A-1C61C5B85783}" type="slidenum">
              <a:rPr lang="en-GB" smtClean="0"/>
              <a:t>16</a:t>
            </a:fld>
            <a:endParaRPr lang="en-GB"/>
          </a:p>
        </p:txBody>
      </p:sp>
    </p:spTree>
    <p:extLst>
      <p:ext uri="{BB962C8B-B14F-4D97-AF65-F5344CB8AC3E}">
        <p14:creationId xmlns:p14="http://schemas.microsoft.com/office/powerpoint/2010/main" val="33293414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a:p>
        </p:txBody>
      </p:sp>
      <p:sp>
        <p:nvSpPr>
          <p:cNvPr id="4" name="Slide Number Placeholder 3"/>
          <p:cNvSpPr>
            <a:spLocks noGrp="1"/>
          </p:cNvSpPr>
          <p:nvPr>
            <p:ph type="sldNum" sz="quarter" idx="5"/>
          </p:nvPr>
        </p:nvSpPr>
        <p:spPr/>
        <p:txBody>
          <a:bodyPr/>
          <a:lstStyle/>
          <a:p>
            <a:fld id="{81FAC104-5A59-4EFB-924A-1C61C5B85783}" type="slidenum">
              <a:rPr lang="en-GB" smtClean="0"/>
              <a:t>17</a:t>
            </a:fld>
            <a:endParaRPr lang="en-GB"/>
          </a:p>
        </p:txBody>
      </p:sp>
    </p:spTree>
    <p:extLst>
      <p:ext uri="{BB962C8B-B14F-4D97-AF65-F5344CB8AC3E}">
        <p14:creationId xmlns:p14="http://schemas.microsoft.com/office/powerpoint/2010/main" val="38121892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a:p>
        </p:txBody>
      </p:sp>
      <p:sp>
        <p:nvSpPr>
          <p:cNvPr id="4" name="Slide Number Placeholder 3"/>
          <p:cNvSpPr>
            <a:spLocks noGrp="1"/>
          </p:cNvSpPr>
          <p:nvPr>
            <p:ph type="sldNum" sz="quarter" idx="5"/>
          </p:nvPr>
        </p:nvSpPr>
        <p:spPr/>
        <p:txBody>
          <a:bodyPr/>
          <a:lstStyle/>
          <a:p>
            <a:fld id="{81FAC104-5A59-4EFB-924A-1C61C5B85783}" type="slidenum">
              <a:rPr lang="en-GB" smtClean="0"/>
              <a:t>18</a:t>
            </a:fld>
            <a:endParaRPr lang="en-GB"/>
          </a:p>
        </p:txBody>
      </p:sp>
    </p:spTree>
    <p:extLst>
      <p:ext uri="{BB962C8B-B14F-4D97-AF65-F5344CB8AC3E}">
        <p14:creationId xmlns:p14="http://schemas.microsoft.com/office/powerpoint/2010/main" val="7608103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a:p>
        </p:txBody>
      </p:sp>
      <p:sp>
        <p:nvSpPr>
          <p:cNvPr id="4" name="Slide Number Placeholder 3"/>
          <p:cNvSpPr>
            <a:spLocks noGrp="1"/>
          </p:cNvSpPr>
          <p:nvPr>
            <p:ph type="sldNum" sz="quarter" idx="5"/>
          </p:nvPr>
        </p:nvSpPr>
        <p:spPr/>
        <p:txBody>
          <a:bodyPr/>
          <a:lstStyle/>
          <a:p>
            <a:fld id="{81FAC104-5A59-4EFB-924A-1C61C5B85783}" type="slidenum">
              <a:rPr lang="en-GB" smtClean="0"/>
              <a:t>1</a:t>
            </a:fld>
            <a:endParaRPr lang="en-GB"/>
          </a:p>
        </p:txBody>
      </p:sp>
    </p:spTree>
    <p:extLst>
      <p:ext uri="{BB962C8B-B14F-4D97-AF65-F5344CB8AC3E}">
        <p14:creationId xmlns:p14="http://schemas.microsoft.com/office/powerpoint/2010/main" val="39111758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a:p>
        </p:txBody>
      </p:sp>
      <p:sp>
        <p:nvSpPr>
          <p:cNvPr id="4" name="Slide Number Placeholder 3"/>
          <p:cNvSpPr>
            <a:spLocks noGrp="1"/>
          </p:cNvSpPr>
          <p:nvPr>
            <p:ph type="sldNum" sz="quarter" idx="5"/>
          </p:nvPr>
        </p:nvSpPr>
        <p:spPr/>
        <p:txBody>
          <a:bodyPr/>
          <a:lstStyle/>
          <a:p>
            <a:fld id="{81FAC104-5A59-4EFB-924A-1C61C5B85783}" type="slidenum">
              <a:rPr lang="en-GB" smtClean="0"/>
              <a:t>19</a:t>
            </a:fld>
            <a:endParaRPr lang="en-GB"/>
          </a:p>
        </p:txBody>
      </p:sp>
    </p:spTree>
    <p:extLst>
      <p:ext uri="{BB962C8B-B14F-4D97-AF65-F5344CB8AC3E}">
        <p14:creationId xmlns:p14="http://schemas.microsoft.com/office/powerpoint/2010/main" val="6503111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a:p>
        </p:txBody>
      </p:sp>
      <p:sp>
        <p:nvSpPr>
          <p:cNvPr id="4" name="Slide Number Placeholder 3"/>
          <p:cNvSpPr>
            <a:spLocks noGrp="1"/>
          </p:cNvSpPr>
          <p:nvPr>
            <p:ph type="sldNum" sz="quarter" idx="5"/>
          </p:nvPr>
        </p:nvSpPr>
        <p:spPr/>
        <p:txBody>
          <a:bodyPr/>
          <a:lstStyle/>
          <a:p>
            <a:fld id="{81FAC104-5A59-4EFB-924A-1C61C5B85783}" type="slidenum">
              <a:rPr lang="en-GB" smtClean="0"/>
              <a:t>20</a:t>
            </a:fld>
            <a:endParaRPr lang="en-GB"/>
          </a:p>
        </p:txBody>
      </p:sp>
    </p:spTree>
    <p:extLst>
      <p:ext uri="{BB962C8B-B14F-4D97-AF65-F5344CB8AC3E}">
        <p14:creationId xmlns:p14="http://schemas.microsoft.com/office/powerpoint/2010/main" val="14174521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a:p>
        </p:txBody>
      </p:sp>
      <p:sp>
        <p:nvSpPr>
          <p:cNvPr id="4" name="Slide Number Placeholder 3"/>
          <p:cNvSpPr>
            <a:spLocks noGrp="1"/>
          </p:cNvSpPr>
          <p:nvPr>
            <p:ph type="sldNum" sz="quarter" idx="5"/>
          </p:nvPr>
        </p:nvSpPr>
        <p:spPr/>
        <p:txBody>
          <a:bodyPr/>
          <a:lstStyle/>
          <a:p>
            <a:fld id="{81FAC104-5A59-4EFB-924A-1C61C5B85783}" type="slidenum">
              <a:rPr lang="en-GB" smtClean="0"/>
              <a:t>21</a:t>
            </a:fld>
            <a:endParaRPr lang="en-GB"/>
          </a:p>
        </p:txBody>
      </p:sp>
    </p:spTree>
    <p:extLst>
      <p:ext uri="{BB962C8B-B14F-4D97-AF65-F5344CB8AC3E}">
        <p14:creationId xmlns:p14="http://schemas.microsoft.com/office/powerpoint/2010/main" val="12924332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a:p>
        </p:txBody>
      </p:sp>
      <p:sp>
        <p:nvSpPr>
          <p:cNvPr id="4" name="Slide Number Placeholder 3"/>
          <p:cNvSpPr>
            <a:spLocks noGrp="1"/>
          </p:cNvSpPr>
          <p:nvPr>
            <p:ph type="sldNum" sz="quarter" idx="5"/>
          </p:nvPr>
        </p:nvSpPr>
        <p:spPr/>
        <p:txBody>
          <a:bodyPr/>
          <a:lstStyle/>
          <a:p>
            <a:fld id="{81FAC104-5A59-4EFB-924A-1C61C5B85783}" type="slidenum">
              <a:rPr lang="en-GB" smtClean="0"/>
              <a:t>22</a:t>
            </a:fld>
            <a:endParaRPr lang="en-GB"/>
          </a:p>
        </p:txBody>
      </p:sp>
    </p:spTree>
    <p:extLst>
      <p:ext uri="{BB962C8B-B14F-4D97-AF65-F5344CB8AC3E}">
        <p14:creationId xmlns:p14="http://schemas.microsoft.com/office/powerpoint/2010/main" val="13251602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a:p>
        </p:txBody>
      </p:sp>
      <p:sp>
        <p:nvSpPr>
          <p:cNvPr id="4" name="Slide Number Placeholder 3"/>
          <p:cNvSpPr>
            <a:spLocks noGrp="1"/>
          </p:cNvSpPr>
          <p:nvPr>
            <p:ph type="sldNum" sz="quarter" idx="5"/>
          </p:nvPr>
        </p:nvSpPr>
        <p:spPr/>
        <p:txBody>
          <a:bodyPr/>
          <a:lstStyle/>
          <a:p>
            <a:fld id="{81FAC104-5A59-4EFB-924A-1C61C5B85783}" type="slidenum">
              <a:rPr lang="en-GB" smtClean="0"/>
              <a:t>23</a:t>
            </a:fld>
            <a:endParaRPr lang="en-GB"/>
          </a:p>
        </p:txBody>
      </p:sp>
    </p:spTree>
    <p:extLst>
      <p:ext uri="{BB962C8B-B14F-4D97-AF65-F5344CB8AC3E}">
        <p14:creationId xmlns:p14="http://schemas.microsoft.com/office/powerpoint/2010/main" val="13472787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a:p>
        </p:txBody>
      </p:sp>
      <p:sp>
        <p:nvSpPr>
          <p:cNvPr id="4" name="Slide Number Placeholder 3"/>
          <p:cNvSpPr>
            <a:spLocks noGrp="1"/>
          </p:cNvSpPr>
          <p:nvPr>
            <p:ph type="sldNum" sz="quarter" idx="5"/>
          </p:nvPr>
        </p:nvSpPr>
        <p:spPr/>
        <p:txBody>
          <a:bodyPr/>
          <a:lstStyle/>
          <a:p>
            <a:fld id="{81FAC104-5A59-4EFB-924A-1C61C5B85783}" type="slidenum">
              <a:rPr lang="en-GB" smtClean="0"/>
              <a:t>24</a:t>
            </a:fld>
            <a:endParaRPr lang="en-GB"/>
          </a:p>
        </p:txBody>
      </p:sp>
    </p:spTree>
    <p:extLst>
      <p:ext uri="{BB962C8B-B14F-4D97-AF65-F5344CB8AC3E}">
        <p14:creationId xmlns:p14="http://schemas.microsoft.com/office/powerpoint/2010/main" val="14101737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a:p>
        </p:txBody>
      </p:sp>
      <p:sp>
        <p:nvSpPr>
          <p:cNvPr id="4" name="Slide Number Placeholder 3"/>
          <p:cNvSpPr>
            <a:spLocks noGrp="1"/>
          </p:cNvSpPr>
          <p:nvPr>
            <p:ph type="sldNum" sz="quarter" idx="5"/>
          </p:nvPr>
        </p:nvSpPr>
        <p:spPr/>
        <p:txBody>
          <a:bodyPr/>
          <a:lstStyle/>
          <a:p>
            <a:fld id="{81FAC104-5A59-4EFB-924A-1C61C5B85783}" type="slidenum">
              <a:rPr lang="en-GB" smtClean="0"/>
              <a:t>25</a:t>
            </a:fld>
            <a:endParaRPr lang="en-GB"/>
          </a:p>
        </p:txBody>
      </p:sp>
    </p:spTree>
    <p:extLst>
      <p:ext uri="{BB962C8B-B14F-4D97-AF65-F5344CB8AC3E}">
        <p14:creationId xmlns:p14="http://schemas.microsoft.com/office/powerpoint/2010/main" val="31186118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a:p>
        </p:txBody>
      </p:sp>
      <p:sp>
        <p:nvSpPr>
          <p:cNvPr id="4" name="Slide Number Placeholder 3"/>
          <p:cNvSpPr>
            <a:spLocks noGrp="1"/>
          </p:cNvSpPr>
          <p:nvPr>
            <p:ph type="sldNum" sz="quarter" idx="5"/>
          </p:nvPr>
        </p:nvSpPr>
        <p:spPr/>
        <p:txBody>
          <a:bodyPr/>
          <a:lstStyle/>
          <a:p>
            <a:fld id="{81FAC104-5A59-4EFB-924A-1C61C5B85783}" type="slidenum">
              <a:rPr lang="en-GB" smtClean="0"/>
              <a:t>26</a:t>
            </a:fld>
            <a:endParaRPr lang="en-GB"/>
          </a:p>
        </p:txBody>
      </p:sp>
    </p:spTree>
    <p:extLst>
      <p:ext uri="{BB962C8B-B14F-4D97-AF65-F5344CB8AC3E}">
        <p14:creationId xmlns:p14="http://schemas.microsoft.com/office/powerpoint/2010/main" val="27571673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a:p>
        </p:txBody>
      </p:sp>
      <p:sp>
        <p:nvSpPr>
          <p:cNvPr id="4" name="Slide Number Placeholder 3"/>
          <p:cNvSpPr>
            <a:spLocks noGrp="1"/>
          </p:cNvSpPr>
          <p:nvPr>
            <p:ph type="sldNum" sz="quarter" idx="5"/>
          </p:nvPr>
        </p:nvSpPr>
        <p:spPr/>
        <p:txBody>
          <a:bodyPr/>
          <a:lstStyle/>
          <a:p>
            <a:fld id="{81FAC104-5A59-4EFB-924A-1C61C5B85783}" type="slidenum">
              <a:rPr lang="en-GB" smtClean="0"/>
              <a:t>27</a:t>
            </a:fld>
            <a:endParaRPr lang="en-GB"/>
          </a:p>
        </p:txBody>
      </p:sp>
    </p:spTree>
    <p:extLst>
      <p:ext uri="{BB962C8B-B14F-4D97-AF65-F5344CB8AC3E}">
        <p14:creationId xmlns:p14="http://schemas.microsoft.com/office/powerpoint/2010/main" val="28718143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a:p>
        </p:txBody>
      </p:sp>
      <p:sp>
        <p:nvSpPr>
          <p:cNvPr id="4" name="Slide Number Placeholder 3"/>
          <p:cNvSpPr>
            <a:spLocks noGrp="1"/>
          </p:cNvSpPr>
          <p:nvPr>
            <p:ph type="sldNum" sz="quarter" idx="5"/>
          </p:nvPr>
        </p:nvSpPr>
        <p:spPr/>
        <p:txBody>
          <a:bodyPr/>
          <a:lstStyle/>
          <a:p>
            <a:fld id="{81FAC104-5A59-4EFB-924A-1C61C5B85783}" type="slidenum">
              <a:rPr lang="en-GB" smtClean="0"/>
              <a:t>28</a:t>
            </a:fld>
            <a:endParaRPr lang="en-GB"/>
          </a:p>
        </p:txBody>
      </p:sp>
    </p:spTree>
    <p:extLst>
      <p:ext uri="{BB962C8B-B14F-4D97-AF65-F5344CB8AC3E}">
        <p14:creationId xmlns:p14="http://schemas.microsoft.com/office/powerpoint/2010/main" val="39728009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81FAC104-5A59-4EFB-924A-1C61C5B85783}" type="slidenum">
              <a:rPr lang="en-GB" smtClean="0"/>
              <a:t>2</a:t>
            </a:fld>
            <a:endParaRPr lang="en-GB"/>
          </a:p>
        </p:txBody>
      </p:sp>
    </p:spTree>
    <p:extLst>
      <p:ext uri="{BB962C8B-B14F-4D97-AF65-F5344CB8AC3E}">
        <p14:creationId xmlns:p14="http://schemas.microsoft.com/office/powerpoint/2010/main" val="26949605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a:p>
        </p:txBody>
      </p:sp>
      <p:sp>
        <p:nvSpPr>
          <p:cNvPr id="4" name="Slide Number Placeholder 3"/>
          <p:cNvSpPr>
            <a:spLocks noGrp="1"/>
          </p:cNvSpPr>
          <p:nvPr>
            <p:ph type="sldNum" sz="quarter" idx="5"/>
          </p:nvPr>
        </p:nvSpPr>
        <p:spPr/>
        <p:txBody>
          <a:bodyPr/>
          <a:lstStyle/>
          <a:p>
            <a:fld id="{81FAC104-5A59-4EFB-924A-1C61C5B85783}" type="slidenum">
              <a:rPr lang="en-GB" smtClean="0"/>
              <a:t>29</a:t>
            </a:fld>
            <a:endParaRPr lang="en-GB"/>
          </a:p>
        </p:txBody>
      </p:sp>
    </p:spTree>
    <p:extLst>
      <p:ext uri="{BB962C8B-B14F-4D97-AF65-F5344CB8AC3E}">
        <p14:creationId xmlns:p14="http://schemas.microsoft.com/office/powerpoint/2010/main" val="21011070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a:p>
        </p:txBody>
      </p:sp>
      <p:sp>
        <p:nvSpPr>
          <p:cNvPr id="4" name="Slide Number Placeholder 3"/>
          <p:cNvSpPr>
            <a:spLocks noGrp="1"/>
          </p:cNvSpPr>
          <p:nvPr>
            <p:ph type="sldNum" sz="quarter" idx="5"/>
          </p:nvPr>
        </p:nvSpPr>
        <p:spPr/>
        <p:txBody>
          <a:bodyPr/>
          <a:lstStyle/>
          <a:p>
            <a:fld id="{81FAC104-5A59-4EFB-924A-1C61C5B85783}" type="slidenum">
              <a:rPr lang="en-GB" smtClean="0"/>
              <a:t>30</a:t>
            </a:fld>
            <a:endParaRPr lang="en-GB"/>
          </a:p>
        </p:txBody>
      </p:sp>
    </p:spTree>
    <p:extLst>
      <p:ext uri="{BB962C8B-B14F-4D97-AF65-F5344CB8AC3E}">
        <p14:creationId xmlns:p14="http://schemas.microsoft.com/office/powerpoint/2010/main" val="36333695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a:p>
        </p:txBody>
      </p:sp>
      <p:sp>
        <p:nvSpPr>
          <p:cNvPr id="4" name="Slide Number Placeholder 3"/>
          <p:cNvSpPr>
            <a:spLocks noGrp="1"/>
          </p:cNvSpPr>
          <p:nvPr>
            <p:ph type="sldNum" sz="quarter" idx="5"/>
          </p:nvPr>
        </p:nvSpPr>
        <p:spPr/>
        <p:txBody>
          <a:bodyPr/>
          <a:lstStyle/>
          <a:p>
            <a:fld id="{81FAC104-5A59-4EFB-924A-1C61C5B85783}" type="slidenum">
              <a:rPr lang="en-GB" smtClean="0"/>
              <a:t>31</a:t>
            </a:fld>
            <a:endParaRPr lang="en-GB"/>
          </a:p>
        </p:txBody>
      </p:sp>
    </p:spTree>
    <p:extLst>
      <p:ext uri="{BB962C8B-B14F-4D97-AF65-F5344CB8AC3E}">
        <p14:creationId xmlns:p14="http://schemas.microsoft.com/office/powerpoint/2010/main" val="14701649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a:p>
        </p:txBody>
      </p:sp>
      <p:sp>
        <p:nvSpPr>
          <p:cNvPr id="4" name="Slide Number Placeholder 3"/>
          <p:cNvSpPr>
            <a:spLocks noGrp="1"/>
          </p:cNvSpPr>
          <p:nvPr>
            <p:ph type="sldNum" sz="quarter" idx="5"/>
          </p:nvPr>
        </p:nvSpPr>
        <p:spPr/>
        <p:txBody>
          <a:bodyPr/>
          <a:lstStyle/>
          <a:p>
            <a:fld id="{81FAC104-5A59-4EFB-924A-1C61C5B85783}" type="slidenum">
              <a:rPr lang="en-GB" smtClean="0"/>
              <a:t>32</a:t>
            </a:fld>
            <a:endParaRPr lang="en-GB"/>
          </a:p>
        </p:txBody>
      </p:sp>
    </p:spTree>
    <p:extLst>
      <p:ext uri="{BB962C8B-B14F-4D97-AF65-F5344CB8AC3E}">
        <p14:creationId xmlns:p14="http://schemas.microsoft.com/office/powerpoint/2010/main" val="4077111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a:p>
        </p:txBody>
      </p:sp>
      <p:sp>
        <p:nvSpPr>
          <p:cNvPr id="4" name="Slide Number Placeholder 3"/>
          <p:cNvSpPr>
            <a:spLocks noGrp="1"/>
          </p:cNvSpPr>
          <p:nvPr>
            <p:ph type="sldNum" sz="quarter" idx="5"/>
          </p:nvPr>
        </p:nvSpPr>
        <p:spPr/>
        <p:txBody>
          <a:bodyPr/>
          <a:lstStyle/>
          <a:p>
            <a:fld id="{81FAC104-5A59-4EFB-924A-1C61C5B85783}" type="slidenum">
              <a:rPr lang="en-GB" smtClean="0"/>
              <a:t>33</a:t>
            </a:fld>
            <a:endParaRPr lang="en-GB"/>
          </a:p>
        </p:txBody>
      </p:sp>
    </p:spTree>
    <p:extLst>
      <p:ext uri="{BB962C8B-B14F-4D97-AF65-F5344CB8AC3E}">
        <p14:creationId xmlns:p14="http://schemas.microsoft.com/office/powerpoint/2010/main" val="414056078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1FAC104-5A59-4EFB-924A-1C61C5B85783}" type="slidenum">
              <a:rPr lang="en-GB" smtClean="0"/>
              <a:t>34</a:t>
            </a:fld>
            <a:endParaRPr lang="en-GB" dirty="0"/>
          </a:p>
        </p:txBody>
      </p:sp>
    </p:spTree>
    <p:extLst>
      <p:ext uri="{BB962C8B-B14F-4D97-AF65-F5344CB8AC3E}">
        <p14:creationId xmlns:p14="http://schemas.microsoft.com/office/powerpoint/2010/main" val="28529131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a:p>
        </p:txBody>
      </p:sp>
      <p:sp>
        <p:nvSpPr>
          <p:cNvPr id="4" name="Slide Number Placeholder 3"/>
          <p:cNvSpPr>
            <a:spLocks noGrp="1"/>
          </p:cNvSpPr>
          <p:nvPr>
            <p:ph type="sldNum" sz="quarter" idx="5"/>
          </p:nvPr>
        </p:nvSpPr>
        <p:spPr/>
        <p:txBody>
          <a:bodyPr/>
          <a:lstStyle/>
          <a:p>
            <a:fld id="{81FAC104-5A59-4EFB-924A-1C61C5B85783}" type="slidenum">
              <a:rPr lang="en-GB" smtClean="0"/>
              <a:t>35</a:t>
            </a:fld>
            <a:endParaRPr lang="en-GB"/>
          </a:p>
        </p:txBody>
      </p:sp>
    </p:spTree>
    <p:extLst>
      <p:ext uri="{BB962C8B-B14F-4D97-AF65-F5344CB8AC3E}">
        <p14:creationId xmlns:p14="http://schemas.microsoft.com/office/powerpoint/2010/main" val="18535211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81FAC104-5A59-4EFB-924A-1C61C5B85783}" type="slidenum">
              <a:rPr lang="en-GB" smtClean="0"/>
              <a:t>3</a:t>
            </a:fld>
            <a:endParaRPr lang="en-GB"/>
          </a:p>
        </p:txBody>
      </p:sp>
    </p:spTree>
    <p:extLst>
      <p:ext uri="{BB962C8B-B14F-4D97-AF65-F5344CB8AC3E}">
        <p14:creationId xmlns:p14="http://schemas.microsoft.com/office/powerpoint/2010/main" val="18250528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81FAC104-5A59-4EFB-924A-1C61C5B85783}" type="slidenum">
              <a:rPr lang="en-GB" smtClean="0"/>
              <a:t>4</a:t>
            </a:fld>
            <a:endParaRPr lang="en-GB"/>
          </a:p>
        </p:txBody>
      </p:sp>
    </p:spTree>
    <p:extLst>
      <p:ext uri="{BB962C8B-B14F-4D97-AF65-F5344CB8AC3E}">
        <p14:creationId xmlns:p14="http://schemas.microsoft.com/office/powerpoint/2010/main" val="30494058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81FAC104-5A59-4EFB-924A-1C61C5B85783}" type="slidenum">
              <a:rPr lang="en-GB" smtClean="0"/>
              <a:t>5</a:t>
            </a:fld>
            <a:endParaRPr lang="en-GB"/>
          </a:p>
        </p:txBody>
      </p:sp>
    </p:spTree>
    <p:extLst>
      <p:ext uri="{BB962C8B-B14F-4D97-AF65-F5344CB8AC3E}">
        <p14:creationId xmlns:p14="http://schemas.microsoft.com/office/powerpoint/2010/main" val="2068409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a:p>
        </p:txBody>
      </p:sp>
      <p:sp>
        <p:nvSpPr>
          <p:cNvPr id="4" name="Slide Number Placeholder 3"/>
          <p:cNvSpPr>
            <a:spLocks noGrp="1"/>
          </p:cNvSpPr>
          <p:nvPr>
            <p:ph type="sldNum" sz="quarter" idx="5"/>
          </p:nvPr>
        </p:nvSpPr>
        <p:spPr/>
        <p:txBody>
          <a:bodyPr/>
          <a:lstStyle/>
          <a:p>
            <a:fld id="{81FAC104-5A59-4EFB-924A-1C61C5B85783}" type="slidenum">
              <a:rPr lang="en-GB" smtClean="0"/>
              <a:t>6</a:t>
            </a:fld>
            <a:endParaRPr lang="en-GB"/>
          </a:p>
        </p:txBody>
      </p:sp>
    </p:spTree>
    <p:extLst>
      <p:ext uri="{BB962C8B-B14F-4D97-AF65-F5344CB8AC3E}">
        <p14:creationId xmlns:p14="http://schemas.microsoft.com/office/powerpoint/2010/main" val="3462694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a:p>
        </p:txBody>
      </p:sp>
      <p:sp>
        <p:nvSpPr>
          <p:cNvPr id="4" name="Slide Number Placeholder 3"/>
          <p:cNvSpPr>
            <a:spLocks noGrp="1"/>
          </p:cNvSpPr>
          <p:nvPr>
            <p:ph type="sldNum" sz="quarter" idx="5"/>
          </p:nvPr>
        </p:nvSpPr>
        <p:spPr/>
        <p:txBody>
          <a:bodyPr/>
          <a:lstStyle/>
          <a:p>
            <a:fld id="{81FAC104-5A59-4EFB-924A-1C61C5B85783}" type="slidenum">
              <a:rPr lang="en-GB" smtClean="0"/>
              <a:t>7</a:t>
            </a:fld>
            <a:endParaRPr lang="en-GB"/>
          </a:p>
        </p:txBody>
      </p:sp>
    </p:spTree>
    <p:extLst>
      <p:ext uri="{BB962C8B-B14F-4D97-AF65-F5344CB8AC3E}">
        <p14:creationId xmlns:p14="http://schemas.microsoft.com/office/powerpoint/2010/main" val="18347331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a:p>
        </p:txBody>
      </p:sp>
      <p:sp>
        <p:nvSpPr>
          <p:cNvPr id="4" name="Slide Number Placeholder 3"/>
          <p:cNvSpPr>
            <a:spLocks noGrp="1"/>
          </p:cNvSpPr>
          <p:nvPr>
            <p:ph type="sldNum" sz="quarter" idx="5"/>
          </p:nvPr>
        </p:nvSpPr>
        <p:spPr/>
        <p:txBody>
          <a:bodyPr/>
          <a:lstStyle/>
          <a:p>
            <a:fld id="{81FAC104-5A59-4EFB-924A-1C61C5B85783}" type="slidenum">
              <a:rPr lang="en-GB" smtClean="0"/>
              <a:t>8</a:t>
            </a:fld>
            <a:endParaRPr lang="en-GB"/>
          </a:p>
        </p:txBody>
      </p:sp>
    </p:spTree>
    <p:extLst>
      <p:ext uri="{BB962C8B-B14F-4D97-AF65-F5344CB8AC3E}">
        <p14:creationId xmlns:p14="http://schemas.microsoft.com/office/powerpoint/2010/main" val="3786794621"/>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2.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8.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32" Type="http://schemas.openxmlformats.org/officeDocument/2006/relationships/image" Target="../media/image31.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png"/><Relationship Id="rId10" Type="http://schemas.openxmlformats.org/officeDocument/2006/relationships/image" Target="../media/image9.png"/><Relationship Id="rId19" Type="http://schemas.openxmlformats.org/officeDocument/2006/relationships/image" Target="../media/image18.png"/><Relationship Id="rId31" Type="http://schemas.openxmlformats.org/officeDocument/2006/relationships/image" Target="../media/image30.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png"/><Relationship Id="rId30" Type="http://schemas.openxmlformats.org/officeDocument/2006/relationships/image" Target="../media/image29.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16" name="bg object 16"/>
          <p:cNvSpPr/>
          <p:nvPr/>
        </p:nvSpPr>
        <p:spPr>
          <a:xfrm>
            <a:off x="0" y="0"/>
            <a:ext cx="20104100" cy="13390244"/>
          </a:xfrm>
          <a:custGeom>
            <a:avLst/>
            <a:gdLst/>
            <a:ahLst/>
            <a:cxnLst/>
            <a:rect l="l" t="t" r="r" b="b"/>
            <a:pathLst>
              <a:path w="20104100" h="13390244">
                <a:moveTo>
                  <a:pt x="20104098" y="13389643"/>
                </a:moveTo>
                <a:lnTo>
                  <a:pt x="0" y="13389643"/>
                </a:lnTo>
                <a:lnTo>
                  <a:pt x="0" y="0"/>
                </a:lnTo>
                <a:lnTo>
                  <a:pt x="20104098" y="0"/>
                </a:lnTo>
                <a:lnTo>
                  <a:pt x="20104098" y="13389643"/>
                </a:lnTo>
                <a:close/>
              </a:path>
            </a:pathLst>
          </a:custGeom>
          <a:solidFill>
            <a:srgbClr val="DFBF69"/>
          </a:solidFill>
        </p:spPr>
        <p:txBody>
          <a:bodyPr wrap="square" lIns="0" tIns="0" rIns="0" bIns="0" rtlCol="0"/>
          <a:lstStyle/>
          <a:p>
            <a:endParaRPr/>
          </a:p>
        </p:txBody>
      </p:sp>
      <p:sp>
        <p:nvSpPr>
          <p:cNvPr id="17" name="bg object 17"/>
          <p:cNvSpPr/>
          <p:nvPr/>
        </p:nvSpPr>
        <p:spPr>
          <a:xfrm>
            <a:off x="887869" y="424774"/>
            <a:ext cx="455930" cy="789940"/>
          </a:xfrm>
          <a:custGeom>
            <a:avLst/>
            <a:gdLst/>
            <a:ahLst/>
            <a:cxnLst/>
            <a:rect l="l" t="t" r="r" b="b"/>
            <a:pathLst>
              <a:path w="455930" h="789940">
                <a:moveTo>
                  <a:pt x="0" y="789345"/>
                </a:moveTo>
                <a:lnTo>
                  <a:pt x="0" y="324202"/>
                </a:lnTo>
                <a:lnTo>
                  <a:pt x="227842" y="0"/>
                </a:lnTo>
                <a:lnTo>
                  <a:pt x="455685" y="82291"/>
                </a:lnTo>
                <a:lnTo>
                  <a:pt x="455685" y="524575"/>
                </a:lnTo>
                <a:lnTo>
                  <a:pt x="0" y="789345"/>
                </a:lnTo>
                <a:close/>
              </a:path>
            </a:pathLst>
          </a:custGeom>
          <a:solidFill>
            <a:srgbClr val="944031"/>
          </a:solidFill>
        </p:spPr>
        <p:txBody>
          <a:bodyPr wrap="square" lIns="0" tIns="0" rIns="0" bIns="0" rtlCol="0"/>
          <a:lstStyle/>
          <a:p>
            <a:endParaRPr/>
          </a:p>
        </p:txBody>
      </p:sp>
      <p:sp>
        <p:nvSpPr>
          <p:cNvPr id="18" name="bg object 18"/>
          <p:cNvSpPr/>
          <p:nvPr/>
        </p:nvSpPr>
        <p:spPr>
          <a:xfrm>
            <a:off x="431984" y="414193"/>
            <a:ext cx="683895" cy="800100"/>
          </a:xfrm>
          <a:custGeom>
            <a:avLst/>
            <a:gdLst/>
            <a:ahLst/>
            <a:cxnLst/>
            <a:rect l="l" t="t" r="r" b="b"/>
            <a:pathLst>
              <a:path w="683894" h="800100">
                <a:moveTo>
                  <a:pt x="456143" y="799925"/>
                </a:moveTo>
                <a:lnTo>
                  <a:pt x="74156" y="580742"/>
                </a:lnTo>
                <a:lnTo>
                  <a:pt x="58266" y="567907"/>
                </a:lnTo>
                <a:lnTo>
                  <a:pt x="51644" y="553883"/>
                </a:lnTo>
                <a:lnTo>
                  <a:pt x="50473" y="538072"/>
                </a:lnTo>
                <a:lnTo>
                  <a:pt x="50931" y="519873"/>
                </a:lnTo>
                <a:lnTo>
                  <a:pt x="54560" y="504880"/>
                </a:lnTo>
                <a:lnTo>
                  <a:pt x="62544" y="499659"/>
                </a:lnTo>
                <a:lnTo>
                  <a:pt x="70527" y="499778"/>
                </a:lnTo>
                <a:lnTo>
                  <a:pt x="74156" y="500802"/>
                </a:lnTo>
                <a:lnTo>
                  <a:pt x="216465" y="580353"/>
                </a:lnTo>
                <a:lnTo>
                  <a:pt x="217417" y="580614"/>
                </a:lnTo>
                <a:lnTo>
                  <a:pt x="220631" y="580606"/>
                </a:lnTo>
                <a:lnTo>
                  <a:pt x="222274" y="579649"/>
                </a:lnTo>
                <a:lnTo>
                  <a:pt x="224149" y="576387"/>
                </a:lnTo>
                <a:lnTo>
                  <a:pt x="224336" y="574957"/>
                </a:lnTo>
                <a:lnTo>
                  <a:pt x="223523" y="571941"/>
                </a:lnTo>
                <a:lnTo>
                  <a:pt x="222645" y="570801"/>
                </a:lnTo>
                <a:lnTo>
                  <a:pt x="33544" y="461877"/>
                </a:lnTo>
                <a:lnTo>
                  <a:pt x="17654" y="448235"/>
                </a:lnTo>
                <a:lnTo>
                  <a:pt x="11032" y="433369"/>
                </a:lnTo>
                <a:lnTo>
                  <a:pt x="9861" y="416690"/>
                </a:lnTo>
                <a:lnTo>
                  <a:pt x="10319" y="397611"/>
                </a:lnTo>
                <a:lnTo>
                  <a:pt x="13948" y="381588"/>
                </a:lnTo>
                <a:lnTo>
                  <a:pt x="21931" y="376010"/>
                </a:lnTo>
                <a:lnTo>
                  <a:pt x="29915" y="376138"/>
                </a:lnTo>
                <a:lnTo>
                  <a:pt x="33544" y="377234"/>
                </a:lnTo>
                <a:lnTo>
                  <a:pt x="216076" y="483823"/>
                </a:lnTo>
                <a:lnTo>
                  <a:pt x="217027" y="484085"/>
                </a:lnTo>
                <a:lnTo>
                  <a:pt x="220957" y="484070"/>
                </a:lnTo>
                <a:lnTo>
                  <a:pt x="222787" y="482651"/>
                </a:lnTo>
                <a:lnTo>
                  <a:pt x="224294" y="476998"/>
                </a:lnTo>
                <a:lnTo>
                  <a:pt x="223415" y="474847"/>
                </a:lnTo>
                <a:lnTo>
                  <a:pt x="23683" y="359731"/>
                </a:lnTo>
                <a:lnTo>
                  <a:pt x="7793" y="346071"/>
                </a:lnTo>
                <a:lnTo>
                  <a:pt x="1171" y="331174"/>
                </a:lnTo>
                <a:lnTo>
                  <a:pt x="0" y="314489"/>
                </a:lnTo>
                <a:lnTo>
                  <a:pt x="458" y="295465"/>
                </a:lnTo>
                <a:lnTo>
                  <a:pt x="4087" y="279744"/>
                </a:lnTo>
                <a:lnTo>
                  <a:pt x="12070" y="274321"/>
                </a:lnTo>
                <a:lnTo>
                  <a:pt x="20054" y="274507"/>
                </a:lnTo>
                <a:lnTo>
                  <a:pt x="23683" y="275611"/>
                </a:lnTo>
                <a:lnTo>
                  <a:pt x="215585" y="386900"/>
                </a:lnTo>
                <a:lnTo>
                  <a:pt x="216276" y="387468"/>
                </a:lnTo>
                <a:lnTo>
                  <a:pt x="217920" y="388076"/>
                </a:lnTo>
                <a:lnTo>
                  <a:pt x="220827" y="388064"/>
                </a:lnTo>
                <a:lnTo>
                  <a:pt x="222658" y="386644"/>
                </a:lnTo>
                <a:lnTo>
                  <a:pt x="224164" y="380991"/>
                </a:lnTo>
                <a:lnTo>
                  <a:pt x="223286" y="378840"/>
                </a:lnTo>
                <a:lnTo>
                  <a:pt x="189764" y="359470"/>
                </a:lnTo>
                <a:lnTo>
                  <a:pt x="42367" y="275480"/>
                </a:lnTo>
                <a:lnTo>
                  <a:pt x="26477" y="261838"/>
                </a:lnTo>
                <a:lnTo>
                  <a:pt x="19855" y="246972"/>
                </a:lnTo>
                <a:lnTo>
                  <a:pt x="18684" y="230293"/>
                </a:lnTo>
                <a:lnTo>
                  <a:pt x="19142" y="211214"/>
                </a:lnTo>
                <a:lnTo>
                  <a:pt x="22771" y="195266"/>
                </a:lnTo>
                <a:lnTo>
                  <a:pt x="30755" y="189727"/>
                </a:lnTo>
                <a:lnTo>
                  <a:pt x="38738" y="189870"/>
                </a:lnTo>
                <a:lnTo>
                  <a:pt x="42367" y="190968"/>
                </a:lnTo>
                <a:lnTo>
                  <a:pt x="189635" y="275349"/>
                </a:lnTo>
                <a:lnTo>
                  <a:pt x="214547" y="290763"/>
                </a:lnTo>
                <a:lnTo>
                  <a:pt x="216384" y="291530"/>
                </a:lnTo>
                <a:lnTo>
                  <a:pt x="219593" y="291541"/>
                </a:lnTo>
                <a:lnTo>
                  <a:pt x="221236" y="290583"/>
                </a:lnTo>
                <a:lnTo>
                  <a:pt x="223111" y="287321"/>
                </a:lnTo>
                <a:lnTo>
                  <a:pt x="223297" y="285892"/>
                </a:lnTo>
                <a:lnTo>
                  <a:pt x="222485" y="282875"/>
                </a:lnTo>
                <a:lnTo>
                  <a:pt x="221607" y="281736"/>
                </a:lnTo>
                <a:lnTo>
                  <a:pt x="155380" y="242955"/>
                </a:lnTo>
                <a:lnTo>
                  <a:pt x="139490" y="229654"/>
                </a:lnTo>
                <a:lnTo>
                  <a:pt x="132869" y="215117"/>
                </a:lnTo>
                <a:lnTo>
                  <a:pt x="131697" y="198889"/>
                </a:lnTo>
                <a:lnTo>
                  <a:pt x="132155" y="180518"/>
                </a:lnTo>
                <a:lnTo>
                  <a:pt x="135784" y="164983"/>
                </a:lnTo>
                <a:lnTo>
                  <a:pt x="143768" y="159586"/>
                </a:lnTo>
                <a:lnTo>
                  <a:pt x="151751" y="159725"/>
                </a:lnTo>
                <a:lnTo>
                  <a:pt x="155380" y="160794"/>
                </a:lnTo>
                <a:lnTo>
                  <a:pt x="426301" y="317540"/>
                </a:lnTo>
                <a:lnTo>
                  <a:pt x="649342" y="0"/>
                </a:lnTo>
                <a:lnTo>
                  <a:pt x="683727" y="10580"/>
                </a:lnTo>
                <a:lnTo>
                  <a:pt x="456143" y="334652"/>
                </a:lnTo>
                <a:lnTo>
                  <a:pt x="456143" y="799925"/>
                </a:lnTo>
                <a:close/>
              </a:path>
            </a:pathLst>
          </a:custGeom>
          <a:solidFill>
            <a:srgbClr val="7E1316"/>
          </a:solidFill>
        </p:spPr>
        <p:txBody>
          <a:bodyPr wrap="square" lIns="0" tIns="0" rIns="0" bIns="0" rtlCol="0"/>
          <a:lstStyle/>
          <a:p>
            <a:endParaRPr/>
          </a:p>
        </p:txBody>
      </p:sp>
      <p:pic>
        <p:nvPicPr>
          <p:cNvPr id="19" name="bg object 19"/>
          <p:cNvPicPr/>
          <p:nvPr/>
        </p:nvPicPr>
        <p:blipFill>
          <a:blip r:embed="rId2" cstate="email">
            <a:extLst>
              <a:ext uri="{28A0092B-C50C-407E-A947-70E740481C1C}">
                <a14:useLocalDpi xmlns:a14="http://schemas.microsoft.com/office/drawing/2010/main"/>
              </a:ext>
            </a:extLst>
          </a:blip>
          <a:stretch>
            <a:fillRect/>
          </a:stretch>
        </p:blipFill>
        <p:spPr>
          <a:xfrm>
            <a:off x="1497569" y="758512"/>
            <a:ext cx="130918" cy="177122"/>
          </a:xfrm>
          <a:prstGeom prst="rect">
            <a:avLst/>
          </a:prstGeom>
        </p:spPr>
      </p:pic>
      <p:pic>
        <p:nvPicPr>
          <p:cNvPr id="20" name="bg object 20"/>
          <p:cNvPicPr/>
          <p:nvPr/>
        </p:nvPicPr>
        <p:blipFill>
          <a:blip r:embed="rId3" cstate="email">
            <a:extLst>
              <a:ext uri="{28A0092B-C50C-407E-A947-70E740481C1C}">
                <a14:useLocalDpi xmlns:a14="http://schemas.microsoft.com/office/drawing/2010/main"/>
              </a:ext>
            </a:extLst>
          </a:blip>
          <a:stretch>
            <a:fillRect/>
          </a:stretch>
        </p:blipFill>
        <p:spPr>
          <a:xfrm>
            <a:off x="1663001" y="753809"/>
            <a:ext cx="106525" cy="178690"/>
          </a:xfrm>
          <a:prstGeom prst="rect">
            <a:avLst/>
          </a:prstGeom>
        </p:spPr>
      </p:pic>
      <p:pic>
        <p:nvPicPr>
          <p:cNvPr id="21" name="bg object 21"/>
          <p:cNvPicPr/>
          <p:nvPr/>
        </p:nvPicPr>
        <p:blipFill>
          <a:blip r:embed="rId4" cstate="email">
            <a:extLst>
              <a:ext uri="{28A0092B-C50C-407E-A947-70E740481C1C}">
                <a14:useLocalDpi xmlns:a14="http://schemas.microsoft.com/office/drawing/2010/main"/>
              </a:ext>
            </a:extLst>
          </a:blip>
          <a:stretch>
            <a:fillRect/>
          </a:stretch>
        </p:blipFill>
        <p:spPr>
          <a:xfrm>
            <a:off x="1802184" y="800635"/>
            <a:ext cx="115749" cy="134962"/>
          </a:xfrm>
          <a:prstGeom prst="rect">
            <a:avLst/>
          </a:prstGeom>
        </p:spPr>
      </p:pic>
      <p:sp>
        <p:nvSpPr>
          <p:cNvPr id="22" name="bg object 22"/>
          <p:cNvSpPr/>
          <p:nvPr/>
        </p:nvSpPr>
        <p:spPr>
          <a:xfrm>
            <a:off x="1950270" y="753809"/>
            <a:ext cx="21590" cy="179070"/>
          </a:xfrm>
          <a:custGeom>
            <a:avLst/>
            <a:gdLst/>
            <a:ahLst/>
            <a:cxnLst/>
            <a:rect l="l" t="t" r="r" b="b"/>
            <a:pathLst>
              <a:path w="21589" h="179069">
                <a:moveTo>
                  <a:pt x="21408" y="178690"/>
                </a:moveTo>
                <a:lnTo>
                  <a:pt x="0" y="178690"/>
                </a:lnTo>
                <a:lnTo>
                  <a:pt x="0" y="0"/>
                </a:lnTo>
                <a:lnTo>
                  <a:pt x="21408" y="0"/>
                </a:lnTo>
                <a:lnTo>
                  <a:pt x="21408" y="178690"/>
                </a:lnTo>
                <a:close/>
              </a:path>
            </a:pathLst>
          </a:custGeom>
          <a:solidFill>
            <a:srgbClr val="7E1316"/>
          </a:solidFill>
        </p:spPr>
        <p:txBody>
          <a:bodyPr wrap="square" lIns="0" tIns="0" rIns="0" bIns="0" rtlCol="0"/>
          <a:lstStyle/>
          <a:p>
            <a:endParaRPr/>
          </a:p>
        </p:txBody>
      </p:sp>
      <p:pic>
        <p:nvPicPr>
          <p:cNvPr id="23" name="bg object 23"/>
          <p:cNvPicPr/>
          <p:nvPr/>
        </p:nvPicPr>
        <p:blipFill>
          <a:blip r:embed="rId5" cstate="email">
            <a:extLst>
              <a:ext uri="{28A0092B-C50C-407E-A947-70E740481C1C}">
                <a14:useLocalDpi xmlns:a14="http://schemas.microsoft.com/office/drawing/2010/main"/>
              </a:ext>
            </a:extLst>
          </a:blip>
          <a:stretch>
            <a:fillRect/>
          </a:stretch>
        </p:blipFill>
        <p:spPr>
          <a:xfrm>
            <a:off x="1999965" y="767394"/>
            <a:ext cx="213297" cy="168211"/>
          </a:xfrm>
          <a:prstGeom prst="rect">
            <a:avLst/>
          </a:prstGeom>
        </p:spPr>
      </p:pic>
      <p:pic>
        <p:nvPicPr>
          <p:cNvPr id="24" name="bg object 24"/>
          <p:cNvPicPr/>
          <p:nvPr/>
        </p:nvPicPr>
        <p:blipFill>
          <a:blip r:embed="rId6" cstate="email">
            <a:extLst>
              <a:ext uri="{28A0092B-C50C-407E-A947-70E740481C1C}">
                <a14:useLocalDpi xmlns:a14="http://schemas.microsoft.com/office/drawing/2010/main"/>
              </a:ext>
            </a:extLst>
          </a:blip>
          <a:stretch>
            <a:fillRect/>
          </a:stretch>
        </p:blipFill>
        <p:spPr>
          <a:xfrm>
            <a:off x="2245194" y="758381"/>
            <a:ext cx="233032" cy="177296"/>
          </a:xfrm>
          <a:prstGeom prst="rect">
            <a:avLst/>
          </a:prstGeom>
        </p:spPr>
      </p:pic>
      <p:pic>
        <p:nvPicPr>
          <p:cNvPr id="25" name="bg object 25"/>
          <p:cNvPicPr/>
          <p:nvPr/>
        </p:nvPicPr>
        <p:blipFill>
          <a:blip r:embed="rId7" cstate="email">
            <a:extLst>
              <a:ext uri="{28A0092B-C50C-407E-A947-70E740481C1C}">
                <a14:useLocalDpi xmlns:a14="http://schemas.microsoft.com/office/drawing/2010/main"/>
              </a:ext>
            </a:extLst>
          </a:blip>
          <a:stretch>
            <a:fillRect/>
          </a:stretch>
        </p:blipFill>
        <p:spPr>
          <a:xfrm>
            <a:off x="1493806" y="1004864"/>
            <a:ext cx="132216" cy="157982"/>
          </a:xfrm>
          <a:prstGeom prst="rect">
            <a:avLst/>
          </a:prstGeom>
        </p:spPr>
      </p:pic>
      <p:pic>
        <p:nvPicPr>
          <p:cNvPr id="26" name="bg object 26"/>
          <p:cNvPicPr/>
          <p:nvPr/>
        </p:nvPicPr>
        <p:blipFill>
          <a:blip r:embed="rId8" cstate="email">
            <a:extLst>
              <a:ext uri="{28A0092B-C50C-407E-A947-70E740481C1C}">
                <a14:useLocalDpi xmlns:a14="http://schemas.microsoft.com/office/drawing/2010/main"/>
              </a:ext>
            </a:extLst>
          </a:blip>
          <a:stretch>
            <a:fillRect/>
          </a:stretch>
        </p:blipFill>
        <p:spPr>
          <a:xfrm>
            <a:off x="1645102" y="1042873"/>
            <a:ext cx="109679" cy="120285"/>
          </a:xfrm>
          <a:prstGeom prst="rect">
            <a:avLst/>
          </a:prstGeom>
        </p:spPr>
      </p:pic>
      <p:pic>
        <p:nvPicPr>
          <p:cNvPr id="27" name="bg object 27"/>
          <p:cNvPicPr/>
          <p:nvPr/>
        </p:nvPicPr>
        <p:blipFill>
          <a:blip r:embed="rId9" cstate="email">
            <a:extLst>
              <a:ext uri="{28A0092B-C50C-407E-A947-70E740481C1C}">
                <a14:useLocalDpi xmlns:a14="http://schemas.microsoft.com/office/drawing/2010/main"/>
              </a:ext>
            </a:extLst>
          </a:blip>
          <a:stretch>
            <a:fillRect/>
          </a:stretch>
        </p:blipFill>
        <p:spPr>
          <a:xfrm>
            <a:off x="1776801" y="1042873"/>
            <a:ext cx="109789" cy="120285"/>
          </a:xfrm>
          <a:prstGeom prst="rect">
            <a:avLst/>
          </a:prstGeom>
        </p:spPr>
      </p:pic>
      <p:pic>
        <p:nvPicPr>
          <p:cNvPr id="28" name="bg object 28"/>
          <p:cNvPicPr/>
          <p:nvPr/>
        </p:nvPicPr>
        <p:blipFill>
          <a:blip r:embed="rId10" cstate="email">
            <a:extLst>
              <a:ext uri="{28A0092B-C50C-407E-A947-70E740481C1C}">
                <a14:useLocalDpi xmlns:a14="http://schemas.microsoft.com/office/drawing/2010/main"/>
              </a:ext>
            </a:extLst>
          </a:blip>
          <a:stretch>
            <a:fillRect/>
          </a:stretch>
        </p:blipFill>
        <p:spPr>
          <a:xfrm>
            <a:off x="1916924" y="1001206"/>
            <a:ext cx="188657" cy="162219"/>
          </a:xfrm>
          <a:prstGeom prst="rect">
            <a:avLst/>
          </a:prstGeom>
        </p:spPr>
      </p:pic>
      <p:pic>
        <p:nvPicPr>
          <p:cNvPr id="29" name="bg object 29"/>
          <p:cNvPicPr/>
          <p:nvPr/>
        </p:nvPicPr>
        <p:blipFill>
          <a:blip r:embed="rId11" cstate="email">
            <a:extLst>
              <a:ext uri="{28A0092B-C50C-407E-A947-70E740481C1C}">
                <a14:useLocalDpi xmlns:a14="http://schemas.microsoft.com/office/drawing/2010/main"/>
              </a:ext>
            </a:extLst>
          </a:blip>
          <a:stretch>
            <a:fillRect/>
          </a:stretch>
        </p:blipFill>
        <p:spPr>
          <a:xfrm>
            <a:off x="2143729" y="753809"/>
            <a:ext cx="1563369" cy="449642"/>
          </a:xfrm>
          <a:prstGeom prst="rect">
            <a:avLst/>
          </a:prstGeom>
        </p:spPr>
      </p:pic>
      <p:sp>
        <p:nvSpPr>
          <p:cNvPr id="30" name="bg object 30"/>
          <p:cNvSpPr/>
          <p:nvPr/>
        </p:nvSpPr>
        <p:spPr>
          <a:xfrm>
            <a:off x="3744455" y="1007094"/>
            <a:ext cx="22860" cy="153035"/>
          </a:xfrm>
          <a:custGeom>
            <a:avLst/>
            <a:gdLst/>
            <a:ahLst/>
            <a:cxnLst/>
            <a:rect l="l" t="t" r="r" b="b"/>
            <a:pathLst>
              <a:path w="22860" h="153034">
                <a:moveTo>
                  <a:pt x="21158" y="38925"/>
                </a:moveTo>
                <a:lnTo>
                  <a:pt x="1308" y="38925"/>
                </a:lnTo>
                <a:lnTo>
                  <a:pt x="1308" y="152958"/>
                </a:lnTo>
                <a:lnTo>
                  <a:pt x="21158" y="152958"/>
                </a:lnTo>
                <a:lnTo>
                  <a:pt x="21158" y="38925"/>
                </a:lnTo>
                <a:close/>
              </a:path>
              <a:path w="22860" h="153034">
                <a:moveTo>
                  <a:pt x="22453" y="0"/>
                </a:moveTo>
                <a:lnTo>
                  <a:pt x="0" y="0"/>
                </a:lnTo>
                <a:lnTo>
                  <a:pt x="0" y="19850"/>
                </a:lnTo>
                <a:lnTo>
                  <a:pt x="22453" y="19850"/>
                </a:lnTo>
                <a:lnTo>
                  <a:pt x="22453" y="0"/>
                </a:lnTo>
                <a:close/>
              </a:path>
            </a:pathLst>
          </a:custGeom>
          <a:solidFill>
            <a:srgbClr val="58585B"/>
          </a:solidFill>
        </p:spPr>
        <p:txBody>
          <a:bodyPr wrap="square" lIns="0" tIns="0" rIns="0" bIns="0" rtlCol="0"/>
          <a:lstStyle/>
          <a:p>
            <a:endParaRPr/>
          </a:p>
        </p:txBody>
      </p:sp>
      <p:pic>
        <p:nvPicPr>
          <p:cNvPr id="31" name="bg object 31"/>
          <p:cNvPicPr/>
          <p:nvPr/>
        </p:nvPicPr>
        <p:blipFill>
          <a:blip r:embed="rId12" cstate="email">
            <a:extLst>
              <a:ext uri="{28A0092B-C50C-407E-A947-70E740481C1C}">
                <a14:useLocalDpi xmlns:a14="http://schemas.microsoft.com/office/drawing/2010/main"/>
              </a:ext>
            </a:extLst>
          </a:blip>
          <a:stretch>
            <a:fillRect/>
          </a:stretch>
        </p:blipFill>
        <p:spPr>
          <a:xfrm>
            <a:off x="3792474" y="1013354"/>
            <a:ext cx="189881" cy="149903"/>
          </a:xfrm>
          <a:prstGeom prst="rect">
            <a:avLst/>
          </a:prstGeom>
        </p:spPr>
      </p:pic>
      <p:pic>
        <p:nvPicPr>
          <p:cNvPr id="32" name="bg object 32"/>
          <p:cNvPicPr/>
          <p:nvPr/>
        </p:nvPicPr>
        <p:blipFill>
          <a:blip r:embed="rId13" cstate="email">
            <a:extLst>
              <a:ext uri="{28A0092B-C50C-407E-A947-70E740481C1C}">
                <a14:useLocalDpi xmlns:a14="http://schemas.microsoft.com/office/drawing/2010/main"/>
              </a:ext>
            </a:extLst>
          </a:blip>
          <a:stretch>
            <a:fillRect/>
          </a:stretch>
        </p:blipFill>
        <p:spPr>
          <a:xfrm>
            <a:off x="4021096" y="1007084"/>
            <a:ext cx="113921" cy="153349"/>
          </a:xfrm>
          <a:prstGeom prst="rect">
            <a:avLst/>
          </a:prstGeom>
        </p:spPr>
      </p:pic>
      <p:pic>
        <p:nvPicPr>
          <p:cNvPr id="33" name="bg object 33"/>
          <p:cNvPicPr/>
          <p:nvPr/>
        </p:nvPicPr>
        <p:blipFill>
          <a:blip r:embed="rId14" cstate="email">
            <a:extLst>
              <a:ext uri="{28A0092B-C50C-407E-A947-70E740481C1C}">
                <a14:useLocalDpi xmlns:a14="http://schemas.microsoft.com/office/drawing/2010/main"/>
              </a:ext>
            </a:extLst>
          </a:blip>
          <a:stretch>
            <a:fillRect/>
          </a:stretch>
        </p:blipFill>
        <p:spPr>
          <a:xfrm>
            <a:off x="4164277" y="1043146"/>
            <a:ext cx="100880" cy="120103"/>
          </a:xfrm>
          <a:prstGeom prst="rect">
            <a:avLst/>
          </a:prstGeom>
        </p:spPr>
      </p:pic>
      <p:pic>
        <p:nvPicPr>
          <p:cNvPr id="34" name="bg object 34"/>
          <p:cNvPicPr/>
          <p:nvPr/>
        </p:nvPicPr>
        <p:blipFill>
          <a:blip r:embed="rId15" cstate="email">
            <a:extLst>
              <a:ext uri="{28A0092B-C50C-407E-A947-70E740481C1C}">
                <a14:useLocalDpi xmlns:a14="http://schemas.microsoft.com/office/drawing/2010/main"/>
              </a:ext>
            </a:extLst>
          </a:blip>
          <a:stretch>
            <a:fillRect/>
          </a:stretch>
        </p:blipFill>
        <p:spPr>
          <a:xfrm>
            <a:off x="4303564" y="1042920"/>
            <a:ext cx="99000" cy="117122"/>
          </a:xfrm>
          <a:prstGeom prst="rect">
            <a:avLst/>
          </a:prstGeom>
        </p:spPr>
      </p:pic>
      <p:pic>
        <p:nvPicPr>
          <p:cNvPr id="35" name="bg object 35"/>
          <p:cNvPicPr/>
          <p:nvPr/>
        </p:nvPicPr>
        <p:blipFill>
          <a:blip r:embed="rId16" cstate="email">
            <a:extLst>
              <a:ext uri="{28A0092B-C50C-407E-A947-70E740481C1C}">
                <a14:useLocalDpi xmlns:a14="http://schemas.microsoft.com/office/drawing/2010/main"/>
              </a:ext>
            </a:extLst>
          </a:blip>
          <a:stretch>
            <a:fillRect/>
          </a:stretch>
        </p:blipFill>
        <p:spPr>
          <a:xfrm>
            <a:off x="4511815" y="1005909"/>
            <a:ext cx="121706" cy="156773"/>
          </a:xfrm>
          <a:prstGeom prst="rect">
            <a:avLst/>
          </a:prstGeom>
        </p:spPr>
      </p:pic>
      <p:pic>
        <p:nvPicPr>
          <p:cNvPr id="36" name="bg object 36"/>
          <p:cNvPicPr/>
          <p:nvPr/>
        </p:nvPicPr>
        <p:blipFill>
          <a:blip r:embed="rId17" cstate="email">
            <a:extLst>
              <a:ext uri="{28A0092B-C50C-407E-A947-70E740481C1C}">
                <a14:useLocalDpi xmlns:a14="http://schemas.microsoft.com/office/drawing/2010/main"/>
              </a:ext>
            </a:extLst>
          </a:blip>
          <a:stretch>
            <a:fillRect/>
          </a:stretch>
        </p:blipFill>
        <p:spPr>
          <a:xfrm>
            <a:off x="4793928" y="1043063"/>
            <a:ext cx="108466" cy="120773"/>
          </a:xfrm>
          <a:prstGeom prst="rect">
            <a:avLst/>
          </a:prstGeom>
        </p:spPr>
      </p:pic>
      <p:pic>
        <p:nvPicPr>
          <p:cNvPr id="37" name="bg object 37"/>
          <p:cNvPicPr/>
          <p:nvPr/>
        </p:nvPicPr>
        <p:blipFill>
          <a:blip r:embed="rId18" cstate="email">
            <a:extLst>
              <a:ext uri="{28A0092B-C50C-407E-A947-70E740481C1C}">
                <a14:useLocalDpi xmlns:a14="http://schemas.microsoft.com/office/drawing/2010/main"/>
              </a:ext>
            </a:extLst>
          </a:blip>
          <a:stretch>
            <a:fillRect/>
          </a:stretch>
        </p:blipFill>
        <p:spPr>
          <a:xfrm>
            <a:off x="4665569" y="1001206"/>
            <a:ext cx="99000" cy="158835"/>
          </a:xfrm>
          <a:prstGeom prst="rect">
            <a:avLst/>
          </a:prstGeom>
        </p:spPr>
      </p:pic>
      <p:sp>
        <p:nvSpPr>
          <p:cNvPr id="38" name="bg object 38"/>
          <p:cNvSpPr/>
          <p:nvPr/>
        </p:nvSpPr>
        <p:spPr>
          <a:xfrm>
            <a:off x="4932467" y="1001206"/>
            <a:ext cx="20320" cy="159385"/>
          </a:xfrm>
          <a:custGeom>
            <a:avLst/>
            <a:gdLst/>
            <a:ahLst/>
            <a:cxnLst/>
            <a:rect l="l" t="t" r="r" b="b"/>
            <a:pathLst>
              <a:path w="20320" h="159384">
                <a:moveTo>
                  <a:pt x="19981" y="158835"/>
                </a:moveTo>
                <a:lnTo>
                  <a:pt x="0" y="158835"/>
                </a:lnTo>
                <a:lnTo>
                  <a:pt x="0" y="0"/>
                </a:lnTo>
                <a:lnTo>
                  <a:pt x="19981" y="0"/>
                </a:lnTo>
                <a:lnTo>
                  <a:pt x="19981" y="158835"/>
                </a:lnTo>
                <a:close/>
              </a:path>
            </a:pathLst>
          </a:custGeom>
          <a:solidFill>
            <a:srgbClr val="58585B"/>
          </a:solidFill>
        </p:spPr>
        <p:txBody>
          <a:bodyPr wrap="square" lIns="0" tIns="0" rIns="0" bIns="0" rtlCol="0"/>
          <a:lstStyle/>
          <a:p>
            <a:endParaRPr/>
          </a:p>
        </p:txBody>
      </p:sp>
      <p:pic>
        <p:nvPicPr>
          <p:cNvPr id="39" name="bg object 39"/>
          <p:cNvPicPr/>
          <p:nvPr/>
        </p:nvPicPr>
        <p:blipFill>
          <a:blip r:embed="rId19" cstate="email">
            <a:extLst>
              <a:ext uri="{28A0092B-C50C-407E-A947-70E740481C1C}">
                <a14:useLocalDpi xmlns:a14="http://schemas.microsoft.com/office/drawing/2010/main"/>
              </a:ext>
            </a:extLst>
          </a:blip>
          <a:stretch>
            <a:fillRect/>
          </a:stretch>
        </p:blipFill>
        <p:spPr>
          <a:xfrm>
            <a:off x="4979307" y="1013354"/>
            <a:ext cx="197221" cy="150443"/>
          </a:xfrm>
          <a:prstGeom prst="rect">
            <a:avLst/>
          </a:prstGeom>
        </p:spPr>
      </p:pic>
      <p:pic>
        <p:nvPicPr>
          <p:cNvPr id="40" name="bg object 40"/>
          <p:cNvPicPr/>
          <p:nvPr/>
        </p:nvPicPr>
        <p:blipFill>
          <a:blip r:embed="rId20" cstate="email">
            <a:extLst>
              <a:ext uri="{28A0092B-C50C-407E-A947-70E740481C1C}">
                <a14:useLocalDpi xmlns:a14="http://schemas.microsoft.com/office/drawing/2010/main"/>
              </a:ext>
            </a:extLst>
          </a:blip>
          <a:stretch>
            <a:fillRect/>
          </a:stretch>
        </p:blipFill>
        <p:spPr>
          <a:xfrm>
            <a:off x="5206890" y="1045356"/>
            <a:ext cx="73828" cy="115077"/>
          </a:xfrm>
          <a:prstGeom prst="rect">
            <a:avLst/>
          </a:prstGeom>
        </p:spPr>
      </p:pic>
      <p:pic>
        <p:nvPicPr>
          <p:cNvPr id="41" name="bg object 41"/>
          <p:cNvPicPr/>
          <p:nvPr/>
        </p:nvPicPr>
        <p:blipFill>
          <a:blip r:embed="rId21" cstate="email">
            <a:extLst>
              <a:ext uri="{28A0092B-C50C-407E-A947-70E740481C1C}">
                <a14:useLocalDpi xmlns:a14="http://schemas.microsoft.com/office/drawing/2010/main"/>
              </a:ext>
            </a:extLst>
          </a:blip>
          <a:stretch>
            <a:fillRect/>
          </a:stretch>
        </p:blipFill>
        <p:spPr>
          <a:xfrm>
            <a:off x="1486150" y="446326"/>
            <a:ext cx="193329" cy="236186"/>
          </a:xfrm>
          <a:prstGeom prst="rect">
            <a:avLst/>
          </a:prstGeom>
        </p:spPr>
      </p:pic>
      <p:sp>
        <p:nvSpPr>
          <p:cNvPr id="42" name="bg object 42"/>
          <p:cNvSpPr/>
          <p:nvPr/>
        </p:nvSpPr>
        <p:spPr>
          <a:xfrm>
            <a:off x="1709322" y="440056"/>
            <a:ext cx="167640" cy="287655"/>
          </a:xfrm>
          <a:custGeom>
            <a:avLst/>
            <a:gdLst/>
            <a:ahLst/>
            <a:cxnLst/>
            <a:rect l="l" t="t" r="r" b="b"/>
            <a:pathLst>
              <a:path w="167639" h="287655">
                <a:moveTo>
                  <a:pt x="46580" y="287367"/>
                </a:moveTo>
                <a:lnTo>
                  <a:pt x="0" y="287367"/>
                </a:lnTo>
                <a:lnTo>
                  <a:pt x="120019" y="0"/>
                </a:lnTo>
                <a:lnTo>
                  <a:pt x="167249" y="0"/>
                </a:lnTo>
                <a:lnTo>
                  <a:pt x="46580" y="287367"/>
                </a:lnTo>
                <a:close/>
              </a:path>
            </a:pathLst>
          </a:custGeom>
          <a:solidFill>
            <a:srgbClr val="7E1316"/>
          </a:solidFill>
        </p:spPr>
        <p:txBody>
          <a:bodyPr wrap="square" lIns="0" tIns="0" rIns="0" bIns="0" rtlCol="0"/>
          <a:lstStyle/>
          <a:p>
            <a:endParaRPr/>
          </a:p>
        </p:txBody>
      </p:sp>
      <p:pic>
        <p:nvPicPr>
          <p:cNvPr id="43" name="bg object 43"/>
          <p:cNvPicPr/>
          <p:nvPr/>
        </p:nvPicPr>
        <p:blipFill>
          <a:blip r:embed="rId22" cstate="email">
            <a:extLst>
              <a:ext uri="{28A0092B-C50C-407E-A947-70E740481C1C}">
                <a14:useLocalDpi xmlns:a14="http://schemas.microsoft.com/office/drawing/2010/main"/>
              </a:ext>
            </a:extLst>
          </a:blip>
          <a:stretch>
            <a:fillRect/>
          </a:stretch>
        </p:blipFill>
        <p:spPr>
          <a:xfrm>
            <a:off x="1933792" y="450245"/>
            <a:ext cx="205914" cy="227934"/>
          </a:xfrm>
          <a:prstGeom prst="rect">
            <a:avLst/>
          </a:prstGeom>
        </p:spPr>
      </p:pic>
      <p:sp>
        <p:nvSpPr>
          <p:cNvPr id="44" name="bg object 44"/>
          <p:cNvSpPr/>
          <p:nvPr/>
        </p:nvSpPr>
        <p:spPr>
          <a:xfrm>
            <a:off x="2198344" y="450313"/>
            <a:ext cx="324485" cy="228600"/>
          </a:xfrm>
          <a:custGeom>
            <a:avLst/>
            <a:gdLst/>
            <a:ahLst/>
            <a:cxnLst/>
            <a:rect l="l" t="t" r="r" b="b"/>
            <a:pathLst>
              <a:path w="324485" h="228600">
                <a:moveTo>
                  <a:pt x="161937" y="0"/>
                </a:moveTo>
                <a:lnTo>
                  <a:pt x="0" y="0"/>
                </a:lnTo>
                <a:lnTo>
                  <a:pt x="0" y="44602"/>
                </a:lnTo>
                <a:lnTo>
                  <a:pt x="0" y="86652"/>
                </a:lnTo>
                <a:lnTo>
                  <a:pt x="0" y="129971"/>
                </a:lnTo>
                <a:lnTo>
                  <a:pt x="0" y="228092"/>
                </a:lnTo>
                <a:lnTo>
                  <a:pt x="58127" y="228092"/>
                </a:lnTo>
                <a:lnTo>
                  <a:pt x="58127" y="129971"/>
                </a:lnTo>
                <a:lnTo>
                  <a:pt x="154660" y="129971"/>
                </a:lnTo>
                <a:lnTo>
                  <a:pt x="154660" y="86652"/>
                </a:lnTo>
                <a:lnTo>
                  <a:pt x="58127" y="86652"/>
                </a:lnTo>
                <a:lnTo>
                  <a:pt x="58127" y="44602"/>
                </a:lnTo>
                <a:lnTo>
                  <a:pt x="161937" y="44602"/>
                </a:lnTo>
                <a:lnTo>
                  <a:pt x="161937" y="0"/>
                </a:lnTo>
                <a:close/>
              </a:path>
              <a:path w="324485" h="228600">
                <a:moveTo>
                  <a:pt x="324383" y="0"/>
                </a:moveTo>
                <a:lnTo>
                  <a:pt x="191770" y="0"/>
                </a:lnTo>
                <a:lnTo>
                  <a:pt x="191770" y="40779"/>
                </a:lnTo>
                <a:lnTo>
                  <a:pt x="228879" y="40779"/>
                </a:lnTo>
                <a:lnTo>
                  <a:pt x="228879" y="187312"/>
                </a:lnTo>
                <a:lnTo>
                  <a:pt x="191770" y="187312"/>
                </a:lnTo>
                <a:lnTo>
                  <a:pt x="191770" y="228092"/>
                </a:lnTo>
                <a:lnTo>
                  <a:pt x="324383" y="228092"/>
                </a:lnTo>
                <a:lnTo>
                  <a:pt x="324383" y="187312"/>
                </a:lnTo>
                <a:lnTo>
                  <a:pt x="287274" y="187312"/>
                </a:lnTo>
                <a:lnTo>
                  <a:pt x="287274" y="40779"/>
                </a:lnTo>
                <a:lnTo>
                  <a:pt x="324383" y="40779"/>
                </a:lnTo>
                <a:lnTo>
                  <a:pt x="324383" y="0"/>
                </a:lnTo>
                <a:close/>
              </a:path>
            </a:pathLst>
          </a:custGeom>
          <a:solidFill>
            <a:srgbClr val="7E1316"/>
          </a:solidFill>
        </p:spPr>
        <p:txBody>
          <a:bodyPr wrap="square" lIns="0" tIns="0" rIns="0" bIns="0" rtlCol="0"/>
          <a:lstStyle/>
          <a:p>
            <a:endParaRPr/>
          </a:p>
        </p:txBody>
      </p:sp>
      <p:pic>
        <p:nvPicPr>
          <p:cNvPr id="45" name="bg object 45"/>
          <p:cNvPicPr/>
          <p:nvPr/>
        </p:nvPicPr>
        <p:blipFill>
          <a:blip r:embed="rId23" cstate="email">
            <a:extLst>
              <a:ext uri="{28A0092B-C50C-407E-A947-70E740481C1C}">
                <a14:useLocalDpi xmlns:a14="http://schemas.microsoft.com/office/drawing/2010/main"/>
              </a:ext>
            </a:extLst>
          </a:blip>
          <a:stretch>
            <a:fillRect/>
          </a:stretch>
        </p:blipFill>
        <p:spPr>
          <a:xfrm>
            <a:off x="2663252" y="445804"/>
            <a:ext cx="195923" cy="236879"/>
          </a:xfrm>
          <a:prstGeom prst="rect">
            <a:avLst/>
          </a:prstGeom>
        </p:spPr>
      </p:pic>
      <p:sp>
        <p:nvSpPr>
          <p:cNvPr id="46" name="bg object 46"/>
          <p:cNvSpPr/>
          <p:nvPr/>
        </p:nvSpPr>
        <p:spPr>
          <a:xfrm>
            <a:off x="2899139" y="440056"/>
            <a:ext cx="55244" cy="238125"/>
          </a:xfrm>
          <a:custGeom>
            <a:avLst/>
            <a:gdLst/>
            <a:ahLst/>
            <a:cxnLst/>
            <a:rect l="l" t="t" r="r" b="b"/>
            <a:pathLst>
              <a:path w="55244" h="238125">
                <a:moveTo>
                  <a:pt x="54884" y="238122"/>
                </a:moveTo>
                <a:lnTo>
                  <a:pt x="0" y="238122"/>
                </a:lnTo>
                <a:lnTo>
                  <a:pt x="0" y="0"/>
                </a:lnTo>
                <a:lnTo>
                  <a:pt x="54884" y="0"/>
                </a:lnTo>
                <a:lnTo>
                  <a:pt x="54884" y="238122"/>
                </a:lnTo>
                <a:close/>
              </a:path>
            </a:pathLst>
          </a:custGeom>
          <a:solidFill>
            <a:srgbClr val="7E1316"/>
          </a:solidFill>
        </p:spPr>
        <p:txBody>
          <a:bodyPr wrap="square" lIns="0" tIns="0" rIns="0" bIns="0" rtlCol="0"/>
          <a:lstStyle/>
          <a:p>
            <a:endParaRPr/>
          </a:p>
        </p:txBody>
      </p:sp>
      <p:pic>
        <p:nvPicPr>
          <p:cNvPr id="47" name="bg object 47"/>
          <p:cNvPicPr/>
          <p:nvPr/>
        </p:nvPicPr>
        <p:blipFill>
          <a:blip r:embed="rId24" cstate="email">
            <a:extLst>
              <a:ext uri="{28A0092B-C50C-407E-A947-70E740481C1C}">
                <a14:useLocalDpi xmlns:a14="http://schemas.microsoft.com/office/drawing/2010/main"/>
              </a:ext>
            </a:extLst>
          </a:blip>
          <a:stretch>
            <a:fillRect/>
          </a:stretch>
        </p:blipFill>
        <p:spPr>
          <a:xfrm>
            <a:off x="3003955" y="506282"/>
            <a:ext cx="171683" cy="177115"/>
          </a:xfrm>
          <a:prstGeom prst="rect">
            <a:avLst/>
          </a:prstGeom>
        </p:spPr>
      </p:pic>
      <p:pic>
        <p:nvPicPr>
          <p:cNvPr id="48" name="bg object 48"/>
          <p:cNvPicPr/>
          <p:nvPr/>
        </p:nvPicPr>
        <p:blipFill>
          <a:blip r:embed="rId25" cstate="email">
            <a:extLst>
              <a:ext uri="{28A0092B-C50C-407E-A947-70E740481C1C}">
                <a14:useLocalDpi xmlns:a14="http://schemas.microsoft.com/office/drawing/2010/main"/>
              </a:ext>
            </a:extLst>
          </a:blip>
          <a:stretch>
            <a:fillRect/>
          </a:stretch>
        </p:blipFill>
        <p:spPr>
          <a:xfrm>
            <a:off x="3216640" y="457168"/>
            <a:ext cx="304655" cy="225713"/>
          </a:xfrm>
          <a:prstGeom prst="rect">
            <a:avLst/>
          </a:prstGeom>
        </p:spPr>
      </p:pic>
      <p:pic>
        <p:nvPicPr>
          <p:cNvPr id="49" name="bg object 49"/>
          <p:cNvPicPr/>
          <p:nvPr/>
        </p:nvPicPr>
        <p:blipFill>
          <a:blip r:embed="rId26" cstate="email">
            <a:extLst>
              <a:ext uri="{28A0092B-C50C-407E-A947-70E740481C1C}">
                <a14:useLocalDpi xmlns:a14="http://schemas.microsoft.com/office/drawing/2010/main"/>
              </a:ext>
            </a:extLst>
          </a:blip>
          <a:stretch>
            <a:fillRect/>
          </a:stretch>
        </p:blipFill>
        <p:spPr>
          <a:xfrm>
            <a:off x="3541001" y="500701"/>
            <a:ext cx="181705" cy="182831"/>
          </a:xfrm>
          <a:prstGeom prst="rect">
            <a:avLst/>
          </a:prstGeom>
        </p:spPr>
      </p:pic>
      <p:pic>
        <p:nvPicPr>
          <p:cNvPr id="50" name="bg object 50"/>
          <p:cNvPicPr/>
          <p:nvPr/>
        </p:nvPicPr>
        <p:blipFill>
          <a:blip r:embed="rId27" cstate="email">
            <a:extLst>
              <a:ext uri="{28A0092B-C50C-407E-A947-70E740481C1C}">
                <a14:useLocalDpi xmlns:a14="http://schemas.microsoft.com/office/drawing/2010/main"/>
              </a:ext>
            </a:extLst>
          </a:blip>
          <a:stretch>
            <a:fillRect/>
          </a:stretch>
        </p:blipFill>
        <p:spPr>
          <a:xfrm>
            <a:off x="3760815" y="505628"/>
            <a:ext cx="123653" cy="173204"/>
          </a:xfrm>
          <a:prstGeom prst="rect">
            <a:avLst/>
          </a:prstGeom>
        </p:spPr>
      </p:pic>
      <p:pic>
        <p:nvPicPr>
          <p:cNvPr id="51" name="bg object 51"/>
          <p:cNvPicPr/>
          <p:nvPr/>
        </p:nvPicPr>
        <p:blipFill>
          <a:blip r:embed="rId28" cstate="email">
            <a:extLst>
              <a:ext uri="{28A0092B-C50C-407E-A947-70E740481C1C}">
                <a14:useLocalDpi xmlns:a14="http://schemas.microsoft.com/office/drawing/2010/main"/>
              </a:ext>
            </a:extLst>
          </a:blip>
          <a:stretch>
            <a:fillRect/>
          </a:stretch>
        </p:blipFill>
        <p:spPr>
          <a:xfrm>
            <a:off x="4012922" y="446196"/>
            <a:ext cx="193328" cy="236311"/>
          </a:xfrm>
          <a:prstGeom prst="rect">
            <a:avLst/>
          </a:prstGeom>
        </p:spPr>
      </p:pic>
      <p:pic>
        <p:nvPicPr>
          <p:cNvPr id="52" name="bg object 52"/>
          <p:cNvPicPr/>
          <p:nvPr/>
        </p:nvPicPr>
        <p:blipFill>
          <a:blip r:embed="rId29" cstate="email">
            <a:extLst>
              <a:ext uri="{28A0092B-C50C-407E-A947-70E740481C1C}">
                <a14:useLocalDpi xmlns:a14="http://schemas.microsoft.com/office/drawing/2010/main"/>
              </a:ext>
            </a:extLst>
          </a:blip>
          <a:stretch>
            <a:fillRect/>
          </a:stretch>
        </p:blipFill>
        <p:spPr>
          <a:xfrm>
            <a:off x="4241534" y="506282"/>
            <a:ext cx="171799" cy="177115"/>
          </a:xfrm>
          <a:prstGeom prst="rect">
            <a:avLst/>
          </a:prstGeom>
        </p:spPr>
      </p:pic>
      <p:pic>
        <p:nvPicPr>
          <p:cNvPr id="53" name="bg object 53"/>
          <p:cNvPicPr/>
          <p:nvPr/>
        </p:nvPicPr>
        <p:blipFill>
          <a:blip r:embed="rId30" cstate="email">
            <a:extLst>
              <a:ext uri="{28A0092B-C50C-407E-A947-70E740481C1C}">
                <a14:useLocalDpi xmlns:a14="http://schemas.microsoft.com/office/drawing/2010/main"/>
              </a:ext>
            </a:extLst>
          </a:blip>
          <a:stretch>
            <a:fillRect/>
          </a:stretch>
        </p:blipFill>
        <p:spPr>
          <a:xfrm>
            <a:off x="4453062" y="440056"/>
            <a:ext cx="177863" cy="242825"/>
          </a:xfrm>
          <a:prstGeom prst="rect">
            <a:avLst/>
          </a:prstGeom>
        </p:spPr>
      </p:pic>
      <p:pic>
        <p:nvPicPr>
          <p:cNvPr id="54" name="bg object 54"/>
          <p:cNvPicPr/>
          <p:nvPr/>
        </p:nvPicPr>
        <p:blipFill>
          <a:blip r:embed="rId31" cstate="email">
            <a:extLst>
              <a:ext uri="{28A0092B-C50C-407E-A947-70E740481C1C}">
                <a14:useLocalDpi xmlns:a14="http://schemas.microsoft.com/office/drawing/2010/main"/>
              </a:ext>
            </a:extLst>
          </a:blip>
          <a:stretch>
            <a:fillRect/>
          </a:stretch>
        </p:blipFill>
        <p:spPr>
          <a:xfrm>
            <a:off x="4670101" y="501318"/>
            <a:ext cx="170347" cy="181652"/>
          </a:xfrm>
          <a:prstGeom prst="rect">
            <a:avLst/>
          </a:prstGeom>
        </p:spPr>
      </p:pic>
      <p:pic>
        <p:nvPicPr>
          <p:cNvPr id="55" name="bg object 55"/>
          <p:cNvPicPr/>
          <p:nvPr/>
        </p:nvPicPr>
        <p:blipFill>
          <a:blip r:embed="rId32" cstate="email">
            <a:extLst>
              <a:ext uri="{28A0092B-C50C-407E-A947-70E740481C1C}">
                <a14:useLocalDpi xmlns:a14="http://schemas.microsoft.com/office/drawing/2010/main"/>
              </a:ext>
            </a:extLst>
          </a:blip>
          <a:stretch>
            <a:fillRect/>
          </a:stretch>
        </p:blipFill>
        <p:spPr>
          <a:xfrm>
            <a:off x="4890428" y="501109"/>
            <a:ext cx="171920" cy="177069"/>
          </a:xfrm>
          <a:prstGeom prst="rect">
            <a:avLst/>
          </a:prstGeom>
        </p:spPr>
      </p:pic>
      <p:sp>
        <p:nvSpPr>
          <p:cNvPr id="2" name="Holder 2"/>
          <p:cNvSpPr>
            <a:spLocks noGrp="1"/>
          </p:cNvSpPr>
          <p:nvPr>
            <p:ph type="ctrTitle"/>
          </p:nvPr>
        </p:nvSpPr>
        <p:spPr>
          <a:xfrm>
            <a:off x="3228939" y="5806494"/>
            <a:ext cx="13646220" cy="930275"/>
          </a:xfrm>
          <a:prstGeom prst="rect">
            <a:avLst/>
          </a:prstGeom>
        </p:spPr>
        <p:txBody>
          <a:bodyPr wrap="square" lIns="0" tIns="0" rIns="0" bIns="0">
            <a:spAutoFit/>
          </a:bodyPr>
          <a:lstStyle>
            <a:lvl1pPr>
              <a:defRPr sz="5900" b="1" i="0">
                <a:solidFill>
                  <a:srgbClr val="334464"/>
                </a:solidFill>
                <a:latin typeface="Roboto"/>
                <a:cs typeface="Roboto"/>
              </a:defRPr>
            </a:lvl1pPr>
          </a:lstStyle>
          <a:p>
            <a:endParaRPr/>
          </a:p>
        </p:txBody>
      </p:sp>
      <p:sp>
        <p:nvSpPr>
          <p:cNvPr id="3" name="Holder 3"/>
          <p:cNvSpPr>
            <a:spLocks noGrp="1"/>
          </p:cNvSpPr>
          <p:nvPr>
            <p:ph type="subTitle" idx="4"/>
          </p:nvPr>
        </p:nvSpPr>
        <p:spPr>
          <a:xfrm>
            <a:off x="3015615" y="7499604"/>
            <a:ext cx="14072870" cy="3348037"/>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7CA48FE6-3D76-4740-A45F-8B0BE8F902CD}" type="datetime1">
              <a:rPr lang="en-US" smtClean="0"/>
              <a:t>7/4/2023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6835394" y="7136"/>
            <a:ext cx="12892080" cy="961802"/>
          </a:xfrm>
        </p:spPr>
        <p:txBody>
          <a:bodyPr lIns="0" tIns="0" rIns="0" bIns="0"/>
          <a:lstStyle>
            <a:lvl1pPr>
              <a:defRPr sz="6250" b="0" i="0">
                <a:solidFill>
                  <a:srgbClr val="7E1316"/>
                </a:solidFill>
                <a:latin typeface="Lucida Sans"/>
                <a:cs typeface="Lucida Sans"/>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9A98365A-CD2A-4486-BEA7-E7A6255736BF}" type="datetime1">
              <a:rPr lang="en-US" smtClean="0"/>
              <a:t>7/4/2023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6470650" y="7136"/>
            <a:ext cx="13256824" cy="961802"/>
          </a:xfrm>
        </p:spPr>
        <p:txBody>
          <a:bodyPr lIns="0" tIns="0" rIns="0" bIns="0"/>
          <a:lstStyle>
            <a:lvl1pPr>
              <a:defRPr sz="6250" b="0" i="0">
                <a:solidFill>
                  <a:srgbClr val="7E1316"/>
                </a:solidFill>
                <a:latin typeface="Lucida Sans"/>
                <a:cs typeface="Lucida Sans"/>
              </a:defRPr>
            </a:lvl1pPr>
          </a:lstStyle>
          <a:p>
            <a:endParaRPr/>
          </a:p>
        </p:txBody>
      </p:sp>
      <p:sp>
        <p:nvSpPr>
          <p:cNvPr id="3" name="Holder 3"/>
          <p:cNvSpPr>
            <a:spLocks noGrp="1"/>
          </p:cNvSpPr>
          <p:nvPr>
            <p:ph sz="half" idx="2"/>
          </p:nvPr>
        </p:nvSpPr>
        <p:spPr>
          <a:xfrm>
            <a:off x="670525" y="3480304"/>
            <a:ext cx="8853170" cy="9341485"/>
          </a:xfrm>
          <a:prstGeom prst="rect">
            <a:avLst/>
          </a:prstGeom>
        </p:spPr>
        <p:txBody>
          <a:bodyPr wrap="square" lIns="0" tIns="0" rIns="0" bIns="0">
            <a:spAutoFit/>
          </a:bodyPr>
          <a:lstStyle>
            <a:lvl1pPr>
              <a:defRPr sz="2250" b="0" i="0">
                <a:solidFill>
                  <a:srgbClr val="334464"/>
                </a:solidFill>
                <a:latin typeface="Roboto"/>
                <a:cs typeface="Roboto"/>
              </a:defRPr>
            </a:lvl1pPr>
          </a:lstStyle>
          <a:p>
            <a:endParaRPr/>
          </a:p>
        </p:txBody>
      </p:sp>
      <p:sp>
        <p:nvSpPr>
          <p:cNvPr id="4" name="Holder 4"/>
          <p:cNvSpPr>
            <a:spLocks noGrp="1"/>
          </p:cNvSpPr>
          <p:nvPr>
            <p:ph sz="half" idx="3"/>
          </p:nvPr>
        </p:nvSpPr>
        <p:spPr>
          <a:xfrm>
            <a:off x="10353611" y="3080194"/>
            <a:ext cx="8745284" cy="883881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5E2ADF3D-F4FA-4B24-8964-242F1B0233B2}" type="datetime1">
              <a:rPr lang="en-US" smtClean="0"/>
              <a:t>7/4/2023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5629148" y="7136"/>
            <a:ext cx="14098326" cy="961802"/>
          </a:xfrm>
        </p:spPr>
        <p:txBody>
          <a:bodyPr lIns="0" tIns="0" rIns="0" bIns="0"/>
          <a:lstStyle>
            <a:lvl1pPr>
              <a:defRPr sz="6250" b="0" i="0">
                <a:solidFill>
                  <a:srgbClr val="7E1316"/>
                </a:solidFill>
                <a:latin typeface="Lucida Sans"/>
                <a:cs typeface="Lucida Sans"/>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C8147C80-8C2B-4A3B-8CB9-CF0F35AA61F0}" type="datetime1">
              <a:rPr lang="en-US" smtClean="0"/>
              <a:t>7/4/2023</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D0E9E3B3-D7B6-4F2C-97AB-7653413CC7FB}" type="datetime1">
              <a:rPr lang="en-US" smtClean="0"/>
              <a:t>7/4/2023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0197394" y="7136"/>
            <a:ext cx="9530080" cy="1727835"/>
          </a:xfrm>
          <a:prstGeom prst="rect">
            <a:avLst/>
          </a:prstGeom>
        </p:spPr>
        <p:txBody>
          <a:bodyPr wrap="square" lIns="0" tIns="0" rIns="0" bIns="0">
            <a:spAutoFit/>
          </a:bodyPr>
          <a:lstStyle>
            <a:lvl1pPr>
              <a:defRPr sz="6250" b="0" i="0">
                <a:solidFill>
                  <a:srgbClr val="7E1316"/>
                </a:solidFill>
                <a:latin typeface="Lucida Sans"/>
                <a:cs typeface="Lucida Sans"/>
              </a:defRPr>
            </a:lvl1pPr>
          </a:lstStyle>
          <a:p>
            <a:endParaRPr/>
          </a:p>
        </p:txBody>
      </p:sp>
      <p:sp>
        <p:nvSpPr>
          <p:cNvPr id="3" name="Holder 3"/>
          <p:cNvSpPr>
            <a:spLocks noGrp="1"/>
          </p:cNvSpPr>
          <p:nvPr>
            <p:ph type="body" idx="1"/>
          </p:nvPr>
        </p:nvSpPr>
        <p:spPr>
          <a:xfrm>
            <a:off x="1005205" y="3080194"/>
            <a:ext cx="18093690" cy="883881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6835394" y="12454700"/>
            <a:ext cx="6433312" cy="669607"/>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1005205" y="12454700"/>
            <a:ext cx="4623943" cy="669607"/>
          </a:xfrm>
          <a:prstGeom prst="rect">
            <a:avLst/>
          </a:prstGeom>
        </p:spPr>
        <p:txBody>
          <a:bodyPr wrap="square" lIns="0" tIns="0" rIns="0" bIns="0">
            <a:spAutoFit/>
          </a:bodyPr>
          <a:lstStyle>
            <a:lvl1pPr algn="l">
              <a:defRPr>
                <a:solidFill>
                  <a:schemeClr val="tx1">
                    <a:tint val="75000"/>
                  </a:schemeClr>
                </a:solidFill>
              </a:defRPr>
            </a:lvl1pPr>
          </a:lstStyle>
          <a:p>
            <a:fld id="{35183AB4-F84D-408C-811A-CA881C81A6BE}" type="datetime1">
              <a:rPr lang="en-US" smtClean="0"/>
              <a:t>7/4/2023</a:t>
            </a:fld>
            <a:endParaRPr lang="en-US"/>
          </a:p>
        </p:txBody>
      </p:sp>
      <p:sp>
        <p:nvSpPr>
          <p:cNvPr id="6" name="Holder 6"/>
          <p:cNvSpPr>
            <a:spLocks noGrp="1"/>
          </p:cNvSpPr>
          <p:nvPr>
            <p:ph type="sldNum" sz="quarter" idx="7"/>
          </p:nvPr>
        </p:nvSpPr>
        <p:spPr>
          <a:xfrm>
            <a:off x="14474953" y="12454700"/>
            <a:ext cx="4623943" cy="669607"/>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hf sldNum="0" hdr="0" ftr="0" dt="0"/>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34.svg"/><Relationship Id="rId4" Type="http://schemas.openxmlformats.org/officeDocument/2006/relationships/image" Target="../media/image33.png"/></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41.png"/><Relationship Id="rId4" Type="http://schemas.openxmlformats.org/officeDocument/2006/relationships/image" Target="../media/image34.sv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42.png"/><Relationship Id="rId4" Type="http://schemas.openxmlformats.org/officeDocument/2006/relationships/image" Target="../media/image34.svg"/></Relationships>
</file>

<file path=ppt/slides/_rels/slide12.xml.rels><?xml version="1.0" encoding="UTF-8" standalone="yes"?>
<Relationships xmlns="http://schemas.openxmlformats.org/package/2006/relationships"><Relationship Id="rId3" Type="http://schemas.microsoft.com/office/2011/relationships/webextension" Target="../webextensions/webextension1.xml"/><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34.sv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45.png"/><Relationship Id="rId4" Type="http://schemas.openxmlformats.org/officeDocument/2006/relationships/image" Target="../media/image34.svg"/></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34.sv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34.sv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34.sv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34.svg"/><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image" Target="../media/image34.sv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34.svg"/></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34.svg"/><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34.svg"/><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image" Target="../media/image34.svg"/><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image" Target="../media/image34.svg"/><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34.sv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5.xml"/><Relationship Id="rId1" Type="http://schemas.openxmlformats.org/officeDocument/2006/relationships/slideLayout" Target="../slideLayouts/slideLayout3.xml"/><Relationship Id="rId5" Type="http://schemas.openxmlformats.org/officeDocument/2006/relationships/image" Target="../media/image34.svg"/><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6.xml"/><Relationship Id="rId1" Type="http://schemas.openxmlformats.org/officeDocument/2006/relationships/slideLayout" Target="../slideLayouts/slideLayout3.xml"/><Relationship Id="rId5" Type="http://schemas.openxmlformats.org/officeDocument/2006/relationships/image" Target="../media/image34.svg"/><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7.xml"/><Relationship Id="rId1" Type="http://schemas.openxmlformats.org/officeDocument/2006/relationships/slideLayout" Target="../slideLayouts/slideLayout3.xml"/><Relationship Id="rId5" Type="http://schemas.openxmlformats.org/officeDocument/2006/relationships/image" Target="../media/image34.svg"/><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8.xml"/><Relationship Id="rId1" Type="http://schemas.openxmlformats.org/officeDocument/2006/relationships/slideLayout" Target="../slideLayouts/slideLayout3.xml"/><Relationship Id="rId5" Type="http://schemas.openxmlformats.org/officeDocument/2006/relationships/image" Target="../media/image34.svg"/><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9.xml"/><Relationship Id="rId1" Type="http://schemas.openxmlformats.org/officeDocument/2006/relationships/slideLayout" Target="../slideLayouts/slideLayout3.xml"/><Relationship Id="rId5" Type="http://schemas.openxmlformats.org/officeDocument/2006/relationships/image" Target="../media/image34.svg"/><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35.png"/><Relationship Id="rId7"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37.png"/><Relationship Id="rId5" Type="http://schemas.openxmlformats.org/officeDocument/2006/relationships/image" Target="../media/image36.png"/><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0.xml"/><Relationship Id="rId1" Type="http://schemas.openxmlformats.org/officeDocument/2006/relationships/slideLayout" Target="../slideLayouts/slideLayout3.xml"/><Relationship Id="rId5" Type="http://schemas.openxmlformats.org/officeDocument/2006/relationships/image" Target="../media/image34.svg"/><Relationship Id="rId4" Type="http://schemas.openxmlformats.org/officeDocument/2006/relationships/image" Target="../media/image33.png"/></Relationships>
</file>

<file path=ppt/slides/_rels/slide3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1.xml"/><Relationship Id="rId1" Type="http://schemas.openxmlformats.org/officeDocument/2006/relationships/slideLayout" Target="../slideLayouts/slideLayout3.xml"/><Relationship Id="rId5" Type="http://schemas.openxmlformats.org/officeDocument/2006/relationships/image" Target="../media/image34.svg"/><Relationship Id="rId4" Type="http://schemas.openxmlformats.org/officeDocument/2006/relationships/image" Target="../media/image33.png"/></Relationships>
</file>

<file path=ppt/slides/_rels/slide3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2.xml"/><Relationship Id="rId1" Type="http://schemas.openxmlformats.org/officeDocument/2006/relationships/slideLayout" Target="../slideLayouts/slideLayout3.xml"/><Relationship Id="rId5" Type="http://schemas.openxmlformats.org/officeDocument/2006/relationships/image" Target="../media/image34.svg"/><Relationship Id="rId4" Type="http://schemas.openxmlformats.org/officeDocument/2006/relationships/image" Target="../media/image33.png"/></Relationships>
</file>

<file path=ppt/slides/_rels/slide3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3.xml"/><Relationship Id="rId1" Type="http://schemas.openxmlformats.org/officeDocument/2006/relationships/slideLayout" Target="../slideLayouts/slideLayout3.xml"/><Relationship Id="rId5" Type="http://schemas.openxmlformats.org/officeDocument/2006/relationships/image" Target="../media/image34.svg"/><Relationship Id="rId4" Type="http://schemas.openxmlformats.org/officeDocument/2006/relationships/image" Target="../media/image33.png"/></Relationships>
</file>

<file path=ppt/slides/_rels/slide3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4.xml"/><Relationship Id="rId1" Type="http://schemas.openxmlformats.org/officeDocument/2006/relationships/slideLayout" Target="../slideLayouts/slideLayout3.xml"/><Relationship Id="rId5" Type="http://schemas.openxmlformats.org/officeDocument/2006/relationships/image" Target="../media/image34.svg"/><Relationship Id="rId4" Type="http://schemas.openxmlformats.org/officeDocument/2006/relationships/image" Target="../media/image33.png"/></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34.svg"/></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image" Target="../media/image34.svg"/></Relationships>
</file>

<file path=ppt/slides/_rels/slide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34.svg"/></Relationships>
</file>

<file path=ppt/slides/_rels/slide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34.svg"/></Relationships>
</file>

<file path=ppt/slides/_rels/slide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38.png"/><Relationship Id="rId5" Type="http://schemas.openxmlformats.org/officeDocument/2006/relationships/hyperlink" Target="https://enketo.unhcr.org/x/cxbFLXq0" TargetMode="External"/><Relationship Id="rId4" Type="http://schemas.openxmlformats.org/officeDocument/2006/relationships/image" Target="../media/image34.svg"/></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34.svg"/></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39.png"/><Relationship Id="rId4" Type="http://schemas.openxmlformats.org/officeDocument/2006/relationships/image" Target="../media/image34.svg"/></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40.png"/><Relationship Id="rId4" Type="http://schemas.openxmlformats.org/officeDocument/2006/relationships/image" Target="../media/image34.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outdoor, sky, tree, plant&#10;&#10;Description automatically generated">
            <a:extLst>
              <a:ext uri="{FF2B5EF4-FFF2-40B4-BE49-F238E27FC236}">
                <a16:creationId xmlns:a16="http://schemas.microsoft.com/office/drawing/2014/main" id="{A2C4C4C3-ADDF-7690-AF05-54DCF25E602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
            <a:ext cx="20104100" cy="13402733"/>
          </a:xfrm>
          <a:prstGeom prst="rect">
            <a:avLst/>
          </a:prstGeom>
        </p:spPr>
      </p:pic>
      <p:sp>
        <p:nvSpPr>
          <p:cNvPr id="7" name="Content Placeholder 9">
            <a:extLst>
              <a:ext uri="{FF2B5EF4-FFF2-40B4-BE49-F238E27FC236}">
                <a16:creationId xmlns:a16="http://schemas.microsoft.com/office/drawing/2014/main" id="{8BC65051-CD12-F410-8DCE-CB3DD714B380}"/>
              </a:ext>
            </a:extLst>
          </p:cNvPr>
          <p:cNvSpPr txBox="1">
            <a:spLocks/>
          </p:cNvSpPr>
          <p:nvPr/>
        </p:nvSpPr>
        <p:spPr>
          <a:xfrm>
            <a:off x="420371" y="377808"/>
            <a:ext cx="19049999" cy="2117759"/>
          </a:xfrm>
          <a:prstGeom prst="rect">
            <a:avLst/>
          </a:prstGeom>
        </p:spPr>
        <p:txBody>
          <a:bodyPr wrap="square" lIns="0" tIns="0" rIns="0" bIns="0">
            <a:spAutoFit/>
          </a:bodyPr>
          <a:lstStyle>
            <a:lvl1pPr marL="0">
              <a:defRPr sz="2250" b="0" i="0">
                <a:solidFill>
                  <a:srgbClr val="334464"/>
                </a:solidFill>
                <a:latin typeface="Roboto"/>
                <a:ea typeface="+mn-ea"/>
                <a:cs typeface="Roboto"/>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l" rtl="0">
              <a:lnSpc>
                <a:spcPct val="80000"/>
              </a:lnSpc>
            </a:pPr>
            <a:r>
              <a:rPr lang="en-GB" sz="9600" b="1" dirty="0">
                <a:solidFill>
                  <a:schemeClr val="tx1"/>
                </a:solidFill>
                <a:latin typeface="Proxima Nova Rg" panose="02000506030000020004" pitchFamily="50" charset="0"/>
              </a:rPr>
              <a:t>Shelter &amp; NFI Cluster</a:t>
            </a:r>
            <a:endParaRPr lang="en-GB" sz="9600" dirty="0">
              <a:solidFill>
                <a:schemeClr val="tx1"/>
              </a:solidFill>
              <a:latin typeface="Proxima Nova Rg" panose="02000506030000020004" pitchFamily="50" charset="0"/>
            </a:endParaRPr>
          </a:p>
          <a:p>
            <a:pPr algn="l" rtl="0">
              <a:lnSpc>
                <a:spcPct val="80000"/>
              </a:lnSpc>
            </a:pPr>
            <a:r>
              <a:rPr lang="en-GB" sz="7200" dirty="0">
                <a:solidFill>
                  <a:schemeClr val="tx1"/>
                </a:solidFill>
                <a:latin typeface="Proxima Nova Rg" panose="02000506030000020004" pitchFamily="50" charset="0"/>
                <a:ea typeface="Roboto" panose="02000000000000000000" pitchFamily="2" charset="0"/>
                <a:cs typeface="Roboto" panose="02000000000000000000" pitchFamily="2" charset="0"/>
              </a:rPr>
              <a:t>Coordination Meeting</a:t>
            </a:r>
          </a:p>
        </p:txBody>
      </p:sp>
      <p:sp>
        <p:nvSpPr>
          <p:cNvPr id="8" name="object 5">
            <a:extLst>
              <a:ext uri="{FF2B5EF4-FFF2-40B4-BE49-F238E27FC236}">
                <a16:creationId xmlns:a16="http://schemas.microsoft.com/office/drawing/2014/main" id="{F335F81D-43D8-CC86-F63D-A9D91BFEE4F3}"/>
              </a:ext>
            </a:extLst>
          </p:cNvPr>
          <p:cNvSpPr/>
          <p:nvPr/>
        </p:nvSpPr>
        <p:spPr>
          <a:xfrm>
            <a:off x="410704" y="2590800"/>
            <a:ext cx="8631556" cy="81914"/>
          </a:xfrm>
          <a:custGeom>
            <a:avLst/>
            <a:gdLst/>
            <a:ahLst/>
            <a:cxnLst/>
            <a:rect l="l" t="t" r="r" b="b"/>
            <a:pathLst>
              <a:path w="9015730">
                <a:moveTo>
                  <a:pt x="0" y="0"/>
                </a:moveTo>
                <a:lnTo>
                  <a:pt x="9015432" y="0"/>
                </a:lnTo>
              </a:path>
            </a:pathLst>
          </a:custGeom>
          <a:ln w="20941">
            <a:solidFill>
              <a:schemeClr val="tx1"/>
            </a:solidFill>
          </a:ln>
        </p:spPr>
        <p:txBody>
          <a:bodyPr wrap="square" lIns="0" tIns="0" rIns="0" bIns="0" rtlCol="0"/>
          <a:lstStyle/>
          <a:p>
            <a:endParaRPr/>
          </a:p>
        </p:txBody>
      </p:sp>
      <p:sp>
        <p:nvSpPr>
          <p:cNvPr id="9" name="TextBox 8">
            <a:extLst>
              <a:ext uri="{FF2B5EF4-FFF2-40B4-BE49-F238E27FC236}">
                <a16:creationId xmlns:a16="http://schemas.microsoft.com/office/drawing/2014/main" id="{B91D76C8-B40B-82DF-A463-7FA49157F0E0}"/>
              </a:ext>
            </a:extLst>
          </p:cNvPr>
          <p:cNvSpPr txBox="1"/>
          <p:nvPr/>
        </p:nvSpPr>
        <p:spPr>
          <a:xfrm>
            <a:off x="405130" y="2684001"/>
            <a:ext cx="8534400" cy="584775"/>
          </a:xfrm>
          <a:prstGeom prst="rect">
            <a:avLst/>
          </a:prstGeom>
          <a:noFill/>
        </p:spPr>
        <p:txBody>
          <a:bodyPr wrap="square">
            <a:spAutoFit/>
          </a:bodyPr>
          <a:lstStyle/>
          <a:p>
            <a:r>
              <a:rPr lang="en-GB" sz="3200" b="1" dirty="0">
                <a:solidFill>
                  <a:schemeClr val="tx1"/>
                </a:solidFill>
                <a:latin typeface="Proxima Nova Rg" panose="02000506030000020004" pitchFamily="50" charset="0"/>
                <a:ea typeface="Roboto" panose="02000000000000000000" pitchFamily="2" charset="0"/>
                <a:cs typeface="Roboto" panose="02000000000000000000" pitchFamily="2" charset="0"/>
              </a:rPr>
              <a:t>MS Teams      •     Sudan     •     26th June ‘23</a:t>
            </a:r>
          </a:p>
        </p:txBody>
      </p:sp>
      <p:pic>
        <p:nvPicPr>
          <p:cNvPr id="2" name="Graphic 1">
            <a:extLst>
              <a:ext uri="{FF2B5EF4-FFF2-40B4-BE49-F238E27FC236}">
                <a16:creationId xmlns:a16="http://schemas.microsoft.com/office/drawing/2014/main" id="{D9B72898-B536-9A7B-7D07-0C9C32910A0B}"/>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4669770" y="429158"/>
            <a:ext cx="5029200" cy="820271"/>
          </a:xfrm>
          <a:prstGeom prst="rect">
            <a:avLst/>
          </a:prstGeom>
        </p:spPr>
      </p:pic>
    </p:spTree>
    <p:extLst>
      <p:ext uri="{BB962C8B-B14F-4D97-AF65-F5344CB8AC3E}">
        <p14:creationId xmlns:p14="http://schemas.microsoft.com/office/powerpoint/2010/main" val="41233977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976258" y="30627"/>
            <a:ext cx="13598816" cy="1232388"/>
          </a:xfrm>
          <a:prstGeom prst="rect">
            <a:avLst/>
          </a:prstGeom>
        </p:spPr>
        <p:txBody>
          <a:bodyPr vert="horz" wrap="square" lIns="0" tIns="214629" rIns="0" bIns="0" rtlCol="0">
            <a:spAutoFit/>
          </a:bodyPr>
          <a:lstStyle/>
          <a:p>
            <a:pPr algn="r">
              <a:lnSpc>
                <a:spcPct val="100000"/>
              </a:lnSpc>
            </a:pPr>
            <a:r>
              <a:rPr lang="en-US" sz="6600" b="1" spc="-405" dirty="0">
                <a:solidFill>
                  <a:schemeClr val="tx1"/>
                </a:solidFill>
                <a:latin typeface="Roboto" panose="02000000000000000000" pitchFamily="2" charset="0"/>
                <a:cs typeface="Roboto" panose="02000000000000000000" pitchFamily="2" charset="0"/>
              </a:rPr>
              <a:t>Update from UNHCR</a:t>
            </a:r>
          </a:p>
        </p:txBody>
      </p:sp>
      <p:sp>
        <p:nvSpPr>
          <p:cNvPr id="5" name="object 5"/>
          <p:cNvSpPr/>
          <p:nvPr/>
        </p:nvSpPr>
        <p:spPr>
          <a:xfrm flipV="1">
            <a:off x="455386" y="1391152"/>
            <a:ext cx="19276623" cy="123323"/>
          </a:xfrm>
          <a:custGeom>
            <a:avLst/>
            <a:gdLst/>
            <a:ahLst/>
            <a:cxnLst/>
            <a:rect l="l" t="t" r="r" b="b"/>
            <a:pathLst>
              <a:path w="9015730">
                <a:moveTo>
                  <a:pt x="0" y="0"/>
                </a:moveTo>
                <a:lnTo>
                  <a:pt x="9015432" y="0"/>
                </a:lnTo>
              </a:path>
            </a:pathLst>
          </a:custGeom>
          <a:ln w="20941">
            <a:solidFill>
              <a:srgbClr val="334464"/>
            </a:solidFill>
          </a:ln>
        </p:spPr>
        <p:txBody>
          <a:bodyPr wrap="square" lIns="0" tIns="0" rIns="0" bIns="0" rtlCol="0"/>
          <a:lstStyle/>
          <a:p>
            <a:endParaRPr/>
          </a:p>
        </p:txBody>
      </p:sp>
      <p:sp>
        <p:nvSpPr>
          <p:cNvPr id="11" name="object 5">
            <a:extLst>
              <a:ext uri="{FF2B5EF4-FFF2-40B4-BE49-F238E27FC236}">
                <a16:creationId xmlns:a16="http://schemas.microsoft.com/office/drawing/2014/main" id="{B9A405BE-86FE-41C4-BBC5-8F19D4E3FF9A}"/>
              </a:ext>
            </a:extLst>
          </p:cNvPr>
          <p:cNvSpPr/>
          <p:nvPr/>
        </p:nvSpPr>
        <p:spPr>
          <a:xfrm flipV="1">
            <a:off x="450850" y="12639675"/>
            <a:ext cx="19276623" cy="112112"/>
          </a:xfrm>
          <a:custGeom>
            <a:avLst/>
            <a:gdLst/>
            <a:ahLst/>
            <a:cxnLst/>
            <a:rect l="l" t="t" r="r" b="b"/>
            <a:pathLst>
              <a:path w="9015730">
                <a:moveTo>
                  <a:pt x="0" y="0"/>
                </a:moveTo>
                <a:lnTo>
                  <a:pt x="9015432" y="0"/>
                </a:lnTo>
              </a:path>
            </a:pathLst>
          </a:custGeom>
          <a:ln w="20941">
            <a:solidFill>
              <a:srgbClr val="334464"/>
            </a:solidFill>
          </a:ln>
        </p:spPr>
        <p:txBody>
          <a:bodyPr wrap="square" lIns="0" tIns="0" rIns="0" bIns="0" rtlCol="0"/>
          <a:lstStyle/>
          <a:p>
            <a:endParaRPr/>
          </a:p>
        </p:txBody>
      </p:sp>
      <p:pic>
        <p:nvPicPr>
          <p:cNvPr id="7" name="Graphic 6">
            <a:extLst>
              <a:ext uri="{FF2B5EF4-FFF2-40B4-BE49-F238E27FC236}">
                <a16:creationId xmlns:a16="http://schemas.microsoft.com/office/drawing/2014/main" id="{E1445697-D6F3-B5D1-1BDD-3A479F922B94}"/>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50850" y="389404"/>
            <a:ext cx="5029200" cy="820271"/>
          </a:xfrm>
          <a:prstGeom prst="rect">
            <a:avLst/>
          </a:prstGeom>
        </p:spPr>
      </p:pic>
      <p:pic>
        <p:nvPicPr>
          <p:cNvPr id="6" name="Picture 5">
            <a:extLst>
              <a:ext uri="{FF2B5EF4-FFF2-40B4-BE49-F238E27FC236}">
                <a16:creationId xmlns:a16="http://schemas.microsoft.com/office/drawing/2014/main" id="{274632A6-2D3E-C1B8-C63F-DBE43D6613F2}"/>
              </a:ext>
            </a:extLst>
          </p:cNvPr>
          <p:cNvPicPr>
            <a:picLocks noChangeAspect="1"/>
          </p:cNvPicPr>
          <p:nvPr/>
        </p:nvPicPr>
        <p:blipFill>
          <a:blip r:embed="rId5"/>
          <a:stretch>
            <a:fillRect/>
          </a:stretch>
        </p:blipFill>
        <p:spPr>
          <a:xfrm>
            <a:off x="450850" y="1642612"/>
            <a:ext cx="19276622" cy="10682856"/>
          </a:xfrm>
          <a:prstGeom prst="rect">
            <a:avLst/>
          </a:prstGeom>
        </p:spPr>
      </p:pic>
    </p:spTree>
    <p:extLst>
      <p:ext uri="{BB962C8B-B14F-4D97-AF65-F5344CB8AC3E}">
        <p14:creationId xmlns:p14="http://schemas.microsoft.com/office/powerpoint/2010/main" val="2178701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976258" y="30627"/>
            <a:ext cx="13598816" cy="1232388"/>
          </a:xfrm>
          <a:prstGeom prst="rect">
            <a:avLst/>
          </a:prstGeom>
        </p:spPr>
        <p:txBody>
          <a:bodyPr vert="horz" wrap="square" lIns="0" tIns="214629" rIns="0" bIns="0" rtlCol="0">
            <a:spAutoFit/>
          </a:bodyPr>
          <a:lstStyle/>
          <a:p>
            <a:pPr algn="r">
              <a:lnSpc>
                <a:spcPct val="100000"/>
              </a:lnSpc>
            </a:pPr>
            <a:r>
              <a:rPr lang="en-US" sz="6600" b="1" spc="-405" dirty="0">
                <a:solidFill>
                  <a:schemeClr val="tx1"/>
                </a:solidFill>
                <a:latin typeface="Roboto" panose="02000000000000000000" pitchFamily="2" charset="0"/>
                <a:cs typeface="Roboto" panose="02000000000000000000" pitchFamily="2" charset="0"/>
              </a:rPr>
              <a:t>Update from UNHCR</a:t>
            </a:r>
          </a:p>
        </p:txBody>
      </p:sp>
      <p:sp>
        <p:nvSpPr>
          <p:cNvPr id="5" name="object 5"/>
          <p:cNvSpPr/>
          <p:nvPr/>
        </p:nvSpPr>
        <p:spPr>
          <a:xfrm flipV="1">
            <a:off x="455386" y="1391152"/>
            <a:ext cx="19276623" cy="123323"/>
          </a:xfrm>
          <a:custGeom>
            <a:avLst/>
            <a:gdLst/>
            <a:ahLst/>
            <a:cxnLst/>
            <a:rect l="l" t="t" r="r" b="b"/>
            <a:pathLst>
              <a:path w="9015730">
                <a:moveTo>
                  <a:pt x="0" y="0"/>
                </a:moveTo>
                <a:lnTo>
                  <a:pt x="9015432" y="0"/>
                </a:lnTo>
              </a:path>
            </a:pathLst>
          </a:custGeom>
          <a:ln w="20941">
            <a:solidFill>
              <a:srgbClr val="334464"/>
            </a:solidFill>
          </a:ln>
        </p:spPr>
        <p:txBody>
          <a:bodyPr wrap="square" lIns="0" tIns="0" rIns="0" bIns="0" rtlCol="0"/>
          <a:lstStyle/>
          <a:p>
            <a:endParaRPr/>
          </a:p>
        </p:txBody>
      </p:sp>
      <p:sp>
        <p:nvSpPr>
          <p:cNvPr id="11" name="object 5">
            <a:extLst>
              <a:ext uri="{FF2B5EF4-FFF2-40B4-BE49-F238E27FC236}">
                <a16:creationId xmlns:a16="http://schemas.microsoft.com/office/drawing/2014/main" id="{B9A405BE-86FE-41C4-BBC5-8F19D4E3FF9A}"/>
              </a:ext>
            </a:extLst>
          </p:cNvPr>
          <p:cNvSpPr/>
          <p:nvPr/>
        </p:nvSpPr>
        <p:spPr>
          <a:xfrm flipV="1">
            <a:off x="450850" y="12639675"/>
            <a:ext cx="19276623" cy="112112"/>
          </a:xfrm>
          <a:custGeom>
            <a:avLst/>
            <a:gdLst/>
            <a:ahLst/>
            <a:cxnLst/>
            <a:rect l="l" t="t" r="r" b="b"/>
            <a:pathLst>
              <a:path w="9015730">
                <a:moveTo>
                  <a:pt x="0" y="0"/>
                </a:moveTo>
                <a:lnTo>
                  <a:pt x="9015432" y="0"/>
                </a:lnTo>
              </a:path>
            </a:pathLst>
          </a:custGeom>
          <a:ln w="20941">
            <a:solidFill>
              <a:srgbClr val="334464"/>
            </a:solidFill>
          </a:ln>
        </p:spPr>
        <p:txBody>
          <a:bodyPr wrap="square" lIns="0" tIns="0" rIns="0" bIns="0" rtlCol="0"/>
          <a:lstStyle/>
          <a:p>
            <a:endParaRPr/>
          </a:p>
        </p:txBody>
      </p:sp>
      <p:pic>
        <p:nvPicPr>
          <p:cNvPr id="7" name="Graphic 6">
            <a:extLst>
              <a:ext uri="{FF2B5EF4-FFF2-40B4-BE49-F238E27FC236}">
                <a16:creationId xmlns:a16="http://schemas.microsoft.com/office/drawing/2014/main" id="{E1445697-D6F3-B5D1-1BDD-3A479F922B94}"/>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50850" y="389404"/>
            <a:ext cx="5029200" cy="820271"/>
          </a:xfrm>
          <a:prstGeom prst="rect">
            <a:avLst/>
          </a:prstGeom>
        </p:spPr>
      </p:pic>
      <p:pic>
        <p:nvPicPr>
          <p:cNvPr id="6" name="Picture 5">
            <a:extLst>
              <a:ext uri="{FF2B5EF4-FFF2-40B4-BE49-F238E27FC236}">
                <a16:creationId xmlns:a16="http://schemas.microsoft.com/office/drawing/2014/main" id="{823E45B9-E931-30FC-68E6-E27CCBB15AEA}"/>
              </a:ext>
            </a:extLst>
          </p:cNvPr>
          <p:cNvPicPr>
            <a:picLocks noChangeAspect="1"/>
          </p:cNvPicPr>
          <p:nvPr/>
        </p:nvPicPr>
        <p:blipFill>
          <a:blip r:embed="rId5"/>
          <a:stretch>
            <a:fillRect/>
          </a:stretch>
        </p:blipFill>
        <p:spPr>
          <a:xfrm>
            <a:off x="450850" y="1786702"/>
            <a:ext cx="19276622" cy="10807454"/>
          </a:xfrm>
          <a:prstGeom prst="rect">
            <a:avLst/>
          </a:prstGeom>
        </p:spPr>
      </p:pic>
    </p:spTree>
    <p:extLst>
      <p:ext uri="{BB962C8B-B14F-4D97-AF65-F5344CB8AC3E}">
        <p14:creationId xmlns:p14="http://schemas.microsoft.com/office/powerpoint/2010/main" val="42316492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we="http://schemas.microsoft.com/office/webextensions/webextension/2010/11" xmlns:pca="http://schemas.microsoft.com/office/powerpoint/2013/contentapp">
        <mc:Choice Requires="we pca">
          <p:graphicFrame>
            <p:nvGraphicFramePr>
              <p:cNvPr id="3" name="Add-in 2" title="Microsoft Power BI">
                <a:extLst>
                  <a:ext uri="{FF2B5EF4-FFF2-40B4-BE49-F238E27FC236}">
                    <a16:creationId xmlns:a16="http://schemas.microsoft.com/office/drawing/2014/main" id="{061622F2-A399-0650-29B3-78BCE38E1FF2}"/>
                  </a:ext>
                </a:extLst>
              </p:cNvPr>
              <p:cNvGraphicFramePr>
                <a:graphicFrameLocks noGrp="1"/>
              </p:cNvGraphicFramePr>
              <p:nvPr/>
            </p:nvGraphicFramePr>
            <p:xfrm>
              <a:off x="529030" y="1533752"/>
              <a:ext cx="19050000" cy="11182125"/>
            </p:xfrm>
            <a:graphic>
              <a:graphicData uri="http://schemas.microsoft.com/office/webextensions/webextension/2010/11">
                <we:webextensionref xmlns:we="http://schemas.microsoft.com/office/webextensions/webextension/2010/11" xmlns:r="http://schemas.openxmlformats.org/officeDocument/2006/relationships" r:id="rId3"/>
              </a:graphicData>
            </a:graphic>
          </p:graphicFrame>
        </mc:Choice>
        <mc:Fallback xmlns="">
          <p:pic>
            <p:nvPicPr>
              <p:cNvPr id="3" name="Add-in 2" title="Microsoft Power BI">
                <a:extLst>
                  <a:ext uri="{FF2B5EF4-FFF2-40B4-BE49-F238E27FC236}">
                    <a16:creationId xmlns:a16="http://schemas.microsoft.com/office/drawing/2014/main" id="{061622F2-A399-0650-29B3-78BCE38E1FF2}"/>
                  </a:ext>
                </a:extLst>
              </p:cNvPr>
              <p:cNvPicPr>
                <a:picLocks noGrp="1" noRot="1" noChangeAspect="1" noMove="1" noResize="1" noEditPoints="1" noAdjustHandles="1" noChangeArrowheads="1" noChangeShapeType="1"/>
              </p:cNvPicPr>
              <p:nvPr/>
            </p:nvPicPr>
            <p:blipFill>
              <a:blip r:embed="rId4"/>
              <a:stretch>
                <a:fillRect/>
              </a:stretch>
            </p:blipFill>
            <p:spPr>
              <a:xfrm>
                <a:off x="529030" y="1533752"/>
                <a:ext cx="19050000" cy="11182125"/>
              </a:xfrm>
              <a:prstGeom prst="rect">
                <a:avLst/>
              </a:prstGeom>
            </p:spPr>
          </p:pic>
        </mc:Fallback>
      </mc:AlternateContent>
      <p:sp>
        <p:nvSpPr>
          <p:cNvPr id="2" name="object 2"/>
          <p:cNvSpPr txBox="1">
            <a:spLocks noGrp="1"/>
          </p:cNvSpPr>
          <p:nvPr>
            <p:ph type="title"/>
          </p:nvPr>
        </p:nvSpPr>
        <p:spPr>
          <a:xfrm>
            <a:off x="5976258" y="30627"/>
            <a:ext cx="13598816" cy="1232388"/>
          </a:xfrm>
          <a:prstGeom prst="rect">
            <a:avLst/>
          </a:prstGeom>
        </p:spPr>
        <p:txBody>
          <a:bodyPr vert="horz" wrap="square" lIns="0" tIns="214629" rIns="0" bIns="0" rtlCol="0">
            <a:spAutoFit/>
          </a:bodyPr>
          <a:lstStyle/>
          <a:p>
            <a:pPr algn="r">
              <a:lnSpc>
                <a:spcPct val="100000"/>
              </a:lnSpc>
            </a:pPr>
            <a:r>
              <a:rPr lang="en-US" sz="6600" b="1" spc="-405" dirty="0">
                <a:solidFill>
                  <a:schemeClr val="tx1"/>
                </a:solidFill>
                <a:latin typeface="Roboto" panose="02000000000000000000" pitchFamily="2" charset="0"/>
                <a:cs typeface="Roboto" panose="02000000000000000000" pitchFamily="2" charset="0"/>
              </a:rPr>
              <a:t>Achievements Public Dashboard</a:t>
            </a:r>
          </a:p>
        </p:txBody>
      </p:sp>
      <p:sp>
        <p:nvSpPr>
          <p:cNvPr id="5" name="object 5"/>
          <p:cNvSpPr/>
          <p:nvPr/>
        </p:nvSpPr>
        <p:spPr>
          <a:xfrm flipV="1">
            <a:off x="455386" y="1391152"/>
            <a:ext cx="19276623" cy="123323"/>
          </a:xfrm>
          <a:custGeom>
            <a:avLst/>
            <a:gdLst/>
            <a:ahLst/>
            <a:cxnLst/>
            <a:rect l="l" t="t" r="r" b="b"/>
            <a:pathLst>
              <a:path w="9015730">
                <a:moveTo>
                  <a:pt x="0" y="0"/>
                </a:moveTo>
                <a:lnTo>
                  <a:pt x="9015432" y="0"/>
                </a:lnTo>
              </a:path>
            </a:pathLst>
          </a:custGeom>
          <a:ln w="20941">
            <a:solidFill>
              <a:srgbClr val="334464"/>
            </a:solidFill>
          </a:ln>
        </p:spPr>
        <p:txBody>
          <a:bodyPr wrap="square" lIns="0" tIns="0" rIns="0" bIns="0" rtlCol="0"/>
          <a:lstStyle/>
          <a:p>
            <a:endParaRPr/>
          </a:p>
        </p:txBody>
      </p:sp>
      <p:sp>
        <p:nvSpPr>
          <p:cNvPr id="11" name="object 5">
            <a:extLst>
              <a:ext uri="{FF2B5EF4-FFF2-40B4-BE49-F238E27FC236}">
                <a16:creationId xmlns:a16="http://schemas.microsoft.com/office/drawing/2014/main" id="{B9A405BE-86FE-41C4-BBC5-8F19D4E3FF9A}"/>
              </a:ext>
            </a:extLst>
          </p:cNvPr>
          <p:cNvSpPr/>
          <p:nvPr/>
        </p:nvSpPr>
        <p:spPr>
          <a:xfrm flipV="1">
            <a:off x="450850" y="12639675"/>
            <a:ext cx="19276623" cy="112112"/>
          </a:xfrm>
          <a:custGeom>
            <a:avLst/>
            <a:gdLst/>
            <a:ahLst/>
            <a:cxnLst/>
            <a:rect l="l" t="t" r="r" b="b"/>
            <a:pathLst>
              <a:path w="9015730">
                <a:moveTo>
                  <a:pt x="0" y="0"/>
                </a:moveTo>
                <a:lnTo>
                  <a:pt x="9015432" y="0"/>
                </a:lnTo>
              </a:path>
            </a:pathLst>
          </a:custGeom>
          <a:ln w="20941">
            <a:solidFill>
              <a:srgbClr val="334464"/>
            </a:solidFill>
          </a:ln>
        </p:spPr>
        <p:txBody>
          <a:bodyPr wrap="square" lIns="0" tIns="0" rIns="0" bIns="0" rtlCol="0"/>
          <a:lstStyle/>
          <a:p>
            <a:endParaRPr/>
          </a:p>
        </p:txBody>
      </p:sp>
      <p:pic>
        <p:nvPicPr>
          <p:cNvPr id="7" name="Graphic 6">
            <a:extLst>
              <a:ext uri="{FF2B5EF4-FFF2-40B4-BE49-F238E27FC236}">
                <a16:creationId xmlns:a16="http://schemas.microsoft.com/office/drawing/2014/main" id="{E1445697-D6F3-B5D1-1BDD-3A479F922B94}"/>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50850" y="389404"/>
            <a:ext cx="5029200" cy="820271"/>
          </a:xfrm>
          <a:prstGeom prst="rect">
            <a:avLst/>
          </a:prstGeom>
        </p:spPr>
      </p:pic>
    </p:spTree>
    <p:extLst>
      <p:ext uri="{BB962C8B-B14F-4D97-AF65-F5344CB8AC3E}">
        <p14:creationId xmlns:p14="http://schemas.microsoft.com/office/powerpoint/2010/main" val="3226518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B6EF7F1-746A-4767-DBC7-69224699FA6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50850" y="1514474"/>
            <a:ext cx="19276623" cy="11237313"/>
          </a:xfrm>
          <a:prstGeom prst="rect">
            <a:avLst/>
          </a:prstGeom>
        </p:spPr>
      </p:pic>
      <p:sp>
        <p:nvSpPr>
          <p:cNvPr id="2" name="object 2"/>
          <p:cNvSpPr txBox="1">
            <a:spLocks noGrp="1"/>
          </p:cNvSpPr>
          <p:nvPr>
            <p:ph type="title"/>
          </p:nvPr>
        </p:nvSpPr>
        <p:spPr>
          <a:xfrm>
            <a:off x="5976258" y="30627"/>
            <a:ext cx="13598816" cy="1232388"/>
          </a:xfrm>
          <a:prstGeom prst="rect">
            <a:avLst/>
          </a:prstGeom>
        </p:spPr>
        <p:txBody>
          <a:bodyPr vert="horz" wrap="square" lIns="0" tIns="214629" rIns="0" bIns="0" rtlCol="0">
            <a:spAutoFit/>
          </a:bodyPr>
          <a:lstStyle/>
          <a:p>
            <a:pPr algn="r">
              <a:lnSpc>
                <a:spcPct val="100000"/>
              </a:lnSpc>
            </a:pPr>
            <a:r>
              <a:rPr lang="en-US" sz="6600" b="1" spc="-405" dirty="0">
                <a:solidFill>
                  <a:schemeClr val="tx1"/>
                </a:solidFill>
                <a:latin typeface="Roboto" panose="02000000000000000000" pitchFamily="2" charset="0"/>
                <a:cs typeface="Roboto" panose="02000000000000000000" pitchFamily="2" charset="0"/>
              </a:rPr>
              <a:t>Internews Presentation</a:t>
            </a:r>
          </a:p>
        </p:txBody>
      </p:sp>
      <p:sp>
        <p:nvSpPr>
          <p:cNvPr id="5" name="object 5"/>
          <p:cNvSpPr/>
          <p:nvPr/>
        </p:nvSpPr>
        <p:spPr>
          <a:xfrm flipV="1">
            <a:off x="455386" y="1391152"/>
            <a:ext cx="19276623" cy="123323"/>
          </a:xfrm>
          <a:custGeom>
            <a:avLst/>
            <a:gdLst/>
            <a:ahLst/>
            <a:cxnLst/>
            <a:rect l="l" t="t" r="r" b="b"/>
            <a:pathLst>
              <a:path w="9015730">
                <a:moveTo>
                  <a:pt x="0" y="0"/>
                </a:moveTo>
                <a:lnTo>
                  <a:pt x="9015432" y="0"/>
                </a:lnTo>
              </a:path>
            </a:pathLst>
          </a:custGeom>
          <a:ln w="20941">
            <a:solidFill>
              <a:srgbClr val="334464"/>
            </a:solidFill>
          </a:ln>
        </p:spPr>
        <p:txBody>
          <a:bodyPr wrap="square" lIns="0" tIns="0" rIns="0" bIns="0" rtlCol="0"/>
          <a:lstStyle/>
          <a:p>
            <a:endParaRPr/>
          </a:p>
        </p:txBody>
      </p:sp>
      <p:sp>
        <p:nvSpPr>
          <p:cNvPr id="11" name="object 5">
            <a:extLst>
              <a:ext uri="{FF2B5EF4-FFF2-40B4-BE49-F238E27FC236}">
                <a16:creationId xmlns:a16="http://schemas.microsoft.com/office/drawing/2014/main" id="{B9A405BE-86FE-41C4-BBC5-8F19D4E3FF9A}"/>
              </a:ext>
            </a:extLst>
          </p:cNvPr>
          <p:cNvSpPr/>
          <p:nvPr/>
        </p:nvSpPr>
        <p:spPr>
          <a:xfrm flipV="1">
            <a:off x="450850" y="12639675"/>
            <a:ext cx="19276623" cy="112112"/>
          </a:xfrm>
          <a:custGeom>
            <a:avLst/>
            <a:gdLst/>
            <a:ahLst/>
            <a:cxnLst/>
            <a:rect l="l" t="t" r="r" b="b"/>
            <a:pathLst>
              <a:path w="9015730">
                <a:moveTo>
                  <a:pt x="0" y="0"/>
                </a:moveTo>
                <a:lnTo>
                  <a:pt x="9015432" y="0"/>
                </a:lnTo>
              </a:path>
            </a:pathLst>
          </a:custGeom>
          <a:ln w="20941">
            <a:solidFill>
              <a:srgbClr val="334464"/>
            </a:solidFill>
          </a:ln>
        </p:spPr>
        <p:txBody>
          <a:bodyPr wrap="square" lIns="0" tIns="0" rIns="0" bIns="0" rtlCol="0"/>
          <a:lstStyle/>
          <a:p>
            <a:endParaRPr/>
          </a:p>
        </p:txBody>
      </p:sp>
      <p:pic>
        <p:nvPicPr>
          <p:cNvPr id="7" name="Graphic 6">
            <a:extLst>
              <a:ext uri="{FF2B5EF4-FFF2-40B4-BE49-F238E27FC236}">
                <a16:creationId xmlns:a16="http://schemas.microsoft.com/office/drawing/2014/main" id="{E1445697-D6F3-B5D1-1BDD-3A479F922B94}"/>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50850" y="389404"/>
            <a:ext cx="5029200" cy="820271"/>
          </a:xfrm>
          <a:prstGeom prst="rect">
            <a:avLst/>
          </a:prstGeom>
        </p:spPr>
      </p:pic>
    </p:spTree>
    <p:extLst>
      <p:ext uri="{BB962C8B-B14F-4D97-AF65-F5344CB8AC3E}">
        <p14:creationId xmlns:p14="http://schemas.microsoft.com/office/powerpoint/2010/main" val="14697031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976258" y="30627"/>
            <a:ext cx="13598816" cy="1232388"/>
          </a:xfrm>
          <a:prstGeom prst="rect">
            <a:avLst/>
          </a:prstGeom>
        </p:spPr>
        <p:txBody>
          <a:bodyPr vert="horz" wrap="square" lIns="0" tIns="214629" rIns="0" bIns="0" rtlCol="0">
            <a:spAutoFit/>
          </a:bodyPr>
          <a:lstStyle/>
          <a:p>
            <a:pPr algn="r">
              <a:lnSpc>
                <a:spcPct val="100000"/>
              </a:lnSpc>
            </a:pPr>
            <a:r>
              <a:rPr lang="en-US" sz="6600" b="1" spc="-405" dirty="0">
                <a:solidFill>
                  <a:schemeClr val="tx1"/>
                </a:solidFill>
                <a:latin typeface="Roboto" panose="02000000000000000000" pitchFamily="2" charset="0"/>
                <a:cs typeface="Roboto" panose="02000000000000000000" pitchFamily="2" charset="0"/>
              </a:rPr>
              <a:t>Internews Presentation</a:t>
            </a:r>
          </a:p>
        </p:txBody>
      </p:sp>
      <p:sp>
        <p:nvSpPr>
          <p:cNvPr id="5" name="object 5"/>
          <p:cNvSpPr/>
          <p:nvPr/>
        </p:nvSpPr>
        <p:spPr>
          <a:xfrm flipV="1">
            <a:off x="455386" y="1391152"/>
            <a:ext cx="19276623" cy="123323"/>
          </a:xfrm>
          <a:custGeom>
            <a:avLst/>
            <a:gdLst/>
            <a:ahLst/>
            <a:cxnLst/>
            <a:rect l="l" t="t" r="r" b="b"/>
            <a:pathLst>
              <a:path w="9015730">
                <a:moveTo>
                  <a:pt x="0" y="0"/>
                </a:moveTo>
                <a:lnTo>
                  <a:pt x="9015432" y="0"/>
                </a:lnTo>
              </a:path>
            </a:pathLst>
          </a:custGeom>
          <a:ln w="20941">
            <a:solidFill>
              <a:srgbClr val="334464"/>
            </a:solidFill>
          </a:ln>
        </p:spPr>
        <p:txBody>
          <a:bodyPr wrap="square" lIns="0" tIns="0" rIns="0" bIns="0" rtlCol="0"/>
          <a:lstStyle/>
          <a:p>
            <a:endParaRPr/>
          </a:p>
        </p:txBody>
      </p:sp>
      <p:sp>
        <p:nvSpPr>
          <p:cNvPr id="11" name="object 5">
            <a:extLst>
              <a:ext uri="{FF2B5EF4-FFF2-40B4-BE49-F238E27FC236}">
                <a16:creationId xmlns:a16="http://schemas.microsoft.com/office/drawing/2014/main" id="{B9A405BE-86FE-41C4-BBC5-8F19D4E3FF9A}"/>
              </a:ext>
            </a:extLst>
          </p:cNvPr>
          <p:cNvSpPr/>
          <p:nvPr/>
        </p:nvSpPr>
        <p:spPr>
          <a:xfrm flipV="1">
            <a:off x="450850" y="12639675"/>
            <a:ext cx="19276623" cy="112112"/>
          </a:xfrm>
          <a:custGeom>
            <a:avLst/>
            <a:gdLst/>
            <a:ahLst/>
            <a:cxnLst/>
            <a:rect l="l" t="t" r="r" b="b"/>
            <a:pathLst>
              <a:path w="9015730">
                <a:moveTo>
                  <a:pt x="0" y="0"/>
                </a:moveTo>
                <a:lnTo>
                  <a:pt x="9015432" y="0"/>
                </a:lnTo>
              </a:path>
            </a:pathLst>
          </a:custGeom>
          <a:ln w="20941">
            <a:solidFill>
              <a:srgbClr val="334464"/>
            </a:solidFill>
          </a:ln>
        </p:spPr>
        <p:txBody>
          <a:bodyPr wrap="square" lIns="0" tIns="0" rIns="0" bIns="0" rtlCol="0"/>
          <a:lstStyle/>
          <a:p>
            <a:endParaRPr/>
          </a:p>
        </p:txBody>
      </p:sp>
      <p:pic>
        <p:nvPicPr>
          <p:cNvPr id="7" name="Graphic 6">
            <a:extLst>
              <a:ext uri="{FF2B5EF4-FFF2-40B4-BE49-F238E27FC236}">
                <a16:creationId xmlns:a16="http://schemas.microsoft.com/office/drawing/2014/main" id="{E1445697-D6F3-B5D1-1BDD-3A479F922B94}"/>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50850" y="389404"/>
            <a:ext cx="5029200" cy="820271"/>
          </a:xfrm>
          <a:prstGeom prst="rect">
            <a:avLst/>
          </a:prstGeom>
        </p:spPr>
      </p:pic>
      <p:pic>
        <p:nvPicPr>
          <p:cNvPr id="6" name="Picture 5">
            <a:extLst>
              <a:ext uri="{FF2B5EF4-FFF2-40B4-BE49-F238E27FC236}">
                <a16:creationId xmlns:a16="http://schemas.microsoft.com/office/drawing/2014/main" id="{3B5CFB85-5525-BABC-A552-7C4387730BE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50850" y="1514475"/>
            <a:ext cx="19276623" cy="10841332"/>
          </a:xfrm>
          <a:prstGeom prst="rect">
            <a:avLst/>
          </a:prstGeom>
        </p:spPr>
      </p:pic>
    </p:spTree>
    <p:extLst>
      <p:ext uri="{BB962C8B-B14F-4D97-AF65-F5344CB8AC3E}">
        <p14:creationId xmlns:p14="http://schemas.microsoft.com/office/powerpoint/2010/main" val="6120640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195A02B-7098-AC75-9746-D901D2482E1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0850" y="1514475"/>
            <a:ext cx="19276622" cy="10849760"/>
          </a:xfrm>
          <a:prstGeom prst="rect">
            <a:avLst/>
          </a:prstGeom>
        </p:spPr>
      </p:pic>
      <p:sp>
        <p:nvSpPr>
          <p:cNvPr id="2" name="object 2"/>
          <p:cNvSpPr txBox="1">
            <a:spLocks noGrp="1"/>
          </p:cNvSpPr>
          <p:nvPr>
            <p:ph type="title"/>
          </p:nvPr>
        </p:nvSpPr>
        <p:spPr>
          <a:xfrm>
            <a:off x="5976258" y="30627"/>
            <a:ext cx="13598816" cy="1232388"/>
          </a:xfrm>
          <a:prstGeom prst="rect">
            <a:avLst/>
          </a:prstGeom>
        </p:spPr>
        <p:txBody>
          <a:bodyPr vert="horz" wrap="square" lIns="0" tIns="214629" rIns="0" bIns="0" rtlCol="0">
            <a:spAutoFit/>
          </a:bodyPr>
          <a:lstStyle/>
          <a:p>
            <a:pPr algn="r">
              <a:lnSpc>
                <a:spcPct val="100000"/>
              </a:lnSpc>
            </a:pPr>
            <a:r>
              <a:rPr lang="en-US" sz="6600" b="1" spc="-405" dirty="0">
                <a:solidFill>
                  <a:schemeClr val="tx1"/>
                </a:solidFill>
                <a:latin typeface="Roboto" panose="02000000000000000000" pitchFamily="2" charset="0"/>
                <a:cs typeface="Roboto" panose="02000000000000000000" pitchFamily="2" charset="0"/>
              </a:rPr>
              <a:t>Internews Presentation</a:t>
            </a:r>
          </a:p>
        </p:txBody>
      </p:sp>
      <p:sp>
        <p:nvSpPr>
          <p:cNvPr id="5" name="object 5"/>
          <p:cNvSpPr/>
          <p:nvPr/>
        </p:nvSpPr>
        <p:spPr>
          <a:xfrm flipV="1">
            <a:off x="455386" y="1391152"/>
            <a:ext cx="19276623" cy="123323"/>
          </a:xfrm>
          <a:custGeom>
            <a:avLst/>
            <a:gdLst/>
            <a:ahLst/>
            <a:cxnLst/>
            <a:rect l="l" t="t" r="r" b="b"/>
            <a:pathLst>
              <a:path w="9015730">
                <a:moveTo>
                  <a:pt x="0" y="0"/>
                </a:moveTo>
                <a:lnTo>
                  <a:pt x="9015432" y="0"/>
                </a:lnTo>
              </a:path>
            </a:pathLst>
          </a:custGeom>
          <a:ln w="20941">
            <a:solidFill>
              <a:srgbClr val="334464"/>
            </a:solidFill>
          </a:ln>
        </p:spPr>
        <p:txBody>
          <a:bodyPr wrap="square" lIns="0" tIns="0" rIns="0" bIns="0" rtlCol="0"/>
          <a:lstStyle/>
          <a:p>
            <a:endParaRPr/>
          </a:p>
        </p:txBody>
      </p:sp>
      <p:sp>
        <p:nvSpPr>
          <p:cNvPr id="11" name="object 5">
            <a:extLst>
              <a:ext uri="{FF2B5EF4-FFF2-40B4-BE49-F238E27FC236}">
                <a16:creationId xmlns:a16="http://schemas.microsoft.com/office/drawing/2014/main" id="{B9A405BE-86FE-41C4-BBC5-8F19D4E3FF9A}"/>
              </a:ext>
            </a:extLst>
          </p:cNvPr>
          <p:cNvSpPr/>
          <p:nvPr/>
        </p:nvSpPr>
        <p:spPr>
          <a:xfrm flipV="1">
            <a:off x="450850" y="12639675"/>
            <a:ext cx="19276623" cy="112112"/>
          </a:xfrm>
          <a:custGeom>
            <a:avLst/>
            <a:gdLst/>
            <a:ahLst/>
            <a:cxnLst/>
            <a:rect l="l" t="t" r="r" b="b"/>
            <a:pathLst>
              <a:path w="9015730">
                <a:moveTo>
                  <a:pt x="0" y="0"/>
                </a:moveTo>
                <a:lnTo>
                  <a:pt x="9015432" y="0"/>
                </a:lnTo>
              </a:path>
            </a:pathLst>
          </a:custGeom>
          <a:ln w="20941">
            <a:solidFill>
              <a:srgbClr val="334464"/>
            </a:solidFill>
          </a:ln>
        </p:spPr>
        <p:txBody>
          <a:bodyPr wrap="square" lIns="0" tIns="0" rIns="0" bIns="0" rtlCol="0"/>
          <a:lstStyle/>
          <a:p>
            <a:endParaRPr/>
          </a:p>
        </p:txBody>
      </p:sp>
      <p:pic>
        <p:nvPicPr>
          <p:cNvPr id="7" name="Graphic 6">
            <a:extLst>
              <a:ext uri="{FF2B5EF4-FFF2-40B4-BE49-F238E27FC236}">
                <a16:creationId xmlns:a16="http://schemas.microsoft.com/office/drawing/2014/main" id="{E1445697-D6F3-B5D1-1BDD-3A479F922B94}"/>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50850" y="389404"/>
            <a:ext cx="5029200" cy="820271"/>
          </a:xfrm>
          <a:prstGeom prst="rect">
            <a:avLst/>
          </a:prstGeom>
        </p:spPr>
      </p:pic>
    </p:spTree>
    <p:extLst>
      <p:ext uri="{BB962C8B-B14F-4D97-AF65-F5344CB8AC3E}">
        <p14:creationId xmlns:p14="http://schemas.microsoft.com/office/powerpoint/2010/main" val="10878181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8F6E41D-315C-D974-2797-69A57BE3D1E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0850" y="1514475"/>
            <a:ext cx="19276623" cy="10806806"/>
          </a:xfrm>
          <a:prstGeom prst="rect">
            <a:avLst/>
          </a:prstGeom>
        </p:spPr>
      </p:pic>
      <p:sp>
        <p:nvSpPr>
          <p:cNvPr id="2" name="object 2"/>
          <p:cNvSpPr txBox="1">
            <a:spLocks noGrp="1"/>
          </p:cNvSpPr>
          <p:nvPr>
            <p:ph type="title"/>
          </p:nvPr>
        </p:nvSpPr>
        <p:spPr>
          <a:xfrm>
            <a:off x="5976258" y="30627"/>
            <a:ext cx="13598816" cy="1232388"/>
          </a:xfrm>
          <a:prstGeom prst="rect">
            <a:avLst/>
          </a:prstGeom>
        </p:spPr>
        <p:txBody>
          <a:bodyPr vert="horz" wrap="square" lIns="0" tIns="214629" rIns="0" bIns="0" rtlCol="0">
            <a:spAutoFit/>
          </a:bodyPr>
          <a:lstStyle/>
          <a:p>
            <a:pPr algn="r">
              <a:lnSpc>
                <a:spcPct val="100000"/>
              </a:lnSpc>
            </a:pPr>
            <a:r>
              <a:rPr lang="en-US" sz="6600" b="1" spc="-405" dirty="0">
                <a:solidFill>
                  <a:schemeClr val="tx1"/>
                </a:solidFill>
                <a:latin typeface="Roboto" panose="02000000000000000000" pitchFamily="2" charset="0"/>
                <a:cs typeface="Roboto" panose="02000000000000000000" pitchFamily="2" charset="0"/>
              </a:rPr>
              <a:t>Internews Presentation</a:t>
            </a:r>
          </a:p>
        </p:txBody>
      </p:sp>
      <p:sp>
        <p:nvSpPr>
          <p:cNvPr id="5" name="object 5"/>
          <p:cNvSpPr/>
          <p:nvPr/>
        </p:nvSpPr>
        <p:spPr>
          <a:xfrm flipV="1">
            <a:off x="455386" y="1391152"/>
            <a:ext cx="19276623" cy="123323"/>
          </a:xfrm>
          <a:custGeom>
            <a:avLst/>
            <a:gdLst/>
            <a:ahLst/>
            <a:cxnLst/>
            <a:rect l="l" t="t" r="r" b="b"/>
            <a:pathLst>
              <a:path w="9015730">
                <a:moveTo>
                  <a:pt x="0" y="0"/>
                </a:moveTo>
                <a:lnTo>
                  <a:pt x="9015432" y="0"/>
                </a:lnTo>
              </a:path>
            </a:pathLst>
          </a:custGeom>
          <a:ln w="20941">
            <a:solidFill>
              <a:srgbClr val="334464"/>
            </a:solidFill>
          </a:ln>
        </p:spPr>
        <p:txBody>
          <a:bodyPr wrap="square" lIns="0" tIns="0" rIns="0" bIns="0" rtlCol="0"/>
          <a:lstStyle/>
          <a:p>
            <a:endParaRPr/>
          </a:p>
        </p:txBody>
      </p:sp>
      <p:sp>
        <p:nvSpPr>
          <p:cNvPr id="11" name="object 5">
            <a:extLst>
              <a:ext uri="{FF2B5EF4-FFF2-40B4-BE49-F238E27FC236}">
                <a16:creationId xmlns:a16="http://schemas.microsoft.com/office/drawing/2014/main" id="{B9A405BE-86FE-41C4-BBC5-8F19D4E3FF9A}"/>
              </a:ext>
            </a:extLst>
          </p:cNvPr>
          <p:cNvSpPr/>
          <p:nvPr/>
        </p:nvSpPr>
        <p:spPr>
          <a:xfrm flipV="1">
            <a:off x="450850" y="12639675"/>
            <a:ext cx="19276623" cy="112112"/>
          </a:xfrm>
          <a:custGeom>
            <a:avLst/>
            <a:gdLst/>
            <a:ahLst/>
            <a:cxnLst/>
            <a:rect l="l" t="t" r="r" b="b"/>
            <a:pathLst>
              <a:path w="9015730">
                <a:moveTo>
                  <a:pt x="0" y="0"/>
                </a:moveTo>
                <a:lnTo>
                  <a:pt x="9015432" y="0"/>
                </a:lnTo>
              </a:path>
            </a:pathLst>
          </a:custGeom>
          <a:ln w="20941">
            <a:solidFill>
              <a:srgbClr val="334464"/>
            </a:solidFill>
          </a:ln>
        </p:spPr>
        <p:txBody>
          <a:bodyPr wrap="square" lIns="0" tIns="0" rIns="0" bIns="0" rtlCol="0"/>
          <a:lstStyle/>
          <a:p>
            <a:endParaRPr/>
          </a:p>
        </p:txBody>
      </p:sp>
      <p:pic>
        <p:nvPicPr>
          <p:cNvPr id="7" name="Graphic 6">
            <a:extLst>
              <a:ext uri="{FF2B5EF4-FFF2-40B4-BE49-F238E27FC236}">
                <a16:creationId xmlns:a16="http://schemas.microsoft.com/office/drawing/2014/main" id="{E1445697-D6F3-B5D1-1BDD-3A479F922B94}"/>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50850" y="389404"/>
            <a:ext cx="5029200" cy="820271"/>
          </a:xfrm>
          <a:prstGeom prst="rect">
            <a:avLst/>
          </a:prstGeom>
        </p:spPr>
      </p:pic>
    </p:spTree>
    <p:extLst>
      <p:ext uri="{BB962C8B-B14F-4D97-AF65-F5344CB8AC3E}">
        <p14:creationId xmlns:p14="http://schemas.microsoft.com/office/powerpoint/2010/main" val="23814863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A4D6B7A-23A2-4846-91EB-1455E6E3DE4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0849" y="1514475"/>
            <a:ext cx="19276623" cy="10800578"/>
          </a:xfrm>
          <a:prstGeom prst="rect">
            <a:avLst/>
          </a:prstGeom>
        </p:spPr>
      </p:pic>
      <p:sp>
        <p:nvSpPr>
          <p:cNvPr id="2" name="object 2"/>
          <p:cNvSpPr txBox="1">
            <a:spLocks noGrp="1"/>
          </p:cNvSpPr>
          <p:nvPr>
            <p:ph type="title"/>
          </p:nvPr>
        </p:nvSpPr>
        <p:spPr>
          <a:xfrm>
            <a:off x="5976258" y="30627"/>
            <a:ext cx="13598816" cy="1232388"/>
          </a:xfrm>
          <a:prstGeom prst="rect">
            <a:avLst/>
          </a:prstGeom>
        </p:spPr>
        <p:txBody>
          <a:bodyPr vert="horz" wrap="square" lIns="0" tIns="214629" rIns="0" bIns="0" rtlCol="0">
            <a:spAutoFit/>
          </a:bodyPr>
          <a:lstStyle/>
          <a:p>
            <a:pPr algn="r">
              <a:lnSpc>
                <a:spcPct val="100000"/>
              </a:lnSpc>
            </a:pPr>
            <a:r>
              <a:rPr lang="en-US" sz="6600" b="1" spc="-405" dirty="0">
                <a:solidFill>
                  <a:schemeClr val="tx1"/>
                </a:solidFill>
                <a:latin typeface="Roboto" panose="02000000000000000000" pitchFamily="2" charset="0"/>
                <a:cs typeface="Roboto" panose="02000000000000000000" pitchFamily="2" charset="0"/>
              </a:rPr>
              <a:t>Internews Presentation</a:t>
            </a:r>
          </a:p>
        </p:txBody>
      </p:sp>
      <p:sp>
        <p:nvSpPr>
          <p:cNvPr id="5" name="object 5"/>
          <p:cNvSpPr/>
          <p:nvPr/>
        </p:nvSpPr>
        <p:spPr>
          <a:xfrm flipV="1">
            <a:off x="455386" y="1391152"/>
            <a:ext cx="19276623" cy="123323"/>
          </a:xfrm>
          <a:custGeom>
            <a:avLst/>
            <a:gdLst/>
            <a:ahLst/>
            <a:cxnLst/>
            <a:rect l="l" t="t" r="r" b="b"/>
            <a:pathLst>
              <a:path w="9015730">
                <a:moveTo>
                  <a:pt x="0" y="0"/>
                </a:moveTo>
                <a:lnTo>
                  <a:pt x="9015432" y="0"/>
                </a:lnTo>
              </a:path>
            </a:pathLst>
          </a:custGeom>
          <a:ln w="20941">
            <a:solidFill>
              <a:srgbClr val="334464"/>
            </a:solidFill>
          </a:ln>
        </p:spPr>
        <p:txBody>
          <a:bodyPr wrap="square" lIns="0" tIns="0" rIns="0" bIns="0" rtlCol="0"/>
          <a:lstStyle/>
          <a:p>
            <a:endParaRPr/>
          </a:p>
        </p:txBody>
      </p:sp>
      <p:sp>
        <p:nvSpPr>
          <p:cNvPr id="11" name="object 5">
            <a:extLst>
              <a:ext uri="{FF2B5EF4-FFF2-40B4-BE49-F238E27FC236}">
                <a16:creationId xmlns:a16="http://schemas.microsoft.com/office/drawing/2014/main" id="{B9A405BE-86FE-41C4-BBC5-8F19D4E3FF9A}"/>
              </a:ext>
            </a:extLst>
          </p:cNvPr>
          <p:cNvSpPr/>
          <p:nvPr/>
        </p:nvSpPr>
        <p:spPr>
          <a:xfrm flipV="1">
            <a:off x="450850" y="12639675"/>
            <a:ext cx="19276623" cy="112112"/>
          </a:xfrm>
          <a:custGeom>
            <a:avLst/>
            <a:gdLst/>
            <a:ahLst/>
            <a:cxnLst/>
            <a:rect l="l" t="t" r="r" b="b"/>
            <a:pathLst>
              <a:path w="9015730">
                <a:moveTo>
                  <a:pt x="0" y="0"/>
                </a:moveTo>
                <a:lnTo>
                  <a:pt x="9015432" y="0"/>
                </a:lnTo>
              </a:path>
            </a:pathLst>
          </a:custGeom>
          <a:ln w="20941">
            <a:solidFill>
              <a:srgbClr val="334464"/>
            </a:solidFill>
          </a:ln>
        </p:spPr>
        <p:txBody>
          <a:bodyPr wrap="square" lIns="0" tIns="0" rIns="0" bIns="0" rtlCol="0"/>
          <a:lstStyle/>
          <a:p>
            <a:endParaRPr/>
          </a:p>
        </p:txBody>
      </p:sp>
      <p:pic>
        <p:nvPicPr>
          <p:cNvPr id="7" name="Graphic 6">
            <a:extLst>
              <a:ext uri="{FF2B5EF4-FFF2-40B4-BE49-F238E27FC236}">
                <a16:creationId xmlns:a16="http://schemas.microsoft.com/office/drawing/2014/main" id="{E1445697-D6F3-B5D1-1BDD-3A479F922B94}"/>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50850" y="389404"/>
            <a:ext cx="5029200" cy="820271"/>
          </a:xfrm>
          <a:prstGeom prst="rect">
            <a:avLst/>
          </a:prstGeom>
        </p:spPr>
      </p:pic>
    </p:spTree>
    <p:extLst>
      <p:ext uri="{BB962C8B-B14F-4D97-AF65-F5344CB8AC3E}">
        <p14:creationId xmlns:p14="http://schemas.microsoft.com/office/powerpoint/2010/main" val="14523413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A047A6A-4112-3CB2-AF08-4C221248B60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0850" y="1514475"/>
            <a:ext cx="19276623" cy="10831154"/>
          </a:xfrm>
          <a:prstGeom prst="rect">
            <a:avLst/>
          </a:prstGeom>
        </p:spPr>
      </p:pic>
      <p:sp>
        <p:nvSpPr>
          <p:cNvPr id="2" name="object 2"/>
          <p:cNvSpPr txBox="1">
            <a:spLocks noGrp="1"/>
          </p:cNvSpPr>
          <p:nvPr>
            <p:ph type="title"/>
          </p:nvPr>
        </p:nvSpPr>
        <p:spPr>
          <a:xfrm>
            <a:off x="5976258" y="30627"/>
            <a:ext cx="13598816" cy="1232388"/>
          </a:xfrm>
          <a:prstGeom prst="rect">
            <a:avLst/>
          </a:prstGeom>
        </p:spPr>
        <p:txBody>
          <a:bodyPr vert="horz" wrap="square" lIns="0" tIns="214629" rIns="0" bIns="0" rtlCol="0">
            <a:spAutoFit/>
          </a:bodyPr>
          <a:lstStyle/>
          <a:p>
            <a:pPr algn="r">
              <a:lnSpc>
                <a:spcPct val="100000"/>
              </a:lnSpc>
            </a:pPr>
            <a:r>
              <a:rPr lang="en-US" sz="6600" b="1" spc="-405" dirty="0">
                <a:solidFill>
                  <a:schemeClr val="tx1"/>
                </a:solidFill>
                <a:latin typeface="Roboto" panose="02000000000000000000" pitchFamily="2" charset="0"/>
                <a:cs typeface="Roboto" panose="02000000000000000000" pitchFamily="2" charset="0"/>
              </a:rPr>
              <a:t>Internews Presentation</a:t>
            </a:r>
          </a:p>
        </p:txBody>
      </p:sp>
      <p:sp>
        <p:nvSpPr>
          <p:cNvPr id="5" name="object 5"/>
          <p:cNvSpPr/>
          <p:nvPr/>
        </p:nvSpPr>
        <p:spPr>
          <a:xfrm flipV="1">
            <a:off x="455386" y="1391152"/>
            <a:ext cx="19276623" cy="123323"/>
          </a:xfrm>
          <a:custGeom>
            <a:avLst/>
            <a:gdLst/>
            <a:ahLst/>
            <a:cxnLst/>
            <a:rect l="l" t="t" r="r" b="b"/>
            <a:pathLst>
              <a:path w="9015730">
                <a:moveTo>
                  <a:pt x="0" y="0"/>
                </a:moveTo>
                <a:lnTo>
                  <a:pt x="9015432" y="0"/>
                </a:lnTo>
              </a:path>
            </a:pathLst>
          </a:custGeom>
          <a:ln w="20941">
            <a:solidFill>
              <a:srgbClr val="334464"/>
            </a:solidFill>
          </a:ln>
        </p:spPr>
        <p:txBody>
          <a:bodyPr wrap="square" lIns="0" tIns="0" rIns="0" bIns="0" rtlCol="0"/>
          <a:lstStyle/>
          <a:p>
            <a:endParaRPr/>
          </a:p>
        </p:txBody>
      </p:sp>
      <p:sp>
        <p:nvSpPr>
          <p:cNvPr id="11" name="object 5">
            <a:extLst>
              <a:ext uri="{FF2B5EF4-FFF2-40B4-BE49-F238E27FC236}">
                <a16:creationId xmlns:a16="http://schemas.microsoft.com/office/drawing/2014/main" id="{B9A405BE-86FE-41C4-BBC5-8F19D4E3FF9A}"/>
              </a:ext>
            </a:extLst>
          </p:cNvPr>
          <p:cNvSpPr/>
          <p:nvPr/>
        </p:nvSpPr>
        <p:spPr>
          <a:xfrm flipV="1">
            <a:off x="450850" y="12639675"/>
            <a:ext cx="19276623" cy="112112"/>
          </a:xfrm>
          <a:custGeom>
            <a:avLst/>
            <a:gdLst/>
            <a:ahLst/>
            <a:cxnLst/>
            <a:rect l="l" t="t" r="r" b="b"/>
            <a:pathLst>
              <a:path w="9015730">
                <a:moveTo>
                  <a:pt x="0" y="0"/>
                </a:moveTo>
                <a:lnTo>
                  <a:pt x="9015432" y="0"/>
                </a:lnTo>
              </a:path>
            </a:pathLst>
          </a:custGeom>
          <a:ln w="20941">
            <a:solidFill>
              <a:srgbClr val="334464"/>
            </a:solidFill>
          </a:ln>
        </p:spPr>
        <p:txBody>
          <a:bodyPr wrap="square" lIns="0" tIns="0" rIns="0" bIns="0" rtlCol="0"/>
          <a:lstStyle/>
          <a:p>
            <a:endParaRPr/>
          </a:p>
        </p:txBody>
      </p:sp>
      <p:pic>
        <p:nvPicPr>
          <p:cNvPr id="7" name="Graphic 6">
            <a:extLst>
              <a:ext uri="{FF2B5EF4-FFF2-40B4-BE49-F238E27FC236}">
                <a16:creationId xmlns:a16="http://schemas.microsoft.com/office/drawing/2014/main" id="{E1445697-D6F3-B5D1-1BDD-3A479F922B94}"/>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50850" y="389404"/>
            <a:ext cx="5029200" cy="820271"/>
          </a:xfrm>
          <a:prstGeom prst="rect">
            <a:avLst/>
          </a:prstGeom>
        </p:spPr>
      </p:pic>
    </p:spTree>
    <p:extLst>
      <p:ext uri="{BB962C8B-B14F-4D97-AF65-F5344CB8AC3E}">
        <p14:creationId xmlns:p14="http://schemas.microsoft.com/office/powerpoint/2010/main" val="4977871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7FFAD76-CCD7-1934-8294-6B1EA0D5F7F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0850" y="1514474"/>
            <a:ext cx="19276622" cy="10858172"/>
          </a:xfrm>
          <a:prstGeom prst="rect">
            <a:avLst/>
          </a:prstGeom>
        </p:spPr>
      </p:pic>
      <p:sp>
        <p:nvSpPr>
          <p:cNvPr id="2" name="object 2"/>
          <p:cNvSpPr txBox="1">
            <a:spLocks noGrp="1"/>
          </p:cNvSpPr>
          <p:nvPr>
            <p:ph type="title"/>
          </p:nvPr>
        </p:nvSpPr>
        <p:spPr>
          <a:xfrm>
            <a:off x="5976258" y="30627"/>
            <a:ext cx="13598816" cy="1232388"/>
          </a:xfrm>
          <a:prstGeom prst="rect">
            <a:avLst/>
          </a:prstGeom>
        </p:spPr>
        <p:txBody>
          <a:bodyPr vert="horz" wrap="square" lIns="0" tIns="214629" rIns="0" bIns="0" rtlCol="0">
            <a:spAutoFit/>
          </a:bodyPr>
          <a:lstStyle/>
          <a:p>
            <a:pPr algn="r">
              <a:lnSpc>
                <a:spcPct val="100000"/>
              </a:lnSpc>
            </a:pPr>
            <a:r>
              <a:rPr lang="en-US" sz="6600" b="1" spc="-405" dirty="0">
                <a:solidFill>
                  <a:schemeClr val="tx1"/>
                </a:solidFill>
                <a:latin typeface="Roboto" panose="02000000000000000000" pitchFamily="2" charset="0"/>
                <a:cs typeface="Roboto" panose="02000000000000000000" pitchFamily="2" charset="0"/>
              </a:rPr>
              <a:t>Internews Presentation</a:t>
            </a:r>
          </a:p>
        </p:txBody>
      </p:sp>
      <p:sp>
        <p:nvSpPr>
          <p:cNvPr id="5" name="object 5"/>
          <p:cNvSpPr/>
          <p:nvPr/>
        </p:nvSpPr>
        <p:spPr>
          <a:xfrm flipV="1">
            <a:off x="455386" y="1391152"/>
            <a:ext cx="19276623" cy="123323"/>
          </a:xfrm>
          <a:custGeom>
            <a:avLst/>
            <a:gdLst/>
            <a:ahLst/>
            <a:cxnLst/>
            <a:rect l="l" t="t" r="r" b="b"/>
            <a:pathLst>
              <a:path w="9015730">
                <a:moveTo>
                  <a:pt x="0" y="0"/>
                </a:moveTo>
                <a:lnTo>
                  <a:pt x="9015432" y="0"/>
                </a:lnTo>
              </a:path>
            </a:pathLst>
          </a:custGeom>
          <a:ln w="20941">
            <a:solidFill>
              <a:srgbClr val="334464"/>
            </a:solidFill>
          </a:ln>
        </p:spPr>
        <p:txBody>
          <a:bodyPr wrap="square" lIns="0" tIns="0" rIns="0" bIns="0" rtlCol="0"/>
          <a:lstStyle/>
          <a:p>
            <a:endParaRPr/>
          </a:p>
        </p:txBody>
      </p:sp>
      <p:sp>
        <p:nvSpPr>
          <p:cNvPr id="11" name="object 5">
            <a:extLst>
              <a:ext uri="{FF2B5EF4-FFF2-40B4-BE49-F238E27FC236}">
                <a16:creationId xmlns:a16="http://schemas.microsoft.com/office/drawing/2014/main" id="{B9A405BE-86FE-41C4-BBC5-8F19D4E3FF9A}"/>
              </a:ext>
            </a:extLst>
          </p:cNvPr>
          <p:cNvSpPr/>
          <p:nvPr/>
        </p:nvSpPr>
        <p:spPr>
          <a:xfrm flipV="1">
            <a:off x="450850" y="12639675"/>
            <a:ext cx="19276623" cy="112112"/>
          </a:xfrm>
          <a:custGeom>
            <a:avLst/>
            <a:gdLst/>
            <a:ahLst/>
            <a:cxnLst/>
            <a:rect l="l" t="t" r="r" b="b"/>
            <a:pathLst>
              <a:path w="9015730">
                <a:moveTo>
                  <a:pt x="0" y="0"/>
                </a:moveTo>
                <a:lnTo>
                  <a:pt x="9015432" y="0"/>
                </a:lnTo>
              </a:path>
            </a:pathLst>
          </a:custGeom>
          <a:ln w="20941">
            <a:solidFill>
              <a:srgbClr val="334464"/>
            </a:solidFill>
          </a:ln>
        </p:spPr>
        <p:txBody>
          <a:bodyPr wrap="square" lIns="0" tIns="0" rIns="0" bIns="0" rtlCol="0"/>
          <a:lstStyle/>
          <a:p>
            <a:endParaRPr/>
          </a:p>
        </p:txBody>
      </p:sp>
      <p:pic>
        <p:nvPicPr>
          <p:cNvPr id="7" name="Graphic 6">
            <a:extLst>
              <a:ext uri="{FF2B5EF4-FFF2-40B4-BE49-F238E27FC236}">
                <a16:creationId xmlns:a16="http://schemas.microsoft.com/office/drawing/2014/main" id="{E1445697-D6F3-B5D1-1BDD-3A479F922B94}"/>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50850" y="389404"/>
            <a:ext cx="5029200" cy="820271"/>
          </a:xfrm>
          <a:prstGeom prst="rect">
            <a:avLst/>
          </a:prstGeom>
        </p:spPr>
      </p:pic>
    </p:spTree>
    <p:extLst>
      <p:ext uri="{BB962C8B-B14F-4D97-AF65-F5344CB8AC3E}">
        <p14:creationId xmlns:p14="http://schemas.microsoft.com/office/powerpoint/2010/main" val="40641498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10197393" y="30627"/>
            <a:ext cx="9530080" cy="1232388"/>
          </a:xfrm>
          <a:prstGeom prst="rect">
            <a:avLst/>
          </a:prstGeom>
        </p:spPr>
        <p:txBody>
          <a:bodyPr vert="horz" wrap="square" lIns="0" tIns="214629" rIns="0" bIns="0" rtlCol="0">
            <a:spAutoFit/>
          </a:bodyPr>
          <a:lstStyle/>
          <a:p>
            <a:pPr algn="r"/>
            <a:r>
              <a:rPr lang="en-US" sz="6600" b="1" spc="-405" dirty="0">
                <a:solidFill>
                  <a:schemeClr val="tx1"/>
                </a:solidFill>
                <a:latin typeface="Roboto" panose="02000000000000000000" pitchFamily="2" charset="0"/>
                <a:cs typeface="Roboto" panose="02000000000000000000" pitchFamily="2" charset="0"/>
              </a:rPr>
              <a:t>Agenda</a:t>
            </a:r>
            <a:endParaRPr sz="6600" b="1" spc="-405" dirty="0">
              <a:solidFill>
                <a:schemeClr val="tx1"/>
              </a:solidFill>
              <a:latin typeface="Roboto" panose="02000000000000000000" pitchFamily="2" charset="0"/>
              <a:cs typeface="Roboto" panose="02000000000000000000" pitchFamily="2" charset="0"/>
            </a:endParaRPr>
          </a:p>
        </p:txBody>
      </p:sp>
      <p:sp>
        <p:nvSpPr>
          <p:cNvPr id="5" name="object 5"/>
          <p:cNvSpPr/>
          <p:nvPr/>
        </p:nvSpPr>
        <p:spPr>
          <a:xfrm flipV="1">
            <a:off x="455386" y="1391152"/>
            <a:ext cx="19276623" cy="123323"/>
          </a:xfrm>
          <a:custGeom>
            <a:avLst/>
            <a:gdLst/>
            <a:ahLst/>
            <a:cxnLst/>
            <a:rect l="l" t="t" r="r" b="b"/>
            <a:pathLst>
              <a:path w="9015730">
                <a:moveTo>
                  <a:pt x="0" y="0"/>
                </a:moveTo>
                <a:lnTo>
                  <a:pt x="9015432" y="0"/>
                </a:lnTo>
              </a:path>
            </a:pathLst>
          </a:custGeom>
          <a:ln w="20941">
            <a:solidFill>
              <a:srgbClr val="334464"/>
            </a:solidFill>
          </a:ln>
        </p:spPr>
        <p:txBody>
          <a:bodyPr wrap="square" lIns="0" tIns="0" rIns="0" bIns="0" rtlCol="0"/>
          <a:lstStyle/>
          <a:p>
            <a:endParaRPr/>
          </a:p>
        </p:txBody>
      </p:sp>
      <p:sp>
        <p:nvSpPr>
          <p:cNvPr id="11" name="object 5">
            <a:extLst>
              <a:ext uri="{FF2B5EF4-FFF2-40B4-BE49-F238E27FC236}">
                <a16:creationId xmlns:a16="http://schemas.microsoft.com/office/drawing/2014/main" id="{B9A405BE-86FE-41C4-BBC5-8F19D4E3FF9A}"/>
              </a:ext>
            </a:extLst>
          </p:cNvPr>
          <p:cNvSpPr/>
          <p:nvPr/>
        </p:nvSpPr>
        <p:spPr>
          <a:xfrm flipV="1">
            <a:off x="450850" y="12639675"/>
            <a:ext cx="19276623" cy="112112"/>
          </a:xfrm>
          <a:custGeom>
            <a:avLst/>
            <a:gdLst/>
            <a:ahLst/>
            <a:cxnLst/>
            <a:rect l="l" t="t" r="r" b="b"/>
            <a:pathLst>
              <a:path w="9015730">
                <a:moveTo>
                  <a:pt x="0" y="0"/>
                </a:moveTo>
                <a:lnTo>
                  <a:pt x="9015432" y="0"/>
                </a:lnTo>
              </a:path>
            </a:pathLst>
          </a:custGeom>
          <a:ln w="20941">
            <a:solidFill>
              <a:srgbClr val="334464"/>
            </a:solidFill>
          </a:ln>
        </p:spPr>
        <p:txBody>
          <a:bodyPr wrap="square" lIns="0" tIns="0" rIns="0" bIns="0" rtlCol="0"/>
          <a:lstStyle/>
          <a:p>
            <a:endParaRPr/>
          </a:p>
        </p:txBody>
      </p:sp>
      <p:sp>
        <p:nvSpPr>
          <p:cNvPr id="4" name="TextBox 3">
            <a:extLst>
              <a:ext uri="{FF2B5EF4-FFF2-40B4-BE49-F238E27FC236}">
                <a16:creationId xmlns:a16="http://schemas.microsoft.com/office/drawing/2014/main" id="{4A9045E3-A913-9466-AA9F-7B8F58F1C90C}"/>
              </a:ext>
            </a:extLst>
          </p:cNvPr>
          <p:cNvSpPr txBox="1"/>
          <p:nvPr/>
        </p:nvSpPr>
        <p:spPr>
          <a:xfrm>
            <a:off x="0" y="3014424"/>
            <a:ext cx="18740746" cy="8125301"/>
          </a:xfrm>
          <a:prstGeom prst="rect">
            <a:avLst/>
          </a:prstGeom>
          <a:noFill/>
        </p:spPr>
        <p:txBody>
          <a:bodyPr wrap="square">
            <a:spAutoFit/>
          </a:bodyPr>
          <a:lstStyle/>
          <a:p>
            <a:pPr marL="0" marR="0">
              <a:spcBef>
                <a:spcPts val="0"/>
              </a:spcBef>
              <a:spcAft>
                <a:spcPts val="0"/>
              </a:spcAft>
            </a:pPr>
            <a:r>
              <a:rPr lang="en-GB" sz="5400" dirty="0">
                <a:solidFill>
                  <a:schemeClr val="tx1">
                    <a:lumMod val="95000"/>
                    <a:lumOff val="5000"/>
                  </a:schemeClr>
                </a:solidFill>
                <a:effectLst/>
                <a:latin typeface="Roboto" panose="02000000000000000000" pitchFamily="2" charset="0"/>
                <a:ea typeface="Roboto" panose="02000000000000000000" pitchFamily="2" charset="0"/>
                <a:cs typeface="Roboto" panose="02000000000000000000" pitchFamily="2" charset="0"/>
              </a:rPr>
              <a:t>     •  </a:t>
            </a:r>
            <a:r>
              <a:rPr lang="en-GB" sz="4400" dirty="0">
                <a:solidFill>
                  <a:schemeClr val="tx1">
                    <a:lumMod val="95000"/>
                    <a:lumOff val="5000"/>
                  </a:schemeClr>
                </a:solidFill>
                <a:latin typeface="Lato Heavy" panose="020F0502020204030203" pitchFamily="34" charset="0"/>
                <a:ea typeface="Lato Heavy" panose="020F0502020204030203" pitchFamily="34" charset="0"/>
                <a:cs typeface="Lato Heavy" panose="020F0502020204030203" pitchFamily="34" charset="0"/>
              </a:rPr>
              <a:t>Situation Update</a:t>
            </a:r>
            <a:endParaRPr lang="en-GB" sz="5400" dirty="0">
              <a:solidFill>
                <a:schemeClr val="tx1">
                  <a:lumMod val="95000"/>
                  <a:lumOff val="5000"/>
                </a:schemeClr>
              </a:solidFill>
              <a:latin typeface="Lato Heavy" panose="020F0502020204030203" pitchFamily="34" charset="0"/>
              <a:ea typeface="Lato Heavy" panose="020F0502020204030203" pitchFamily="34" charset="0"/>
              <a:cs typeface="Lato Heavy" panose="020F0502020204030203" pitchFamily="34" charset="0"/>
            </a:endParaRPr>
          </a:p>
          <a:p>
            <a:pPr marL="0" marR="0">
              <a:spcBef>
                <a:spcPts val="0"/>
              </a:spcBef>
              <a:spcAft>
                <a:spcPts val="0"/>
              </a:spcAft>
            </a:pPr>
            <a:endParaRPr lang="en-GB" sz="5400" dirty="0">
              <a:solidFill>
                <a:schemeClr val="tx1">
                  <a:lumMod val="95000"/>
                  <a:lumOff val="5000"/>
                </a:schemeClr>
              </a:solidFill>
              <a:latin typeface="Lato Heavy" panose="020F0502020204030203" pitchFamily="34" charset="0"/>
              <a:ea typeface="Lato Heavy" panose="020F0502020204030203" pitchFamily="34" charset="0"/>
              <a:cs typeface="Lato Heavy" panose="020F0502020204030203" pitchFamily="34" charset="0"/>
            </a:endParaRPr>
          </a:p>
          <a:p>
            <a:pPr>
              <a:defRPr/>
            </a:pPr>
            <a:r>
              <a:rPr lang="en-GB" sz="5400" dirty="0">
                <a:solidFill>
                  <a:schemeClr val="tx1">
                    <a:lumMod val="95000"/>
                    <a:lumOff val="5000"/>
                  </a:schemeClr>
                </a:solidFill>
                <a:effectLst/>
                <a:latin typeface="Roboto" panose="02000000000000000000" pitchFamily="2" charset="0"/>
                <a:ea typeface="Roboto" panose="02000000000000000000" pitchFamily="2" charset="0"/>
                <a:cs typeface="Roboto" panose="02000000000000000000" pitchFamily="2" charset="0"/>
              </a:rPr>
              <a:t> </a:t>
            </a:r>
            <a:r>
              <a:rPr kumimoji="0" lang="en-GB" sz="5400" b="0" i="0" u="none" strike="noStrike" kern="0" cap="none" spc="0" normalizeH="0" baseline="0" noProof="0" dirty="0">
                <a:ln>
                  <a:noFill/>
                </a:ln>
                <a:solidFill>
                  <a:prstClr val="black">
                    <a:lumMod val="95000"/>
                    <a:lumOff val="5000"/>
                  </a:prstClr>
                </a:solidFill>
                <a:effectLst/>
                <a:uLnTx/>
                <a:uFillTx/>
                <a:latin typeface="Roboto" panose="02000000000000000000" pitchFamily="2" charset="0"/>
                <a:ea typeface="Roboto" panose="02000000000000000000" pitchFamily="2" charset="0"/>
                <a:cs typeface="Roboto" panose="02000000000000000000" pitchFamily="2" charset="0"/>
              </a:rPr>
              <a:t>    •  </a:t>
            </a:r>
            <a:r>
              <a:rPr lang="en-GB" sz="4400" dirty="0">
                <a:solidFill>
                  <a:schemeClr val="tx1">
                    <a:lumMod val="95000"/>
                    <a:lumOff val="5000"/>
                  </a:schemeClr>
                </a:solidFill>
                <a:latin typeface="Lato Heavy" panose="020F0502020204030203" pitchFamily="34" charset="0"/>
                <a:ea typeface="Lato Heavy" panose="020F0502020204030203" pitchFamily="34" charset="0"/>
                <a:cs typeface="Lato Heavy" panose="020F0502020204030203" pitchFamily="34" charset="0"/>
              </a:rPr>
              <a:t>Roundtable on Achievements &amp; Operational Plans</a:t>
            </a:r>
          </a:p>
          <a:p>
            <a:pPr marL="0" marR="0" lvl="0" indent="0" defTabSz="914400" eaLnBrk="1" fontAlgn="auto" latinLnBrk="0" hangingPunct="1">
              <a:lnSpc>
                <a:spcPct val="100000"/>
              </a:lnSpc>
              <a:spcBef>
                <a:spcPts val="0"/>
              </a:spcBef>
              <a:spcAft>
                <a:spcPts val="0"/>
              </a:spcAft>
              <a:buClrTx/>
              <a:buSzTx/>
              <a:buFontTx/>
              <a:buNone/>
              <a:tabLst/>
              <a:defRPr/>
            </a:pPr>
            <a:endParaRPr lang="en-GB" sz="5400" dirty="0">
              <a:solidFill>
                <a:schemeClr val="tx1">
                  <a:lumMod val="95000"/>
                  <a:lumOff val="5000"/>
                </a:schemeClr>
              </a:solidFill>
              <a:latin typeface="Lato Heavy" panose="020F0502020204030203" pitchFamily="34" charset="0"/>
              <a:ea typeface="Lato Heavy" panose="020F0502020204030203" pitchFamily="34" charset="0"/>
              <a:cs typeface="Lato Heavy" panose="020F0502020204030203" pitchFamily="34" charset="0"/>
            </a:endParaRPr>
          </a:p>
          <a:p>
            <a:pPr>
              <a:defRPr/>
            </a:pPr>
            <a:r>
              <a:rPr lang="en-GB" sz="5400" dirty="0">
                <a:solidFill>
                  <a:schemeClr val="tx1">
                    <a:lumMod val="95000"/>
                    <a:lumOff val="5000"/>
                  </a:schemeClr>
                </a:solidFill>
                <a:effectLst/>
                <a:latin typeface="Roboto" panose="02000000000000000000" pitchFamily="2" charset="0"/>
                <a:ea typeface="Roboto" panose="02000000000000000000" pitchFamily="2" charset="0"/>
                <a:cs typeface="Roboto" panose="02000000000000000000" pitchFamily="2" charset="0"/>
              </a:rPr>
              <a:t> </a:t>
            </a:r>
            <a:r>
              <a:rPr kumimoji="0" lang="en-GB" sz="5400" b="0" i="0" u="none" strike="noStrike" kern="0" cap="none" spc="0" normalizeH="0" baseline="0" noProof="0" dirty="0">
                <a:ln>
                  <a:noFill/>
                </a:ln>
                <a:solidFill>
                  <a:prstClr val="black">
                    <a:lumMod val="95000"/>
                    <a:lumOff val="5000"/>
                  </a:prstClr>
                </a:solidFill>
                <a:effectLst/>
                <a:uLnTx/>
                <a:uFillTx/>
                <a:latin typeface="Roboto" panose="02000000000000000000" pitchFamily="2" charset="0"/>
                <a:ea typeface="Roboto" panose="02000000000000000000" pitchFamily="2" charset="0"/>
                <a:cs typeface="Roboto" panose="02000000000000000000" pitchFamily="2" charset="0"/>
              </a:rPr>
              <a:t>    •  </a:t>
            </a:r>
            <a:r>
              <a:rPr lang="en-GB" sz="4400" dirty="0">
                <a:solidFill>
                  <a:schemeClr val="tx1">
                    <a:lumMod val="95000"/>
                    <a:lumOff val="5000"/>
                  </a:schemeClr>
                </a:solidFill>
                <a:latin typeface="Lato Heavy" panose="020F0502020204030203" pitchFamily="34" charset="0"/>
                <a:ea typeface="Lato Heavy" panose="020F0502020204030203" pitchFamily="34" charset="0"/>
                <a:cs typeface="Lato Heavy" panose="020F0502020204030203" pitchFamily="34" charset="0"/>
              </a:rPr>
              <a:t>Internews Presentation</a:t>
            </a:r>
          </a:p>
          <a:p>
            <a:pPr>
              <a:defRPr/>
            </a:pPr>
            <a:endParaRPr lang="en-GB" sz="5400" dirty="0">
              <a:solidFill>
                <a:schemeClr val="tx1">
                  <a:lumMod val="95000"/>
                  <a:lumOff val="5000"/>
                </a:schemeClr>
              </a:solidFill>
              <a:effectLst/>
              <a:latin typeface="Roboto" panose="02000000000000000000" pitchFamily="2" charset="0"/>
              <a:ea typeface="Roboto" panose="02000000000000000000" pitchFamily="2" charset="0"/>
              <a:cs typeface="Roboto" panose="02000000000000000000" pitchFamily="2" charset="0"/>
            </a:endParaRPr>
          </a:p>
          <a:p>
            <a:pPr>
              <a:defRPr/>
            </a:pPr>
            <a:r>
              <a:rPr lang="en-GB" sz="5400" dirty="0">
                <a:solidFill>
                  <a:schemeClr val="tx1">
                    <a:lumMod val="95000"/>
                    <a:lumOff val="5000"/>
                  </a:schemeClr>
                </a:solidFill>
                <a:effectLst/>
                <a:latin typeface="Roboto" panose="02000000000000000000" pitchFamily="2" charset="0"/>
                <a:ea typeface="Roboto" panose="02000000000000000000" pitchFamily="2" charset="0"/>
                <a:cs typeface="Roboto" panose="02000000000000000000" pitchFamily="2" charset="0"/>
              </a:rPr>
              <a:t>     • </a:t>
            </a:r>
            <a:r>
              <a:rPr lang="en-GB" sz="4400" dirty="0">
                <a:solidFill>
                  <a:schemeClr val="tx1">
                    <a:lumMod val="95000"/>
                    <a:lumOff val="5000"/>
                  </a:schemeClr>
                </a:solidFill>
                <a:latin typeface="Lato Heavy" panose="020F0502020204030203" pitchFamily="34" charset="0"/>
                <a:ea typeface="Lato Heavy" panose="020F0502020204030203" pitchFamily="34" charset="0"/>
                <a:cs typeface="Lato Heavy" panose="020F0502020204030203" pitchFamily="34" charset="0"/>
              </a:rPr>
              <a:t> REACH Presentation</a:t>
            </a:r>
          </a:p>
          <a:p>
            <a:pPr marL="0" marR="0">
              <a:spcBef>
                <a:spcPts val="0"/>
              </a:spcBef>
              <a:spcAft>
                <a:spcPts val="0"/>
              </a:spcAft>
            </a:pPr>
            <a:endParaRPr lang="en-GB" sz="5400" dirty="0">
              <a:solidFill>
                <a:schemeClr val="tx1">
                  <a:lumMod val="95000"/>
                  <a:lumOff val="5000"/>
                </a:schemeClr>
              </a:solidFill>
              <a:effectLst/>
              <a:latin typeface="Roboto" panose="02000000000000000000" pitchFamily="2" charset="0"/>
              <a:ea typeface="Roboto" panose="02000000000000000000" pitchFamily="2" charset="0"/>
              <a:cs typeface="Roboto" panose="02000000000000000000" pitchFamily="2" charset="0"/>
            </a:endParaRPr>
          </a:p>
          <a:p>
            <a:r>
              <a:rPr lang="en-GB" sz="5400" dirty="0">
                <a:solidFill>
                  <a:schemeClr val="tx1">
                    <a:lumMod val="95000"/>
                    <a:lumOff val="5000"/>
                  </a:schemeClr>
                </a:solidFill>
                <a:effectLst/>
                <a:latin typeface="Roboto" panose="02000000000000000000" pitchFamily="2" charset="0"/>
                <a:ea typeface="Roboto" panose="02000000000000000000" pitchFamily="2" charset="0"/>
                <a:cs typeface="Roboto" panose="02000000000000000000" pitchFamily="2" charset="0"/>
              </a:rPr>
              <a:t>     •  </a:t>
            </a:r>
            <a:r>
              <a:rPr lang="en-GB" sz="4400" dirty="0">
                <a:solidFill>
                  <a:schemeClr val="tx1">
                    <a:lumMod val="95000"/>
                    <a:lumOff val="5000"/>
                  </a:schemeClr>
                </a:solidFill>
                <a:latin typeface="Lato Heavy" panose="020F0502020204030203" pitchFamily="34" charset="0"/>
                <a:ea typeface="Lato Heavy" panose="020F0502020204030203" pitchFamily="34" charset="0"/>
                <a:cs typeface="Lato Heavy" panose="020F0502020204030203" pitchFamily="34" charset="0"/>
              </a:rPr>
              <a:t>AOB</a:t>
            </a:r>
          </a:p>
          <a:p>
            <a:pPr algn="l"/>
            <a:endParaRPr lang="en-GB" sz="3600" b="1" dirty="0">
              <a:solidFill>
                <a:schemeClr val="tx1">
                  <a:lumMod val="95000"/>
                  <a:lumOff val="5000"/>
                </a:schemeClr>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a:extLst>
              <a:ext uri="{FF2B5EF4-FFF2-40B4-BE49-F238E27FC236}">
                <a16:creationId xmlns:a16="http://schemas.microsoft.com/office/drawing/2014/main" id="{C1816435-9AF5-3F65-DBE7-47285735C4F8}"/>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50850" y="389404"/>
            <a:ext cx="5029200" cy="820271"/>
          </a:xfrm>
          <a:prstGeom prst="rect">
            <a:avLst/>
          </a:prstGeom>
        </p:spPr>
      </p:pic>
    </p:spTree>
    <p:extLst>
      <p:ext uri="{BB962C8B-B14F-4D97-AF65-F5344CB8AC3E}">
        <p14:creationId xmlns:p14="http://schemas.microsoft.com/office/powerpoint/2010/main" val="14721662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BFB0CC2-4C41-E0DE-BFF1-46A8811DB9C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0850" y="1514475"/>
            <a:ext cx="19276623" cy="10846634"/>
          </a:xfrm>
          <a:prstGeom prst="rect">
            <a:avLst/>
          </a:prstGeom>
        </p:spPr>
      </p:pic>
      <p:sp>
        <p:nvSpPr>
          <p:cNvPr id="2" name="object 2"/>
          <p:cNvSpPr txBox="1">
            <a:spLocks noGrp="1"/>
          </p:cNvSpPr>
          <p:nvPr>
            <p:ph type="title"/>
          </p:nvPr>
        </p:nvSpPr>
        <p:spPr>
          <a:xfrm>
            <a:off x="5976258" y="30627"/>
            <a:ext cx="13598816" cy="1232388"/>
          </a:xfrm>
          <a:prstGeom prst="rect">
            <a:avLst/>
          </a:prstGeom>
        </p:spPr>
        <p:txBody>
          <a:bodyPr vert="horz" wrap="square" lIns="0" tIns="214629" rIns="0" bIns="0" rtlCol="0">
            <a:spAutoFit/>
          </a:bodyPr>
          <a:lstStyle/>
          <a:p>
            <a:pPr algn="r">
              <a:lnSpc>
                <a:spcPct val="100000"/>
              </a:lnSpc>
            </a:pPr>
            <a:r>
              <a:rPr lang="en-US" sz="6600" b="1" spc="-405" dirty="0">
                <a:solidFill>
                  <a:schemeClr val="tx1"/>
                </a:solidFill>
                <a:latin typeface="Roboto" panose="02000000000000000000" pitchFamily="2" charset="0"/>
                <a:cs typeface="Roboto" panose="02000000000000000000" pitchFamily="2" charset="0"/>
              </a:rPr>
              <a:t>Internews Presentation</a:t>
            </a:r>
          </a:p>
        </p:txBody>
      </p:sp>
      <p:sp>
        <p:nvSpPr>
          <p:cNvPr id="5" name="object 5"/>
          <p:cNvSpPr/>
          <p:nvPr/>
        </p:nvSpPr>
        <p:spPr>
          <a:xfrm flipV="1">
            <a:off x="455386" y="1391152"/>
            <a:ext cx="19276623" cy="123323"/>
          </a:xfrm>
          <a:custGeom>
            <a:avLst/>
            <a:gdLst/>
            <a:ahLst/>
            <a:cxnLst/>
            <a:rect l="l" t="t" r="r" b="b"/>
            <a:pathLst>
              <a:path w="9015730">
                <a:moveTo>
                  <a:pt x="0" y="0"/>
                </a:moveTo>
                <a:lnTo>
                  <a:pt x="9015432" y="0"/>
                </a:lnTo>
              </a:path>
            </a:pathLst>
          </a:custGeom>
          <a:ln w="20941">
            <a:solidFill>
              <a:srgbClr val="334464"/>
            </a:solidFill>
          </a:ln>
        </p:spPr>
        <p:txBody>
          <a:bodyPr wrap="square" lIns="0" tIns="0" rIns="0" bIns="0" rtlCol="0"/>
          <a:lstStyle/>
          <a:p>
            <a:endParaRPr/>
          </a:p>
        </p:txBody>
      </p:sp>
      <p:sp>
        <p:nvSpPr>
          <p:cNvPr id="11" name="object 5">
            <a:extLst>
              <a:ext uri="{FF2B5EF4-FFF2-40B4-BE49-F238E27FC236}">
                <a16:creationId xmlns:a16="http://schemas.microsoft.com/office/drawing/2014/main" id="{B9A405BE-86FE-41C4-BBC5-8F19D4E3FF9A}"/>
              </a:ext>
            </a:extLst>
          </p:cNvPr>
          <p:cNvSpPr/>
          <p:nvPr/>
        </p:nvSpPr>
        <p:spPr>
          <a:xfrm flipV="1">
            <a:off x="450850" y="12639675"/>
            <a:ext cx="19276623" cy="112112"/>
          </a:xfrm>
          <a:custGeom>
            <a:avLst/>
            <a:gdLst/>
            <a:ahLst/>
            <a:cxnLst/>
            <a:rect l="l" t="t" r="r" b="b"/>
            <a:pathLst>
              <a:path w="9015730">
                <a:moveTo>
                  <a:pt x="0" y="0"/>
                </a:moveTo>
                <a:lnTo>
                  <a:pt x="9015432" y="0"/>
                </a:lnTo>
              </a:path>
            </a:pathLst>
          </a:custGeom>
          <a:ln w="20941">
            <a:solidFill>
              <a:srgbClr val="334464"/>
            </a:solidFill>
          </a:ln>
        </p:spPr>
        <p:txBody>
          <a:bodyPr wrap="square" lIns="0" tIns="0" rIns="0" bIns="0" rtlCol="0"/>
          <a:lstStyle/>
          <a:p>
            <a:endParaRPr/>
          </a:p>
        </p:txBody>
      </p:sp>
      <p:pic>
        <p:nvPicPr>
          <p:cNvPr id="7" name="Graphic 6">
            <a:extLst>
              <a:ext uri="{FF2B5EF4-FFF2-40B4-BE49-F238E27FC236}">
                <a16:creationId xmlns:a16="http://schemas.microsoft.com/office/drawing/2014/main" id="{E1445697-D6F3-B5D1-1BDD-3A479F922B94}"/>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50850" y="389404"/>
            <a:ext cx="5029200" cy="820271"/>
          </a:xfrm>
          <a:prstGeom prst="rect">
            <a:avLst/>
          </a:prstGeom>
        </p:spPr>
      </p:pic>
    </p:spTree>
    <p:extLst>
      <p:ext uri="{BB962C8B-B14F-4D97-AF65-F5344CB8AC3E}">
        <p14:creationId xmlns:p14="http://schemas.microsoft.com/office/powerpoint/2010/main" val="12232387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09E9CF6-26AE-0116-2DFA-72DF2108416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0850" y="1514475"/>
            <a:ext cx="19276622" cy="10785560"/>
          </a:xfrm>
          <a:prstGeom prst="rect">
            <a:avLst/>
          </a:prstGeom>
        </p:spPr>
      </p:pic>
      <p:sp>
        <p:nvSpPr>
          <p:cNvPr id="2" name="object 2"/>
          <p:cNvSpPr txBox="1">
            <a:spLocks noGrp="1"/>
          </p:cNvSpPr>
          <p:nvPr>
            <p:ph type="title"/>
          </p:nvPr>
        </p:nvSpPr>
        <p:spPr>
          <a:xfrm>
            <a:off x="5976258" y="30627"/>
            <a:ext cx="13598816" cy="1232388"/>
          </a:xfrm>
          <a:prstGeom prst="rect">
            <a:avLst/>
          </a:prstGeom>
        </p:spPr>
        <p:txBody>
          <a:bodyPr vert="horz" wrap="square" lIns="0" tIns="214629" rIns="0" bIns="0" rtlCol="0">
            <a:spAutoFit/>
          </a:bodyPr>
          <a:lstStyle/>
          <a:p>
            <a:pPr algn="r">
              <a:lnSpc>
                <a:spcPct val="100000"/>
              </a:lnSpc>
            </a:pPr>
            <a:r>
              <a:rPr lang="en-US" sz="6600" b="1" spc="-405" dirty="0">
                <a:solidFill>
                  <a:schemeClr val="tx1"/>
                </a:solidFill>
                <a:latin typeface="Roboto" panose="02000000000000000000" pitchFamily="2" charset="0"/>
                <a:cs typeface="Roboto" panose="02000000000000000000" pitchFamily="2" charset="0"/>
              </a:rPr>
              <a:t>Internews Presentation</a:t>
            </a:r>
          </a:p>
        </p:txBody>
      </p:sp>
      <p:sp>
        <p:nvSpPr>
          <p:cNvPr id="5" name="object 5"/>
          <p:cNvSpPr/>
          <p:nvPr/>
        </p:nvSpPr>
        <p:spPr>
          <a:xfrm flipV="1">
            <a:off x="455386" y="1391152"/>
            <a:ext cx="19276623" cy="123323"/>
          </a:xfrm>
          <a:custGeom>
            <a:avLst/>
            <a:gdLst/>
            <a:ahLst/>
            <a:cxnLst/>
            <a:rect l="l" t="t" r="r" b="b"/>
            <a:pathLst>
              <a:path w="9015730">
                <a:moveTo>
                  <a:pt x="0" y="0"/>
                </a:moveTo>
                <a:lnTo>
                  <a:pt x="9015432" y="0"/>
                </a:lnTo>
              </a:path>
            </a:pathLst>
          </a:custGeom>
          <a:ln w="20941">
            <a:solidFill>
              <a:srgbClr val="334464"/>
            </a:solidFill>
          </a:ln>
        </p:spPr>
        <p:txBody>
          <a:bodyPr wrap="square" lIns="0" tIns="0" rIns="0" bIns="0" rtlCol="0"/>
          <a:lstStyle/>
          <a:p>
            <a:endParaRPr/>
          </a:p>
        </p:txBody>
      </p:sp>
      <p:sp>
        <p:nvSpPr>
          <p:cNvPr id="11" name="object 5">
            <a:extLst>
              <a:ext uri="{FF2B5EF4-FFF2-40B4-BE49-F238E27FC236}">
                <a16:creationId xmlns:a16="http://schemas.microsoft.com/office/drawing/2014/main" id="{B9A405BE-86FE-41C4-BBC5-8F19D4E3FF9A}"/>
              </a:ext>
            </a:extLst>
          </p:cNvPr>
          <p:cNvSpPr/>
          <p:nvPr/>
        </p:nvSpPr>
        <p:spPr>
          <a:xfrm flipV="1">
            <a:off x="450850" y="12639675"/>
            <a:ext cx="19276623" cy="112112"/>
          </a:xfrm>
          <a:custGeom>
            <a:avLst/>
            <a:gdLst/>
            <a:ahLst/>
            <a:cxnLst/>
            <a:rect l="l" t="t" r="r" b="b"/>
            <a:pathLst>
              <a:path w="9015730">
                <a:moveTo>
                  <a:pt x="0" y="0"/>
                </a:moveTo>
                <a:lnTo>
                  <a:pt x="9015432" y="0"/>
                </a:lnTo>
              </a:path>
            </a:pathLst>
          </a:custGeom>
          <a:ln w="20941">
            <a:solidFill>
              <a:srgbClr val="334464"/>
            </a:solidFill>
          </a:ln>
        </p:spPr>
        <p:txBody>
          <a:bodyPr wrap="square" lIns="0" tIns="0" rIns="0" bIns="0" rtlCol="0"/>
          <a:lstStyle/>
          <a:p>
            <a:endParaRPr/>
          </a:p>
        </p:txBody>
      </p:sp>
      <p:pic>
        <p:nvPicPr>
          <p:cNvPr id="7" name="Graphic 6">
            <a:extLst>
              <a:ext uri="{FF2B5EF4-FFF2-40B4-BE49-F238E27FC236}">
                <a16:creationId xmlns:a16="http://schemas.microsoft.com/office/drawing/2014/main" id="{E1445697-D6F3-B5D1-1BDD-3A479F922B94}"/>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50850" y="389404"/>
            <a:ext cx="5029200" cy="820271"/>
          </a:xfrm>
          <a:prstGeom prst="rect">
            <a:avLst/>
          </a:prstGeom>
        </p:spPr>
      </p:pic>
    </p:spTree>
    <p:extLst>
      <p:ext uri="{BB962C8B-B14F-4D97-AF65-F5344CB8AC3E}">
        <p14:creationId xmlns:p14="http://schemas.microsoft.com/office/powerpoint/2010/main" val="15389728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DEF4648-D77E-94DB-CA9A-5234FEE29DA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0849" y="1541981"/>
            <a:ext cx="19276623" cy="10855970"/>
          </a:xfrm>
          <a:prstGeom prst="rect">
            <a:avLst/>
          </a:prstGeom>
        </p:spPr>
      </p:pic>
      <p:sp>
        <p:nvSpPr>
          <p:cNvPr id="2" name="object 2"/>
          <p:cNvSpPr txBox="1">
            <a:spLocks noGrp="1"/>
          </p:cNvSpPr>
          <p:nvPr>
            <p:ph type="title"/>
          </p:nvPr>
        </p:nvSpPr>
        <p:spPr>
          <a:xfrm>
            <a:off x="5976258" y="30627"/>
            <a:ext cx="13598816" cy="1232388"/>
          </a:xfrm>
          <a:prstGeom prst="rect">
            <a:avLst/>
          </a:prstGeom>
        </p:spPr>
        <p:txBody>
          <a:bodyPr vert="horz" wrap="square" lIns="0" tIns="214629" rIns="0" bIns="0" rtlCol="0">
            <a:spAutoFit/>
          </a:bodyPr>
          <a:lstStyle/>
          <a:p>
            <a:pPr algn="r">
              <a:lnSpc>
                <a:spcPct val="100000"/>
              </a:lnSpc>
            </a:pPr>
            <a:r>
              <a:rPr lang="en-US" sz="6600" b="1" spc="-405" dirty="0">
                <a:solidFill>
                  <a:schemeClr val="tx1"/>
                </a:solidFill>
                <a:latin typeface="Roboto" panose="02000000000000000000" pitchFamily="2" charset="0"/>
                <a:cs typeface="Roboto" panose="02000000000000000000" pitchFamily="2" charset="0"/>
              </a:rPr>
              <a:t>Internews Presentation</a:t>
            </a:r>
          </a:p>
        </p:txBody>
      </p:sp>
      <p:sp>
        <p:nvSpPr>
          <p:cNvPr id="5" name="object 5"/>
          <p:cNvSpPr/>
          <p:nvPr/>
        </p:nvSpPr>
        <p:spPr>
          <a:xfrm flipV="1">
            <a:off x="455386" y="1391152"/>
            <a:ext cx="19276623" cy="123323"/>
          </a:xfrm>
          <a:custGeom>
            <a:avLst/>
            <a:gdLst/>
            <a:ahLst/>
            <a:cxnLst/>
            <a:rect l="l" t="t" r="r" b="b"/>
            <a:pathLst>
              <a:path w="9015730">
                <a:moveTo>
                  <a:pt x="0" y="0"/>
                </a:moveTo>
                <a:lnTo>
                  <a:pt x="9015432" y="0"/>
                </a:lnTo>
              </a:path>
            </a:pathLst>
          </a:custGeom>
          <a:ln w="20941">
            <a:solidFill>
              <a:srgbClr val="334464"/>
            </a:solidFill>
          </a:ln>
        </p:spPr>
        <p:txBody>
          <a:bodyPr wrap="square" lIns="0" tIns="0" rIns="0" bIns="0" rtlCol="0"/>
          <a:lstStyle/>
          <a:p>
            <a:endParaRPr/>
          </a:p>
        </p:txBody>
      </p:sp>
      <p:sp>
        <p:nvSpPr>
          <p:cNvPr id="11" name="object 5">
            <a:extLst>
              <a:ext uri="{FF2B5EF4-FFF2-40B4-BE49-F238E27FC236}">
                <a16:creationId xmlns:a16="http://schemas.microsoft.com/office/drawing/2014/main" id="{B9A405BE-86FE-41C4-BBC5-8F19D4E3FF9A}"/>
              </a:ext>
            </a:extLst>
          </p:cNvPr>
          <p:cNvSpPr/>
          <p:nvPr/>
        </p:nvSpPr>
        <p:spPr>
          <a:xfrm flipV="1">
            <a:off x="450850" y="12639675"/>
            <a:ext cx="19276623" cy="112112"/>
          </a:xfrm>
          <a:custGeom>
            <a:avLst/>
            <a:gdLst/>
            <a:ahLst/>
            <a:cxnLst/>
            <a:rect l="l" t="t" r="r" b="b"/>
            <a:pathLst>
              <a:path w="9015730">
                <a:moveTo>
                  <a:pt x="0" y="0"/>
                </a:moveTo>
                <a:lnTo>
                  <a:pt x="9015432" y="0"/>
                </a:lnTo>
              </a:path>
            </a:pathLst>
          </a:custGeom>
          <a:ln w="20941">
            <a:solidFill>
              <a:srgbClr val="334464"/>
            </a:solidFill>
          </a:ln>
        </p:spPr>
        <p:txBody>
          <a:bodyPr wrap="square" lIns="0" tIns="0" rIns="0" bIns="0" rtlCol="0"/>
          <a:lstStyle/>
          <a:p>
            <a:endParaRPr/>
          </a:p>
        </p:txBody>
      </p:sp>
      <p:pic>
        <p:nvPicPr>
          <p:cNvPr id="7" name="Graphic 6">
            <a:extLst>
              <a:ext uri="{FF2B5EF4-FFF2-40B4-BE49-F238E27FC236}">
                <a16:creationId xmlns:a16="http://schemas.microsoft.com/office/drawing/2014/main" id="{E1445697-D6F3-B5D1-1BDD-3A479F922B94}"/>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50850" y="389404"/>
            <a:ext cx="5029200" cy="820271"/>
          </a:xfrm>
          <a:prstGeom prst="rect">
            <a:avLst/>
          </a:prstGeom>
        </p:spPr>
      </p:pic>
    </p:spTree>
    <p:extLst>
      <p:ext uri="{BB962C8B-B14F-4D97-AF65-F5344CB8AC3E}">
        <p14:creationId xmlns:p14="http://schemas.microsoft.com/office/powerpoint/2010/main" val="26653164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E96CE7-015C-B851-95E2-906B862977B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0850" y="1514474"/>
            <a:ext cx="19276622" cy="10841769"/>
          </a:xfrm>
          <a:prstGeom prst="rect">
            <a:avLst/>
          </a:prstGeom>
        </p:spPr>
      </p:pic>
      <p:sp>
        <p:nvSpPr>
          <p:cNvPr id="2" name="object 2"/>
          <p:cNvSpPr txBox="1">
            <a:spLocks noGrp="1"/>
          </p:cNvSpPr>
          <p:nvPr>
            <p:ph type="title"/>
          </p:nvPr>
        </p:nvSpPr>
        <p:spPr>
          <a:xfrm>
            <a:off x="5976258" y="30627"/>
            <a:ext cx="13598816" cy="1232388"/>
          </a:xfrm>
          <a:prstGeom prst="rect">
            <a:avLst/>
          </a:prstGeom>
        </p:spPr>
        <p:txBody>
          <a:bodyPr vert="horz" wrap="square" lIns="0" tIns="214629" rIns="0" bIns="0" rtlCol="0">
            <a:spAutoFit/>
          </a:bodyPr>
          <a:lstStyle/>
          <a:p>
            <a:pPr algn="r">
              <a:lnSpc>
                <a:spcPct val="100000"/>
              </a:lnSpc>
            </a:pPr>
            <a:r>
              <a:rPr lang="en-US" sz="6600" b="1" spc="-405" dirty="0">
                <a:solidFill>
                  <a:schemeClr val="tx1"/>
                </a:solidFill>
                <a:latin typeface="Roboto" panose="02000000000000000000" pitchFamily="2" charset="0"/>
                <a:cs typeface="Roboto" panose="02000000000000000000" pitchFamily="2" charset="0"/>
              </a:rPr>
              <a:t>Internews Presentation</a:t>
            </a:r>
          </a:p>
        </p:txBody>
      </p:sp>
      <p:sp>
        <p:nvSpPr>
          <p:cNvPr id="5" name="object 5"/>
          <p:cNvSpPr/>
          <p:nvPr/>
        </p:nvSpPr>
        <p:spPr>
          <a:xfrm flipV="1">
            <a:off x="455386" y="1391152"/>
            <a:ext cx="19276623" cy="123323"/>
          </a:xfrm>
          <a:custGeom>
            <a:avLst/>
            <a:gdLst/>
            <a:ahLst/>
            <a:cxnLst/>
            <a:rect l="l" t="t" r="r" b="b"/>
            <a:pathLst>
              <a:path w="9015730">
                <a:moveTo>
                  <a:pt x="0" y="0"/>
                </a:moveTo>
                <a:lnTo>
                  <a:pt x="9015432" y="0"/>
                </a:lnTo>
              </a:path>
            </a:pathLst>
          </a:custGeom>
          <a:ln w="20941">
            <a:solidFill>
              <a:srgbClr val="334464"/>
            </a:solidFill>
          </a:ln>
        </p:spPr>
        <p:txBody>
          <a:bodyPr wrap="square" lIns="0" tIns="0" rIns="0" bIns="0" rtlCol="0"/>
          <a:lstStyle/>
          <a:p>
            <a:endParaRPr/>
          </a:p>
        </p:txBody>
      </p:sp>
      <p:sp>
        <p:nvSpPr>
          <p:cNvPr id="11" name="object 5">
            <a:extLst>
              <a:ext uri="{FF2B5EF4-FFF2-40B4-BE49-F238E27FC236}">
                <a16:creationId xmlns:a16="http://schemas.microsoft.com/office/drawing/2014/main" id="{B9A405BE-86FE-41C4-BBC5-8F19D4E3FF9A}"/>
              </a:ext>
            </a:extLst>
          </p:cNvPr>
          <p:cNvSpPr/>
          <p:nvPr/>
        </p:nvSpPr>
        <p:spPr>
          <a:xfrm flipV="1">
            <a:off x="450850" y="12639675"/>
            <a:ext cx="19276623" cy="112112"/>
          </a:xfrm>
          <a:custGeom>
            <a:avLst/>
            <a:gdLst/>
            <a:ahLst/>
            <a:cxnLst/>
            <a:rect l="l" t="t" r="r" b="b"/>
            <a:pathLst>
              <a:path w="9015730">
                <a:moveTo>
                  <a:pt x="0" y="0"/>
                </a:moveTo>
                <a:lnTo>
                  <a:pt x="9015432" y="0"/>
                </a:lnTo>
              </a:path>
            </a:pathLst>
          </a:custGeom>
          <a:ln w="20941">
            <a:solidFill>
              <a:srgbClr val="334464"/>
            </a:solidFill>
          </a:ln>
        </p:spPr>
        <p:txBody>
          <a:bodyPr wrap="square" lIns="0" tIns="0" rIns="0" bIns="0" rtlCol="0"/>
          <a:lstStyle/>
          <a:p>
            <a:endParaRPr/>
          </a:p>
        </p:txBody>
      </p:sp>
      <p:pic>
        <p:nvPicPr>
          <p:cNvPr id="7" name="Graphic 6">
            <a:extLst>
              <a:ext uri="{FF2B5EF4-FFF2-40B4-BE49-F238E27FC236}">
                <a16:creationId xmlns:a16="http://schemas.microsoft.com/office/drawing/2014/main" id="{E1445697-D6F3-B5D1-1BDD-3A479F922B94}"/>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50850" y="389404"/>
            <a:ext cx="5029200" cy="820271"/>
          </a:xfrm>
          <a:prstGeom prst="rect">
            <a:avLst/>
          </a:prstGeom>
        </p:spPr>
      </p:pic>
    </p:spTree>
    <p:extLst>
      <p:ext uri="{BB962C8B-B14F-4D97-AF65-F5344CB8AC3E}">
        <p14:creationId xmlns:p14="http://schemas.microsoft.com/office/powerpoint/2010/main" val="9129389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F706A9E-E315-D213-9470-4E64E00E32A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0850" y="1514475"/>
            <a:ext cx="19276623" cy="10866168"/>
          </a:xfrm>
          <a:prstGeom prst="rect">
            <a:avLst/>
          </a:prstGeom>
        </p:spPr>
      </p:pic>
      <p:sp>
        <p:nvSpPr>
          <p:cNvPr id="2" name="object 2"/>
          <p:cNvSpPr txBox="1">
            <a:spLocks noGrp="1"/>
          </p:cNvSpPr>
          <p:nvPr>
            <p:ph type="title"/>
          </p:nvPr>
        </p:nvSpPr>
        <p:spPr>
          <a:xfrm>
            <a:off x="5976258" y="30627"/>
            <a:ext cx="13598816" cy="1232388"/>
          </a:xfrm>
          <a:prstGeom prst="rect">
            <a:avLst/>
          </a:prstGeom>
        </p:spPr>
        <p:txBody>
          <a:bodyPr vert="horz" wrap="square" lIns="0" tIns="214629" rIns="0" bIns="0" rtlCol="0">
            <a:spAutoFit/>
          </a:bodyPr>
          <a:lstStyle/>
          <a:p>
            <a:pPr algn="r">
              <a:lnSpc>
                <a:spcPct val="100000"/>
              </a:lnSpc>
            </a:pPr>
            <a:r>
              <a:rPr lang="en-US" sz="6600" b="1" spc="-405" dirty="0">
                <a:solidFill>
                  <a:schemeClr val="tx1"/>
                </a:solidFill>
                <a:latin typeface="Roboto" panose="02000000000000000000" pitchFamily="2" charset="0"/>
                <a:cs typeface="Roboto" panose="02000000000000000000" pitchFamily="2" charset="0"/>
              </a:rPr>
              <a:t>Internews Presentation</a:t>
            </a:r>
          </a:p>
        </p:txBody>
      </p:sp>
      <p:sp>
        <p:nvSpPr>
          <p:cNvPr id="5" name="object 5"/>
          <p:cNvSpPr/>
          <p:nvPr/>
        </p:nvSpPr>
        <p:spPr>
          <a:xfrm flipV="1">
            <a:off x="455386" y="1391152"/>
            <a:ext cx="19276623" cy="123323"/>
          </a:xfrm>
          <a:custGeom>
            <a:avLst/>
            <a:gdLst/>
            <a:ahLst/>
            <a:cxnLst/>
            <a:rect l="l" t="t" r="r" b="b"/>
            <a:pathLst>
              <a:path w="9015730">
                <a:moveTo>
                  <a:pt x="0" y="0"/>
                </a:moveTo>
                <a:lnTo>
                  <a:pt x="9015432" y="0"/>
                </a:lnTo>
              </a:path>
            </a:pathLst>
          </a:custGeom>
          <a:ln w="20941">
            <a:solidFill>
              <a:srgbClr val="334464"/>
            </a:solidFill>
          </a:ln>
        </p:spPr>
        <p:txBody>
          <a:bodyPr wrap="square" lIns="0" tIns="0" rIns="0" bIns="0" rtlCol="0"/>
          <a:lstStyle/>
          <a:p>
            <a:endParaRPr/>
          </a:p>
        </p:txBody>
      </p:sp>
      <p:sp>
        <p:nvSpPr>
          <p:cNvPr id="11" name="object 5">
            <a:extLst>
              <a:ext uri="{FF2B5EF4-FFF2-40B4-BE49-F238E27FC236}">
                <a16:creationId xmlns:a16="http://schemas.microsoft.com/office/drawing/2014/main" id="{B9A405BE-86FE-41C4-BBC5-8F19D4E3FF9A}"/>
              </a:ext>
            </a:extLst>
          </p:cNvPr>
          <p:cNvSpPr/>
          <p:nvPr/>
        </p:nvSpPr>
        <p:spPr>
          <a:xfrm flipV="1">
            <a:off x="450850" y="12639675"/>
            <a:ext cx="19276623" cy="112112"/>
          </a:xfrm>
          <a:custGeom>
            <a:avLst/>
            <a:gdLst/>
            <a:ahLst/>
            <a:cxnLst/>
            <a:rect l="l" t="t" r="r" b="b"/>
            <a:pathLst>
              <a:path w="9015730">
                <a:moveTo>
                  <a:pt x="0" y="0"/>
                </a:moveTo>
                <a:lnTo>
                  <a:pt x="9015432" y="0"/>
                </a:lnTo>
              </a:path>
            </a:pathLst>
          </a:custGeom>
          <a:ln w="20941">
            <a:solidFill>
              <a:srgbClr val="334464"/>
            </a:solidFill>
          </a:ln>
        </p:spPr>
        <p:txBody>
          <a:bodyPr wrap="square" lIns="0" tIns="0" rIns="0" bIns="0" rtlCol="0"/>
          <a:lstStyle/>
          <a:p>
            <a:endParaRPr/>
          </a:p>
        </p:txBody>
      </p:sp>
      <p:pic>
        <p:nvPicPr>
          <p:cNvPr id="7" name="Graphic 6">
            <a:extLst>
              <a:ext uri="{FF2B5EF4-FFF2-40B4-BE49-F238E27FC236}">
                <a16:creationId xmlns:a16="http://schemas.microsoft.com/office/drawing/2014/main" id="{E1445697-D6F3-B5D1-1BDD-3A479F922B94}"/>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50850" y="389404"/>
            <a:ext cx="5029200" cy="820271"/>
          </a:xfrm>
          <a:prstGeom prst="rect">
            <a:avLst/>
          </a:prstGeom>
        </p:spPr>
      </p:pic>
    </p:spTree>
    <p:extLst>
      <p:ext uri="{BB962C8B-B14F-4D97-AF65-F5344CB8AC3E}">
        <p14:creationId xmlns:p14="http://schemas.microsoft.com/office/powerpoint/2010/main" val="30258853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BBDC154-2E38-5D46-108A-EA14950625F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50850" y="1514475"/>
            <a:ext cx="19276623" cy="11240486"/>
          </a:xfrm>
          <a:prstGeom prst="rect">
            <a:avLst/>
          </a:prstGeom>
        </p:spPr>
      </p:pic>
      <p:sp>
        <p:nvSpPr>
          <p:cNvPr id="2" name="object 2"/>
          <p:cNvSpPr txBox="1">
            <a:spLocks noGrp="1"/>
          </p:cNvSpPr>
          <p:nvPr>
            <p:ph type="title"/>
          </p:nvPr>
        </p:nvSpPr>
        <p:spPr>
          <a:xfrm>
            <a:off x="5976258" y="30627"/>
            <a:ext cx="13598816" cy="1232388"/>
          </a:xfrm>
          <a:prstGeom prst="rect">
            <a:avLst/>
          </a:prstGeom>
        </p:spPr>
        <p:txBody>
          <a:bodyPr vert="horz" wrap="square" lIns="0" tIns="214629" rIns="0" bIns="0" rtlCol="0">
            <a:spAutoFit/>
          </a:bodyPr>
          <a:lstStyle/>
          <a:p>
            <a:pPr algn="r">
              <a:lnSpc>
                <a:spcPct val="100000"/>
              </a:lnSpc>
            </a:pPr>
            <a:r>
              <a:rPr lang="en-US" sz="6600" b="1" spc="-405" dirty="0">
                <a:solidFill>
                  <a:schemeClr val="tx1"/>
                </a:solidFill>
                <a:latin typeface="Roboto" panose="02000000000000000000" pitchFamily="2" charset="0"/>
                <a:cs typeface="Roboto" panose="02000000000000000000" pitchFamily="2" charset="0"/>
              </a:rPr>
              <a:t>Internews Presentation</a:t>
            </a:r>
          </a:p>
        </p:txBody>
      </p:sp>
      <p:sp>
        <p:nvSpPr>
          <p:cNvPr id="5" name="object 5"/>
          <p:cNvSpPr/>
          <p:nvPr/>
        </p:nvSpPr>
        <p:spPr>
          <a:xfrm flipV="1">
            <a:off x="455386" y="1391152"/>
            <a:ext cx="19276623" cy="123323"/>
          </a:xfrm>
          <a:custGeom>
            <a:avLst/>
            <a:gdLst/>
            <a:ahLst/>
            <a:cxnLst/>
            <a:rect l="l" t="t" r="r" b="b"/>
            <a:pathLst>
              <a:path w="9015730">
                <a:moveTo>
                  <a:pt x="0" y="0"/>
                </a:moveTo>
                <a:lnTo>
                  <a:pt x="9015432" y="0"/>
                </a:lnTo>
              </a:path>
            </a:pathLst>
          </a:custGeom>
          <a:ln w="20941">
            <a:solidFill>
              <a:srgbClr val="334464"/>
            </a:solidFill>
          </a:ln>
        </p:spPr>
        <p:txBody>
          <a:bodyPr wrap="square" lIns="0" tIns="0" rIns="0" bIns="0" rtlCol="0"/>
          <a:lstStyle/>
          <a:p>
            <a:endParaRPr/>
          </a:p>
        </p:txBody>
      </p:sp>
      <p:sp>
        <p:nvSpPr>
          <p:cNvPr id="11" name="object 5">
            <a:extLst>
              <a:ext uri="{FF2B5EF4-FFF2-40B4-BE49-F238E27FC236}">
                <a16:creationId xmlns:a16="http://schemas.microsoft.com/office/drawing/2014/main" id="{B9A405BE-86FE-41C4-BBC5-8F19D4E3FF9A}"/>
              </a:ext>
            </a:extLst>
          </p:cNvPr>
          <p:cNvSpPr/>
          <p:nvPr/>
        </p:nvSpPr>
        <p:spPr>
          <a:xfrm flipV="1">
            <a:off x="450850" y="12639675"/>
            <a:ext cx="19276623" cy="112112"/>
          </a:xfrm>
          <a:custGeom>
            <a:avLst/>
            <a:gdLst/>
            <a:ahLst/>
            <a:cxnLst/>
            <a:rect l="l" t="t" r="r" b="b"/>
            <a:pathLst>
              <a:path w="9015730">
                <a:moveTo>
                  <a:pt x="0" y="0"/>
                </a:moveTo>
                <a:lnTo>
                  <a:pt x="9015432" y="0"/>
                </a:lnTo>
              </a:path>
            </a:pathLst>
          </a:custGeom>
          <a:ln w="20941">
            <a:solidFill>
              <a:srgbClr val="334464"/>
            </a:solidFill>
          </a:ln>
        </p:spPr>
        <p:txBody>
          <a:bodyPr wrap="square" lIns="0" tIns="0" rIns="0" bIns="0" rtlCol="0"/>
          <a:lstStyle/>
          <a:p>
            <a:endParaRPr/>
          </a:p>
        </p:txBody>
      </p:sp>
      <p:pic>
        <p:nvPicPr>
          <p:cNvPr id="7" name="Graphic 6">
            <a:extLst>
              <a:ext uri="{FF2B5EF4-FFF2-40B4-BE49-F238E27FC236}">
                <a16:creationId xmlns:a16="http://schemas.microsoft.com/office/drawing/2014/main" id="{E1445697-D6F3-B5D1-1BDD-3A479F922B94}"/>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50850" y="389404"/>
            <a:ext cx="5029200" cy="820271"/>
          </a:xfrm>
          <a:prstGeom prst="rect">
            <a:avLst/>
          </a:prstGeom>
        </p:spPr>
      </p:pic>
    </p:spTree>
    <p:extLst>
      <p:ext uri="{BB962C8B-B14F-4D97-AF65-F5344CB8AC3E}">
        <p14:creationId xmlns:p14="http://schemas.microsoft.com/office/powerpoint/2010/main" val="33679906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DD7255A-32AD-04BC-E515-4437AAF2FD0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55386" y="1514475"/>
            <a:ext cx="19272087" cy="11237312"/>
          </a:xfrm>
          <a:prstGeom prst="rect">
            <a:avLst/>
          </a:prstGeom>
        </p:spPr>
      </p:pic>
      <p:sp>
        <p:nvSpPr>
          <p:cNvPr id="2" name="object 2"/>
          <p:cNvSpPr txBox="1">
            <a:spLocks noGrp="1"/>
          </p:cNvSpPr>
          <p:nvPr>
            <p:ph type="title"/>
          </p:nvPr>
        </p:nvSpPr>
        <p:spPr>
          <a:xfrm>
            <a:off x="5976258" y="30627"/>
            <a:ext cx="13598816" cy="1232388"/>
          </a:xfrm>
          <a:prstGeom prst="rect">
            <a:avLst/>
          </a:prstGeom>
        </p:spPr>
        <p:txBody>
          <a:bodyPr vert="horz" wrap="square" lIns="0" tIns="214629" rIns="0" bIns="0" rtlCol="0">
            <a:spAutoFit/>
          </a:bodyPr>
          <a:lstStyle/>
          <a:p>
            <a:pPr algn="r">
              <a:lnSpc>
                <a:spcPct val="100000"/>
              </a:lnSpc>
            </a:pPr>
            <a:r>
              <a:rPr lang="en-US" sz="6600" b="1" spc="-405" dirty="0">
                <a:solidFill>
                  <a:schemeClr val="tx1"/>
                </a:solidFill>
                <a:latin typeface="Roboto" panose="02000000000000000000" pitchFamily="2" charset="0"/>
                <a:cs typeface="Roboto" panose="02000000000000000000" pitchFamily="2" charset="0"/>
              </a:rPr>
              <a:t>Internews Presentation</a:t>
            </a:r>
          </a:p>
        </p:txBody>
      </p:sp>
      <p:sp>
        <p:nvSpPr>
          <p:cNvPr id="5" name="object 5"/>
          <p:cNvSpPr/>
          <p:nvPr/>
        </p:nvSpPr>
        <p:spPr>
          <a:xfrm flipV="1">
            <a:off x="455386" y="1391152"/>
            <a:ext cx="19276623" cy="123323"/>
          </a:xfrm>
          <a:custGeom>
            <a:avLst/>
            <a:gdLst/>
            <a:ahLst/>
            <a:cxnLst/>
            <a:rect l="l" t="t" r="r" b="b"/>
            <a:pathLst>
              <a:path w="9015730">
                <a:moveTo>
                  <a:pt x="0" y="0"/>
                </a:moveTo>
                <a:lnTo>
                  <a:pt x="9015432" y="0"/>
                </a:lnTo>
              </a:path>
            </a:pathLst>
          </a:custGeom>
          <a:ln w="20941">
            <a:solidFill>
              <a:srgbClr val="334464"/>
            </a:solidFill>
          </a:ln>
        </p:spPr>
        <p:txBody>
          <a:bodyPr wrap="square" lIns="0" tIns="0" rIns="0" bIns="0" rtlCol="0"/>
          <a:lstStyle/>
          <a:p>
            <a:endParaRPr/>
          </a:p>
        </p:txBody>
      </p:sp>
      <p:sp>
        <p:nvSpPr>
          <p:cNvPr id="11" name="object 5">
            <a:extLst>
              <a:ext uri="{FF2B5EF4-FFF2-40B4-BE49-F238E27FC236}">
                <a16:creationId xmlns:a16="http://schemas.microsoft.com/office/drawing/2014/main" id="{B9A405BE-86FE-41C4-BBC5-8F19D4E3FF9A}"/>
              </a:ext>
            </a:extLst>
          </p:cNvPr>
          <p:cNvSpPr/>
          <p:nvPr/>
        </p:nvSpPr>
        <p:spPr>
          <a:xfrm flipV="1">
            <a:off x="450850" y="12639675"/>
            <a:ext cx="19276623" cy="112112"/>
          </a:xfrm>
          <a:custGeom>
            <a:avLst/>
            <a:gdLst/>
            <a:ahLst/>
            <a:cxnLst/>
            <a:rect l="l" t="t" r="r" b="b"/>
            <a:pathLst>
              <a:path w="9015730">
                <a:moveTo>
                  <a:pt x="0" y="0"/>
                </a:moveTo>
                <a:lnTo>
                  <a:pt x="9015432" y="0"/>
                </a:lnTo>
              </a:path>
            </a:pathLst>
          </a:custGeom>
          <a:ln w="20941">
            <a:solidFill>
              <a:srgbClr val="334464"/>
            </a:solidFill>
          </a:ln>
        </p:spPr>
        <p:txBody>
          <a:bodyPr wrap="square" lIns="0" tIns="0" rIns="0" bIns="0" rtlCol="0"/>
          <a:lstStyle/>
          <a:p>
            <a:endParaRPr/>
          </a:p>
        </p:txBody>
      </p:sp>
      <p:pic>
        <p:nvPicPr>
          <p:cNvPr id="7" name="Graphic 6">
            <a:extLst>
              <a:ext uri="{FF2B5EF4-FFF2-40B4-BE49-F238E27FC236}">
                <a16:creationId xmlns:a16="http://schemas.microsoft.com/office/drawing/2014/main" id="{E1445697-D6F3-B5D1-1BDD-3A479F922B94}"/>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50850" y="389404"/>
            <a:ext cx="5029200" cy="820271"/>
          </a:xfrm>
          <a:prstGeom prst="rect">
            <a:avLst/>
          </a:prstGeom>
        </p:spPr>
      </p:pic>
    </p:spTree>
    <p:extLst>
      <p:ext uri="{BB962C8B-B14F-4D97-AF65-F5344CB8AC3E}">
        <p14:creationId xmlns:p14="http://schemas.microsoft.com/office/powerpoint/2010/main" val="31013421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29F6877-B226-AF33-3C01-3600BC5F24E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0850" y="1514475"/>
            <a:ext cx="19276623" cy="11237312"/>
          </a:xfrm>
          <a:prstGeom prst="rect">
            <a:avLst/>
          </a:prstGeom>
        </p:spPr>
      </p:pic>
      <p:sp>
        <p:nvSpPr>
          <p:cNvPr id="2" name="object 2"/>
          <p:cNvSpPr txBox="1">
            <a:spLocks noGrp="1"/>
          </p:cNvSpPr>
          <p:nvPr>
            <p:ph type="title"/>
          </p:nvPr>
        </p:nvSpPr>
        <p:spPr>
          <a:xfrm>
            <a:off x="5976258" y="30627"/>
            <a:ext cx="13598816" cy="1232388"/>
          </a:xfrm>
          <a:prstGeom prst="rect">
            <a:avLst/>
          </a:prstGeom>
        </p:spPr>
        <p:txBody>
          <a:bodyPr vert="horz" wrap="square" lIns="0" tIns="214629" rIns="0" bIns="0" rtlCol="0">
            <a:spAutoFit/>
          </a:bodyPr>
          <a:lstStyle/>
          <a:p>
            <a:pPr algn="r">
              <a:lnSpc>
                <a:spcPct val="100000"/>
              </a:lnSpc>
            </a:pPr>
            <a:r>
              <a:rPr lang="en-US" sz="6600" b="1" spc="-405" dirty="0">
                <a:solidFill>
                  <a:schemeClr val="tx1"/>
                </a:solidFill>
                <a:latin typeface="Roboto" panose="02000000000000000000" pitchFamily="2" charset="0"/>
                <a:cs typeface="Roboto" panose="02000000000000000000" pitchFamily="2" charset="0"/>
              </a:rPr>
              <a:t>Internews Presentation</a:t>
            </a:r>
          </a:p>
        </p:txBody>
      </p:sp>
      <p:sp>
        <p:nvSpPr>
          <p:cNvPr id="5" name="object 5"/>
          <p:cNvSpPr/>
          <p:nvPr/>
        </p:nvSpPr>
        <p:spPr>
          <a:xfrm flipV="1">
            <a:off x="455386" y="1391152"/>
            <a:ext cx="19276623" cy="123323"/>
          </a:xfrm>
          <a:custGeom>
            <a:avLst/>
            <a:gdLst/>
            <a:ahLst/>
            <a:cxnLst/>
            <a:rect l="l" t="t" r="r" b="b"/>
            <a:pathLst>
              <a:path w="9015730">
                <a:moveTo>
                  <a:pt x="0" y="0"/>
                </a:moveTo>
                <a:lnTo>
                  <a:pt x="9015432" y="0"/>
                </a:lnTo>
              </a:path>
            </a:pathLst>
          </a:custGeom>
          <a:ln w="20941">
            <a:solidFill>
              <a:srgbClr val="334464"/>
            </a:solidFill>
          </a:ln>
        </p:spPr>
        <p:txBody>
          <a:bodyPr wrap="square" lIns="0" tIns="0" rIns="0" bIns="0" rtlCol="0"/>
          <a:lstStyle/>
          <a:p>
            <a:endParaRPr/>
          </a:p>
        </p:txBody>
      </p:sp>
      <p:sp>
        <p:nvSpPr>
          <p:cNvPr id="11" name="object 5">
            <a:extLst>
              <a:ext uri="{FF2B5EF4-FFF2-40B4-BE49-F238E27FC236}">
                <a16:creationId xmlns:a16="http://schemas.microsoft.com/office/drawing/2014/main" id="{B9A405BE-86FE-41C4-BBC5-8F19D4E3FF9A}"/>
              </a:ext>
            </a:extLst>
          </p:cNvPr>
          <p:cNvSpPr/>
          <p:nvPr/>
        </p:nvSpPr>
        <p:spPr>
          <a:xfrm flipV="1">
            <a:off x="450850" y="12639675"/>
            <a:ext cx="19276623" cy="112112"/>
          </a:xfrm>
          <a:custGeom>
            <a:avLst/>
            <a:gdLst/>
            <a:ahLst/>
            <a:cxnLst/>
            <a:rect l="l" t="t" r="r" b="b"/>
            <a:pathLst>
              <a:path w="9015730">
                <a:moveTo>
                  <a:pt x="0" y="0"/>
                </a:moveTo>
                <a:lnTo>
                  <a:pt x="9015432" y="0"/>
                </a:lnTo>
              </a:path>
            </a:pathLst>
          </a:custGeom>
          <a:ln w="20941">
            <a:solidFill>
              <a:srgbClr val="334464"/>
            </a:solidFill>
          </a:ln>
        </p:spPr>
        <p:txBody>
          <a:bodyPr wrap="square" lIns="0" tIns="0" rIns="0" bIns="0" rtlCol="0"/>
          <a:lstStyle/>
          <a:p>
            <a:endParaRPr/>
          </a:p>
        </p:txBody>
      </p:sp>
      <p:pic>
        <p:nvPicPr>
          <p:cNvPr id="7" name="Graphic 6">
            <a:extLst>
              <a:ext uri="{FF2B5EF4-FFF2-40B4-BE49-F238E27FC236}">
                <a16:creationId xmlns:a16="http://schemas.microsoft.com/office/drawing/2014/main" id="{E1445697-D6F3-B5D1-1BDD-3A479F922B94}"/>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50850" y="389404"/>
            <a:ext cx="5029200" cy="820271"/>
          </a:xfrm>
          <a:prstGeom prst="rect">
            <a:avLst/>
          </a:prstGeom>
        </p:spPr>
      </p:pic>
    </p:spTree>
    <p:extLst>
      <p:ext uri="{BB962C8B-B14F-4D97-AF65-F5344CB8AC3E}">
        <p14:creationId xmlns:p14="http://schemas.microsoft.com/office/powerpoint/2010/main" val="12212482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902BFA1-A391-4463-28A6-DC0C448B519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50850" y="1514475"/>
            <a:ext cx="19276623" cy="11237312"/>
          </a:xfrm>
          <a:prstGeom prst="rect">
            <a:avLst/>
          </a:prstGeom>
        </p:spPr>
      </p:pic>
      <p:sp>
        <p:nvSpPr>
          <p:cNvPr id="2" name="object 2"/>
          <p:cNvSpPr txBox="1">
            <a:spLocks noGrp="1"/>
          </p:cNvSpPr>
          <p:nvPr>
            <p:ph type="title"/>
          </p:nvPr>
        </p:nvSpPr>
        <p:spPr>
          <a:xfrm>
            <a:off x="5976258" y="30627"/>
            <a:ext cx="13598816" cy="1232388"/>
          </a:xfrm>
          <a:prstGeom prst="rect">
            <a:avLst/>
          </a:prstGeom>
        </p:spPr>
        <p:txBody>
          <a:bodyPr vert="horz" wrap="square" lIns="0" tIns="214629" rIns="0" bIns="0" rtlCol="0">
            <a:spAutoFit/>
          </a:bodyPr>
          <a:lstStyle/>
          <a:p>
            <a:pPr algn="r">
              <a:lnSpc>
                <a:spcPct val="100000"/>
              </a:lnSpc>
            </a:pPr>
            <a:r>
              <a:rPr lang="en-US" sz="6600" b="1" spc="-405" dirty="0">
                <a:solidFill>
                  <a:schemeClr val="tx1"/>
                </a:solidFill>
                <a:latin typeface="Roboto" panose="02000000000000000000" pitchFamily="2" charset="0"/>
                <a:cs typeface="Roboto" panose="02000000000000000000" pitchFamily="2" charset="0"/>
              </a:rPr>
              <a:t>Internews Presentation</a:t>
            </a:r>
          </a:p>
        </p:txBody>
      </p:sp>
      <p:sp>
        <p:nvSpPr>
          <p:cNvPr id="5" name="object 5"/>
          <p:cNvSpPr/>
          <p:nvPr/>
        </p:nvSpPr>
        <p:spPr>
          <a:xfrm flipV="1">
            <a:off x="455386" y="1391152"/>
            <a:ext cx="19276623" cy="123323"/>
          </a:xfrm>
          <a:custGeom>
            <a:avLst/>
            <a:gdLst/>
            <a:ahLst/>
            <a:cxnLst/>
            <a:rect l="l" t="t" r="r" b="b"/>
            <a:pathLst>
              <a:path w="9015730">
                <a:moveTo>
                  <a:pt x="0" y="0"/>
                </a:moveTo>
                <a:lnTo>
                  <a:pt x="9015432" y="0"/>
                </a:lnTo>
              </a:path>
            </a:pathLst>
          </a:custGeom>
          <a:ln w="20941">
            <a:solidFill>
              <a:srgbClr val="334464"/>
            </a:solidFill>
          </a:ln>
        </p:spPr>
        <p:txBody>
          <a:bodyPr wrap="square" lIns="0" tIns="0" rIns="0" bIns="0" rtlCol="0"/>
          <a:lstStyle/>
          <a:p>
            <a:endParaRPr/>
          </a:p>
        </p:txBody>
      </p:sp>
      <p:sp>
        <p:nvSpPr>
          <p:cNvPr id="11" name="object 5">
            <a:extLst>
              <a:ext uri="{FF2B5EF4-FFF2-40B4-BE49-F238E27FC236}">
                <a16:creationId xmlns:a16="http://schemas.microsoft.com/office/drawing/2014/main" id="{B9A405BE-86FE-41C4-BBC5-8F19D4E3FF9A}"/>
              </a:ext>
            </a:extLst>
          </p:cNvPr>
          <p:cNvSpPr/>
          <p:nvPr/>
        </p:nvSpPr>
        <p:spPr>
          <a:xfrm flipV="1">
            <a:off x="450850" y="12639675"/>
            <a:ext cx="19276623" cy="112112"/>
          </a:xfrm>
          <a:custGeom>
            <a:avLst/>
            <a:gdLst/>
            <a:ahLst/>
            <a:cxnLst/>
            <a:rect l="l" t="t" r="r" b="b"/>
            <a:pathLst>
              <a:path w="9015730">
                <a:moveTo>
                  <a:pt x="0" y="0"/>
                </a:moveTo>
                <a:lnTo>
                  <a:pt x="9015432" y="0"/>
                </a:lnTo>
              </a:path>
            </a:pathLst>
          </a:custGeom>
          <a:ln w="20941">
            <a:solidFill>
              <a:srgbClr val="334464"/>
            </a:solidFill>
          </a:ln>
        </p:spPr>
        <p:txBody>
          <a:bodyPr wrap="square" lIns="0" tIns="0" rIns="0" bIns="0" rtlCol="0"/>
          <a:lstStyle/>
          <a:p>
            <a:endParaRPr/>
          </a:p>
        </p:txBody>
      </p:sp>
      <p:pic>
        <p:nvPicPr>
          <p:cNvPr id="7" name="Graphic 6">
            <a:extLst>
              <a:ext uri="{FF2B5EF4-FFF2-40B4-BE49-F238E27FC236}">
                <a16:creationId xmlns:a16="http://schemas.microsoft.com/office/drawing/2014/main" id="{E1445697-D6F3-B5D1-1BDD-3A479F922B94}"/>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50850" y="389404"/>
            <a:ext cx="5029200" cy="820271"/>
          </a:xfrm>
          <a:prstGeom prst="rect">
            <a:avLst/>
          </a:prstGeom>
        </p:spPr>
      </p:pic>
    </p:spTree>
    <p:extLst>
      <p:ext uri="{BB962C8B-B14F-4D97-AF65-F5344CB8AC3E}">
        <p14:creationId xmlns:p14="http://schemas.microsoft.com/office/powerpoint/2010/main" val="21595808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6991F6E-DD39-24E7-FF41-85A8FED1507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50850" y="1514475"/>
            <a:ext cx="19276623" cy="11237312"/>
          </a:xfrm>
          <a:prstGeom prst="rect">
            <a:avLst/>
          </a:prstGeom>
        </p:spPr>
      </p:pic>
      <p:sp>
        <p:nvSpPr>
          <p:cNvPr id="2" name="object 2"/>
          <p:cNvSpPr txBox="1">
            <a:spLocks noGrp="1"/>
          </p:cNvSpPr>
          <p:nvPr>
            <p:ph type="title"/>
          </p:nvPr>
        </p:nvSpPr>
        <p:spPr>
          <a:xfrm>
            <a:off x="5976258" y="30627"/>
            <a:ext cx="13598816" cy="1232388"/>
          </a:xfrm>
          <a:prstGeom prst="rect">
            <a:avLst/>
          </a:prstGeom>
        </p:spPr>
        <p:txBody>
          <a:bodyPr vert="horz" wrap="square" lIns="0" tIns="214629" rIns="0" bIns="0" rtlCol="0">
            <a:spAutoFit/>
          </a:bodyPr>
          <a:lstStyle/>
          <a:p>
            <a:pPr algn="r">
              <a:lnSpc>
                <a:spcPct val="100000"/>
              </a:lnSpc>
            </a:pPr>
            <a:r>
              <a:rPr lang="en-US" sz="6600" b="1" spc="-405" dirty="0">
                <a:solidFill>
                  <a:schemeClr val="tx1"/>
                </a:solidFill>
                <a:latin typeface="Roboto" panose="02000000000000000000" pitchFamily="2" charset="0"/>
                <a:cs typeface="Roboto" panose="02000000000000000000" pitchFamily="2" charset="0"/>
              </a:rPr>
              <a:t>Internews Presentation</a:t>
            </a:r>
          </a:p>
        </p:txBody>
      </p:sp>
      <p:sp>
        <p:nvSpPr>
          <p:cNvPr id="5" name="object 5"/>
          <p:cNvSpPr/>
          <p:nvPr/>
        </p:nvSpPr>
        <p:spPr>
          <a:xfrm flipV="1">
            <a:off x="455386" y="1391152"/>
            <a:ext cx="19276623" cy="123323"/>
          </a:xfrm>
          <a:custGeom>
            <a:avLst/>
            <a:gdLst/>
            <a:ahLst/>
            <a:cxnLst/>
            <a:rect l="l" t="t" r="r" b="b"/>
            <a:pathLst>
              <a:path w="9015730">
                <a:moveTo>
                  <a:pt x="0" y="0"/>
                </a:moveTo>
                <a:lnTo>
                  <a:pt x="9015432" y="0"/>
                </a:lnTo>
              </a:path>
            </a:pathLst>
          </a:custGeom>
          <a:ln w="20941">
            <a:solidFill>
              <a:srgbClr val="334464"/>
            </a:solidFill>
          </a:ln>
        </p:spPr>
        <p:txBody>
          <a:bodyPr wrap="square" lIns="0" tIns="0" rIns="0" bIns="0" rtlCol="0"/>
          <a:lstStyle/>
          <a:p>
            <a:endParaRPr/>
          </a:p>
        </p:txBody>
      </p:sp>
      <p:sp>
        <p:nvSpPr>
          <p:cNvPr id="11" name="object 5">
            <a:extLst>
              <a:ext uri="{FF2B5EF4-FFF2-40B4-BE49-F238E27FC236}">
                <a16:creationId xmlns:a16="http://schemas.microsoft.com/office/drawing/2014/main" id="{B9A405BE-86FE-41C4-BBC5-8F19D4E3FF9A}"/>
              </a:ext>
            </a:extLst>
          </p:cNvPr>
          <p:cNvSpPr/>
          <p:nvPr/>
        </p:nvSpPr>
        <p:spPr>
          <a:xfrm flipV="1">
            <a:off x="450850" y="12639675"/>
            <a:ext cx="19276623" cy="112112"/>
          </a:xfrm>
          <a:custGeom>
            <a:avLst/>
            <a:gdLst/>
            <a:ahLst/>
            <a:cxnLst/>
            <a:rect l="l" t="t" r="r" b="b"/>
            <a:pathLst>
              <a:path w="9015730">
                <a:moveTo>
                  <a:pt x="0" y="0"/>
                </a:moveTo>
                <a:lnTo>
                  <a:pt x="9015432" y="0"/>
                </a:lnTo>
              </a:path>
            </a:pathLst>
          </a:custGeom>
          <a:ln w="20941">
            <a:solidFill>
              <a:srgbClr val="334464"/>
            </a:solidFill>
          </a:ln>
        </p:spPr>
        <p:txBody>
          <a:bodyPr wrap="square" lIns="0" tIns="0" rIns="0" bIns="0" rtlCol="0"/>
          <a:lstStyle/>
          <a:p>
            <a:endParaRPr/>
          </a:p>
        </p:txBody>
      </p:sp>
      <p:pic>
        <p:nvPicPr>
          <p:cNvPr id="7" name="Graphic 6">
            <a:extLst>
              <a:ext uri="{FF2B5EF4-FFF2-40B4-BE49-F238E27FC236}">
                <a16:creationId xmlns:a16="http://schemas.microsoft.com/office/drawing/2014/main" id="{E1445697-D6F3-B5D1-1BDD-3A479F922B94}"/>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50850" y="389404"/>
            <a:ext cx="5029200" cy="820271"/>
          </a:xfrm>
          <a:prstGeom prst="rect">
            <a:avLst/>
          </a:prstGeom>
        </p:spPr>
      </p:pic>
    </p:spTree>
    <p:extLst>
      <p:ext uri="{BB962C8B-B14F-4D97-AF65-F5344CB8AC3E}">
        <p14:creationId xmlns:p14="http://schemas.microsoft.com/office/powerpoint/2010/main" val="38852709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C9EACBB-24AA-7532-7AF3-FC43F5F42919}"/>
              </a:ext>
            </a:extLst>
          </p:cNvPr>
          <p:cNvPicPr>
            <a:picLocks noChangeAspect="1"/>
          </p:cNvPicPr>
          <p:nvPr/>
        </p:nvPicPr>
        <p:blipFill>
          <a:blip r:embed="rId3" cstate="email">
            <a:extLst>
              <a:ext uri="{BEBA8EAE-BF5A-486C-A8C5-ECC9F3942E4B}">
                <a14:imgProps xmlns:a14="http://schemas.microsoft.com/office/drawing/2010/main">
                  <a14:imgLayer r:embed="rId4">
                    <a14:imgEffect>
                      <a14:brightnessContrast bright="3000" contrast="12000"/>
                    </a14:imgEffect>
                  </a14:imgLayer>
                </a14:imgProps>
              </a:ext>
              <a:ext uri="{28A0092B-C50C-407E-A947-70E740481C1C}">
                <a14:useLocalDpi xmlns:a14="http://schemas.microsoft.com/office/drawing/2010/main"/>
              </a:ext>
            </a:extLst>
          </a:blip>
          <a:stretch>
            <a:fillRect/>
          </a:stretch>
        </p:blipFill>
        <p:spPr>
          <a:xfrm>
            <a:off x="455387" y="4578427"/>
            <a:ext cx="12113234" cy="8173360"/>
          </a:xfrm>
          <a:prstGeom prst="rect">
            <a:avLst/>
          </a:prstGeom>
        </p:spPr>
      </p:pic>
      <p:pic>
        <p:nvPicPr>
          <p:cNvPr id="4" name="Picture 3">
            <a:extLst>
              <a:ext uri="{FF2B5EF4-FFF2-40B4-BE49-F238E27FC236}">
                <a16:creationId xmlns:a16="http://schemas.microsoft.com/office/drawing/2014/main" id="{28702667-9139-C91D-1D09-1200F78E5F9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55386" y="1505068"/>
            <a:ext cx="12143920" cy="2959443"/>
          </a:xfrm>
          <a:prstGeom prst="rect">
            <a:avLst/>
          </a:prstGeom>
        </p:spPr>
      </p:pic>
      <p:pic>
        <p:nvPicPr>
          <p:cNvPr id="13" name="Picture 12">
            <a:extLst>
              <a:ext uri="{FF2B5EF4-FFF2-40B4-BE49-F238E27FC236}">
                <a16:creationId xmlns:a16="http://schemas.microsoft.com/office/drawing/2014/main" id="{38B3F3AD-97E7-4433-67F3-51DE4652D6E8}"/>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2910457" y="1505688"/>
            <a:ext cx="6817017" cy="11272016"/>
          </a:xfrm>
          <a:prstGeom prst="rect">
            <a:avLst/>
          </a:prstGeom>
        </p:spPr>
      </p:pic>
      <p:sp>
        <p:nvSpPr>
          <p:cNvPr id="2" name="object 2"/>
          <p:cNvSpPr txBox="1">
            <a:spLocks noGrp="1"/>
          </p:cNvSpPr>
          <p:nvPr>
            <p:ph type="title"/>
          </p:nvPr>
        </p:nvSpPr>
        <p:spPr>
          <a:xfrm>
            <a:off x="7385050" y="30627"/>
            <a:ext cx="12190023" cy="1324721"/>
          </a:xfrm>
          <a:prstGeom prst="rect">
            <a:avLst/>
          </a:prstGeom>
        </p:spPr>
        <p:txBody>
          <a:bodyPr vert="horz" wrap="square" lIns="0" tIns="214629" rIns="0" bIns="0" rtlCol="0">
            <a:spAutoFit/>
          </a:bodyPr>
          <a:lstStyle/>
          <a:p>
            <a:pPr algn="r">
              <a:lnSpc>
                <a:spcPct val="100000"/>
              </a:lnSpc>
            </a:pPr>
            <a:r>
              <a:rPr lang="en-US" sz="6600" b="1" spc="-405">
                <a:solidFill>
                  <a:schemeClr val="tx1"/>
                </a:solidFill>
                <a:latin typeface="Roboto" panose="02000000000000000000" pitchFamily="2" charset="0"/>
                <a:cs typeface="Roboto" panose="02000000000000000000" pitchFamily="2" charset="0"/>
              </a:rPr>
              <a:t>Situation</a:t>
            </a:r>
            <a:r>
              <a:rPr lang="en-US" sz="7200" b="1" spc="-405">
                <a:latin typeface="Roboto" panose="02000000000000000000" pitchFamily="2" charset="0"/>
                <a:cs typeface="Roboto" panose="02000000000000000000" pitchFamily="2" charset="0"/>
              </a:rPr>
              <a:t> </a:t>
            </a:r>
            <a:r>
              <a:rPr lang="en-US" sz="6600" b="1" spc="-405">
                <a:solidFill>
                  <a:schemeClr val="tx1"/>
                </a:solidFill>
                <a:latin typeface="Roboto" panose="02000000000000000000" pitchFamily="2" charset="0"/>
                <a:cs typeface="Roboto" panose="02000000000000000000" pitchFamily="2" charset="0"/>
              </a:rPr>
              <a:t>Update</a:t>
            </a:r>
          </a:p>
        </p:txBody>
      </p:sp>
      <p:sp>
        <p:nvSpPr>
          <p:cNvPr id="5" name="object 5"/>
          <p:cNvSpPr/>
          <p:nvPr/>
        </p:nvSpPr>
        <p:spPr>
          <a:xfrm flipV="1">
            <a:off x="455386" y="1391152"/>
            <a:ext cx="19276623" cy="123323"/>
          </a:xfrm>
          <a:custGeom>
            <a:avLst/>
            <a:gdLst/>
            <a:ahLst/>
            <a:cxnLst/>
            <a:rect l="l" t="t" r="r" b="b"/>
            <a:pathLst>
              <a:path w="9015730">
                <a:moveTo>
                  <a:pt x="0" y="0"/>
                </a:moveTo>
                <a:lnTo>
                  <a:pt x="9015432" y="0"/>
                </a:lnTo>
              </a:path>
            </a:pathLst>
          </a:custGeom>
          <a:ln w="20941">
            <a:solidFill>
              <a:srgbClr val="334464"/>
            </a:solidFill>
          </a:ln>
        </p:spPr>
        <p:txBody>
          <a:bodyPr wrap="square" lIns="0" tIns="0" rIns="0" bIns="0" rtlCol="0"/>
          <a:lstStyle/>
          <a:p>
            <a:endParaRPr/>
          </a:p>
        </p:txBody>
      </p:sp>
      <p:sp>
        <p:nvSpPr>
          <p:cNvPr id="11" name="object 5">
            <a:extLst>
              <a:ext uri="{FF2B5EF4-FFF2-40B4-BE49-F238E27FC236}">
                <a16:creationId xmlns:a16="http://schemas.microsoft.com/office/drawing/2014/main" id="{B9A405BE-86FE-41C4-BBC5-8F19D4E3FF9A}"/>
              </a:ext>
            </a:extLst>
          </p:cNvPr>
          <p:cNvSpPr/>
          <p:nvPr/>
        </p:nvSpPr>
        <p:spPr>
          <a:xfrm flipV="1">
            <a:off x="450850" y="12639675"/>
            <a:ext cx="19276623" cy="112112"/>
          </a:xfrm>
          <a:custGeom>
            <a:avLst/>
            <a:gdLst/>
            <a:ahLst/>
            <a:cxnLst/>
            <a:rect l="l" t="t" r="r" b="b"/>
            <a:pathLst>
              <a:path w="9015730">
                <a:moveTo>
                  <a:pt x="0" y="0"/>
                </a:moveTo>
                <a:lnTo>
                  <a:pt x="9015432" y="0"/>
                </a:lnTo>
              </a:path>
            </a:pathLst>
          </a:custGeom>
          <a:ln w="20941">
            <a:solidFill>
              <a:srgbClr val="334464"/>
            </a:solidFill>
          </a:ln>
        </p:spPr>
        <p:txBody>
          <a:bodyPr wrap="square" lIns="0" tIns="0" rIns="0" bIns="0" rtlCol="0"/>
          <a:lstStyle/>
          <a:p>
            <a:endParaRPr/>
          </a:p>
        </p:txBody>
      </p:sp>
      <p:pic>
        <p:nvPicPr>
          <p:cNvPr id="7" name="Graphic 6">
            <a:extLst>
              <a:ext uri="{FF2B5EF4-FFF2-40B4-BE49-F238E27FC236}">
                <a16:creationId xmlns:a16="http://schemas.microsoft.com/office/drawing/2014/main" id="{E1445697-D6F3-B5D1-1BDD-3A479F922B94}"/>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450850" y="389404"/>
            <a:ext cx="5029200" cy="820271"/>
          </a:xfrm>
          <a:prstGeom prst="rect">
            <a:avLst/>
          </a:prstGeom>
        </p:spPr>
      </p:pic>
    </p:spTree>
    <p:extLst>
      <p:ext uri="{BB962C8B-B14F-4D97-AF65-F5344CB8AC3E}">
        <p14:creationId xmlns:p14="http://schemas.microsoft.com/office/powerpoint/2010/main" val="15255688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5B0F18E-2C6D-2C35-3746-7998782BA92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50849" y="1514475"/>
            <a:ext cx="19276623" cy="11237312"/>
          </a:xfrm>
          <a:prstGeom prst="rect">
            <a:avLst/>
          </a:prstGeom>
        </p:spPr>
      </p:pic>
      <p:sp>
        <p:nvSpPr>
          <p:cNvPr id="2" name="object 2"/>
          <p:cNvSpPr txBox="1">
            <a:spLocks noGrp="1"/>
          </p:cNvSpPr>
          <p:nvPr>
            <p:ph type="title"/>
          </p:nvPr>
        </p:nvSpPr>
        <p:spPr>
          <a:xfrm>
            <a:off x="5976258" y="30627"/>
            <a:ext cx="13598816" cy="1232388"/>
          </a:xfrm>
          <a:prstGeom prst="rect">
            <a:avLst/>
          </a:prstGeom>
        </p:spPr>
        <p:txBody>
          <a:bodyPr vert="horz" wrap="square" lIns="0" tIns="214629" rIns="0" bIns="0" rtlCol="0">
            <a:spAutoFit/>
          </a:bodyPr>
          <a:lstStyle/>
          <a:p>
            <a:pPr algn="r">
              <a:lnSpc>
                <a:spcPct val="100000"/>
              </a:lnSpc>
            </a:pPr>
            <a:r>
              <a:rPr lang="en-US" sz="6600" b="1" spc="-405" dirty="0">
                <a:solidFill>
                  <a:schemeClr val="tx1"/>
                </a:solidFill>
                <a:latin typeface="Roboto" panose="02000000000000000000" pitchFamily="2" charset="0"/>
                <a:cs typeface="Roboto" panose="02000000000000000000" pitchFamily="2" charset="0"/>
              </a:rPr>
              <a:t>Internews Presentation</a:t>
            </a:r>
          </a:p>
        </p:txBody>
      </p:sp>
      <p:sp>
        <p:nvSpPr>
          <p:cNvPr id="5" name="object 5"/>
          <p:cNvSpPr/>
          <p:nvPr/>
        </p:nvSpPr>
        <p:spPr>
          <a:xfrm flipV="1">
            <a:off x="455386" y="1391152"/>
            <a:ext cx="19276623" cy="123323"/>
          </a:xfrm>
          <a:custGeom>
            <a:avLst/>
            <a:gdLst/>
            <a:ahLst/>
            <a:cxnLst/>
            <a:rect l="l" t="t" r="r" b="b"/>
            <a:pathLst>
              <a:path w="9015730">
                <a:moveTo>
                  <a:pt x="0" y="0"/>
                </a:moveTo>
                <a:lnTo>
                  <a:pt x="9015432" y="0"/>
                </a:lnTo>
              </a:path>
            </a:pathLst>
          </a:custGeom>
          <a:ln w="20941">
            <a:solidFill>
              <a:srgbClr val="334464"/>
            </a:solidFill>
          </a:ln>
        </p:spPr>
        <p:txBody>
          <a:bodyPr wrap="square" lIns="0" tIns="0" rIns="0" bIns="0" rtlCol="0"/>
          <a:lstStyle/>
          <a:p>
            <a:endParaRPr/>
          </a:p>
        </p:txBody>
      </p:sp>
      <p:sp>
        <p:nvSpPr>
          <p:cNvPr id="11" name="object 5">
            <a:extLst>
              <a:ext uri="{FF2B5EF4-FFF2-40B4-BE49-F238E27FC236}">
                <a16:creationId xmlns:a16="http://schemas.microsoft.com/office/drawing/2014/main" id="{B9A405BE-86FE-41C4-BBC5-8F19D4E3FF9A}"/>
              </a:ext>
            </a:extLst>
          </p:cNvPr>
          <p:cNvSpPr/>
          <p:nvPr/>
        </p:nvSpPr>
        <p:spPr>
          <a:xfrm flipV="1">
            <a:off x="450850" y="12639675"/>
            <a:ext cx="19276623" cy="112112"/>
          </a:xfrm>
          <a:custGeom>
            <a:avLst/>
            <a:gdLst/>
            <a:ahLst/>
            <a:cxnLst/>
            <a:rect l="l" t="t" r="r" b="b"/>
            <a:pathLst>
              <a:path w="9015730">
                <a:moveTo>
                  <a:pt x="0" y="0"/>
                </a:moveTo>
                <a:lnTo>
                  <a:pt x="9015432" y="0"/>
                </a:lnTo>
              </a:path>
            </a:pathLst>
          </a:custGeom>
          <a:ln w="20941">
            <a:solidFill>
              <a:srgbClr val="334464"/>
            </a:solidFill>
          </a:ln>
        </p:spPr>
        <p:txBody>
          <a:bodyPr wrap="square" lIns="0" tIns="0" rIns="0" bIns="0" rtlCol="0"/>
          <a:lstStyle/>
          <a:p>
            <a:endParaRPr/>
          </a:p>
        </p:txBody>
      </p:sp>
      <p:pic>
        <p:nvPicPr>
          <p:cNvPr id="7" name="Graphic 6">
            <a:extLst>
              <a:ext uri="{FF2B5EF4-FFF2-40B4-BE49-F238E27FC236}">
                <a16:creationId xmlns:a16="http://schemas.microsoft.com/office/drawing/2014/main" id="{E1445697-D6F3-B5D1-1BDD-3A479F922B94}"/>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50850" y="389404"/>
            <a:ext cx="5029200" cy="820271"/>
          </a:xfrm>
          <a:prstGeom prst="rect">
            <a:avLst/>
          </a:prstGeom>
        </p:spPr>
      </p:pic>
    </p:spTree>
    <p:extLst>
      <p:ext uri="{BB962C8B-B14F-4D97-AF65-F5344CB8AC3E}">
        <p14:creationId xmlns:p14="http://schemas.microsoft.com/office/powerpoint/2010/main" val="11260484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2927D00-AF35-739D-8773-9F2FAB1952F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50850" y="1514475"/>
            <a:ext cx="19276623" cy="11237312"/>
          </a:xfrm>
          <a:prstGeom prst="rect">
            <a:avLst/>
          </a:prstGeom>
        </p:spPr>
      </p:pic>
      <p:sp>
        <p:nvSpPr>
          <p:cNvPr id="2" name="object 2"/>
          <p:cNvSpPr txBox="1">
            <a:spLocks noGrp="1"/>
          </p:cNvSpPr>
          <p:nvPr>
            <p:ph type="title"/>
          </p:nvPr>
        </p:nvSpPr>
        <p:spPr>
          <a:xfrm>
            <a:off x="5976258" y="30627"/>
            <a:ext cx="13598816" cy="1232388"/>
          </a:xfrm>
          <a:prstGeom prst="rect">
            <a:avLst/>
          </a:prstGeom>
        </p:spPr>
        <p:txBody>
          <a:bodyPr vert="horz" wrap="square" lIns="0" tIns="214629" rIns="0" bIns="0" rtlCol="0">
            <a:spAutoFit/>
          </a:bodyPr>
          <a:lstStyle/>
          <a:p>
            <a:pPr algn="r">
              <a:lnSpc>
                <a:spcPct val="100000"/>
              </a:lnSpc>
            </a:pPr>
            <a:r>
              <a:rPr lang="en-US" sz="6600" b="1" spc="-405" dirty="0">
                <a:solidFill>
                  <a:schemeClr val="tx1"/>
                </a:solidFill>
                <a:latin typeface="Roboto" panose="02000000000000000000" pitchFamily="2" charset="0"/>
                <a:cs typeface="Roboto" panose="02000000000000000000" pitchFamily="2" charset="0"/>
              </a:rPr>
              <a:t>Internews Presentation</a:t>
            </a:r>
          </a:p>
        </p:txBody>
      </p:sp>
      <p:sp>
        <p:nvSpPr>
          <p:cNvPr id="5" name="object 5"/>
          <p:cNvSpPr/>
          <p:nvPr/>
        </p:nvSpPr>
        <p:spPr>
          <a:xfrm flipV="1">
            <a:off x="455386" y="1391152"/>
            <a:ext cx="19276623" cy="123323"/>
          </a:xfrm>
          <a:custGeom>
            <a:avLst/>
            <a:gdLst/>
            <a:ahLst/>
            <a:cxnLst/>
            <a:rect l="l" t="t" r="r" b="b"/>
            <a:pathLst>
              <a:path w="9015730">
                <a:moveTo>
                  <a:pt x="0" y="0"/>
                </a:moveTo>
                <a:lnTo>
                  <a:pt x="9015432" y="0"/>
                </a:lnTo>
              </a:path>
            </a:pathLst>
          </a:custGeom>
          <a:ln w="20941">
            <a:solidFill>
              <a:srgbClr val="334464"/>
            </a:solidFill>
          </a:ln>
        </p:spPr>
        <p:txBody>
          <a:bodyPr wrap="square" lIns="0" tIns="0" rIns="0" bIns="0" rtlCol="0"/>
          <a:lstStyle/>
          <a:p>
            <a:endParaRPr/>
          </a:p>
        </p:txBody>
      </p:sp>
      <p:sp>
        <p:nvSpPr>
          <p:cNvPr id="11" name="object 5">
            <a:extLst>
              <a:ext uri="{FF2B5EF4-FFF2-40B4-BE49-F238E27FC236}">
                <a16:creationId xmlns:a16="http://schemas.microsoft.com/office/drawing/2014/main" id="{B9A405BE-86FE-41C4-BBC5-8F19D4E3FF9A}"/>
              </a:ext>
            </a:extLst>
          </p:cNvPr>
          <p:cNvSpPr/>
          <p:nvPr/>
        </p:nvSpPr>
        <p:spPr>
          <a:xfrm flipV="1">
            <a:off x="450850" y="12639675"/>
            <a:ext cx="19276623" cy="112112"/>
          </a:xfrm>
          <a:custGeom>
            <a:avLst/>
            <a:gdLst/>
            <a:ahLst/>
            <a:cxnLst/>
            <a:rect l="l" t="t" r="r" b="b"/>
            <a:pathLst>
              <a:path w="9015730">
                <a:moveTo>
                  <a:pt x="0" y="0"/>
                </a:moveTo>
                <a:lnTo>
                  <a:pt x="9015432" y="0"/>
                </a:lnTo>
              </a:path>
            </a:pathLst>
          </a:custGeom>
          <a:ln w="20941">
            <a:solidFill>
              <a:srgbClr val="334464"/>
            </a:solidFill>
          </a:ln>
        </p:spPr>
        <p:txBody>
          <a:bodyPr wrap="square" lIns="0" tIns="0" rIns="0" bIns="0" rtlCol="0"/>
          <a:lstStyle/>
          <a:p>
            <a:endParaRPr/>
          </a:p>
        </p:txBody>
      </p:sp>
      <p:pic>
        <p:nvPicPr>
          <p:cNvPr id="7" name="Graphic 6">
            <a:extLst>
              <a:ext uri="{FF2B5EF4-FFF2-40B4-BE49-F238E27FC236}">
                <a16:creationId xmlns:a16="http://schemas.microsoft.com/office/drawing/2014/main" id="{E1445697-D6F3-B5D1-1BDD-3A479F922B94}"/>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50850" y="389404"/>
            <a:ext cx="5029200" cy="820271"/>
          </a:xfrm>
          <a:prstGeom prst="rect">
            <a:avLst/>
          </a:prstGeom>
        </p:spPr>
      </p:pic>
    </p:spTree>
    <p:extLst>
      <p:ext uri="{BB962C8B-B14F-4D97-AF65-F5344CB8AC3E}">
        <p14:creationId xmlns:p14="http://schemas.microsoft.com/office/powerpoint/2010/main" val="39525312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2283741-0464-24FE-77E1-38255D01603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50849" y="1514474"/>
            <a:ext cx="19276623" cy="11237313"/>
          </a:xfrm>
          <a:prstGeom prst="rect">
            <a:avLst/>
          </a:prstGeom>
        </p:spPr>
      </p:pic>
      <p:sp>
        <p:nvSpPr>
          <p:cNvPr id="2" name="object 2"/>
          <p:cNvSpPr txBox="1">
            <a:spLocks noGrp="1"/>
          </p:cNvSpPr>
          <p:nvPr>
            <p:ph type="title"/>
          </p:nvPr>
        </p:nvSpPr>
        <p:spPr>
          <a:xfrm>
            <a:off x="5976258" y="30627"/>
            <a:ext cx="13598816" cy="1232388"/>
          </a:xfrm>
          <a:prstGeom prst="rect">
            <a:avLst/>
          </a:prstGeom>
        </p:spPr>
        <p:txBody>
          <a:bodyPr vert="horz" wrap="square" lIns="0" tIns="214629" rIns="0" bIns="0" rtlCol="0">
            <a:spAutoFit/>
          </a:bodyPr>
          <a:lstStyle/>
          <a:p>
            <a:pPr algn="r">
              <a:lnSpc>
                <a:spcPct val="100000"/>
              </a:lnSpc>
            </a:pPr>
            <a:r>
              <a:rPr lang="en-US" sz="6600" b="1" spc="-405" dirty="0">
                <a:solidFill>
                  <a:schemeClr val="tx1"/>
                </a:solidFill>
                <a:latin typeface="Roboto" panose="02000000000000000000" pitchFamily="2" charset="0"/>
                <a:cs typeface="Roboto" panose="02000000000000000000" pitchFamily="2" charset="0"/>
              </a:rPr>
              <a:t>Internews Presentation</a:t>
            </a:r>
          </a:p>
        </p:txBody>
      </p:sp>
      <p:sp>
        <p:nvSpPr>
          <p:cNvPr id="5" name="object 5"/>
          <p:cNvSpPr/>
          <p:nvPr/>
        </p:nvSpPr>
        <p:spPr>
          <a:xfrm flipV="1">
            <a:off x="455386" y="1391152"/>
            <a:ext cx="19276623" cy="123323"/>
          </a:xfrm>
          <a:custGeom>
            <a:avLst/>
            <a:gdLst/>
            <a:ahLst/>
            <a:cxnLst/>
            <a:rect l="l" t="t" r="r" b="b"/>
            <a:pathLst>
              <a:path w="9015730">
                <a:moveTo>
                  <a:pt x="0" y="0"/>
                </a:moveTo>
                <a:lnTo>
                  <a:pt x="9015432" y="0"/>
                </a:lnTo>
              </a:path>
            </a:pathLst>
          </a:custGeom>
          <a:ln w="20941">
            <a:solidFill>
              <a:srgbClr val="334464"/>
            </a:solidFill>
          </a:ln>
        </p:spPr>
        <p:txBody>
          <a:bodyPr wrap="square" lIns="0" tIns="0" rIns="0" bIns="0" rtlCol="0"/>
          <a:lstStyle/>
          <a:p>
            <a:endParaRPr/>
          </a:p>
        </p:txBody>
      </p:sp>
      <p:sp>
        <p:nvSpPr>
          <p:cNvPr id="11" name="object 5">
            <a:extLst>
              <a:ext uri="{FF2B5EF4-FFF2-40B4-BE49-F238E27FC236}">
                <a16:creationId xmlns:a16="http://schemas.microsoft.com/office/drawing/2014/main" id="{B9A405BE-86FE-41C4-BBC5-8F19D4E3FF9A}"/>
              </a:ext>
            </a:extLst>
          </p:cNvPr>
          <p:cNvSpPr/>
          <p:nvPr/>
        </p:nvSpPr>
        <p:spPr>
          <a:xfrm flipV="1">
            <a:off x="450850" y="12639675"/>
            <a:ext cx="19276623" cy="112112"/>
          </a:xfrm>
          <a:custGeom>
            <a:avLst/>
            <a:gdLst/>
            <a:ahLst/>
            <a:cxnLst/>
            <a:rect l="l" t="t" r="r" b="b"/>
            <a:pathLst>
              <a:path w="9015730">
                <a:moveTo>
                  <a:pt x="0" y="0"/>
                </a:moveTo>
                <a:lnTo>
                  <a:pt x="9015432" y="0"/>
                </a:lnTo>
              </a:path>
            </a:pathLst>
          </a:custGeom>
          <a:ln w="20941">
            <a:solidFill>
              <a:srgbClr val="334464"/>
            </a:solidFill>
          </a:ln>
        </p:spPr>
        <p:txBody>
          <a:bodyPr wrap="square" lIns="0" tIns="0" rIns="0" bIns="0" rtlCol="0"/>
          <a:lstStyle/>
          <a:p>
            <a:endParaRPr/>
          </a:p>
        </p:txBody>
      </p:sp>
      <p:pic>
        <p:nvPicPr>
          <p:cNvPr id="7" name="Graphic 6">
            <a:extLst>
              <a:ext uri="{FF2B5EF4-FFF2-40B4-BE49-F238E27FC236}">
                <a16:creationId xmlns:a16="http://schemas.microsoft.com/office/drawing/2014/main" id="{E1445697-D6F3-B5D1-1BDD-3A479F922B94}"/>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50850" y="389404"/>
            <a:ext cx="5029200" cy="820271"/>
          </a:xfrm>
          <a:prstGeom prst="rect">
            <a:avLst/>
          </a:prstGeom>
        </p:spPr>
      </p:pic>
    </p:spTree>
    <p:extLst>
      <p:ext uri="{BB962C8B-B14F-4D97-AF65-F5344CB8AC3E}">
        <p14:creationId xmlns:p14="http://schemas.microsoft.com/office/powerpoint/2010/main" val="28596665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7C94E4D-4849-8377-C446-658762C1E18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50850" y="1514475"/>
            <a:ext cx="19276623" cy="11237312"/>
          </a:xfrm>
          <a:prstGeom prst="rect">
            <a:avLst/>
          </a:prstGeom>
        </p:spPr>
      </p:pic>
      <p:sp>
        <p:nvSpPr>
          <p:cNvPr id="2" name="object 2"/>
          <p:cNvSpPr txBox="1">
            <a:spLocks noGrp="1"/>
          </p:cNvSpPr>
          <p:nvPr>
            <p:ph type="title"/>
          </p:nvPr>
        </p:nvSpPr>
        <p:spPr>
          <a:xfrm>
            <a:off x="5976258" y="30627"/>
            <a:ext cx="13598816" cy="1232388"/>
          </a:xfrm>
          <a:prstGeom prst="rect">
            <a:avLst/>
          </a:prstGeom>
        </p:spPr>
        <p:txBody>
          <a:bodyPr vert="horz" wrap="square" lIns="0" tIns="214629" rIns="0" bIns="0" rtlCol="0">
            <a:spAutoFit/>
          </a:bodyPr>
          <a:lstStyle/>
          <a:p>
            <a:pPr algn="r">
              <a:lnSpc>
                <a:spcPct val="100000"/>
              </a:lnSpc>
            </a:pPr>
            <a:r>
              <a:rPr lang="en-US" sz="6600" b="1" spc="-405" dirty="0">
                <a:solidFill>
                  <a:schemeClr val="tx1"/>
                </a:solidFill>
                <a:latin typeface="Roboto" panose="02000000000000000000" pitchFamily="2" charset="0"/>
                <a:cs typeface="Roboto" panose="02000000000000000000" pitchFamily="2" charset="0"/>
              </a:rPr>
              <a:t>Internews Presentation</a:t>
            </a:r>
          </a:p>
        </p:txBody>
      </p:sp>
      <p:sp>
        <p:nvSpPr>
          <p:cNvPr id="5" name="object 5"/>
          <p:cNvSpPr/>
          <p:nvPr/>
        </p:nvSpPr>
        <p:spPr>
          <a:xfrm flipV="1">
            <a:off x="455386" y="1391152"/>
            <a:ext cx="19276623" cy="123323"/>
          </a:xfrm>
          <a:custGeom>
            <a:avLst/>
            <a:gdLst/>
            <a:ahLst/>
            <a:cxnLst/>
            <a:rect l="l" t="t" r="r" b="b"/>
            <a:pathLst>
              <a:path w="9015730">
                <a:moveTo>
                  <a:pt x="0" y="0"/>
                </a:moveTo>
                <a:lnTo>
                  <a:pt x="9015432" y="0"/>
                </a:lnTo>
              </a:path>
            </a:pathLst>
          </a:custGeom>
          <a:ln w="20941">
            <a:solidFill>
              <a:srgbClr val="334464"/>
            </a:solidFill>
          </a:ln>
        </p:spPr>
        <p:txBody>
          <a:bodyPr wrap="square" lIns="0" tIns="0" rIns="0" bIns="0" rtlCol="0"/>
          <a:lstStyle/>
          <a:p>
            <a:endParaRPr/>
          </a:p>
        </p:txBody>
      </p:sp>
      <p:sp>
        <p:nvSpPr>
          <p:cNvPr id="11" name="object 5">
            <a:extLst>
              <a:ext uri="{FF2B5EF4-FFF2-40B4-BE49-F238E27FC236}">
                <a16:creationId xmlns:a16="http://schemas.microsoft.com/office/drawing/2014/main" id="{B9A405BE-86FE-41C4-BBC5-8F19D4E3FF9A}"/>
              </a:ext>
            </a:extLst>
          </p:cNvPr>
          <p:cNvSpPr/>
          <p:nvPr/>
        </p:nvSpPr>
        <p:spPr>
          <a:xfrm flipV="1">
            <a:off x="450850" y="12639675"/>
            <a:ext cx="19276623" cy="112112"/>
          </a:xfrm>
          <a:custGeom>
            <a:avLst/>
            <a:gdLst/>
            <a:ahLst/>
            <a:cxnLst/>
            <a:rect l="l" t="t" r="r" b="b"/>
            <a:pathLst>
              <a:path w="9015730">
                <a:moveTo>
                  <a:pt x="0" y="0"/>
                </a:moveTo>
                <a:lnTo>
                  <a:pt x="9015432" y="0"/>
                </a:lnTo>
              </a:path>
            </a:pathLst>
          </a:custGeom>
          <a:ln w="20941">
            <a:solidFill>
              <a:srgbClr val="334464"/>
            </a:solidFill>
          </a:ln>
        </p:spPr>
        <p:txBody>
          <a:bodyPr wrap="square" lIns="0" tIns="0" rIns="0" bIns="0" rtlCol="0"/>
          <a:lstStyle/>
          <a:p>
            <a:endParaRPr/>
          </a:p>
        </p:txBody>
      </p:sp>
      <p:pic>
        <p:nvPicPr>
          <p:cNvPr id="7" name="Graphic 6">
            <a:extLst>
              <a:ext uri="{FF2B5EF4-FFF2-40B4-BE49-F238E27FC236}">
                <a16:creationId xmlns:a16="http://schemas.microsoft.com/office/drawing/2014/main" id="{E1445697-D6F3-B5D1-1BDD-3A479F922B94}"/>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50850" y="389404"/>
            <a:ext cx="5029200" cy="820271"/>
          </a:xfrm>
          <a:prstGeom prst="rect">
            <a:avLst/>
          </a:prstGeom>
        </p:spPr>
      </p:pic>
    </p:spTree>
    <p:extLst>
      <p:ext uri="{BB962C8B-B14F-4D97-AF65-F5344CB8AC3E}">
        <p14:creationId xmlns:p14="http://schemas.microsoft.com/office/powerpoint/2010/main" val="14575923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4531D07-0C04-5FE5-F4A5-7244C2AA90A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0850" y="1514475"/>
            <a:ext cx="19276623" cy="10810587"/>
          </a:xfrm>
          <a:prstGeom prst="rect">
            <a:avLst/>
          </a:prstGeom>
        </p:spPr>
      </p:pic>
      <p:sp>
        <p:nvSpPr>
          <p:cNvPr id="2" name="object 2"/>
          <p:cNvSpPr txBox="1">
            <a:spLocks noGrp="1"/>
          </p:cNvSpPr>
          <p:nvPr>
            <p:ph type="title"/>
          </p:nvPr>
        </p:nvSpPr>
        <p:spPr>
          <a:xfrm>
            <a:off x="5976258" y="30627"/>
            <a:ext cx="13598816" cy="1232388"/>
          </a:xfrm>
          <a:prstGeom prst="rect">
            <a:avLst/>
          </a:prstGeom>
        </p:spPr>
        <p:txBody>
          <a:bodyPr vert="horz" wrap="square" lIns="0" tIns="214629" rIns="0" bIns="0" rtlCol="0">
            <a:spAutoFit/>
          </a:bodyPr>
          <a:lstStyle/>
          <a:p>
            <a:pPr algn="r">
              <a:lnSpc>
                <a:spcPct val="100000"/>
              </a:lnSpc>
            </a:pPr>
            <a:r>
              <a:rPr lang="en-US" sz="6600" b="1" spc="-405" dirty="0">
                <a:solidFill>
                  <a:schemeClr val="tx1"/>
                </a:solidFill>
                <a:latin typeface="Roboto" panose="02000000000000000000" pitchFamily="2" charset="0"/>
                <a:cs typeface="Roboto" panose="02000000000000000000" pitchFamily="2" charset="0"/>
              </a:rPr>
              <a:t>Internews Presentation</a:t>
            </a:r>
          </a:p>
        </p:txBody>
      </p:sp>
      <p:sp>
        <p:nvSpPr>
          <p:cNvPr id="5" name="object 5"/>
          <p:cNvSpPr/>
          <p:nvPr/>
        </p:nvSpPr>
        <p:spPr>
          <a:xfrm flipV="1">
            <a:off x="455386" y="1391152"/>
            <a:ext cx="19276623" cy="123323"/>
          </a:xfrm>
          <a:custGeom>
            <a:avLst/>
            <a:gdLst/>
            <a:ahLst/>
            <a:cxnLst/>
            <a:rect l="l" t="t" r="r" b="b"/>
            <a:pathLst>
              <a:path w="9015730">
                <a:moveTo>
                  <a:pt x="0" y="0"/>
                </a:moveTo>
                <a:lnTo>
                  <a:pt x="9015432" y="0"/>
                </a:lnTo>
              </a:path>
            </a:pathLst>
          </a:custGeom>
          <a:ln w="20941">
            <a:solidFill>
              <a:srgbClr val="334464"/>
            </a:solidFill>
          </a:ln>
        </p:spPr>
        <p:txBody>
          <a:bodyPr wrap="square" lIns="0" tIns="0" rIns="0" bIns="0" rtlCol="0"/>
          <a:lstStyle/>
          <a:p>
            <a:endParaRPr/>
          </a:p>
        </p:txBody>
      </p:sp>
      <p:sp>
        <p:nvSpPr>
          <p:cNvPr id="11" name="object 5">
            <a:extLst>
              <a:ext uri="{FF2B5EF4-FFF2-40B4-BE49-F238E27FC236}">
                <a16:creationId xmlns:a16="http://schemas.microsoft.com/office/drawing/2014/main" id="{B9A405BE-86FE-41C4-BBC5-8F19D4E3FF9A}"/>
              </a:ext>
            </a:extLst>
          </p:cNvPr>
          <p:cNvSpPr/>
          <p:nvPr/>
        </p:nvSpPr>
        <p:spPr>
          <a:xfrm flipV="1">
            <a:off x="450850" y="12639675"/>
            <a:ext cx="19276623" cy="112112"/>
          </a:xfrm>
          <a:custGeom>
            <a:avLst/>
            <a:gdLst/>
            <a:ahLst/>
            <a:cxnLst/>
            <a:rect l="l" t="t" r="r" b="b"/>
            <a:pathLst>
              <a:path w="9015730">
                <a:moveTo>
                  <a:pt x="0" y="0"/>
                </a:moveTo>
                <a:lnTo>
                  <a:pt x="9015432" y="0"/>
                </a:lnTo>
              </a:path>
            </a:pathLst>
          </a:custGeom>
          <a:ln w="20941">
            <a:solidFill>
              <a:srgbClr val="334464"/>
            </a:solidFill>
          </a:ln>
        </p:spPr>
        <p:txBody>
          <a:bodyPr wrap="square" lIns="0" tIns="0" rIns="0" bIns="0" rtlCol="0"/>
          <a:lstStyle/>
          <a:p>
            <a:endParaRPr/>
          </a:p>
        </p:txBody>
      </p:sp>
      <p:pic>
        <p:nvPicPr>
          <p:cNvPr id="7" name="Graphic 6">
            <a:extLst>
              <a:ext uri="{FF2B5EF4-FFF2-40B4-BE49-F238E27FC236}">
                <a16:creationId xmlns:a16="http://schemas.microsoft.com/office/drawing/2014/main" id="{E1445697-D6F3-B5D1-1BDD-3A479F922B94}"/>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50850" y="389404"/>
            <a:ext cx="5029200" cy="820271"/>
          </a:xfrm>
          <a:prstGeom prst="rect">
            <a:avLst/>
          </a:prstGeom>
        </p:spPr>
      </p:pic>
    </p:spTree>
    <p:extLst>
      <p:ext uri="{BB962C8B-B14F-4D97-AF65-F5344CB8AC3E}">
        <p14:creationId xmlns:p14="http://schemas.microsoft.com/office/powerpoint/2010/main" val="28366767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ADAC2"/>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17" name="Content Placeholder 9">
            <a:extLst>
              <a:ext uri="{FF2B5EF4-FFF2-40B4-BE49-F238E27FC236}">
                <a16:creationId xmlns:a16="http://schemas.microsoft.com/office/drawing/2014/main" id="{CD01EF23-FBC9-40B4-180A-2605C5030990}"/>
              </a:ext>
            </a:extLst>
          </p:cNvPr>
          <p:cNvSpPr>
            <a:spLocks noGrp="1"/>
          </p:cNvSpPr>
          <p:nvPr>
            <p:ph sz="half" idx="2"/>
          </p:nvPr>
        </p:nvSpPr>
        <p:spPr>
          <a:xfrm>
            <a:off x="527050" y="5818912"/>
            <a:ext cx="19049999" cy="1754326"/>
          </a:xfrm>
        </p:spPr>
        <p:txBody>
          <a:bodyPr/>
          <a:lstStyle/>
          <a:p>
            <a:pPr marL="0" indent="0" algn="ctr" rtl="0">
              <a:buNone/>
            </a:pPr>
            <a:r>
              <a:rPr lang="en-GB" sz="6000" b="1" i="0" dirty="0">
                <a:solidFill>
                  <a:schemeClr val="tx1"/>
                </a:solidFill>
                <a:effectLst/>
                <a:latin typeface="Proxima Nova Rg" panose="02000506030000020004" pitchFamily="50" charset="0"/>
              </a:rPr>
              <a:t>Presentation from REACH</a:t>
            </a:r>
            <a:endParaRPr lang="en-GB" sz="6000" b="0" i="0" dirty="0">
              <a:solidFill>
                <a:schemeClr val="tx1"/>
              </a:solidFill>
              <a:effectLst/>
              <a:latin typeface="Proxima Nova Rg" panose="02000506030000020004" pitchFamily="50" charset="0"/>
            </a:endParaRPr>
          </a:p>
          <a:p>
            <a:pPr marL="0" indent="0" algn="ctr" rtl="0">
              <a:buNone/>
            </a:pPr>
            <a:r>
              <a:rPr lang="en-GB" sz="5400" b="0" i="0" dirty="0">
                <a:solidFill>
                  <a:schemeClr val="tx1"/>
                </a:solidFill>
                <a:effectLst/>
                <a:latin typeface="Proxima Nova Lt" panose="02000506030000020004" pitchFamily="50" charset="0"/>
                <a:ea typeface="Roboto" panose="02000000000000000000" pitchFamily="2" charset="0"/>
                <a:cs typeface="Roboto" panose="02000000000000000000" pitchFamily="2" charset="0"/>
              </a:rPr>
              <a:t>NFI Joint Market Monitoring Initiative (JMMI)</a:t>
            </a:r>
          </a:p>
        </p:txBody>
      </p:sp>
      <p:pic>
        <p:nvPicPr>
          <p:cNvPr id="2" name="Graphic 1">
            <a:extLst>
              <a:ext uri="{FF2B5EF4-FFF2-40B4-BE49-F238E27FC236}">
                <a16:creationId xmlns:a16="http://schemas.microsoft.com/office/drawing/2014/main" id="{D840FE3E-EC94-A3CB-A837-FE432E28224A}"/>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50850" y="389404"/>
            <a:ext cx="5029200" cy="820271"/>
          </a:xfrm>
          <a:prstGeom prst="rect">
            <a:avLst/>
          </a:prstGeom>
        </p:spPr>
      </p:pic>
      <p:sp>
        <p:nvSpPr>
          <p:cNvPr id="3" name="object 5">
            <a:extLst>
              <a:ext uri="{FF2B5EF4-FFF2-40B4-BE49-F238E27FC236}">
                <a16:creationId xmlns:a16="http://schemas.microsoft.com/office/drawing/2014/main" id="{ECAAC04B-391A-E42B-F900-1CAC835A0AD9}"/>
              </a:ext>
            </a:extLst>
          </p:cNvPr>
          <p:cNvSpPr/>
          <p:nvPr/>
        </p:nvSpPr>
        <p:spPr>
          <a:xfrm flipV="1">
            <a:off x="455386" y="1391152"/>
            <a:ext cx="19276623" cy="123323"/>
          </a:xfrm>
          <a:custGeom>
            <a:avLst/>
            <a:gdLst/>
            <a:ahLst/>
            <a:cxnLst/>
            <a:rect l="l" t="t" r="r" b="b"/>
            <a:pathLst>
              <a:path w="9015730">
                <a:moveTo>
                  <a:pt x="0" y="0"/>
                </a:moveTo>
                <a:lnTo>
                  <a:pt x="9015432" y="0"/>
                </a:lnTo>
              </a:path>
            </a:pathLst>
          </a:custGeom>
          <a:ln w="20941">
            <a:solidFill>
              <a:srgbClr val="334464"/>
            </a:solidFill>
          </a:ln>
        </p:spPr>
        <p:txBody>
          <a:bodyPr wrap="square" lIns="0" tIns="0" rIns="0" bIns="0" rtlCol="0"/>
          <a:lstStyle/>
          <a:p>
            <a:endParaRPr/>
          </a:p>
        </p:txBody>
      </p:sp>
      <p:sp>
        <p:nvSpPr>
          <p:cNvPr id="4" name="object 5">
            <a:extLst>
              <a:ext uri="{FF2B5EF4-FFF2-40B4-BE49-F238E27FC236}">
                <a16:creationId xmlns:a16="http://schemas.microsoft.com/office/drawing/2014/main" id="{7BA52A3D-F122-C67A-C964-8028000F65A5}"/>
              </a:ext>
            </a:extLst>
          </p:cNvPr>
          <p:cNvSpPr/>
          <p:nvPr/>
        </p:nvSpPr>
        <p:spPr>
          <a:xfrm flipV="1">
            <a:off x="450850" y="12639675"/>
            <a:ext cx="19276623" cy="112112"/>
          </a:xfrm>
          <a:custGeom>
            <a:avLst/>
            <a:gdLst/>
            <a:ahLst/>
            <a:cxnLst/>
            <a:rect l="l" t="t" r="r" b="b"/>
            <a:pathLst>
              <a:path w="9015730">
                <a:moveTo>
                  <a:pt x="0" y="0"/>
                </a:moveTo>
                <a:lnTo>
                  <a:pt x="9015432" y="0"/>
                </a:lnTo>
              </a:path>
            </a:pathLst>
          </a:custGeom>
          <a:ln w="20941">
            <a:solidFill>
              <a:srgbClr val="334464"/>
            </a:solidFill>
          </a:ln>
        </p:spPr>
        <p:txBody>
          <a:bodyPr wrap="square" lIns="0" tIns="0" rIns="0" bIns="0" rtlCol="0"/>
          <a:lstStyle/>
          <a:p>
            <a:endParaRPr/>
          </a:p>
        </p:txBody>
      </p:sp>
    </p:spTree>
    <p:extLst>
      <p:ext uri="{BB962C8B-B14F-4D97-AF65-F5344CB8AC3E}">
        <p14:creationId xmlns:p14="http://schemas.microsoft.com/office/powerpoint/2010/main" val="39836609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537450" y="30627"/>
            <a:ext cx="12190023" cy="1232388"/>
          </a:xfrm>
          <a:prstGeom prst="rect">
            <a:avLst/>
          </a:prstGeom>
        </p:spPr>
        <p:txBody>
          <a:bodyPr vert="horz" wrap="square" lIns="0" tIns="214629" rIns="0" bIns="0" rtlCol="0">
            <a:spAutoFit/>
          </a:bodyPr>
          <a:lstStyle/>
          <a:p>
            <a:pPr algn="r">
              <a:lnSpc>
                <a:spcPct val="100000"/>
              </a:lnSpc>
            </a:pPr>
            <a:r>
              <a:rPr lang="en-US" sz="6600" b="1" spc="-405">
                <a:solidFill>
                  <a:schemeClr val="tx1"/>
                </a:solidFill>
                <a:latin typeface="Roboto" panose="02000000000000000000" pitchFamily="2" charset="0"/>
                <a:cs typeface="Roboto" panose="02000000000000000000" pitchFamily="2" charset="0"/>
              </a:rPr>
              <a:t>AOB</a:t>
            </a:r>
          </a:p>
        </p:txBody>
      </p:sp>
      <p:sp>
        <p:nvSpPr>
          <p:cNvPr id="5" name="object 5"/>
          <p:cNvSpPr/>
          <p:nvPr/>
        </p:nvSpPr>
        <p:spPr>
          <a:xfrm flipV="1">
            <a:off x="455386" y="1391152"/>
            <a:ext cx="19276623" cy="123323"/>
          </a:xfrm>
          <a:custGeom>
            <a:avLst/>
            <a:gdLst/>
            <a:ahLst/>
            <a:cxnLst/>
            <a:rect l="l" t="t" r="r" b="b"/>
            <a:pathLst>
              <a:path w="9015730">
                <a:moveTo>
                  <a:pt x="0" y="0"/>
                </a:moveTo>
                <a:lnTo>
                  <a:pt x="9015432" y="0"/>
                </a:lnTo>
              </a:path>
            </a:pathLst>
          </a:custGeom>
          <a:ln w="20941">
            <a:solidFill>
              <a:srgbClr val="334464"/>
            </a:solidFill>
          </a:ln>
        </p:spPr>
        <p:txBody>
          <a:bodyPr wrap="square" lIns="0" tIns="0" rIns="0" bIns="0" rtlCol="0"/>
          <a:lstStyle/>
          <a:p>
            <a:endParaRPr/>
          </a:p>
        </p:txBody>
      </p:sp>
      <p:sp>
        <p:nvSpPr>
          <p:cNvPr id="11" name="object 5">
            <a:extLst>
              <a:ext uri="{FF2B5EF4-FFF2-40B4-BE49-F238E27FC236}">
                <a16:creationId xmlns:a16="http://schemas.microsoft.com/office/drawing/2014/main" id="{B9A405BE-86FE-41C4-BBC5-8F19D4E3FF9A}"/>
              </a:ext>
            </a:extLst>
          </p:cNvPr>
          <p:cNvSpPr/>
          <p:nvPr/>
        </p:nvSpPr>
        <p:spPr>
          <a:xfrm flipV="1">
            <a:off x="450850" y="12639675"/>
            <a:ext cx="19276623" cy="112112"/>
          </a:xfrm>
          <a:custGeom>
            <a:avLst/>
            <a:gdLst/>
            <a:ahLst/>
            <a:cxnLst/>
            <a:rect l="l" t="t" r="r" b="b"/>
            <a:pathLst>
              <a:path w="9015730">
                <a:moveTo>
                  <a:pt x="0" y="0"/>
                </a:moveTo>
                <a:lnTo>
                  <a:pt x="9015432" y="0"/>
                </a:lnTo>
              </a:path>
            </a:pathLst>
          </a:custGeom>
          <a:ln w="20941">
            <a:solidFill>
              <a:srgbClr val="334464"/>
            </a:solidFill>
          </a:ln>
        </p:spPr>
        <p:txBody>
          <a:bodyPr wrap="square" lIns="0" tIns="0" rIns="0" bIns="0" rtlCol="0"/>
          <a:lstStyle/>
          <a:p>
            <a:endParaRPr/>
          </a:p>
        </p:txBody>
      </p:sp>
      <p:pic>
        <p:nvPicPr>
          <p:cNvPr id="3" name="Graphic 2">
            <a:extLst>
              <a:ext uri="{FF2B5EF4-FFF2-40B4-BE49-F238E27FC236}">
                <a16:creationId xmlns:a16="http://schemas.microsoft.com/office/drawing/2014/main" id="{31BB6A59-41A9-5E21-9168-E91E8B97FE1C}"/>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50850" y="389404"/>
            <a:ext cx="5029200" cy="820271"/>
          </a:xfrm>
          <a:prstGeom prst="rect">
            <a:avLst/>
          </a:prstGeom>
        </p:spPr>
      </p:pic>
    </p:spTree>
    <p:extLst>
      <p:ext uri="{BB962C8B-B14F-4D97-AF65-F5344CB8AC3E}">
        <p14:creationId xmlns:p14="http://schemas.microsoft.com/office/powerpoint/2010/main" val="122039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385050" y="30627"/>
            <a:ext cx="12190023" cy="1232388"/>
          </a:xfrm>
          <a:prstGeom prst="rect">
            <a:avLst/>
          </a:prstGeom>
        </p:spPr>
        <p:txBody>
          <a:bodyPr vert="horz" wrap="square" lIns="0" tIns="214629" rIns="0" bIns="0" rtlCol="0">
            <a:spAutoFit/>
          </a:bodyPr>
          <a:lstStyle/>
          <a:p>
            <a:pPr algn="r">
              <a:lnSpc>
                <a:spcPct val="100000"/>
              </a:lnSpc>
            </a:pPr>
            <a:r>
              <a:rPr lang="en-US" sz="6600" b="1" spc="-405" dirty="0">
                <a:solidFill>
                  <a:schemeClr val="tx1"/>
                </a:solidFill>
                <a:latin typeface="Roboto" panose="02000000000000000000" pitchFamily="2" charset="0"/>
                <a:cs typeface="Roboto" panose="02000000000000000000" pitchFamily="2" charset="0"/>
              </a:rPr>
              <a:t>CERF – Rapid Response Allocation</a:t>
            </a:r>
          </a:p>
        </p:txBody>
      </p:sp>
      <p:sp>
        <p:nvSpPr>
          <p:cNvPr id="5" name="object 5"/>
          <p:cNvSpPr/>
          <p:nvPr/>
        </p:nvSpPr>
        <p:spPr>
          <a:xfrm flipV="1">
            <a:off x="455386" y="1391152"/>
            <a:ext cx="19276623" cy="123323"/>
          </a:xfrm>
          <a:custGeom>
            <a:avLst/>
            <a:gdLst/>
            <a:ahLst/>
            <a:cxnLst/>
            <a:rect l="l" t="t" r="r" b="b"/>
            <a:pathLst>
              <a:path w="9015730">
                <a:moveTo>
                  <a:pt x="0" y="0"/>
                </a:moveTo>
                <a:lnTo>
                  <a:pt x="9015432" y="0"/>
                </a:lnTo>
              </a:path>
            </a:pathLst>
          </a:custGeom>
          <a:ln w="20941">
            <a:solidFill>
              <a:srgbClr val="334464"/>
            </a:solidFill>
          </a:ln>
        </p:spPr>
        <p:txBody>
          <a:bodyPr wrap="square" lIns="0" tIns="0" rIns="0" bIns="0" rtlCol="0"/>
          <a:lstStyle/>
          <a:p>
            <a:endParaRPr/>
          </a:p>
        </p:txBody>
      </p:sp>
      <p:sp>
        <p:nvSpPr>
          <p:cNvPr id="11" name="object 5">
            <a:extLst>
              <a:ext uri="{FF2B5EF4-FFF2-40B4-BE49-F238E27FC236}">
                <a16:creationId xmlns:a16="http://schemas.microsoft.com/office/drawing/2014/main" id="{B9A405BE-86FE-41C4-BBC5-8F19D4E3FF9A}"/>
              </a:ext>
            </a:extLst>
          </p:cNvPr>
          <p:cNvSpPr/>
          <p:nvPr/>
        </p:nvSpPr>
        <p:spPr>
          <a:xfrm flipV="1">
            <a:off x="450850" y="12639675"/>
            <a:ext cx="19276623" cy="112112"/>
          </a:xfrm>
          <a:custGeom>
            <a:avLst/>
            <a:gdLst/>
            <a:ahLst/>
            <a:cxnLst/>
            <a:rect l="l" t="t" r="r" b="b"/>
            <a:pathLst>
              <a:path w="9015730">
                <a:moveTo>
                  <a:pt x="0" y="0"/>
                </a:moveTo>
                <a:lnTo>
                  <a:pt x="9015432" y="0"/>
                </a:lnTo>
              </a:path>
            </a:pathLst>
          </a:custGeom>
          <a:ln w="20941">
            <a:solidFill>
              <a:srgbClr val="334464"/>
            </a:solidFill>
          </a:ln>
        </p:spPr>
        <p:txBody>
          <a:bodyPr wrap="square" lIns="0" tIns="0" rIns="0" bIns="0" rtlCol="0"/>
          <a:lstStyle/>
          <a:p>
            <a:endParaRPr/>
          </a:p>
        </p:txBody>
      </p:sp>
      <p:pic>
        <p:nvPicPr>
          <p:cNvPr id="7" name="Graphic 6">
            <a:extLst>
              <a:ext uri="{FF2B5EF4-FFF2-40B4-BE49-F238E27FC236}">
                <a16:creationId xmlns:a16="http://schemas.microsoft.com/office/drawing/2014/main" id="{E1445697-D6F3-B5D1-1BDD-3A479F922B94}"/>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50850" y="389404"/>
            <a:ext cx="5029200" cy="820271"/>
          </a:xfrm>
          <a:prstGeom prst="rect">
            <a:avLst/>
          </a:prstGeom>
        </p:spPr>
      </p:pic>
      <p:graphicFrame>
        <p:nvGraphicFramePr>
          <p:cNvPr id="3" name="Table 2">
            <a:extLst>
              <a:ext uri="{FF2B5EF4-FFF2-40B4-BE49-F238E27FC236}">
                <a16:creationId xmlns:a16="http://schemas.microsoft.com/office/drawing/2014/main" id="{B542EA19-6E09-F9C4-5A58-25637FF82E66}"/>
              </a:ext>
            </a:extLst>
          </p:cNvPr>
          <p:cNvGraphicFramePr>
            <a:graphicFrameLocks noGrp="1"/>
          </p:cNvGraphicFramePr>
          <p:nvPr>
            <p:extLst>
              <p:ext uri="{D42A27DB-BD31-4B8C-83A1-F6EECF244321}">
                <p14:modId xmlns:p14="http://schemas.microsoft.com/office/powerpoint/2010/main" val="2934724991"/>
              </p:ext>
            </p:extLst>
          </p:nvPr>
        </p:nvGraphicFramePr>
        <p:xfrm>
          <a:off x="450850" y="5788535"/>
          <a:ext cx="19276624" cy="6628600"/>
        </p:xfrm>
        <a:graphic>
          <a:graphicData uri="http://schemas.openxmlformats.org/drawingml/2006/table">
            <a:tbl>
              <a:tblPr/>
              <a:tblGrid>
                <a:gridCol w="3174196">
                  <a:extLst>
                    <a:ext uri="{9D8B030D-6E8A-4147-A177-3AD203B41FA5}">
                      <a16:colId xmlns:a16="http://schemas.microsoft.com/office/drawing/2014/main" val="1813199459"/>
                    </a:ext>
                  </a:extLst>
                </a:gridCol>
                <a:gridCol w="3174196">
                  <a:extLst>
                    <a:ext uri="{9D8B030D-6E8A-4147-A177-3AD203B41FA5}">
                      <a16:colId xmlns:a16="http://schemas.microsoft.com/office/drawing/2014/main" val="2165164900"/>
                    </a:ext>
                  </a:extLst>
                </a:gridCol>
                <a:gridCol w="3174196">
                  <a:extLst>
                    <a:ext uri="{9D8B030D-6E8A-4147-A177-3AD203B41FA5}">
                      <a16:colId xmlns:a16="http://schemas.microsoft.com/office/drawing/2014/main" val="3971927368"/>
                    </a:ext>
                  </a:extLst>
                </a:gridCol>
                <a:gridCol w="3174196">
                  <a:extLst>
                    <a:ext uri="{9D8B030D-6E8A-4147-A177-3AD203B41FA5}">
                      <a16:colId xmlns:a16="http://schemas.microsoft.com/office/drawing/2014/main" val="3125062010"/>
                    </a:ext>
                  </a:extLst>
                </a:gridCol>
                <a:gridCol w="3075000">
                  <a:extLst>
                    <a:ext uri="{9D8B030D-6E8A-4147-A177-3AD203B41FA5}">
                      <a16:colId xmlns:a16="http://schemas.microsoft.com/office/drawing/2014/main" val="3317977536"/>
                    </a:ext>
                  </a:extLst>
                </a:gridCol>
                <a:gridCol w="3504840">
                  <a:extLst>
                    <a:ext uri="{9D8B030D-6E8A-4147-A177-3AD203B41FA5}">
                      <a16:colId xmlns:a16="http://schemas.microsoft.com/office/drawing/2014/main" val="3496247302"/>
                    </a:ext>
                  </a:extLst>
                </a:gridCol>
              </a:tblGrid>
              <a:tr h="900174">
                <a:tc>
                  <a:txBody>
                    <a:bodyPr/>
                    <a:lstStyle/>
                    <a:p>
                      <a:pPr marL="0" marR="0">
                        <a:spcBef>
                          <a:spcPts val="0"/>
                        </a:spcBef>
                        <a:spcAft>
                          <a:spcPts val="0"/>
                        </a:spcAft>
                      </a:pPr>
                      <a:r>
                        <a:rPr lang="en-GB" sz="2900" b="1" dirty="0">
                          <a:solidFill>
                            <a:srgbClr val="000000"/>
                          </a:solidFill>
                          <a:effectLst/>
                          <a:latin typeface="Calibri" panose="020F0502020204030204" pitchFamily="34" charset="0"/>
                          <a:ea typeface="SimSun" panose="02010600030101010101" pitchFamily="2" charset="-122"/>
                        </a:rPr>
                        <a:t>  </a:t>
                      </a:r>
                      <a:endParaRPr lang="en-GB" sz="3200" dirty="0">
                        <a:effectLst/>
                        <a:latin typeface="SimSun" panose="02010600030101010101" pitchFamily="2" charset="-122"/>
                        <a:ea typeface="SimSun" panose="02010600030101010101" pitchFamily="2" charset="-122"/>
                      </a:endParaRPr>
                    </a:p>
                  </a:txBody>
                  <a:tcPr marL="178549" marR="1785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spcBef>
                          <a:spcPts val="0"/>
                        </a:spcBef>
                        <a:spcAft>
                          <a:spcPts val="0"/>
                        </a:spcAft>
                      </a:pPr>
                      <a:r>
                        <a:rPr lang="en-GB" sz="2900" b="1" dirty="0">
                          <a:solidFill>
                            <a:srgbClr val="000000"/>
                          </a:solidFill>
                          <a:effectLst/>
                          <a:latin typeface="Calibri" panose="020F0502020204030204" pitchFamily="34" charset="0"/>
                          <a:ea typeface="SimSun" panose="02010600030101010101" pitchFamily="2" charset="-122"/>
                        </a:rPr>
                        <a:t>UFE $18M </a:t>
                      </a:r>
                      <a:endParaRPr lang="en-GB" sz="3200" dirty="0">
                        <a:effectLst/>
                        <a:latin typeface="SimSun" panose="02010600030101010101" pitchFamily="2" charset="-122"/>
                        <a:ea typeface="SimSun" panose="02010600030101010101" pitchFamily="2" charset="-122"/>
                      </a:endParaRPr>
                    </a:p>
                  </a:txBody>
                  <a:tcPr marL="178549" marR="1785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spcBef>
                          <a:spcPts val="0"/>
                        </a:spcBef>
                        <a:spcAft>
                          <a:spcPts val="0"/>
                        </a:spcAft>
                      </a:pPr>
                      <a:r>
                        <a:rPr lang="en-GB" sz="2900" b="1" dirty="0">
                          <a:solidFill>
                            <a:srgbClr val="C55A11"/>
                          </a:solidFill>
                          <a:effectLst/>
                          <a:latin typeface="Calibri" panose="020F0502020204030204" pitchFamily="34" charset="0"/>
                          <a:ea typeface="SimSun" panose="02010600030101010101" pitchFamily="2" charset="-122"/>
                        </a:rPr>
                        <a:t>RR $22M allocated </a:t>
                      </a:r>
                      <a:endParaRPr lang="en-GB" sz="3200" dirty="0">
                        <a:effectLst/>
                        <a:latin typeface="SimSun" panose="02010600030101010101" pitchFamily="2" charset="-122"/>
                        <a:ea typeface="SimSun" panose="02010600030101010101" pitchFamily="2" charset="-122"/>
                      </a:endParaRPr>
                    </a:p>
                  </a:txBody>
                  <a:tcPr marL="178549" marR="1785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spcBef>
                          <a:spcPts val="0"/>
                        </a:spcBef>
                        <a:spcAft>
                          <a:spcPts val="0"/>
                        </a:spcAft>
                      </a:pPr>
                      <a:r>
                        <a:rPr lang="en-GB" sz="2900" b="1" dirty="0">
                          <a:solidFill>
                            <a:srgbClr val="000000"/>
                          </a:solidFill>
                          <a:effectLst/>
                          <a:latin typeface="Calibri" panose="020F0502020204030204" pitchFamily="34" charset="0"/>
                          <a:ea typeface="SimSun" panose="02010600030101010101" pitchFamily="2" charset="-122"/>
                        </a:rPr>
                        <a:t>total </a:t>
                      </a:r>
                      <a:endParaRPr lang="en-GB" sz="3200" dirty="0">
                        <a:effectLst/>
                        <a:latin typeface="SimSun" panose="02010600030101010101" pitchFamily="2" charset="-122"/>
                        <a:ea typeface="SimSun" panose="02010600030101010101" pitchFamily="2" charset="-122"/>
                      </a:endParaRPr>
                    </a:p>
                  </a:txBody>
                  <a:tcPr marL="178549" marR="1785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spcBef>
                          <a:spcPts val="0"/>
                        </a:spcBef>
                        <a:spcAft>
                          <a:spcPts val="0"/>
                        </a:spcAft>
                      </a:pPr>
                      <a:r>
                        <a:rPr lang="en-GB" sz="2900" b="1" dirty="0">
                          <a:solidFill>
                            <a:srgbClr val="000000"/>
                          </a:solidFill>
                          <a:effectLst/>
                          <a:latin typeface="Calibri" panose="020F0502020204030204" pitchFamily="34" charset="0"/>
                          <a:ea typeface="SimSun" panose="02010600030101010101" pitchFamily="2" charset="-122"/>
                        </a:rPr>
                        <a:t>SHF </a:t>
                      </a:r>
                      <a:endParaRPr lang="en-GB" sz="3200" dirty="0">
                        <a:effectLst/>
                        <a:latin typeface="SimSun" panose="02010600030101010101" pitchFamily="2" charset="-122"/>
                        <a:ea typeface="SimSun" panose="02010600030101010101" pitchFamily="2" charset="-122"/>
                      </a:endParaRPr>
                    </a:p>
                  </a:txBody>
                  <a:tcPr marL="178549" marR="1785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spcBef>
                          <a:spcPts val="0"/>
                        </a:spcBef>
                        <a:spcAft>
                          <a:spcPts val="0"/>
                        </a:spcAft>
                      </a:pPr>
                      <a:r>
                        <a:rPr lang="en-GB" sz="2900" b="1" dirty="0">
                          <a:solidFill>
                            <a:srgbClr val="000000"/>
                          </a:solidFill>
                          <a:effectLst/>
                          <a:latin typeface="Calibri" panose="020F0502020204030204" pitchFamily="34" charset="0"/>
                          <a:ea typeface="SimSun" panose="02010600030101010101" pitchFamily="2" charset="-122"/>
                        </a:rPr>
                        <a:t>total </a:t>
                      </a:r>
                      <a:endParaRPr lang="en-GB" sz="3200" dirty="0">
                        <a:effectLst/>
                        <a:latin typeface="SimSun" panose="02010600030101010101" pitchFamily="2" charset="-122"/>
                        <a:ea typeface="SimSun" panose="02010600030101010101" pitchFamily="2" charset="-122"/>
                      </a:endParaRPr>
                    </a:p>
                  </a:txBody>
                  <a:tcPr marL="178549" marR="1785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87712784"/>
                  </a:ext>
                </a:extLst>
              </a:tr>
              <a:tr h="520766">
                <a:tc>
                  <a:txBody>
                    <a:bodyPr/>
                    <a:lstStyle/>
                    <a:p>
                      <a:pPr marL="0" marR="0">
                        <a:spcBef>
                          <a:spcPts val="0"/>
                        </a:spcBef>
                        <a:spcAft>
                          <a:spcPts val="0"/>
                        </a:spcAft>
                      </a:pPr>
                      <a:r>
                        <a:rPr lang="en-GB" sz="2900">
                          <a:solidFill>
                            <a:srgbClr val="000000"/>
                          </a:solidFill>
                          <a:effectLst/>
                          <a:latin typeface="Calibri" panose="020F0502020204030204" pitchFamily="34" charset="0"/>
                          <a:ea typeface="SimSun" panose="02010600030101010101" pitchFamily="2" charset="-122"/>
                        </a:rPr>
                        <a:t>WFP </a:t>
                      </a:r>
                      <a:endParaRPr lang="en-GB" sz="3200">
                        <a:effectLst/>
                        <a:latin typeface="SimSun" panose="02010600030101010101" pitchFamily="2" charset="-122"/>
                        <a:ea typeface="SimSun" panose="02010600030101010101" pitchFamily="2" charset="-122"/>
                      </a:endParaRPr>
                    </a:p>
                  </a:txBody>
                  <a:tcPr marL="178549" marR="1785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GB" sz="2900">
                          <a:solidFill>
                            <a:srgbClr val="000000"/>
                          </a:solidFill>
                          <a:effectLst/>
                          <a:latin typeface="Calibri" panose="020F0502020204030204" pitchFamily="34" charset="0"/>
                          <a:ea typeface="SimSun" panose="02010600030101010101" pitchFamily="2" charset="-122"/>
                        </a:rPr>
                        <a:t>$3,500,000  </a:t>
                      </a:r>
                      <a:endParaRPr lang="en-GB" sz="3200">
                        <a:effectLst/>
                        <a:latin typeface="SimSun" panose="02010600030101010101" pitchFamily="2" charset="-122"/>
                        <a:ea typeface="SimSun" panose="02010600030101010101" pitchFamily="2" charset="-122"/>
                      </a:endParaRPr>
                    </a:p>
                  </a:txBody>
                  <a:tcPr marL="178549" marR="1785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GB" sz="2900">
                          <a:solidFill>
                            <a:srgbClr val="C55A11"/>
                          </a:solidFill>
                          <a:effectLst/>
                          <a:latin typeface="Calibri" panose="020F0502020204030204" pitchFamily="34" charset="0"/>
                          <a:ea typeface="SimSun" panose="02010600030101010101" pitchFamily="2" charset="-122"/>
                        </a:rPr>
                        <a:t>$6,000,000  </a:t>
                      </a:r>
                      <a:endParaRPr lang="en-GB" sz="3200">
                        <a:effectLst/>
                        <a:latin typeface="SimSun" panose="02010600030101010101" pitchFamily="2" charset="-122"/>
                        <a:ea typeface="SimSun" panose="02010600030101010101" pitchFamily="2" charset="-122"/>
                      </a:endParaRPr>
                    </a:p>
                  </a:txBody>
                  <a:tcPr marL="178549" marR="1785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GB" sz="2900">
                          <a:solidFill>
                            <a:srgbClr val="000000"/>
                          </a:solidFill>
                          <a:effectLst/>
                          <a:latin typeface="Calibri" panose="020F0502020204030204" pitchFamily="34" charset="0"/>
                          <a:ea typeface="SimSun" panose="02010600030101010101" pitchFamily="2" charset="-122"/>
                        </a:rPr>
                        <a:t>$9,500,000  </a:t>
                      </a:r>
                      <a:endParaRPr lang="en-GB" sz="3200">
                        <a:effectLst/>
                        <a:latin typeface="SimSun" panose="02010600030101010101" pitchFamily="2" charset="-122"/>
                        <a:ea typeface="SimSun" panose="02010600030101010101" pitchFamily="2" charset="-122"/>
                      </a:endParaRPr>
                    </a:p>
                  </a:txBody>
                  <a:tcPr marL="178549" marR="1785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GB" sz="2900">
                          <a:solidFill>
                            <a:srgbClr val="000000"/>
                          </a:solidFill>
                          <a:effectLst/>
                          <a:latin typeface="Calibri" panose="020F0502020204030204" pitchFamily="34" charset="0"/>
                          <a:ea typeface="SimSun" panose="02010600030101010101" pitchFamily="2" charset="-122"/>
                        </a:rPr>
                        <a:t>  </a:t>
                      </a:r>
                      <a:endParaRPr lang="en-GB" sz="3200">
                        <a:effectLst/>
                        <a:latin typeface="SimSun" panose="02010600030101010101" pitchFamily="2" charset="-122"/>
                        <a:ea typeface="SimSun" panose="02010600030101010101" pitchFamily="2" charset="-122"/>
                      </a:endParaRPr>
                    </a:p>
                  </a:txBody>
                  <a:tcPr marL="178549" marR="1785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GB" sz="2900">
                          <a:solidFill>
                            <a:srgbClr val="000000"/>
                          </a:solidFill>
                          <a:effectLst/>
                          <a:latin typeface="Calibri" panose="020F0502020204030204" pitchFamily="34" charset="0"/>
                          <a:ea typeface="SimSun" panose="02010600030101010101" pitchFamily="2" charset="-122"/>
                        </a:rPr>
                        <a:t>$9,500,000  </a:t>
                      </a:r>
                      <a:endParaRPr lang="en-GB" sz="3200">
                        <a:effectLst/>
                        <a:latin typeface="SimSun" panose="02010600030101010101" pitchFamily="2" charset="-122"/>
                        <a:ea typeface="SimSun" panose="02010600030101010101" pitchFamily="2" charset="-122"/>
                      </a:endParaRPr>
                    </a:p>
                  </a:txBody>
                  <a:tcPr marL="178549" marR="1785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34226422"/>
                  </a:ext>
                </a:extLst>
              </a:tr>
              <a:tr h="520766">
                <a:tc>
                  <a:txBody>
                    <a:bodyPr/>
                    <a:lstStyle/>
                    <a:p>
                      <a:pPr marL="0" marR="0">
                        <a:spcBef>
                          <a:spcPts val="0"/>
                        </a:spcBef>
                        <a:spcAft>
                          <a:spcPts val="0"/>
                        </a:spcAft>
                      </a:pPr>
                      <a:r>
                        <a:rPr lang="en-GB" sz="2900">
                          <a:solidFill>
                            <a:srgbClr val="000000"/>
                          </a:solidFill>
                          <a:effectLst/>
                          <a:latin typeface="Calibri" panose="020F0502020204030204" pitchFamily="34" charset="0"/>
                          <a:ea typeface="SimSun" panose="02010600030101010101" pitchFamily="2" charset="-122"/>
                        </a:rPr>
                        <a:t>UNICEF </a:t>
                      </a:r>
                      <a:endParaRPr lang="en-GB" sz="3200">
                        <a:effectLst/>
                        <a:latin typeface="SimSun" panose="02010600030101010101" pitchFamily="2" charset="-122"/>
                        <a:ea typeface="SimSun" panose="02010600030101010101" pitchFamily="2" charset="-122"/>
                      </a:endParaRPr>
                    </a:p>
                  </a:txBody>
                  <a:tcPr marL="178549" marR="1785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GB" sz="2900">
                          <a:solidFill>
                            <a:srgbClr val="000000"/>
                          </a:solidFill>
                          <a:effectLst/>
                          <a:latin typeface="Calibri" panose="020F0502020204030204" pitchFamily="34" charset="0"/>
                          <a:ea typeface="SimSun" panose="02010600030101010101" pitchFamily="2" charset="-122"/>
                        </a:rPr>
                        <a:t>$4,000,000  </a:t>
                      </a:r>
                      <a:endParaRPr lang="en-GB" sz="3200">
                        <a:effectLst/>
                        <a:latin typeface="SimSun" panose="02010600030101010101" pitchFamily="2" charset="-122"/>
                        <a:ea typeface="SimSun" panose="02010600030101010101" pitchFamily="2" charset="-122"/>
                      </a:endParaRPr>
                    </a:p>
                  </a:txBody>
                  <a:tcPr marL="178549" marR="1785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GB" sz="2900">
                          <a:solidFill>
                            <a:srgbClr val="C55A11"/>
                          </a:solidFill>
                          <a:effectLst/>
                          <a:latin typeface="Calibri" panose="020F0502020204030204" pitchFamily="34" charset="0"/>
                          <a:ea typeface="SimSun" panose="02010600030101010101" pitchFamily="2" charset="-122"/>
                        </a:rPr>
                        <a:t>$5,500,000  </a:t>
                      </a:r>
                      <a:endParaRPr lang="en-GB" sz="3200">
                        <a:effectLst/>
                        <a:latin typeface="SimSun" panose="02010600030101010101" pitchFamily="2" charset="-122"/>
                        <a:ea typeface="SimSun" panose="02010600030101010101" pitchFamily="2" charset="-122"/>
                      </a:endParaRPr>
                    </a:p>
                  </a:txBody>
                  <a:tcPr marL="178549" marR="1785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GB" sz="2900">
                          <a:solidFill>
                            <a:srgbClr val="000000"/>
                          </a:solidFill>
                          <a:effectLst/>
                          <a:latin typeface="Calibri" panose="020F0502020204030204" pitchFamily="34" charset="0"/>
                          <a:ea typeface="SimSun" panose="02010600030101010101" pitchFamily="2" charset="-122"/>
                        </a:rPr>
                        <a:t>$9,500,000  </a:t>
                      </a:r>
                      <a:endParaRPr lang="en-GB" sz="3200">
                        <a:effectLst/>
                        <a:latin typeface="SimSun" panose="02010600030101010101" pitchFamily="2" charset="-122"/>
                        <a:ea typeface="SimSun" panose="02010600030101010101" pitchFamily="2" charset="-122"/>
                      </a:endParaRPr>
                    </a:p>
                  </a:txBody>
                  <a:tcPr marL="178549" marR="1785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GB" sz="2900">
                          <a:solidFill>
                            <a:srgbClr val="000000"/>
                          </a:solidFill>
                          <a:effectLst/>
                          <a:latin typeface="Calibri" panose="020F0502020204030204" pitchFamily="34" charset="0"/>
                          <a:ea typeface="SimSun" panose="02010600030101010101" pitchFamily="2" charset="-122"/>
                        </a:rPr>
                        <a:t>  </a:t>
                      </a:r>
                      <a:endParaRPr lang="en-GB" sz="3200">
                        <a:effectLst/>
                        <a:latin typeface="SimSun" panose="02010600030101010101" pitchFamily="2" charset="-122"/>
                        <a:ea typeface="SimSun" panose="02010600030101010101" pitchFamily="2" charset="-122"/>
                      </a:endParaRPr>
                    </a:p>
                  </a:txBody>
                  <a:tcPr marL="178549" marR="1785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GB" sz="2900">
                          <a:solidFill>
                            <a:srgbClr val="000000"/>
                          </a:solidFill>
                          <a:effectLst/>
                          <a:latin typeface="Calibri" panose="020F0502020204030204" pitchFamily="34" charset="0"/>
                          <a:ea typeface="SimSun" panose="02010600030101010101" pitchFamily="2" charset="-122"/>
                        </a:rPr>
                        <a:t>$9,500,000  </a:t>
                      </a:r>
                      <a:endParaRPr lang="en-GB" sz="3200">
                        <a:effectLst/>
                        <a:latin typeface="SimSun" panose="02010600030101010101" pitchFamily="2" charset="-122"/>
                        <a:ea typeface="SimSun" panose="02010600030101010101" pitchFamily="2" charset="-122"/>
                      </a:endParaRPr>
                    </a:p>
                  </a:txBody>
                  <a:tcPr marL="178549" marR="1785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77377666"/>
                  </a:ext>
                </a:extLst>
              </a:tr>
              <a:tr h="520766">
                <a:tc>
                  <a:txBody>
                    <a:bodyPr/>
                    <a:lstStyle/>
                    <a:p>
                      <a:pPr marL="0" marR="0">
                        <a:spcBef>
                          <a:spcPts val="0"/>
                        </a:spcBef>
                        <a:spcAft>
                          <a:spcPts val="0"/>
                        </a:spcAft>
                      </a:pPr>
                      <a:r>
                        <a:rPr lang="en-GB" sz="2900">
                          <a:solidFill>
                            <a:srgbClr val="000000"/>
                          </a:solidFill>
                          <a:effectLst/>
                          <a:latin typeface="Calibri" panose="020F0502020204030204" pitchFamily="34" charset="0"/>
                          <a:ea typeface="SimSun" panose="02010600030101010101" pitchFamily="2" charset="-122"/>
                        </a:rPr>
                        <a:t>UNHCR </a:t>
                      </a:r>
                      <a:endParaRPr lang="en-GB" sz="3200">
                        <a:effectLst/>
                        <a:latin typeface="SimSun" panose="02010600030101010101" pitchFamily="2" charset="-122"/>
                        <a:ea typeface="SimSun" panose="02010600030101010101" pitchFamily="2" charset="-122"/>
                      </a:endParaRPr>
                    </a:p>
                  </a:txBody>
                  <a:tcPr marL="178549" marR="1785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GB" sz="2900">
                          <a:solidFill>
                            <a:srgbClr val="000000"/>
                          </a:solidFill>
                          <a:effectLst/>
                          <a:latin typeface="Calibri" panose="020F0502020204030204" pitchFamily="34" charset="0"/>
                          <a:ea typeface="SimSun" panose="02010600030101010101" pitchFamily="2" charset="-122"/>
                        </a:rPr>
                        <a:t>$2,500,000  </a:t>
                      </a:r>
                      <a:endParaRPr lang="en-GB" sz="3200">
                        <a:effectLst/>
                        <a:latin typeface="SimSun" panose="02010600030101010101" pitchFamily="2" charset="-122"/>
                        <a:ea typeface="SimSun" panose="02010600030101010101" pitchFamily="2" charset="-122"/>
                      </a:endParaRPr>
                    </a:p>
                  </a:txBody>
                  <a:tcPr marL="178549" marR="1785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GB" sz="2900" dirty="0">
                          <a:solidFill>
                            <a:srgbClr val="C55A11"/>
                          </a:solidFill>
                          <a:effectLst/>
                          <a:highlight>
                            <a:srgbClr val="FFFF00"/>
                          </a:highlight>
                          <a:latin typeface="Calibri" panose="020F0502020204030204" pitchFamily="34" charset="0"/>
                          <a:ea typeface="SimSun" panose="02010600030101010101" pitchFamily="2" charset="-122"/>
                        </a:rPr>
                        <a:t>$2,000,000  </a:t>
                      </a:r>
                      <a:endParaRPr lang="en-GB" sz="3200" dirty="0">
                        <a:effectLst/>
                        <a:highlight>
                          <a:srgbClr val="FFFF00"/>
                        </a:highlight>
                        <a:latin typeface="SimSun" panose="02010600030101010101" pitchFamily="2" charset="-122"/>
                        <a:ea typeface="SimSun" panose="02010600030101010101" pitchFamily="2" charset="-122"/>
                      </a:endParaRPr>
                    </a:p>
                  </a:txBody>
                  <a:tcPr marL="178549" marR="1785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GB" sz="2900">
                          <a:solidFill>
                            <a:srgbClr val="000000"/>
                          </a:solidFill>
                          <a:effectLst/>
                          <a:latin typeface="Calibri" panose="020F0502020204030204" pitchFamily="34" charset="0"/>
                          <a:ea typeface="SimSun" panose="02010600030101010101" pitchFamily="2" charset="-122"/>
                        </a:rPr>
                        <a:t>$4,500,000  </a:t>
                      </a:r>
                      <a:endParaRPr lang="en-GB" sz="3200">
                        <a:effectLst/>
                        <a:latin typeface="SimSun" panose="02010600030101010101" pitchFamily="2" charset="-122"/>
                        <a:ea typeface="SimSun" panose="02010600030101010101" pitchFamily="2" charset="-122"/>
                      </a:endParaRPr>
                    </a:p>
                  </a:txBody>
                  <a:tcPr marL="178549" marR="1785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GB" sz="2900" dirty="0">
                          <a:solidFill>
                            <a:srgbClr val="000000"/>
                          </a:solidFill>
                          <a:effectLst/>
                          <a:highlight>
                            <a:srgbClr val="FFFF00"/>
                          </a:highlight>
                          <a:latin typeface="Calibri" panose="020F0502020204030204" pitchFamily="34" charset="0"/>
                          <a:ea typeface="SimSun" panose="02010600030101010101" pitchFamily="2" charset="-122"/>
                        </a:rPr>
                        <a:t>$</a:t>
                      </a:r>
                      <a:r>
                        <a:rPr lang="en-GB" sz="2900" dirty="0">
                          <a:effectLst/>
                          <a:highlight>
                            <a:srgbClr val="FFFF00"/>
                          </a:highlight>
                          <a:latin typeface="Calibri" panose="020F0502020204030204" pitchFamily="34" charset="0"/>
                          <a:ea typeface="SimSun" panose="02010600030101010101" pitchFamily="2" charset="-122"/>
                        </a:rPr>
                        <a:t>2,0</a:t>
                      </a:r>
                      <a:r>
                        <a:rPr lang="en-GB" sz="2900" dirty="0">
                          <a:solidFill>
                            <a:srgbClr val="000000"/>
                          </a:solidFill>
                          <a:effectLst/>
                          <a:highlight>
                            <a:srgbClr val="FFFF00"/>
                          </a:highlight>
                          <a:latin typeface="Calibri" panose="020F0502020204030204" pitchFamily="34" charset="0"/>
                          <a:ea typeface="SimSun" panose="02010600030101010101" pitchFamily="2" charset="-122"/>
                        </a:rPr>
                        <a:t>00,000  </a:t>
                      </a:r>
                      <a:endParaRPr lang="en-GB" sz="3200" dirty="0">
                        <a:effectLst/>
                        <a:highlight>
                          <a:srgbClr val="FFFF00"/>
                        </a:highlight>
                        <a:latin typeface="SimSun" panose="02010600030101010101" pitchFamily="2" charset="-122"/>
                        <a:ea typeface="SimSun" panose="02010600030101010101" pitchFamily="2" charset="-122"/>
                      </a:endParaRPr>
                    </a:p>
                  </a:txBody>
                  <a:tcPr marL="178549" marR="1785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GB" sz="2900">
                          <a:solidFill>
                            <a:srgbClr val="000000"/>
                          </a:solidFill>
                          <a:effectLst/>
                          <a:latin typeface="Calibri" panose="020F0502020204030204" pitchFamily="34" charset="0"/>
                          <a:ea typeface="SimSun" panose="02010600030101010101" pitchFamily="2" charset="-122"/>
                        </a:rPr>
                        <a:t>$</a:t>
                      </a:r>
                      <a:r>
                        <a:rPr lang="en-GB" sz="2900">
                          <a:effectLst/>
                          <a:latin typeface="Calibri" panose="020F0502020204030204" pitchFamily="34" charset="0"/>
                          <a:ea typeface="SimSun" panose="02010600030101010101" pitchFamily="2" charset="-122"/>
                        </a:rPr>
                        <a:t>6,5</a:t>
                      </a:r>
                      <a:r>
                        <a:rPr lang="en-GB" sz="2900">
                          <a:solidFill>
                            <a:srgbClr val="000000"/>
                          </a:solidFill>
                          <a:effectLst/>
                          <a:latin typeface="Calibri" panose="020F0502020204030204" pitchFamily="34" charset="0"/>
                          <a:ea typeface="SimSun" panose="02010600030101010101" pitchFamily="2" charset="-122"/>
                        </a:rPr>
                        <a:t>00,000  </a:t>
                      </a:r>
                      <a:endParaRPr lang="en-GB" sz="3200">
                        <a:effectLst/>
                        <a:latin typeface="SimSun" panose="02010600030101010101" pitchFamily="2" charset="-122"/>
                        <a:ea typeface="SimSun" panose="02010600030101010101" pitchFamily="2" charset="-122"/>
                      </a:endParaRPr>
                    </a:p>
                  </a:txBody>
                  <a:tcPr marL="178549" marR="1785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07169221"/>
                  </a:ext>
                </a:extLst>
              </a:tr>
              <a:tr h="520766">
                <a:tc>
                  <a:txBody>
                    <a:bodyPr/>
                    <a:lstStyle/>
                    <a:p>
                      <a:pPr marL="0" marR="0">
                        <a:spcBef>
                          <a:spcPts val="0"/>
                        </a:spcBef>
                        <a:spcAft>
                          <a:spcPts val="0"/>
                        </a:spcAft>
                      </a:pPr>
                      <a:r>
                        <a:rPr lang="en-GB" sz="2900">
                          <a:solidFill>
                            <a:srgbClr val="000000"/>
                          </a:solidFill>
                          <a:effectLst/>
                          <a:latin typeface="Calibri" panose="020F0502020204030204" pitchFamily="34" charset="0"/>
                          <a:ea typeface="SimSun" panose="02010600030101010101" pitchFamily="2" charset="-122"/>
                        </a:rPr>
                        <a:t>IOM </a:t>
                      </a:r>
                      <a:endParaRPr lang="en-GB" sz="3200">
                        <a:effectLst/>
                        <a:latin typeface="SimSun" panose="02010600030101010101" pitchFamily="2" charset="-122"/>
                        <a:ea typeface="SimSun" panose="02010600030101010101" pitchFamily="2" charset="-122"/>
                      </a:endParaRPr>
                    </a:p>
                  </a:txBody>
                  <a:tcPr marL="178549" marR="1785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GB" sz="2900" dirty="0">
                          <a:solidFill>
                            <a:srgbClr val="000000"/>
                          </a:solidFill>
                          <a:effectLst/>
                          <a:highlight>
                            <a:srgbClr val="FFFF00"/>
                          </a:highlight>
                          <a:latin typeface="Calibri" panose="020F0502020204030204" pitchFamily="34" charset="0"/>
                          <a:ea typeface="SimSun" panose="02010600030101010101" pitchFamily="2" charset="-122"/>
                        </a:rPr>
                        <a:t>$4,500,000  </a:t>
                      </a:r>
                      <a:endParaRPr lang="en-GB" sz="3200" dirty="0">
                        <a:effectLst/>
                        <a:highlight>
                          <a:srgbClr val="FFFF00"/>
                        </a:highlight>
                        <a:latin typeface="SimSun" panose="02010600030101010101" pitchFamily="2" charset="-122"/>
                        <a:ea typeface="SimSun" panose="02010600030101010101" pitchFamily="2" charset="-122"/>
                      </a:endParaRPr>
                    </a:p>
                  </a:txBody>
                  <a:tcPr marL="178549" marR="1785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GB" sz="2900">
                          <a:solidFill>
                            <a:srgbClr val="C55A11"/>
                          </a:solidFill>
                          <a:effectLst/>
                          <a:latin typeface="Calibri" panose="020F0502020204030204" pitchFamily="34" charset="0"/>
                          <a:ea typeface="SimSun" panose="02010600030101010101" pitchFamily="2" charset="-122"/>
                        </a:rPr>
                        <a:t>$1,500,000  </a:t>
                      </a:r>
                      <a:endParaRPr lang="en-GB" sz="3200">
                        <a:effectLst/>
                        <a:latin typeface="SimSun" panose="02010600030101010101" pitchFamily="2" charset="-122"/>
                        <a:ea typeface="SimSun" panose="02010600030101010101" pitchFamily="2" charset="-122"/>
                      </a:endParaRPr>
                    </a:p>
                  </a:txBody>
                  <a:tcPr marL="178549" marR="1785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GB" sz="2900">
                          <a:solidFill>
                            <a:srgbClr val="000000"/>
                          </a:solidFill>
                          <a:effectLst/>
                          <a:latin typeface="Calibri" panose="020F0502020204030204" pitchFamily="34" charset="0"/>
                          <a:ea typeface="SimSun" panose="02010600030101010101" pitchFamily="2" charset="-122"/>
                        </a:rPr>
                        <a:t>$6,000,000  </a:t>
                      </a:r>
                      <a:endParaRPr lang="en-GB" sz="3200">
                        <a:effectLst/>
                        <a:latin typeface="SimSun" panose="02010600030101010101" pitchFamily="2" charset="-122"/>
                        <a:ea typeface="SimSun" panose="02010600030101010101" pitchFamily="2" charset="-122"/>
                      </a:endParaRPr>
                    </a:p>
                  </a:txBody>
                  <a:tcPr marL="178549" marR="1785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GB" sz="2900">
                          <a:solidFill>
                            <a:srgbClr val="000000"/>
                          </a:solidFill>
                          <a:effectLst/>
                          <a:latin typeface="Calibri" panose="020F0502020204030204" pitchFamily="34" charset="0"/>
                          <a:ea typeface="SimSun" panose="02010600030101010101" pitchFamily="2" charset="-122"/>
                        </a:rPr>
                        <a:t>  </a:t>
                      </a:r>
                      <a:endParaRPr lang="en-GB" sz="3200">
                        <a:effectLst/>
                        <a:latin typeface="SimSun" panose="02010600030101010101" pitchFamily="2" charset="-122"/>
                        <a:ea typeface="SimSun" panose="02010600030101010101" pitchFamily="2" charset="-122"/>
                      </a:endParaRPr>
                    </a:p>
                  </a:txBody>
                  <a:tcPr marL="178549" marR="1785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GB" sz="2900">
                          <a:solidFill>
                            <a:srgbClr val="000000"/>
                          </a:solidFill>
                          <a:effectLst/>
                          <a:latin typeface="Calibri" panose="020F0502020204030204" pitchFamily="34" charset="0"/>
                          <a:ea typeface="SimSun" panose="02010600030101010101" pitchFamily="2" charset="-122"/>
                        </a:rPr>
                        <a:t>$6,000,000  </a:t>
                      </a:r>
                      <a:endParaRPr lang="en-GB" sz="3200">
                        <a:effectLst/>
                        <a:latin typeface="SimSun" panose="02010600030101010101" pitchFamily="2" charset="-122"/>
                        <a:ea typeface="SimSun" panose="02010600030101010101" pitchFamily="2" charset="-122"/>
                      </a:endParaRPr>
                    </a:p>
                  </a:txBody>
                  <a:tcPr marL="178549" marR="1785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99377451"/>
                  </a:ext>
                </a:extLst>
              </a:tr>
              <a:tr h="520766">
                <a:tc>
                  <a:txBody>
                    <a:bodyPr/>
                    <a:lstStyle/>
                    <a:p>
                      <a:pPr marL="0" marR="0">
                        <a:spcBef>
                          <a:spcPts val="0"/>
                        </a:spcBef>
                        <a:spcAft>
                          <a:spcPts val="0"/>
                        </a:spcAft>
                      </a:pPr>
                      <a:r>
                        <a:rPr lang="en-GB" sz="2900">
                          <a:solidFill>
                            <a:srgbClr val="000000"/>
                          </a:solidFill>
                          <a:effectLst/>
                          <a:latin typeface="Calibri" panose="020F0502020204030204" pitchFamily="34" charset="0"/>
                          <a:ea typeface="SimSun" panose="02010600030101010101" pitchFamily="2" charset="-122"/>
                        </a:rPr>
                        <a:t>WHO </a:t>
                      </a:r>
                      <a:endParaRPr lang="en-GB" sz="3200">
                        <a:effectLst/>
                        <a:latin typeface="SimSun" panose="02010600030101010101" pitchFamily="2" charset="-122"/>
                        <a:ea typeface="SimSun" panose="02010600030101010101" pitchFamily="2" charset="-122"/>
                      </a:endParaRPr>
                    </a:p>
                  </a:txBody>
                  <a:tcPr marL="178549" marR="1785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GB" sz="2900">
                          <a:solidFill>
                            <a:srgbClr val="000000"/>
                          </a:solidFill>
                          <a:effectLst/>
                          <a:latin typeface="Calibri" panose="020F0502020204030204" pitchFamily="34" charset="0"/>
                          <a:ea typeface="SimSun" panose="02010600030101010101" pitchFamily="2" charset="-122"/>
                        </a:rPr>
                        <a:t>$1,500,000  </a:t>
                      </a:r>
                      <a:endParaRPr lang="en-GB" sz="3200">
                        <a:effectLst/>
                        <a:latin typeface="SimSun" panose="02010600030101010101" pitchFamily="2" charset="-122"/>
                        <a:ea typeface="SimSun" panose="02010600030101010101" pitchFamily="2" charset="-122"/>
                      </a:endParaRPr>
                    </a:p>
                  </a:txBody>
                  <a:tcPr marL="178549" marR="1785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GB" sz="2900" dirty="0">
                          <a:solidFill>
                            <a:srgbClr val="C55A11"/>
                          </a:solidFill>
                          <a:effectLst/>
                          <a:latin typeface="Calibri" panose="020F0502020204030204" pitchFamily="34" charset="0"/>
                          <a:ea typeface="SimSun" panose="02010600030101010101" pitchFamily="2" charset="-122"/>
                        </a:rPr>
                        <a:t>$3,000,000  </a:t>
                      </a:r>
                      <a:endParaRPr lang="en-GB" sz="3200" dirty="0">
                        <a:effectLst/>
                        <a:latin typeface="SimSun" panose="02010600030101010101" pitchFamily="2" charset="-122"/>
                        <a:ea typeface="SimSun" panose="02010600030101010101" pitchFamily="2" charset="-122"/>
                      </a:endParaRPr>
                    </a:p>
                  </a:txBody>
                  <a:tcPr marL="178549" marR="1785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GB" sz="2900">
                          <a:solidFill>
                            <a:srgbClr val="000000"/>
                          </a:solidFill>
                          <a:effectLst/>
                          <a:latin typeface="Calibri" panose="020F0502020204030204" pitchFamily="34" charset="0"/>
                          <a:ea typeface="SimSun" panose="02010600030101010101" pitchFamily="2" charset="-122"/>
                        </a:rPr>
                        <a:t>$4,500,000  </a:t>
                      </a:r>
                      <a:endParaRPr lang="en-GB" sz="3200">
                        <a:effectLst/>
                        <a:latin typeface="SimSun" panose="02010600030101010101" pitchFamily="2" charset="-122"/>
                        <a:ea typeface="SimSun" panose="02010600030101010101" pitchFamily="2" charset="-122"/>
                      </a:endParaRPr>
                    </a:p>
                  </a:txBody>
                  <a:tcPr marL="178549" marR="1785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GB" sz="2900">
                          <a:solidFill>
                            <a:srgbClr val="000000"/>
                          </a:solidFill>
                          <a:effectLst/>
                          <a:latin typeface="Calibri" panose="020F0502020204030204" pitchFamily="34" charset="0"/>
                          <a:ea typeface="SimSun" panose="02010600030101010101" pitchFamily="2" charset="-122"/>
                        </a:rPr>
                        <a:t>  </a:t>
                      </a:r>
                      <a:endParaRPr lang="en-GB" sz="3200">
                        <a:effectLst/>
                        <a:latin typeface="SimSun" panose="02010600030101010101" pitchFamily="2" charset="-122"/>
                        <a:ea typeface="SimSun" panose="02010600030101010101" pitchFamily="2" charset="-122"/>
                      </a:endParaRPr>
                    </a:p>
                  </a:txBody>
                  <a:tcPr marL="178549" marR="1785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GB" sz="2900">
                          <a:solidFill>
                            <a:srgbClr val="000000"/>
                          </a:solidFill>
                          <a:effectLst/>
                          <a:latin typeface="Calibri" panose="020F0502020204030204" pitchFamily="34" charset="0"/>
                          <a:ea typeface="SimSun" panose="02010600030101010101" pitchFamily="2" charset="-122"/>
                        </a:rPr>
                        <a:t>$4,500,000  </a:t>
                      </a:r>
                      <a:endParaRPr lang="en-GB" sz="3200">
                        <a:effectLst/>
                        <a:latin typeface="SimSun" panose="02010600030101010101" pitchFamily="2" charset="-122"/>
                        <a:ea typeface="SimSun" panose="02010600030101010101" pitchFamily="2" charset="-122"/>
                      </a:endParaRPr>
                    </a:p>
                  </a:txBody>
                  <a:tcPr marL="178549" marR="1785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09461488"/>
                  </a:ext>
                </a:extLst>
              </a:tr>
              <a:tr h="520766">
                <a:tc>
                  <a:txBody>
                    <a:bodyPr/>
                    <a:lstStyle/>
                    <a:p>
                      <a:pPr marL="0" marR="0">
                        <a:spcBef>
                          <a:spcPts val="0"/>
                        </a:spcBef>
                        <a:spcAft>
                          <a:spcPts val="0"/>
                        </a:spcAft>
                      </a:pPr>
                      <a:r>
                        <a:rPr lang="en-GB" sz="2900">
                          <a:solidFill>
                            <a:srgbClr val="000000"/>
                          </a:solidFill>
                          <a:effectLst/>
                          <a:latin typeface="Calibri" panose="020F0502020204030204" pitchFamily="34" charset="0"/>
                          <a:ea typeface="SimSun" panose="02010600030101010101" pitchFamily="2" charset="-122"/>
                        </a:rPr>
                        <a:t>UNFPA </a:t>
                      </a:r>
                      <a:endParaRPr lang="en-GB" sz="3200">
                        <a:effectLst/>
                        <a:latin typeface="SimSun" panose="02010600030101010101" pitchFamily="2" charset="-122"/>
                        <a:ea typeface="SimSun" panose="02010600030101010101" pitchFamily="2" charset="-122"/>
                      </a:endParaRPr>
                    </a:p>
                  </a:txBody>
                  <a:tcPr marL="178549" marR="1785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GB" sz="2900">
                          <a:solidFill>
                            <a:srgbClr val="000000"/>
                          </a:solidFill>
                          <a:effectLst/>
                          <a:latin typeface="Calibri" panose="020F0502020204030204" pitchFamily="34" charset="0"/>
                          <a:ea typeface="SimSun" panose="02010600030101010101" pitchFamily="2" charset="-122"/>
                        </a:rPr>
                        <a:t>$1,500,000  </a:t>
                      </a:r>
                      <a:endParaRPr lang="en-GB" sz="3200">
                        <a:effectLst/>
                        <a:latin typeface="SimSun" panose="02010600030101010101" pitchFamily="2" charset="-122"/>
                        <a:ea typeface="SimSun" panose="02010600030101010101" pitchFamily="2" charset="-122"/>
                      </a:endParaRPr>
                    </a:p>
                  </a:txBody>
                  <a:tcPr marL="178549" marR="1785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GB" sz="2900">
                          <a:solidFill>
                            <a:srgbClr val="C55A11"/>
                          </a:solidFill>
                          <a:effectLst/>
                          <a:latin typeface="Calibri" panose="020F0502020204030204" pitchFamily="34" charset="0"/>
                          <a:ea typeface="SimSun" panose="02010600030101010101" pitchFamily="2" charset="-122"/>
                        </a:rPr>
                        <a:t>$1,000,000  </a:t>
                      </a:r>
                      <a:endParaRPr lang="en-GB" sz="3200">
                        <a:effectLst/>
                        <a:latin typeface="SimSun" panose="02010600030101010101" pitchFamily="2" charset="-122"/>
                        <a:ea typeface="SimSun" panose="02010600030101010101" pitchFamily="2" charset="-122"/>
                      </a:endParaRPr>
                    </a:p>
                  </a:txBody>
                  <a:tcPr marL="178549" marR="1785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GB" sz="2900">
                          <a:solidFill>
                            <a:srgbClr val="000000"/>
                          </a:solidFill>
                          <a:effectLst/>
                          <a:latin typeface="Calibri" panose="020F0502020204030204" pitchFamily="34" charset="0"/>
                          <a:ea typeface="SimSun" panose="02010600030101010101" pitchFamily="2" charset="-122"/>
                        </a:rPr>
                        <a:t>$2,500,000  </a:t>
                      </a:r>
                      <a:endParaRPr lang="en-GB" sz="3200">
                        <a:effectLst/>
                        <a:latin typeface="SimSun" panose="02010600030101010101" pitchFamily="2" charset="-122"/>
                        <a:ea typeface="SimSun" panose="02010600030101010101" pitchFamily="2" charset="-122"/>
                      </a:endParaRPr>
                    </a:p>
                  </a:txBody>
                  <a:tcPr marL="178549" marR="1785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GB" sz="2900">
                          <a:solidFill>
                            <a:srgbClr val="000000"/>
                          </a:solidFill>
                          <a:effectLst/>
                          <a:latin typeface="Calibri" panose="020F0502020204030204" pitchFamily="34" charset="0"/>
                          <a:ea typeface="SimSun" panose="02010600030101010101" pitchFamily="2" charset="-122"/>
                        </a:rPr>
                        <a:t>  </a:t>
                      </a:r>
                      <a:endParaRPr lang="en-GB" sz="3200">
                        <a:effectLst/>
                        <a:latin typeface="SimSun" panose="02010600030101010101" pitchFamily="2" charset="-122"/>
                        <a:ea typeface="SimSun" panose="02010600030101010101" pitchFamily="2" charset="-122"/>
                      </a:endParaRPr>
                    </a:p>
                  </a:txBody>
                  <a:tcPr marL="178549" marR="1785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GB" sz="2900">
                          <a:solidFill>
                            <a:srgbClr val="000000"/>
                          </a:solidFill>
                          <a:effectLst/>
                          <a:latin typeface="Calibri" panose="020F0502020204030204" pitchFamily="34" charset="0"/>
                          <a:ea typeface="SimSun" panose="02010600030101010101" pitchFamily="2" charset="-122"/>
                        </a:rPr>
                        <a:t>$2,500,000  </a:t>
                      </a:r>
                      <a:endParaRPr lang="en-GB" sz="3200">
                        <a:effectLst/>
                        <a:latin typeface="SimSun" panose="02010600030101010101" pitchFamily="2" charset="-122"/>
                        <a:ea typeface="SimSun" panose="02010600030101010101" pitchFamily="2" charset="-122"/>
                      </a:endParaRPr>
                    </a:p>
                  </a:txBody>
                  <a:tcPr marL="178549" marR="1785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70207155"/>
                  </a:ext>
                </a:extLst>
              </a:tr>
              <a:tr h="520766">
                <a:tc>
                  <a:txBody>
                    <a:bodyPr/>
                    <a:lstStyle/>
                    <a:p>
                      <a:pPr marL="0" marR="0">
                        <a:spcBef>
                          <a:spcPts val="0"/>
                        </a:spcBef>
                        <a:spcAft>
                          <a:spcPts val="0"/>
                        </a:spcAft>
                      </a:pPr>
                      <a:r>
                        <a:rPr lang="en-GB" sz="2900">
                          <a:solidFill>
                            <a:srgbClr val="000000"/>
                          </a:solidFill>
                          <a:effectLst/>
                          <a:latin typeface="Calibri" panose="020F0502020204030204" pitchFamily="34" charset="0"/>
                          <a:ea typeface="SimSun" panose="02010600030101010101" pitchFamily="2" charset="-122"/>
                        </a:rPr>
                        <a:t>FAO </a:t>
                      </a:r>
                      <a:endParaRPr lang="en-GB" sz="3200">
                        <a:effectLst/>
                        <a:latin typeface="SimSun" panose="02010600030101010101" pitchFamily="2" charset="-122"/>
                        <a:ea typeface="SimSun" panose="02010600030101010101" pitchFamily="2" charset="-122"/>
                      </a:endParaRPr>
                    </a:p>
                  </a:txBody>
                  <a:tcPr marL="178549" marR="1785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GB" sz="2900">
                          <a:solidFill>
                            <a:srgbClr val="000000"/>
                          </a:solidFill>
                          <a:effectLst/>
                          <a:latin typeface="Calibri" panose="020F0502020204030204" pitchFamily="34" charset="0"/>
                          <a:ea typeface="SimSun" panose="02010600030101010101" pitchFamily="2" charset="-122"/>
                        </a:rPr>
                        <a:t>$500,000  </a:t>
                      </a:r>
                      <a:endParaRPr lang="en-GB" sz="3200">
                        <a:effectLst/>
                        <a:latin typeface="SimSun" panose="02010600030101010101" pitchFamily="2" charset="-122"/>
                        <a:ea typeface="SimSun" panose="02010600030101010101" pitchFamily="2" charset="-122"/>
                      </a:endParaRPr>
                    </a:p>
                  </a:txBody>
                  <a:tcPr marL="178549" marR="1785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GB" sz="2900">
                          <a:solidFill>
                            <a:srgbClr val="C55A11"/>
                          </a:solidFill>
                          <a:effectLst/>
                          <a:latin typeface="Calibri" panose="020F0502020204030204" pitchFamily="34" charset="0"/>
                          <a:ea typeface="SimSun" panose="02010600030101010101" pitchFamily="2" charset="-122"/>
                        </a:rPr>
                        <a:t>$2,000,000  </a:t>
                      </a:r>
                      <a:endParaRPr lang="en-GB" sz="3200">
                        <a:effectLst/>
                        <a:latin typeface="SimSun" panose="02010600030101010101" pitchFamily="2" charset="-122"/>
                        <a:ea typeface="SimSun" panose="02010600030101010101" pitchFamily="2" charset="-122"/>
                      </a:endParaRPr>
                    </a:p>
                  </a:txBody>
                  <a:tcPr marL="178549" marR="1785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GB" sz="2900">
                          <a:solidFill>
                            <a:srgbClr val="000000"/>
                          </a:solidFill>
                          <a:effectLst/>
                          <a:latin typeface="Calibri" panose="020F0502020204030204" pitchFamily="34" charset="0"/>
                          <a:ea typeface="SimSun" panose="02010600030101010101" pitchFamily="2" charset="-122"/>
                        </a:rPr>
                        <a:t>$2,500,000  </a:t>
                      </a:r>
                      <a:endParaRPr lang="en-GB" sz="3200">
                        <a:effectLst/>
                        <a:latin typeface="SimSun" panose="02010600030101010101" pitchFamily="2" charset="-122"/>
                        <a:ea typeface="SimSun" panose="02010600030101010101" pitchFamily="2" charset="-122"/>
                      </a:endParaRPr>
                    </a:p>
                  </a:txBody>
                  <a:tcPr marL="178549" marR="1785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GB" sz="2900">
                          <a:solidFill>
                            <a:srgbClr val="000000"/>
                          </a:solidFill>
                          <a:effectLst/>
                          <a:latin typeface="Calibri" panose="020F0502020204030204" pitchFamily="34" charset="0"/>
                          <a:ea typeface="SimSun" panose="02010600030101010101" pitchFamily="2" charset="-122"/>
                        </a:rPr>
                        <a:t>  </a:t>
                      </a:r>
                      <a:endParaRPr lang="en-GB" sz="3200">
                        <a:effectLst/>
                        <a:latin typeface="SimSun" panose="02010600030101010101" pitchFamily="2" charset="-122"/>
                        <a:ea typeface="SimSun" panose="02010600030101010101" pitchFamily="2" charset="-122"/>
                      </a:endParaRPr>
                    </a:p>
                  </a:txBody>
                  <a:tcPr marL="178549" marR="1785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GB" sz="2900">
                          <a:solidFill>
                            <a:srgbClr val="000000"/>
                          </a:solidFill>
                          <a:effectLst/>
                          <a:latin typeface="Calibri" panose="020F0502020204030204" pitchFamily="34" charset="0"/>
                          <a:ea typeface="SimSun" panose="02010600030101010101" pitchFamily="2" charset="-122"/>
                        </a:rPr>
                        <a:t>$2,500,000  </a:t>
                      </a:r>
                      <a:endParaRPr lang="en-GB" sz="3200">
                        <a:effectLst/>
                        <a:latin typeface="SimSun" panose="02010600030101010101" pitchFamily="2" charset="-122"/>
                        <a:ea typeface="SimSun" panose="02010600030101010101" pitchFamily="2" charset="-122"/>
                      </a:endParaRPr>
                    </a:p>
                  </a:txBody>
                  <a:tcPr marL="178549" marR="1785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98272800"/>
                  </a:ext>
                </a:extLst>
              </a:tr>
              <a:tr h="520766">
                <a:tc>
                  <a:txBody>
                    <a:bodyPr/>
                    <a:lstStyle/>
                    <a:p>
                      <a:pPr marL="0" marR="0">
                        <a:spcBef>
                          <a:spcPts val="0"/>
                        </a:spcBef>
                        <a:spcAft>
                          <a:spcPts val="0"/>
                        </a:spcAft>
                      </a:pPr>
                      <a:r>
                        <a:rPr lang="en-GB" sz="2900">
                          <a:solidFill>
                            <a:srgbClr val="000000"/>
                          </a:solidFill>
                          <a:effectLst/>
                          <a:latin typeface="Calibri" panose="020F0502020204030204" pitchFamily="34" charset="0"/>
                          <a:ea typeface="SimSun" panose="02010600030101010101" pitchFamily="2" charset="-122"/>
                        </a:rPr>
                        <a:t>UNDSS </a:t>
                      </a:r>
                      <a:endParaRPr lang="en-GB" sz="3200">
                        <a:effectLst/>
                        <a:latin typeface="SimSun" panose="02010600030101010101" pitchFamily="2" charset="-122"/>
                        <a:ea typeface="SimSun" panose="02010600030101010101" pitchFamily="2" charset="-122"/>
                      </a:endParaRPr>
                    </a:p>
                  </a:txBody>
                  <a:tcPr marL="178549" marR="1785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GB" sz="2900">
                          <a:solidFill>
                            <a:srgbClr val="000000"/>
                          </a:solidFill>
                          <a:effectLst/>
                          <a:latin typeface="Calibri" panose="020F0502020204030204" pitchFamily="34" charset="0"/>
                          <a:ea typeface="SimSun" panose="02010600030101010101" pitchFamily="2" charset="-122"/>
                        </a:rPr>
                        <a:t>$0  </a:t>
                      </a:r>
                      <a:endParaRPr lang="en-GB" sz="3200">
                        <a:effectLst/>
                        <a:latin typeface="SimSun" panose="02010600030101010101" pitchFamily="2" charset="-122"/>
                        <a:ea typeface="SimSun" panose="02010600030101010101" pitchFamily="2" charset="-122"/>
                      </a:endParaRPr>
                    </a:p>
                  </a:txBody>
                  <a:tcPr marL="178549" marR="1785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GB" sz="2900">
                          <a:solidFill>
                            <a:srgbClr val="C55A11"/>
                          </a:solidFill>
                          <a:effectLst/>
                          <a:latin typeface="Calibri" panose="020F0502020204030204" pitchFamily="34" charset="0"/>
                          <a:ea typeface="SimSun" panose="02010600030101010101" pitchFamily="2" charset="-122"/>
                        </a:rPr>
                        <a:t>$1,000,000  </a:t>
                      </a:r>
                      <a:endParaRPr lang="en-GB" sz="3200">
                        <a:effectLst/>
                        <a:latin typeface="SimSun" panose="02010600030101010101" pitchFamily="2" charset="-122"/>
                        <a:ea typeface="SimSun" panose="02010600030101010101" pitchFamily="2" charset="-122"/>
                      </a:endParaRPr>
                    </a:p>
                  </a:txBody>
                  <a:tcPr marL="178549" marR="1785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GB" sz="2900">
                          <a:solidFill>
                            <a:srgbClr val="000000"/>
                          </a:solidFill>
                          <a:effectLst/>
                          <a:latin typeface="Calibri" panose="020F0502020204030204" pitchFamily="34" charset="0"/>
                          <a:ea typeface="SimSun" panose="02010600030101010101" pitchFamily="2" charset="-122"/>
                        </a:rPr>
                        <a:t>$1,000,000  </a:t>
                      </a:r>
                      <a:endParaRPr lang="en-GB" sz="3200">
                        <a:effectLst/>
                        <a:latin typeface="SimSun" panose="02010600030101010101" pitchFamily="2" charset="-122"/>
                        <a:ea typeface="SimSun" panose="02010600030101010101" pitchFamily="2" charset="-122"/>
                      </a:endParaRPr>
                    </a:p>
                  </a:txBody>
                  <a:tcPr marL="178549" marR="1785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GB" sz="2900">
                          <a:solidFill>
                            <a:srgbClr val="000000"/>
                          </a:solidFill>
                          <a:effectLst/>
                          <a:latin typeface="Calibri" panose="020F0502020204030204" pitchFamily="34" charset="0"/>
                          <a:ea typeface="SimSun" panose="02010600030101010101" pitchFamily="2" charset="-122"/>
                        </a:rPr>
                        <a:t>  </a:t>
                      </a:r>
                      <a:endParaRPr lang="en-GB" sz="3200">
                        <a:effectLst/>
                        <a:latin typeface="SimSun" panose="02010600030101010101" pitchFamily="2" charset="-122"/>
                        <a:ea typeface="SimSun" panose="02010600030101010101" pitchFamily="2" charset="-122"/>
                      </a:endParaRPr>
                    </a:p>
                  </a:txBody>
                  <a:tcPr marL="178549" marR="1785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GB" sz="2900">
                          <a:solidFill>
                            <a:srgbClr val="000000"/>
                          </a:solidFill>
                          <a:effectLst/>
                          <a:latin typeface="Calibri" panose="020F0502020204030204" pitchFamily="34" charset="0"/>
                          <a:ea typeface="SimSun" panose="02010600030101010101" pitchFamily="2" charset="-122"/>
                        </a:rPr>
                        <a:t>$1,000,000  </a:t>
                      </a:r>
                      <a:endParaRPr lang="en-GB" sz="3200">
                        <a:effectLst/>
                        <a:latin typeface="SimSun" panose="02010600030101010101" pitchFamily="2" charset="-122"/>
                        <a:ea typeface="SimSun" panose="02010600030101010101" pitchFamily="2" charset="-122"/>
                      </a:endParaRPr>
                    </a:p>
                  </a:txBody>
                  <a:tcPr marL="178549" marR="1785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41185039"/>
                  </a:ext>
                </a:extLst>
              </a:tr>
              <a:tr h="520766">
                <a:tc>
                  <a:txBody>
                    <a:bodyPr/>
                    <a:lstStyle/>
                    <a:p>
                      <a:pPr marL="0" marR="0">
                        <a:spcBef>
                          <a:spcPts val="0"/>
                        </a:spcBef>
                        <a:spcAft>
                          <a:spcPts val="0"/>
                        </a:spcAft>
                      </a:pPr>
                      <a:r>
                        <a:rPr lang="en-GB" sz="2900">
                          <a:solidFill>
                            <a:srgbClr val="000000"/>
                          </a:solidFill>
                          <a:effectLst/>
                          <a:latin typeface="Calibri" panose="020F0502020204030204" pitchFamily="34" charset="0"/>
                          <a:ea typeface="SimSun" panose="02010600030101010101" pitchFamily="2" charset="-122"/>
                        </a:rPr>
                        <a:t>UNDP </a:t>
                      </a:r>
                      <a:endParaRPr lang="en-GB" sz="3200">
                        <a:effectLst/>
                        <a:latin typeface="SimSun" panose="02010600030101010101" pitchFamily="2" charset="-122"/>
                        <a:ea typeface="SimSun" panose="02010600030101010101" pitchFamily="2" charset="-122"/>
                      </a:endParaRPr>
                    </a:p>
                  </a:txBody>
                  <a:tcPr marL="178549" marR="1785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GB" sz="2900">
                          <a:solidFill>
                            <a:srgbClr val="000000"/>
                          </a:solidFill>
                          <a:effectLst/>
                          <a:latin typeface="Calibri" panose="020F0502020204030204" pitchFamily="34" charset="0"/>
                          <a:ea typeface="SimSun" panose="02010600030101010101" pitchFamily="2" charset="-122"/>
                        </a:rPr>
                        <a:t>$0  </a:t>
                      </a:r>
                      <a:endParaRPr lang="en-GB" sz="3200">
                        <a:effectLst/>
                        <a:latin typeface="SimSun" panose="02010600030101010101" pitchFamily="2" charset="-122"/>
                        <a:ea typeface="SimSun" panose="02010600030101010101" pitchFamily="2" charset="-122"/>
                      </a:endParaRPr>
                    </a:p>
                  </a:txBody>
                  <a:tcPr marL="178549" marR="1785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GB" sz="2900">
                          <a:solidFill>
                            <a:srgbClr val="C55A11"/>
                          </a:solidFill>
                          <a:effectLst/>
                          <a:latin typeface="Calibri" panose="020F0502020204030204" pitchFamily="34" charset="0"/>
                          <a:ea typeface="SimSun" panose="02010600030101010101" pitchFamily="2" charset="-122"/>
                        </a:rPr>
                        <a:t>$0  </a:t>
                      </a:r>
                      <a:endParaRPr lang="en-GB" sz="3200">
                        <a:effectLst/>
                        <a:latin typeface="SimSun" panose="02010600030101010101" pitchFamily="2" charset="-122"/>
                        <a:ea typeface="SimSun" panose="02010600030101010101" pitchFamily="2" charset="-122"/>
                      </a:endParaRPr>
                    </a:p>
                  </a:txBody>
                  <a:tcPr marL="178549" marR="1785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GB" sz="2900">
                          <a:solidFill>
                            <a:srgbClr val="000000"/>
                          </a:solidFill>
                          <a:effectLst/>
                          <a:latin typeface="Calibri" panose="020F0502020204030204" pitchFamily="34" charset="0"/>
                          <a:ea typeface="SimSun" panose="02010600030101010101" pitchFamily="2" charset="-122"/>
                        </a:rPr>
                        <a:t>$0  </a:t>
                      </a:r>
                      <a:endParaRPr lang="en-GB" sz="3200">
                        <a:effectLst/>
                        <a:latin typeface="SimSun" panose="02010600030101010101" pitchFamily="2" charset="-122"/>
                        <a:ea typeface="SimSun" panose="02010600030101010101" pitchFamily="2" charset="-122"/>
                      </a:endParaRPr>
                    </a:p>
                  </a:txBody>
                  <a:tcPr marL="178549" marR="1785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GB" sz="2900">
                          <a:solidFill>
                            <a:srgbClr val="000000"/>
                          </a:solidFill>
                          <a:effectLst/>
                          <a:latin typeface="Calibri" panose="020F0502020204030204" pitchFamily="34" charset="0"/>
                          <a:ea typeface="SimSun" panose="02010600030101010101" pitchFamily="2" charset="-122"/>
                        </a:rPr>
                        <a:t>  </a:t>
                      </a:r>
                      <a:endParaRPr lang="en-GB" sz="3200">
                        <a:effectLst/>
                        <a:latin typeface="SimSun" panose="02010600030101010101" pitchFamily="2" charset="-122"/>
                        <a:ea typeface="SimSun" panose="02010600030101010101" pitchFamily="2" charset="-122"/>
                      </a:endParaRPr>
                    </a:p>
                  </a:txBody>
                  <a:tcPr marL="178549" marR="1785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GB" sz="2900">
                          <a:solidFill>
                            <a:srgbClr val="000000"/>
                          </a:solidFill>
                          <a:effectLst/>
                          <a:latin typeface="Calibri" panose="020F0502020204030204" pitchFamily="34" charset="0"/>
                          <a:ea typeface="SimSun" panose="02010600030101010101" pitchFamily="2" charset="-122"/>
                        </a:rPr>
                        <a:t>$0  </a:t>
                      </a:r>
                      <a:endParaRPr lang="en-GB" sz="3200">
                        <a:effectLst/>
                        <a:latin typeface="SimSun" panose="02010600030101010101" pitchFamily="2" charset="-122"/>
                        <a:ea typeface="SimSun" panose="02010600030101010101" pitchFamily="2" charset="-122"/>
                      </a:endParaRPr>
                    </a:p>
                  </a:txBody>
                  <a:tcPr marL="178549" marR="1785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02145231"/>
                  </a:ext>
                </a:extLst>
              </a:tr>
              <a:tr h="520766">
                <a:tc>
                  <a:txBody>
                    <a:bodyPr/>
                    <a:lstStyle/>
                    <a:p>
                      <a:pPr marL="0" marR="0">
                        <a:spcBef>
                          <a:spcPts val="0"/>
                        </a:spcBef>
                        <a:spcAft>
                          <a:spcPts val="0"/>
                        </a:spcAft>
                      </a:pPr>
                      <a:r>
                        <a:rPr lang="en-GB" sz="2900">
                          <a:solidFill>
                            <a:srgbClr val="000000"/>
                          </a:solidFill>
                          <a:effectLst/>
                          <a:latin typeface="Calibri" panose="020F0502020204030204" pitchFamily="34" charset="0"/>
                          <a:ea typeface="SimSun" panose="02010600030101010101" pitchFamily="2" charset="-122"/>
                        </a:rPr>
                        <a:t>UNMAS </a:t>
                      </a:r>
                      <a:endParaRPr lang="en-GB" sz="3200">
                        <a:effectLst/>
                        <a:latin typeface="SimSun" panose="02010600030101010101" pitchFamily="2" charset="-122"/>
                        <a:ea typeface="SimSun" panose="02010600030101010101" pitchFamily="2" charset="-122"/>
                      </a:endParaRPr>
                    </a:p>
                  </a:txBody>
                  <a:tcPr marL="178549" marR="1785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GB" sz="2900">
                          <a:solidFill>
                            <a:srgbClr val="000000"/>
                          </a:solidFill>
                          <a:effectLst/>
                          <a:latin typeface="Calibri" panose="020F0502020204030204" pitchFamily="34" charset="0"/>
                          <a:ea typeface="SimSun" panose="02010600030101010101" pitchFamily="2" charset="-122"/>
                        </a:rPr>
                        <a:t>$0  </a:t>
                      </a:r>
                      <a:endParaRPr lang="en-GB" sz="3200">
                        <a:effectLst/>
                        <a:latin typeface="SimSun" panose="02010600030101010101" pitchFamily="2" charset="-122"/>
                        <a:ea typeface="SimSun" panose="02010600030101010101" pitchFamily="2" charset="-122"/>
                      </a:endParaRPr>
                    </a:p>
                  </a:txBody>
                  <a:tcPr marL="178549" marR="1785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GB" sz="2900">
                          <a:solidFill>
                            <a:srgbClr val="C55A11"/>
                          </a:solidFill>
                          <a:effectLst/>
                          <a:latin typeface="Calibri" panose="020F0502020204030204" pitchFamily="34" charset="0"/>
                          <a:ea typeface="SimSun" panose="02010600030101010101" pitchFamily="2" charset="-122"/>
                        </a:rPr>
                        <a:t>$0  </a:t>
                      </a:r>
                      <a:endParaRPr lang="en-GB" sz="3200">
                        <a:effectLst/>
                        <a:latin typeface="SimSun" panose="02010600030101010101" pitchFamily="2" charset="-122"/>
                        <a:ea typeface="SimSun" panose="02010600030101010101" pitchFamily="2" charset="-122"/>
                      </a:endParaRPr>
                    </a:p>
                  </a:txBody>
                  <a:tcPr marL="178549" marR="1785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GB" sz="2900">
                          <a:solidFill>
                            <a:srgbClr val="000000"/>
                          </a:solidFill>
                          <a:effectLst/>
                          <a:latin typeface="Calibri" panose="020F0502020204030204" pitchFamily="34" charset="0"/>
                          <a:ea typeface="SimSun" panose="02010600030101010101" pitchFamily="2" charset="-122"/>
                        </a:rPr>
                        <a:t>$0  </a:t>
                      </a:r>
                      <a:endParaRPr lang="en-GB" sz="3200">
                        <a:effectLst/>
                        <a:latin typeface="SimSun" panose="02010600030101010101" pitchFamily="2" charset="-122"/>
                        <a:ea typeface="SimSun" panose="02010600030101010101" pitchFamily="2" charset="-122"/>
                      </a:endParaRPr>
                    </a:p>
                  </a:txBody>
                  <a:tcPr marL="178549" marR="1785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GB" sz="2900">
                          <a:solidFill>
                            <a:srgbClr val="000000"/>
                          </a:solidFill>
                          <a:effectLst/>
                          <a:latin typeface="Calibri" panose="020F0502020204030204" pitchFamily="34" charset="0"/>
                          <a:ea typeface="SimSun" panose="02010600030101010101" pitchFamily="2" charset="-122"/>
                        </a:rPr>
                        <a:t>  </a:t>
                      </a:r>
                      <a:endParaRPr lang="en-GB" sz="3200">
                        <a:effectLst/>
                        <a:latin typeface="SimSun" panose="02010600030101010101" pitchFamily="2" charset="-122"/>
                        <a:ea typeface="SimSun" panose="02010600030101010101" pitchFamily="2" charset="-122"/>
                      </a:endParaRPr>
                    </a:p>
                  </a:txBody>
                  <a:tcPr marL="178549" marR="1785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GB" sz="2900">
                          <a:solidFill>
                            <a:srgbClr val="000000"/>
                          </a:solidFill>
                          <a:effectLst/>
                          <a:latin typeface="Calibri" panose="020F0502020204030204" pitchFamily="34" charset="0"/>
                          <a:ea typeface="SimSun" panose="02010600030101010101" pitchFamily="2" charset="-122"/>
                        </a:rPr>
                        <a:t>$0  </a:t>
                      </a:r>
                      <a:endParaRPr lang="en-GB" sz="3200">
                        <a:effectLst/>
                        <a:latin typeface="SimSun" panose="02010600030101010101" pitchFamily="2" charset="-122"/>
                        <a:ea typeface="SimSun" panose="02010600030101010101" pitchFamily="2" charset="-122"/>
                      </a:endParaRPr>
                    </a:p>
                  </a:txBody>
                  <a:tcPr marL="178549" marR="1785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8784504"/>
                  </a:ext>
                </a:extLst>
              </a:tr>
              <a:tr h="520766">
                <a:tc>
                  <a:txBody>
                    <a:bodyPr/>
                    <a:lstStyle/>
                    <a:p>
                      <a:pPr marL="0" marR="0">
                        <a:spcBef>
                          <a:spcPts val="0"/>
                        </a:spcBef>
                        <a:spcAft>
                          <a:spcPts val="0"/>
                        </a:spcAft>
                      </a:pPr>
                      <a:r>
                        <a:rPr lang="en-GB" sz="2900" b="1">
                          <a:solidFill>
                            <a:srgbClr val="000000"/>
                          </a:solidFill>
                          <a:effectLst/>
                          <a:latin typeface="Calibri" panose="020F0502020204030204" pitchFamily="34" charset="0"/>
                          <a:ea typeface="SimSun" panose="02010600030101010101" pitchFamily="2" charset="-122"/>
                        </a:rPr>
                        <a:t>total </a:t>
                      </a:r>
                      <a:endParaRPr lang="en-GB" sz="3200">
                        <a:effectLst/>
                        <a:latin typeface="SimSun" panose="02010600030101010101" pitchFamily="2" charset="-122"/>
                        <a:ea typeface="SimSun" panose="02010600030101010101" pitchFamily="2" charset="-122"/>
                      </a:endParaRPr>
                    </a:p>
                  </a:txBody>
                  <a:tcPr marL="178549" marR="1785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GB" sz="2900" b="1">
                          <a:solidFill>
                            <a:srgbClr val="000000"/>
                          </a:solidFill>
                          <a:effectLst/>
                          <a:latin typeface="Calibri" panose="020F0502020204030204" pitchFamily="34" charset="0"/>
                          <a:ea typeface="SimSun" panose="02010600030101010101" pitchFamily="2" charset="-122"/>
                        </a:rPr>
                        <a:t>$18,000,000  </a:t>
                      </a:r>
                      <a:endParaRPr lang="en-GB" sz="3200">
                        <a:effectLst/>
                        <a:latin typeface="SimSun" panose="02010600030101010101" pitchFamily="2" charset="-122"/>
                        <a:ea typeface="SimSun" panose="02010600030101010101" pitchFamily="2" charset="-122"/>
                      </a:endParaRPr>
                    </a:p>
                  </a:txBody>
                  <a:tcPr marL="178549" marR="1785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GB" sz="2900" b="1">
                          <a:solidFill>
                            <a:srgbClr val="C55A11"/>
                          </a:solidFill>
                          <a:effectLst/>
                          <a:latin typeface="Calibri" panose="020F0502020204030204" pitchFamily="34" charset="0"/>
                          <a:ea typeface="SimSun" panose="02010600030101010101" pitchFamily="2" charset="-122"/>
                        </a:rPr>
                        <a:t>$22,000,000  </a:t>
                      </a:r>
                      <a:endParaRPr lang="en-GB" sz="3200">
                        <a:effectLst/>
                        <a:latin typeface="SimSun" panose="02010600030101010101" pitchFamily="2" charset="-122"/>
                        <a:ea typeface="SimSun" panose="02010600030101010101" pitchFamily="2" charset="-122"/>
                      </a:endParaRPr>
                    </a:p>
                  </a:txBody>
                  <a:tcPr marL="178549" marR="1785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GB" sz="2900">
                          <a:solidFill>
                            <a:srgbClr val="000000"/>
                          </a:solidFill>
                          <a:effectLst/>
                          <a:latin typeface="Calibri" panose="020F0502020204030204" pitchFamily="34" charset="0"/>
                          <a:ea typeface="SimSun" panose="02010600030101010101" pitchFamily="2" charset="-122"/>
                        </a:rPr>
                        <a:t>$40,000,000  </a:t>
                      </a:r>
                      <a:endParaRPr lang="en-GB" sz="3200">
                        <a:effectLst/>
                        <a:latin typeface="SimSun" panose="02010600030101010101" pitchFamily="2" charset="-122"/>
                        <a:ea typeface="SimSun" panose="02010600030101010101" pitchFamily="2" charset="-122"/>
                      </a:endParaRPr>
                    </a:p>
                  </a:txBody>
                  <a:tcPr marL="178549" marR="1785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GB" sz="2900">
                          <a:solidFill>
                            <a:srgbClr val="000000"/>
                          </a:solidFill>
                          <a:effectLst/>
                          <a:latin typeface="Calibri" panose="020F0502020204030204" pitchFamily="34" charset="0"/>
                          <a:ea typeface="SimSun" panose="02010600030101010101" pitchFamily="2" charset="-122"/>
                        </a:rPr>
                        <a:t>$2,500,000  </a:t>
                      </a:r>
                      <a:endParaRPr lang="en-GB" sz="3200">
                        <a:effectLst/>
                        <a:latin typeface="SimSun" panose="02010600030101010101" pitchFamily="2" charset="-122"/>
                        <a:ea typeface="SimSun" panose="02010600030101010101" pitchFamily="2" charset="-122"/>
                      </a:endParaRPr>
                    </a:p>
                  </a:txBody>
                  <a:tcPr marL="178549" marR="1785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GB" sz="2900" dirty="0">
                          <a:solidFill>
                            <a:srgbClr val="000000"/>
                          </a:solidFill>
                          <a:effectLst/>
                          <a:latin typeface="Calibri" panose="020F0502020204030204" pitchFamily="34" charset="0"/>
                          <a:ea typeface="SimSun" panose="02010600030101010101" pitchFamily="2" charset="-122"/>
                        </a:rPr>
                        <a:t>$42,000,000  </a:t>
                      </a:r>
                      <a:endParaRPr lang="en-GB" sz="3200" dirty="0">
                        <a:effectLst/>
                        <a:latin typeface="SimSun" panose="02010600030101010101" pitchFamily="2" charset="-122"/>
                        <a:ea typeface="SimSun" panose="02010600030101010101" pitchFamily="2" charset="-122"/>
                      </a:endParaRPr>
                    </a:p>
                  </a:txBody>
                  <a:tcPr marL="178549" marR="1785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29521606"/>
                  </a:ext>
                </a:extLst>
              </a:tr>
            </a:tbl>
          </a:graphicData>
        </a:graphic>
      </p:graphicFrame>
      <p:sp>
        <p:nvSpPr>
          <p:cNvPr id="10" name="TextBox 9">
            <a:extLst>
              <a:ext uri="{FF2B5EF4-FFF2-40B4-BE49-F238E27FC236}">
                <a16:creationId xmlns:a16="http://schemas.microsoft.com/office/drawing/2014/main" id="{E72A1087-E372-E4A7-CA14-0EABDF8E8DF5}"/>
              </a:ext>
            </a:extLst>
          </p:cNvPr>
          <p:cNvSpPr txBox="1"/>
          <p:nvPr/>
        </p:nvSpPr>
        <p:spPr>
          <a:xfrm>
            <a:off x="450850" y="1860262"/>
            <a:ext cx="19276623" cy="3477875"/>
          </a:xfrm>
          <a:prstGeom prst="rect">
            <a:avLst/>
          </a:prstGeom>
          <a:noFill/>
        </p:spPr>
        <p:txBody>
          <a:bodyPr wrap="square" rtlCol="0">
            <a:spAutoFit/>
          </a:bodyPr>
          <a:lstStyle/>
          <a:p>
            <a:pPr marL="285750" indent="-285750">
              <a:spcAft>
                <a:spcPts val="2400"/>
              </a:spcAft>
              <a:buFont typeface="Arial" panose="020B0604020202020204" pitchFamily="34" charset="0"/>
              <a:buChar char="•"/>
            </a:pPr>
            <a:r>
              <a:rPr lang="en-US" sz="3600" dirty="0">
                <a:latin typeface="Proxima Nova Lt" panose="02000506030000020004" pitchFamily="50" charset="0"/>
              </a:rPr>
              <a:t>New CERF Allocation – Rapid Response Allocation – decided in the HCT</a:t>
            </a:r>
          </a:p>
          <a:p>
            <a:pPr marL="285750" indent="-285750">
              <a:spcAft>
                <a:spcPts val="2400"/>
              </a:spcAft>
              <a:buFont typeface="Arial" panose="020B0604020202020204" pitchFamily="34" charset="0"/>
              <a:buChar char="•"/>
            </a:pPr>
            <a:r>
              <a:rPr lang="en-US" sz="3600" dirty="0">
                <a:latin typeface="Proxima Nova Lt" panose="02000506030000020004" pitchFamily="50" charset="0"/>
              </a:rPr>
              <a:t>Needs to be implemented within the next 3-4 months, so that the next RR allocation can be requested in August</a:t>
            </a:r>
          </a:p>
          <a:p>
            <a:pPr marL="285750" indent="-285750">
              <a:spcAft>
                <a:spcPts val="2400"/>
              </a:spcAft>
              <a:buFont typeface="Arial" panose="020B0604020202020204" pitchFamily="34" charset="0"/>
              <a:buChar char="•"/>
            </a:pPr>
            <a:r>
              <a:rPr lang="en-GB" sz="3600" dirty="0">
                <a:latin typeface="Proxima Nova Lt" panose="02000506030000020004" pitchFamily="50" charset="0"/>
              </a:rPr>
              <a:t>UNHCR will use </a:t>
            </a:r>
            <a:r>
              <a:rPr lang="en-GB" sz="3600" b="1" dirty="0">
                <a:latin typeface="Proxima Nova Rg" panose="02000506030000020004" pitchFamily="50" charset="0"/>
              </a:rPr>
              <a:t>1,2 million </a:t>
            </a:r>
            <a:r>
              <a:rPr lang="en-GB" sz="3600" dirty="0">
                <a:latin typeface="Proxima Nova Lt" panose="02000506030000020004" pitchFamily="50" charset="0"/>
              </a:rPr>
              <a:t>for Shelter/NFI, 500,000 for WASH for refugees and 300,000 for CCCM. Additionally, UNHCR has received </a:t>
            </a:r>
            <a:r>
              <a:rPr lang="en-GB" sz="3600" b="1" dirty="0">
                <a:latin typeface="Proxima Nova Rg" panose="02000506030000020004" pitchFamily="50" charset="0"/>
              </a:rPr>
              <a:t>2 million </a:t>
            </a:r>
            <a:r>
              <a:rPr lang="en-GB" sz="3600" dirty="0">
                <a:latin typeface="Proxima Nova Lt" panose="02000506030000020004" pitchFamily="50" charset="0"/>
              </a:rPr>
              <a:t>from SHF for the prepositioning of NFIs.</a:t>
            </a:r>
          </a:p>
        </p:txBody>
      </p:sp>
    </p:spTree>
    <p:extLst>
      <p:ext uri="{BB962C8B-B14F-4D97-AF65-F5344CB8AC3E}">
        <p14:creationId xmlns:p14="http://schemas.microsoft.com/office/powerpoint/2010/main" val="30796073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385050" y="30627"/>
            <a:ext cx="12190023" cy="1232388"/>
          </a:xfrm>
          <a:prstGeom prst="rect">
            <a:avLst/>
          </a:prstGeom>
        </p:spPr>
        <p:txBody>
          <a:bodyPr vert="horz" wrap="square" lIns="0" tIns="214629" rIns="0" bIns="0" rtlCol="0">
            <a:spAutoFit/>
          </a:bodyPr>
          <a:lstStyle/>
          <a:p>
            <a:pPr algn="r">
              <a:lnSpc>
                <a:spcPct val="100000"/>
              </a:lnSpc>
            </a:pPr>
            <a:r>
              <a:rPr lang="en-US" sz="6600" b="1" spc="-405" dirty="0">
                <a:solidFill>
                  <a:schemeClr val="tx1"/>
                </a:solidFill>
                <a:latin typeface="Roboto" panose="02000000000000000000" pitchFamily="2" charset="0"/>
                <a:cs typeface="Roboto" panose="02000000000000000000" pitchFamily="2" charset="0"/>
              </a:rPr>
              <a:t>SHF – Reserve Allocation</a:t>
            </a:r>
          </a:p>
        </p:txBody>
      </p:sp>
      <p:sp>
        <p:nvSpPr>
          <p:cNvPr id="5" name="object 5"/>
          <p:cNvSpPr/>
          <p:nvPr/>
        </p:nvSpPr>
        <p:spPr>
          <a:xfrm flipV="1">
            <a:off x="455386" y="1391152"/>
            <a:ext cx="19276623" cy="123323"/>
          </a:xfrm>
          <a:custGeom>
            <a:avLst/>
            <a:gdLst/>
            <a:ahLst/>
            <a:cxnLst/>
            <a:rect l="l" t="t" r="r" b="b"/>
            <a:pathLst>
              <a:path w="9015730">
                <a:moveTo>
                  <a:pt x="0" y="0"/>
                </a:moveTo>
                <a:lnTo>
                  <a:pt x="9015432" y="0"/>
                </a:lnTo>
              </a:path>
            </a:pathLst>
          </a:custGeom>
          <a:ln w="20941">
            <a:solidFill>
              <a:srgbClr val="334464"/>
            </a:solidFill>
          </a:ln>
        </p:spPr>
        <p:txBody>
          <a:bodyPr wrap="square" lIns="0" tIns="0" rIns="0" bIns="0" rtlCol="0"/>
          <a:lstStyle/>
          <a:p>
            <a:endParaRPr/>
          </a:p>
        </p:txBody>
      </p:sp>
      <p:sp>
        <p:nvSpPr>
          <p:cNvPr id="11" name="object 5">
            <a:extLst>
              <a:ext uri="{FF2B5EF4-FFF2-40B4-BE49-F238E27FC236}">
                <a16:creationId xmlns:a16="http://schemas.microsoft.com/office/drawing/2014/main" id="{B9A405BE-86FE-41C4-BBC5-8F19D4E3FF9A}"/>
              </a:ext>
            </a:extLst>
          </p:cNvPr>
          <p:cNvSpPr/>
          <p:nvPr/>
        </p:nvSpPr>
        <p:spPr>
          <a:xfrm flipV="1">
            <a:off x="450850" y="12639675"/>
            <a:ext cx="19276623" cy="112112"/>
          </a:xfrm>
          <a:custGeom>
            <a:avLst/>
            <a:gdLst/>
            <a:ahLst/>
            <a:cxnLst/>
            <a:rect l="l" t="t" r="r" b="b"/>
            <a:pathLst>
              <a:path w="9015730">
                <a:moveTo>
                  <a:pt x="0" y="0"/>
                </a:moveTo>
                <a:lnTo>
                  <a:pt x="9015432" y="0"/>
                </a:lnTo>
              </a:path>
            </a:pathLst>
          </a:custGeom>
          <a:ln w="20941">
            <a:solidFill>
              <a:srgbClr val="334464"/>
            </a:solidFill>
          </a:ln>
        </p:spPr>
        <p:txBody>
          <a:bodyPr wrap="square" lIns="0" tIns="0" rIns="0" bIns="0" rtlCol="0"/>
          <a:lstStyle/>
          <a:p>
            <a:endParaRPr/>
          </a:p>
        </p:txBody>
      </p:sp>
      <p:pic>
        <p:nvPicPr>
          <p:cNvPr id="7" name="Graphic 6">
            <a:extLst>
              <a:ext uri="{FF2B5EF4-FFF2-40B4-BE49-F238E27FC236}">
                <a16:creationId xmlns:a16="http://schemas.microsoft.com/office/drawing/2014/main" id="{E1445697-D6F3-B5D1-1BDD-3A479F922B94}"/>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50850" y="389404"/>
            <a:ext cx="5029200" cy="820271"/>
          </a:xfrm>
          <a:prstGeom prst="rect">
            <a:avLst/>
          </a:prstGeom>
        </p:spPr>
      </p:pic>
      <p:graphicFrame>
        <p:nvGraphicFramePr>
          <p:cNvPr id="3" name="Table 2">
            <a:extLst>
              <a:ext uri="{FF2B5EF4-FFF2-40B4-BE49-F238E27FC236}">
                <a16:creationId xmlns:a16="http://schemas.microsoft.com/office/drawing/2014/main" id="{49A0BDE7-E371-D53C-7E3E-8219152BA3E3}"/>
              </a:ext>
            </a:extLst>
          </p:cNvPr>
          <p:cNvGraphicFramePr>
            <a:graphicFrameLocks noGrp="1"/>
          </p:cNvGraphicFramePr>
          <p:nvPr>
            <p:extLst>
              <p:ext uri="{D42A27DB-BD31-4B8C-83A1-F6EECF244321}">
                <p14:modId xmlns:p14="http://schemas.microsoft.com/office/powerpoint/2010/main" val="3088350723"/>
              </p:ext>
            </p:extLst>
          </p:nvPr>
        </p:nvGraphicFramePr>
        <p:xfrm>
          <a:off x="450850" y="4651885"/>
          <a:ext cx="19157668" cy="7736330"/>
        </p:xfrm>
        <a:graphic>
          <a:graphicData uri="http://schemas.openxmlformats.org/drawingml/2006/table">
            <a:tbl>
              <a:tblPr firstRow="1" firstCol="1" bandRow="1">
                <a:tableStyleId>{7E9639D4-E3E2-4D34-9284-5A2195B3D0D7}</a:tableStyleId>
              </a:tblPr>
              <a:tblGrid>
                <a:gridCol w="5604442">
                  <a:extLst>
                    <a:ext uri="{9D8B030D-6E8A-4147-A177-3AD203B41FA5}">
                      <a16:colId xmlns:a16="http://schemas.microsoft.com/office/drawing/2014/main" val="838085411"/>
                    </a:ext>
                  </a:extLst>
                </a:gridCol>
                <a:gridCol w="4542162">
                  <a:extLst>
                    <a:ext uri="{9D8B030D-6E8A-4147-A177-3AD203B41FA5}">
                      <a16:colId xmlns:a16="http://schemas.microsoft.com/office/drawing/2014/main" val="2575943332"/>
                    </a:ext>
                  </a:extLst>
                </a:gridCol>
                <a:gridCol w="4578793">
                  <a:extLst>
                    <a:ext uri="{9D8B030D-6E8A-4147-A177-3AD203B41FA5}">
                      <a16:colId xmlns:a16="http://schemas.microsoft.com/office/drawing/2014/main" val="1583132043"/>
                    </a:ext>
                  </a:extLst>
                </a:gridCol>
                <a:gridCol w="4432271">
                  <a:extLst>
                    <a:ext uri="{9D8B030D-6E8A-4147-A177-3AD203B41FA5}">
                      <a16:colId xmlns:a16="http://schemas.microsoft.com/office/drawing/2014/main" val="1227968835"/>
                    </a:ext>
                  </a:extLst>
                </a:gridCol>
              </a:tblGrid>
              <a:tr h="703303">
                <a:tc>
                  <a:txBody>
                    <a:bodyPr/>
                    <a:lstStyle/>
                    <a:p>
                      <a:pPr algn="l" fontAlgn="ctr"/>
                      <a:r>
                        <a:rPr lang="en-GB" sz="4300" u="none" strike="noStrike" dirty="0">
                          <a:effectLst/>
                        </a:rPr>
                        <a:t>Selected states</a:t>
                      </a:r>
                      <a:endParaRPr lang="en-GB" sz="4300" b="1" i="0" u="none" strike="noStrike" dirty="0">
                        <a:solidFill>
                          <a:srgbClr val="FFFFFF"/>
                        </a:solidFill>
                        <a:effectLst/>
                        <a:latin typeface="Calibri" panose="020F0502020204030204" pitchFamily="34" charset="0"/>
                      </a:endParaRPr>
                    </a:p>
                  </a:txBody>
                  <a:tcPr marL="10989" marR="10989" marT="10989" marB="0" anchor="ctr"/>
                </a:tc>
                <a:tc>
                  <a:txBody>
                    <a:bodyPr/>
                    <a:lstStyle/>
                    <a:p>
                      <a:pPr algn="l" fontAlgn="ctr"/>
                      <a:r>
                        <a:rPr lang="en-GB" sz="4300" u="none" strike="noStrike">
                          <a:effectLst/>
                        </a:rPr>
                        <a:t>Localities</a:t>
                      </a:r>
                      <a:endParaRPr lang="en-GB" sz="4300" b="1" i="0" u="none" strike="noStrike">
                        <a:solidFill>
                          <a:srgbClr val="FFFFFF"/>
                        </a:solidFill>
                        <a:effectLst/>
                        <a:latin typeface="Calibri" panose="020F0502020204030204" pitchFamily="34" charset="0"/>
                      </a:endParaRPr>
                    </a:p>
                  </a:txBody>
                  <a:tcPr marL="10989" marR="10989" marT="10989" marB="0" anchor="ctr"/>
                </a:tc>
                <a:tc>
                  <a:txBody>
                    <a:bodyPr/>
                    <a:lstStyle/>
                    <a:p>
                      <a:pPr algn="l" fontAlgn="ctr"/>
                      <a:r>
                        <a:rPr lang="en-GB" sz="4300" u="none" strike="noStrike">
                          <a:effectLst/>
                        </a:rPr>
                        <a:t>Amount</a:t>
                      </a:r>
                      <a:endParaRPr lang="en-GB" sz="4300" b="1" i="0" u="none" strike="noStrike">
                        <a:solidFill>
                          <a:srgbClr val="FFFFFF"/>
                        </a:solidFill>
                        <a:effectLst/>
                        <a:latin typeface="Calibri" panose="020F0502020204030204" pitchFamily="34" charset="0"/>
                      </a:endParaRPr>
                    </a:p>
                  </a:txBody>
                  <a:tcPr marL="10989" marR="10989" marT="10989" marB="0" anchor="ctr"/>
                </a:tc>
                <a:tc>
                  <a:txBody>
                    <a:bodyPr/>
                    <a:lstStyle/>
                    <a:p>
                      <a:pPr algn="l" fontAlgn="ctr"/>
                      <a:r>
                        <a:rPr lang="en-GB" sz="4300" u="none" strike="noStrike">
                          <a:effectLst/>
                        </a:rPr>
                        <a:t>Partner</a:t>
                      </a:r>
                      <a:endParaRPr lang="en-GB" sz="4300" b="1" i="0" u="none" strike="noStrike">
                        <a:solidFill>
                          <a:srgbClr val="FFFFFF"/>
                        </a:solidFill>
                        <a:effectLst/>
                        <a:latin typeface="Calibri" panose="020F0502020204030204" pitchFamily="34" charset="0"/>
                      </a:endParaRPr>
                    </a:p>
                  </a:txBody>
                  <a:tcPr marL="10989" marR="10989" marT="10989" marB="0" anchor="ctr"/>
                </a:tc>
                <a:extLst>
                  <a:ext uri="{0D108BD9-81ED-4DB2-BD59-A6C34878D82A}">
                    <a16:rowId xmlns:a16="http://schemas.microsoft.com/office/drawing/2014/main" val="4113325636"/>
                  </a:ext>
                </a:extLst>
              </a:tr>
              <a:tr h="703303">
                <a:tc>
                  <a:txBody>
                    <a:bodyPr/>
                    <a:lstStyle/>
                    <a:p>
                      <a:pPr algn="l" fontAlgn="ctr"/>
                      <a:r>
                        <a:rPr lang="en-GB" sz="4300" u="none" strike="noStrike">
                          <a:effectLst/>
                        </a:rPr>
                        <a:t>White Nile</a:t>
                      </a:r>
                      <a:endParaRPr lang="en-GB" sz="4300" b="0" i="0" u="none" strike="noStrike">
                        <a:solidFill>
                          <a:srgbClr val="000000"/>
                        </a:solidFill>
                        <a:effectLst/>
                        <a:latin typeface="Calibri" panose="020F0502020204030204" pitchFamily="34" charset="0"/>
                      </a:endParaRPr>
                    </a:p>
                  </a:txBody>
                  <a:tcPr marL="10989" marR="10989" marT="10989" marB="0" anchor="ctr"/>
                </a:tc>
                <a:tc>
                  <a:txBody>
                    <a:bodyPr/>
                    <a:lstStyle/>
                    <a:p>
                      <a:pPr algn="l" fontAlgn="ctr"/>
                      <a:r>
                        <a:rPr lang="en-GB" sz="4300" u="none" strike="noStrike">
                          <a:effectLst/>
                        </a:rPr>
                        <a:t>Kosti, Rabak</a:t>
                      </a:r>
                      <a:endParaRPr lang="en-GB" sz="4300" b="0" i="0" u="none" strike="noStrike">
                        <a:solidFill>
                          <a:srgbClr val="000000"/>
                        </a:solidFill>
                        <a:effectLst/>
                        <a:latin typeface="Calibri" panose="020F0502020204030204" pitchFamily="34" charset="0"/>
                      </a:endParaRPr>
                    </a:p>
                  </a:txBody>
                  <a:tcPr marL="10989" marR="10989" marT="10989" marB="0" anchor="ctr"/>
                </a:tc>
                <a:tc>
                  <a:txBody>
                    <a:bodyPr/>
                    <a:lstStyle/>
                    <a:p>
                      <a:pPr algn="r" fontAlgn="ctr"/>
                      <a:r>
                        <a:rPr lang="en-GB" sz="4300" u="none" strike="noStrike">
                          <a:effectLst/>
                        </a:rPr>
                        <a:t>400,000</a:t>
                      </a:r>
                      <a:endParaRPr lang="en-GB" sz="4300" b="0" i="0" u="none" strike="noStrike">
                        <a:solidFill>
                          <a:srgbClr val="000000"/>
                        </a:solidFill>
                        <a:effectLst/>
                        <a:latin typeface="Calibri" panose="020F0502020204030204" pitchFamily="34" charset="0"/>
                      </a:endParaRPr>
                    </a:p>
                  </a:txBody>
                  <a:tcPr marL="10989" marR="10989" marT="10989" marB="0" anchor="ctr"/>
                </a:tc>
                <a:tc>
                  <a:txBody>
                    <a:bodyPr/>
                    <a:lstStyle/>
                    <a:p>
                      <a:pPr algn="ctr" fontAlgn="ctr"/>
                      <a:r>
                        <a:rPr lang="en-GB" sz="4300" u="none" strike="noStrike" dirty="0">
                          <a:effectLst/>
                        </a:rPr>
                        <a:t>ADRA</a:t>
                      </a:r>
                      <a:endParaRPr lang="en-GB" sz="4300" b="0" i="0" u="none" strike="noStrike" dirty="0">
                        <a:solidFill>
                          <a:srgbClr val="000000"/>
                        </a:solidFill>
                        <a:effectLst/>
                        <a:latin typeface="Calibri" panose="020F0502020204030204" pitchFamily="34" charset="0"/>
                      </a:endParaRPr>
                    </a:p>
                  </a:txBody>
                  <a:tcPr marL="10989" marR="10989" marT="10989" marB="0" anchor="ctr"/>
                </a:tc>
                <a:extLst>
                  <a:ext uri="{0D108BD9-81ED-4DB2-BD59-A6C34878D82A}">
                    <a16:rowId xmlns:a16="http://schemas.microsoft.com/office/drawing/2014/main" val="18363068"/>
                  </a:ext>
                </a:extLst>
              </a:tr>
              <a:tr h="703303">
                <a:tc>
                  <a:txBody>
                    <a:bodyPr/>
                    <a:lstStyle/>
                    <a:p>
                      <a:pPr algn="l" fontAlgn="ctr"/>
                      <a:r>
                        <a:rPr lang="en-GB" sz="4300" u="none" strike="noStrike" dirty="0">
                          <a:effectLst/>
                        </a:rPr>
                        <a:t>Red sea </a:t>
                      </a:r>
                      <a:endParaRPr lang="en-GB" sz="4300" b="0" i="0" u="none" strike="noStrike" dirty="0">
                        <a:solidFill>
                          <a:srgbClr val="000000"/>
                        </a:solidFill>
                        <a:effectLst/>
                        <a:latin typeface="Calibri" panose="020F0502020204030204" pitchFamily="34" charset="0"/>
                      </a:endParaRPr>
                    </a:p>
                  </a:txBody>
                  <a:tcPr marL="10989" marR="10989" marT="10989" marB="0" anchor="ctr"/>
                </a:tc>
                <a:tc>
                  <a:txBody>
                    <a:bodyPr/>
                    <a:lstStyle/>
                    <a:p>
                      <a:pPr algn="l" fontAlgn="ctr"/>
                      <a:r>
                        <a:rPr lang="en-GB" sz="4300" u="none" strike="noStrike" dirty="0">
                          <a:effectLst/>
                        </a:rPr>
                        <a:t>/ </a:t>
                      </a:r>
                    </a:p>
                  </a:txBody>
                  <a:tcPr marL="10989" marR="10989" marT="10989" marB="0" anchor="ctr"/>
                </a:tc>
                <a:tc>
                  <a:txBody>
                    <a:bodyPr/>
                    <a:lstStyle/>
                    <a:p>
                      <a:pPr algn="l" fontAlgn="ctr"/>
                      <a:r>
                        <a:rPr lang="en-GB" sz="4300" u="none" strike="noStrike" dirty="0">
                          <a:effectLst/>
                        </a:rPr>
                        <a:t> </a:t>
                      </a:r>
                      <a:endParaRPr lang="en-GB" sz="4300" b="0" i="0" u="none" strike="noStrike" dirty="0">
                        <a:solidFill>
                          <a:srgbClr val="000000"/>
                        </a:solidFill>
                        <a:effectLst/>
                        <a:latin typeface="Calibri" panose="020F0502020204030204" pitchFamily="34" charset="0"/>
                      </a:endParaRPr>
                    </a:p>
                  </a:txBody>
                  <a:tcPr marL="10989" marR="10989" marT="10989" marB="0" anchor="ctr"/>
                </a:tc>
                <a:tc>
                  <a:txBody>
                    <a:bodyPr/>
                    <a:lstStyle/>
                    <a:p>
                      <a:pPr algn="ctr" fontAlgn="ctr"/>
                      <a:r>
                        <a:rPr lang="en-GB" sz="4300" u="none" strike="noStrike" dirty="0">
                          <a:effectLst/>
                        </a:rPr>
                        <a:t> </a:t>
                      </a:r>
                      <a:endParaRPr lang="en-GB" sz="4300" b="0" i="0" u="none" strike="noStrike" dirty="0">
                        <a:solidFill>
                          <a:srgbClr val="000000"/>
                        </a:solidFill>
                        <a:effectLst/>
                        <a:latin typeface="Calibri" panose="020F0502020204030204" pitchFamily="34" charset="0"/>
                      </a:endParaRPr>
                    </a:p>
                  </a:txBody>
                  <a:tcPr marL="10989" marR="10989" marT="10989" marB="0" anchor="ctr"/>
                </a:tc>
                <a:extLst>
                  <a:ext uri="{0D108BD9-81ED-4DB2-BD59-A6C34878D82A}">
                    <a16:rowId xmlns:a16="http://schemas.microsoft.com/office/drawing/2014/main" val="2250202579"/>
                  </a:ext>
                </a:extLst>
              </a:tr>
              <a:tr h="1406605">
                <a:tc>
                  <a:txBody>
                    <a:bodyPr/>
                    <a:lstStyle/>
                    <a:p>
                      <a:pPr algn="l" fontAlgn="ctr"/>
                      <a:r>
                        <a:rPr lang="en-GB" sz="4300" u="none" strike="noStrike">
                          <a:effectLst/>
                        </a:rPr>
                        <a:t>River Nile</a:t>
                      </a:r>
                      <a:endParaRPr lang="en-GB" sz="4300" b="0" i="0" u="none" strike="noStrike">
                        <a:solidFill>
                          <a:srgbClr val="000000"/>
                        </a:solidFill>
                        <a:effectLst/>
                        <a:latin typeface="Calibri" panose="020F0502020204030204" pitchFamily="34" charset="0"/>
                      </a:endParaRPr>
                    </a:p>
                  </a:txBody>
                  <a:tcPr marL="10989" marR="10989" marT="10989" marB="0" anchor="ctr"/>
                </a:tc>
                <a:tc>
                  <a:txBody>
                    <a:bodyPr/>
                    <a:lstStyle/>
                    <a:p>
                      <a:pPr algn="l" fontAlgn="ctr"/>
                      <a:r>
                        <a:rPr lang="en-GB" sz="4300" u="none" strike="noStrike">
                          <a:effectLst/>
                        </a:rPr>
                        <a:t>Shendi, Al Matami, Atbara</a:t>
                      </a:r>
                      <a:endParaRPr lang="en-GB" sz="4300" b="0" i="0" u="none" strike="noStrike">
                        <a:solidFill>
                          <a:srgbClr val="000000"/>
                        </a:solidFill>
                        <a:effectLst/>
                        <a:latin typeface="Calibri" panose="020F0502020204030204" pitchFamily="34" charset="0"/>
                      </a:endParaRPr>
                    </a:p>
                  </a:txBody>
                  <a:tcPr marL="10989" marR="10989" marT="10989" marB="0" anchor="ctr"/>
                </a:tc>
                <a:tc>
                  <a:txBody>
                    <a:bodyPr/>
                    <a:lstStyle/>
                    <a:p>
                      <a:pPr algn="r" fontAlgn="ctr"/>
                      <a:r>
                        <a:rPr lang="en-GB" sz="4300" u="none" strike="noStrike">
                          <a:effectLst/>
                        </a:rPr>
                        <a:t>400,000</a:t>
                      </a:r>
                      <a:endParaRPr lang="en-GB" sz="4300" b="0" i="0" u="none" strike="noStrike">
                        <a:solidFill>
                          <a:srgbClr val="000000"/>
                        </a:solidFill>
                        <a:effectLst/>
                        <a:latin typeface="Calibri" panose="020F0502020204030204" pitchFamily="34" charset="0"/>
                      </a:endParaRPr>
                    </a:p>
                  </a:txBody>
                  <a:tcPr marL="10989" marR="10989" marT="10989" marB="0" anchor="ctr"/>
                </a:tc>
                <a:tc>
                  <a:txBody>
                    <a:bodyPr/>
                    <a:lstStyle/>
                    <a:p>
                      <a:pPr algn="ctr" fontAlgn="ctr"/>
                      <a:r>
                        <a:rPr lang="en-GB" sz="4300" u="none" strike="noStrike" dirty="0">
                          <a:effectLst/>
                        </a:rPr>
                        <a:t>MHUN</a:t>
                      </a:r>
                      <a:endParaRPr lang="en-GB" sz="4300" b="0" i="0" u="none" strike="noStrike" dirty="0">
                        <a:solidFill>
                          <a:srgbClr val="000000"/>
                        </a:solidFill>
                        <a:effectLst/>
                        <a:latin typeface="Calibri" panose="020F0502020204030204" pitchFamily="34" charset="0"/>
                      </a:endParaRPr>
                    </a:p>
                  </a:txBody>
                  <a:tcPr marL="10989" marR="10989" marT="10989" marB="0" anchor="ctr"/>
                </a:tc>
                <a:extLst>
                  <a:ext uri="{0D108BD9-81ED-4DB2-BD59-A6C34878D82A}">
                    <a16:rowId xmlns:a16="http://schemas.microsoft.com/office/drawing/2014/main" val="3526820574"/>
                  </a:ext>
                </a:extLst>
              </a:tr>
              <a:tr h="1406605">
                <a:tc>
                  <a:txBody>
                    <a:bodyPr/>
                    <a:lstStyle/>
                    <a:p>
                      <a:pPr algn="l" fontAlgn="ctr"/>
                      <a:r>
                        <a:rPr lang="en-GB" sz="4300" u="none" strike="noStrike">
                          <a:effectLst/>
                        </a:rPr>
                        <a:t>Northern</a:t>
                      </a:r>
                      <a:endParaRPr lang="en-GB" sz="4300" b="0" i="0" u="none" strike="noStrike">
                        <a:solidFill>
                          <a:srgbClr val="000000"/>
                        </a:solidFill>
                        <a:effectLst/>
                        <a:latin typeface="Calibri" panose="020F0502020204030204" pitchFamily="34" charset="0"/>
                      </a:endParaRPr>
                    </a:p>
                  </a:txBody>
                  <a:tcPr marL="10989" marR="10989" marT="10989" marB="0" anchor="ctr"/>
                </a:tc>
                <a:tc>
                  <a:txBody>
                    <a:bodyPr/>
                    <a:lstStyle/>
                    <a:p>
                      <a:pPr algn="l" fontAlgn="ctr"/>
                      <a:r>
                        <a:rPr lang="en-GB" sz="4300" u="none" strike="noStrike">
                          <a:effectLst/>
                        </a:rPr>
                        <a:t>Wadi Halfa + border crossing</a:t>
                      </a:r>
                      <a:endParaRPr lang="en-GB" sz="4300" b="0" i="0" u="none" strike="noStrike">
                        <a:solidFill>
                          <a:srgbClr val="000000"/>
                        </a:solidFill>
                        <a:effectLst/>
                        <a:latin typeface="Calibri" panose="020F0502020204030204" pitchFamily="34" charset="0"/>
                      </a:endParaRPr>
                    </a:p>
                  </a:txBody>
                  <a:tcPr marL="10989" marR="10989" marT="10989" marB="0" anchor="ctr"/>
                </a:tc>
                <a:tc>
                  <a:txBody>
                    <a:bodyPr/>
                    <a:lstStyle/>
                    <a:p>
                      <a:pPr algn="r" fontAlgn="ctr"/>
                      <a:r>
                        <a:rPr lang="en-GB" sz="4300" u="none" strike="noStrike">
                          <a:effectLst/>
                        </a:rPr>
                        <a:t>400,000</a:t>
                      </a:r>
                      <a:endParaRPr lang="en-GB" sz="4300" b="0" i="0" u="none" strike="noStrike">
                        <a:solidFill>
                          <a:srgbClr val="000000"/>
                        </a:solidFill>
                        <a:effectLst/>
                        <a:latin typeface="Calibri" panose="020F0502020204030204" pitchFamily="34" charset="0"/>
                      </a:endParaRPr>
                    </a:p>
                  </a:txBody>
                  <a:tcPr marL="10989" marR="10989" marT="10989" marB="0" anchor="ctr"/>
                </a:tc>
                <a:tc>
                  <a:txBody>
                    <a:bodyPr/>
                    <a:lstStyle/>
                    <a:p>
                      <a:pPr algn="ctr" fontAlgn="ctr"/>
                      <a:r>
                        <a:rPr lang="en-GB" sz="4300" u="none" strike="noStrike" dirty="0">
                          <a:effectLst/>
                        </a:rPr>
                        <a:t>UPO</a:t>
                      </a:r>
                      <a:endParaRPr lang="en-GB" sz="4300" b="0" i="0" u="none" strike="noStrike" dirty="0">
                        <a:solidFill>
                          <a:srgbClr val="000000"/>
                        </a:solidFill>
                        <a:effectLst/>
                        <a:latin typeface="Calibri" panose="020F0502020204030204" pitchFamily="34" charset="0"/>
                      </a:endParaRPr>
                    </a:p>
                  </a:txBody>
                  <a:tcPr marL="10989" marR="10989" marT="10989" marB="0" anchor="ctr"/>
                </a:tc>
                <a:extLst>
                  <a:ext uri="{0D108BD9-81ED-4DB2-BD59-A6C34878D82A}">
                    <a16:rowId xmlns:a16="http://schemas.microsoft.com/office/drawing/2014/main" val="3065804025"/>
                  </a:ext>
                </a:extLst>
              </a:tr>
              <a:tr h="703303">
                <a:tc>
                  <a:txBody>
                    <a:bodyPr/>
                    <a:lstStyle/>
                    <a:p>
                      <a:pPr algn="l" fontAlgn="ctr"/>
                      <a:r>
                        <a:rPr lang="en-GB" sz="4300" u="none" strike="noStrike">
                          <a:effectLst/>
                        </a:rPr>
                        <a:t>Sennar</a:t>
                      </a:r>
                      <a:endParaRPr lang="en-GB" sz="4300" b="0" i="0" u="none" strike="noStrike">
                        <a:solidFill>
                          <a:srgbClr val="000000"/>
                        </a:solidFill>
                        <a:effectLst/>
                        <a:latin typeface="Calibri" panose="020F0502020204030204" pitchFamily="34" charset="0"/>
                      </a:endParaRPr>
                    </a:p>
                  </a:txBody>
                  <a:tcPr marL="10989" marR="10989" marT="10989" marB="0" anchor="ctr"/>
                </a:tc>
                <a:tc>
                  <a:txBody>
                    <a:bodyPr/>
                    <a:lstStyle/>
                    <a:p>
                      <a:pPr algn="l" fontAlgn="ctr"/>
                      <a:r>
                        <a:rPr lang="en-GB" sz="4300" u="none" strike="noStrike">
                          <a:effectLst/>
                        </a:rPr>
                        <a:t>Sinja</a:t>
                      </a:r>
                      <a:endParaRPr lang="en-GB" sz="4300" b="0" i="0" u="none" strike="noStrike">
                        <a:solidFill>
                          <a:srgbClr val="000000"/>
                        </a:solidFill>
                        <a:effectLst/>
                        <a:latin typeface="Calibri" panose="020F0502020204030204" pitchFamily="34" charset="0"/>
                      </a:endParaRPr>
                    </a:p>
                  </a:txBody>
                  <a:tcPr marL="10989" marR="10989" marT="10989" marB="0" anchor="ctr"/>
                </a:tc>
                <a:tc>
                  <a:txBody>
                    <a:bodyPr/>
                    <a:lstStyle/>
                    <a:p>
                      <a:pPr algn="r" fontAlgn="ctr"/>
                      <a:r>
                        <a:rPr lang="en-GB" sz="4300" u="none" strike="noStrike">
                          <a:effectLst/>
                        </a:rPr>
                        <a:t>125,000</a:t>
                      </a:r>
                      <a:endParaRPr lang="en-GB" sz="4300" b="0" i="0" u="none" strike="noStrike">
                        <a:solidFill>
                          <a:srgbClr val="000000"/>
                        </a:solidFill>
                        <a:effectLst/>
                        <a:latin typeface="Calibri" panose="020F0502020204030204" pitchFamily="34" charset="0"/>
                      </a:endParaRPr>
                    </a:p>
                  </a:txBody>
                  <a:tcPr marL="10989" marR="10989" marT="10989" marB="0" anchor="ctr"/>
                </a:tc>
                <a:tc>
                  <a:txBody>
                    <a:bodyPr/>
                    <a:lstStyle/>
                    <a:p>
                      <a:pPr algn="ctr" fontAlgn="ctr"/>
                      <a:r>
                        <a:rPr lang="en-GB" sz="4300" u="none" strike="noStrike" dirty="0">
                          <a:effectLst/>
                        </a:rPr>
                        <a:t>SCI</a:t>
                      </a:r>
                      <a:endParaRPr lang="en-GB" sz="4300" b="0" i="0" u="none" strike="noStrike" dirty="0">
                        <a:solidFill>
                          <a:srgbClr val="000000"/>
                        </a:solidFill>
                        <a:effectLst/>
                        <a:latin typeface="Calibri" panose="020F0502020204030204" pitchFamily="34" charset="0"/>
                      </a:endParaRPr>
                    </a:p>
                  </a:txBody>
                  <a:tcPr marL="10989" marR="10989" marT="10989" marB="0" anchor="ctr"/>
                </a:tc>
                <a:extLst>
                  <a:ext uri="{0D108BD9-81ED-4DB2-BD59-A6C34878D82A}">
                    <a16:rowId xmlns:a16="http://schemas.microsoft.com/office/drawing/2014/main" val="573446272"/>
                  </a:ext>
                </a:extLst>
              </a:tr>
              <a:tr h="703303">
                <a:tc>
                  <a:txBody>
                    <a:bodyPr/>
                    <a:lstStyle/>
                    <a:p>
                      <a:pPr algn="l" fontAlgn="ctr"/>
                      <a:r>
                        <a:rPr lang="en-GB" sz="4300" u="none" strike="noStrike">
                          <a:effectLst/>
                        </a:rPr>
                        <a:t>Al Jazirah</a:t>
                      </a:r>
                      <a:endParaRPr lang="en-GB" sz="4300" b="0" i="0" u="none" strike="noStrike">
                        <a:solidFill>
                          <a:srgbClr val="000000"/>
                        </a:solidFill>
                        <a:effectLst/>
                        <a:latin typeface="Calibri" panose="020F0502020204030204" pitchFamily="34" charset="0"/>
                      </a:endParaRPr>
                    </a:p>
                  </a:txBody>
                  <a:tcPr marL="10989" marR="10989" marT="10989" marB="0" anchor="ctr"/>
                </a:tc>
                <a:tc>
                  <a:txBody>
                    <a:bodyPr/>
                    <a:lstStyle/>
                    <a:p>
                      <a:pPr algn="l" fontAlgn="ctr"/>
                      <a:r>
                        <a:rPr lang="en-GB" sz="4300" u="none" strike="noStrike" dirty="0">
                          <a:effectLst/>
                        </a:rPr>
                        <a:t> /</a:t>
                      </a:r>
                      <a:endParaRPr lang="en-GB" sz="4300" b="0" i="0" u="none" strike="noStrike" dirty="0">
                        <a:solidFill>
                          <a:srgbClr val="000000"/>
                        </a:solidFill>
                        <a:effectLst/>
                        <a:latin typeface="Calibri" panose="020F0502020204030204" pitchFamily="34" charset="0"/>
                      </a:endParaRPr>
                    </a:p>
                  </a:txBody>
                  <a:tcPr marL="10989" marR="10989" marT="10989" marB="0" anchor="ctr"/>
                </a:tc>
                <a:tc>
                  <a:txBody>
                    <a:bodyPr/>
                    <a:lstStyle/>
                    <a:p>
                      <a:pPr algn="l" fontAlgn="ctr"/>
                      <a:r>
                        <a:rPr lang="en-GB" sz="4300" u="none" strike="noStrike" dirty="0">
                          <a:effectLst/>
                        </a:rPr>
                        <a:t> </a:t>
                      </a:r>
                      <a:endParaRPr lang="en-GB" sz="4300" b="0" i="0" u="none" strike="noStrike" dirty="0">
                        <a:solidFill>
                          <a:srgbClr val="000000"/>
                        </a:solidFill>
                        <a:effectLst/>
                        <a:latin typeface="Calibri" panose="020F0502020204030204" pitchFamily="34" charset="0"/>
                      </a:endParaRPr>
                    </a:p>
                  </a:txBody>
                  <a:tcPr marL="10989" marR="10989" marT="10989" marB="0" anchor="ctr"/>
                </a:tc>
                <a:tc>
                  <a:txBody>
                    <a:bodyPr/>
                    <a:lstStyle/>
                    <a:p>
                      <a:pPr algn="ctr" fontAlgn="ctr"/>
                      <a:r>
                        <a:rPr lang="en-GB" sz="4300" u="none" strike="noStrike" dirty="0">
                          <a:effectLst/>
                        </a:rPr>
                        <a:t> </a:t>
                      </a:r>
                      <a:endParaRPr lang="en-GB" sz="4300" b="0" i="0" u="none" strike="noStrike" dirty="0">
                        <a:solidFill>
                          <a:srgbClr val="000000"/>
                        </a:solidFill>
                        <a:effectLst/>
                        <a:latin typeface="Calibri" panose="020F0502020204030204" pitchFamily="34" charset="0"/>
                      </a:endParaRPr>
                    </a:p>
                  </a:txBody>
                  <a:tcPr marL="10989" marR="10989" marT="10989" marB="0" anchor="ctr"/>
                </a:tc>
                <a:extLst>
                  <a:ext uri="{0D108BD9-81ED-4DB2-BD59-A6C34878D82A}">
                    <a16:rowId xmlns:a16="http://schemas.microsoft.com/office/drawing/2014/main" val="2388198415"/>
                  </a:ext>
                </a:extLst>
              </a:tr>
              <a:tr h="1406605">
                <a:tc>
                  <a:txBody>
                    <a:bodyPr/>
                    <a:lstStyle/>
                    <a:p>
                      <a:pPr algn="l" fontAlgn="ctr"/>
                      <a:r>
                        <a:rPr lang="en-GB" sz="4300" u="none" strike="noStrike">
                          <a:effectLst/>
                        </a:rPr>
                        <a:t>Gedaref</a:t>
                      </a:r>
                      <a:endParaRPr lang="en-GB" sz="4300" b="0" i="0" u="none" strike="noStrike">
                        <a:solidFill>
                          <a:srgbClr val="000000"/>
                        </a:solidFill>
                        <a:effectLst/>
                        <a:latin typeface="Calibri" panose="020F0502020204030204" pitchFamily="34" charset="0"/>
                      </a:endParaRPr>
                    </a:p>
                  </a:txBody>
                  <a:tcPr marL="10989" marR="10989" marT="10989" marB="0" anchor="ctr"/>
                </a:tc>
                <a:tc>
                  <a:txBody>
                    <a:bodyPr/>
                    <a:lstStyle/>
                    <a:p>
                      <a:pPr algn="l" fontAlgn="ctr"/>
                      <a:r>
                        <a:rPr lang="en-GB" sz="4300" u="none" strike="noStrike">
                          <a:effectLst/>
                        </a:rPr>
                        <a:t>Al Rahad, Madinat Gedaref</a:t>
                      </a:r>
                      <a:endParaRPr lang="en-GB" sz="4300" b="0" i="0" u="none" strike="noStrike">
                        <a:solidFill>
                          <a:srgbClr val="000000"/>
                        </a:solidFill>
                        <a:effectLst/>
                        <a:latin typeface="Calibri" panose="020F0502020204030204" pitchFamily="34" charset="0"/>
                      </a:endParaRPr>
                    </a:p>
                  </a:txBody>
                  <a:tcPr marL="10989" marR="10989" marT="10989" marB="0" anchor="ctr"/>
                </a:tc>
                <a:tc>
                  <a:txBody>
                    <a:bodyPr/>
                    <a:lstStyle/>
                    <a:p>
                      <a:pPr algn="r" fontAlgn="ctr"/>
                      <a:r>
                        <a:rPr lang="en-GB" sz="4300" u="none" strike="noStrike">
                          <a:effectLst/>
                        </a:rPr>
                        <a:t>400,000</a:t>
                      </a:r>
                      <a:endParaRPr lang="en-GB" sz="4300" b="0" i="0" u="none" strike="noStrike">
                        <a:solidFill>
                          <a:srgbClr val="000000"/>
                        </a:solidFill>
                        <a:effectLst/>
                        <a:latin typeface="Calibri" panose="020F0502020204030204" pitchFamily="34" charset="0"/>
                      </a:endParaRPr>
                    </a:p>
                  </a:txBody>
                  <a:tcPr marL="10989" marR="10989" marT="10989" marB="0" anchor="ctr"/>
                </a:tc>
                <a:tc>
                  <a:txBody>
                    <a:bodyPr/>
                    <a:lstStyle/>
                    <a:p>
                      <a:pPr algn="ctr" fontAlgn="ctr"/>
                      <a:r>
                        <a:rPr lang="en-GB" sz="4300" u="none" strike="noStrike" dirty="0">
                          <a:effectLst/>
                        </a:rPr>
                        <a:t>NRC</a:t>
                      </a:r>
                      <a:endParaRPr lang="en-GB" sz="4300" b="0" i="0" u="none" strike="noStrike" dirty="0">
                        <a:solidFill>
                          <a:srgbClr val="000000"/>
                        </a:solidFill>
                        <a:effectLst/>
                        <a:latin typeface="Calibri" panose="020F0502020204030204" pitchFamily="34" charset="0"/>
                      </a:endParaRPr>
                    </a:p>
                  </a:txBody>
                  <a:tcPr marL="10989" marR="10989" marT="10989" marB="0" anchor="ctr"/>
                </a:tc>
                <a:extLst>
                  <a:ext uri="{0D108BD9-81ED-4DB2-BD59-A6C34878D82A}">
                    <a16:rowId xmlns:a16="http://schemas.microsoft.com/office/drawing/2014/main" val="2854494692"/>
                  </a:ext>
                </a:extLst>
              </a:tr>
            </a:tbl>
          </a:graphicData>
        </a:graphic>
      </p:graphicFrame>
      <p:sp>
        <p:nvSpPr>
          <p:cNvPr id="6" name="TextBox 5">
            <a:extLst>
              <a:ext uri="{FF2B5EF4-FFF2-40B4-BE49-F238E27FC236}">
                <a16:creationId xmlns:a16="http://schemas.microsoft.com/office/drawing/2014/main" id="{35A25BD9-B925-FE52-D3C2-5A4929A757F9}"/>
              </a:ext>
            </a:extLst>
          </p:cNvPr>
          <p:cNvSpPr txBox="1"/>
          <p:nvPr/>
        </p:nvSpPr>
        <p:spPr>
          <a:xfrm>
            <a:off x="450850" y="1860262"/>
            <a:ext cx="19276623" cy="2369880"/>
          </a:xfrm>
          <a:prstGeom prst="rect">
            <a:avLst/>
          </a:prstGeom>
          <a:noFill/>
        </p:spPr>
        <p:txBody>
          <a:bodyPr wrap="square" rtlCol="0">
            <a:spAutoFit/>
          </a:bodyPr>
          <a:lstStyle/>
          <a:p>
            <a:pPr marL="285750" indent="-285750">
              <a:spcAft>
                <a:spcPts val="2400"/>
              </a:spcAft>
              <a:buFont typeface="Arial" panose="020B0604020202020204" pitchFamily="34" charset="0"/>
              <a:buChar char="•"/>
            </a:pPr>
            <a:r>
              <a:rPr lang="en-US" sz="3600" dirty="0">
                <a:latin typeface="Proxima Nova Lt" panose="02000506030000020004" pitchFamily="50" charset="0"/>
              </a:rPr>
              <a:t>In addition to </a:t>
            </a:r>
            <a:r>
              <a:rPr lang="en-US" sz="3600" b="1" dirty="0">
                <a:latin typeface="Proxima Nova Rg" panose="02000506030000020004" pitchFamily="50" charset="0"/>
              </a:rPr>
              <a:t>3 million </a:t>
            </a:r>
            <a:r>
              <a:rPr lang="en-US" sz="3600" dirty="0">
                <a:latin typeface="Proxima Nova Lt" panose="02000506030000020004" pitchFamily="50" charset="0"/>
              </a:rPr>
              <a:t>received under the 48-hour allocation for the consortium.</a:t>
            </a:r>
          </a:p>
          <a:p>
            <a:pPr marL="285750" indent="-285750">
              <a:spcAft>
                <a:spcPts val="2400"/>
              </a:spcAft>
              <a:buFont typeface="Arial" panose="020B0604020202020204" pitchFamily="34" charset="0"/>
              <a:buChar char="•"/>
            </a:pPr>
            <a:r>
              <a:rPr lang="en-US" sz="3600" dirty="0">
                <a:latin typeface="Proxima Nova Lt" panose="02000506030000020004" pitchFamily="50" charset="0"/>
              </a:rPr>
              <a:t>Out of the full 19 million under the Reserve Allocation – </a:t>
            </a:r>
            <a:r>
              <a:rPr lang="en-US" sz="3600" b="1" dirty="0">
                <a:latin typeface="Proxima Nova Rg" panose="02000506030000020004" pitchFamily="50" charset="0"/>
              </a:rPr>
              <a:t>22%</a:t>
            </a:r>
            <a:r>
              <a:rPr lang="en-US" sz="3600" dirty="0">
                <a:latin typeface="Proxima Nova Lt" panose="02000506030000020004" pitchFamily="50" charset="0"/>
              </a:rPr>
              <a:t> is going to Shelter &amp; NFI.</a:t>
            </a:r>
          </a:p>
          <a:p>
            <a:pPr marL="285750" indent="-285750">
              <a:spcAft>
                <a:spcPts val="2400"/>
              </a:spcAft>
              <a:buFont typeface="Arial" panose="020B0604020202020204" pitchFamily="34" charset="0"/>
              <a:buChar char="•"/>
            </a:pPr>
            <a:r>
              <a:rPr lang="en-US" sz="3600" dirty="0">
                <a:latin typeface="Proxima Nova Lt" panose="02000506030000020004" pitchFamily="50" charset="0"/>
              </a:rPr>
              <a:t>Health &amp; Nutrition – 23%, WASH 21%, MPCA 16%, Protection 15%, CCCM 2%</a:t>
            </a:r>
          </a:p>
        </p:txBody>
      </p:sp>
    </p:spTree>
    <p:extLst>
      <p:ext uri="{BB962C8B-B14F-4D97-AF65-F5344CB8AC3E}">
        <p14:creationId xmlns:p14="http://schemas.microsoft.com/office/powerpoint/2010/main" val="4208977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385050" y="30627"/>
            <a:ext cx="12190023" cy="1232388"/>
          </a:xfrm>
          <a:prstGeom prst="rect">
            <a:avLst/>
          </a:prstGeom>
        </p:spPr>
        <p:txBody>
          <a:bodyPr vert="horz" wrap="square" lIns="0" tIns="214629" rIns="0" bIns="0" rtlCol="0">
            <a:spAutoFit/>
          </a:bodyPr>
          <a:lstStyle/>
          <a:p>
            <a:pPr algn="r">
              <a:lnSpc>
                <a:spcPct val="100000"/>
              </a:lnSpc>
            </a:pPr>
            <a:r>
              <a:rPr lang="en-US" sz="6600" b="1" spc="-405" dirty="0">
                <a:solidFill>
                  <a:schemeClr val="tx1"/>
                </a:solidFill>
                <a:latin typeface="Roboto" panose="02000000000000000000" pitchFamily="2" charset="0"/>
                <a:cs typeface="Roboto" panose="02000000000000000000" pitchFamily="2" charset="0"/>
              </a:rPr>
              <a:t>TWIG Update</a:t>
            </a:r>
          </a:p>
        </p:txBody>
      </p:sp>
      <p:sp>
        <p:nvSpPr>
          <p:cNvPr id="5" name="object 5"/>
          <p:cNvSpPr/>
          <p:nvPr/>
        </p:nvSpPr>
        <p:spPr>
          <a:xfrm flipV="1">
            <a:off x="455386" y="1391152"/>
            <a:ext cx="19276623" cy="123323"/>
          </a:xfrm>
          <a:custGeom>
            <a:avLst/>
            <a:gdLst/>
            <a:ahLst/>
            <a:cxnLst/>
            <a:rect l="l" t="t" r="r" b="b"/>
            <a:pathLst>
              <a:path w="9015730">
                <a:moveTo>
                  <a:pt x="0" y="0"/>
                </a:moveTo>
                <a:lnTo>
                  <a:pt x="9015432" y="0"/>
                </a:lnTo>
              </a:path>
            </a:pathLst>
          </a:custGeom>
          <a:ln w="20941">
            <a:solidFill>
              <a:srgbClr val="334464"/>
            </a:solidFill>
          </a:ln>
        </p:spPr>
        <p:txBody>
          <a:bodyPr wrap="square" lIns="0" tIns="0" rIns="0" bIns="0" rtlCol="0"/>
          <a:lstStyle/>
          <a:p>
            <a:endParaRPr/>
          </a:p>
        </p:txBody>
      </p:sp>
      <p:sp>
        <p:nvSpPr>
          <p:cNvPr id="11" name="object 5">
            <a:extLst>
              <a:ext uri="{FF2B5EF4-FFF2-40B4-BE49-F238E27FC236}">
                <a16:creationId xmlns:a16="http://schemas.microsoft.com/office/drawing/2014/main" id="{B9A405BE-86FE-41C4-BBC5-8F19D4E3FF9A}"/>
              </a:ext>
            </a:extLst>
          </p:cNvPr>
          <p:cNvSpPr/>
          <p:nvPr/>
        </p:nvSpPr>
        <p:spPr>
          <a:xfrm flipV="1">
            <a:off x="450850" y="12639675"/>
            <a:ext cx="19276623" cy="112112"/>
          </a:xfrm>
          <a:custGeom>
            <a:avLst/>
            <a:gdLst/>
            <a:ahLst/>
            <a:cxnLst/>
            <a:rect l="l" t="t" r="r" b="b"/>
            <a:pathLst>
              <a:path w="9015730">
                <a:moveTo>
                  <a:pt x="0" y="0"/>
                </a:moveTo>
                <a:lnTo>
                  <a:pt x="9015432" y="0"/>
                </a:lnTo>
              </a:path>
            </a:pathLst>
          </a:custGeom>
          <a:ln w="20941">
            <a:solidFill>
              <a:srgbClr val="334464"/>
            </a:solidFill>
          </a:ln>
        </p:spPr>
        <p:txBody>
          <a:bodyPr wrap="square" lIns="0" tIns="0" rIns="0" bIns="0" rtlCol="0"/>
          <a:lstStyle/>
          <a:p>
            <a:endParaRPr/>
          </a:p>
        </p:txBody>
      </p:sp>
      <p:pic>
        <p:nvPicPr>
          <p:cNvPr id="7" name="Graphic 6">
            <a:extLst>
              <a:ext uri="{FF2B5EF4-FFF2-40B4-BE49-F238E27FC236}">
                <a16:creationId xmlns:a16="http://schemas.microsoft.com/office/drawing/2014/main" id="{E1445697-D6F3-B5D1-1BDD-3A479F922B94}"/>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50850" y="389404"/>
            <a:ext cx="5029200" cy="820271"/>
          </a:xfrm>
          <a:prstGeom prst="rect">
            <a:avLst/>
          </a:prstGeom>
        </p:spPr>
      </p:pic>
      <p:sp>
        <p:nvSpPr>
          <p:cNvPr id="10" name="TextBox 9">
            <a:extLst>
              <a:ext uri="{FF2B5EF4-FFF2-40B4-BE49-F238E27FC236}">
                <a16:creationId xmlns:a16="http://schemas.microsoft.com/office/drawing/2014/main" id="{E72A1087-E372-E4A7-CA14-0EABDF8E8DF5}"/>
              </a:ext>
            </a:extLst>
          </p:cNvPr>
          <p:cNvSpPr txBox="1"/>
          <p:nvPr/>
        </p:nvSpPr>
        <p:spPr>
          <a:xfrm>
            <a:off x="450851" y="1860262"/>
            <a:ext cx="19276622" cy="4739759"/>
          </a:xfrm>
          <a:prstGeom prst="rect">
            <a:avLst/>
          </a:prstGeom>
          <a:noFill/>
        </p:spPr>
        <p:txBody>
          <a:bodyPr wrap="square" rtlCol="0">
            <a:spAutoFit/>
          </a:bodyPr>
          <a:lstStyle/>
          <a:p>
            <a:pPr>
              <a:spcAft>
                <a:spcPts val="1200"/>
              </a:spcAft>
            </a:pPr>
            <a:r>
              <a:rPr lang="en-US" sz="2800" dirty="0">
                <a:latin typeface="Proxima Nova Lt" panose="02000506030000020004" pitchFamily="50" charset="0"/>
              </a:rPr>
              <a:t>First meeting was held on June 19; partners can register their interest to participate here: </a:t>
            </a:r>
            <a:r>
              <a:rPr lang="en-GB" sz="2800" b="0" i="0" u="sng" dirty="0">
                <a:solidFill>
                  <a:srgbClr val="0563C1"/>
                </a:solidFill>
                <a:effectLst/>
                <a:latin typeface="Calibri Light" panose="020F0302020204030204" pitchFamily="34" charset="0"/>
                <a:hlinkClick r:id="rId5"/>
              </a:rPr>
              <a:t>https://enketo.unhcr.org/x/cxbFLXq0</a:t>
            </a:r>
            <a:r>
              <a:rPr lang="en-GB" sz="2800" b="0" i="0" dirty="0">
                <a:solidFill>
                  <a:srgbClr val="242424"/>
                </a:solidFill>
                <a:effectLst/>
                <a:latin typeface="Calibri Light" panose="020F0302020204030204" pitchFamily="34" charset="0"/>
              </a:rPr>
              <a:t>.</a:t>
            </a:r>
            <a:endParaRPr lang="en-US" sz="2800" dirty="0">
              <a:latin typeface="Proxima Nova Lt" panose="02000506030000020004" pitchFamily="50" charset="0"/>
            </a:endParaRPr>
          </a:p>
          <a:p>
            <a:pPr>
              <a:spcAft>
                <a:spcPts val="1200"/>
              </a:spcAft>
            </a:pPr>
            <a:r>
              <a:rPr lang="en-US" sz="2800" dirty="0">
                <a:latin typeface="Proxima Nova Lt" panose="02000506030000020004" pitchFamily="50" charset="0"/>
              </a:rPr>
              <a:t>With thanks to CRS for the agenda suggestion, the next meeting will feature:</a:t>
            </a:r>
          </a:p>
          <a:p>
            <a:pPr marL="571500" indent="-571500">
              <a:spcAft>
                <a:spcPts val="1200"/>
              </a:spcAft>
              <a:buFont typeface="Wingdings" panose="05000000000000000000" pitchFamily="2" charset="2"/>
              <a:buChar char="§"/>
            </a:pPr>
            <a:r>
              <a:rPr lang="en-US" sz="2800" dirty="0">
                <a:latin typeface="Proxima Nova Lt" panose="02000506030000020004" pitchFamily="50" charset="0"/>
              </a:rPr>
              <a:t>Round of presentations from TWIG participants, including on presence and what each of the partners can offer</a:t>
            </a:r>
          </a:p>
          <a:p>
            <a:pPr marL="571500" indent="-571500">
              <a:spcAft>
                <a:spcPts val="1200"/>
              </a:spcAft>
              <a:buFont typeface="Wingdings" panose="05000000000000000000" pitchFamily="2" charset="2"/>
              <a:buChar char="§"/>
            </a:pPr>
            <a:r>
              <a:rPr lang="en-US" sz="2800" dirty="0">
                <a:latin typeface="Proxima Nova Lt" panose="02000506030000020004" pitchFamily="50" charset="0"/>
              </a:rPr>
              <a:t>An excel sheet with the list of ESK materials, that can serve as the market assessment tool. Based on presence, TWIG members will split geographical areas and conduct market assessments accordingly, so that findings can be compared and compiled at national level to inform the content of the ESK.</a:t>
            </a:r>
          </a:p>
          <a:p>
            <a:pPr marL="571500" indent="-571500">
              <a:spcAft>
                <a:spcPts val="1200"/>
              </a:spcAft>
              <a:buFont typeface="Wingdings" panose="05000000000000000000" pitchFamily="2" charset="2"/>
              <a:buChar char="§"/>
            </a:pPr>
            <a:r>
              <a:rPr lang="en-US" sz="2800" dirty="0">
                <a:latin typeface="Proxima Nova Lt" panose="02000506030000020004" pitchFamily="50" charset="0"/>
              </a:rPr>
              <a:t>The initial work plan will be revised to be more realistic. </a:t>
            </a:r>
          </a:p>
          <a:p>
            <a:pPr>
              <a:spcAft>
                <a:spcPts val="1200"/>
              </a:spcAft>
            </a:pPr>
            <a:r>
              <a:rPr lang="en-US" sz="2800" dirty="0">
                <a:latin typeface="Proxima Nova Lt" panose="02000506030000020004" pitchFamily="50" charset="0"/>
              </a:rPr>
              <a:t>In between bi-weekly meetings, the Cluster Co-Coordinator, and TWIG lead, will have bi-lateral meetings with TWIG members to ensure agreed outputs are delivered on time and to keep the group on track as per the workplan.</a:t>
            </a:r>
            <a:endParaRPr lang="en-GB" sz="2800" dirty="0">
              <a:latin typeface="Proxima Nova Lt" panose="02000506030000020004" pitchFamily="50" charset="0"/>
            </a:endParaRPr>
          </a:p>
        </p:txBody>
      </p:sp>
      <p:pic>
        <p:nvPicPr>
          <p:cNvPr id="6" name="Picture 5">
            <a:extLst>
              <a:ext uri="{FF2B5EF4-FFF2-40B4-BE49-F238E27FC236}">
                <a16:creationId xmlns:a16="http://schemas.microsoft.com/office/drawing/2014/main" id="{9B0FE067-3526-FF49-A0AA-2FFD0EB7013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788103" y="6749305"/>
            <a:ext cx="14527893" cy="5890370"/>
          </a:xfrm>
          <a:prstGeom prst="rect">
            <a:avLst/>
          </a:prstGeom>
        </p:spPr>
      </p:pic>
    </p:spTree>
    <p:extLst>
      <p:ext uri="{BB962C8B-B14F-4D97-AF65-F5344CB8AC3E}">
        <p14:creationId xmlns:p14="http://schemas.microsoft.com/office/powerpoint/2010/main" val="14880092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584372" y="30627"/>
            <a:ext cx="14143102" cy="1232388"/>
          </a:xfrm>
          <a:prstGeom prst="rect">
            <a:avLst/>
          </a:prstGeom>
        </p:spPr>
        <p:txBody>
          <a:bodyPr vert="horz" wrap="square" lIns="0" tIns="214629" rIns="0" bIns="0" rtlCol="0">
            <a:spAutoFit/>
          </a:bodyPr>
          <a:lstStyle/>
          <a:p>
            <a:pPr algn="r">
              <a:lnSpc>
                <a:spcPct val="100000"/>
              </a:lnSpc>
            </a:pPr>
            <a:r>
              <a:rPr lang="en-US" sz="6600" b="1" spc="-405" dirty="0">
                <a:solidFill>
                  <a:schemeClr val="tx1"/>
                </a:solidFill>
                <a:latin typeface="Roboto" panose="02000000000000000000" pitchFamily="2" charset="0"/>
                <a:cs typeface="Roboto" panose="02000000000000000000" pitchFamily="2" charset="0"/>
              </a:rPr>
              <a:t>Roundtable – Achievements/Ops Plans</a:t>
            </a:r>
          </a:p>
        </p:txBody>
      </p:sp>
      <p:sp>
        <p:nvSpPr>
          <p:cNvPr id="5" name="object 5"/>
          <p:cNvSpPr/>
          <p:nvPr/>
        </p:nvSpPr>
        <p:spPr>
          <a:xfrm flipV="1">
            <a:off x="455386" y="1391152"/>
            <a:ext cx="19276623" cy="123323"/>
          </a:xfrm>
          <a:custGeom>
            <a:avLst/>
            <a:gdLst/>
            <a:ahLst/>
            <a:cxnLst/>
            <a:rect l="l" t="t" r="r" b="b"/>
            <a:pathLst>
              <a:path w="9015730">
                <a:moveTo>
                  <a:pt x="0" y="0"/>
                </a:moveTo>
                <a:lnTo>
                  <a:pt x="9015432" y="0"/>
                </a:lnTo>
              </a:path>
            </a:pathLst>
          </a:custGeom>
          <a:ln w="20941">
            <a:solidFill>
              <a:srgbClr val="334464"/>
            </a:solidFill>
          </a:ln>
        </p:spPr>
        <p:txBody>
          <a:bodyPr wrap="square" lIns="0" tIns="0" rIns="0" bIns="0" rtlCol="0"/>
          <a:lstStyle/>
          <a:p>
            <a:endParaRPr/>
          </a:p>
        </p:txBody>
      </p:sp>
      <p:sp>
        <p:nvSpPr>
          <p:cNvPr id="11" name="object 5">
            <a:extLst>
              <a:ext uri="{FF2B5EF4-FFF2-40B4-BE49-F238E27FC236}">
                <a16:creationId xmlns:a16="http://schemas.microsoft.com/office/drawing/2014/main" id="{B9A405BE-86FE-41C4-BBC5-8F19D4E3FF9A}"/>
              </a:ext>
            </a:extLst>
          </p:cNvPr>
          <p:cNvSpPr/>
          <p:nvPr/>
        </p:nvSpPr>
        <p:spPr>
          <a:xfrm flipV="1">
            <a:off x="450850" y="12639675"/>
            <a:ext cx="19276623" cy="112112"/>
          </a:xfrm>
          <a:custGeom>
            <a:avLst/>
            <a:gdLst/>
            <a:ahLst/>
            <a:cxnLst/>
            <a:rect l="l" t="t" r="r" b="b"/>
            <a:pathLst>
              <a:path w="9015730">
                <a:moveTo>
                  <a:pt x="0" y="0"/>
                </a:moveTo>
                <a:lnTo>
                  <a:pt x="9015432" y="0"/>
                </a:lnTo>
              </a:path>
            </a:pathLst>
          </a:custGeom>
          <a:ln w="20941">
            <a:solidFill>
              <a:srgbClr val="334464"/>
            </a:solidFill>
          </a:ln>
        </p:spPr>
        <p:txBody>
          <a:bodyPr wrap="square" lIns="0" tIns="0" rIns="0" bIns="0" rtlCol="0"/>
          <a:lstStyle/>
          <a:p>
            <a:endParaRPr/>
          </a:p>
        </p:txBody>
      </p:sp>
      <p:pic>
        <p:nvPicPr>
          <p:cNvPr id="3" name="Graphic 2">
            <a:extLst>
              <a:ext uri="{FF2B5EF4-FFF2-40B4-BE49-F238E27FC236}">
                <a16:creationId xmlns:a16="http://schemas.microsoft.com/office/drawing/2014/main" id="{31BB6A59-41A9-5E21-9168-E91E8B97FE1C}"/>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50850" y="389404"/>
            <a:ext cx="5029200" cy="820271"/>
          </a:xfrm>
          <a:prstGeom prst="rect">
            <a:avLst/>
          </a:prstGeom>
        </p:spPr>
      </p:pic>
      <p:sp>
        <p:nvSpPr>
          <p:cNvPr id="4" name="TextBox 3">
            <a:extLst>
              <a:ext uri="{FF2B5EF4-FFF2-40B4-BE49-F238E27FC236}">
                <a16:creationId xmlns:a16="http://schemas.microsoft.com/office/drawing/2014/main" id="{0D4412E8-AB35-F690-9208-4DDF23F6540E}"/>
              </a:ext>
            </a:extLst>
          </p:cNvPr>
          <p:cNvSpPr txBox="1"/>
          <p:nvPr/>
        </p:nvSpPr>
        <p:spPr>
          <a:xfrm>
            <a:off x="450850" y="1860262"/>
            <a:ext cx="19276623" cy="10556736"/>
          </a:xfrm>
          <a:prstGeom prst="rect">
            <a:avLst/>
          </a:prstGeom>
          <a:noFill/>
        </p:spPr>
        <p:txBody>
          <a:bodyPr wrap="square" rtlCol="0">
            <a:spAutoFit/>
          </a:bodyPr>
          <a:lstStyle/>
          <a:p>
            <a:pPr>
              <a:spcAft>
                <a:spcPts val="2400"/>
              </a:spcAft>
            </a:pPr>
            <a:r>
              <a:rPr lang="en-US" sz="3600" b="1" dirty="0">
                <a:latin typeface="Proxima Nova Rg" panose="02000506030000020004" pitchFamily="50" charset="0"/>
              </a:rPr>
              <a:t>Objective: </a:t>
            </a:r>
            <a:r>
              <a:rPr lang="en-US" sz="3600" dirty="0">
                <a:latin typeface="Proxima Nova Lt" panose="02000506030000020004" pitchFamily="50" charset="0"/>
              </a:rPr>
              <a:t>Ensure that our collective response efforts are well communicated to partners, donors, media and general audiences!</a:t>
            </a:r>
          </a:p>
          <a:p>
            <a:pPr marL="285750" indent="-285750">
              <a:spcAft>
                <a:spcPts val="2400"/>
              </a:spcAft>
              <a:buFont typeface="Arial" panose="020B0604020202020204" pitchFamily="34" charset="0"/>
              <a:buChar char="•"/>
            </a:pPr>
            <a:r>
              <a:rPr lang="en-US" sz="3600" b="1" dirty="0">
                <a:latin typeface="Proxima Nova Rg" panose="02000506030000020004" pitchFamily="50" charset="0"/>
              </a:rPr>
              <a:t>Achievements</a:t>
            </a:r>
            <a:r>
              <a:rPr lang="en-US" sz="3600" dirty="0">
                <a:latin typeface="Proxima Nova Lt" panose="02000506030000020004" pitchFamily="50" charset="0"/>
              </a:rPr>
              <a:t> – type of interventions, HH reached, locations, timeframe, etc.</a:t>
            </a:r>
          </a:p>
          <a:p>
            <a:pPr marL="285750" indent="-285750">
              <a:spcAft>
                <a:spcPts val="2400"/>
              </a:spcAft>
              <a:buFont typeface="Arial" panose="020B0604020202020204" pitchFamily="34" charset="0"/>
              <a:buChar char="•"/>
            </a:pPr>
            <a:r>
              <a:rPr lang="en-US" sz="3600" b="1" dirty="0">
                <a:latin typeface="Proxima Nova Rg" panose="02000506030000020004" pitchFamily="50" charset="0"/>
              </a:rPr>
              <a:t>Challenges </a:t>
            </a:r>
            <a:r>
              <a:rPr lang="en-US" sz="3600" dirty="0">
                <a:latin typeface="Proxima Nova Lt" panose="02000506030000020004" pitchFamily="50" charset="0"/>
              </a:rPr>
              <a:t>– looting of supplies, access challenges, etc.</a:t>
            </a:r>
          </a:p>
          <a:p>
            <a:pPr marL="285750" indent="-285750">
              <a:spcAft>
                <a:spcPts val="2400"/>
              </a:spcAft>
              <a:buFont typeface="Arial" panose="020B0604020202020204" pitchFamily="34" charset="0"/>
              <a:buChar char="•"/>
            </a:pPr>
            <a:r>
              <a:rPr lang="en-US" sz="3600" b="1" dirty="0">
                <a:latin typeface="Proxima Nova Rg" panose="02000506030000020004" pitchFamily="50" charset="0"/>
              </a:rPr>
              <a:t>Procurement </a:t>
            </a:r>
            <a:r>
              <a:rPr lang="en-US" sz="3600" dirty="0">
                <a:latin typeface="Proxima Nova Lt" panose="02000506030000020004" pitchFamily="50" charset="0"/>
              </a:rPr>
              <a:t>– quantities of stocks arriving to the country, type of stocks, timeframe, where will the stocks be prepositioned – particularly given the incoming flood season.</a:t>
            </a:r>
          </a:p>
          <a:p>
            <a:pPr marL="285750" indent="-285750">
              <a:spcAft>
                <a:spcPts val="2400"/>
              </a:spcAft>
              <a:buFont typeface="Arial" panose="020B0604020202020204" pitchFamily="34" charset="0"/>
              <a:buChar char="•"/>
            </a:pPr>
            <a:r>
              <a:rPr lang="en-US" sz="3600" b="1" dirty="0">
                <a:latin typeface="Proxima Nova Rg" panose="02000506030000020004" pitchFamily="50" charset="0"/>
              </a:rPr>
              <a:t>Assessments</a:t>
            </a:r>
            <a:r>
              <a:rPr lang="en-US" sz="3600" dirty="0">
                <a:latin typeface="Proxima Nova Lt" panose="02000506030000020004" pitchFamily="50" charset="0"/>
              </a:rPr>
              <a:t> – e.g., needs assessments outlining specifics with respect to Shelter and NFI needs as well as market assessments on NFIs, shelter materials, or Cash for Rent.</a:t>
            </a:r>
          </a:p>
          <a:p>
            <a:pPr marL="285750" indent="-285750">
              <a:spcAft>
                <a:spcPts val="2400"/>
              </a:spcAft>
              <a:buFont typeface="Arial" panose="020B0604020202020204" pitchFamily="34" charset="0"/>
              <a:buChar char="•"/>
            </a:pPr>
            <a:r>
              <a:rPr lang="en-US" sz="3600" b="1" dirty="0">
                <a:latin typeface="Proxima Nova Rg" panose="02000506030000020004" pitchFamily="50" charset="0"/>
              </a:rPr>
              <a:t>Context and impact </a:t>
            </a:r>
            <a:r>
              <a:rPr lang="en-US" sz="3600" dirty="0">
                <a:latin typeface="Proxima Nova Lt" panose="02000506030000020004" pitchFamily="50" charset="0"/>
              </a:rPr>
              <a:t>of interventions – e.g., any successes with respect to cash for rent, how is sustainability achieved, what about tenure security?</a:t>
            </a:r>
          </a:p>
          <a:p>
            <a:pPr marL="285750" indent="-285750">
              <a:spcAft>
                <a:spcPts val="2400"/>
              </a:spcAft>
              <a:buFont typeface="Arial" panose="020B0604020202020204" pitchFamily="34" charset="0"/>
              <a:buChar char="•"/>
            </a:pPr>
            <a:r>
              <a:rPr lang="en-US" sz="3600" b="1" dirty="0">
                <a:latin typeface="Proxima Nova Rg" panose="02000506030000020004" pitchFamily="50" charset="0"/>
              </a:rPr>
              <a:t>Interventions in the host community </a:t>
            </a:r>
            <a:r>
              <a:rPr lang="en-US" sz="3600" dirty="0">
                <a:latin typeface="Proxima Nova Lt" panose="02000506030000020004" pitchFamily="50" charset="0"/>
              </a:rPr>
              <a:t>– with 77% of the population staying in host community – what has been achieved so far? Cash for shelter for the families hosting IDPs can be an option, or preselecting landlords to improve their housing in order for them to subsidize rent for IDPs – this can include negotiating longer-term tenure security. </a:t>
            </a:r>
          </a:p>
          <a:p>
            <a:pPr marL="285750" indent="-285750">
              <a:spcAft>
                <a:spcPts val="2400"/>
              </a:spcAft>
              <a:buFont typeface="Arial" panose="020B0604020202020204" pitchFamily="34" charset="0"/>
              <a:buChar char="•"/>
            </a:pPr>
            <a:r>
              <a:rPr lang="en-US" sz="3600" b="1" dirty="0">
                <a:latin typeface="Proxima Nova Rg" panose="02000506030000020004" pitchFamily="50" charset="0"/>
              </a:rPr>
              <a:t>Etc.</a:t>
            </a:r>
          </a:p>
        </p:txBody>
      </p:sp>
    </p:spTree>
    <p:extLst>
      <p:ext uri="{BB962C8B-B14F-4D97-AF65-F5344CB8AC3E}">
        <p14:creationId xmlns:p14="http://schemas.microsoft.com/office/powerpoint/2010/main" val="38675286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976258" y="30627"/>
            <a:ext cx="13598816" cy="1232388"/>
          </a:xfrm>
          <a:prstGeom prst="rect">
            <a:avLst/>
          </a:prstGeom>
        </p:spPr>
        <p:txBody>
          <a:bodyPr vert="horz" wrap="square" lIns="0" tIns="214629" rIns="0" bIns="0" rtlCol="0">
            <a:spAutoFit/>
          </a:bodyPr>
          <a:lstStyle/>
          <a:p>
            <a:pPr algn="r">
              <a:lnSpc>
                <a:spcPct val="100000"/>
              </a:lnSpc>
            </a:pPr>
            <a:r>
              <a:rPr lang="en-US" sz="6600" b="1" spc="-405" dirty="0">
                <a:solidFill>
                  <a:schemeClr val="tx1"/>
                </a:solidFill>
                <a:latin typeface="Roboto" panose="02000000000000000000" pitchFamily="2" charset="0"/>
                <a:cs typeface="Roboto" panose="02000000000000000000" pitchFamily="2" charset="0"/>
              </a:rPr>
              <a:t>Update from UNHCR</a:t>
            </a:r>
          </a:p>
        </p:txBody>
      </p:sp>
      <p:sp>
        <p:nvSpPr>
          <p:cNvPr id="5" name="object 5"/>
          <p:cNvSpPr/>
          <p:nvPr/>
        </p:nvSpPr>
        <p:spPr>
          <a:xfrm flipV="1">
            <a:off x="455386" y="1391152"/>
            <a:ext cx="19276623" cy="123323"/>
          </a:xfrm>
          <a:custGeom>
            <a:avLst/>
            <a:gdLst/>
            <a:ahLst/>
            <a:cxnLst/>
            <a:rect l="l" t="t" r="r" b="b"/>
            <a:pathLst>
              <a:path w="9015730">
                <a:moveTo>
                  <a:pt x="0" y="0"/>
                </a:moveTo>
                <a:lnTo>
                  <a:pt x="9015432" y="0"/>
                </a:lnTo>
              </a:path>
            </a:pathLst>
          </a:custGeom>
          <a:ln w="20941">
            <a:solidFill>
              <a:srgbClr val="334464"/>
            </a:solidFill>
          </a:ln>
        </p:spPr>
        <p:txBody>
          <a:bodyPr wrap="square" lIns="0" tIns="0" rIns="0" bIns="0" rtlCol="0"/>
          <a:lstStyle/>
          <a:p>
            <a:endParaRPr/>
          </a:p>
        </p:txBody>
      </p:sp>
      <p:sp>
        <p:nvSpPr>
          <p:cNvPr id="11" name="object 5">
            <a:extLst>
              <a:ext uri="{FF2B5EF4-FFF2-40B4-BE49-F238E27FC236}">
                <a16:creationId xmlns:a16="http://schemas.microsoft.com/office/drawing/2014/main" id="{B9A405BE-86FE-41C4-BBC5-8F19D4E3FF9A}"/>
              </a:ext>
            </a:extLst>
          </p:cNvPr>
          <p:cNvSpPr/>
          <p:nvPr/>
        </p:nvSpPr>
        <p:spPr>
          <a:xfrm flipV="1">
            <a:off x="450850" y="12639675"/>
            <a:ext cx="19276623" cy="112112"/>
          </a:xfrm>
          <a:custGeom>
            <a:avLst/>
            <a:gdLst/>
            <a:ahLst/>
            <a:cxnLst/>
            <a:rect l="l" t="t" r="r" b="b"/>
            <a:pathLst>
              <a:path w="9015730">
                <a:moveTo>
                  <a:pt x="0" y="0"/>
                </a:moveTo>
                <a:lnTo>
                  <a:pt x="9015432" y="0"/>
                </a:lnTo>
              </a:path>
            </a:pathLst>
          </a:custGeom>
          <a:ln w="20941">
            <a:solidFill>
              <a:srgbClr val="334464"/>
            </a:solidFill>
          </a:ln>
        </p:spPr>
        <p:txBody>
          <a:bodyPr wrap="square" lIns="0" tIns="0" rIns="0" bIns="0" rtlCol="0"/>
          <a:lstStyle/>
          <a:p>
            <a:endParaRPr/>
          </a:p>
        </p:txBody>
      </p:sp>
      <p:pic>
        <p:nvPicPr>
          <p:cNvPr id="7" name="Graphic 6">
            <a:extLst>
              <a:ext uri="{FF2B5EF4-FFF2-40B4-BE49-F238E27FC236}">
                <a16:creationId xmlns:a16="http://schemas.microsoft.com/office/drawing/2014/main" id="{E1445697-D6F3-B5D1-1BDD-3A479F922B94}"/>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50850" y="389404"/>
            <a:ext cx="5029200" cy="820271"/>
          </a:xfrm>
          <a:prstGeom prst="rect">
            <a:avLst/>
          </a:prstGeom>
        </p:spPr>
      </p:pic>
      <p:pic>
        <p:nvPicPr>
          <p:cNvPr id="6" name="Picture 5">
            <a:extLst>
              <a:ext uri="{FF2B5EF4-FFF2-40B4-BE49-F238E27FC236}">
                <a16:creationId xmlns:a16="http://schemas.microsoft.com/office/drawing/2014/main" id="{BFAF39F8-91F1-0BA4-E0EA-EFDA670551A0}"/>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t="7892" r="4568"/>
          <a:stretch/>
        </p:blipFill>
        <p:spPr>
          <a:xfrm>
            <a:off x="450850" y="2122714"/>
            <a:ext cx="19276623" cy="10358556"/>
          </a:xfrm>
          <a:prstGeom prst="rect">
            <a:avLst/>
          </a:prstGeom>
        </p:spPr>
      </p:pic>
    </p:spTree>
    <p:extLst>
      <p:ext uri="{BB962C8B-B14F-4D97-AF65-F5344CB8AC3E}">
        <p14:creationId xmlns:p14="http://schemas.microsoft.com/office/powerpoint/2010/main" val="11786865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976258" y="30627"/>
            <a:ext cx="13598816" cy="1232388"/>
          </a:xfrm>
          <a:prstGeom prst="rect">
            <a:avLst/>
          </a:prstGeom>
        </p:spPr>
        <p:txBody>
          <a:bodyPr vert="horz" wrap="square" lIns="0" tIns="214629" rIns="0" bIns="0" rtlCol="0">
            <a:spAutoFit/>
          </a:bodyPr>
          <a:lstStyle/>
          <a:p>
            <a:pPr algn="r">
              <a:lnSpc>
                <a:spcPct val="100000"/>
              </a:lnSpc>
            </a:pPr>
            <a:r>
              <a:rPr lang="en-US" sz="6600" b="1" spc="-405" dirty="0">
                <a:solidFill>
                  <a:schemeClr val="tx1"/>
                </a:solidFill>
                <a:latin typeface="Roboto" panose="02000000000000000000" pitchFamily="2" charset="0"/>
                <a:cs typeface="Roboto" panose="02000000000000000000" pitchFamily="2" charset="0"/>
              </a:rPr>
              <a:t>Update from UNHCR</a:t>
            </a:r>
          </a:p>
        </p:txBody>
      </p:sp>
      <p:sp>
        <p:nvSpPr>
          <p:cNvPr id="5" name="object 5"/>
          <p:cNvSpPr/>
          <p:nvPr/>
        </p:nvSpPr>
        <p:spPr>
          <a:xfrm flipV="1">
            <a:off x="455386" y="1391152"/>
            <a:ext cx="19276623" cy="123323"/>
          </a:xfrm>
          <a:custGeom>
            <a:avLst/>
            <a:gdLst/>
            <a:ahLst/>
            <a:cxnLst/>
            <a:rect l="l" t="t" r="r" b="b"/>
            <a:pathLst>
              <a:path w="9015730">
                <a:moveTo>
                  <a:pt x="0" y="0"/>
                </a:moveTo>
                <a:lnTo>
                  <a:pt x="9015432" y="0"/>
                </a:lnTo>
              </a:path>
            </a:pathLst>
          </a:custGeom>
          <a:ln w="20941">
            <a:solidFill>
              <a:srgbClr val="334464"/>
            </a:solidFill>
          </a:ln>
        </p:spPr>
        <p:txBody>
          <a:bodyPr wrap="square" lIns="0" tIns="0" rIns="0" bIns="0" rtlCol="0"/>
          <a:lstStyle/>
          <a:p>
            <a:endParaRPr/>
          </a:p>
        </p:txBody>
      </p:sp>
      <p:sp>
        <p:nvSpPr>
          <p:cNvPr id="11" name="object 5">
            <a:extLst>
              <a:ext uri="{FF2B5EF4-FFF2-40B4-BE49-F238E27FC236}">
                <a16:creationId xmlns:a16="http://schemas.microsoft.com/office/drawing/2014/main" id="{B9A405BE-86FE-41C4-BBC5-8F19D4E3FF9A}"/>
              </a:ext>
            </a:extLst>
          </p:cNvPr>
          <p:cNvSpPr/>
          <p:nvPr/>
        </p:nvSpPr>
        <p:spPr>
          <a:xfrm flipV="1">
            <a:off x="450850" y="12639675"/>
            <a:ext cx="19276623" cy="112112"/>
          </a:xfrm>
          <a:custGeom>
            <a:avLst/>
            <a:gdLst/>
            <a:ahLst/>
            <a:cxnLst/>
            <a:rect l="l" t="t" r="r" b="b"/>
            <a:pathLst>
              <a:path w="9015730">
                <a:moveTo>
                  <a:pt x="0" y="0"/>
                </a:moveTo>
                <a:lnTo>
                  <a:pt x="9015432" y="0"/>
                </a:lnTo>
              </a:path>
            </a:pathLst>
          </a:custGeom>
          <a:ln w="20941">
            <a:solidFill>
              <a:srgbClr val="334464"/>
            </a:solidFill>
          </a:ln>
        </p:spPr>
        <p:txBody>
          <a:bodyPr wrap="square" lIns="0" tIns="0" rIns="0" bIns="0" rtlCol="0"/>
          <a:lstStyle/>
          <a:p>
            <a:endParaRPr/>
          </a:p>
        </p:txBody>
      </p:sp>
      <p:pic>
        <p:nvPicPr>
          <p:cNvPr id="7" name="Graphic 6">
            <a:extLst>
              <a:ext uri="{FF2B5EF4-FFF2-40B4-BE49-F238E27FC236}">
                <a16:creationId xmlns:a16="http://schemas.microsoft.com/office/drawing/2014/main" id="{E1445697-D6F3-B5D1-1BDD-3A479F922B94}"/>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50850" y="389404"/>
            <a:ext cx="5029200" cy="820271"/>
          </a:xfrm>
          <a:prstGeom prst="rect">
            <a:avLst/>
          </a:prstGeom>
        </p:spPr>
      </p:pic>
      <p:pic>
        <p:nvPicPr>
          <p:cNvPr id="4" name="Picture 3">
            <a:extLst>
              <a:ext uri="{FF2B5EF4-FFF2-40B4-BE49-F238E27FC236}">
                <a16:creationId xmlns:a16="http://schemas.microsoft.com/office/drawing/2014/main" id="{9D04F519-DC0B-90EE-413A-BFC2FDBE1B48}"/>
              </a:ext>
            </a:extLst>
          </p:cNvPr>
          <p:cNvPicPr>
            <a:picLocks noChangeAspect="1"/>
          </p:cNvPicPr>
          <p:nvPr/>
        </p:nvPicPr>
        <p:blipFill>
          <a:blip r:embed="rId5"/>
          <a:stretch>
            <a:fillRect/>
          </a:stretch>
        </p:blipFill>
        <p:spPr>
          <a:xfrm>
            <a:off x="450850" y="1898022"/>
            <a:ext cx="19276622" cy="10000225"/>
          </a:xfrm>
          <a:prstGeom prst="rect">
            <a:avLst/>
          </a:prstGeom>
        </p:spPr>
      </p:pic>
    </p:spTree>
    <p:extLst>
      <p:ext uri="{BB962C8B-B14F-4D97-AF65-F5344CB8AC3E}">
        <p14:creationId xmlns:p14="http://schemas.microsoft.com/office/powerpoint/2010/main" val="229821349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webextension1.xml.rels><?xml version="1.0" encoding="UTF-8" standalone="yes"?>
<Relationships xmlns="http://schemas.openxmlformats.org/package/2006/relationships"><Relationship Id="rId1" Type="http://schemas.openxmlformats.org/officeDocument/2006/relationships/image" Target="../media/image43.png"/></Relationships>
</file>

<file path=ppt/webextensions/webextension1.xml><?xml version="1.0" encoding="utf-8"?>
<we:webextension xmlns:we="http://schemas.microsoft.com/office/webextensions/webextension/2010/11" id="{209A654E-1277-49F9-801B-208BB384985E}">
  <we:reference id="wa200003233" version="2.0.0.3" store="en-US" storeType="OMEX"/>
  <we:alternateReferences>
    <we:reference id="WA200003233" version="2.0.0.3" store="WA200003233" storeType="OMEX"/>
  </we:alternateReferences>
  <we:properties>
    <we:property name="backgroundColor" value="&quot;#FFFFFF&quot;"/>
    <we:property name="bookmark" value="&quot;H4sIAAAAAAAAA+0b21LbyPJXXHpht8rn1MxoZjSTN8KlQp2wh4KtnN3a4qHnZmsjJJckE9gU/35akg04tjEhJtgh4QE0l56+d09P53Pk0mqUwfVvcOGjN9Hbovh4AeXHHo36UT47ZqUnjnATE0JYHFvKncRVxahOi7yK3nyOaigHvv6QVmPIGoA4+Nd5P4IsO4FB8xUgq3w/GvmyKnLI0n98txin6nLsb/qRvxplRQkNyLMaat+AvcTl+I2o0H/TBjGwdXrpz7ytu+FTPyrKevINggEwFlQgJhYJiZWNcU/VzbZ4rl7fnNpitlfkNaQ5YtCMJYEKoyhXRps4JM45SJrxKs0H2YSWu72/X48a/lVDwN/IKPM3ntjAublBSo1MBNGQIEeFNZJL0LASVu2valNczUNjKlBwhkqiY8lUTD2wZndIs3qCvJkI+XN02A4yZwjnklDrRcJiTo2yzexE7A8s6kd1h84eSmhQlKlFVPuTsxoQH6YSY/3osCwuUA8+RxMVA1x5kNdpfY0fu6MyzXpU9Ir8E5Su6jmowUDV8KsjmdygBv1v6EvfAkF5uLQTO0Is6ubXwdWo9FU1GTzKZ8eqyb5sfJHPrz4rxqX1pz7cfbQ4Njw9KQvU1BbP/5YDyNN/Wr3EOUTpA2TjVsER+PsU6e6k1Q7jhnycZc3C85vm33mn2ffOfRQ+j2DTw3j2o2Hxaa/0KCbXsLIZeVhXs9SiCO+rV3Th0aqbP5pDW2aOugNT380Xrp1uCGx+L+DGzj7ucMWnfCea8ONmasWI/N/3TPOWrd+LReed+VBlk4TrAFQ6KR2EYObM56AlEDGbaP+uu4TcIme/FO7uYFD6AUzV9GAdkv/lePeP3rt3v35JTjfcO/Vgh4hKM3s4zieekcyrwPkqFbDIvVn/gh+l8+Xb65b4/bScOl607oONJbxTMusSGZOALl47YEZKJsJKwc66te9iuF2wmxdX/2W0bRW674px5YdFhkvWp3ltoDyG0Xx0A5dYUJYyDG9CMupYIp9unsceqnHp186UPaiGvX/1fjs8qnrTTQtE+qwW+J1p64yMgdGcBKEoo9T7xBnrn5oWKZ/YJIDETFNZwwiCWi3q9Rnsmc8Qm94E4HXvl5NiNM5a4+o1iPcuq96+x5Qw86538vuvs4K+b9DfBOhrLeehsD3weReP5yL3XcL2uNStup+6PZ3Ax6R268jiqrXJpHeYevR1j8r8dnZ2llrVzs5fXxx5vjPNEttMEcF/Q5b1FqrUPl+KtRG20diCbSNOd0HZ7+6vR7W/6GhKXet6LJ525DoHcDGCMq2m7mD69Z80b6yrH733od5GT3Gnlf3oNB0M62V68fUa2bri2dLAF8uiTsM8R6efGOI53hBZsMbrF3XXx3hfHzYcO0JnYqEuyq9g/MrN2+iWHyRqc1zxQ2iu0f3eQt9qx/ucWr65DvbZqF6TI53VrQUu9HbBxHkygbcZSiR4Bko7qXVYXU5ML2CwIG+OhbM8YcEQG4gSzBFPnpqD2wSEloQEnhhmlOWBy5WwlpYmg0gEEcQZ6h1RCTN4GZ8LEbOlSYwniSTMGLwDEG19LJRqZmdKkwsXvb7SZKvYm1yTnCK4mcXIfpRWR/klQvCucxpI9fFqKM17xcsXM2+F31JCJAMmlJFeQqCecCns08sk21JX6r9k3e6eS39CoafFaW8IZb1JFdd1CKlxRwttYhqRn9Mq7gulEcLohVHoR3/iWY37bbGBEsPN1CBnkJn6m01NlNrNmNX5qzavy3w+QPfzhk78j0koJjI8tolQzgjNY01XRHogMdA4ZtYGzTxjXFCYi/QLF72+SP++QBIblDc42N/DcTPj/cvG6/si7FLtoDUmrpYqrxItJVOGrzAZTikPeF2wmjKHOS8Vgs6ZzMJFr89kps9qG2svy979NsNYtjs5vhV+97CkhLYsxM5wLRwVBv/aruR4xrfeZVvsB3jkfzrpnYZxE2JhHFFE27abK962m8+dI3hdkl1CdydWbRPOBLEKf7gSjEPc9uY9sRClWNBB2gScD2CldjqshLase89JsLFRxiUEnOCSiW/o3pOUI6nCCyExG5CGS76B/Q0neE9NIevtIsCqbs7unYD92JQjf5AuhwcpnNRsvZNeJIpwojVqJrdyPmHbgIaiBxLxnz1FbebNEq+JDzoOWroAUlG9eTY36bs5G/oGqx+1rWgBeZ21xVJi2sa85I7aoMBqsvqFZKmbBUISroFbC7GxTlBi6EpoS95btOMqJqASHnNJVRK4ZU+FBbFVjDDiJJMBCIIzq5sUN8p25/qOX1cS8zD5k0uQIEqARyFjAqKavlQ536F/K+SZy3xiaeysI1TGPDgwRGr5Gi/zKPNpQXVDb/NTDNfbKrKWzoQtv8vfyr576fJcSeetjRPGY8eDSsh2ecyte+ma6//6+d61Ke9d86J5oVevBYh877evl+nXXv4m5iloJU1iiUdXBV7TRGziffHUVyPUFL/MuF/TpdFm4wqF491bKH96q+fWtImdMBMCVRjItVBCKhVMPGcnsw9hwTCG1iW8l5QLFSuftLMzufPCRa8vd94v8s1OnacI/nwIez7ediK9WcyqYlxXI7D+BHK/gGVIJGCQcysIbv+H/y3FNzf/BzYVExxhQAAA&quot;"/>
    <we:property name="creatorSessionId" value="&quot;e33b2527-bdef-4b03-a08d-cfebf49b481f&quot;"/>
    <we:property name="creatorTenantId" value="&quot;e5c37981-6664-4134-8a0c-6543d2af80be&quot;"/>
    <we:property name="creatorUserId" value="&quot;1003200040DD2BB2&quot;"/>
    <we:property name="datasetId" value="&quot;21b2ace1-8574-4676-8db8-43c94f44058d&quot;"/>
    <we:property name="embedUrl" value="&quot;/reportEmbed?reportId=539cbb15-d969-42c3-ab1f-acbf1c3648aa&amp;config=eyJjbHVzdGVyVXJsIjoiaHR0cHM6Ly9XQUJJLU5PUlRILUVVUk9QRS1PLVBSSU1BUlktcmVkaXJlY3QuYW5hbHlzaXMud2luZG93cy5uZXQiLCJlbWJlZEZlYXR1cmVzIjp7Im1vZGVybkVtYmVkIjp0cnVlLCJ1c2FnZU1ldHJpY3NWTmV4dCI6dHJ1ZX19&amp;disableSensitivityBanner=true&quot;"/>
    <we:property name="initialStateBookmark" value="&quot;H4sIAAAAAAAAA+1bbVPbuBb+Kxl/YXcm944kS7LUbxTolGlpGdjpvXd2mDtHb4m3xs7YTgvb4b/vsZ0AIQkByksowIfEsnx03p5HR5LzI3JpNcrg9BMc++hN9LYovh5D+bVHo36UT9o+f/6wt3nw4f+fNvd2sLkY1WmRV9GbH1EN5cDXX9JqDFkjARv/POpHkGX7MGiuAmSV70cjX1ZFDln6t+864626HPuzfuRPRllRQiPysIbaN2K/YXe8xrHpv2mjCdg6/eYPva275gM/Ksp6cg2CATAWVCAmFgmJlY3xmaq72+q5un8zaqvZVpHXkOaoQdOWBCqMolwZbeKQOOcgadqrNB9kE1sunv3jdNQ4rBoCfqKjzF84YiPn7AwtNTIRRENCuBHWSC5Bw0pZtT+pTXEyL80zEwJVQSVaKCGVCqa1IqRZPVHeTKL6I3rXNgbDGAUtvJeUCxUrn7R3J3G+plM/qjt1tjBCg6JMLaran4zViPgyjRjrR+/K4hjz4Ec0ySnAnjt5ndaneLE5KtOsR0WvyL9D6aqegxoMVM0YncnkDDPoP0Nf+lYIxsOlXdhRYlE3Hzsno9JX1aRxN59tqybPZePjfL73YTEurT/w4eKi1bHx6X5ZYKa2em4XeVFiI+ryBbJxm9ko9WOKBndhapuxZz7Osqbj0Vnzd9Sl9KUBb6TIDfyzRMF+NCy+b5UeA+Ma5zUt12dnlloM2uWEio494rj50ozWum/UjZT67n7h2tuNZc3nAjdsbOMTrvieb0StDmm1myOOUatDn3XA21stpSGFaOLIsynu0eq/LoH5PB4P7tuj1hKmAgVnqCQ6lkzF1ANbgTTmDOFcEmq9SFjMqVF2DmkLO708pH0uB5Cnf7czwDoD7oqer7h7cBd38PM4GylpEkt8wjh4TRMxB7+d1jTUbCF6HiU/Dnw1Qk/5Xhvv+QTpnyu36b5BbrH1qmabg0HpBzDF4M5jqP2+GFd+WGTY5cCDHaJaTY9343xSbJF5U45W5brNxhUGx7u3UG4Noaxn6xe8KJ0v3562IdtOy2lhh5y28yw80tDUQpBMEu/0IWFyNdM6nBDPlXTe2hhhEjuOlSFZiZNnn4r9p4T8fjEaZ62PloF+NVJazV4x8vChaUIxWgtF+tH/cMSmjGl1ghKrtylEZ1SaTti3U62b93tTSb3frqjQ+1b1tj0ucjPvevt//N6b2nJV9Z8TlObOn2Ai9KPM54N6GL2h04KaKpskXAeg0knpIASzXkz1297mf3vv3/9+1SNd831OlJg764T7uxo+KRsFUQI8cdImoKxLpJxfKZ0HdmYxlFgaO+sIlTEPDgyRWr7AxVCzRbXe+w7nGt461x9qAfQWqtT+Aqufi9i3pkBsFSMMwcRkACKpMmG9WPLWK+YLymC/AFf+nPldqmnHVUxAJTzmGOEkcNsy5rWOSI9hsGB/GQjBSRW4tRAb6wQlht5VViylEpp5yR21QYHVZPW+99K9assSr4kPOg5augBSUX33VN7zUI1Lf+/x2oJq2PtX73DoG61mi5lHTNXHN69LRead9CJRhBOtiVXcSr4ySE+w6PpY4GDNMy97i6U9ZNqD0QK0Yd0Vk8AAtANmsAYTqyeOJwhkd9z3GsXFUZSUa5sIL4TUsZCGSy7XjzP3AUs1yHqbKLCqm7F7+2C/NnPKL0Kb11rYMadxEmxslHEJASc4Au4nDnaDYkGHZgXlfAArtdNhpbQlR86YQZwJJHP850owDnF8d824CbEwjiiibXuCHgv7vCrSC8p5WaXoEru79FVY6VkMpjNcC0eFwW/PK6wzJcHLiuxy07vg2qBx+lCWKq8SjbWAMvNV3ezhNaeUB6Wd1ZQ5oRQVol1HzOzXLOz0AvdrJsBa3+2aJUXW63H1/fm2268xCWWgeIxFm3JGaB5rugJpQGKgccwsopR5xrigMIe0hZ1eHtIuEd3agu2apel64O1p8XI5hN2RtWTAhDLSSwjUEy6fW0H57I6sdxG8Fu64g/96WP3wQXmiY+oZFR77gHqvyOthc5p8rsUtDqVXPrz8IDqIRBBBnKEeV7UJMwxgxZRtiE8kYcZwZXEZ7LG2VnNT9sJOL2/KbiOzzvP1VMH1nKyfd3F8HvxuTzoBoSUhgSeGGWV56HYz77YRFQtnecKCITYQJZgjnqyUtmSLjAktJCUSPFbv2kmtw+qTriWnZp4ryhJEP6fWs2CN16v3bO+vCHhkXr3P4/+Bz7s0noPNBT/ejCmry0x5O6Nuwp73QZTVT/m+9y71WMrciFc3NjaWAnZj489z6UcbU/ZtGRgF38v7GA/CQI+a5U1W27Zk7Gb27e7Xcru1P+50T11LFhZH2HUdZI+xYEqrKYCnVx+wDGmLkI8+1OuM7Yv86kcH6WBYL4vzbXKrpcfZnxpeqji7bWif2CSAdASrJsOIsf5JyfNp3pp8jqR6YwPXh2BvqvI9ku2VIZ815T4FNtaXih/dG/dE0YsycgFRz73B3r0uBEZzEgRWvJR6nzhj/V1rcHCJBWUpkwSLcUYdS9bwXYfJC1Sf3u1Wv+rLYVdt67jpbPH0UozragTW70PuF/AWBgVy590NV6v9xkmpyW61uj07+wcAV5rZwUAAAA==&quot;"/>
    <we:property name="isFiltersActionButtonVisible" value="true"/>
    <we:property name="pageDisplayName" value="&quot;From April 15&quot;"/>
    <we:property name="pageName" value="&quot;ReportSectiona52aa22f8f0b357038c3&quot;"/>
    <we:property name="pptInsertionSessionID" value="&quot;C8FE521B-BF08-4D29-B10D-3E44336254EF&quot;"/>
    <we:property name="reportEmbeddedTime" value="&quot;2023-05-28T20:26:09.367Z&quot;"/>
    <we:property name="reportName" value="&quot;April 15 SNFI 2023 MONITORING DASHBOARD&quot;"/>
    <we:property name="reportState" value="&quot;CONNECTED&quot;"/>
    <we:property name="reportUrl" value="&quot;/groups/me/reports/539cbb15-d969-42c3-ab1f-acbf1c3648aa/ReportSectiona52aa22f8f0b357038c3?bookmarkGuid=fbea0843-3471-4190-9478-0dcbf1e84599&amp;bookmarkUsage=1&amp;ctid=e5c37981-6664-4134-8a0c-6543d2af80be&amp;fromEntryPoint=export&quot;"/>
  </we:properties>
  <we:bindings/>
  <we:snapshot xmlns:r="http://schemas.openxmlformats.org/officeDocument/2006/relationships" r:embed="rId1"/>
</we:webextension>
</file>

<file path=docProps/app.xml><?xml version="1.0" encoding="utf-8"?>
<Properties xmlns="http://schemas.openxmlformats.org/officeDocument/2006/extended-properties" xmlns:vt="http://schemas.openxmlformats.org/officeDocument/2006/docPropsVTypes">
  <Template/>
  <TotalTime>0</TotalTime>
  <Words>832</Words>
  <Application>Microsoft Office PowerPoint</Application>
  <PresentationFormat>Custom</PresentationFormat>
  <Paragraphs>208</Paragraphs>
  <Slides>36</Slides>
  <Notes>36</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36</vt:i4>
      </vt:variant>
    </vt:vector>
  </HeadingPairs>
  <TitlesOfParts>
    <vt:vector size="47" baseType="lpstr">
      <vt:lpstr>SimSun</vt:lpstr>
      <vt:lpstr>Arial</vt:lpstr>
      <vt:lpstr>Calibri</vt:lpstr>
      <vt:lpstr>Calibri Light</vt:lpstr>
      <vt:lpstr>Lato Heavy</vt:lpstr>
      <vt:lpstr>Lucida Sans</vt:lpstr>
      <vt:lpstr>Proxima Nova Lt</vt:lpstr>
      <vt:lpstr>Proxima Nova Rg</vt:lpstr>
      <vt:lpstr>Roboto</vt:lpstr>
      <vt:lpstr>Wingdings</vt:lpstr>
      <vt:lpstr>Office Theme</vt:lpstr>
      <vt:lpstr>PowerPoint Presentation</vt:lpstr>
      <vt:lpstr>Agenda</vt:lpstr>
      <vt:lpstr>Situation Update</vt:lpstr>
      <vt:lpstr>CERF – Rapid Response Allocation</vt:lpstr>
      <vt:lpstr>SHF – Reserve Allocation</vt:lpstr>
      <vt:lpstr>TWIG Update</vt:lpstr>
      <vt:lpstr>Roundtable – Achievements/Ops Plans</vt:lpstr>
      <vt:lpstr>Update from UNHCR</vt:lpstr>
      <vt:lpstr>Update from UNHCR</vt:lpstr>
      <vt:lpstr>Update from UNHCR</vt:lpstr>
      <vt:lpstr>Update from UNHCR</vt:lpstr>
      <vt:lpstr>Achievements Public Dashboard</vt:lpstr>
      <vt:lpstr>Internews Presentation</vt:lpstr>
      <vt:lpstr>Internews Presentation</vt:lpstr>
      <vt:lpstr>Internews Presentation</vt:lpstr>
      <vt:lpstr>Internews Presentation</vt:lpstr>
      <vt:lpstr>Internews Presentation</vt:lpstr>
      <vt:lpstr>Internews Presentation</vt:lpstr>
      <vt:lpstr>Internews Presentation</vt:lpstr>
      <vt:lpstr>Internews Presentation</vt:lpstr>
      <vt:lpstr>Internews Presentation</vt:lpstr>
      <vt:lpstr>Internews Presentation</vt:lpstr>
      <vt:lpstr>Internews Presentation</vt:lpstr>
      <vt:lpstr>Internews Presentation</vt:lpstr>
      <vt:lpstr>Internews Presentation</vt:lpstr>
      <vt:lpstr>Internews Presentation</vt:lpstr>
      <vt:lpstr>Internews Presentation</vt:lpstr>
      <vt:lpstr>Internews Presentation</vt:lpstr>
      <vt:lpstr>Internews Presentation</vt:lpstr>
      <vt:lpstr>Internews Presentation</vt:lpstr>
      <vt:lpstr>Internews Presentation</vt:lpstr>
      <vt:lpstr>Internews Presentation</vt:lpstr>
      <vt:lpstr>Internews Presentation</vt:lpstr>
      <vt:lpstr>Internews Presentation</vt:lpstr>
      <vt:lpstr>PowerPoint Presentation</vt:lpstr>
      <vt:lpstr>AOB</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Iva</dc:creator>
  <cp:lastModifiedBy>Iva Vavic</cp:lastModifiedBy>
  <cp:revision>1</cp:revision>
  <dcterms:created xsi:type="dcterms:W3CDTF">2022-07-31T08:52:24Z</dcterms:created>
  <dcterms:modified xsi:type="dcterms:W3CDTF">2023-07-04T14:10:54Z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2022-07-31T00:00:00Z</vt:filetime>
  </property>
  <property fmtid="{D5CDD505-2E9C-101B-9397-08002B2CF9AE}" pid="3" name="Creator">
    <vt:lpwstr>Chromium</vt:lpwstr>
  </property>
  <property fmtid="{D5CDD505-2E9C-101B-9397-08002B2CF9AE}" pid="4" name="LastSaved">
    <vt:filetime>2022-07-31T00:00:00Z</vt:filetime>
  </property>
  <property fmtid="{D5CDD505-2E9C-101B-9397-08002B2CF9AE}" pid="5" name="Producer">
    <vt:lpwstr>Skia/PDF m84</vt:lpwstr>
  </property>
</Properties>
</file>