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1.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32"/>
  </p:notesMasterIdLst>
  <p:handoutMasterIdLst>
    <p:handoutMasterId r:id="rId33"/>
  </p:handoutMasterIdLst>
  <p:sldIdLst>
    <p:sldId id="478" r:id="rId2"/>
    <p:sldId id="298" r:id="rId3"/>
    <p:sldId id="427" r:id="rId4"/>
    <p:sldId id="496" r:id="rId5"/>
    <p:sldId id="488" r:id="rId6"/>
    <p:sldId id="497" r:id="rId7"/>
    <p:sldId id="498" r:id="rId8"/>
    <p:sldId id="493" r:id="rId9"/>
    <p:sldId id="499" r:id="rId10"/>
    <p:sldId id="500" r:id="rId11"/>
    <p:sldId id="501" r:id="rId12"/>
    <p:sldId id="502" r:id="rId13"/>
    <p:sldId id="503" r:id="rId14"/>
    <p:sldId id="504" r:id="rId15"/>
    <p:sldId id="495" r:id="rId16"/>
    <p:sldId id="274" r:id="rId17"/>
    <p:sldId id="299" r:id="rId18"/>
    <p:sldId id="312" r:id="rId19"/>
    <p:sldId id="304" r:id="rId20"/>
    <p:sldId id="536" r:id="rId21"/>
    <p:sldId id="557" r:id="rId22"/>
    <p:sldId id="558" r:id="rId23"/>
    <p:sldId id="306" r:id="rId24"/>
    <p:sldId id="560" r:id="rId25"/>
    <p:sldId id="562" r:id="rId26"/>
    <p:sldId id="564" r:id="rId27"/>
    <p:sldId id="565" r:id="rId28"/>
    <p:sldId id="566" r:id="rId29"/>
    <p:sldId id="567" r:id="rId30"/>
    <p:sldId id="505" r:id="rId31"/>
  </p:sldIdLst>
  <p:sldSz cx="20104100" cy="13392150"/>
  <p:notesSz cx="20104100" cy="133921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07210-F69E-D37C-6DA8-311CBEDDF26C}" name="Maysa Al-Aqil" initials="MA" userId="cf479f9b1b8c65ce" providerId="Windows Live"/>
  <p188:author id="{09852B28-75A8-6B00-9D93-84718CA3E142}" name="Iva Vavic" initials="IV" userId="S::vavic@unhcr.org::13a89f61-d74e-4100-9f82-8f9fd7ea3560" providerId="AD"/>
  <p188:author id="{8D5756F0-26E9-D0C5-990D-2B93BAE2EF81}" name="Iva Vavic" initials="IV" userId="Iva Vavi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F5C561"/>
    <a:srgbClr val="F9B135"/>
    <a:srgbClr val="95DBD1"/>
    <a:srgbClr val="90E0BA"/>
    <a:srgbClr val="558ED5"/>
    <a:srgbClr val="C00000"/>
    <a:srgbClr val="00FF00"/>
    <a:srgbClr val="F5D3B5"/>
    <a:srgbClr val="FAE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1C7184-3C2D-4C2A-98AF-422ED6C34C91}" v="142" dt="2023-07-20T16:44:43.4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703" y="19"/>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 Vavic" userId="13a89f61-d74e-4100-9f82-8f9fd7ea3560" providerId="ADAL" clId="{ED96388D-4A0D-EC4B-8229-AC56ECC6DF39}"/>
    <pc:docChg chg="undo custSel modSld">
      <pc:chgData name="Iva Vavic" userId="13a89f61-d74e-4100-9f82-8f9fd7ea3560" providerId="ADAL" clId="{ED96388D-4A0D-EC4B-8229-AC56ECC6DF39}" dt="2023-06-04T15:07:38.298" v="16" actId="1076"/>
      <pc:docMkLst>
        <pc:docMk/>
      </pc:docMkLst>
      <pc:sldChg chg="addSp delSp modSp">
        <pc:chgData name="Iva Vavic" userId="13a89f61-d74e-4100-9f82-8f9fd7ea3560" providerId="ADAL" clId="{ED96388D-4A0D-EC4B-8229-AC56ECC6DF39}" dt="2023-06-04T15:07:38.298" v="16" actId="1076"/>
        <pc:sldMkLst>
          <pc:docMk/>
          <pc:sldMk cId="1301269577" sldId="416"/>
        </pc:sldMkLst>
        <pc:picChg chg="add del mod">
          <ac:chgData name="Iva Vavic" userId="13a89f61-d74e-4100-9f82-8f9fd7ea3560" providerId="ADAL" clId="{ED96388D-4A0D-EC4B-8229-AC56ECC6DF39}" dt="2023-06-04T15:05:04.228" v="6" actId="478"/>
          <ac:picMkLst>
            <pc:docMk/>
            <pc:sldMk cId="1301269577" sldId="416"/>
            <ac:picMk id="4" creationId="{7469EB37-A2B7-AEE7-2963-5AE42FC20974}"/>
          </ac:picMkLst>
        </pc:picChg>
        <pc:picChg chg="add mod">
          <ac:chgData name="Iva Vavic" userId="13a89f61-d74e-4100-9f82-8f9fd7ea3560" providerId="ADAL" clId="{ED96388D-4A0D-EC4B-8229-AC56ECC6DF39}" dt="2023-06-04T15:07:38.298" v="16" actId="1076"/>
          <ac:picMkLst>
            <pc:docMk/>
            <pc:sldMk cId="1301269577" sldId="416"/>
            <ac:picMk id="6" creationId="{B34E9E50-A63A-F715-2981-8D29F7835A0A}"/>
          </ac:picMkLst>
        </pc:picChg>
        <pc:inkChg chg="add del">
          <ac:chgData name="Iva Vavic" userId="13a89f61-d74e-4100-9f82-8f9fd7ea3560" providerId="ADAL" clId="{ED96388D-4A0D-EC4B-8229-AC56ECC6DF39}" dt="2023-06-04T15:07:30.086" v="13"/>
          <ac:inkMkLst>
            <pc:docMk/>
            <pc:sldMk cId="1301269577" sldId="416"/>
            <ac:inkMk id="7" creationId="{DACE1D6C-CDD4-7DFB-35C3-E4241E1DBDE3}"/>
          </ac:inkMkLst>
        </pc:inkChg>
        <pc:inkChg chg="add del">
          <ac:chgData name="Iva Vavic" userId="13a89f61-d74e-4100-9f82-8f9fd7ea3560" providerId="ADAL" clId="{ED96388D-4A0D-EC4B-8229-AC56ECC6DF39}" dt="2023-06-04T15:07:28.976" v="12"/>
          <ac:inkMkLst>
            <pc:docMk/>
            <pc:sldMk cId="1301269577" sldId="416"/>
            <ac:inkMk id="8" creationId="{ACBC7AED-ADD4-26C0-4021-C478BAE82447}"/>
          </ac:inkMkLst>
        </pc:inkChg>
        <pc:inkChg chg="add del">
          <ac:chgData name="Iva Vavic" userId="13a89f61-d74e-4100-9f82-8f9fd7ea3560" providerId="ADAL" clId="{ED96388D-4A0D-EC4B-8229-AC56ECC6DF39}" dt="2023-06-04T15:07:28.670" v="11"/>
          <ac:inkMkLst>
            <pc:docMk/>
            <pc:sldMk cId="1301269577" sldId="416"/>
            <ac:inkMk id="9" creationId="{4C14D4C6-41B0-1226-D666-52F7716BD6DC}"/>
          </ac:inkMkLst>
        </pc:inkChg>
      </pc:sldChg>
    </pc:docChg>
  </pc:docChgLst>
  <pc:docChgLst>
    <pc:chgData name="Iva Vavic" userId="13a89f61-d74e-4100-9f82-8f9fd7ea3560" providerId="ADAL" clId="{2369E938-E45D-4E78-8D5E-87A8DDE9EF82}"/>
    <pc:docChg chg="undo custSel addSld delSld modSld sldOrd modMainMaster">
      <pc:chgData name="Iva Vavic" userId="13a89f61-d74e-4100-9f82-8f9fd7ea3560" providerId="ADAL" clId="{2369E938-E45D-4E78-8D5E-87A8DDE9EF82}" dt="2023-02-27T10:42:58.007" v="3487" actId="47"/>
      <pc:docMkLst>
        <pc:docMk/>
      </pc:docMkLst>
      <pc:sldChg chg="addSp delSp modSp add mod ord">
        <pc:chgData name="Iva Vavic" userId="13a89f61-d74e-4100-9f82-8f9fd7ea3560" providerId="ADAL" clId="{2369E938-E45D-4E78-8D5E-87A8DDE9EF82}" dt="2023-02-27T10:42:12.161" v="3434" actId="20577"/>
        <pc:sldMkLst>
          <pc:docMk/>
          <pc:sldMk cId="3261966717" sldId="259"/>
        </pc:sldMkLst>
        <pc:spChg chg="add mod">
          <ac:chgData name="Iva Vavic" userId="13a89f61-d74e-4100-9f82-8f9fd7ea3560" providerId="ADAL" clId="{2369E938-E45D-4E78-8D5E-87A8DDE9EF82}" dt="2023-02-27T10:38:38.677" v="3390"/>
          <ac:spMkLst>
            <pc:docMk/>
            <pc:sldMk cId="3261966717" sldId="259"/>
            <ac:spMk id="2" creationId="{E5EEF558-F11D-F869-758D-3460EAE2073F}"/>
          </ac:spMkLst>
        </pc:spChg>
        <pc:spChg chg="del mod">
          <ac:chgData name="Iva Vavic" userId="13a89f61-d74e-4100-9f82-8f9fd7ea3560" providerId="ADAL" clId="{2369E938-E45D-4E78-8D5E-87A8DDE9EF82}" dt="2023-02-27T10:41:49.137" v="3420" actId="478"/>
          <ac:spMkLst>
            <pc:docMk/>
            <pc:sldMk cId="3261966717" sldId="259"/>
            <ac:spMk id="3" creationId="{E69AB49B-93D0-A332-40EC-8E9DFF410EB5}"/>
          </ac:spMkLst>
        </pc:spChg>
        <pc:spChg chg="del mod">
          <ac:chgData name="Iva Vavic" userId="13a89f61-d74e-4100-9f82-8f9fd7ea3560" providerId="ADAL" clId="{2369E938-E45D-4E78-8D5E-87A8DDE9EF82}" dt="2023-02-27T10:40:02.019" v="3401" actId="478"/>
          <ac:spMkLst>
            <pc:docMk/>
            <pc:sldMk cId="3261966717" sldId="259"/>
            <ac:spMk id="6" creationId="{42F6F36B-2624-4388-BD78-1D3EDB0B5132}"/>
          </ac:spMkLst>
        </pc:spChg>
        <pc:spChg chg="add del mod">
          <ac:chgData name="Iva Vavic" userId="13a89f61-d74e-4100-9f82-8f9fd7ea3560" providerId="ADAL" clId="{2369E938-E45D-4E78-8D5E-87A8DDE9EF82}" dt="2023-02-27T10:38:43.427" v="3391" actId="478"/>
          <ac:spMkLst>
            <pc:docMk/>
            <pc:sldMk cId="3261966717" sldId="259"/>
            <ac:spMk id="7" creationId="{5044DEDE-4F4F-4E0C-0C09-883F54D9CCF1}"/>
          </ac:spMkLst>
        </pc:spChg>
        <pc:spChg chg="add mod">
          <ac:chgData name="Iva Vavic" userId="13a89f61-d74e-4100-9f82-8f9fd7ea3560" providerId="ADAL" clId="{2369E938-E45D-4E78-8D5E-87A8DDE9EF82}" dt="2023-02-27T10:39:02.381" v="3392"/>
          <ac:spMkLst>
            <pc:docMk/>
            <pc:sldMk cId="3261966717" sldId="259"/>
            <ac:spMk id="8" creationId="{554C3914-00B5-EDFD-CC9E-E5788D8E6F35}"/>
          </ac:spMkLst>
        </pc:spChg>
        <pc:spChg chg="add mod">
          <ac:chgData name="Iva Vavic" userId="13a89f61-d74e-4100-9f82-8f9fd7ea3560" providerId="ADAL" clId="{2369E938-E45D-4E78-8D5E-87A8DDE9EF82}" dt="2023-02-27T10:41:36.233" v="3419" actId="255"/>
          <ac:spMkLst>
            <pc:docMk/>
            <pc:sldMk cId="3261966717" sldId="259"/>
            <ac:spMk id="10" creationId="{B7949518-989E-E3B8-5BC3-22B98753296D}"/>
          </ac:spMkLst>
        </pc:spChg>
        <pc:spChg chg="add del mod">
          <ac:chgData name="Iva Vavic" userId="13a89f61-d74e-4100-9f82-8f9fd7ea3560" providerId="ADAL" clId="{2369E938-E45D-4E78-8D5E-87A8DDE9EF82}" dt="2023-02-27T10:41:50.670" v="3421" actId="478"/>
          <ac:spMkLst>
            <pc:docMk/>
            <pc:sldMk cId="3261966717" sldId="259"/>
            <ac:spMk id="12" creationId="{184E16B1-0893-F7CA-0006-E8FEB1585D90}"/>
          </ac:spMkLst>
        </pc:spChg>
        <pc:spChg chg="add mod">
          <ac:chgData name="Iva Vavic" userId="13a89f61-d74e-4100-9f82-8f9fd7ea3560" providerId="ADAL" clId="{2369E938-E45D-4E78-8D5E-87A8DDE9EF82}" dt="2023-02-27T10:42:12.161" v="3434" actId="20577"/>
          <ac:spMkLst>
            <pc:docMk/>
            <pc:sldMk cId="3261966717" sldId="259"/>
            <ac:spMk id="13" creationId="{2E0DB174-E3BE-6374-5FAA-27B934E4A9CF}"/>
          </ac:spMkLst>
        </pc:spChg>
        <pc:picChg chg="add mod">
          <ac:chgData name="Iva Vavic" userId="13a89f61-d74e-4100-9f82-8f9fd7ea3560" providerId="ADAL" clId="{2369E938-E45D-4E78-8D5E-87A8DDE9EF82}" dt="2023-02-27T10:38:38.677" v="3390"/>
          <ac:picMkLst>
            <pc:docMk/>
            <pc:sldMk cId="3261966717" sldId="259"/>
            <ac:picMk id="4" creationId="{7C2F2D9C-44BA-F8F0-A796-F5F767E72139}"/>
          </ac:picMkLst>
        </pc:picChg>
      </pc:sldChg>
      <pc:sldChg chg="add del">
        <pc:chgData name="Iva Vavic" userId="13a89f61-d74e-4100-9f82-8f9fd7ea3560" providerId="ADAL" clId="{2369E938-E45D-4E78-8D5E-87A8DDE9EF82}" dt="2023-02-27T10:38:01.095" v="3387" actId="47"/>
        <pc:sldMkLst>
          <pc:docMk/>
          <pc:sldMk cId="3556947242" sldId="260"/>
        </pc:sldMkLst>
      </pc:sldChg>
      <pc:sldChg chg="add del">
        <pc:chgData name="Iva Vavic" userId="13a89f61-d74e-4100-9f82-8f9fd7ea3560" providerId="ADAL" clId="{2369E938-E45D-4E78-8D5E-87A8DDE9EF82}" dt="2023-02-27T10:38:05.301" v="3388" actId="47"/>
        <pc:sldMkLst>
          <pc:docMk/>
          <pc:sldMk cId="1125201344" sldId="261"/>
        </pc:sldMkLst>
      </pc:sldChg>
      <pc:sldChg chg="addSp modSp add mod setBg addCm delCm">
        <pc:chgData name="Iva Vavic" userId="13a89f61-d74e-4100-9f82-8f9fd7ea3560" providerId="ADAL" clId="{2369E938-E45D-4E78-8D5E-87A8DDE9EF82}" dt="2023-02-27T10:24:27.538" v="3072"/>
        <pc:sldMkLst>
          <pc:docMk/>
          <pc:sldMk cId="2265858915" sldId="266"/>
        </pc:sldMkLst>
        <pc:spChg chg="mod">
          <ac:chgData name="Iva Vavic" userId="13a89f61-d74e-4100-9f82-8f9fd7ea3560" providerId="ADAL" clId="{2369E938-E45D-4E78-8D5E-87A8DDE9EF82}" dt="2023-02-26T18:06:21.600" v="383" actId="207"/>
          <ac:spMkLst>
            <pc:docMk/>
            <pc:sldMk cId="2265858915" sldId="266"/>
            <ac:spMk id="7" creationId="{8BC65051-CD12-F410-8DCE-CB3DD714B380}"/>
          </ac:spMkLst>
        </pc:spChg>
        <pc:spChg chg="mod">
          <ac:chgData name="Iva Vavic" userId="13a89f61-d74e-4100-9f82-8f9fd7ea3560" providerId="ADAL" clId="{2369E938-E45D-4E78-8D5E-87A8DDE9EF82}" dt="2023-02-26T16:34:27.604" v="8" actId="20577"/>
          <ac:spMkLst>
            <pc:docMk/>
            <pc:sldMk cId="2265858915" sldId="266"/>
            <ac:spMk id="9" creationId="{B91D76C8-B40B-82DF-A463-7FA49157F0E0}"/>
          </ac:spMkLst>
        </pc:spChg>
        <pc:picChg chg="add mod">
          <ac:chgData name="Iva Vavic" userId="13a89f61-d74e-4100-9f82-8f9fd7ea3560" providerId="ADAL" clId="{2369E938-E45D-4E78-8D5E-87A8DDE9EF82}" dt="2023-02-27T07:37:35.032" v="1024"/>
          <ac:picMkLst>
            <pc:docMk/>
            <pc:sldMk cId="2265858915" sldId="266"/>
            <ac:picMk id="2" creationId="{D9B72898-B536-9A7B-7D07-0C9C32910A0B}"/>
          </ac:picMkLst>
        </pc:picChg>
        <pc:picChg chg="add mod ord modCrop">
          <ac:chgData name="Iva Vavic" userId="13a89f61-d74e-4100-9f82-8f9fd7ea3560" providerId="ADAL" clId="{2369E938-E45D-4E78-8D5E-87A8DDE9EF82}" dt="2023-02-26T18:08:05.700" v="385" actId="34135"/>
          <ac:picMkLst>
            <pc:docMk/>
            <pc:sldMk cId="2265858915" sldId="266"/>
            <ac:picMk id="3" creationId="{A165075C-9036-3990-2E63-E908227A4332}"/>
          </ac:picMkLst>
        </pc:picChg>
        <pc:extLst>
          <p:ext xmlns:p="http://schemas.openxmlformats.org/presentationml/2006/main" uri="{D6D511B9-2390-475A-947B-AFAB55BFBCF1}">
            <pc226:cmChg xmlns:pc226="http://schemas.microsoft.com/office/powerpoint/2022/06/main/command" chg="add del">
              <pc226:chgData name="Iva Vavic" userId="13a89f61-d74e-4100-9f82-8f9fd7ea3560" providerId="ADAL" clId="{2369E938-E45D-4E78-8D5E-87A8DDE9EF82}" dt="2023-02-27T10:24:25.616" v="3071"/>
              <pc2:cmMkLst xmlns:pc2="http://schemas.microsoft.com/office/powerpoint/2019/9/main/command">
                <pc:docMk/>
                <pc:sldMk cId="2265858915" sldId="266"/>
                <pc2:cmMk id="{B206B802-A918-4863-BFF7-0E745F5CB2F2}"/>
              </pc2:cmMkLst>
            </pc226:cmChg>
            <pc226:cmChg xmlns:pc226="http://schemas.microsoft.com/office/powerpoint/2022/06/main/command" chg="add del">
              <pc226:chgData name="Iva Vavic" userId="13a89f61-d74e-4100-9f82-8f9fd7ea3560" providerId="ADAL" clId="{2369E938-E45D-4E78-8D5E-87A8DDE9EF82}" dt="2023-02-27T10:24:23.286" v="3070"/>
              <pc2:cmMkLst xmlns:pc2="http://schemas.microsoft.com/office/powerpoint/2019/9/main/command">
                <pc:docMk/>
                <pc:sldMk cId="2265858915" sldId="266"/>
                <pc2:cmMk id="{8B3C46A6-6D65-4521-A421-1BE232CA99F4}"/>
              </pc2:cmMkLst>
            </pc226:cmChg>
            <pc226:cmChg xmlns:pc226="http://schemas.microsoft.com/office/powerpoint/2022/06/main/command" chg="add del">
              <pc226:chgData name="Iva Vavic" userId="13a89f61-d74e-4100-9f82-8f9fd7ea3560" providerId="ADAL" clId="{2369E938-E45D-4E78-8D5E-87A8DDE9EF82}" dt="2023-02-27T10:24:27.538" v="3072"/>
              <pc2:cmMkLst xmlns:pc2="http://schemas.microsoft.com/office/powerpoint/2019/9/main/command">
                <pc:docMk/>
                <pc:sldMk cId="2265858915" sldId="266"/>
                <pc2:cmMk id="{EB4AB2F8-A1DD-4492-86FD-D05500353860}"/>
              </pc2:cmMkLst>
            </pc226:cmChg>
          </p:ext>
        </pc:extLst>
      </pc:sldChg>
      <pc:sldChg chg="addSp modSp add mod setBg">
        <pc:chgData name="Iva Vavic" userId="13a89f61-d74e-4100-9f82-8f9fd7ea3560" providerId="ADAL" clId="{2369E938-E45D-4E78-8D5E-87A8DDE9EF82}" dt="2023-02-27T07:37:32.632" v="1023"/>
        <pc:sldMkLst>
          <pc:docMk/>
          <pc:sldMk cId="1472166204" sldId="298"/>
        </pc:sldMkLst>
        <pc:spChg chg="mod">
          <ac:chgData name="Iva Vavic" userId="13a89f61-d74e-4100-9f82-8f9fd7ea3560" providerId="ADAL" clId="{2369E938-E45D-4E78-8D5E-87A8DDE9EF82}" dt="2023-02-26T18:28:48.512" v="836" actId="108"/>
          <ac:spMkLst>
            <pc:docMk/>
            <pc:sldMk cId="1472166204" sldId="298"/>
            <ac:spMk id="4" creationId="{4A9045E3-A913-9466-AA9F-7B8F58F1C90C}"/>
          </ac:spMkLst>
        </pc:spChg>
        <pc:picChg chg="add mod">
          <ac:chgData name="Iva Vavic" userId="13a89f61-d74e-4100-9f82-8f9fd7ea3560" providerId="ADAL" clId="{2369E938-E45D-4E78-8D5E-87A8DDE9EF82}" dt="2023-02-27T07:37:32.632" v="1023"/>
          <ac:picMkLst>
            <pc:docMk/>
            <pc:sldMk cId="1472166204" sldId="298"/>
            <ac:picMk id="3" creationId="{C1816435-9AF5-3F65-DBE7-47285735C4F8}"/>
          </ac:picMkLst>
        </pc:picChg>
      </pc:sldChg>
      <pc:sldChg chg="addSp modSp add setBg">
        <pc:chgData name="Iva Vavic" userId="13a89f61-d74e-4100-9f82-8f9fd7ea3560" providerId="ADAL" clId="{2369E938-E45D-4E78-8D5E-87A8DDE9EF82}" dt="2023-02-27T07:37:37.189" v="1025"/>
        <pc:sldMkLst>
          <pc:docMk/>
          <pc:sldMk cId="3983660992" sldId="375"/>
        </pc:sldMkLst>
        <pc:picChg chg="add mod">
          <ac:chgData name="Iva Vavic" userId="13a89f61-d74e-4100-9f82-8f9fd7ea3560" providerId="ADAL" clId="{2369E938-E45D-4E78-8D5E-87A8DDE9EF82}" dt="2023-02-27T07:37:37.189" v="1025"/>
          <ac:picMkLst>
            <pc:docMk/>
            <pc:sldMk cId="3983660992" sldId="375"/>
            <ac:picMk id="2" creationId="{D840FE3E-EC94-A3CB-A837-FE432E28224A}"/>
          </ac:picMkLst>
        </pc:picChg>
      </pc:sldChg>
      <pc:sldChg chg="addSp modSp add del mod addCm delCm modCm">
        <pc:chgData name="Iva Vavic" userId="13a89f61-d74e-4100-9f82-8f9fd7ea3560" providerId="ADAL" clId="{2369E938-E45D-4E78-8D5E-87A8DDE9EF82}" dt="2023-02-27T10:34:37.953" v="3359" actId="47"/>
        <pc:sldMkLst>
          <pc:docMk/>
          <pc:sldMk cId="171499442" sldId="399"/>
        </pc:sldMkLst>
        <pc:spChg chg="mod">
          <ac:chgData name="Iva Vavic" userId="13a89f61-d74e-4100-9f82-8f9fd7ea3560" providerId="ADAL" clId="{2369E938-E45D-4E78-8D5E-87A8DDE9EF82}" dt="2023-02-26T16:33:46.189" v="3" actId="121"/>
          <ac:spMkLst>
            <pc:docMk/>
            <pc:sldMk cId="171499442" sldId="399"/>
            <ac:spMk id="2" creationId="{00000000-0000-0000-0000-000000000000}"/>
          </ac:spMkLst>
        </pc:spChg>
        <pc:spChg chg="mod">
          <ac:chgData name="Iva Vavic" userId="13a89f61-d74e-4100-9f82-8f9fd7ea3560" providerId="ADAL" clId="{2369E938-E45D-4E78-8D5E-87A8DDE9EF82}" dt="2023-02-27T10:22:01.956" v="3067" actId="20577"/>
          <ac:spMkLst>
            <pc:docMk/>
            <pc:sldMk cId="171499442" sldId="399"/>
            <ac:spMk id="4" creationId="{4A9045E3-A913-9466-AA9F-7B8F58F1C90C}"/>
          </ac:spMkLst>
        </pc:spChg>
        <pc:picChg chg="mod ord">
          <ac:chgData name="Iva Vavic" userId="13a89f61-d74e-4100-9f82-8f9fd7ea3560" providerId="ADAL" clId="{2369E938-E45D-4E78-8D5E-87A8DDE9EF82}" dt="2023-02-26T17:49:13.233" v="334" actId="167"/>
          <ac:picMkLst>
            <pc:docMk/>
            <pc:sldMk cId="171499442" sldId="399"/>
            <ac:picMk id="3" creationId="{C1527350-F7F4-C0FB-2F4C-961D5017541B}"/>
          </ac:picMkLst>
        </pc:picChg>
        <pc:picChg chg="mod ord">
          <ac:chgData name="Iva Vavic" userId="13a89f61-d74e-4100-9f82-8f9fd7ea3560" providerId="ADAL" clId="{2369E938-E45D-4E78-8D5E-87A8DDE9EF82}" dt="2023-02-26T17:49:13.233" v="334" actId="167"/>
          <ac:picMkLst>
            <pc:docMk/>
            <pc:sldMk cId="171499442" sldId="399"/>
            <ac:picMk id="6" creationId="{64E98E7B-8DD6-4B30-B11E-074747D52DC0}"/>
          </ac:picMkLst>
        </pc:picChg>
        <pc:picChg chg="add mod">
          <ac:chgData name="Iva Vavic" userId="13a89f61-d74e-4100-9f82-8f9fd7ea3560" providerId="ADAL" clId="{2369E938-E45D-4E78-8D5E-87A8DDE9EF82}" dt="2023-02-27T07:37:30.185" v="1022"/>
          <ac:picMkLst>
            <pc:docMk/>
            <pc:sldMk cId="171499442" sldId="399"/>
            <ac:picMk id="7" creationId="{E1445697-D6F3-B5D1-1BDD-3A479F922B94}"/>
          </ac:picMkLst>
        </pc:picChg>
        <pc:extLst>
          <p:ext xmlns:p="http://schemas.openxmlformats.org/presentationml/2006/main" uri="{D6D511B9-2390-475A-947B-AFAB55BFBCF1}">
            <pc226:cmChg xmlns:pc226="http://schemas.microsoft.com/office/powerpoint/2022/06/main/command" chg="add del mod">
              <pc226:chgData name="Iva Vavic" userId="13a89f61-d74e-4100-9f82-8f9fd7ea3560" providerId="ADAL" clId="{2369E938-E45D-4E78-8D5E-87A8DDE9EF82}" dt="2023-02-27T10:24:18.749" v="3069"/>
              <pc2:cmMkLst xmlns:pc2="http://schemas.microsoft.com/office/powerpoint/2019/9/main/command">
                <pc:docMk/>
                <pc:sldMk cId="171499442" sldId="399"/>
                <pc2:cmMk id="{12DD2637-2416-4E42-AE82-A7F75294971C}"/>
              </pc2:cmMkLst>
            </pc226:cmChg>
          </p:ext>
        </pc:extLst>
      </pc:sldChg>
      <pc:sldChg chg="addSp delSp modSp add mod">
        <pc:chgData name="Iva Vavic" userId="13a89f61-d74e-4100-9f82-8f9fd7ea3560" providerId="ADAL" clId="{2369E938-E45D-4E78-8D5E-87A8DDE9EF82}" dt="2023-02-27T07:37:24.740" v="1020"/>
        <pc:sldMkLst>
          <pc:docMk/>
          <pc:sldMk cId="610686074" sldId="405"/>
        </pc:sldMkLst>
        <pc:spChg chg="mod">
          <ac:chgData name="Iva Vavic" userId="13a89f61-d74e-4100-9f82-8f9fd7ea3560" providerId="ADAL" clId="{2369E938-E45D-4E78-8D5E-87A8DDE9EF82}" dt="2023-02-26T18:09:41.085" v="398" actId="20577"/>
          <ac:spMkLst>
            <pc:docMk/>
            <pc:sldMk cId="610686074" sldId="405"/>
            <ac:spMk id="2" creationId="{00000000-0000-0000-0000-000000000000}"/>
          </ac:spMkLst>
        </pc:spChg>
        <pc:spChg chg="mod">
          <ac:chgData name="Iva Vavic" userId="13a89f61-d74e-4100-9f82-8f9fd7ea3560" providerId="ADAL" clId="{2369E938-E45D-4E78-8D5E-87A8DDE9EF82}" dt="2023-02-26T18:27:42.784" v="826" actId="108"/>
          <ac:spMkLst>
            <pc:docMk/>
            <pc:sldMk cId="610686074" sldId="405"/>
            <ac:spMk id="4" creationId="{4A9045E3-A913-9466-AA9F-7B8F58F1C90C}"/>
          </ac:spMkLst>
        </pc:spChg>
        <pc:picChg chg="del">
          <ac:chgData name="Iva Vavic" userId="13a89f61-d74e-4100-9f82-8f9fd7ea3560" providerId="ADAL" clId="{2369E938-E45D-4E78-8D5E-87A8DDE9EF82}" dt="2023-02-26T18:09:45.682" v="399" actId="478"/>
          <ac:picMkLst>
            <pc:docMk/>
            <pc:sldMk cId="610686074" sldId="405"/>
            <ac:picMk id="3" creationId="{06B96B2E-B737-8EF7-4915-77B0E22FB435}"/>
          </ac:picMkLst>
        </pc:picChg>
        <pc:picChg chg="add mod">
          <ac:chgData name="Iva Vavic" userId="13a89f61-d74e-4100-9f82-8f9fd7ea3560" providerId="ADAL" clId="{2369E938-E45D-4E78-8D5E-87A8DDE9EF82}" dt="2023-02-27T07:37:24.740" v="1020"/>
          <ac:picMkLst>
            <pc:docMk/>
            <pc:sldMk cId="610686074" sldId="405"/>
            <ac:picMk id="3" creationId="{1AA3F902-4B49-9748-C772-C40707598359}"/>
          </ac:picMkLst>
        </pc:picChg>
        <pc:picChg chg="del">
          <ac:chgData name="Iva Vavic" userId="13a89f61-d74e-4100-9f82-8f9fd7ea3560" providerId="ADAL" clId="{2369E938-E45D-4E78-8D5E-87A8DDE9EF82}" dt="2023-02-26T18:09:46.376" v="400" actId="478"/>
          <ac:picMkLst>
            <pc:docMk/>
            <pc:sldMk cId="610686074" sldId="405"/>
            <ac:picMk id="6" creationId="{A356DA65-A4C0-1784-F070-E7CFC629E411}"/>
          </ac:picMkLst>
        </pc:picChg>
        <pc:picChg chg="add mod ord modCrop">
          <ac:chgData name="Iva Vavic" userId="13a89f61-d74e-4100-9f82-8f9fd7ea3560" providerId="ADAL" clId="{2369E938-E45D-4E78-8D5E-87A8DDE9EF82}" dt="2023-02-26T18:17:49.198" v="445" actId="167"/>
          <ac:picMkLst>
            <pc:docMk/>
            <pc:sldMk cId="610686074" sldId="405"/>
            <ac:picMk id="8" creationId="{5A37119B-958A-6278-A23C-E115A72211F2}"/>
          </ac:picMkLst>
        </pc:picChg>
        <pc:picChg chg="add mod modCrop">
          <ac:chgData name="Iva Vavic" userId="13a89f61-d74e-4100-9f82-8f9fd7ea3560" providerId="ADAL" clId="{2369E938-E45D-4E78-8D5E-87A8DDE9EF82}" dt="2023-02-26T18:18:52.802" v="621" actId="732"/>
          <ac:picMkLst>
            <pc:docMk/>
            <pc:sldMk cId="610686074" sldId="405"/>
            <ac:picMk id="10" creationId="{F3EBC557-5B2D-72F6-F4EE-3CA0E30F5199}"/>
          </ac:picMkLst>
        </pc:picChg>
        <pc:picChg chg="add mod ord modCrop">
          <ac:chgData name="Iva Vavic" userId="13a89f61-d74e-4100-9f82-8f9fd7ea3560" providerId="ADAL" clId="{2369E938-E45D-4E78-8D5E-87A8DDE9EF82}" dt="2023-02-26T18:18:59.859" v="624" actId="732"/>
          <ac:picMkLst>
            <pc:docMk/>
            <pc:sldMk cId="610686074" sldId="405"/>
            <ac:picMk id="13" creationId="{CA28C190-34AD-183F-B043-574D6712F625}"/>
          </ac:picMkLst>
        </pc:picChg>
      </pc:sldChg>
      <pc:sldChg chg="addSp modSp mod">
        <pc:chgData name="Iva Vavic" userId="13a89f61-d74e-4100-9f82-8f9fd7ea3560" providerId="ADAL" clId="{2369E938-E45D-4E78-8D5E-87A8DDE9EF82}" dt="2023-02-27T07:37:54.088" v="1030"/>
        <pc:sldMkLst>
          <pc:docMk/>
          <pc:sldMk cId="2261132308" sldId="410"/>
        </pc:sldMkLst>
        <pc:spChg chg="mod">
          <ac:chgData name="Iva Vavic" userId="13a89f61-d74e-4100-9f82-8f9fd7ea3560" providerId="ADAL" clId="{2369E938-E45D-4E78-8D5E-87A8DDE9EF82}" dt="2023-02-26T17:43:30.761" v="291" actId="14100"/>
          <ac:spMkLst>
            <pc:docMk/>
            <pc:sldMk cId="2261132308" sldId="410"/>
            <ac:spMk id="3" creationId="{9DDE98F3-4627-81BE-8449-13CB29F7867A}"/>
          </ac:spMkLst>
        </pc:spChg>
        <pc:picChg chg="add mod">
          <ac:chgData name="Iva Vavic" userId="13a89f61-d74e-4100-9f82-8f9fd7ea3560" providerId="ADAL" clId="{2369E938-E45D-4E78-8D5E-87A8DDE9EF82}" dt="2023-02-27T07:37:54.088" v="1030"/>
          <ac:picMkLst>
            <pc:docMk/>
            <pc:sldMk cId="2261132308" sldId="410"/>
            <ac:picMk id="2" creationId="{F03A5A2A-A068-EEBB-5387-68143CA22956}"/>
          </ac:picMkLst>
        </pc:picChg>
        <pc:picChg chg="mod modCrop">
          <ac:chgData name="Iva Vavic" userId="13a89f61-d74e-4100-9f82-8f9fd7ea3560" providerId="ADAL" clId="{2369E938-E45D-4E78-8D5E-87A8DDE9EF82}" dt="2023-02-26T17:43:49.231" v="293" actId="732"/>
          <ac:picMkLst>
            <pc:docMk/>
            <pc:sldMk cId="2261132308" sldId="410"/>
            <ac:picMk id="7" creationId="{5ED6B54D-AB87-4DE7-37DB-7EF122B94B2C}"/>
          </ac:picMkLst>
        </pc:picChg>
      </pc:sldChg>
      <pc:sldChg chg="addSp delSp modSp add mod">
        <pc:chgData name="Iva Vavic" userId="13a89f61-d74e-4100-9f82-8f9fd7ea3560" providerId="ADAL" clId="{2369E938-E45D-4E78-8D5E-87A8DDE9EF82}" dt="2023-02-27T10:37:19.695" v="3383" actId="20577"/>
        <pc:sldMkLst>
          <pc:docMk/>
          <pc:sldMk cId="1919856679" sldId="411"/>
        </pc:sldMkLst>
        <pc:spChg chg="add mod">
          <ac:chgData name="Iva Vavic" userId="13a89f61-d74e-4100-9f82-8f9fd7ea3560" providerId="ADAL" clId="{2369E938-E45D-4E78-8D5E-87A8DDE9EF82}" dt="2023-02-26T17:47:13.775" v="315"/>
          <ac:spMkLst>
            <pc:docMk/>
            <pc:sldMk cId="1919856679" sldId="411"/>
            <ac:spMk id="2" creationId="{AD04403B-6864-D91C-C8ED-FC368EA469AD}"/>
          </ac:spMkLst>
        </pc:spChg>
        <pc:spChg chg="add del mod">
          <ac:chgData name="Iva Vavic" userId="13a89f61-d74e-4100-9f82-8f9fd7ea3560" providerId="ADAL" clId="{2369E938-E45D-4E78-8D5E-87A8DDE9EF82}" dt="2023-02-27T10:37:19.695" v="3383" actId="20577"/>
          <ac:spMkLst>
            <pc:docMk/>
            <pc:sldMk cId="1919856679" sldId="411"/>
            <ac:spMk id="5" creationId="{DD13E79B-F9C0-9153-5EBB-085F5CB995C6}"/>
          </ac:spMkLst>
        </pc:spChg>
        <pc:spChg chg="mod">
          <ac:chgData name="Iva Vavic" userId="13a89f61-d74e-4100-9f82-8f9fd7ea3560" providerId="ADAL" clId="{2369E938-E45D-4E78-8D5E-87A8DDE9EF82}" dt="2023-02-26T16:33:55.015" v="4" actId="121"/>
          <ac:spMkLst>
            <pc:docMk/>
            <pc:sldMk cId="1919856679" sldId="411"/>
            <ac:spMk id="6" creationId="{7DE5A0FD-EB6B-6470-907D-1740D347E222}"/>
          </ac:spMkLst>
        </pc:spChg>
        <pc:graphicFrameChg chg="add del">
          <ac:chgData name="Iva Vavic" userId="13a89f61-d74e-4100-9f82-8f9fd7ea3560" providerId="ADAL" clId="{2369E938-E45D-4E78-8D5E-87A8DDE9EF82}" dt="2023-02-27T10:33:42.238" v="3327" actId="26606"/>
          <ac:graphicFrameMkLst>
            <pc:docMk/>
            <pc:sldMk cId="1919856679" sldId="411"/>
            <ac:graphicFrameMk id="10" creationId="{5CF2C1AF-E192-B469-D8F3-0B8F41864B84}"/>
          </ac:graphicFrameMkLst>
        </pc:graphicFrameChg>
        <pc:graphicFrameChg chg="add del">
          <ac:chgData name="Iva Vavic" userId="13a89f61-d74e-4100-9f82-8f9fd7ea3560" providerId="ADAL" clId="{2369E938-E45D-4E78-8D5E-87A8DDE9EF82}" dt="2023-02-27T10:33:46.396" v="3329" actId="26606"/>
          <ac:graphicFrameMkLst>
            <pc:docMk/>
            <pc:sldMk cId="1919856679" sldId="411"/>
            <ac:graphicFrameMk id="12" creationId="{D3691B75-F557-B51C-8F12-5747A635309F}"/>
          </ac:graphicFrameMkLst>
        </pc:graphicFrameChg>
        <pc:graphicFrameChg chg="add del mod">
          <ac:chgData name="Iva Vavic" userId="13a89f61-d74e-4100-9f82-8f9fd7ea3560" providerId="ADAL" clId="{2369E938-E45D-4E78-8D5E-87A8DDE9EF82}" dt="2023-02-27T10:34:11.969" v="3350" actId="26606"/>
          <ac:graphicFrameMkLst>
            <pc:docMk/>
            <pc:sldMk cId="1919856679" sldId="411"/>
            <ac:graphicFrameMk id="14" creationId="{2505AA96-7BCE-F8C2-C1FC-C286912C6969}"/>
          </ac:graphicFrameMkLst>
        </pc:graphicFrameChg>
        <pc:picChg chg="add mod">
          <ac:chgData name="Iva Vavic" userId="13a89f61-d74e-4100-9f82-8f9fd7ea3560" providerId="ADAL" clId="{2369E938-E45D-4E78-8D5E-87A8DDE9EF82}" dt="2023-02-27T07:37:27.540" v="1021"/>
          <ac:picMkLst>
            <pc:docMk/>
            <pc:sldMk cId="1919856679" sldId="411"/>
            <ac:picMk id="3" creationId="{7B4343C5-D7F4-6FB1-1A76-B1DA9B20F7EC}"/>
          </ac:picMkLst>
        </pc:picChg>
        <pc:picChg chg="add mod">
          <ac:chgData name="Iva Vavic" userId="13a89f61-d74e-4100-9f82-8f9fd7ea3560" providerId="ADAL" clId="{2369E938-E45D-4E78-8D5E-87A8DDE9EF82}" dt="2023-02-27T10:33:33.408" v="3325" actId="1076"/>
          <ac:picMkLst>
            <pc:docMk/>
            <pc:sldMk cId="1919856679" sldId="411"/>
            <ac:picMk id="4" creationId="{0D29A6FB-3DE7-B0C8-11A5-23C90083D509}"/>
          </ac:picMkLst>
        </pc:picChg>
        <pc:picChg chg="add mod">
          <ac:chgData name="Iva Vavic" userId="13a89f61-d74e-4100-9f82-8f9fd7ea3560" providerId="ADAL" clId="{2369E938-E45D-4E78-8D5E-87A8DDE9EF82}" dt="2023-02-27T10:36:17.527" v="3369" actId="1035"/>
          <ac:picMkLst>
            <pc:docMk/>
            <pc:sldMk cId="1919856679" sldId="411"/>
            <ac:picMk id="8" creationId="{F07E62A3-78E4-CD2A-5945-0B38E70501C3}"/>
          </ac:picMkLst>
        </pc:picChg>
      </pc:sldChg>
      <pc:sldChg chg="addSp delSp modSp add mod ord">
        <pc:chgData name="Iva Vavic" userId="13a89f61-d74e-4100-9f82-8f9fd7ea3560" providerId="ADAL" clId="{2369E938-E45D-4E78-8D5E-87A8DDE9EF82}" dt="2023-02-27T07:37:49.484" v="1028"/>
        <pc:sldMkLst>
          <pc:docMk/>
          <pc:sldMk cId="328437085" sldId="412"/>
        </pc:sldMkLst>
        <pc:spChg chg="mod">
          <ac:chgData name="Iva Vavic" userId="13a89f61-d74e-4100-9f82-8f9fd7ea3560" providerId="ADAL" clId="{2369E938-E45D-4E78-8D5E-87A8DDE9EF82}" dt="2023-02-26T18:23:42.849" v="676" actId="20577"/>
          <ac:spMkLst>
            <pc:docMk/>
            <pc:sldMk cId="328437085" sldId="412"/>
            <ac:spMk id="2" creationId="{00000000-0000-0000-0000-000000000000}"/>
          </ac:spMkLst>
        </pc:spChg>
        <pc:spChg chg="del">
          <ac:chgData name="Iva Vavic" userId="13a89f61-d74e-4100-9f82-8f9fd7ea3560" providerId="ADAL" clId="{2369E938-E45D-4E78-8D5E-87A8DDE9EF82}" dt="2023-02-26T18:23:52.826" v="680" actId="478"/>
          <ac:spMkLst>
            <pc:docMk/>
            <pc:sldMk cId="328437085" sldId="412"/>
            <ac:spMk id="4" creationId="{4A9045E3-A913-9466-AA9F-7B8F58F1C90C}"/>
          </ac:spMkLst>
        </pc:spChg>
        <pc:picChg chg="add mod">
          <ac:chgData name="Iva Vavic" userId="13a89f61-d74e-4100-9f82-8f9fd7ea3560" providerId="ADAL" clId="{2369E938-E45D-4E78-8D5E-87A8DDE9EF82}" dt="2023-02-27T07:37:49.484" v="1028"/>
          <ac:picMkLst>
            <pc:docMk/>
            <pc:sldMk cId="328437085" sldId="412"/>
            <ac:picMk id="3" creationId="{32CA9421-AE32-5180-D88A-8F1C54F52ACE}"/>
          </ac:picMkLst>
        </pc:picChg>
        <pc:picChg chg="add del mod ord">
          <ac:chgData name="Iva Vavic" userId="13a89f61-d74e-4100-9f82-8f9fd7ea3560" providerId="ADAL" clId="{2369E938-E45D-4E78-8D5E-87A8DDE9EF82}" dt="2023-02-26T18:31:52.052" v="846" actId="478"/>
          <ac:picMkLst>
            <pc:docMk/>
            <pc:sldMk cId="328437085" sldId="412"/>
            <ac:picMk id="6" creationId="{FF368477-96A9-58F5-868E-9874E52D6A41}"/>
          </ac:picMkLst>
        </pc:picChg>
        <pc:picChg chg="del">
          <ac:chgData name="Iva Vavic" userId="13a89f61-d74e-4100-9f82-8f9fd7ea3560" providerId="ADAL" clId="{2369E938-E45D-4E78-8D5E-87A8DDE9EF82}" dt="2023-02-26T18:23:50.317" v="679" actId="478"/>
          <ac:picMkLst>
            <pc:docMk/>
            <pc:sldMk cId="328437085" sldId="412"/>
            <ac:picMk id="8" creationId="{5A37119B-958A-6278-A23C-E115A72211F2}"/>
          </ac:picMkLst>
        </pc:picChg>
        <pc:picChg chg="add del mod ord">
          <ac:chgData name="Iva Vavic" userId="13a89f61-d74e-4100-9f82-8f9fd7ea3560" providerId="ADAL" clId="{2369E938-E45D-4E78-8D5E-87A8DDE9EF82}" dt="2023-02-26T18:35:28.566" v="868" actId="478"/>
          <ac:picMkLst>
            <pc:docMk/>
            <pc:sldMk cId="328437085" sldId="412"/>
            <ac:picMk id="9" creationId="{A79A4910-22A0-933D-9ED1-EF163B6739CA}"/>
          </ac:picMkLst>
        </pc:picChg>
        <pc:picChg chg="del">
          <ac:chgData name="Iva Vavic" userId="13a89f61-d74e-4100-9f82-8f9fd7ea3560" providerId="ADAL" clId="{2369E938-E45D-4E78-8D5E-87A8DDE9EF82}" dt="2023-02-26T18:23:47.271" v="677" actId="478"/>
          <ac:picMkLst>
            <pc:docMk/>
            <pc:sldMk cId="328437085" sldId="412"/>
            <ac:picMk id="10" creationId="{F3EBC557-5B2D-72F6-F4EE-3CA0E30F5199}"/>
          </ac:picMkLst>
        </pc:picChg>
        <pc:picChg chg="del">
          <ac:chgData name="Iva Vavic" userId="13a89f61-d74e-4100-9f82-8f9fd7ea3560" providerId="ADAL" clId="{2369E938-E45D-4E78-8D5E-87A8DDE9EF82}" dt="2023-02-26T18:23:49.904" v="678" actId="478"/>
          <ac:picMkLst>
            <pc:docMk/>
            <pc:sldMk cId="328437085" sldId="412"/>
            <ac:picMk id="13" creationId="{CA28C190-34AD-183F-B043-574D6712F625}"/>
          </ac:picMkLst>
        </pc:picChg>
        <pc:picChg chg="add mod ord">
          <ac:chgData name="Iva Vavic" userId="13a89f61-d74e-4100-9f82-8f9fd7ea3560" providerId="ADAL" clId="{2369E938-E45D-4E78-8D5E-87A8DDE9EF82}" dt="2023-02-26T18:37:02.050" v="879" actId="167"/>
          <ac:picMkLst>
            <pc:docMk/>
            <pc:sldMk cId="328437085" sldId="412"/>
            <ac:picMk id="14" creationId="{D4F37DAA-1874-F09A-4FD9-029FFAD67764}"/>
          </ac:picMkLst>
        </pc:picChg>
      </pc:sldChg>
      <pc:sldChg chg="new del">
        <pc:chgData name="Iva Vavic" userId="13a89f61-d74e-4100-9f82-8f9fd7ea3560" providerId="ADAL" clId="{2369E938-E45D-4E78-8D5E-87A8DDE9EF82}" dt="2023-02-26T17:42:46.777" v="288" actId="680"/>
        <pc:sldMkLst>
          <pc:docMk/>
          <pc:sldMk cId="4066884029" sldId="412"/>
        </pc:sldMkLst>
      </pc:sldChg>
      <pc:sldChg chg="addSp modSp add mod">
        <pc:chgData name="Iva Vavic" userId="13a89f61-d74e-4100-9f82-8f9fd7ea3560" providerId="ADAL" clId="{2369E938-E45D-4E78-8D5E-87A8DDE9EF82}" dt="2023-02-27T07:37:47.086" v="1027"/>
        <pc:sldMkLst>
          <pc:docMk/>
          <pc:sldMk cId="1527225150" sldId="413"/>
        </pc:sldMkLst>
        <pc:picChg chg="add mod">
          <ac:chgData name="Iva Vavic" userId="13a89f61-d74e-4100-9f82-8f9fd7ea3560" providerId="ADAL" clId="{2369E938-E45D-4E78-8D5E-87A8DDE9EF82}" dt="2023-02-27T07:37:47.086" v="1027"/>
          <ac:picMkLst>
            <pc:docMk/>
            <pc:sldMk cId="1527225150" sldId="413"/>
            <ac:picMk id="3" creationId="{B1FB7A39-E950-8EF4-E191-0CCEA44C22AA}"/>
          </ac:picMkLst>
        </pc:picChg>
        <pc:picChg chg="add mod ord">
          <ac:chgData name="Iva Vavic" userId="13a89f61-d74e-4100-9f82-8f9fd7ea3560" providerId="ADAL" clId="{2369E938-E45D-4E78-8D5E-87A8DDE9EF82}" dt="2023-02-26T18:33:21.207" v="851" actId="167"/>
          <ac:picMkLst>
            <pc:docMk/>
            <pc:sldMk cId="1527225150" sldId="413"/>
            <ac:picMk id="4" creationId="{9BCEE775-3EE2-FCF6-419A-F68895346C7F}"/>
          </ac:picMkLst>
        </pc:picChg>
      </pc:sldChg>
      <pc:sldChg chg="addSp modSp add">
        <pc:chgData name="Iva Vavic" userId="13a89f61-d74e-4100-9f82-8f9fd7ea3560" providerId="ADAL" clId="{2369E938-E45D-4E78-8D5E-87A8DDE9EF82}" dt="2023-02-27T07:37:41.115" v="1026"/>
        <pc:sldMkLst>
          <pc:docMk/>
          <pc:sldMk cId="1360538880" sldId="414"/>
        </pc:sldMkLst>
        <pc:picChg chg="add mod">
          <ac:chgData name="Iva Vavic" userId="13a89f61-d74e-4100-9f82-8f9fd7ea3560" providerId="ADAL" clId="{2369E938-E45D-4E78-8D5E-87A8DDE9EF82}" dt="2023-02-27T07:37:41.115" v="1026"/>
          <ac:picMkLst>
            <pc:docMk/>
            <pc:sldMk cId="1360538880" sldId="414"/>
            <ac:picMk id="3" creationId="{6C8751AA-026E-9AE2-C68C-1F20D451E401}"/>
          </ac:picMkLst>
        </pc:picChg>
      </pc:sldChg>
      <pc:sldChg chg="addSp delSp modSp add del mod">
        <pc:chgData name="Iva Vavic" userId="13a89f61-d74e-4100-9f82-8f9fd7ea3560" providerId="ADAL" clId="{2369E938-E45D-4E78-8D5E-87A8DDE9EF82}" dt="2023-02-27T10:42:58.007" v="3487" actId="47"/>
        <pc:sldMkLst>
          <pc:docMk/>
          <pc:sldMk cId="333495970" sldId="415"/>
        </pc:sldMkLst>
        <pc:spChg chg="mod">
          <ac:chgData name="Iva Vavic" userId="13a89f61-d74e-4100-9f82-8f9fd7ea3560" providerId="ADAL" clId="{2369E938-E45D-4E78-8D5E-87A8DDE9EF82}" dt="2023-02-26T18:37:53.163" v="921" actId="20577"/>
          <ac:spMkLst>
            <pc:docMk/>
            <pc:sldMk cId="333495970" sldId="415"/>
            <ac:spMk id="2" creationId="{00000000-0000-0000-0000-000000000000}"/>
          </ac:spMkLst>
        </pc:spChg>
        <pc:picChg chg="add mod">
          <ac:chgData name="Iva Vavic" userId="13a89f61-d74e-4100-9f82-8f9fd7ea3560" providerId="ADAL" clId="{2369E938-E45D-4E78-8D5E-87A8DDE9EF82}" dt="2023-02-27T07:37:51.652" v="1029"/>
          <ac:picMkLst>
            <pc:docMk/>
            <pc:sldMk cId="333495970" sldId="415"/>
            <ac:picMk id="3" creationId="{B2750087-2ADD-3379-79F6-57FCFF5AE208}"/>
          </ac:picMkLst>
        </pc:picChg>
        <pc:picChg chg="del">
          <ac:chgData name="Iva Vavic" userId="13a89f61-d74e-4100-9f82-8f9fd7ea3560" providerId="ADAL" clId="{2369E938-E45D-4E78-8D5E-87A8DDE9EF82}" dt="2023-02-26T18:37:57.949" v="923" actId="478"/>
          <ac:picMkLst>
            <pc:docMk/>
            <pc:sldMk cId="333495970" sldId="415"/>
            <ac:picMk id="4" creationId="{9BCEE775-3EE2-FCF6-419A-F68895346C7F}"/>
          </ac:picMkLst>
        </pc:picChg>
        <pc:picChg chg="del">
          <ac:chgData name="Iva Vavic" userId="13a89f61-d74e-4100-9f82-8f9fd7ea3560" providerId="ADAL" clId="{2369E938-E45D-4E78-8D5E-87A8DDE9EF82}" dt="2023-02-26T18:37:56.999" v="922" actId="478"/>
          <ac:picMkLst>
            <pc:docMk/>
            <pc:sldMk cId="333495970" sldId="415"/>
            <ac:picMk id="6" creationId="{FF368477-96A9-58F5-868E-9874E52D6A41}"/>
          </ac:picMkLst>
        </pc:picChg>
      </pc:sldChg>
      <pc:sldChg chg="addSp modSp add mod ord">
        <pc:chgData name="Iva Vavic" userId="13a89f61-d74e-4100-9f82-8f9fd7ea3560" providerId="ADAL" clId="{2369E938-E45D-4E78-8D5E-87A8DDE9EF82}" dt="2023-02-27T07:37:56.160" v="1031"/>
        <pc:sldMkLst>
          <pc:docMk/>
          <pc:sldMk cId="1301269577" sldId="416"/>
        </pc:sldMkLst>
        <pc:spChg chg="mod">
          <ac:chgData name="Iva Vavic" userId="13a89f61-d74e-4100-9f82-8f9fd7ea3560" providerId="ADAL" clId="{2369E938-E45D-4E78-8D5E-87A8DDE9EF82}" dt="2023-02-26T18:38:13.767" v="931" actId="20577"/>
          <ac:spMkLst>
            <pc:docMk/>
            <pc:sldMk cId="1301269577" sldId="416"/>
            <ac:spMk id="2" creationId="{00000000-0000-0000-0000-000000000000}"/>
          </ac:spMkLst>
        </pc:spChg>
        <pc:picChg chg="add mod">
          <ac:chgData name="Iva Vavic" userId="13a89f61-d74e-4100-9f82-8f9fd7ea3560" providerId="ADAL" clId="{2369E938-E45D-4E78-8D5E-87A8DDE9EF82}" dt="2023-02-27T07:37:56.160" v="1031"/>
          <ac:picMkLst>
            <pc:docMk/>
            <pc:sldMk cId="1301269577" sldId="416"/>
            <ac:picMk id="3" creationId="{31BB6A59-41A9-5E21-9168-E91E8B97FE1C}"/>
          </ac:picMkLst>
        </pc:picChg>
      </pc:sldChg>
      <pc:sldChg chg="new del ord">
        <pc:chgData name="Iva Vavic" userId="13a89f61-d74e-4100-9f82-8f9fd7ea3560" providerId="ADAL" clId="{2369E938-E45D-4E78-8D5E-87A8DDE9EF82}" dt="2023-02-27T07:25:47.789" v="937" actId="47"/>
        <pc:sldMkLst>
          <pc:docMk/>
          <pc:sldMk cId="1987545651" sldId="417"/>
        </pc:sldMkLst>
      </pc:sldChg>
      <pc:sldChg chg="addSp delSp modSp add mod ord setBg">
        <pc:chgData name="Iva Vavic" userId="13a89f61-d74e-4100-9f82-8f9fd7ea3560" providerId="ADAL" clId="{2369E938-E45D-4E78-8D5E-87A8DDE9EF82}" dt="2023-02-27T09:36:23.459" v="2824" actId="14100"/>
        <pc:sldMkLst>
          <pc:docMk/>
          <pc:sldMk cId="2950680576" sldId="417"/>
        </pc:sldMkLst>
        <pc:spChg chg="add mod">
          <ac:chgData name="Iva Vavic" userId="13a89f61-d74e-4100-9f82-8f9fd7ea3560" providerId="ADAL" clId="{2369E938-E45D-4E78-8D5E-87A8DDE9EF82}" dt="2023-02-27T09:36:04.564" v="2821" actId="1036"/>
          <ac:spMkLst>
            <pc:docMk/>
            <pc:sldMk cId="2950680576" sldId="417"/>
            <ac:spMk id="3" creationId="{4D4F6E38-4360-85D4-C0A6-CB294853B2F3}"/>
          </ac:spMkLst>
        </pc:spChg>
        <pc:spChg chg="add mod ord">
          <ac:chgData name="Iva Vavic" userId="13a89f61-d74e-4100-9f82-8f9fd7ea3560" providerId="ADAL" clId="{2369E938-E45D-4E78-8D5E-87A8DDE9EF82}" dt="2023-02-27T09:36:23.459" v="2824" actId="14100"/>
          <ac:spMkLst>
            <pc:docMk/>
            <pc:sldMk cId="2950680576" sldId="417"/>
            <ac:spMk id="6" creationId="{D06C998C-D1A1-7D68-EC9D-C97B258C016C}"/>
          </ac:spMkLst>
        </pc:spChg>
        <pc:picChg chg="add mod ord">
          <ac:chgData name="Iva Vavic" userId="13a89f61-d74e-4100-9f82-8f9fd7ea3560" providerId="ADAL" clId="{2369E938-E45D-4E78-8D5E-87A8DDE9EF82}" dt="2023-02-27T07:31:13.943" v="953" actId="167"/>
          <ac:picMkLst>
            <pc:docMk/>
            <pc:sldMk cId="2950680576" sldId="417"/>
            <ac:picMk id="4" creationId="{D15BEECC-C256-2E15-0239-B8C07796C912}"/>
          </ac:picMkLst>
        </pc:picChg>
        <pc:picChg chg="add del mod">
          <ac:chgData name="Iva Vavic" userId="13a89f61-d74e-4100-9f82-8f9fd7ea3560" providerId="ADAL" clId="{2369E938-E45D-4E78-8D5E-87A8DDE9EF82}" dt="2023-02-27T07:33:22.897" v="968" actId="478"/>
          <ac:picMkLst>
            <pc:docMk/>
            <pc:sldMk cId="2950680576" sldId="417"/>
            <ac:picMk id="8" creationId="{D3967F69-29A2-EBDA-BFBA-856CB8F753DC}"/>
          </ac:picMkLst>
        </pc:picChg>
        <pc:picChg chg="del">
          <ac:chgData name="Iva Vavic" userId="13a89f61-d74e-4100-9f82-8f9fd7ea3560" providerId="ADAL" clId="{2369E938-E45D-4E78-8D5E-87A8DDE9EF82}" dt="2023-02-27T07:25:57.537" v="941" actId="478"/>
          <ac:picMkLst>
            <pc:docMk/>
            <pc:sldMk cId="2950680576" sldId="417"/>
            <ac:picMk id="9" creationId="{A79A4910-22A0-933D-9ED1-EF163B6739CA}"/>
          </ac:picMkLst>
        </pc:picChg>
        <pc:picChg chg="add mod">
          <ac:chgData name="Iva Vavic" userId="13a89f61-d74e-4100-9f82-8f9fd7ea3560" providerId="ADAL" clId="{2369E938-E45D-4E78-8D5E-87A8DDE9EF82}" dt="2023-02-27T07:35:48.665" v="1011" actId="1038"/>
          <ac:picMkLst>
            <pc:docMk/>
            <pc:sldMk cId="2950680576" sldId="417"/>
            <ac:picMk id="12" creationId="{3D06F37B-D275-1F3F-9C26-020A8F7BFDE8}"/>
          </ac:picMkLst>
        </pc:picChg>
      </pc:sldChg>
      <pc:sldChg chg="modSp add mod">
        <pc:chgData name="Iva Vavic" userId="13a89f61-d74e-4100-9f82-8f9fd7ea3560" providerId="ADAL" clId="{2369E938-E45D-4E78-8D5E-87A8DDE9EF82}" dt="2023-02-27T10:35:47.922" v="3367" actId="108"/>
        <pc:sldMkLst>
          <pc:docMk/>
          <pc:sldMk cId="3301431161" sldId="418"/>
        </pc:sldMkLst>
        <pc:spChg chg="mod">
          <ac:chgData name="Iva Vavic" userId="13a89f61-d74e-4100-9f82-8f9fd7ea3560" providerId="ADAL" clId="{2369E938-E45D-4E78-8D5E-87A8DDE9EF82}" dt="2023-02-27T10:35:47.922" v="3367" actId="108"/>
          <ac:spMkLst>
            <pc:docMk/>
            <pc:sldMk cId="3301431161" sldId="418"/>
            <ac:spMk id="4" creationId="{4A9045E3-A913-9466-AA9F-7B8F58F1C90C}"/>
          </ac:spMkLst>
        </pc:spChg>
      </pc:sldChg>
      <pc:sldChg chg="modSp add mod ord">
        <pc:chgData name="Iva Vavic" userId="13a89f61-d74e-4100-9f82-8f9fd7ea3560" providerId="ADAL" clId="{2369E938-E45D-4E78-8D5E-87A8DDE9EF82}" dt="2023-02-27T10:42:50.894" v="3486" actId="20577"/>
        <pc:sldMkLst>
          <pc:docMk/>
          <pc:sldMk cId="748832690" sldId="419"/>
        </pc:sldMkLst>
        <pc:spChg chg="mod">
          <ac:chgData name="Iva Vavic" userId="13a89f61-d74e-4100-9f82-8f9fd7ea3560" providerId="ADAL" clId="{2369E938-E45D-4E78-8D5E-87A8DDE9EF82}" dt="2023-02-27T10:42:50.894" v="3486" actId="20577"/>
          <ac:spMkLst>
            <pc:docMk/>
            <pc:sldMk cId="748832690" sldId="419"/>
            <ac:spMk id="17" creationId="{CD01EF23-FBC9-40B4-180A-2605C5030990}"/>
          </ac:spMkLst>
        </pc:spChg>
      </pc:sldChg>
      <pc:sldMasterChg chg="delSldLayout modSldLayout">
        <pc:chgData name="Iva Vavic" userId="13a89f61-d74e-4100-9f82-8f9fd7ea3560" providerId="ADAL" clId="{2369E938-E45D-4E78-8D5E-87A8DDE9EF82}" dt="2023-02-27T10:38:05.301" v="3388" actId="47"/>
        <pc:sldMasterMkLst>
          <pc:docMk/>
          <pc:sldMasterMk cId="0" sldId="2147483648"/>
        </pc:sldMasterMkLst>
        <pc:sldLayoutChg chg="delSp mod">
          <pc:chgData name="Iva Vavic" userId="13a89f61-d74e-4100-9f82-8f9fd7ea3560" providerId="ADAL" clId="{2369E938-E45D-4E78-8D5E-87A8DDE9EF82}" dt="2023-02-27T07:37:12.315" v="1019" actId="478"/>
          <pc:sldLayoutMkLst>
            <pc:docMk/>
            <pc:sldMasterMk cId="0" sldId="2147483648"/>
            <pc:sldLayoutMk cId="0" sldId="2147483663"/>
          </pc:sldLayoutMkLst>
          <pc:spChg chg="del">
            <ac:chgData name="Iva Vavic" userId="13a89f61-d74e-4100-9f82-8f9fd7ea3560" providerId="ADAL" clId="{2369E938-E45D-4E78-8D5E-87A8DDE9EF82}" dt="2023-02-27T07:37:10.474" v="1018" actId="478"/>
            <ac:spMkLst>
              <pc:docMk/>
              <pc:sldMasterMk cId="0" sldId="2147483648"/>
              <pc:sldLayoutMk cId="0" sldId="2147483663"/>
              <ac:spMk id="16" creationId="{00000000-0000-0000-0000-000000000000}"/>
            </ac:spMkLst>
          </pc:spChg>
          <pc:spChg chg="del">
            <ac:chgData name="Iva Vavic" userId="13a89f61-d74e-4100-9f82-8f9fd7ea3560" providerId="ADAL" clId="{2369E938-E45D-4E78-8D5E-87A8DDE9EF82}" dt="2023-02-27T07:37:07.209" v="1017" actId="478"/>
            <ac:spMkLst>
              <pc:docMk/>
              <pc:sldMasterMk cId="0" sldId="2147483648"/>
              <pc:sldLayoutMk cId="0" sldId="2147483663"/>
              <ac:spMk id="1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9"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3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3"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5" creationId="{00000000-0000-0000-0000-000000000000}"/>
            </ac:spMkLst>
          </pc:spChg>
          <pc:picChg chg="del">
            <ac:chgData name="Iva Vavic" userId="13a89f61-d74e-4100-9f82-8f9fd7ea3560" providerId="ADAL" clId="{2369E938-E45D-4E78-8D5E-87A8DDE9EF82}" dt="2023-02-27T07:37:12.315" v="1019" actId="478"/>
            <ac:picMkLst>
              <pc:docMk/>
              <pc:sldMasterMk cId="0" sldId="2147483648"/>
              <pc:sldLayoutMk cId="0" sldId="2147483663"/>
              <ac:picMk id="1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1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4" creationId="{00000000-0000-0000-0000-000000000000}"/>
            </ac:picMkLst>
          </pc:picChg>
        </pc:sldLayoutChg>
        <pc:sldLayoutChg chg="del">
          <pc:chgData name="Iva Vavic" userId="13a89f61-d74e-4100-9f82-8f9fd7ea3560" providerId="ADAL" clId="{2369E938-E45D-4E78-8D5E-87A8DDE9EF82}" dt="2023-02-27T10:38:05.301" v="3388" actId="47"/>
          <pc:sldLayoutMkLst>
            <pc:docMk/>
            <pc:sldMasterMk cId="0" sldId="2147483648"/>
            <pc:sldLayoutMk cId="316075943" sldId="2147483666"/>
          </pc:sldLayoutMkLst>
        </pc:sldLayoutChg>
        <pc:sldLayoutChg chg="del">
          <pc:chgData name="Iva Vavic" userId="13a89f61-d74e-4100-9f82-8f9fd7ea3560" providerId="ADAL" clId="{2369E938-E45D-4E78-8D5E-87A8DDE9EF82}" dt="2023-02-27T10:38:01.095" v="3387" actId="47"/>
          <pc:sldLayoutMkLst>
            <pc:docMk/>
            <pc:sldMasterMk cId="0" sldId="2147483648"/>
            <pc:sldLayoutMk cId="1883837996" sldId="2147483667"/>
          </pc:sldLayoutMkLst>
        </pc:sldLayoutChg>
      </pc:sldMasterChg>
    </pc:docChg>
  </pc:docChgLst>
  <pc:docChgLst>
    <pc:chgData name="Iva Vavic" userId="13a89f61-d74e-4100-9f82-8f9fd7ea3560" providerId="ADAL" clId="{2EBC39AC-33DA-4263-BAEE-AD012CB3CE1B}"/>
    <pc:docChg chg="undo redo custSel addSld delSld modSld sldOrd">
      <pc:chgData name="Iva Vavic" userId="13a89f61-d74e-4100-9f82-8f9fd7ea3560" providerId="ADAL" clId="{2EBC39AC-33DA-4263-BAEE-AD012CB3CE1B}" dt="2023-06-03T14:59:20.183" v="6006" actId="47"/>
      <pc:docMkLst>
        <pc:docMk/>
      </pc:docMkLst>
      <pc:sldChg chg="addSp delSp modSp del mod">
        <pc:chgData name="Iva Vavic" userId="13a89f61-d74e-4100-9f82-8f9fd7ea3560" providerId="ADAL" clId="{2EBC39AC-33DA-4263-BAEE-AD012CB3CE1B}" dt="2023-05-28T21:45:37.520" v="2639" actId="2696"/>
        <pc:sldMkLst>
          <pc:docMk/>
          <pc:sldMk cId="2265858915" sldId="266"/>
        </pc:sldMkLst>
        <pc:spChg chg="add mod">
          <ac:chgData name="Iva Vavic" userId="13a89f61-d74e-4100-9f82-8f9fd7ea3560" providerId="ADAL" clId="{2EBC39AC-33DA-4263-BAEE-AD012CB3CE1B}" dt="2023-05-28T21:43:51.243" v="2553" actId="1035"/>
          <ac:spMkLst>
            <pc:docMk/>
            <pc:sldMk cId="2265858915" sldId="266"/>
            <ac:spMk id="5" creationId="{AD3345E2-8670-B1AF-6B3D-9233470657B2}"/>
          </ac:spMkLst>
        </pc:spChg>
        <pc:spChg chg="add mod ord">
          <ac:chgData name="Iva Vavic" userId="13a89f61-d74e-4100-9f82-8f9fd7ea3560" providerId="ADAL" clId="{2EBC39AC-33DA-4263-BAEE-AD012CB3CE1B}" dt="2023-05-28T21:43:51.243" v="2553" actId="1035"/>
          <ac:spMkLst>
            <pc:docMk/>
            <pc:sldMk cId="2265858915" sldId="266"/>
            <ac:spMk id="6" creationId="{2D931E64-C756-8E9B-A598-2167500EB2EB}"/>
          </ac:spMkLst>
        </pc:spChg>
        <pc:spChg chg="mod">
          <ac:chgData name="Iva Vavic" userId="13a89f61-d74e-4100-9f82-8f9fd7ea3560" providerId="ADAL" clId="{2EBC39AC-33DA-4263-BAEE-AD012CB3CE1B}" dt="2023-05-28T21:32:43.366" v="2101" actId="1037"/>
          <ac:spMkLst>
            <pc:docMk/>
            <pc:sldMk cId="2265858915" sldId="266"/>
            <ac:spMk id="7" creationId="{8BC65051-CD12-F410-8DCE-CB3DD714B380}"/>
          </ac:spMkLst>
        </pc:spChg>
        <pc:spChg chg="mod">
          <ac:chgData name="Iva Vavic" userId="13a89f61-d74e-4100-9f82-8f9fd7ea3560" providerId="ADAL" clId="{2EBC39AC-33DA-4263-BAEE-AD012CB3CE1B}" dt="2023-05-28T21:33:32.449" v="2103" actId="1038"/>
          <ac:spMkLst>
            <pc:docMk/>
            <pc:sldMk cId="2265858915" sldId="266"/>
            <ac:spMk id="8" creationId="{F335F81D-43D8-CC86-F63D-A9D91BFEE4F3}"/>
          </ac:spMkLst>
        </pc:spChg>
        <pc:spChg chg="mod">
          <ac:chgData name="Iva Vavic" userId="13a89f61-d74e-4100-9f82-8f9fd7ea3560" providerId="ADAL" clId="{2EBC39AC-33DA-4263-BAEE-AD012CB3CE1B}" dt="2023-05-28T21:36:13.802" v="2135" actId="1037"/>
          <ac:spMkLst>
            <pc:docMk/>
            <pc:sldMk cId="2265858915" sldId="266"/>
            <ac:spMk id="9" creationId="{B91D76C8-B40B-82DF-A463-7FA49157F0E0}"/>
          </ac:spMkLst>
        </pc:spChg>
        <pc:picChg chg="mod">
          <ac:chgData name="Iva Vavic" userId="13a89f61-d74e-4100-9f82-8f9fd7ea3560" providerId="ADAL" clId="{2EBC39AC-33DA-4263-BAEE-AD012CB3CE1B}" dt="2023-05-28T21:29:55.203" v="1913" actId="1076"/>
          <ac:picMkLst>
            <pc:docMk/>
            <pc:sldMk cId="2265858915" sldId="266"/>
            <ac:picMk id="2" creationId="{D9B72898-B536-9A7B-7D07-0C9C32910A0B}"/>
          </ac:picMkLst>
        </pc:picChg>
        <pc:picChg chg="del mod">
          <ac:chgData name="Iva Vavic" userId="13a89f61-d74e-4100-9f82-8f9fd7ea3560" providerId="ADAL" clId="{2EBC39AC-33DA-4263-BAEE-AD012CB3CE1B}" dt="2023-05-28T16:44:50.016" v="1" actId="478"/>
          <ac:picMkLst>
            <pc:docMk/>
            <pc:sldMk cId="2265858915" sldId="266"/>
            <ac:picMk id="4" creationId="{FB1FB607-371C-EAB8-BCF1-9E6A4C4905C3}"/>
          </ac:picMkLst>
        </pc:picChg>
        <pc:picChg chg="add del mod ord">
          <ac:chgData name="Iva Vavic" userId="13a89f61-d74e-4100-9f82-8f9fd7ea3560" providerId="ADAL" clId="{2EBC39AC-33DA-4263-BAEE-AD012CB3CE1B}" dt="2023-05-28T21:42:16.789" v="2460" actId="167"/>
          <ac:picMkLst>
            <pc:docMk/>
            <pc:sldMk cId="2265858915" sldId="266"/>
            <ac:picMk id="4" creationId="{FF5D30D3-A535-4465-F7D8-B45263826EC5}"/>
          </ac:picMkLst>
        </pc:picChg>
      </pc:sldChg>
      <pc:sldChg chg="modSp mod setBg">
        <pc:chgData name="Iva Vavic" userId="13a89f61-d74e-4100-9f82-8f9fd7ea3560" providerId="ADAL" clId="{2EBC39AC-33DA-4263-BAEE-AD012CB3CE1B}" dt="2023-05-28T20:53:07.541" v="1573"/>
        <pc:sldMkLst>
          <pc:docMk/>
          <pc:sldMk cId="1472166204" sldId="298"/>
        </pc:sldMkLst>
        <pc:spChg chg="mod">
          <ac:chgData name="Iva Vavic" userId="13a89f61-d74e-4100-9f82-8f9fd7ea3560" providerId="ADAL" clId="{2EBC39AC-33DA-4263-BAEE-AD012CB3CE1B}" dt="2023-05-28T20:52:36.830" v="1572" actId="20577"/>
          <ac:spMkLst>
            <pc:docMk/>
            <pc:sldMk cId="1472166204" sldId="298"/>
            <ac:spMk id="4" creationId="{4A9045E3-A913-9466-AA9F-7B8F58F1C90C}"/>
          </ac:spMkLst>
        </pc:spChg>
      </pc:sldChg>
      <pc:sldChg chg="del">
        <pc:chgData name="Iva Vavic" userId="13a89f61-d74e-4100-9f82-8f9fd7ea3560" providerId="ADAL" clId="{2EBC39AC-33DA-4263-BAEE-AD012CB3CE1B}" dt="2023-05-28T21:43:57.591" v="2554" actId="47"/>
        <pc:sldMkLst>
          <pc:docMk/>
          <pc:sldMk cId="3983660992" sldId="375"/>
        </pc:sldMkLst>
      </pc:sldChg>
      <pc:sldChg chg="modSp del mod">
        <pc:chgData name="Iva Vavic" userId="13a89f61-d74e-4100-9f82-8f9fd7ea3560" providerId="ADAL" clId="{2EBC39AC-33DA-4263-BAEE-AD012CB3CE1B}" dt="2023-05-28T17:05:18.718" v="737" actId="2696"/>
        <pc:sldMkLst>
          <pc:docMk/>
          <pc:sldMk cId="3387411563" sldId="392"/>
        </pc:sldMkLst>
        <pc:spChg chg="mod">
          <ac:chgData name="Iva Vavic" userId="13a89f61-d74e-4100-9f82-8f9fd7ea3560" providerId="ADAL" clId="{2EBC39AC-33DA-4263-BAEE-AD012CB3CE1B}" dt="2023-05-28T17:05:12.077" v="736" actId="20577"/>
          <ac:spMkLst>
            <pc:docMk/>
            <pc:sldMk cId="3387411563" sldId="392"/>
            <ac:spMk id="2" creationId="{00000000-0000-0000-0000-000000000000}"/>
          </ac:spMkLst>
        </pc:spChg>
      </pc:sldChg>
      <pc:sldChg chg="addSp delSp modSp mod">
        <pc:chgData name="Iva Vavic" userId="13a89f61-d74e-4100-9f82-8f9fd7ea3560" providerId="ADAL" clId="{2EBC39AC-33DA-4263-BAEE-AD012CB3CE1B}" dt="2023-05-29T07:50:00.272" v="3557"/>
        <pc:sldMkLst>
          <pc:docMk/>
          <pc:sldMk cId="1301269577" sldId="416"/>
        </pc:sldMkLst>
        <pc:spChg chg="add del mod">
          <ac:chgData name="Iva Vavic" userId="13a89f61-d74e-4100-9f82-8f9fd7ea3560" providerId="ADAL" clId="{2EBC39AC-33DA-4263-BAEE-AD012CB3CE1B}" dt="2023-05-29T07:50:00.272" v="3557"/>
          <ac:spMkLst>
            <pc:docMk/>
            <pc:sldMk cId="1301269577" sldId="416"/>
            <ac:spMk id="4" creationId="{71108CD9-E928-B835-57A2-5508EFF61ABF}"/>
          </ac:spMkLst>
        </pc:spChg>
      </pc:sldChg>
      <pc:sldChg chg="modSp mod">
        <pc:chgData name="Iva Vavic" userId="13a89f61-d74e-4100-9f82-8f9fd7ea3560" providerId="ADAL" clId="{2EBC39AC-33DA-4263-BAEE-AD012CB3CE1B}" dt="2023-05-29T10:28:59.447" v="6003" actId="255"/>
        <pc:sldMkLst>
          <pc:docMk/>
          <pc:sldMk cId="1525568896" sldId="427"/>
        </pc:sldMkLst>
        <pc:spChg chg="mod">
          <ac:chgData name="Iva Vavic" userId="13a89f61-d74e-4100-9f82-8f9fd7ea3560" providerId="ADAL" clId="{2EBC39AC-33DA-4263-BAEE-AD012CB3CE1B}" dt="2023-05-29T10:28:59.447" v="6003" actId="255"/>
          <ac:spMkLst>
            <pc:docMk/>
            <pc:sldMk cId="1525568896" sldId="427"/>
            <ac:spMk id="15" creationId="{AF18885C-59DE-DC9B-B6E2-CC9EEF3CC241}"/>
          </ac:spMkLst>
        </pc:spChg>
        <pc:picChg chg="mod">
          <ac:chgData name="Iva Vavic" userId="13a89f61-d74e-4100-9f82-8f9fd7ea3560" providerId="ADAL" clId="{2EBC39AC-33DA-4263-BAEE-AD012CB3CE1B}" dt="2023-05-28T20:47:05.414" v="1389" actId="1037"/>
          <ac:picMkLst>
            <pc:docMk/>
            <pc:sldMk cId="1525568896" sldId="427"/>
            <ac:picMk id="8" creationId="{A4EADF20-2B48-3B59-427E-AC07BA8DB3FE}"/>
          </ac:picMkLst>
        </pc:picChg>
      </pc:sldChg>
      <pc:sldChg chg="del">
        <pc:chgData name="Iva Vavic" userId="13a89f61-d74e-4100-9f82-8f9fd7ea3560" providerId="ADAL" clId="{2EBC39AC-33DA-4263-BAEE-AD012CB3CE1B}" dt="2023-05-28T17:05:47.431" v="779" actId="47"/>
        <pc:sldMkLst>
          <pc:docMk/>
          <pc:sldMk cId="3468599144" sldId="446"/>
        </pc:sldMkLst>
      </pc:sldChg>
      <pc:sldChg chg="del">
        <pc:chgData name="Iva Vavic" userId="13a89f61-d74e-4100-9f82-8f9fd7ea3560" providerId="ADAL" clId="{2EBC39AC-33DA-4263-BAEE-AD012CB3CE1B}" dt="2023-05-28T17:05:24.923" v="740" actId="47"/>
        <pc:sldMkLst>
          <pc:docMk/>
          <pc:sldMk cId="4024180716" sldId="448"/>
        </pc:sldMkLst>
      </pc:sldChg>
      <pc:sldChg chg="del">
        <pc:chgData name="Iva Vavic" userId="13a89f61-d74e-4100-9f82-8f9fd7ea3560" providerId="ADAL" clId="{2EBC39AC-33DA-4263-BAEE-AD012CB3CE1B}" dt="2023-05-28T17:05:22.229" v="738" actId="47"/>
        <pc:sldMkLst>
          <pc:docMk/>
          <pc:sldMk cId="1440235812" sldId="458"/>
        </pc:sldMkLst>
      </pc:sldChg>
      <pc:sldChg chg="modSp del mod">
        <pc:chgData name="Iva Vavic" userId="13a89f61-d74e-4100-9f82-8f9fd7ea3560" providerId="ADAL" clId="{2EBC39AC-33DA-4263-BAEE-AD012CB3CE1B}" dt="2023-05-29T06:59:20.326" v="2662" actId="47"/>
        <pc:sldMkLst>
          <pc:docMk/>
          <pc:sldMk cId="3947112671" sldId="459"/>
        </pc:sldMkLst>
        <pc:spChg chg="mod">
          <ac:chgData name="Iva Vavic" userId="13a89f61-d74e-4100-9f82-8f9fd7ea3560" providerId="ADAL" clId="{2EBC39AC-33DA-4263-BAEE-AD012CB3CE1B}" dt="2023-05-28T16:56:07.982" v="342" actId="20577"/>
          <ac:spMkLst>
            <pc:docMk/>
            <pc:sldMk cId="3947112671" sldId="459"/>
            <ac:spMk id="2" creationId="{00000000-0000-0000-0000-000000000000}"/>
          </ac:spMkLst>
        </pc:spChg>
        <pc:spChg chg="mod">
          <ac:chgData name="Iva Vavic" userId="13a89f61-d74e-4100-9f82-8f9fd7ea3560" providerId="ADAL" clId="{2EBC39AC-33DA-4263-BAEE-AD012CB3CE1B}" dt="2023-05-28T16:55:33.989" v="296" actId="20577"/>
          <ac:spMkLst>
            <pc:docMk/>
            <pc:sldMk cId="3947112671" sldId="459"/>
            <ac:spMk id="3" creationId="{E75F4439-6F29-CF96-009C-DD96354E10C6}"/>
          </ac:spMkLst>
        </pc:spChg>
        <pc:graphicFrameChg chg="modGraphic">
          <ac:chgData name="Iva Vavic" userId="13a89f61-d74e-4100-9f82-8f9fd7ea3560" providerId="ADAL" clId="{2EBC39AC-33DA-4263-BAEE-AD012CB3CE1B}" dt="2023-05-28T16:55:59.606" v="313" actId="2164"/>
          <ac:graphicFrameMkLst>
            <pc:docMk/>
            <pc:sldMk cId="3947112671" sldId="459"/>
            <ac:graphicFrameMk id="4" creationId="{005873F7-AAD8-1E8B-78BE-B578DEAACB6B}"/>
          </ac:graphicFrameMkLst>
        </pc:graphicFrameChg>
      </pc:sldChg>
      <pc:sldChg chg="del">
        <pc:chgData name="Iva Vavic" userId="13a89f61-d74e-4100-9f82-8f9fd7ea3560" providerId="ADAL" clId="{2EBC39AC-33DA-4263-BAEE-AD012CB3CE1B}" dt="2023-05-28T17:02:54.975" v="732" actId="47"/>
        <pc:sldMkLst>
          <pc:docMk/>
          <pc:sldMk cId="3283349316" sldId="461"/>
        </pc:sldMkLst>
      </pc:sldChg>
      <pc:sldChg chg="del">
        <pc:chgData name="Iva Vavic" userId="13a89f61-d74e-4100-9f82-8f9fd7ea3560" providerId="ADAL" clId="{2EBC39AC-33DA-4263-BAEE-AD012CB3CE1B}" dt="2023-05-28T17:02:55.747" v="733" actId="47"/>
        <pc:sldMkLst>
          <pc:docMk/>
          <pc:sldMk cId="629688564" sldId="462"/>
        </pc:sldMkLst>
      </pc:sldChg>
      <pc:sldChg chg="del">
        <pc:chgData name="Iva Vavic" userId="13a89f61-d74e-4100-9f82-8f9fd7ea3560" providerId="ADAL" clId="{2EBC39AC-33DA-4263-BAEE-AD012CB3CE1B}" dt="2023-05-28T16:55:07.072" v="271" actId="47"/>
        <pc:sldMkLst>
          <pc:docMk/>
          <pc:sldMk cId="1933094179" sldId="463"/>
        </pc:sldMkLst>
      </pc:sldChg>
      <pc:sldChg chg="del">
        <pc:chgData name="Iva Vavic" userId="13a89f61-d74e-4100-9f82-8f9fd7ea3560" providerId="ADAL" clId="{2EBC39AC-33DA-4263-BAEE-AD012CB3CE1B}" dt="2023-05-28T16:55:08.296" v="272" actId="47"/>
        <pc:sldMkLst>
          <pc:docMk/>
          <pc:sldMk cId="3937283596" sldId="466"/>
        </pc:sldMkLst>
      </pc:sldChg>
      <pc:sldChg chg="del">
        <pc:chgData name="Iva Vavic" userId="13a89f61-d74e-4100-9f82-8f9fd7ea3560" providerId="ADAL" clId="{2EBC39AC-33DA-4263-BAEE-AD012CB3CE1B}" dt="2023-05-28T16:55:10.094" v="273" actId="47"/>
        <pc:sldMkLst>
          <pc:docMk/>
          <pc:sldMk cId="2743908990" sldId="467"/>
        </pc:sldMkLst>
      </pc:sldChg>
      <pc:sldChg chg="del">
        <pc:chgData name="Iva Vavic" userId="13a89f61-d74e-4100-9f82-8f9fd7ea3560" providerId="ADAL" clId="{2EBC39AC-33DA-4263-BAEE-AD012CB3CE1B}" dt="2023-05-28T17:05:23.680" v="739" actId="47"/>
        <pc:sldMkLst>
          <pc:docMk/>
          <pc:sldMk cId="2437242979" sldId="469"/>
        </pc:sldMkLst>
      </pc:sldChg>
      <pc:sldChg chg="addSp delSp modSp add mod ord">
        <pc:chgData name="Iva Vavic" userId="13a89f61-d74e-4100-9f82-8f9fd7ea3560" providerId="ADAL" clId="{2EBC39AC-33DA-4263-BAEE-AD012CB3CE1B}" dt="2023-05-29T07:52:31.331" v="3744" actId="1036"/>
        <pc:sldMkLst>
          <pc:docMk/>
          <pc:sldMk cId="1697380125" sldId="470"/>
        </pc:sldMkLst>
        <pc:spChg chg="mod">
          <ac:chgData name="Iva Vavic" userId="13a89f61-d74e-4100-9f82-8f9fd7ea3560" providerId="ADAL" clId="{2EBC39AC-33DA-4263-BAEE-AD012CB3CE1B}" dt="2023-05-28T17:02:09.105" v="639" actId="20577"/>
          <ac:spMkLst>
            <pc:docMk/>
            <pc:sldMk cId="1697380125" sldId="470"/>
            <ac:spMk id="2" creationId="{00000000-0000-0000-0000-000000000000}"/>
          </ac:spMkLst>
        </pc:spChg>
        <pc:spChg chg="mod">
          <ac:chgData name="Iva Vavic" userId="13a89f61-d74e-4100-9f82-8f9fd7ea3560" providerId="ADAL" clId="{2EBC39AC-33DA-4263-BAEE-AD012CB3CE1B}" dt="2023-05-29T07:52:31.331" v="3744" actId="1036"/>
          <ac:spMkLst>
            <pc:docMk/>
            <pc:sldMk cId="1697380125" sldId="470"/>
            <ac:spMk id="15" creationId="{AF18885C-59DE-DC9B-B6E2-CC9EEF3CC241}"/>
          </ac:spMkLst>
        </pc:spChg>
        <pc:picChg chg="add mod">
          <ac:chgData name="Iva Vavic" userId="13a89f61-d74e-4100-9f82-8f9fd7ea3560" providerId="ADAL" clId="{2EBC39AC-33DA-4263-BAEE-AD012CB3CE1B}" dt="2023-05-28T16:47:07.386" v="39" actId="1036"/>
          <ac:picMkLst>
            <pc:docMk/>
            <pc:sldMk cId="1697380125" sldId="470"/>
            <ac:picMk id="4" creationId="{B625E29B-F7FA-A623-60B5-1904F15D9DAB}"/>
          </ac:picMkLst>
        </pc:picChg>
        <pc:picChg chg="del">
          <ac:chgData name="Iva Vavic" userId="13a89f61-d74e-4100-9f82-8f9fd7ea3560" providerId="ADAL" clId="{2EBC39AC-33DA-4263-BAEE-AD012CB3CE1B}" dt="2023-05-28T16:45:05.027" v="3" actId="478"/>
          <ac:picMkLst>
            <pc:docMk/>
            <pc:sldMk cId="1697380125" sldId="470"/>
            <ac:picMk id="8" creationId="{A4EADF20-2B48-3B59-427E-AC07BA8DB3FE}"/>
          </ac:picMkLst>
        </pc:picChg>
        <pc:picChg chg="add mod">
          <ac:chgData name="Iva Vavic" userId="13a89f61-d74e-4100-9f82-8f9fd7ea3560" providerId="ADAL" clId="{2EBC39AC-33DA-4263-BAEE-AD012CB3CE1B}" dt="2023-05-28T16:47:07.386" v="39" actId="1036"/>
          <ac:picMkLst>
            <pc:docMk/>
            <pc:sldMk cId="1697380125" sldId="470"/>
            <ac:picMk id="9" creationId="{D27DCDBF-3949-97CF-9273-5A2A5A143EC8}"/>
          </ac:picMkLst>
        </pc:picChg>
      </pc:sldChg>
      <pc:sldChg chg="delSp modSp add del mod ord">
        <pc:chgData name="Iva Vavic" userId="13a89f61-d74e-4100-9f82-8f9fd7ea3560" providerId="ADAL" clId="{2EBC39AC-33DA-4263-BAEE-AD012CB3CE1B}" dt="2023-05-29T10:06:06.961" v="5596" actId="47"/>
        <pc:sldMkLst>
          <pc:docMk/>
          <pc:sldMk cId="2790411839" sldId="471"/>
        </pc:sldMkLst>
        <pc:spChg chg="mod">
          <ac:chgData name="Iva Vavic" userId="13a89f61-d74e-4100-9f82-8f9fd7ea3560" providerId="ADAL" clId="{2EBC39AC-33DA-4263-BAEE-AD012CB3CE1B}" dt="2023-05-28T17:00:30.758" v="369" actId="14100"/>
          <ac:spMkLst>
            <pc:docMk/>
            <pc:sldMk cId="2790411839" sldId="471"/>
            <ac:spMk id="2" creationId="{00000000-0000-0000-0000-000000000000}"/>
          </ac:spMkLst>
        </pc:spChg>
        <pc:spChg chg="mod">
          <ac:chgData name="Iva Vavic" userId="13a89f61-d74e-4100-9f82-8f9fd7ea3560" providerId="ADAL" clId="{2EBC39AC-33DA-4263-BAEE-AD012CB3CE1B}" dt="2023-05-28T17:01:58.165" v="627" actId="20577"/>
          <ac:spMkLst>
            <pc:docMk/>
            <pc:sldMk cId="2790411839" sldId="471"/>
            <ac:spMk id="15" creationId="{AF18885C-59DE-DC9B-B6E2-CC9EEF3CC241}"/>
          </ac:spMkLst>
        </pc:spChg>
        <pc:picChg chg="del">
          <ac:chgData name="Iva Vavic" userId="13a89f61-d74e-4100-9f82-8f9fd7ea3560" providerId="ADAL" clId="{2EBC39AC-33DA-4263-BAEE-AD012CB3CE1B}" dt="2023-05-28T17:00:37.648" v="370" actId="478"/>
          <ac:picMkLst>
            <pc:docMk/>
            <pc:sldMk cId="2790411839" sldId="471"/>
            <ac:picMk id="4" creationId="{B625E29B-F7FA-A623-60B5-1904F15D9DAB}"/>
          </ac:picMkLst>
        </pc:picChg>
        <pc:picChg chg="del">
          <ac:chgData name="Iva Vavic" userId="13a89f61-d74e-4100-9f82-8f9fd7ea3560" providerId="ADAL" clId="{2EBC39AC-33DA-4263-BAEE-AD012CB3CE1B}" dt="2023-05-28T17:00:39.741" v="371" actId="478"/>
          <ac:picMkLst>
            <pc:docMk/>
            <pc:sldMk cId="2790411839" sldId="471"/>
            <ac:picMk id="9" creationId="{D27DCDBF-3949-97CF-9273-5A2A5A143EC8}"/>
          </ac:picMkLst>
        </pc:picChg>
      </pc:sldChg>
      <pc:sldChg chg="addSp delSp modSp add mod">
        <pc:chgData name="Iva Vavic" userId="13a89f61-d74e-4100-9f82-8f9fd7ea3560" providerId="ADAL" clId="{2EBC39AC-33DA-4263-BAEE-AD012CB3CE1B}" dt="2023-05-28T20:29:14.333" v="1370" actId="1036"/>
        <pc:sldMkLst>
          <pc:docMk/>
          <pc:sldMk cId="713679137" sldId="472"/>
        </pc:sldMkLst>
        <pc:spChg chg="mod">
          <ac:chgData name="Iva Vavic" userId="13a89f61-d74e-4100-9f82-8f9fd7ea3560" providerId="ADAL" clId="{2EBC39AC-33DA-4263-BAEE-AD012CB3CE1B}" dt="2023-05-28T17:02:38.492" v="709" actId="20577"/>
          <ac:spMkLst>
            <pc:docMk/>
            <pc:sldMk cId="713679137" sldId="472"/>
            <ac:spMk id="2" creationId="{00000000-0000-0000-0000-000000000000}"/>
          </ac:spMkLst>
        </pc:spChg>
        <pc:spChg chg="del mod">
          <ac:chgData name="Iva Vavic" userId="13a89f61-d74e-4100-9f82-8f9fd7ea3560" providerId="ADAL" clId="{2EBC39AC-33DA-4263-BAEE-AD012CB3CE1B}" dt="2023-05-28T20:24:23.848" v="1312" actId="478"/>
          <ac:spMkLst>
            <pc:docMk/>
            <pc:sldMk cId="713679137" sldId="472"/>
            <ac:spMk id="15" creationId="{AF18885C-59DE-DC9B-B6E2-CC9EEF3CC241}"/>
          </ac:spMkLst>
        </pc:spChg>
        <pc:graphicFrameChg chg="add mod ord">
          <ac:chgData name="Iva Vavic" userId="13a89f61-d74e-4100-9f82-8f9fd7ea3560" providerId="ADAL" clId="{2EBC39AC-33DA-4263-BAEE-AD012CB3CE1B}" dt="2023-05-28T20:29:14.333" v="1370" actId="1036"/>
          <ac:graphicFrameMkLst>
            <pc:docMk/>
            <pc:sldMk cId="713679137" sldId="472"/>
            <ac:graphicFrameMk id="3" creationId="{061622F2-A399-0650-29B3-78BCE38E1FF2}"/>
          </ac:graphicFrameMkLst>
        </pc:graphicFrameChg>
      </pc:sldChg>
      <pc:sldChg chg="addSp delSp modSp add mod">
        <pc:chgData name="Iva Vavic" userId="13a89f61-d74e-4100-9f82-8f9fd7ea3560" providerId="ADAL" clId="{2EBC39AC-33DA-4263-BAEE-AD012CB3CE1B}" dt="2023-05-29T07:32:20.434" v="3385" actId="1035"/>
        <pc:sldMkLst>
          <pc:docMk/>
          <pc:sldMk cId="2208766405" sldId="473"/>
        </pc:sldMkLst>
        <pc:spChg chg="mod">
          <ac:chgData name="Iva Vavic" userId="13a89f61-d74e-4100-9f82-8f9fd7ea3560" providerId="ADAL" clId="{2EBC39AC-33DA-4263-BAEE-AD012CB3CE1B}" dt="2023-05-29T07:21:40.897" v="3282" actId="20577"/>
          <ac:spMkLst>
            <pc:docMk/>
            <pc:sldMk cId="2208766405" sldId="473"/>
            <ac:spMk id="2" creationId="{00000000-0000-0000-0000-000000000000}"/>
          </ac:spMkLst>
        </pc:spChg>
        <pc:spChg chg="mod">
          <ac:chgData name="Iva Vavic" userId="13a89f61-d74e-4100-9f82-8f9fd7ea3560" providerId="ADAL" clId="{2EBC39AC-33DA-4263-BAEE-AD012CB3CE1B}" dt="2023-05-29T07:32:20.434" v="3385" actId="1035"/>
          <ac:spMkLst>
            <pc:docMk/>
            <pc:sldMk cId="2208766405" sldId="473"/>
            <ac:spMk id="3" creationId="{E75F4439-6F29-CF96-009C-DD96354E10C6}"/>
          </ac:spMkLst>
        </pc:spChg>
        <pc:graphicFrameChg chg="del modGraphic">
          <ac:chgData name="Iva Vavic" userId="13a89f61-d74e-4100-9f82-8f9fd7ea3560" providerId="ADAL" clId="{2EBC39AC-33DA-4263-BAEE-AD012CB3CE1B}" dt="2023-05-29T07:08:39.755" v="2663" actId="478"/>
          <ac:graphicFrameMkLst>
            <pc:docMk/>
            <pc:sldMk cId="2208766405" sldId="473"/>
            <ac:graphicFrameMk id="4" creationId="{005873F7-AAD8-1E8B-78BE-B578DEAACB6B}"/>
          </ac:graphicFrameMkLst>
        </pc:graphicFrameChg>
        <pc:graphicFrameChg chg="add mod modGraphic">
          <ac:chgData name="Iva Vavic" userId="13a89f61-d74e-4100-9f82-8f9fd7ea3560" providerId="ADAL" clId="{2EBC39AC-33DA-4263-BAEE-AD012CB3CE1B}" dt="2023-05-29T07:20:48.800" v="3253" actId="313"/>
          <ac:graphicFrameMkLst>
            <pc:docMk/>
            <pc:sldMk cId="2208766405" sldId="473"/>
            <ac:graphicFrameMk id="6" creationId="{E644C5C2-C6A9-501E-AFF4-6767DFD59B39}"/>
          </ac:graphicFrameMkLst>
        </pc:graphicFrameChg>
      </pc:sldChg>
      <pc:sldChg chg="addSp delSp modSp add mod ord">
        <pc:chgData name="Iva Vavic" userId="13a89f61-d74e-4100-9f82-8f9fd7ea3560" providerId="ADAL" clId="{2EBC39AC-33DA-4263-BAEE-AD012CB3CE1B}" dt="2023-05-29T07:47:48.006" v="3552" actId="14100"/>
        <pc:sldMkLst>
          <pc:docMk/>
          <pc:sldMk cId="1305339864" sldId="474"/>
        </pc:sldMkLst>
        <pc:spChg chg="mod">
          <ac:chgData name="Iva Vavic" userId="13a89f61-d74e-4100-9f82-8f9fd7ea3560" providerId="ADAL" clId="{2EBC39AC-33DA-4263-BAEE-AD012CB3CE1B}" dt="2023-05-28T17:10:06.229" v="1271" actId="20577"/>
          <ac:spMkLst>
            <pc:docMk/>
            <pc:sldMk cId="1305339864" sldId="474"/>
            <ac:spMk id="2" creationId="{00000000-0000-0000-0000-000000000000}"/>
          </ac:spMkLst>
        </pc:spChg>
        <pc:spChg chg="del mod">
          <ac:chgData name="Iva Vavic" userId="13a89f61-d74e-4100-9f82-8f9fd7ea3560" providerId="ADAL" clId="{2EBC39AC-33DA-4263-BAEE-AD012CB3CE1B}" dt="2023-05-29T07:32:55.818" v="3389" actId="478"/>
          <ac:spMkLst>
            <pc:docMk/>
            <pc:sldMk cId="1305339864" sldId="474"/>
            <ac:spMk id="15" creationId="{AF18885C-59DE-DC9B-B6E2-CC9EEF3CC241}"/>
          </ac:spMkLst>
        </pc:spChg>
        <pc:picChg chg="add mod">
          <ac:chgData name="Iva Vavic" userId="13a89f61-d74e-4100-9f82-8f9fd7ea3560" providerId="ADAL" clId="{2EBC39AC-33DA-4263-BAEE-AD012CB3CE1B}" dt="2023-05-29T07:47:48.006" v="3552" actId="14100"/>
          <ac:picMkLst>
            <pc:docMk/>
            <pc:sldMk cId="1305339864" sldId="474"/>
            <ac:picMk id="4" creationId="{7BDC8C1F-7085-763D-6618-E885403C27FF}"/>
          </ac:picMkLst>
        </pc:picChg>
        <pc:picChg chg="add mod">
          <ac:chgData name="Iva Vavic" userId="13a89f61-d74e-4100-9f82-8f9fd7ea3560" providerId="ADAL" clId="{2EBC39AC-33DA-4263-BAEE-AD012CB3CE1B}" dt="2023-05-29T07:47:48.006" v="3552" actId="14100"/>
          <ac:picMkLst>
            <pc:docMk/>
            <pc:sldMk cId="1305339864" sldId="474"/>
            <ac:picMk id="8" creationId="{F79511C1-F420-8525-228C-89E614CBE59D}"/>
          </ac:picMkLst>
        </pc:picChg>
      </pc:sldChg>
      <pc:sldChg chg="addSp delSp modSp add mod">
        <pc:chgData name="Iva Vavic" userId="13a89f61-d74e-4100-9f82-8f9fd7ea3560" providerId="ADAL" clId="{2EBC39AC-33DA-4263-BAEE-AD012CB3CE1B}" dt="2023-05-28T20:23:19.780" v="1311" actId="1036"/>
        <pc:sldMkLst>
          <pc:docMk/>
          <pc:sldMk cId="218813829" sldId="475"/>
        </pc:sldMkLst>
        <pc:spChg chg="del">
          <ac:chgData name="Iva Vavic" userId="13a89f61-d74e-4100-9f82-8f9fd7ea3560" providerId="ADAL" clId="{2EBC39AC-33DA-4263-BAEE-AD012CB3CE1B}" dt="2023-05-28T19:44:51.683" v="1280" actId="478"/>
          <ac:spMkLst>
            <pc:docMk/>
            <pc:sldMk cId="218813829" sldId="475"/>
            <ac:spMk id="15" creationId="{AF18885C-59DE-DC9B-B6E2-CC9EEF3CC241}"/>
          </ac:spMkLst>
        </pc:spChg>
        <pc:graphicFrameChg chg="add mod ord">
          <ac:chgData name="Iva Vavic" userId="13a89f61-d74e-4100-9f82-8f9fd7ea3560" providerId="ADAL" clId="{2EBC39AC-33DA-4263-BAEE-AD012CB3CE1B}" dt="2023-05-28T20:23:19.780" v="1311" actId="1036"/>
          <ac:graphicFrameMkLst>
            <pc:docMk/>
            <pc:sldMk cId="218813829" sldId="475"/>
            <ac:graphicFrameMk id="3" creationId="{72ADBEE8-15C0-BD55-8F91-A6F8540DEA96}"/>
          </ac:graphicFrameMkLst>
        </pc:graphicFrameChg>
      </pc:sldChg>
      <pc:sldChg chg="addSp delSp modSp add mod">
        <pc:chgData name="Iva Vavic" userId="13a89f61-d74e-4100-9f82-8f9fd7ea3560" providerId="ADAL" clId="{2EBC39AC-33DA-4263-BAEE-AD012CB3CE1B}" dt="2023-05-28T20:34:09.132" v="1382" actId="478"/>
        <pc:sldMkLst>
          <pc:docMk/>
          <pc:sldMk cId="2423645643" sldId="476"/>
        </pc:sldMkLst>
        <pc:graphicFrameChg chg="del">
          <ac:chgData name="Iva Vavic" userId="13a89f61-d74e-4100-9f82-8f9fd7ea3560" providerId="ADAL" clId="{2EBC39AC-33DA-4263-BAEE-AD012CB3CE1B}" dt="2023-05-28T20:34:09.132" v="1382" actId="478"/>
          <ac:graphicFrameMkLst>
            <pc:docMk/>
            <pc:sldMk cId="2423645643" sldId="476"/>
            <ac:graphicFrameMk id="3" creationId="{061622F2-A399-0650-29B3-78BCE38E1FF2}"/>
          </ac:graphicFrameMkLst>
        </pc:graphicFrameChg>
        <pc:graphicFrameChg chg="add mod ord">
          <ac:chgData name="Iva Vavic" userId="13a89f61-d74e-4100-9f82-8f9fd7ea3560" providerId="ADAL" clId="{2EBC39AC-33DA-4263-BAEE-AD012CB3CE1B}" dt="2023-05-28T20:33:59.013" v="1381" actId="167"/>
          <ac:graphicFrameMkLst>
            <pc:docMk/>
            <pc:sldMk cId="2423645643" sldId="476"/>
            <ac:graphicFrameMk id="4" creationId="{89D53106-AC1F-3B0A-5709-3E9DAFECC55F}"/>
          </ac:graphicFrameMkLst>
        </pc:graphicFrameChg>
      </pc:sldChg>
      <pc:sldChg chg="addSp delSp modSp add del mod">
        <pc:chgData name="Iva Vavic" userId="13a89f61-d74e-4100-9f82-8f9fd7ea3560" providerId="ADAL" clId="{2EBC39AC-33DA-4263-BAEE-AD012CB3CE1B}" dt="2023-06-03T14:59:20.183" v="6006" actId="47"/>
        <pc:sldMkLst>
          <pc:docMk/>
          <pc:sldMk cId="2136516464" sldId="477"/>
        </pc:sldMkLst>
        <pc:spChg chg="add del mod">
          <ac:chgData name="Iva Vavic" userId="13a89f61-d74e-4100-9f82-8f9fd7ea3560" providerId="ADAL" clId="{2EBC39AC-33DA-4263-BAEE-AD012CB3CE1B}" dt="2023-05-28T21:44:41.254" v="2638" actId="207"/>
          <ac:spMkLst>
            <pc:docMk/>
            <pc:sldMk cId="2136516464" sldId="477"/>
            <ac:spMk id="6" creationId="{2D931E64-C756-8E9B-A598-2167500EB2EB}"/>
          </ac:spMkLst>
        </pc:spChg>
      </pc:sldChg>
      <pc:sldChg chg="addSp delSp modSp add mod">
        <pc:chgData name="Iva Vavic" userId="13a89f61-d74e-4100-9f82-8f9fd7ea3560" providerId="ADAL" clId="{2EBC39AC-33DA-4263-BAEE-AD012CB3CE1B}" dt="2023-05-28T21:45:51.225" v="2643" actId="478"/>
        <pc:sldMkLst>
          <pc:docMk/>
          <pc:sldMk cId="4123397747" sldId="478"/>
        </pc:sldMkLst>
        <pc:spChg chg="del">
          <ac:chgData name="Iva Vavic" userId="13a89f61-d74e-4100-9f82-8f9fd7ea3560" providerId="ADAL" clId="{2EBC39AC-33DA-4263-BAEE-AD012CB3CE1B}" dt="2023-05-28T21:45:47.290" v="2642" actId="478"/>
          <ac:spMkLst>
            <pc:docMk/>
            <pc:sldMk cId="4123397747" sldId="478"/>
            <ac:spMk id="5" creationId="{AD3345E2-8670-B1AF-6B3D-9233470657B2}"/>
          </ac:spMkLst>
        </pc:spChg>
        <pc:spChg chg="del">
          <ac:chgData name="Iva Vavic" userId="13a89f61-d74e-4100-9f82-8f9fd7ea3560" providerId="ADAL" clId="{2EBC39AC-33DA-4263-BAEE-AD012CB3CE1B}" dt="2023-05-28T21:45:44.818" v="2641" actId="478"/>
          <ac:spMkLst>
            <pc:docMk/>
            <pc:sldMk cId="4123397747" sldId="478"/>
            <ac:spMk id="6" creationId="{2D931E64-C756-8E9B-A598-2167500EB2EB}"/>
          </ac:spMkLst>
        </pc:spChg>
        <pc:spChg chg="add del mod">
          <ac:chgData name="Iva Vavic" userId="13a89f61-d74e-4100-9f82-8f9fd7ea3560" providerId="ADAL" clId="{2EBC39AC-33DA-4263-BAEE-AD012CB3CE1B}" dt="2023-05-28T21:45:51.225" v="2643" actId="478"/>
          <ac:spMkLst>
            <pc:docMk/>
            <pc:sldMk cId="4123397747" sldId="478"/>
            <ac:spMk id="10" creationId="{AA3F873A-1F54-2EEF-7751-DF49A3FC8F00}"/>
          </ac:spMkLst>
        </pc:spChg>
      </pc:sldChg>
      <pc:sldChg chg="addSp delSp modSp add mod">
        <pc:chgData name="Iva Vavic" userId="13a89f61-d74e-4100-9f82-8f9fd7ea3560" providerId="ADAL" clId="{2EBC39AC-33DA-4263-BAEE-AD012CB3CE1B}" dt="2023-05-29T06:59:07.426" v="2661" actId="255"/>
        <pc:sldMkLst>
          <pc:docMk/>
          <pc:sldMk cId="970451175" sldId="479"/>
        </pc:sldMkLst>
        <pc:spChg chg="del">
          <ac:chgData name="Iva Vavic" userId="13a89f61-d74e-4100-9f82-8f9fd7ea3560" providerId="ADAL" clId="{2EBC39AC-33DA-4263-BAEE-AD012CB3CE1B}" dt="2023-05-29T06:56:59.015" v="2647" actId="478"/>
          <ac:spMkLst>
            <pc:docMk/>
            <pc:sldMk cId="970451175" sldId="479"/>
            <ac:spMk id="3" creationId="{E75F4439-6F29-CF96-009C-DD96354E10C6}"/>
          </ac:spMkLst>
        </pc:spChg>
        <pc:graphicFrameChg chg="del">
          <ac:chgData name="Iva Vavic" userId="13a89f61-d74e-4100-9f82-8f9fd7ea3560" providerId="ADAL" clId="{2EBC39AC-33DA-4263-BAEE-AD012CB3CE1B}" dt="2023-05-29T06:57:30.738" v="2648" actId="478"/>
          <ac:graphicFrameMkLst>
            <pc:docMk/>
            <pc:sldMk cId="970451175" sldId="479"/>
            <ac:graphicFrameMk id="4" creationId="{005873F7-AAD8-1E8B-78BE-B578DEAACB6B}"/>
          </ac:graphicFrameMkLst>
        </pc:graphicFrameChg>
        <pc:graphicFrameChg chg="add del mod">
          <ac:chgData name="Iva Vavic" userId="13a89f61-d74e-4100-9f82-8f9fd7ea3560" providerId="ADAL" clId="{2EBC39AC-33DA-4263-BAEE-AD012CB3CE1B}" dt="2023-05-29T06:57:41.314" v="2652"/>
          <ac:graphicFrameMkLst>
            <pc:docMk/>
            <pc:sldMk cId="970451175" sldId="479"/>
            <ac:graphicFrameMk id="6" creationId="{06DFFABC-041E-CD46-42D3-A70B77322F61}"/>
          </ac:graphicFrameMkLst>
        </pc:graphicFrameChg>
        <pc:graphicFrameChg chg="add mod modGraphic">
          <ac:chgData name="Iva Vavic" userId="13a89f61-d74e-4100-9f82-8f9fd7ea3560" providerId="ADAL" clId="{2EBC39AC-33DA-4263-BAEE-AD012CB3CE1B}" dt="2023-05-29T06:59:07.426" v="2661" actId="255"/>
          <ac:graphicFrameMkLst>
            <pc:docMk/>
            <pc:sldMk cId="970451175" sldId="479"/>
            <ac:graphicFrameMk id="8" creationId="{2A57BB7F-9126-6C24-75A3-5D553A2DFD8F}"/>
          </ac:graphicFrameMkLst>
        </pc:graphicFrameChg>
      </pc:sldChg>
      <pc:sldChg chg="addSp delSp modSp add mod">
        <pc:chgData name="Iva Vavic" userId="13a89f61-d74e-4100-9f82-8f9fd7ea3560" providerId="ADAL" clId="{2EBC39AC-33DA-4263-BAEE-AD012CB3CE1B}" dt="2023-05-29T07:59:39.638" v="3765" actId="14100"/>
        <pc:sldMkLst>
          <pc:docMk/>
          <pc:sldMk cId="1652665896" sldId="480"/>
        </pc:sldMkLst>
        <pc:spChg chg="mod">
          <ac:chgData name="Iva Vavic" userId="13a89f61-d74e-4100-9f82-8f9fd7ea3560" providerId="ADAL" clId="{2EBC39AC-33DA-4263-BAEE-AD012CB3CE1B}" dt="2023-05-29T07:58:44.495" v="3760" actId="20577"/>
          <ac:spMkLst>
            <pc:docMk/>
            <pc:sldMk cId="1652665896" sldId="480"/>
            <ac:spMk id="2" creationId="{00000000-0000-0000-0000-000000000000}"/>
          </ac:spMkLst>
        </pc:spChg>
        <pc:spChg chg="add del">
          <ac:chgData name="Iva Vavic" userId="13a89f61-d74e-4100-9f82-8f9fd7ea3560" providerId="ADAL" clId="{2EBC39AC-33DA-4263-BAEE-AD012CB3CE1B}" dt="2023-05-29T07:54:32.453" v="3748"/>
          <ac:spMkLst>
            <pc:docMk/>
            <pc:sldMk cId="1652665896" sldId="480"/>
            <ac:spMk id="3" creationId="{748B77E6-A264-C6F2-B87A-5B670133C486}"/>
          </ac:spMkLst>
        </pc:spChg>
        <pc:spChg chg="add del">
          <ac:chgData name="Iva Vavic" userId="13a89f61-d74e-4100-9f82-8f9fd7ea3560" providerId="ADAL" clId="{2EBC39AC-33DA-4263-BAEE-AD012CB3CE1B}" dt="2023-05-29T07:54:32.453" v="3748"/>
          <ac:spMkLst>
            <pc:docMk/>
            <pc:sldMk cId="1652665896" sldId="480"/>
            <ac:spMk id="4" creationId="{CAB19B44-DD5E-FE5A-7CEA-5F40F1AC3D3C}"/>
          </ac:spMkLst>
        </pc:spChg>
        <pc:spChg chg="add del">
          <ac:chgData name="Iva Vavic" userId="13a89f61-d74e-4100-9f82-8f9fd7ea3560" providerId="ADAL" clId="{2EBC39AC-33DA-4263-BAEE-AD012CB3CE1B}" dt="2023-05-29T07:54:40.949" v="3750"/>
          <ac:spMkLst>
            <pc:docMk/>
            <pc:sldMk cId="1652665896" sldId="480"/>
            <ac:spMk id="6" creationId="{DD666222-62BD-9BBC-F033-18AADE31B1C8}"/>
          </ac:spMkLst>
        </pc:spChg>
        <pc:spChg chg="add del">
          <ac:chgData name="Iva Vavic" userId="13a89f61-d74e-4100-9f82-8f9fd7ea3560" providerId="ADAL" clId="{2EBC39AC-33DA-4263-BAEE-AD012CB3CE1B}" dt="2023-05-29T07:54:40.949" v="3750"/>
          <ac:spMkLst>
            <pc:docMk/>
            <pc:sldMk cId="1652665896" sldId="480"/>
            <ac:spMk id="8" creationId="{B2DC12E9-208E-2DEE-B598-D0D9DC3F0434}"/>
          </ac:spMkLst>
        </pc:spChg>
        <pc:spChg chg="add del mod">
          <ac:chgData name="Iva Vavic" userId="13a89f61-d74e-4100-9f82-8f9fd7ea3560" providerId="ADAL" clId="{2EBC39AC-33DA-4263-BAEE-AD012CB3CE1B}" dt="2023-05-29T07:57:51.179" v="3753" actId="478"/>
          <ac:spMkLst>
            <pc:docMk/>
            <pc:sldMk cId="1652665896" sldId="480"/>
            <ac:spMk id="9" creationId="{F8655D22-E2BC-B533-3FEE-9F77072D3BE9}"/>
          </ac:spMkLst>
        </pc:spChg>
        <pc:spChg chg="del">
          <ac:chgData name="Iva Vavic" userId="13a89f61-d74e-4100-9f82-8f9fd7ea3560" providerId="ADAL" clId="{2EBC39AC-33DA-4263-BAEE-AD012CB3CE1B}" dt="2023-05-29T07:53:41.970" v="3746" actId="478"/>
          <ac:spMkLst>
            <pc:docMk/>
            <pc:sldMk cId="1652665896" sldId="480"/>
            <ac:spMk id="15" creationId="{AF18885C-59DE-DC9B-B6E2-CC9EEF3CC241}"/>
          </ac:spMkLst>
        </pc:spChg>
        <pc:picChg chg="add mod">
          <ac:chgData name="Iva Vavic" userId="13a89f61-d74e-4100-9f82-8f9fd7ea3560" providerId="ADAL" clId="{2EBC39AC-33DA-4263-BAEE-AD012CB3CE1B}" dt="2023-05-29T07:59:39.638" v="3765" actId="14100"/>
          <ac:picMkLst>
            <pc:docMk/>
            <pc:sldMk cId="1652665896" sldId="480"/>
            <ac:picMk id="12" creationId="{6E420010-53F8-15FD-174B-CC4EBF76E50C}"/>
          </ac:picMkLst>
        </pc:picChg>
        <pc:picChg chg="add del">
          <ac:chgData name="Iva Vavic" userId="13a89f61-d74e-4100-9f82-8f9fd7ea3560" providerId="ADAL" clId="{2EBC39AC-33DA-4263-BAEE-AD012CB3CE1B}" dt="2023-05-29T07:54:32.453" v="3748"/>
          <ac:picMkLst>
            <pc:docMk/>
            <pc:sldMk cId="1652665896" sldId="480"/>
            <ac:picMk id="3073" creationId="{1E69158F-1887-33B7-1CCD-45CB2C52E8D7}"/>
          </ac:picMkLst>
        </pc:picChg>
        <pc:picChg chg="add del">
          <ac:chgData name="Iva Vavic" userId="13a89f61-d74e-4100-9f82-8f9fd7ea3560" providerId="ADAL" clId="{2EBC39AC-33DA-4263-BAEE-AD012CB3CE1B}" dt="2023-05-29T07:54:40.949" v="3750"/>
          <ac:picMkLst>
            <pc:docMk/>
            <pc:sldMk cId="1652665896" sldId="480"/>
            <ac:picMk id="3076" creationId="{CDB67574-7EF7-AF9D-A7F6-4A2A73EB82A3}"/>
          </ac:picMkLst>
        </pc:picChg>
        <pc:picChg chg="add mod">
          <ac:chgData name="Iva Vavic" userId="13a89f61-d74e-4100-9f82-8f9fd7ea3560" providerId="ADAL" clId="{2EBC39AC-33DA-4263-BAEE-AD012CB3CE1B}" dt="2023-05-29T07:59:33.179" v="3763" actId="1076"/>
          <ac:picMkLst>
            <pc:docMk/>
            <pc:sldMk cId="1652665896" sldId="480"/>
            <ac:picMk id="3079" creationId="{595D508A-6BFA-5D3A-12D6-6146E0187CD7}"/>
          </ac:picMkLst>
        </pc:picChg>
      </pc:sldChg>
      <pc:sldChg chg="modSp add del mod">
        <pc:chgData name="Iva Vavic" userId="13a89f61-d74e-4100-9f82-8f9fd7ea3560" providerId="ADAL" clId="{2EBC39AC-33DA-4263-BAEE-AD012CB3CE1B}" dt="2023-05-29T07:49:07.535" v="3554" actId="2696"/>
        <pc:sldMkLst>
          <pc:docMk/>
          <pc:sldMk cId="4049694765" sldId="480"/>
        </pc:sldMkLst>
        <pc:spChg chg="mod">
          <ac:chgData name="Iva Vavic" userId="13a89f61-d74e-4100-9f82-8f9fd7ea3560" providerId="ADAL" clId="{2EBC39AC-33DA-4263-BAEE-AD012CB3CE1B}" dt="2023-05-29T07:48:36.915" v="3553" actId="21"/>
          <ac:spMkLst>
            <pc:docMk/>
            <pc:sldMk cId="4049694765" sldId="480"/>
            <ac:spMk id="15" creationId="{AF18885C-59DE-DC9B-B6E2-CC9EEF3CC241}"/>
          </ac:spMkLst>
        </pc:spChg>
      </pc:sldChg>
      <pc:sldChg chg="addSp delSp modSp add mod">
        <pc:chgData name="Iva Vavic" userId="13a89f61-d74e-4100-9f82-8f9fd7ea3560" providerId="ADAL" clId="{2EBC39AC-33DA-4263-BAEE-AD012CB3CE1B}" dt="2023-05-29T10:10:31.974" v="5816" actId="179"/>
        <pc:sldMkLst>
          <pc:docMk/>
          <pc:sldMk cId="437280953" sldId="481"/>
        </pc:sldMkLst>
        <pc:spChg chg="add del mod">
          <ac:chgData name="Iva Vavic" userId="13a89f61-d74e-4100-9f82-8f9fd7ea3560" providerId="ADAL" clId="{2EBC39AC-33DA-4263-BAEE-AD012CB3CE1B}" dt="2023-05-29T10:06:23.506" v="5597" actId="478"/>
          <ac:spMkLst>
            <pc:docMk/>
            <pc:sldMk cId="437280953" sldId="481"/>
            <ac:spMk id="15" creationId="{5921F619-DADE-C443-8309-C10A698B87E7}"/>
          </ac:spMkLst>
        </pc:spChg>
        <pc:spChg chg="add mod">
          <ac:chgData name="Iva Vavic" userId="13a89f61-d74e-4100-9f82-8f9fd7ea3560" providerId="ADAL" clId="{2EBC39AC-33DA-4263-BAEE-AD012CB3CE1B}" dt="2023-05-29T10:10:31.974" v="5816" actId="179"/>
          <ac:spMkLst>
            <pc:docMk/>
            <pc:sldMk cId="437280953" sldId="481"/>
            <ac:spMk id="16" creationId="{E2E71AD4-0786-CD4B-B0C4-07C3B918BD21}"/>
          </ac:spMkLst>
        </pc:spChg>
        <pc:picChg chg="add del">
          <ac:chgData name="Iva Vavic" userId="13a89f61-d74e-4100-9f82-8f9fd7ea3560" providerId="ADAL" clId="{2EBC39AC-33DA-4263-BAEE-AD012CB3CE1B}" dt="2023-05-29T08:01:43.171" v="3770" actId="478"/>
          <ac:picMkLst>
            <pc:docMk/>
            <pc:sldMk cId="437280953" sldId="481"/>
            <ac:picMk id="4" creationId="{0931C699-A164-4E59-6154-4BB8FD9C0708}"/>
          </ac:picMkLst>
        </pc:picChg>
        <pc:picChg chg="add del mod">
          <ac:chgData name="Iva Vavic" userId="13a89f61-d74e-4100-9f82-8f9fd7ea3560" providerId="ADAL" clId="{2EBC39AC-33DA-4263-BAEE-AD012CB3CE1B}" dt="2023-05-29T08:03:09.455" v="3780" actId="478"/>
          <ac:picMkLst>
            <pc:docMk/>
            <pc:sldMk cId="437280953" sldId="481"/>
            <ac:picMk id="8" creationId="{C0A083CD-9723-50F6-F504-F64C9BA44120}"/>
          </ac:picMkLst>
        </pc:picChg>
        <pc:picChg chg="add del mod">
          <ac:chgData name="Iva Vavic" userId="13a89f61-d74e-4100-9f82-8f9fd7ea3560" providerId="ADAL" clId="{2EBC39AC-33DA-4263-BAEE-AD012CB3CE1B}" dt="2023-05-29T08:03:11.402" v="3782" actId="478"/>
          <ac:picMkLst>
            <pc:docMk/>
            <pc:sldMk cId="437280953" sldId="481"/>
            <ac:picMk id="10" creationId="{349C518B-567B-FC69-1B53-A0644F41F2EE}"/>
          </ac:picMkLst>
        </pc:picChg>
        <pc:picChg chg="del">
          <ac:chgData name="Iva Vavic" userId="13a89f61-d74e-4100-9f82-8f9fd7ea3560" providerId="ADAL" clId="{2EBC39AC-33DA-4263-BAEE-AD012CB3CE1B}" dt="2023-05-29T08:00:01.479" v="3768" actId="478"/>
          <ac:picMkLst>
            <pc:docMk/>
            <pc:sldMk cId="437280953" sldId="481"/>
            <ac:picMk id="12" creationId="{6E420010-53F8-15FD-174B-CC4EBF76E50C}"/>
          </ac:picMkLst>
        </pc:picChg>
        <pc:picChg chg="add mod">
          <ac:chgData name="Iva Vavic" userId="13a89f61-d74e-4100-9f82-8f9fd7ea3560" providerId="ADAL" clId="{2EBC39AC-33DA-4263-BAEE-AD012CB3CE1B}" dt="2023-05-29T08:04:05.714" v="3786" actId="1076"/>
          <ac:picMkLst>
            <pc:docMk/>
            <pc:sldMk cId="437280953" sldId="481"/>
            <ac:picMk id="14" creationId="{C0FAF288-8E4A-E89A-EF2C-52F87E6C4333}"/>
          </ac:picMkLst>
        </pc:picChg>
        <pc:picChg chg="add mod modCrop">
          <ac:chgData name="Iva Vavic" userId="13a89f61-d74e-4100-9f82-8f9fd7ea3560" providerId="ADAL" clId="{2EBC39AC-33DA-4263-BAEE-AD012CB3CE1B}" dt="2023-05-29T10:09:59.554" v="5810" actId="732"/>
          <ac:picMkLst>
            <pc:docMk/>
            <pc:sldMk cId="437280953" sldId="481"/>
            <ac:picMk id="18" creationId="{DCA969B1-6C9E-818A-F77E-94F16CEBB3B7}"/>
          </ac:picMkLst>
        </pc:picChg>
        <pc:picChg chg="del">
          <ac:chgData name="Iva Vavic" userId="13a89f61-d74e-4100-9f82-8f9fd7ea3560" providerId="ADAL" clId="{2EBC39AC-33DA-4263-BAEE-AD012CB3CE1B}" dt="2023-05-29T07:59:59.134" v="3767" actId="478"/>
          <ac:picMkLst>
            <pc:docMk/>
            <pc:sldMk cId="437280953" sldId="481"/>
            <ac:picMk id="3079" creationId="{595D508A-6BFA-5D3A-12D6-6146E0187CD7}"/>
          </ac:picMkLst>
        </pc:picChg>
      </pc:sldChg>
      <pc:sldChg chg="addSp delSp modSp add mod">
        <pc:chgData name="Iva Vavic" userId="13a89f61-d74e-4100-9f82-8f9fd7ea3560" providerId="ADAL" clId="{2EBC39AC-33DA-4263-BAEE-AD012CB3CE1B}" dt="2023-05-29T10:05:28.928" v="5595" actId="1076"/>
        <pc:sldMkLst>
          <pc:docMk/>
          <pc:sldMk cId="1159242350" sldId="482"/>
        </pc:sldMkLst>
        <pc:spChg chg="add mod">
          <ac:chgData name="Iva Vavic" userId="13a89f61-d74e-4100-9f82-8f9fd7ea3560" providerId="ADAL" clId="{2EBC39AC-33DA-4263-BAEE-AD012CB3CE1B}" dt="2023-05-29T10:05:28.928" v="5595" actId="1076"/>
          <ac:spMkLst>
            <pc:docMk/>
            <pc:sldMk cId="1159242350" sldId="482"/>
            <ac:spMk id="9" creationId="{C596AA00-3AFC-39BE-13AE-0199978E00C9}"/>
          </ac:spMkLst>
        </pc:spChg>
        <pc:picChg chg="add del mod">
          <ac:chgData name="Iva Vavic" userId="13a89f61-d74e-4100-9f82-8f9fd7ea3560" providerId="ADAL" clId="{2EBC39AC-33DA-4263-BAEE-AD012CB3CE1B}" dt="2023-05-29T08:16:56.194" v="3855" actId="478"/>
          <ac:picMkLst>
            <pc:docMk/>
            <pc:sldMk cId="1159242350" sldId="482"/>
            <ac:picMk id="4" creationId="{DF3D8CC3-211E-E54F-5C77-922C3BFC9CAE}"/>
          </ac:picMkLst>
        </pc:picChg>
        <pc:picChg chg="add mod modCrop">
          <ac:chgData name="Iva Vavic" userId="13a89f61-d74e-4100-9f82-8f9fd7ea3560" providerId="ADAL" clId="{2EBC39AC-33DA-4263-BAEE-AD012CB3CE1B}" dt="2023-05-29T09:08:29.679" v="5128" actId="732"/>
          <ac:picMkLst>
            <pc:docMk/>
            <pc:sldMk cId="1159242350" sldId="482"/>
            <ac:picMk id="8" creationId="{348F5593-70D9-4979-2F96-9618E14590EC}"/>
          </ac:picMkLst>
        </pc:picChg>
        <pc:picChg chg="del">
          <ac:chgData name="Iva Vavic" userId="13a89f61-d74e-4100-9f82-8f9fd7ea3560" providerId="ADAL" clId="{2EBC39AC-33DA-4263-BAEE-AD012CB3CE1B}" dt="2023-05-29T08:15:44.929" v="3848" actId="478"/>
          <ac:picMkLst>
            <pc:docMk/>
            <pc:sldMk cId="1159242350" sldId="482"/>
            <ac:picMk id="12" creationId="{6E420010-53F8-15FD-174B-CC4EBF76E50C}"/>
          </ac:picMkLst>
        </pc:picChg>
        <pc:picChg chg="del">
          <ac:chgData name="Iva Vavic" userId="13a89f61-d74e-4100-9f82-8f9fd7ea3560" providerId="ADAL" clId="{2EBC39AC-33DA-4263-BAEE-AD012CB3CE1B}" dt="2023-05-29T08:15:46.940" v="3849" actId="478"/>
          <ac:picMkLst>
            <pc:docMk/>
            <pc:sldMk cId="1159242350" sldId="482"/>
            <ac:picMk id="3079" creationId="{595D508A-6BFA-5D3A-12D6-6146E0187CD7}"/>
          </ac:picMkLst>
        </pc:picChg>
      </pc:sldChg>
      <pc:sldChg chg="new del">
        <pc:chgData name="Iva Vavic" userId="13a89f61-d74e-4100-9f82-8f9fd7ea3560" providerId="ADAL" clId="{2EBC39AC-33DA-4263-BAEE-AD012CB3CE1B}" dt="2023-06-03T05:45:13.233" v="6005" actId="680"/>
        <pc:sldMkLst>
          <pc:docMk/>
          <pc:sldMk cId="160481129" sldId="483"/>
        </pc:sldMkLst>
      </pc:sldChg>
    </pc:docChg>
  </pc:docChgLst>
  <pc:docChgLst>
    <pc:chgData name="Iva Vavic" userId="13a89f61-d74e-4100-9f82-8f9fd7ea3560" providerId="ADAL" clId="{727051F8-D390-4D53-8AAA-82F1B68C2DAF}"/>
    <pc:docChg chg="undo redo custSel addSld delSld modSld sldOrd">
      <pc:chgData name="Iva Vavic" userId="13a89f61-d74e-4100-9f82-8f9fd7ea3560" providerId="ADAL" clId="{727051F8-D390-4D53-8AAA-82F1B68C2DAF}" dt="2023-04-06T15:58:56.787" v="12043" actId="47"/>
      <pc:docMkLst>
        <pc:docMk/>
      </pc:docMkLst>
      <pc:sldChg chg="del">
        <pc:chgData name="Iva Vavic" userId="13a89f61-d74e-4100-9f82-8f9fd7ea3560" providerId="ADAL" clId="{727051F8-D390-4D53-8AAA-82F1B68C2DAF}" dt="2023-03-27T11:27:05.564" v="778" actId="47"/>
        <pc:sldMkLst>
          <pc:docMk/>
          <pc:sldMk cId="3261966717" sldId="259"/>
        </pc:sldMkLst>
      </pc:sldChg>
      <pc:sldChg chg="addSp delSp modSp mod">
        <pc:chgData name="Iva Vavic" userId="13a89f61-d74e-4100-9f82-8f9fd7ea3560" providerId="ADAL" clId="{727051F8-D390-4D53-8AAA-82F1B68C2DAF}" dt="2023-03-30T05:52:53.733" v="11522" actId="1038"/>
        <pc:sldMkLst>
          <pc:docMk/>
          <pc:sldMk cId="2265858915" sldId="266"/>
        </pc:sldMkLst>
        <pc:spChg chg="mod">
          <ac:chgData name="Iva Vavic" userId="13a89f61-d74e-4100-9f82-8f9fd7ea3560" providerId="ADAL" clId="{727051F8-D390-4D53-8AAA-82F1B68C2DAF}" dt="2023-03-30T05:52:21.401" v="11514" actId="2711"/>
          <ac:spMkLst>
            <pc:docMk/>
            <pc:sldMk cId="2265858915" sldId="266"/>
            <ac:spMk id="7" creationId="{8BC65051-CD12-F410-8DCE-CB3DD714B380}"/>
          </ac:spMkLst>
        </pc:spChg>
        <pc:spChg chg="mod">
          <ac:chgData name="Iva Vavic" userId="13a89f61-d74e-4100-9f82-8f9fd7ea3560" providerId="ADAL" clId="{727051F8-D390-4D53-8AAA-82F1B68C2DAF}" dt="2023-03-30T05:52:53.733" v="11522" actId="1038"/>
          <ac:spMkLst>
            <pc:docMk/>
            <pc:sldMk cId="2265858915" sldId="266"/>
            <ac:spMk id="9" creationId="{B91D76C8-B40B-82DF-A463-7FA49157F0E0}"/>
          </ac:spMkLst>
        </pc:spChg>
        <pc:picChg chg="del mod">
          <ac:chgData name="Iva Vavic" userId="13a89f61-d74e-4100-9f82-8f9fd7ea3560" providerId="ADAL" clId="{727051F8-D390-4D53-8AAA-82F1B68C2DAF}" dt="2023-03-27T10:30:13.340" v="6" actId="478"/>
          <ac:picMkLst>
            <pc:docMk/>
            <pc:sldMk cId="2265858915" sldId="266"/>
            <ac:picMk id="3" creationId="{A165075C-9036-3990-2E63-E908227A4332}"/>
          </ac:picMkLst>
        </pc:picChg>
        <pc:picChg chg="add mod ord">
          <ac:chgData name="Iva Vavic" userId="13a89f61-d74e-4100-9f82-8f9fd7ea3560" providerId="ADAL" clId="{727051F8-D390-4D53-8AAA-82F1B68C2DAF}" dt="2023-03-27T11:21:28.548" v="653" actId="29295"/>
          <ac:picMkLst>
            <pc:docMk/>
            <pc:sldMk cId="2265858915" sldId="266"/>
            <ac:picMk id="5" creationId="{A76BE04C-2720-ED0A-D79E-28C5CC48D260}"/>
          </ac:picMkLst>
        </pc:picChg>
      </pc:sldChg>
      <pc:sldChg chg="modSp mod setBg">
        <pc:chgData name="Iva Vavic" userId="13a89f61-d74e-4100-9f82-8f9fd7ea3560" providerId="ADAL" clId="{727051F8-D390-4D53-8AAA-82F1B68C2DAF}" dt="2023-03-29T12:27:14.303" v="6976"/>
        <pc:sldMkLst>
          <pc:docMk/>
          <pc:sldMk cId="1472166204" sldId="298"/>
        </pc:sldMkLst>
        <pc:spChg chg="mod">
          <ac:chgData name="Iva Vavic" userId="13a89f61-d74e-4100-9f82-8f9fd7ea3560" providerId="ADAL" clId="{727051F8-D390-4D53-8AAA-82F1B68C2DAF}" dt="2023-03-29T09:56:47.091" v="5874" actId="20577"/>
          <ac:spMkLst>
            <pc:docMk/>
            <pc:sldMk cId="1472166204" sldId="298"/>
            <ac:spMk id="4" creationId="{4A9045E3-A913-9466-AA9F-7B8F58F1C90C}"/>
          </ac:spMkLst>
        </pc:spChg>
      </pc:sldChg>
      <pc:sldChg chg="modSp mod setBg">
        <pc:chgData name="Iva Vavic" userId="13a89f61-d74e-4100-9f82-8f9fd7ea3560" providerId="ADAL" clId="{727051F8-D390-4D53-8AAA-82F1B68C2DAF}" dt="2023-03-30T05:52:06.756" v="11513" actId="2711"/>
        <pc:sldMkLst>
          <pc:docMk/>
          <pc:sldMk cId="3983660992" sldId="375"/>
        </pc:sldMkLst>
        <pc:spChg chg="mod">
          <ac:chgData name="Iva Vavic" userId="13a89f61-d74e-4100-9f82-8f9fd7ea3560" providerId="ADAL" clId="{727051F8-D390-4D53-8AAA-82F1B68C2DAF}" dt="2023-03-30T05:52:06.756" v="11513" actId="2711"/>
          <ac:spMkLst>
            <pc:docMk/>
            <pc:sldMk cId="3983660992" sldId="375"/>
            <ac:spMk id="17" creationId="{CD01EF23-FBC9-40B4-180A-2605C5030990}"/>
          </ac:spMkLst>
        </pc:spChg>
      </pc:sldChg>
      <pc:sldChg chg="del">
        <pc:chgData name="Iva Vavic" userId="13a89f61-d74e-4100-9f82-8f9fd7ea3560" providerId="ADAL" clId="{727051F8-D390-4D53-8AAA-82F1B68C2DAF}" dt="2023-03-27T11:27:15.547" v="782" actId="47"/>
        <pc:sldMkLst>
          <pc:docMk/>
          <pc:sldMk cId="610686074" sldId="405"/>
        </pc:sldMkLst>
      </pc:sldChg>
      <pc:sldChg chg="modSp add del mod">
        <pc:chgData name="Iva Vavic" userId="13a89f61-d74e-4100-9f82-8f9fd7ea3560" providerId="ADAL" clId="{727051F8-D390-4D53-8AAA-82F1B68C2DAF}" dt="2023-03-29T16:39:01.901" v="8592" actId="47"/>
        <pc:sldMkLst>
          <pc:docMk/>
          <pc:sldMk cId="2261132308" sldId="410"/>
        </pc:sldMkLst>
        <pc:spChg chg="mod">
          <ac:chgData name="Iva Vavic" userId="13a89f61-d74e-4100-9f82-8f9fd7ea3560" providerId="ADAL" clId="{727051F8-D390-4D53-8AAA-82F1B68C2DAF}" dt="2023-03-29T16:37:39.653" v="8580" actId="20577"/>
          <ac:spMkLst>
            <pc:docMk/>
            <pc:sldMk cId="2261132308" sldId="410"/>
            <ac:spMk id="3" creationId="{046DE7C4-F1E8-86EE-1B48-13969FEAE34B}"/>
          </ac:spMkLst>
        </pc:spChg>
      </pc:sldChg>
      <pc:sldChg chg="add del">
        <pc:chgData name="Iva Vavic" userId="13a89f61-d74e-4100-9f82-8f9fd7ea3560" providerId="ADAL" clId="{727051F8-D390-4D53-8AAA-82F1B68C2DAF}" dt="2023-03-29T11:12:11.727" v="6445" actId="47"/>
        <pc:sldMkLst>
          <pc:docMk/>
          <pc:sldMk cId="1919856679" sldId="411"/>
        </pc:sldMkLst>
      </pc:sldChg>
      <pc:sldChg chg="del">
        <pc:chgData name="Iva Vavic" userId="13a89f61-d74e-4100-9f82-8f9fd7ea3560" providerId="ADAL" clId="{727051F8-D390-4D53-8AAA-82F1B68C2DAF}" dt="2023-03-27T11:27:06.898" v="779" actId="47"/>
        <pc:sldMkLst>
          <pc:docMk/>
          <pc:sldMk cId="328437085" sldId="412"/>
        </pc:sldMkLst>
      </pc:sldChg>
      <pc:sldChg chg="del">
        <pc:chgData name="Iva Vavic" userId="13a89f61-d74e-4100-9f82-8f9fd7ea3560" providerId="ADAL" clId="{727051F8-D390-4D53-8AAA-82F1B68C2DAF}" dt="2023-03-27T11:27:08.087" v="780" actId="47"/>
        <pc:sldMkLst>
          <pc:docMk/>
          <pc:sldMk cId="1527225150" sldId="413"/>
        </pc:sldMkLst>
      </pc:sldChg>
      <pc:sldChg chg="del">
        <pc:chgData name="Iva Vavic" userId="13a89f61-d74e-4100-9f82-8f9fd7ea3560" providerId="ADAL" clId="{727051F8-D390-4D53-8AAA-82F1B68C2DAF}" dt="2023-03-27T11:27:09.803" v="781" actId="47"/>
        <pc:sldMkLst>
          <pc:docMk/>
          <pc:sldMk cId="1360538880" sldId="414"/>
        </pc:sldMkLst>
      </pc:sldChg>
      <pc:sldChg chg="del">
        <pc:chgData name="Iva Vavic" userId="13a89f61-d74e-4100-9f82-8f9fd7ea3560" providerId="ADAL" clId="{727051F8-D390-4D53-8AAA-82F1B68C2DAF}" dt="2023-03-27T11:27:17.189" v="783" actId="47"/>
        <pc:sldMkLst>
          <pc:docMk/>
          <pc:sldMk cId="2950680576" sldId="417"/>
        </pc:sldMkLst>
      </pc:sldChg>
      <pc:sldChg chg="delSp modSp add del mod">
        <pc:chgData name="Iva Vavic" userId="13a89f61-d74e-4100-9f82-8f9fd7ea3560" providerId="ADAL" clId="{727051F8-D390-4D53-8AAA-82F1B68C2DAF}" dt="2023-03-29T10:43:42.863" v="6136" actId="47"/>
        <pc:sldMkLst>
          <pc:docMk/>
          <pc:sldMk cId="3301431161" sldId="418"/>
        </pc:sldMkLst>
        <pc:spChg chg="del mod">
          <ac:chgData name="Iva Vavic" userId="13a89f61-d74e-4100-9f82-8f9fd7ea3560" providerId="ADAL" clId="{727051F8-D390-4D53-8AAA-82F1B68C2DAF}" dt="2023-03-29T09:58:59.784" v="5883"/>
          <ac:spMkLst>
            <pc:docMk/>
            <pc:sldMk cId="3301431161" sldId="418"/>
            <ac:spMk id="4" creationId="{4A9045E3-A913-9466-AA9F-7B8F58F1C90C}"/>
          </ac:spMkLst>
        </pc:spChg>
      </pc:sldChg>
      <pc:sldChg chg="del">
        <pc:chgData name="Iva Vavic" userId="13a89f61-d74e-4100-9f82-8f9fd7ea3560" providerId="ADAL" clId="{727051F8-D390-4D53-8AAA-82F1B68C2DAF}" dt="2023-03-27T11:26:10.568" v="741" actId="47"/>
        <pc:sldMkLst>
          <pc:docMk/>
          <pc:sldMk cId="748832690" sldId="419"/>
        </pc:sldMkLst>
      </pc:sldChg>
      <pc:sldChg chg="modSp add del mod ord">
        <pc:chgData name="Iva Vavic" userId="13a89f61-d74e-4100-9f82-8f9fd7ea3560" providerId="ADAL" clId="{727051F8-D390-4D53-8AAA-82F1B68C2DAF}" dt="2023-04-06T15:58:56.787" v="12043" actId="47"/>
        <pc:sldMkLst>
          <pc:docMk/>
          <pc:sldMk cId="3323019025" sldId="420"/>
        </pc:sldMkLst>
        <pc:spChg chg="mod">
          <ac:chgData name="Iva Vavic" userId="13a89f61-d74e-4100-9f82-8f9fd7ea3560" providerId="ADAL" clId="{727051F8-D390-4D53-8AAA-82F1B68C2DAF}" dt="2023-03-29T16:27:00.478" v="8120" actId="20577"/>
          <ac:spMkLst>
            <pc:docMk/>
            <pc:sldMk cId="3323019025" sldId="420"/>
            <ac:spMk id="17" creationId="{CD01EF23-FBC9-40B4-180A-2605C5030990}"/>
          </ac:spMkLst>
        </pc:spChg>
      </pc:sldChg>
      <pc:sldChg chg="add del">
        <pc:chgData name="Iva Vavic" userId="13a89f61-d74e-4100-9f82-8f9fd7ea3560" providerId="ADAL" clId="{727051F8-D390-4D53-8AAA-82F1B68C2DAF}" dt="2023-03-29T11:34:44.006" v="6832" actId="47"/>
        <pc:sldMkLst>
          <pc:docMk/>
          <pc:sldMk cId="2572249437" sldId="421"/>
        </pc:sldMkLst>
      </pc:sldChg>
      <pc:sldChg chg="delSp modSp add del mod">
        <pc:chgData name="Iva Vavic" userId="13a89f61-d74e-4100-9f82-8f9fd7ea3560" providerId="ADAL" clId="{727051F8-D390-4D53-8AAA-82F1B68C2DAF}" dt="2023-03-27T11:59:43.635" v="1407" actId="47"/>
        <pc:sldMkLst>
          <pc:docMk/>
          <pc:sldMk cId="3827807250" sldId="421"/>
        </pc:sldMkLst>
        <pc:spChg chg="mod">
          <ac:chgData name="Iva Vavic" userId="13a89f61-d74e-4100-9f82-8f9fd7ea3560" providerId="ADAL" clId="{727051F8-D390-4D53-8AAA-82F1B68C2DAF}" dt="2023-03-27T11:28:12.321" v="801" actId="20577"/>
          <ac:spMkLst>
            <pc:docMk/>
            <pc:sldMk cId="3827807250" sldId="421"/>
            <ac:spMk id="2" creationId="{00000000-0000-0000-0000-000000000000}"/>
          </ac:spMkLst>
        </pc:spChg>
        <pc:spChg chg="mod">
          <ac:chgData name="Iva Vavic" userId="13a89f61-d74e-4100-9f82-8f9fd7ea3560" providerId="ADAL" clId="{727051F8-D390-4D53-8AAA-82F1B68C2DAF}" dt="2023-03-27T11:27:44.278" v="793" actId="255"/>
          <ac:spMkLst>
            <pc:docMk/>
            <pc:sldMk cId="3827807250" sldId="421"/>
            <ac:spMk id="4" creationId="{4A9045E3-A913-9466-AA9F-7B8F58F1C90C}"/>
          </ac:spMkLst>
        </pc:spChg>
        <pc:picChg chg="del">
          <ac:chgData name="Iva Vavic" userId="13a89f61-d74e-4100-9f82-8f9fd7ea3560" providerId="ADAL" clId="{727051F8-D390-4D53-8AAA-82F1B68C2DAF}" dt="2023-03-27T11:27:26.966" v="786" actId="478"/>
          <ac:picMkLst>
            <pc:docMk/>
            <pc:sldMk cId="3827807250" sldId="421"/>
            <ac:picMk id="3" creationId="{C1527350-F7F4-C0FB-2F4C-961D5017541B}"/>
          </ac:picMkLst>
        </pc:picChg>
        <pc:picChg chg="del">
          <ac:chgData name="Iva Vavic" userId="13a89f61-d74e-4100-9f82-8f9fd7ea3560" providerId="ADAL" clId="{727051F8-D390-4D53-8AAA-82F1B68C2DAF}" dt="2023-03-27T11:27:28.022" v="787" actId="478"/>
          <ac:picMkLst>
            <pc:docMk/>
            <pc:sldMk cId="3827807250" sldId="421"/>
            <ac:picMk id="6" creationId="{64E98E7B-8DD6-4B30-B11E-074747D52DC0}"/>
          </ac:picMkLst>
        </pc:picChg>
      </pc:sldChg>
      <pc:sldChg chg="modSp add del mod ord">
        <pc:chgData name="Iva Vavic" userId="13a89f61-d74e-4100-9f82-8f9fd7ea3560" providerId="ADAL" clId="{727051F8-D390-4D53-8AAA-82F1B68C2DAF}" dt="2023-03-29T18:22:44.629" v="11511" actId="47"/>
        <pc:sldMkLst>
          <pc:docMk/>
          <pc:sldMk cId="322256436" sldId="422"/>
        </pc:sldMkLst>
        <pc:spChg chg="mod">
          <ac:chgData name="Iva Vavic" userId="13a89f61-d74e-4100-9f82-8f9fd7ea3560" providerId="ADAL" clId="{727051F8-D390-4D53-8AAA-82F1B68C2DAF}" dt="2023-03-27T11:29:10.775" v="859" actId="20577"/>
          <ac:spMkLst>
            <pc:docMk/>
            <pc:sldMk cId="322256436" sldId="422"/>
            <ac:spMk id="2" creationId="{00000000-0000-0000-0000-000000000000}"/>
          </ac:spMkLst>
        </pc:spChg>
        <pc:spChg chg="mod">
          <ac:chgData name="Iva Vavic" userId="13a89f61-d74e-4100-9f82-8f9fd7ea3560" providerId="ADAL" clId="{727051F8-D390-4D53-8AAA-82F1B68C2DAF}" dt="2023-03-29T16:44:25.450" v="8698" actId="20577"/>
          <ac:spMkLst>
            <pc:docMk/>
            <pc:sldMk cId="322256436" sldId="422"/>
            <ac:spMk id="4" creationId="{4A9045E3-A913-9466-AA9F-7B8F58F1C90C}"/>
          </ac:spMkLst>
        </pc:spChg>
      </pc:sldChg>
      <pc:sldChg chg="addSp delSp modSp add mod ord">
        <pc:chgData name="Iva Vavic" userId="13a89f61-d74e-4100-9f82-8f9fd7ea3560" providerId="ADAL" clId="{727051F8-D390-4D53-8AAA-82F1B68C2DAF}" dt="2023-03-29T10:10:26.955" v="6002" actId="108"/>
        <pc:sldMkLst>
          <pc:docMk/>
          <pc:sldMk cId="431017432" sldId="423"/>
        </pc:sldMkLst>
        <pc:spChg chg="mod">
          <ac:chgData name="Iva Vavic" userId="13a89f61-d74e-4100-9f82-8f9fd7ea3560" providerId="ADAL" clId="{727051F8-D390-4D53-8AAA-82F1B68C2DAF}" dt="2023-03-28T07:52:04.831" v="2847" actId="20577"/>
          <ac:spMkLst>
            <pc:docMk/>
            <pc:sldMk cId="431017432" sldId="423"/>
            <ac:spMk id="2" creationId="{00000000-0000-0000-0000-000000000000}"/>
          </ac:spMkLst>
        </pc:spChg>
        <pc:spChg chg="mod">
          <ac:chgData name="Iva Vavic" userId="13a89f61-d74e-4100-9f82-8f9fd7ea3560" providerId="ADAL" clId="{727051F8-D390-4D53-8AAA-82F1B68C2DAF}" dt="2023-03-29T10:10:26.955" v="6002" actId="108"/>
          <ac:spMkLst>
            <pc:docMk/>
            <pc:sldMk cId="431017432" sldId="423"/>
            <ac:spMk id="4" creationId="{4A9045E3-A913-9466-AA9F-7B8F58F1C90C}"/>
          </ac:spMkLst>
        </pc:spChg>
        <pc:graphicFrameChg chg="add del mod ord">
          <ac:chgData name="Iva Vavic" userId="13a89f61-d74e-4100-9f82-8f9fd7ea3560" providerId="ADAL" clId="{727051F8-D390-4D53-8AAA-82F1B68C2DAF}" dt="2023-03-29T08:03:52.613" v="4930" actId="478"/>
          <ac:graphicFrameMkLst>
            <pc:docMk/>
            <pc:sldMk cId="431017432" sldId="423"/>
            <ac:graphicFrameMk id="6" creationId="{76AE8778-EF99-E479-D15B-BE7A98E0754B}"/>
          </ac:graphicFrameMkLst>
        </pc:graphicFrameChg>
        <pc:picChg chg="add del mod">
          <ac:chgData name="Iva Vavic" userId="13a89f61-d74e-4100-9f82-8f9fd7ea3560" providerId="ADAL" clId="{727051F8-D390-4D53-8AAA-82F1B68C2DAF}" dt="2023-03-29T08:18:59.182" v="5488" actId="478"/>
          <ac:picMkLst>
            <pc:docMk/>
            <pc:sldMk cId="431017432" sldId="423"/>
            <ac:picMk id="3" creationId="{3D20030D-254C-06CF-C32C-91D4F8AB5C45}"/>
          </ac:picMkLst>
        </pc:picChg>
        <pc:picChg chg="add del mod ord modCrop">
          <ac:chgData name="Iva Vavic" userId="13a89f61-d74e-4100-9f82-8f9fd7ea3560" providerId="ADAL" clId="{727051F8-D390-4D53-8AAA-82F1B68C2DAF}" dt="2023-03-29T08:26:45.030" v="5522" actId="478"/>
          <ac:picMkLst>
            <pc:docMk/>
            <pc:sldMk cId="431017432" sldId="423"/>
            <ac:picMk id="9" creationId="{482BB942-8F5B-E366-84D7-F3E75F19D0C3}"/>
          </ac:picMkLst>
        </pc:picChg>
        <pc:picChg chg="add del mod">
          <ac:chgData name="Iva Vavic" userId="13a89f61-d74e-4100-9f82-8f9fd7ea3560" providerId="ADAL" clId="{727051F8-D390-4D53-8AAA-82F1B68C2DAF}" dt="2023-03-29T08:27:00.200" v="5527" actId="478"/>
          <ac:picMkLst>
            <pc:docMk/>
            <pc:sldMk cId="431017432" sldId="423"/>
            <ac:picMk id="12" creationId="{16F6A7A6-6AD0-2156-A675-2FB970E58265}"/>
          </ac:picMkLst>
        </pc:picChg>
        <pc:picChg chg="add mod ord modCrop">
          <ac:chgData name="Iva Vavic" userId="13a89f61-d74e-4100-9f82-8f9fd7ea3560" providerId="ADAL" clId="{727051F8-D390-4D53-8AAA-82F1B68C2DAF}" dt="2023-03-29T09:30:30.231" v="5551" actId="1076"/>
          <ac:picMkLst>
            <pc:docMk/>
            <pc:sldMk cId="431017432" sldId="423"/>
            <ac:picMk id="14" creationId="{BBB15ABF-96D2-61AD-2CB3-353F0769B085}"/>
          </ac:picMkLst>
        </pc:picChg>
        <pc:picChg chg="add del mod">
          <ac:chgData name="Iva Vavic" userId="13a89f61-d74e-4100-9f82-8f9fd7ea3560" providerId="ADAL" clId="{727051F8-D390-4D53-8AAA-82F1B68C2DAF}" dt="2023-03-29T08:01:52.427" v="4914" actId="21"/>
          <ac:picMkLst>
            <pc:docMk/>
            <pc:sldMk cId="431017432" sldId="423"/>
            <ac:picMk id="1026" creationId="{180EE95E-AE8B-B117-6CD6-A1C0379C6413}"/>
          </ac:picMkLst>
        </pc:picChg>
        <pc:picChg chg="add mod">
          <ac:chgData name="Iva Vavic" userId="13a89f61-d74e-4100-9f82-8f9fd7ea3560" providerId="ADAL" clId="{727051F8-D390-4D53-8AAA-82F1B68C2DAF}" dt="2023-03-29T09:14:43.452" v="5533" actId="1038"/>
          <ac:picMkLst>
            <pc:docMk/>
            <pc:sldMk cId="431017432" sldId="423"/>
            <ac:picMk id="1027" creationId="{5EE6E294-FC3B-0B52-2CEC-71465551ED13}"/>
          </ac:picMkLst>
        </pc:picChg>
        <pc:picChg chg="add mod">
          <ac:chgData name="Iva Vavic" userId="13a89f61-d74e-4100-9f82-8f9fd7ea3560" providerId="ADAL" clId="{727051F8-D390-4D53-8AAA-82F1B68C2DAF}" dt="2023-03-29T09:14:43.452" v="5533" actId="1038"/>
          <ac:picMkLst>
            <pc:docMk/>
            <pc:sldMk cId="431017432" sldId="423"/>
            <ac:picMk id="1028" creationId="{B40B1228-1031-36AB-6B24-180EAB39CE68}"/>
          </ac:picMkLst>
        </pc:picChg>
      </pc:sldChg>
      <pc:sldChg chg="modSp add del mod ord setBg">
        <pc:chgData name="Iva Vavic" userId="13a89f61-d74e-4100-9f82-8f9fd7ea3560" providerId="ADAL" clId="{727051F8-D390-4D53-8AAA-82F1B68C2DAF}" dt="2023-03-30T07:42:31.085" v="12003" actId="47"/>
        <pc:sldMkLst>
          <pc:docMk/>
          <pc:sldMk cId="2543431036" sldId="424"/>
        </pc:sldMkLst>
        <pc:spChg chg="mod">
          <ac:chgData name="Iva Vavic" userId="13a89f61-d74e-4100-9f82-8f9fd7ea3560" providerId="ADAL" clId="{727051F8-D390-4D53-8AAA-82F1B68C2DAF}" dt="2023-03-27T12:07:56.584" v="1689" actId="20577"/>
          <ac:spMkLst>
            <pc:docMk/>
            <pc:sldMk cId="2543431036" sldId="424"/>
            <ac:spMk id="8" creationId="{EB447458-76CA-C96E-AF2B-43B46FA4E3A6}"/>
          </ac:spMkLst>
        </pc:spChg>
      </pc:sldChg>
      <pc:sldChg chg="addSp delSp modSp add del mod">
        <pc:chgData name="Iva Vavic" userId="13a89f61-d74e-4100-9f82-8f9fd7ea3560" providerId="ADAL" clId="{727051F8-D390-4D53-8AAA-82F1B68C2DAF}" dt="2023-03-29T14:34:16.508" v="7713" actId="47"/>
        <pc:sldMkLst>
          <pc:docMk/>
          <pc:sldMk cId="2439327299" sldId="425"/>
        </pc:sldMkLst>
        <pc:spChg chg="mod">
          <ac:chgData name="Iva Vavic" userId="13a89f61-d74e-4100-9f82-8f9fd7ea3560" providerId="ADAL" clId="{727051F8-D390-4D53-8AAA-82F1B68C2DAF}" dt="2023-03-27T12:29:48.372" v="2671" actId="20577"/>
          <ac:spMkLst>
            <pc:docMk/>
            <pc:sldMk cId="2439327299" sldId="425"/>
            <ac:spMk id="4" creationId="{4A9045E3-A913-9466-AA9F-7B8F58F1C90C}"/>
          </ac:spMkLst>
        </pc:spChg>
        <pc:spChg chg="add del mod">
          <ac:chgData name="Iva Vavic" userId="13a89f61-d74e-4100-9f82-8f9fd7ea3560" providerId="ADAL" clId="{727051F8-D390-4D53-8AAA-82F1B68C2DAF}" dt="2023-03-27T12:27:26.072" v="2655"/>
          <ac:spMkLst>
            <pc:docMk/>
            <pc:sldMk cId="2439327299" sldId="425"/>
            <ac:spMk id="6" creationId="{FBD11DDC-C500-8246-1316-2F1D7CC2DB7C}"/>
          </ac:spMkLst>
        </pc:spChg>
        <pc:spChg chg="add del mod">
          <ac:chgData name="Iva Vavic" userId="13a89f61-d74e-4100-9f82-8f9fd7ea3560" providerId="ADAL" clId="{727051F8-D390-4D53-8AAA-82F1B68C2DAF}" dt="2023-03-27T12:27:32.683" v="2660"/>
          <ac:spMkLst>
            <pc:docMk/>
            <pc:sldMk cId="2439327299" sldId="425"/>
            <ac:spMk id="9" creationId="{DF1A9A20-BA52-ED94-7D46-56A12CF8196F}"/>
          </ac:spMkLst>
        </pc:spChg>
        <pc:graphicFrameChg chg="add del mod">
          <ac:chgData name="Iva Vavic" userId="13a89f61-d74e-4100-9f82-8f9fd7ea3560" providerId="ADAL" clId="{727051F8-D390-4D53-8AAA-82F1B68C2DAF}" dt="2023-03-27T12:27:26.072" v="2655"/>
          <ac:graphicFrameMkLst>
            <pc:docMk/>
            <pc:sldMk cId="2439327299" sldId="425"/>
            <ac:graphicFrameMk id="3" creationId="{26E9AA81-1CCB-816B-4C50-A24F7BEB004F}"/>
          </ac:graphicFrameMkLst>
        </pc:graphicFrameChg>
        <pc:graphicFrameChg chg="add del mod">
          <ac:chgData name="Iva Vavic" userId="13a89f61-d74e-4100-9f82-8f9fd7ea3560" providerId="ADAL" clId="{727051F8-D390-4D53-8AAA-82F1B68C2DAF}" dt="2023-03-27T12:27:32.683" v="2660"/>
          <ac:graphicFrameMkLst>
            <pc:docMk/>
            <pc:sldMk cId="2439327299" sldId="425"/>
            <ac:graphicFrameMk id="8" creationId="{7F4998B1-D97B-699A-7373-D11ED99E3E01}"/>
          </ac:graphicFrameMkLst>
        </pc:graphicFrameChg>
      </pc:sldChg>
      <pc:sldChg chg="addSp delSp modSp add del mod">
        <pc:chgData name="Iva Vavic" userId="13a89f61-d74e-4100-9f82-8f9fd7ea3560" providerId="ADAL" clId="{727051F8-D390-4D53-8AAA-82F1B68C2DAF}" dt="2023-03-29T14:38:17.496" v="7803" actId="47"/>
        <pc:sldMkLst>
          <pc:docMk/>
          <pc:sldMk cId="2432291989" sldId="426"/>
        </pc:sldMkLst>
        <pc:spChg chg="mod">
          <ac:chgData name="Iva Vavic" userId="13a89f61-d74e-4100-9f82-8f9fd7ea3560" providerId="ADAL" clId="{727051F8-D390-4D53-8AAA-82F1B68C2DAF}" dt="2023-03-27T12:58:55.458" v="2719" actId="20577"/>
          <ac:spMkLst>
            <pc:docMk/>
            <pc:sldMk cId="2432291989" sldId="426"/>
            <ac:spMk id="4" creationId="{4A9045E3-A913-9466-AA9F-7B8F58F1C90C}"/>
          </ac:spMkLst>
        </pc:spChg>
        <pc:graphicFrameChg chg="add del mod">
          <ac:chgData name="Iva Vavic" userId="13a89f61-d74e-4100-9f82-8f9fd7ea3560" providerId="ADAL" clId="{727051F8-D390-4D53-8AAA-82F1B68C2DAF}" dt="2023-03-27T12:31:24.619" v="2675"/>
          <ac:graphicFrameMkLst>
            <pc:docMk/>
            <pc:sldMk cId="2432291989" sldId="426"/>
            <ac:graphicFrameMk id="3" creationId="{8DA66050-4FA2-A4AC-828C-AAF6AD669611}"/>
          </ac:graphicFrameMkLst>
        </pc:graphicFrameChg>
      </pc:sldChg>
      <pc:sldChg chg="addSp modSp add mod ord">
        <pc:chgData name="Iva Vavic" userId="13a89f61-d74e-4100-9f82-8f9fd7ea3560" providerId="ADAL" clId="{727051F8-D390-4D53-8AAA-82F1B68C2DAF}" dt="2023-03-29T11:15:16.998" v="6529"/>
        <pc:sldMkLst>
          <pc:docMk/>
          <pc:sldMk cId="1525568896" sldId="427"/>
        </pc:sldMkLst>
        <pc:spChg chg="mod">
          <ac:chgData name="Iva Vavic" userId="13a89f61-d74e-4100-9f82-8f9fd7ea3560" providerId="ADAL" clId="{727051F8-D390-4D53-8AAA-82F1B68C2DAF}" dt="2023-03-29T11:15:16.998" v="6529"/>
          <ac:spMkLst>
            <pc:docMk/>
            <pc:sldMk cId="1525568896" sldId="427"/>
            <ac:spMk id="2" creationId="{00000000-0000-0000-0000-000000000000}"/>
          </ac:spMkLst>
        </pc:spChg>
        <pc:spChg chg="mod">
          <ac:chgData name="Iva Vavic" userId="13a89f61-d74e-4100-9f82-8f9fd7ea3560" providerId="ADAL" clId="{727051F8-D390-4D53-8AAA-82F1B68C2DAF}" dt="2023-03-29T10:55:14.753" v="6309" actId="120"/>
          <ac:spMkLst>
            <pc:docMk/>
            <pc:sldMk cId="1525568896" sldId="427"/>
            <ac:spMk id="4" creationId="{4A9045E3-A913-9466-AA9F-7B8F58F1C90C}"/>
          </ac:spMkLst>
        </pc:spChg>
        <pc:picChg chg="add mod">
          <ac:chgData name="Iva Vavic" userId="13a89f61-d74e-4100-9f82-8f9fd7ea3560" providerId="ADAL" clId="{727051F8-D390-4D53-8AAA-82F1B68C2DAF}" dt="2023-03-29T10:25:40.822" v="6132" actId="14100"/>
          <ac:picMkLst>
            <pc:docMk/>
            <pc:sldMk cId="1525568896" sldId="427"/>
            <ac:picMk id="3" creationId="{2B033D79-740C-25A2-A006-B316C75C9C60}"/>
          </ac:picMkLst>
        </pc:picChg>
        <pc:picChg chg="add mod">
          <ac:chgData name="Iva Vavic" userId="13a89f61-d74e-4100-9f82-8f9fd7ea3560" providerId="ADAL" clId="{727051F8-D390-4D53-8AAA-82F1B68C2DAF}" dt="2023-03-29T10:25:57.623" v="6135" actId="1076"/>
          <ac:picMkLst>
            <pc:docMk/>
            <pc:sldMk cId="1525568896" sldId="427"/>
            <ac:picMk id="6" creationId="{AEB40BB3-71C3-FE38-CF57-C4EFB36ECC1C}"/>
          </ac:picMkLst>
        </pc:picChg>
      </pc:sldChg>
      <pc:sldChg chg="addSp modSp add mod ord">
        <pc:chgData name="Iva Vavic" userId="13a89f61-d74e-4100-9f82-8f9fd7ea3560" providerId="ADAL" clId="{727051F8-D390-4D53-8AAA-82F1B68C2DAF}" dt="2023-03-29T18:22:21.725" v="11510" actId="1037"/>
        <pc:sldMkLst>
          <pc:docMk/>
          <pc:sldMk cId="2146459956" sldId="428"/>
        </pc:sldMkLst>
        <pc:spChg chg="mod">
          <ac:chgData name="Iva Vavic" userId="13a89f61-d74e-4100-9f82-8f9fd7ea3560" providerId="ADAL" clId="{727051F8-D390-4D53-8AAA-82F1B68C2DAF}" dt="2023-03-28T07:55:36.647" v="3546" actId="20577"/>
          <ac:spMkLst>
            <pc:docMk/>
            <pc:sldMk cId="2146459956" sldId="428"/>
            <ac:spMk id="2" creationId="{00000000-0000-0000-0000-000000000000}"/>
          </ac:spMkLst>
        </pc:spChg>
        <pc:spChg chg="mod">
          <ac:chgData name="Iva Vavic" userId="13a89f61-d74e-4100-9f82-8f9fd7ea3560" providerId="ADAL" clId="{727051F8-D390-4D53-8AAA-82F1B68C2DAF}" dt="2023-03-29T16:35:51.347" v="8543" actId="108"/>
          <ac:spMkLst>
            <pc:docMk/>
            <pc:sldMk cId="2146459956" sldId="428"/>
            <ac:spMk id="4" creationId="{4A9045E3-A913-9466-AA9F-7B8F58F1C90C}"/>
          </ac:spMkLst>
        </pc:spChg>
        <pc:picChg chg="add mod ord">
          <ac:chgData name="Iva Vavic" userId="13a89f61-d74e-4100-9f82-8f9fd7ea3560" providerId="ADAL" clId="{727051F8-D390-4D53-8AAA-82F1B68C2DAF}" dt="2023-03-29T18:22:21.725" v="11510" actId="1037"/>
          <ac:picMkLst>
            <pc:docMk/>
            <pc:sldMk cId="2146459956" sldId="428"/>
            <ac:picMk id="3" creationId="{9ECB2C59-7A39-5D6A-7E39-DDE02374CF48}"/>
          </ac:picMkLst>
        </pc:picChg>
      </pc:sldChg>
      <pc:sldChg chg="add del">
        <pc:chgData name="Iva Vavic" userId="13a89f61-d74e-4100-9f82-8f9fd7ea3560" providerId="ADAL" clId="{727051F8-D390-4D53-8AAA-82F1B68C2DAF}" dt="2023-03-29T11:12:14.649" v="6446" actId="47"/>
        <pc:sldMkLst>
          <pc:docMk/>
          <pc:sldMk cId="1943402305" sldId="429"/>
        </pc:sldMkLst>
      </pc:sldChg>
      <pc:sldChg chg="delSp modSp add del mod modCm">
        <pc:chgData name="Iva Vavic" userId="13a89f61-d74e-4100-9f82-8f9fd7ea3560" providerId="ADAL" clId="{727051F8-D390-4D53-8AAA-82F1B68C2DAF}" dt="2023-03-29T11:36:36.153" v="6840" actId="47"/>
        <pc:sldMkLst>
          <pc:docMk/>
          <pc:sldMk cId="219454515" sldId="430"/>
        </pc:sldMkLst>
        <pc:spChg chg="del mod">
          <ac:chgData name="Iva Vavic" userId="13a89f61-d74e-4100-9f82-8f9fd7ea3560" providerId="ADAL" clId="{727051F8-D390-4D53-8AAA-82F1B68C2DAF}" dt="2023-03-29T11:36:07.493" v="6836"/>
          <ac:spMkLst>
            <pc:docMk/>
            <pc:sldMk cId="219454515" sldId="430"/>
            <ac:spMk id="8" creationId="{DAD927F8-D426-AD58-D6A4-E0EC682812DD}"/>
          </ac:spMkLst>
        </pc:spChg>
        <pc:extLst>
          <p:ext xmlns:p="http://schemas.openxmlformats.org/presentationml/2006/main" uri="{D6D511B9-2390-475A-947B-AFAB55BFBCF1}">
            <pc226:cmChg xmlns:pc226="http://schemas.microsoft.com/office/powerpoint/2022/06/main/command" chg="mod">
              <pc226:chgData name="Iva Vavic" userId="13a89f61-d74e-4100-9f82-8f9fd7ea3560" providerId="ADAL" clId="{727051F8-D390-4D53-8AAA-82F1B68C2DAF}" dt="2023-03-29T11:36:07.561" v="6837" actId="2056"/>
              <pc2:cmMkLst xmlns:pc2="http://schemas.microsoft.com/office/powerpoint/2019/9/main/command">
                <pc:docMk/>
                <pc:sldMk cId="219454515" sldId="430"/>
                <pc2:cmMk id="{A5F2C1F1-D118-C44F-8F6E-B309522AF9BC}"/>
              </pc2:cmMkLst>
            </pc226:cmChg>
          </p:ext>
        </pc:extLst>
      </pc:sldChg>
      <pc:sldChg chg="add del">
        <pc:chgData name="Iva Vavic" userId="13a89f61-d74e-4100-9f82-8f9fd7ea3560" providerId="ADAL" clId="{727051F8-D390-4D53-8AAA-82F1B68C2DAF}" dt="2023-03-29T12:31:22.238" v="7031" actId="2696"/>
        <pc:sldMkLst>
          <pc:docMk/>
          <pc:sldMk cId="1872798828" sldId="431"/>
        </pc:sldMkLst>
      </pc:sldChg>
      <pc:sldChg chg="add del">
        <pc:chgData name="Iva Vavic" userId="13a89f61-d74e-4100-9f82-8f9fd7ea3560" providerId="ADAL" clId="{727051F8-D390-4D53-8AAA-82F1B68C2DAF}" dt="2023-03-29T14:31:42.461" v="7665" actId="47"/>
        <pc:sldMkLst>
          <pc:docMk/>
          <pc:sldMk cId="2037802259" sldId="432"/>
        </pc:sldMkLst>
      </pc:sldChg>
      <pc:sldChg chg="addSp delSp modSp add mod">
        <pc:chgData name="Iva Vavic" userId="13a89f61-d74e-4100-9f82-8f9fd7ea3560" providerId="ADAL" clId="{727051F8-D390-4D53-8AAA-82F1B68C2DAF}" dt="2023-03-29T11:15:08.395" v="6528" actId="20577"/>
        <pc:sldMkLst>
          <pc:docMk/>
          <pc:sldMk cId="3532244289" sldId="433"/>
        </pc:sldMkLst>
        <pc:spChg chg="mod">
          <ac:chgData name="Iva Vavic" userId="13a89f61-d74e-4100-9f82-8f9fd7ea3560" providerId="ADAL" clId="{727051F8-D390-4D53-8AAA-82F1B68C2DAF}" dt="2023-03-29T11:15:08.395" v="6528" actId="20577"/>
          <ac:spMkLst>
            <pc:docMk/>
            <pc:sldMk cId="3532244289" sldId="433"/>
            <ac:spMk id="2" creationId="{00000000-0000-0000-0000-000000000000}"/>
          </ac:spMkLst>
        </pc:spChg>
        <pc:spChg chg="mod">
          <ac:chgData name="Iva Vavic" userId="13a89f61-d74e-4100-9f82-8f9fd7ea3560" providerId="ADAL" clId="{727051F8-D390-4D53-8AAA-82F1B68C2DAF}" dt="2023-03-29T11:01:43.111" v="6346" actId="20577"/>
          <ac:spMkLst>
            <pc:docMk/>
            <pc:sldMk cId="3532244289" sldId="433"/>
            <ac:spMk id="4" creationId="{4A9045E3-A913-9466-AA9F-7B8F58F1C90C}"/>
          </ac:spMkLst>
        </pc:spChg>
        <pc:picChg chg="del">
          <ac:chgData name="Iva Vavic" userId="13a89f61-d74e-4100-9f82-8f9fd7ea3560" providerId="ADAL" clId="{727051F8-D390-4D53-8AAA-82F1B68C2DAF}" dt="2023-03-29T10:43:56.537" v="6138" actId="478"/>
          <ac:picMkLst>
            <pc:docMk/>
            <pc:sldMk cId="3532244289" sldId="433"/>
            <ac:picMk id="3" creationId="{2B033D79-740C-25A2-A006-B316C75C9C60}"/>
          </ac:picMkLst>
        </pc:picChg>
        <pc:picChg chg="del">
          <ac:chgData name="Iva Vavic" userId="13a89f61-d74e-4100-9f82-8f9fd7ea3560" providerId="ADAL" clId="{727051F8-D390-4D53-8AAA-82F1B68C2DAF}" dt="2023-03-29T10:43:57.288" v="6139" actId="478"/>
          <ac:picMkLst>
            <pc:docMk/>
            <pc:sldMk cId="3532244289" sldId="433"/>
            <ac:picMk id="6" creationId="{AEB40BB3-71C3-FE38-CF57-C4EFB36ECC1C}"/>
          </ac:picMkLst>
        </pc:picChg>
        <pc:picChg chg="add mod">
          <ac:chgData name="Iva Vavic" userId="13a89f61-d74e-4100-9f82-8f9fd7ea3560" providerId="ADAL" clId="{727051F8-D390-4D53-8AAA-82F1B68C2DAF}" dt="2023-03-29T10:52:01.654" v="6258" actId="1035"/>
          <ac:picMkLst>
            <pc:docMk/>
            <pc:sldMk cId="3532244289" sldId="433"/>
            <ac:picMk id="8" creationId="{DC08A82A-0837-06E5-FB5C-BBD68EC1FAAC}"/>
          </ac:picMkLst>
        </pc:picChg>
        <pc:picChg chg="add mod">
          <ac:chgData name="Iva Vavic" userId="13a89f61-d74e-4100-9f82-8f9fd7ea3560" providerId="ADAL" clId="{727051F8-D390-4D53-8AAA-82F1B68C2DAF}" dt="2023-03-29T10:52:06.445" v="6260" actId="1035"/>
          <ac:picMkLst>
            <pc:docMk/>
            <pc:sldMk cId="3532244289" sldId="433"/>
            <ac:picMk id="9" creationId="{6D4C14B4-B3BD-53F0-0AAE-17ECA3CAE22D}"/>
          </ac:picMkLst>
        </pc:picChg>
      </pc:sldChg>
      <pc:sldChg chg="addSp delSp modSp add mod">
        <pc:chgData name="Iva Vavic" userId="13a89f61-d74e-4100-9f82-8f9fd7ea3560" providerId="ADAL" clId="{727051F8-D390-4D53-8AAA-82F1B68C2DAF}" dt="2023-03-29T12:03:20.646" v="6911" actId="1076"/>
        <pc:sldMkLst>
          <pc:docMk/>
          <pc:sldMk cId="154690959" sldId="434"/>
        </pc:sldMkLst>
        <pc:spChg chg="mod">
          <ac:chgData name="Iva Vavic" userId="13a89f61-d74e-4100-9f82-8f9fd7ea3560" providerId="ADAL" clId="{727051F8-D390-4D53-8AAA-82F1B68C2DAF}" dt="2023-03-29T11:14:57.134" v="6507" actId="20577"/>
          <ac:spMkLst>
            <pc:docMk/>
            <pc:sldMk cId="154690959" sldId="434"/>
            <ac:spMk id="2" creationId="{00000000-0000-0000-0000-000000000000}"/>
          </ac:spMkLst>
        </pc:spChg>
        <pc:spChg chg="del">
          <ac:chgData name="Iva Vavic" userId="13a89f61-d74e-4100-9f82-8f9fd7ea3560" providerId="ADAL" clId="{727051F8-D390-4D53-8AAA-82F1B68C2DAF}" dt="2023-03-29T10:59:22.871" v="6311" actId="478"/>
          <ac:spMkLst>
            <pc:docMk/>
            <pc:sldMk cId="154690959" sldId="434"/>
            <ac:spMk id="4" creationId="{4A9045E3-A913-9466-AA9F-7B8F58F1C90C}"/>
          </ac:spMkLst>
        </pc:spChg>
        <pc:spChg chg="add mod">
          <ac:chgData name="Iva Vavic" userId="13a89f61-d74e-4100-9f82-8f9fd7ea3560" providerId="ADAL" clId="{727051F8-D390-4D53-8AAA-82F1B68C2DAF}" dt="2023-03-29T11:11:03.935" v="6444" actId="14100"/>
          <ac:spMkLst>
            <pc:docMk/>
            <pc:sldMk cId="154690959" sldId="434"/>
            <ac:spMk id="10" creationId="{10720891-7275-6E94-22A5-4217D924080F}"/>
          </ac:spMkLst>
        </pc:spChg>
        <pc:picChg chg="add mod">
          <ac:chgData name="Iva Vavic" userId="13a89f61-d74e-4100-9f82-8f9fd7ea3560" providerId="ADAL" clId="{727051F8-D390-4D53-8AAA-82F1B68C2DAF}" dt="2023-03-29T11:04:16.190" v="6366" actId="1076"/>
          <ac:picMkLst>
            <pc:docMk/>
            <pc:sldMk cId="154690959" sldId="434"/>
            <ac:picMk id="3" creationId="{A2D28569-3263-CA26-2D24-3E14EAD620C0}"/>
          </ac:picMkLst>
        </pc:picChg>
        <pc:picChg chg="add mod">
          <ac:chgData name="Iva Vavic" userId="13a89f61-d74e-4100-9f82-8f9fd7ea3560" providerId="ADAL" clId="{727051F8-D390-4D53-8AAA-82F1B68C2DAF}" dt="2023-03-29T12:03:20.646" v="6911" actId="1076"/>
          <ac:picMkLst>
            <pc:docMk/>
            <pc:sldMk cId="154690959" sldId="434"/>
            <ac:picMk id="6" creationId="{543F1698-6C80-C61C-6A31-857F334FC58E}"/>
          </ac:picMkLst>
        </pc:picChg>
        <pc:picChg chg="del">
          <ac:chgData name="Iva Vavic" userId="13a89f61-d74e-4100-9f82-8f9fd7ea3560" providerId="ADAL" clId="{727051F8-D390-4D53-8AAA-82F1B68C2DAF}" dt="2023-03-29T10:59:23.622" v="6312" actId="478"/>
          <ac:picMkLst>
            <pc:docMk/>
            <pc:sldMk cId="154690959" sldId="434"/>
            <ac:picMk id="8" creationId="{DC08A82A-0837-06E5-FB5C-BBD68EC1FAAC}"/>
          </ac:picMkLst>
        </pc:picChg>
        <pc:picChg chg="del mod">
          <ac:chgData name="Iva Vavic" userId="13a89f61-d74e-4100-9f82-8f9fd7ea3560" providerId="ADAL" clId="{727051F8-D390-4D53-8AAA-82F1B68C2DAF}" dt="2023-03-29T10:59:24.127" v="6314" actId="478"/>
          <ac:picMkLst>
            <pc:docMk/>
            <pc:sldMk cId="154690959" sldId="434"/>
            <ac:picMk id="9" creationId="{6D4C14B4-B3BD-53F0-0AAE-17ECA3CAE22D}"/>
          </ac:picMkLst>
        </pc:picChg>
      </pc:sldChg>
      <pc:sldChg chg="addSp delSp modSp add mod">
        <pc:chgData name="Iva Vavic" userId="13a89f61-d74e-4100-9f82-8f9fd7ea3560" providerId="ADAL" clId="{727051F8-D390-4D53-8AAA-82F1B68C2DAF}" dt="2023-03-29T11:44:13.377" v="6874" actId="108"/>
        <pc:sldMkLst>
          <pc:docMk/>
          <pc:sldMk cId="627158833" sldId="435"/>
        </pc:sldMkLst>
        <pc:spChg chg="mod">
          <ac:chgData name="Iva Vavic" userId="13a89f61-d74e-4100-9f82-8f9fd7ea3560" providerId="ADAL" clId="{727051F8-D390-4D53-8AAA-82F1B68C2DAF}" dt="2023-03-29T11:34:26.329" v="6831" actId="20577"/>
          <ac:spMkLst>
            <pc:docMk/>
            <pc:sldMk cId="627158833" sldId="435"/>
            <ac:spMk id="2" creationId="{00000000-0000-0000-0000-000000000000}"/>
          </ac:spMkLst>
        </pc:spChg>
        <pc:spChg chg="add del mod">
          <ac:chgData name="Iva Vavic" userId="13a89f61-d74e-4100-9f82-8f9fd7ea3560" providerId="ADAL" clId="{727051F8-D390-4D53-8AAA-82F1B68C2DAF}" dt="2023-03-29T11:12:48.103" v="6455" actId="478"/>
          <ac:spMkLst>
            <pc:docMk/>
            <pc:sldMk cId="627158833" sldId="435"/>
            <ac:spMk id="4" creationId="{FE4073EE-3CD4-5488-2CDB-EB8CD3D6EE6B}"/>
          </ac:spMkLst>
        </pc:spChg>
        <pc:spChg chg="mod">
          <ac:chgData name="Iva Vavic" userId="13a89f61-d74e-4100-9f82-8f9fd7ea3560" providerId="ADAL" clId="{727051F8-D390-4D53-8AAA-82F1B68C2DAF}" dt="2023-03-29T11:44:13.377" v="6874" actId="108"/>
          <ac:spMkLst>
            <pc:docMk/>
            <pc:sldMk cId="627158833" sldId="435"/>
            <ac:spMk id="10" creationId="{10720891-7275-6E94-22A5-4217D924080F}"/>
          </ac:spMkLst>
        </pc:spChg>
        <pc:picChg chg="del">
          <ac:chgData name="Iva Vavic" userId="13a89f61-d74e-4100-9f82-8f9fd7ea3560" providerId="ADAL" clId="{727051F8-D390-4D53-8AAA-82F1B68C2DAF}" dt="2023-03-29T11:12:22.638" v="6448" actId="478"/>
          <ac:picMkLst>
            <pc:docMk/>
            <pc:sldMk cId="627158833" sldId="435"/>
            <ac:picMk id="3" creationId="{A2D28569-3263-CA26-2D24-3E14EAD620C0}"/>
          </ac:picMkLst>
        </pc:picChg>
        <pc:picChg chg="del">
          <ac:chgData name="Iva Vavic" userId="13a89f61-d74e-4100-9f82-8f9fd7ea3560" providerId="ADAL" clId="{727051F8-D390-4D53-8AAA-82F1B68C2DAF}" dt="2023-03-29T11:12:23.238" v="6449" actId="478"/>
          <ac:picMkLst>
            <pc:docMk/>
            <pc:sldMk cId="627158833" sldId="435"/>
            <ac:picMk id="6" creationId="{543F1698-6C80-C61C-6A31-857F334FC58E}"/>
          </ac:picMkLst>
        </pc:picChg>
        <pc:picChg chg="add mod">
          <ac:chgData name="Iva Vavic" userId="13a89f61-d74e-4100-9f82-8f9fd7ea3560" providerId="ADAL" clId="{727051F8-D390-4D53-8AAA-82F1B68C2DAF}" dt="2023-03-29T11:33:01.393" v="6809" actId="14100"/>
          <ac:picMkLst>
            <pc:docMk/>
            <pc:sldMk cId="627158833" sldId="435"/>
            <ac:picMk id="8" creationId="{2817E4FF-88C8-1021-7D29-D0046C27ECE8}"/>
          </ac:picMkLst>
        </pc:picChg>
        <pc:picChg chg="add mod">
          <ac:chgData name="Iva Vavic" userId="13a89f61-d74e-4100-9f82-8f9fd7ea3560" providerId="ADAL" clId="{727051F8-D390-4D53-8AAA-82F1B68C2DAF}" dt="2023-03-29T11:33:01.393" v="6809" actId="14100"/>
          <ac:picMkLst>
            <pc:docMk/>
            <pc:sldMk cId="627158833" sldId="435"/>
            <ac:picMk id="9" creationId="{E092C7A0-5212-1BA3-CEC6-D341A343C158}"/>
          </ac:picMkLst>
        </pc:picChg>
      </pc:sldChg>
      <pc:sldChg chg="addSp delSp modSp add mod">
        <pc:chgData name="Iva Vavic" userId="13a89f61-d74e-4100-9f82-8f9fd7ea3560" providerId="ADAL" clId="{727051F8-D390-4D53-8AAA-82F1B68C2DAF}" dt="2023-04-03T15:43:44.384" v="12042" actId="20577"/>
        <pc:sldMkLst>
          <pc:docMk/>
          <pc:sldMk cId="1500765740" sldId="436"/>
        </pc:sldMkLst>
        <pc:spChg chg="mod">
          <ac:chgData name="Iva Vavic" userId="13a89f61-d74e-4100-9f82-8f9fd7ea3560" providerId="ADAL" clId="{727051F8-D390-4D53-8AAA-82F1B68C2DAF}" dt="2023-03-29T12:00:32.231" v="6895" actId="20577"/>
          <ac:spMkLst>
            <pc:docMk/>
            <pc:sldMk cId="1500765740" sldId="436"/>
            <ac:spMk id="2" creationId="{00000000-0000-0000-0000-000000000000}"/>
          </ac:spMkLst>
        </pc:spChg>
        <pc:spChg chg="mod">
          <ac:chgData name="Iva Vavic" userId="13a89f61-d74e-4100-9f82-8f9fd7ea3560" providerId="ADAL" clId="{727051F8-D390-4D53-8AAA-82F1B68C2DAF}" dt="2023-04-03T15:43:44.384" v="12042" actId="20577"/>
          <ac:spMkLst>
            <pc:docMk/>
            <pc:sldMk cId="1500765740" sldId="436"/>
            <ac:spMk id="10" creationId="{10720891-7275-6E94-22A5-4217D924080F}"/>
          </ac:spMkLst>
        </pc:spChg>
        <pc:picChg chg="add del mod">
          <ac:chgData name="Iva Vavic" userId="13a89f61-d74e-4100-9f82-8f9fd7ea3560" providerId="ADAL" clId="{727051F8-D390-4D53-8AAA-82F1B68C2DAF}" dt="2023-03-29T12:02:56.526" v="6907" actId="478"/>
          <ac:picMkLst>
            <pc:docMk/>
            <pc:sldMk cId="1500765740" sldId="436"/>
            <ac:picMk id="4" creationId="{C6C70071-F144-B478-AC92-B2823B14EFFA}"/>
          </ac:picMkLst>
        </pc:picChg>
        <pc:picChg chg="add del mod">
          <ac:chgData name="Iva Vavic" userId="13a89f61-d74e-4100-9f82-8f9fd7ea3560" providerId="ADAL" clId="{727051F8-D390-4D53-8AAA-82F1B68C2DAF}" dt="2023-03-29T12:02:10.859" v="6904"/>
          <ac:picMkLst>
            <pc:docMk/>
            <pc:sldMk cId="1500765740" sldId="436"/>
            <ac:picMk id="6" creationId="{86E2A5EF-233C-88E8-2CB6-E9FF32321DE6}"/>
          </ac:picMkLst>
        </pc:picChg>
        <pc:picChg chg="del">
          <ac:chgData name="Iva Vavic" userId="13a89f61-d74e-4100-9f82-8f9fd7ea3560" providerId="ADAL" clId="{727051F8-D390-4D53-8AAA-82F1B68C2DAF}" dt="2023-03-29T12:00:24.423" v="6879" actId="478"/>
          <ac:picMkLst>
            <pc:docMk/>
            <pc:sldMk cId="1500765740" sldId="436"/>
            <ac:picMk id="8" creationId="{2817E4FF-88C8-1021-7D29-D0046C27ECE8}"/>
          </ac:picMkLst>
        </pc:picChg>
        <pc:picChg chg="del">
          <ac:chgData name="Iva Vavic" userId="13a89f61-d74e-4100-9f82-8f9fd7ea3560" providerId="ADAL" clId="{727051F8-D390-4D53-8AAA-82F1B68C2DAF}" dt="2023-03-29T12:00:27.133" v="6880" actId="478"/>
          <ac:picMkLst>
            <pc:docMk/>
            <pc:sldMk cId="1500765740" sldId="436"/>
            <ac:picMk id="9" creationId="{E092C7A0-5212-1BA3-CEC6-D341A343C158}"/>
          </ac:picMkLst>
        </pc:picChg>
        <pc:picChg chg="add del mod">
          <ac:chgData name="Iva Vavic" userId="13a89f61-d74e-4100-9f82-8f9fd7ea3560" providerId="ADAL" clId="{727051F8-D390-4D53-8AAA-82F1B68C2DAF}" dt="2023-03-29T12:02:10.859" v="6904"/>
          <ac:picMkLst>
            <pc:docMk/>
            <pc:sldMk cId="1500765740" sldId="436"/>
            <ac:picMk id="12" creationId="{3558A5FF-91F9-AC97-8894-353D3064BB96}"/>
          </ac:picMkLst>
        </pc:picChg>
        <pc:picChg chg="add mod">
          <ac:chgData name="Iva Vavic" userId="13a89f61-d74e-4100-9f82-8f9fd7ea3560" providerId="ADAL" clId="{727051F8-D390-4D53-8AAA-82F1B68C2DAF}" dt="2023-03-29T12:03:53.252" v="6918" actId="1035"/>
          <ac:picMkLst>
            <pc:docMk/>
            <pc:sldMk cId="1500765740" sldId="436"/>
            <ac:picMk id="1026" creationId="{90CB78B7-DF18-1814-0711-6F744565CC8F}"/>
          </ac:picMkLst>
        </pc:picChg>
        <pc:picChg chg="add mod">
          <ac:chgData name="Iva Vavic" userId="13a89f61-d74e-4100-9f82-8f9fd7ea3560" providerId="ADAL" clId="{727051F8-D390-4D53-8AAA-82F1B68C2DAF}" dt="2023-03-29T12:17:42.622" v="6949"/>
          <ac:picMkLst>
            <pc:docMk/>
            <pc:sldMk cId="1500765740" sldId="436"/>
            <ac:picMk id="1028" creationId="{A6DF8CE4-8763-771A-6A73-F3548F7F382C}"/>
          </ac:picMkLst>
        </pc:picChg>
      </pc:sldChg>
      <pc:sldChg chg="addSp delSp modSp add mod ord">
        <pc:chgData name="Iva Vavic" userId="13a89f61-d74e-4100-9f82-8f9fd7ea3560" providerId="ADAL" clId="{727051F8-D390-4D53-8AAA-82F1B68C2DAF}" dt="2023-03-30T07:42:26.362" v="12002" actId="1035"/>
        <pc:sldMkLst>
          <pc:docMk/>
          <pc:sldMk cId="1258513668" sldId="437"/>
        </pc:sldMkLst>
        <pc:spChg chg="mod">
          <ac:chgData name="Iva Vavic" userId="13a89f61-d74e-4100-9f82-8f9fd7ea3560" providerId="ADAL" clId="{727051F8-D390-4D53-8AAA-82F1B68C2DAF}" dt="2023-03-29T14:15:28.052" v="7464" actId="20577"/>
          <ac:spMkLst>
            <pc:docMk/>
            <pc:sldMk cId="1258513668" sldId="437"/>
            <ac:spMk id="2" creationId="{00000000-0000-0000-0000-000000000000}"/>
          </ac:spMkLst>
        </pc:spChg>
        <pc:spChg chg="del mod">
          <ac:chgData name="Iva Vavic" userId="13a89f61-d74e-4100-9f82-8f9fd7ea3560" providerId="ADAL" clId="{727051F8-D390-4D53-8AAA-82F1B68C2DAF}" dt="2023-03-30T07:03:23.195" v="11852" actId="478"/>
          <ac:spMkLst>
            <pc:docMk/>
            <pc:sldMk cId="1258513668" sldId="437"/>
            <ac:spMk id="4" creationId="{4A9045E3-A913-9466-AA9F-7B8F58F1C90C}"/>
          </ac:spMkLst>
        </pc:spChg>
        <pc:spChg chg="add mod">
          <ac:chgData name="Iva Vavic" userId="13a89f61-d74e-4100-9f82-8f9fd7ea3560" providerId="ADAL" clId="{727051F8-D390-4D53-8AAA-82F1B68C2DAF}" dt="2023-03-30T07:42:13.420" v="11997" actId="255"/>
          <ac:spMkLst>
            <pc:docMk/>
            <pc:sldMk cId="1258513668" sldId="437"/>
            <ac:spMk id="6" creationId="{DBF2C5A8-468D-169B-EE07-B4017AFEAEE4}"/>
          </ac:spMkLst>
        </pc:spChg>
        <pc:spChg chg="add del mod">
          <ac:chgData name="Iva Vavic" userId="13a89f61-d74e-4100-9f82-8f9fd7ea3560" providerId="ADAL" clId="{727051F8-D390-4D53-8AAA-82F1B68C2DAF}" dt="2023-03-30T07:41:42.414" v="11989"/>
          <ac:spMkLst>
            <pc:docMk/>
            <pc:sldMk cId="1258513668" sldId="437"/>
            <ac:spMk id="9" creationId="{B6DFFA16-8185-2282-30C2-14C5A7336C22}"/>
          </ac:spMkLst>
        </pc:spChg>
        <pc:spChg chg="add del mod">
          <ac:chgData name="Iva Vavic" userId="13a89f61-d74e-4100-9f82-8f9fd7ea3560" providerId="ADAL" clId="{727051F8-D390-4D53-8AAA-82F1B68C2DAF}" dt="2023-03-30T07:41:41.493" v="11987"/>
          <ac:spMkLst>
            <pc:docMk/>
            <pc:sldMk cId="1258513668" sldId="437"/>
            <ac:spMk id="10" creationId="{CD27DCF8-F829-81C7-5BF5-0BF9B1383131}"/>
          </ac:spMkLst>
        </pc:spChg>
        <pc:spChg chg="add mod">
          <ac:chgData name="Iva Vavic" userId="13a89f61-d74e-4100-9f82-8f9fd7ea3560" providerId="ADAL" clId="{727051F8-D390-4D53-8AAA-82F1B68C2DAF}" dt="2023-03-30T07:42:26.362" v="12002" actId="1035"/>
          <ac:spMkLst>
            <pc:docMk/>
            <pc:sldMk cId="1258513668" sldId="437"/>
            <ac:spMk id="12" creationId="{4752EF77-9F41-1940-EA36-47A15C97514A}"/>
          </ac:spMkLst>
        </pc:spChg>
        <pc:picChg chg="add mod">
          <ac:chgData name="Iva Vavic" userId="13a89f61-d74e-4100-9f82-8f9fd7ea3560" providerId="ADAL" clId="{727051F8-D390-4D53-8AAA-82F1B68C2DAF}" dt="2023-03-30T07:41:17.571" v="11980" actId="1076"/>
          <ac:picMkLst>
            <pc:docMk/>
            <pc:sldMk cId="1258513668" sldId="437"/>
            <ac:picMk id="8" creationId="{D941965D-6522-0E0D-3B6B-2C37343E7019}"/>
          </ac:picMkLst>
        </pc:picChg>
      </pc:sldChg>
      <pc:sldChg chg="addSp delSp modSp add mod">
        <pc:chgData name="Iva Vavic" userId="13a89f61-d74e-4100-9f82-8f9fd7ea3560" providerId="ADAL" clId="{727051F8-D390-4D53-8AAA-82F1B68C2DAF}" dt="2023-03-29T12:30:42.337" v="7030" actId="108"/>
        <pc:sldMkLst>
          <pc:docMk/>
          <pc:sldMk cId="3141707986" sldId="438"/>
        </pc:sldMkLst>
        <pc:spChg chg="mod">
          <ac:chgData name="Iva Vavic" userId="13a89f61-d74e-4100-9f82-8f9fd7ea3560" providerId="ADAL" clId="{727051F8-D390-4D53-8AAA-82F1B68C2DAF}" dt="2023-03-29T12:14:42.062" v="6945" actId="20577"/>
          <ac:spMkLst>
            <pc:docMk/>
            <pc:sldMk cId="3141707986" sldId="438"/>
            <ac:spMk id="2" creationId="{00000000-0000-0000-0000-000000000000}"/>
          </ac:spMkLst>
        </pc:spChg>
        <pc:spChg chg="mod">
          <ac:chgData name="Iva Vavic" userId="13a89f61-d74e-4100-9f82-8f9fd7ea3560" providerId="ADAL" clId="{727051F8-D390-4D53-8AAA-82F1B68C2DAF}" dt="2023-03-29T12:30:42.337" v="7030" actId="108"/>
          <ac:spMkLst>
            <pc:docMk/>
            <pc:sldMk cId="3141707986" sldId="438"/>
            <ac:spMk id="10" creationId="{10720891-7275-6E94-22A5-4217D924080F}"/>
          </ac:spMkLst>
        </pc:spChg>
        <pc:picChg chg="add mod modCrop">
          <ac:chgData name="Iva Vavic" userId="13a89f61-d74e-4100-9f82-8f9fd7ea3560" providerId="ADAL" clId="{727051F8-D390-4D53-8AAA-82F1B68C2DAF}" dt="2023-03-29T12:26:30.778" v="6973" actId="1076"/>
          <ac:picMkLst>
            <pc:docMk/>
            <pc:sldMk cId="3141707986" sldId="438"/>
            <ac:picMk id="4" creationId="{951BA083-94A1-E2F6-0C44-4B36C2336765}"/>
          </ac:picMkLst>
        </pc:picChg>
        <pc:picChg chg="add mod modCrop">
          <ac:chgData name="Iva Vavic" userId="13a89f61-d74e-4100-9f82-8f9fd7ea3560" providerId="ADAL" clId="{727051F8-D390-4D53-8AAA-82F1B68C2DAF}" dt="2023-03-29T12:26:18.245" v="6971" actId="1076"/>
          <ac:picMkLst>
            <pc:docMk/>
            <pc:sldMk cId="3141707986" sldId="438"/>
            <ac:picMk id="6" creationId="{059D19BE-4B22-FBAF-8D2F-290D8BB1E104}"/>
          </ac:picMkLst>
        </pc:picChg>
        <pc:picChg chg="del">
          <ac:chgData name="Iva Vavic" userId="13a89f61-d74e-4100-9f82-8f9fd7ea3560" providerId="ADAL" clId="{727051F8-D390-4D53-8AAA-82F1B68C2DAF}" dt="2023-03-29T12:15:00.237" v="6948" actId="478"/>
          <ac:picMkLst>
            <pc:docMk/>
            <pc:sldMk cId="3141707986" sldId="438"/>
            <ac:picMk id="1026" creationId="{90CB78B7-DF18-1814-0711-6F744565CC8F}"/>
          </ac:picMkLst>
        </pc:picChg>
        <pc:picChg chg="del">
          <ac:chgData name="Iva Vavic" userId="13a89f61-d74e-4100-9f82-8f9fd7ea3560" providerId="ADAL" clId="{727051F8-D390-4D53-8AAA-82F1B68C2DAF}" dt="2023-03-29T12:14:59.583" v="6947" actId="478"/>
          <ac:picMkLst>
            <pc:docMk/>
            <pc:sldMk cId="3141707986" sldId="438"/>
            <ac:picMk id="1028" creationId="{A6DF8CE4-8763-771A-6A73-F3548F7F382C}"/>
          </ac:picMkLst>
        </pc:picChg>
      </pc:sldChg>
      <pc:sldChg chg="add del">
        <pc:chgData name="Iva Vavic" userId="13a89f61-d74e-4100-9f82-8f9fd7ea3560" providerId="ADAL" clId="{727051F8-D390-4D53-8AAA-82F1B68C2DAF}" dt="2023-03-29T16:36:32.476" v="8545" actId="47"/>
        <pc:sldMkLst>
          <pc:docMk/>
          <pc:sldMk cId="912731133" sldId="439"/>
        </pc:sldMkLst>
      </pc:sldChg>
      <pc:sldChg chg="addSp delSp modSp add mod ord">
        <pc:chgData name="Iva Vavic" userId="13a89f61-d74e-4100-9f82-8f9fd7ea3560" providerId="ADAL" clId="{727051F8-D390-4D53-8AAA-82F1B68C2DAF}" dt="2023-03-29T16:38:35.790" v="8591"/>
        <pc:sldMkLst>
          <pc:docMk/>
          <pc:sldMk cId="1897748581" sldId="439"/>
        </pc:sldMkLst>
        <pc:spChg chg="mod">
          <ac:chgData name="Iva Vavic" userId="13a89f61-d74e-4100-9f82-8f9fd7ea3560" providerId="ADAL" clId="{727051F8-D390-4D53-8AAA-82F1B68C2DAF}" dt="2023-03-29T16:37:23.668" v="8575" actId="20577"/>
          <ac:spMkLst>
            <pc:docMk/>
            <pc:sldMk cId="1897748581" sldId="439"/>
            <ac:spMk id="2" creationId="{00000000-0000-0000-0000-000000000000}"/>
          </ac:spMkLst>
        </pc:spChg>
        <pc:spChg chg="del mod">
          <ac:chgData name="Iva Vavic" userId="13a89f61-d74e-4100-9f82-8f9fd7ea3560" providerId="ADAL" clId="{727051F8-D390-4D53-8AAA-82F1B68C2DAF}" dt="2023-03-29T16:37:50.891" v="8582" actId="478"/>
          <ac:spMkLst>
            <pc:docMk/>
            <pc:sldMk cId="1897748581" sldId="439"/>
            <ac:spMk id="4" creationId="{4A9045E3-A913-9466-AA9F-7B8F58F1C90C}"/>
          </ac:spMkLst>
        </pc:spChg>
        <pc:spChg chg="add mod">
          <ac:chgData name="Iva Vavic" userId="13a89f61-d74e-4100-9f82-8f9fd7ea3560" providerId="ADAL" clId="{727051F8-D390-4D53-8AAA-82F1B68C2DAF}" dt="2023-03-29T16:38:35.790" v="8591"/>
          <ac:spMkLst>
            <pc:docMk/>
            <pc:sldMk cId="1897748581" sldId="439"/>
            <ac:spMk id="13" creationId="{6EEC2DFF-0C70-673D-E2ED-8E9D91BC3F01}"/>
          </ac:spMkLst>
        </pc:spChg>
        <pc:picChg chg="add mod">
          <ac:chgData name="Iva Vavic" userId="13a89f61-d74e-4100-9f82-8f9fd7ea3560" providerId="ADAL" clId="{727051F8-D390-4D53-8AAA-82F1B68C2DAF}" dt="2023-03-29T16:37:12.255" v="8553"/>
          <ac:picMkLst>
            <pc:docMk/>
            <pc:sldMk cId="1897748581" sldId="439"/>
            <ac:picMk id="3" creationId="{2F7D0EAA-03B5-FA43-7EDA-054DBC0EBE65}"/>
          </ac:picMkLst>
        </pc:picChg>
        <pc:picChg chg="add mod">
          <ac:chgData name="Iva Vavic" userId="13a89f61-d74e-4100-9f82-8f9fd7ea3560" providerId="ADAL" clId="{727051F8-D390-4D53-8AAA-82F1B68C2DAF}" dt="2023-03-29T16:37:12.255" v="8553"/>
          <ac:picMkLst>
            <pc:docMk/>
            <pc:sldMk cId="1897748581" sldId="439"/>
            <ac:picMk id="6" creationId="{24B0CD36-37DC-6359-E8CF-CB862E6367FC}"/>
          </ac:picMkLst>
        </pc:picChg>
        <pc:picChg chg="add mod">
          <ac:chgData name="Iva Vavic" userId="13a89f61-d74e-4100-9f82-8f9fd7ea3560" providerId="ADAL" clId="{727051F8-D390-4D53-8AAA-82F1B68C2DAF}" dt="2023-03-29T16:37:12.255" v="8553"/>
          <ac:picMkLst>
            <pc:docMk/>
            <pc:sldMk cId="1897748581" sldId="439"/>
            <ac:picMk id="8" creationId="{0C48F001-81E8-A228-BDB2-5FFCC6467E56}"/>
          </ac:picMkLst>
        </pc:picChg>
        <pc:picChg chg="add mod">
          <ac:chgData name="Iva Vavic" userId="13a89f61-d74e-4100-9f82-8f9fd7ea3560" providerId="ADAL" clId="{727051F8-D390-4D53-8AAA-82F1B68C2DAF}" dt="2023-03-29T16:37:12.255" v="8553"/>
          <ac:picMkLst>
            <pc:docMk/>
            <pc:sldMk cId="1897748581" sldId="439"/>
            <ac:picMk id="9" creationId="{21BF79EC-D9E3-0A34-6FA8-6E367DF7AF1D}"/>
          </ac:picMkLst>
        </pc:picChg>
        <pc:picChg chg="add mod">
          <ac:chgData name="Iva Vavic" userId="13a89f61-d74e-4100-9f82-8f9fd7ea3560" providerId="ADAL" clId="{727051F8-D390-4D53-8AAA-82F1B68C2DAF}" dt="2023-03-29T16:37:12.255" v="8553"/>
          <ac:picMkLst>
            <pc:docMk/>
            <pc:sldMk cId="1897748581" sldId="439"/>
            <ac:picMk id="10" creationId="{1B7DD1C9-7F22-E474-A43E-2B0CBA7A0E47}"/>
          </ac:picMkLst>
        </pc:picChg>
        <pc:picChg chg="add mod">
          <ac:chgData name="Iva Vavic" userId="13a89f61-d74e-4100-9f82-8f9fd7ea3560" providerId="ADAL" clId="{727051F8-D390-4D53-8AAA-82F1B68C2DAF}" dt="2023-03-29T16:37:12.255" v="8553"/>
          <ac:picMkLst>
            <pc:docMk/>
            <pc:sldMk cId="1897748581" sldId="439"/>
            <ac:picMk id="12" creationId="{82E30AB5-C0CA-13F9-6D91-4D14CC1939C3}"/>
          </ac:picMkLst>
        </pc:picChg>
        <pc:picChg chg="del">
          <ac:chgData name="Iva Vavic" userId="13a89f61-d74e-4100-9f82-8f9fd7ea3560" providerId="ADAL" clId="{727051F8-D390-4D53-8AAA-82F1B68C2DAF}" dt="2023-03-29T16:37:06.745" v="8549" actId="478"/>
          <ac:picMkLst>
            <pc:docMk/>
            <pc:sldMk cId="1897748581" sldId="439"/>
            <ac:picMk id="14" creationId="{BBB15ABF-96D2-61AD-2CB3-353F0769B085}"/>
          </ac:picMkLst>
        </pc:picChg>
        <pc:picChg chg="del">
          <ac:chgData name="Iva Vavic" userId="13a89f61-d74e-4100-9f82-8f9fd7ea3560" providerId="ADAL" clId="{727051F8-D390-4D53-8AAA-82F1B68C2DAF}" dt="2023-03-29T16:37:10.057" v="8552" actId="478"/>
          <ac:picMkLst>
            <pc:docMk/>
            <pc:sldMk cId="1897748581" sldId="439"/>
            <ac:picMk id="1027" creationId="{5EE6E294-FC3B-0B52-2CEC-71465551ED13}"/>
          </ac:picMkLst>
        </pc:picChg>
        <pc:picChg chg="del">
          <ac:chgData name="Iva Vavic" userId="13a89f61-d74e-4100-9f82-8f9fd7ea3560" providerId="ADAL" clId="{727051F8-D390-4D53-8AAA-82F1B68C2DAF}" dt="2023-03-29T16:37:09.465" v="8551" actId="478"/>
          <ac:picMkLst>
            <pc:docMk/>
            <pc:sldMk cId="1897748581" sldId="439"/>
            <ac:picMk id="1028" creationId="{B40B1228-1031-36AB-6B24-180EAB39CE68}"/>
          </ac:picMkLst>
        </pc:picChg>
      </pc:sldChg>
      <pc:sldChg chg="addSp delSp modSp add del mod">
        <pc:chgData name="Iva Vavic" userId="13a89f61-d74e-4100-9f82-8f9fd7ea3560" providerId="ADAL" clId="{727051F8-D390-4D53-8AAA-82F1B68C2DAF}" dt="2023-03-29T18:02:47.534" v="11419" actId="47"/>
        <pc:sldMkLst>
          <pc:docMk/>
          <pc:sldMk cId="1605263197" sldId="440"/>
        </pc:sldMkLst>
        <pc:spChg chg="add del mod">
          <ac:chgData name="Iva Vavic" userId="13a89f61-d74e-4100-9f82-8f9fd7ea3560" providerId="ADAL" clId="{727051F8-D390-4D53-8AAA-82F1B68C2DAF}" dt="2023-03-29T16:56:15.028" v="8757"/>
          <ac:spMkLst>
            <pc:docMk/>
            <pc:sldMk cId="1605263197" sldId="440"/>
            <ac:spMk id="4" creationId="{4A9045E3-A913-9466-AA9F-7B8F58F1C90C}"/>
          </ac:spMkLst>
        </pc:spChg>
      </pc:sldChg>
      <pc:sldChg chg="modSp add del mod">
        <pc:chgData name="Iva Vavic" userId="13a89f61-d74e-4100-9f82-8f9fd7ea3560" providerId="ADAL" clId="{727051F8-D390-4D53-8AAA-82F1B68C2DAF}" dt="2023-03-29T18:03:48.518" v="11428" actId="47"/>
        <pc:sldMkLst>
          <pc:docMk/>
          <pc:sldMk cId="1742292988" sldId="441"/>
        </pc:sldMkLst>
        <pc:spChg chg="mod">
          <ac:chgData name="Iva Vavic" userId="13a89f61-d74e-4100-9f82-8f9fd7ea3560" providerId="ADAL" clId="{727051F8-D390-4D53-8AAA-82F1B68C2DAF}" dt="2023-03-29T18:02:27.245" v="11418" actId="14100"/>
          <ac:spMkLst>
            <pc:docMk/>
            <pc:sldMk cId="1742292988" sldId="441"/>
            <ac:spMk id="4" creationId="{4A9045E3-A913-9466-AA9F-7B8F58F1C90C}"/>
          </ac:spMkLst>
        </pc:spChg>
      </pc:sldChg>
      <pc:sldChg chg="addSp modSp add mod">
        <pc:chgData name="Iva Vavic" userId="13a89f61-d74e-4100-9f82-8f9fd7ea3560" providerId="ADAL" clId="{727051F8-D390-4D53-8AAA-82F1B68C2DAF}" dt="2023-03-30T07:42:52.144" v="12007" actId="108"/>
        <pc:sldMkLst>
          <pc:docMk/>
          <pc:sldMk cId="3478879708" sldId="442"/>
        </pc:sldMkLst>
        <pc:spChg chg="mod">
          <ac:chgData name="Iva Vavic" userId="13a89f61-d74e-4100-9f82-8f9fd7ea3560" providerId="ADAL" clId="{727051F8-D390-4D53-8AAA-82F1B68C2DAF}" dt="2023-03-30T07:42:52.144" v="12007" actId="108"/>
          <ac:spMkLst>
            <pc:docMk/>
            <pc:sldMk cId="3478879708" sldId="442"/>
            <ac:spMk id="4" creationId="{4A9045E3-A913-9466-AA9F-7B8F58F1C90C}"/>
          </ac:spMkLst>
        </pc:spChg>
        <pc:picChg chg="add mod">
          <ac:chgData name="Iva Vavic" userId="13a89f61-d74e-4100-9f82-8f9fd7ea3560" providerId="ADAL" clId="{727051F8-D390-4D53-8AAA-82F1B68C2DAF}" dt="2023-03-29T18:05:46.291" v="11455" actId="14100"/>
          <ac:picMkLst>
            <pc:docMk/>
            <pc:sldMk cId="3478879708" sldId="442"/>
            <ac:picMk id="6" creationId="{BD30C738-10D8-ECAC-CFFD-0319DA3ADAD6}"/>
          </ac:picMkLst>
        </pc:picChg>
      </pc:sldChg>
      <pc:sldChg chg="addSp delSp modSp add mod">
        <pc:chgData name="Iva Vavic" userId="13a89f61-d74e-4100-9f82-8f9fd7ea3560" providerId="ADAL" clId="{727051F8-D390-4D53-8AAA-82F1B68C2DAF}" dt="2023-03-30T05:54:36.707" v="11555" actId="20577"/>
        <pc:sldMkLst>
          <pc:docMk/>
          <pc:sldMk cId="4216145176" sldId="443"/>
        </pc:sldMkLst>
        <pc:spChg chg="mod">
          <ac:chgData name="Iva Vavic" userId="13a89f61-d74e-4100-9f82-8f9fd7ea3560" providerId="ADAL" clId="{727051F8-D390-4D53-8AAA-82F1B68C2DAF}" dt="2023-03-30T05:54:36.707" v="11555" actId="20577"/>
          <ac:spMkLst>
            <pc:docMk/>
            <pc:sldMk cId="4216145176" sldId="443"/>
            <ac:spMk id="4" creationId="{4A9045E3-A913-9466-AA9F-7B8F58F1C90C}"/>
          </ac:spMkLst>
        </pc:spChg>
        <pc:spChg chg="add mod ord">
          <ac:chgData name="Iva Vavic" userId="13a89f61-d74e-4100-9f82-8f9fd7ea3560" providerId="ADAL" clId="{727051F8-D390-4D53-8AAA-82F1B68C2DAF}" dt="2023-03-29T18:20:42.365" v="11498" actId="14100"/>
          <ac:spMkLst>
            <pc:docMk/>
            <pc:sldMk cId="4216145176" sldId="443"/>
            <ac:spMk id="10" creationId="{2E080CC0-C2A1-5616-79D7-B35ACD57AC8C}"/>
          </ac:spMkLst>
        </pc:spChg>
        <pc:picChg chg="add del mod">
          <ac:chgData name="Iva Vavic" userId="13a89f61-d74e-4100-9f82-8f9fd7ea3560" providerId="ADAL" clId="{727051F8-D390-4D53-8AAA-82F1B68C2DAF}" dt="2023-03-29T18:17:48.384" v="11479" actId="478"/>
          <ac:picMkLst>
            <pc:docMk/>
            <pc:sldMk cId="4216145176" sldId="443"/>
            <ac:picMk id="6" creationId="{25A049AD-0934-F475-446E-843397D90831}"/>
          </ac:picMkLst>
        </pc:picChg>
        <pc:picChg chg="add mod ord modCrop">
          <ac:chgData name="Iva Vavic" userId="13a89f61-d74e-4100-9f82-8f9fd7ea3560" providerId="ADAL" clId="{727051F8-D390-4D53-8AAA-82F1B68C2DAF}" dt="2023-03-29T18:20:37.194" v="11497" actId="167"/>
          <ac:picMkLst>
            <pc:docMk/>
            <pc:sldMk cId="4216145176" sldId="443"/>
            <ac:picMk id="9" creationId="{60266DD1-30EA-DE47-2DB4-BEEA36890CE6}"/>
          </ac:picMkLst>
        </pc:picChg>
      </pc:sldChg>
      <pc:sldChg chg="addSp delSp modSp add mod ord">
        <pc:chgData name="Iva Vavic" userId="13a89f61-d74e-4100-9f82-8f9fd7ea3560" providerId="ADAL" clId="{727051F8-D390-4D53-8AAA-82F1B68C2DAF}" dt="2023-03-30T07:17:06.789" v="11864" actId="1076"/>
        <pc:sldMkLst>
          <pc:docMk/>
          <pc:sldMk cId="3868953006" sldId="444"/>
        </pc:sldMkLst>
        <pc:spChg chg="mod">
          <ac:chgData name="Iva Vavic" userId="13a89f61-d74e-4100-9f82-8f9fd7ea3560" providerId="ADAL" clId="{727051F8-D390-4D53-8AAA-82F1B68C2DAF}" dt="2023-03-30T06:41:38.270" v="11557" actId="20577"/>
          <ac:spMkLst>
            <pc:docMk/>
            <pc:sldMk cId="3868953006" sldId="444"/>
            <ac:spMk id="2" creationId="{00000000-0000-0000-0000-000000000000}"/>
          </ac:spMkLst>
        </pc:spChg>
        <pc:spChg chg="mod">
          <ac:chgData name="Iva Vavic" userId="13a89f61-d74e-4100-9f82-8f9fd7ea3560" providerId="ADAL" clId="{727051F8-D390-4D53-8AAA-82F1B68C2DAF}" dt="2023-03-30T07:03:39.299" v="11857" actId="20577"/>
          <ac:spMkLst>
            <pc:docMk/>
            <pc:sldMk cId="3868953006" sldId="444"/>
            <ac:spMk id="4" creationId="{4A9045E3-A913-9466-AA9F-7B8F58F1C90C}"/>
          </ac:spMkLst>
        </pc:spChg>
        <pc:spChg chg="del">
          <ac:chgData name="Iva Vavic" userId="13a89f61-d74e-4100-9f82-8f9fd7ea3560" providerId="ADAL" clId="{727051F8-D390-4D53-8AAA-82F1B68C2DAF}" dt="2023-03-30T06:41:43.274" v="11558" actId="478"/>
          <ac:spMkLst>
            <pc:docMk/>
            <pc:sldMk cId="3868953006" sldId="444"/>
            <ac:spMk id="6" creationId="{DBF2C5A8-468D-169B-EE07-B4017AFEAEE4}"/>
          </ac:spMkLst>
        </pc:spChg>
        <pc:spChg chg="add mod">
          <ac:chgData name="Iva Vavic" userId="13a89f61-d74e-4100-9f82-8f9fd7ea3560" providerId="ADAL" clId="{727051F8-D390-4D53-8AAA-82F1B68C2DAF}" dt="2023-03-30T07:02:04.779" v="11850" actId="108"/>
          <ac:spMkLst>
            <pc:docMk/>
            <pc:sldMk cId="3868953006" sldId="444"/>
            <ac:spMk id="12" creationId="{5373DBCA-E3B3-5D13-CE64-33E3D8156F07}"/>
          </ac:spMkLst>
        </pc:spChg>
        <pc:picChg chg="add del mod">
          <ac:chgData name="Iva Vavic" userId="13a89f61-d74e-4100-9f82-8f9fd7ea3560" providerId="ADAL" clId="{727051F8-D390-4D53-8AAA-82F1B68C2DAF}" dt="2023-03-30T06:42:19.212" v="11564" actId="478"/>
          <ac:picMkLst>
            <pc:docMk/>
            <pc:sldMk cId="3868953006" sldId="444"/>
            <ac:picMk id="8" creationId="{641A7EC2-DBD5-4F54-32AD-4819EF856784}"/>
          </ac:picMkLst>
        </pc:picChg>
        <pc:picChg chg="add del mod">
          <ac:chgData name="Iva Vavic" userId="13a89f61-d74e-4100-9f82-8f9fd7ea3560" providerId="ADAL" clId="{727051F8-D390-4D53-8AAA-82F1B68C2DAF}" dt="2023-03-30T07:16:44.075" v="11858" actId="478"/>
          <ac:picMkLst>
            <pc:docMk/>
            <pc:sldMk cId="3868953006" sldId="444"/>
            <ac:picMk id="10" creationId="{5308FD37-064A-C57C-1273-A0A9911B859F}"/>
          </ac:picMkLst>
        </pc:picChg>
        <pc:picChg chg="add mod">
          <ac:chgData name="Iva Vavic" userId="13a89f61-d74e-4100-9f82-8f9fd7ea3560" providerId="ADAL" clId="{727051F8-D390-4D53-8AAA-82F1B68C2DAF}" dt="2023-03-30T07:17:06.789" v="11864" actId="1076"/>
          <ac:picMkLst>
            <pc:docMk/>
            <pc:sldMk cId="3868953006" sldId="444"/>
            <ac:picMk id="14" creationId="{51E915AE-97AC-F71C-30CC-EF8FA9F39C72}"/>
          </ac:picMkLst>
        </pc:picChg>
      </pc:sldChg>
      <pc:sldMasterChg chg="delSldLayout">
        <pc:chgData name="Iva Vavic" userId="13a89f61-d74e-4100-9f82-8f9fd7ea3560" providerId="ADAL" clId="{727051F8-D390-4D53-8AAA-82F1B68C2DAF}" dt="2023-03-27T11:27:05.564" v="778" actId="47"/>
        <pc:sldMasterMkLst>
          <pc:docMk/>
          <pc:sldMasterMk cId="0" sldId="2147483648"/>
        </pc:sldMasterMkLst>
        <pc:sldLayoutChg chg="del">
          <pc:chgData name="Iva Vavic" userId="13a89f61-d74e-4100-9f82-8f9fd7ea3560" providerId="ADAL" clId="{727051F8-D390-4D53-8AAA-82F1B68C2DAF}" dt="2023-03-27T11:27:05.564" v="778" actId="47"/>
          <pc:sldLayoutMkLst>
            <pc:docMk/>
            <pc:sldMasterMk cId="0" sldId="2147483648"/>
            <pc:sldLayoutMk cId="2233584695" sldId="2147483668"/>
          </pc:sldLayoutMkLst>
        </pc:sldLayoutChg>
      </pc:sldMasterChg>
    </pc:docChg>
  </pc:docChgLst>
  <pc:docChgLst>
    <pc:chgData name="Iva Vavic" userId="13a89f61-d74e-4100-9f82-8f9fd7ea3560" providerId="ADAL" clId="{D71C7184-3C2D-4C2A-98AF-422ED6C34C91}"/>
    <pc:docChg chg="undo redo custSel addSld delSld modSld sldOrd">
      <pc:chgData name="Iva Vavic" userId="13a89f61-d74e-4100-9f82-8f9fd7ea3560" providerId="ADAL" clId="{D71C7184-3C2D-4C2A-98AF-422ED6C34C91}" dt="2023-07-20T16:46:06.088" v="2541" actId="47"/>
      <pc:docMkLst>
        <pc:docMk/>
      </pc:docMkLst>
      <pc:sldChg chg="modSp add del mod">
        <pc:chgData name="Iva Vavic" userId="13a89f61-d74e-4100-9f82-8f9fd7ea3560" providerId="ADAL" clId="{D71C7184-3C2D-4C2A-98AF-422ED6C34C91}" dt="2023-07-10T07:15:00.275" v="1430" actId="20577"/>
        <pc:sldMkLst>
          <pc:docMk/>
          <pc:sldMk cId="3040299372" sldId="274"/>
        </pc:sldMkLst>
        <pc:spChg chg="mod">
          <ac:chgData name="Iva Vavic" userId="13a89f61-d74e-4100-9f82-8f9fd7ea3560" providerId="ADAL" clId="{D71C7184-3C2D-4C2A-98AF-422ED6C34C91}" dt="2023-07-10T07:15:00.275" v="1430" actId="20577"/>
          <ac:spMkLst>
            <pc:docMk/>
            <pc:sldMk cId="3040299372" sldId="274"/>
            <ac:spMk id="2" creationId="{78F02F01-5FFC-4DE8-B887-FF6A23891189}"/>
          </ac:spMkLst>
        </pc:spChg>
      </pc:sldChg>
      <pc:sldChg chg="modSp mod">
        <pc:chgData name="Iva Vavic" userId="13a89f61-d74e-4100-9f82-8f9fd7ea3560" providerId="ADAL" clId="{D71C7184-3C2D-4C2A-98AF-422ED6C34C91}" dt="2023-07-10T11:41:34.277" v="2299" actId="20577"/>
        <pc:sldMkLst>
          <pc:docMk/>
          <pc:sldMk cId="1472166204" sldId="298"/>
        </pc:sldMkLst>
        <pc:spChg chg="mod">
          <ac:chgData name="Iva Vavic" userId="13a89f61-d74e-4100-9f82-8f9fd7ea3560" providerId="ADAL" clId="{D71C7184-3C2D-4C2A-98AF-422ED6C34C91}" dt="2023-07-10T11:41:34.277" v="2299" actId="20577"/>
          <ac:spMkLst>
            <pc:docMk/>
            <pc:sldMk cId="1472166204" sldId="298"/>
            <ac:spMk id="4" creationId="{4A9045E3-A913-9466-AA9F-7B8F58F1C90C}"/>
          </ac:spMkLst>
        </pc:spChg>
      </pc:sldChg>
      <pc:sldChg chg="addSp delSp modSp add del mod">
        <pc:chgData name="Iva Vavic" userId="13a89f61-d74e-4100-9f82-8f9fd7ea3560" providerId="ADAL" clId="{D71C7184-3C2D-4C2A-98AF-422ED6C34C91}" dt="2023-07-10T07:20:24.545" v="1473" actId="34135"/>
        <pc:sldMkLst>
          <pc:docMk/>
          <pc:sldMk cId="2291771645" sldId="299"/>
        </pc:sldMkLst>
        <pc:spChg chg="mod ord">
          <ac:chgData name="Iva Vavic" userId="13a89f61-d74e-4100-9f82-8f9fd7ea3560" providerId="ADAL" clId="{D71C7184-3C2D-4C2A-98AF-422ED6C34C91}" dt="2023-07-10T07:20:03.509" v="1469" actId="1076"/>
          <ac:spMkLst>
            <pc:docMk/>
            <pc:sldMk cId="2291771645" sldId="299"/>
            <ac:spMk id="4" creationId="{109499FE-FC6C-4798-8F87-06551ADD2232}"/>
          </ac:spMkLst>
        </pc:spChg>
        <pc:spChg chg="mod">
          <ac:chgData name="Iva Vavic" userId="13a89f61-d74e-4100-9f82-8f9fd7ea3560" providerId="ADAL" clId="{D71C7184-3C2D-4C2A-98AF-422ED6C34C91}" dt="2023-07-10T07:18:37.385" v="1449" actId="26606"/>
          <ac:spMkLst>
            <pc:docMk/>
            <pc:sldMk cId="2291771645" sldId="299"/>
            <ac:spMk id="5" creationId="{E554D7D2-367F-8F70-9111-672E2A4336D7}"/>
          </ac:spMkLst>
        </pc:spChg>
        <pc:spChg chg="add del">
          <ac:chgData name="Iva Vavic" userId="13a89f61-d74e-4100-9f82-8f9fd7ea3560" providerId="ADAL" clId="{D71C7184-3C2D-4C2A-98AF-422ED6C34C91}" dt="2023-07-10T07:18:37.385" v="1449" actId="26606"/>
          <ac:spMkLst>
            <pc:docMk/>
            <pc:sldMk cId="2291771645" sldId="299"/>
            <ac:spMk id="10" creationId="{958FFE38-7F03-D8A4-ABD9-1CBA8C0F9C94}"/>
          </ac:spMkLst>
        </pc:spChg>
        <pc:spChg chg="add del">
          <ac:chgData name="Iva Vavic" userId="13a89f61-d74e-4100-9f82-8f9fd7ea3560" providerId="ADAL" clId="{D71C7184-3C2D-4C2A-98AF-422ED6C34C91}" dt="2023-07-10T07:18:37.385" v="1449" actId="26606"/>
          <ac:spMkLst>
            <pc:docMk/>
            <pc:sldMk cId="2291771645" sldId="299"/>
            <ac:spMk id="12" creationId="{8349C83D-23F4-3379-C252-89B2C250D651}"/>
          </ac:spMkLst>
        </pc:spChg>
        <pc:picChg chg="add mod ord modCrop">
          <ac:chgData name="Iva Vavic" userId="13a89f61-d74e-4100-9f82-8f9fd7ea3560" providerId="ADAL" clId="{D71C7184-3C2D-4C2A-98AF-422ED6C34C91}" dt="2023-07-10T07:20:24.545" v="1473" actId="34135"/>
          <ac:picMkLst>
            <pc:docMk/>
            <pc:sldMk cId="2291771645" sldId="299"/>
            <ac:picMk id="3" creationId="{F64E01A4-A337-0302-5DC0-F9A950F5B041}"/>
          </ac:picMkLst>
        </pc:picChg>
      </pc:sldChg>
      <pc:sldChg chg="add del">
        <pc:chgData name="Iva Vavic" userId="13a89f61-d74e-4100-9f82-8f9fd7ea3560" providerId="ADAL" clId="{D71C7184-3C2D-4C2A-98AF-422ED6C34C91}" dt="2023-07-10T07:15:54.543" v="1440"/>
        <pc:sldMkLst>
          <pc:docMk/>
          <pc:sldMk cId="1045315463" sldId="304"/>
        </pc:sldMkLst>
      </pc:sldChg>
      <pc:sldChg chg="modSp add mod setBg">
        <pc:chgData name="Iva Vavic" userId="13a89f61-d74e-4100-9f82-8f9fd7ea3560" providerId="ADAL" clId="{D71C7184-3C2D-4C2A-98AF-422ED6C34C91}" dt="2023-07-20T16:44:43.733" v="2396" actId="27636"/>
        <pc:sldMkLst>
          <pc:docMk/>
          <pc:sldMk cId="4202326272" sldId="306"/>
        </pc:sldMkLst>
        <pc:spChg chg="mod">
          <ac:chgData name="Iva Vavic" userId="13a89f61-d74e-4100-9f82-8f9fd7ea3560" providerId="ADAL" clId="{D71C7184-3C2D-4C2A-98AF-422ED6C34C91}" dt="2023-07-20T16:44:43.733" v="2396" actId="27636"/>
          <ac:spMkLst>
            <pc:docMk/>
            <pc:sldMk cId="4202326272" sldId="306"/>
            <ac:spMk id="2" creationId="{C996EE1B-68E2-48FF-B1CD-98391E304113}"/>
          </ac:spMkLst>
        </pc:spChg>
      </pc:sldChg>
      <pc:sldChg chg="addSp modSp add del mod">
        <pc:chgData name="Iva Vavic" userId="13a89f61-d74e-4100-9f82-8f9fd7ea3560" providerId="ADAL" clId="{D71C7184-3C2D-4C2A-98AF-422ED6C34C91}" dt="2023-07-10T07:21:40.515" v="1486" actId="108"/>
        <pc:sldMkLst>
          <pc:docMk/>
          <pc:sldMk cId="313946650" sldId="312"/>
        </pc:sldMkLst>
        <pc:spChg chg="mod">
          <ac:chgData name="Iva Vavic" userId="13a89f61-d74e-4100-9f82-8f9fd7ea3560" providerId="ADAL" clId="{D71C7184-3C2D-4C2A-98AF-422ED6C34C91}" dt="2023-07-10T07:21:33.162" v="1485" actId="1076"/>
          <ac:spMkLst>
            <pc:docMk/>
            <pc:sldMk cId="313946650" sldId="312"/>
            <ac:spMk id="4" creationId="{109499FE-FC6C-4798-8F87-06551ADD2232}"/>
          </ac:spMkLst>
        </pc:spChg>
        <pc:spChg chg="mod">
          <ac:chgData name="Iva Vavic" userId="13a89f61-d74e-4100-9f82-8f9fd7ea3560" providerId="ADAL" clId="{D71C7184-3C2D-4C2A-98AF-422ED6C34C91}" dt="2023-07-10T07:21:40.515" v="1486" actId="108"/>
          <ac:spMkLst>
            <pc:docMk/>
            <pc:sldMk cId="313946650" sldId="312"/>
            <ac:spMk id="5" creationId="{E554D7D2-367F-8F70-9111-672E2A4336D7}"/>
          </ac:spMkLst>
        </pc:spChg>
        <pc:picChg chg="add mod ord">
          <ac:chgData name="Iva Vavic" userId="13a89f61-d74e-4100-9f82-8f9fd7ea3560" providerId="ADAL" clId="{D71C7184-3C2D-4C2A-98AF-422ED6C34C91}" dt="2023-07-10T07:20:20.724" v="1472" actId="34135"/>
          <ac:picMkLst>
            <pc:docMk/>
            <pc:sldMk cId="313946650" sldId="312"/>
            <ac:picMk id="2" creationId="{75773625-EF1B-6694-F4D2-2A85648670BD}"/>
          </ac:picMkLst>
        </pc:picChg>
      </pc:sldChg>
      <pc:sldChg chg="addSp delSp modSp add del mod ord setBg">
        <pc:chgData name="Iva Vavic" userId="13a89f61-d74e-4100-9f82-8f9fd7ea3560" providerId="ADAL" clId="{D71C7184-3C2D-4C2A-98AF-422ED6C34C91}" dt="2023-07-20T16:46:06.088" v="2541" actId="47"/>
        <pc:sldMkLst>
          <pc:docMk/>
          <pc:sldMk cId="3983660992" sldId="375"/>
        </pc:sldMkLst>
        <pc:spChg chg="mod">
          <ac:chgData name="Iva Vavic" userId="13a89f61-d74e-4100-9f82-8f9fd7ea3560" providerId="ADAL" clId="{D71C7184-3C2D-4C2A-98AF-422ED6C34C91}" dt="2023-07-09T16:28:57.791" v="1024"/>
          <ac:spMkLst>
            <pc:docMk/>
            <pc:sldMk cId="3983660992" sldId="375"/>
            <ac:spMk id="17" creationId="{CD01EF23-FBC9-40B4-180A-2605C5030990}"/>
          </ac:spMkLst>
        </pc:spChg>
        <pc:picChg chg="add del">
          <ac:chgData name="Iva Vavic" userId="13a89f61-d74e-4100-9f82-8f9fd7ea3560" providerId="ADAL" clId="{D71C7184-3C2D-4C2A-98AF-422ED6C34C91}" dt="2023-07-20T16:44:34.989" v="2394" actId="478"/>
          <ac:picMkLst>
            <pc:docMk/>
            <pc:sldMk cId="3983660992" sldId="375"/>
            <ac:picMk id="6" creationId="{F8FC5A4F-6DE5-DE6A-5D94-3AA802071A3D}"/>
          </ac:picMkLst>
        </pc:picChg>
        <pc:picChg chg="add del">
          <ac:chgData name="Iva Vavic" userId="13a89f61-d74e-4100-9f82-8f9fd7ea3560" providerId="ADAL" clId="{D71C7184-3C2D-4C2A-98AF-422ED6C34C91}" dt="2023-07-20T16:44:32.837" v="2393" actId="478"/>
          <ac:picMkLst>
            <pc:docMk/>
            <pc:sldMk cId="3983660992" sldId="375"/>
            <ac:picMk id="8" creationId="{96AC2249-3793-32F4-9687-4E04D47ECB4E}"/>
          </ac:picMkLst>
        </pc:picChg>
      </pc:sldChg>
      <pc:sldChg chg="del">
        <pc:chgData name="Iva Vavic" userId="13a89f61-d74e-4100-9f82-8f9fd7ea3560" providerId="ADAL" clId="{D71C7184-3C2D-4C2A-98AF-422ED6C34C91}" dt="2023-07-09T16:24:31.326" v="976" actId="47"/>
        <pc:sldMkLst>
          <pc:docMk/>
          <pc:sldMk cId="1301269577" sldId="416"/>
        </pc:sldMkLst>
      </pc:sldChg>
      <pc:sldChg chg="modSp mod">
        <pc:chgData name="Iva Vavic" userId="13a89f61-d74e-4100-9f82-8f9fd7ea3560" providerId="ADAL" clId="{D71C7184-3C2D-4C2A-98AF-422ED6C34C91}" dt="2023-07-09T17:20:32.136" v="1384" actId="20577"/>
        <pc:sldMkLst>
          <pc:docMk/>
          <pc:sldMk cId="1525568896" sldId="427"/>
        </pc:sldMkLst>
        <pc:spChg chg="mod">
          <ac:chgData name="Iva Vavic" userId="13a89f61-d74e-4100-9f82-8f9fd7ea3560" providerId="ADAL" clId="{D71C7184-3C2D-4C2A-98AF-422ED6C34C91}" dt="2023-07-09T17:20:32.136" v="1384" actId="20577"/>
          <ac:spMkLst>
            <pc:docMk/>
            <pc:sldMk cId="1525568896" sldId="427"/>
            <ac:spMk id="15" creationId="{AF18885C-59DE-DC9B-B6E2-CC9EEF3CC241}"/>
          </ac:spMkLst>
        </pc:spChg>
        <pc:picChg chg="mod modCrop">
          <ac:chgData name="Iva Vavic" userId="13a89f61-d74e-4100-9f82-8f9fd7ea3560" providerId="ADAL" clId="{D71C7184-3C2D-4C2A-98AF-422ED6C34C91}" dt="2023-07-09T15:40:30.325" v="9" actId="14100"/>
          <ac:picMkLst>
            <pc:docMk/>
            <pc:sldMk cId="1525568896" sldId="427"/>
            <ac:picMk id="3" creationId="{A6D2DDF7-7893-6E48-4AFE-A276A966CB2B}"/>
          </ac:picMkLst>
        </pc:picChg>
        <pc:picChg chg="mod">
          <ac:chgData name="Iva Vavic" userId="13a89f61-d74e-4100-9f82-8f9fd7ea3560" providerId="ADAL" clId="{D71C7184-3C2D-4C2A-98AF-422ED6C34C91}" dt="2023-07-09T15:39:47.775" v="4" actId="14100"/>
          <ac:picMkLst>
            <pc:docMk/>
            <pc:sldMk cId="1525568896" sldId="427"/>
            <ac:picMk id="4" creationId="{7ABA2E0B-6562-8042-58A5-5575953552CC}"/>
          </ac:picMkLst>
        </pc:picChg>
      </pc:sldChg>
      <pc:sldChg chg="addSp delSp modSp mod">
        <pc:chgData name="Iva Vavic" userId="13a89f61-d74e-4100-9f82-8f9fd7ea3560" providerId="ADAL" clId="{D71C7184-3C2D-4C2A-98AF-422ED6C34C91}" dt="2023-07-09T15:47:53.545" v="83" actId="34135"/>
        <pc:sldMkLst>
          <pc:docMk/>
          <pc:sldMk cId="4123397747" sldId="478"/>
        </pc:sldMkLst>
        <pc:spChg chg="add del mod ord">
          <ac:chgData name="Iva Vavic" userId="13a89f61-d74e-4100-9f82-8f9fd7ea3560" providerId="ADAL" clId="{D71C7184-3C2D-4C2A-98AF-422ED6C34C91}" dt="2023-07-09T15:47:53.545" v="83" actId="34135"/>
          <ac:spMkLst>
            <pc:docMk/>
            <pc:sldMk cId="4123397747" sldId="478"/>
            <ac:spMk id="4" creationId="{72948FF9-1354-170F-B3C9-D06DC0C04430}"/>
          </ac:spMkLst>
        </pc:spChg>
        <pc:picChg chg="mod ord">
          <ac:chgData name="Iva Vavic" userId="13a89f61-d74e-4100-9f82-8f9fd7ea3560" providerId="ADAL" clId="{D71C7184-3C2D-4C2A-98AF-422ED6C34C91}" dt="2023-07-09T15:43:42.577" v="52" actId="167"/>
          <ac:picMkLst>
            <pc:docMk/>
            <pc:sldMk cId="4123397747" sldId="478"/>
            <ac:picMk id="3" creationId="{0138F140-5CDC-F501-4740-1F340E527B67}"/>
          </ac:picMkLst>
        </pc:picChg>
      </pc:sldChg>
      <pc:sldChg chg="del">
        <pc:chgData name="Iva Vavic" userId="13a89f61-d74e-4100-9f82-8f9fd7ea3560" providerId="ADAL" clId="{D71C7184-3C2D-4C2A-98AF-422ED6C34C91}" dt="2023-07-20T16:44:54.438" v="2399" actId="47"/>
        <pc:sldMkLst>
          <pc:docMk/>
          <pc:sldMk cId="12203920" sldId="485"/>
        </pc:sldMkLst>
      </pc:sldChg>
      <pc:sldChg chg="addSp modSp mod ord">
        <pc:chgData name="Iva Vavic" userId="13a89f61-d74e-4100-9f82-8f9fd7ea3560" providerId="ADAL" clId="{D71C7184-3C2D-4C2A-98AF-422ED6C34C91}" dt="2023-07-10T10:37:29.049" v="2093" actId="1076"/>
        <pc:sldMkLst>
          <pc:docMk/>
          <pc:sldMk cId="1781664819" sldId="488"/>
        </pc:sldMkLst>
        <pc:spChg chg="mod">
          <ac:chgData name="Iva Vavic" userId="13a89f61-d74e-4100-9f82-8f9fd7ea3560" providerId="ADAL" clId="{D71C7184-3C2D-4C2A-98AF-422ED6C34C91}" dt="2023-07-10T10:14:20.846" v="2058" actId="20577"/>
          <ac:spMkLst>
            <pc:docMk/>
            <pc:sldMk cId="1781664819" sldId="488"/>
            <ac:spMk id="2" creationId="{00000000-0000-0000-0000-000000000000}"/>
          </ac:spMkLst>
        </pc:spChg>
        <pc:spChg chg="mod">
          <ac:chgData name="Iva Vavic" userId="13a89f61-d74e-4100-9f82-8f9fd7ea3560" providerId="ADAL" clId="{D71C7184-3C2D-4C2A-98AF-422ED6C34C91}" dt="2023-07-10T10:37:29.049" v="2093" actId="1076"/>
          <ac:spMkLst>
            <pc:docMk/>
            <pc:sldMk cId="1781664819" sldId="488"/>
            <ac:spMk id="3" creationId="{959029F8-FE34-5DC0-2416-CB130D0841CF}"/>
          </ac:spMkLst>
        </pc:spChg>
        <pc:picChg chg="add mod ord modCrop">
          <ac:chgData name="Iva Vavic" userId="13a89f61-d74e-4100-9f82-8f9fd7ea3560" providerId="ADAL" clId="{D71C7184-3C2D-4C2A-98AF-422ED6C34C91}" dt="2023-07-10T10:10:55.487" v="2021" actId="34135"/>
          <ac:picMkLst>
            <pc:docMk/>
            <pc:sldMk cId="1781664819" sldId="488"/>
            <ac:picMk id="6" creationId="{6711B6B2-B4E2-90A2-C599-703BB70F1633}"/>
          </ac:picMkLst>
        </pc:picChg>
      </pc:sldChg>
      <pc:sldChg chg="del">
        <pc:chgData name="Iva Vavic" userId="13a89f61-d74e-4100-9f82-8f9fd7ea3560" providerId="ADAL" clId="{D71C7184-3C2D-4C2A-98AF-422ED6C34C91}" dt="2023-07-09T17:20:48.955" v="1386" actId="47"/>
        <pc:sldMkLst>
          <pc:docMk/>
          <pc:sldMk cId="322651831" sldId="490"/>
        </pc:sldMkLst>
      </pc:sldChg>
      <pc:sldChg chg="add">
        <pc:chgData name="Iva Vavic" userId="13a89f61-d74e-4100-9f82-8f9fd7ea3560" providerId="ADAL" clId="{D71C7184-3C2D-4C2A-98AF-422ED6C34C91}" dt="2023-07-09T16:24:28.600" v="975"/>
        <pc:sldMkLst>
          <pc:docMk/>
          <pc:sldMk cId="3867528686" sldId="493"/>
        </pc:sldMkLst>
      </pc:sldChg>
      <pc:sldChg chg="modSp add del mod ord">
        <pc:chgData name="Iva Vavic" userId="13a89f61-d74e-4100-9f82-8f9fd7ea3560" providerId="ADAL" clId="{D71C7184-3C2D-4C2A-98AF-422ED6C34C91}" dt="2023-07-10T07:21:55.383" v="1487" actId="47"/>
        <pc:sldMkLst>
          <pc:docMk/>
          <pc:sldMk cId="1700553497" sldId="494"/>
        </pc:sldMkLst>
        <pc:spChg chg="mod">
          <ac:chgData name="Iva Vavic" userId="13a89f61-d74e-4100-9f82-8f9fd7ea3560" providerId="ADAL" clId="{D71C7184-3C2D-4C2A-98AF-422ED6C34C91}" dt="2023-07-09T16:29:21.700" v="1052" actId="20577"/>
          <ac:spMkLst>
            <pc:docMk/>
            <pc:sldMk cId="1700553497" sldId="494"/>
            <ac:spMk id="17" creationId="{CD01EF23-FBC9-40B4-180A-2605C5030990}"/>
          </ac:spMkLst>
        </pc:spChg>
      </pc:sldChg>
      <pc:sldChg chg="add">
        <pc:chgData name="Iva Vavic" userId="13a89f61-d74e-4100-9f82-8f9fd7ea3560" providerId="ADAL" clId="{D71C7184-3C2D-4C2A-98AF-422ED6C34C91}" dt="2023-07-09T17:20:45.296" v="1385" actId="2890"/>
        <pc:sldMkLst>
          <pc:docMk/>
          <pc:sldMk cId="4270458635" sldId="495"/>
        </pc:sldMkLst>
      </pc:sldChg>
      <pc:sldChg chg="addSp delSp modSp add mod ord">
        <pc:chgData name="Iva Vavic" userId="13a89f61-d74e-4100-9f82-8f9fd7ea3560" providerId="ADAL" clId="{D71C7184-3C2D-4C2A-98AF-422ED6C34C91}" dt="2023-07-10T08:25:08.068" v="2011" actId="1035"/>
        <pc:sldMkLst>
          <pc:docMk/>
          <pc:sldMk cId="2406908715" sldId="496"/>
        </pc:sldMkLst>
        <pc:spChg chg="mod">
          <ac:chgData name="Iva Vavic" userId="13a89f61-d74e-4100-9f82-8f9fd7ea3560" providerId="ADAL" clId="{D71C7184-3C2D-4C2A-98AF-422ED6C34C91}" dt="2023-07-10T08:24:18.592" v="2000" actId="255"/>
          <ac:spMkLst>
            <pc:docMk/>
            <pc:sldMk cId="2406908715" sldId="496"/>
            <ac:spMk id="2" creationId="{00000000-0000-0000-0000-000000000000}"/>
          </ac:spMkLst>
        </pc:spChg>
        <pc:spChg chg="del">
          <ac:chgData name="Iva Vavic" userId="13a89f61-d74e-4100-9f82-8f9fd7ea3560" providerId="ADAL" clId="{D71C7184-3C2D-4C2A-98AF-422ED6C34C91}" dt="2023-07-10T07:40:25.431" v="1489" actId="478"/>
          <ac:spMkLst>
            <pc:docMk/>
            <pc:sldMk cId="2406908715" sldId="496"/>
            <ac:spMk id="3" creationId="{959029F8-FE34-5DC0-2416-CB130D0841CF}"/>
          </ac:spMkLst>
        </pc:spChg>
        <pc:spChg chg="add mod">
          <ac:chgData name="Iva Vavic" userId="13a89f61-d74e-4100-9f82-8f9fd7ea3560" providerId="ADAL" clId="{D71C7184-3C2D-4C2A-98AF-422ED6C34C91}" dt="2023-07-10T08:25:08.068" v="2011" actId="1035"/>
          <ac:spMkLst>
            <pc:docMk/>
            <pc:sldMk cId="2406908715" sldId="496"/>
            <ac:spMk id="19" creationId="{627D6B6E-8531-1C1D-944A-D9A1428FF8C1}"/>
          </ac:spMkLst>
        </pc:spChg>
        <pc:picChg chg="add mod ord">
          <ac:chgData name="Iva Vavic" userId="13a89f61-d74e-4100-9f82-8f9fd7ea3560" providerId="ADAL" clId="{D71C7184-3C2D-4C2A-98AF-422ED6C34C91}" dt="2023-07-10T08:24:54.443" v="2004" actId="1076"/>
          <ac:picMkLst>
            <pc:docMk/>
            <pc:sldMk cId="2406908715" sldId="496"/>
            <ac:picMk id="6" creationId="{DBD86228-F0FB-899D-FCFC-259A8611A712}"/>
          </ac:picMkLst>
        </pc:picChg>
        <pc:picChg chg="add del mod modCrop">
          <ac:chgData name="Iva Vavic" userId="13a89f61-d74e-4100-9f82-8f9fd7ea3560" providerId="ADAL" clId="{D71C7184-3C2D-4C2A-98AF-422ED6C34C91}" dt="2023-07-10T07:42:34.216" v="1502" actId="478"/>
          <ac:picMkLst>
            <pc:docMk/>
            <pc:sldMk cId="2406908715" sldId="496"/>
            <ac:picMk id="9" creationId="{239C5966-62A4-5DFD-CA76-D54C9565781E}"/>
          </ac:picMkLst>
        </pc:picChg>
        <pc:picChg chg="add mod ord">
          <ac:chgData name="Iva Vavic" userId="13a89f61-d74e-4100-9f82-8f9fd7ea3560" providerId="ADAL" clId="{D71C7184-3C2D-4C2A-98AF-422ED6C34C91}" dt="2023-07-10T08:25:08.068" v="2011" actId="1035"/>
          <ac:picMkLst>
            <pc:docMk/>
            <pc:sldMk cId="2406908715" sldId="496"/>
            <ac:picMk id="12" creationId="{7580BEE7-129A-DD29-DF6E-9C347DB0A97D}"/>
          </ac:picMkLst>
        </pc:picChg>
        <pc:picChg chg="add mod ord modCrop">
          <ac:chgData name="Iva Vavic" userId="13a89f61-d74e-4100-9f82-8f9fd7ea3560" providerId="ADAL" clId="{D71C7184-3C2D-4C2A-98AF-422ED6C34C91}" dt="2023-07-10T08:24:54.443" v="2004" actId="1076"/>
          <ac:picMkLst>
            <pc:docMk/>
            <pc:sldMk cId="2406908715" sldId="496"/>
            <ac:picMk id="14" creationId="{1650EC1F-7F23-65C2-9054-9CA37E40D636}"/>
          </ac:picMkLst>
        </pc:picChg>
        <pc:picChg chg="add mod">
          <ac:chgData name="Iva Vavic" userId="13a89f61-d74e-4100-9f82-8f9fd7ea3560" providerId="ADAL" clId="{D71C7184-3C2D-4C2A-98AF-422ED6C34C91}" dt="2023-07-10T08:24:26.010" v="2002" actId="1076"/>
          <ac:picMkLst>
            <pc:docMk/>
            <pc:sldMk cId="2406908715" sldId="496"/>
            <ac:picMk id="16" creationId="{4C238239-234C-0CBB-28BB-92263271BC8A}"/>
          </ac:picMkLst>
        </pc:picChg>
        <pc:picChg chg="add mod">
          <ac:chgData name="Iva Vavic" userId="13a89f61-d74e-4100-9f82-8f9fd7ea3560" providerId="ADAL" clId="{D71C7184-3C2D-4C2A-98AF-422ED6C34C91}" dt="2023-07-10T08:25:08.068" v="2011" actId="1035"/>
          <ac:picMkLst>
            <pc:docMk/>
            <pc:sldMk cId="2406908715" sldId="496"/>
            <ac:picMk id="18" creationId="{DB023EB5-E7D2-3157-E125-05ABA49D4057}"/>
          </ac:picMkLst>
        </pc:picChg>
      </pc:sldChg>
      <pc:sldChg chg="delSp modSp add mod">
        <pc:chgData name="Iva Vavic" userId="13a89f61-d74e-4100-9f82-8f9fd7ea3560" providerId="ADAL" clId="{D71C7184-3C2D-4C2A-98AF-422ED6C34C91}" dt="2023-07-10T10:44:48.064" v="2245" actId="1076"/>
        <pc:sldMkLst>
          <pc:docMk/>
          <pc:sldMk cId="3018001687" sldId="497"/>
        </pc:sldMkLst>
        <pc:spChg chg="mod">
          <ac:chgData name="Iva Vavic" userId="13a89f61-d74e-4100-9f82-8f9fd7ea3560" providerId="ADAL" clId="{D71C7184-3C2D-4C2A-98AF-422ED6C34C91}" dt="2023-07-10T10:39:33.141" v="2112" actId="20577"/>
          <ac:spMkLst>
            <pc:docMk/>
            <pc:sldMk cId="3018001687" sldId="497"/>
            <ac:spMk id="2" creationId="{00000000-0000-0000-0000-000000000000}"/>
          </ac:spMkLst>
        </pc:spChg>
        <pc:spChg chg="mod">
          <ac:chgData name="Iva Vavic" userId="13a89f61-d74e-4100-9f82-8f9fd7ea3560" providerId="ADAL" clId="{D71C7184-3C2D-4C2A-98AF-422ED6C34C91}" dt="2023-07-10T10:44:48.064" v="2245" actId="1076"/>
          <ac:spMkLst>
            <pc:docMk/>
            <pc:sldMk cId="3018001687" sldId="497"/>
            <ac:spMk id="3" creationId="{959029F8-FE34-5DC0-2416-CB130D0841CF}"/>
          </ac:spMkLst>
        </pc:spChg>
        <pc:picChg chg="del">
          <ac:chgData name="Iva Vavic" userId="13a89f61-d74e-4100-9f82-8f9fd7ea3560" providerId="ADAL" clId="{D71C7184-3C2D-4C2A-98AF-422ED6C34C91}" dt="2023-07-10T10:39:21.405" v="2095" actId="478"/>
          <ac:picMkLst>
            <pc:docMk/>
            <pc:sldMk cId="3018001687" sldId="497"/>
            <ac:picMk id="6" creationId="{6711B6B2-B4E2-90A2-C599-703BB70F1633}"/>
          </ac:picMkLst>
        </pc:picChg>
      </pc:sldChg>
      <pc:sldChg chg="modSp add mod">
        <pc:chgData name="Iva Vavic" userId="13a89f61-d74e-4100-9f82-8f9fd7ea3560" providerId="ADAL" clId="{D71C7184-3C2D-4C2A-98AF-422ED6C34C91}" dt="2023-07-10T10:41:59.731" v="2155" actId="403"/>
        <pc:sldMkLst>
          <pc:docMk/>
          <pc:sldMk cId="3526586920" sldId="498"/>
        </pc:sldMkLst>
        <pc:spChg chg="mod">
          <ac:chgData name="Iva Vavic" userId="13a89f61-d74e-4100-9f82-8f9fd7ea3560" providerId="ADAL" clId="{D71C7184-3C2D-4C2A-98AF-422ED6C34C91}" dt="2023-07-10T10:41:59.731" v="2155" actId="403"/>
          <ac:spMkLst>
            <pc:docMk/>
            <pc:sldMk cId="3526586920" sldId="498"/>
            <ac:spMk id="3" creationId="{959029F8-FE34-5DC0-2416-CB130D0841CF}"/>
          </ac:spMkLst>
        </pc:spChg>
      </pc:sldChg>
      <pc:sldChg chg="addSp delSp modSp add mod">
        <pc:chgData name="Iva Vavic" userId="13a89f61-d74e-4100-9f82-8f9fd7ea3560" providerId="ADAL" clId="{D71C7184-3C2D-4C2A-98AF-422ED6C34C91}" dt="2023-07-20T16:40:34.706" v="2329" actId="20577"/>
        <pc:sldMkLst>
          <pc:docMk/>
          <pc:sldMk cId="2990355800" sldId="499"/>
        </pc:sldMkLst>
        <pc:spChg chg="mod">
          <ac:chgData name="Iva Vavic" userId="13a89f61-d74e-4100-9f82-8f9fd7ea3560" providerId="ADAL" clId="{D71C7184-3C2D-4C2A-98AF-422ED6C34C91}" dt="2023-07-20T16:40:34.706" v="2329" actId="20577"/>
          <ac:spMkLst>
            <pc:docMk/>
            <pc:sldMk cId="2990355800" sldId="499"/>
            <ac:spMk id="2" creationId="{00000000-0000-0000-0000-000000000000}"/>
          </ac:spMkLst>
        </pc:spChg>
        <pc:spChg chg="del mod">
          <ac:chgData name="Iva Vavic" userId="13a89f61-d74e-4100-9f82-8f9fd7ea3560" providerId="ADAL" clId="{D71C7184-3C2D-4C2A-98AF-422ED6C34C91}" dt="2023-07-18T05:55:03.069" v="2302" actId="478"/>
          <ac:spMkLst>
            <pc:docMk/>
            <pc:sldMk cId="2990355800" sldId="499"/>
            <ac:spMk id="4" creationId="{0D4412E8-AB35-F690-9208-4DDF23F6540E}"/>
          </ac:spMkLst>
        </pc:spChg>
        <pc:picChg chg="add mod modCrop">
          <ac:chgData name="Iva Vavic" userId="13a89f61-d74e-4100-9f82-8f9fd7ea3560" providerId="ADAL" clId="{D71C7184-3C2D-4C2A-98AF-422ED6C34C91}" dt="2023-07-20T16:40:23.367" v="2309" actId="732"/>
          <ac:picMkLst>
            <pc:docMk/>
            <pc:sldMk cId="2990355800" sldId="499"/>
            <ac:picMk id="6" creationId="{DE12D74C-F20B-CE76-6358-9D89C6D30B9D}"/>
          </ac:picMkLst>
        </pc:picChg>
      </pc:sldChg>
      <pc:sldChg chg="addSp delSp modSp add mod">
        <pc:chgData name="Iva Vavic" userId="13a89f61-d74e-4100-9f82-8f9fd7ea3560" providerId="ADAL" clId="{D71C7184-3C2D-4C2A-98AF-422ED6C34C91}" dt="2023-07-20T16:41:11.348" v="2348" actId="1036"/>
        <pc:sldMkLst>
          <pc:docMk/>
          <pc:sldMk cId="2541631368" sldId="500"/>
        </pc:sldMkLst>
        <pc:picChg chg="del">
          <ac:chgData name="Iva Vavic" userId="13a89f61-d74e-4100-9f82-8f9fd7ea3560" providerId="ADAL" clId="{D71C7184-3C2D-4C2A-98AF-422ED6C34C91}" dt="2023-07-20T16:40:42.889" v="2331" actId="478"/>
          <ac:picMkLst>
            <pc:docMk/>
            <pc:sldMk cId="2541631368" sldId="500"/>
            <ac:picMk id="6" creationId="{DE12D74C-F20B-CE76-6358-9D89C6D30B9D}"/>
          </ac:picMkLst>
        </pc:picChg>
        <pc:picChg chg="add mod">
          <ac:chgData name="Iva Vavic" userId="13a89f61-d74e-4100-9f82-8f9fd7ea3560" providerId="ADAL" clId="{D71C7184-3C2D-4C2A-98AF-422ED6C34C91}" dt="2023-07-20T16:41:11.348" v="2348" actId="1036"/>
          <ac:picMkLst>
            <pc:docMk/>
            <pc:sldMk cId="2541631368" sldId="500"/>
            <ac:picMk id="7" creationId="{93DA220D-7863-5611-3296-8742C79A1F47}"/>
          </ac:picMkLst>
        </pc:picChg>
      </pc:sldChg>
      <pc:sldChg chg="addSp delSp modSp add mod">
        <pc:chgData name="Iva Vavic" userId="13a89f61-d74e-4100-9f82-8f9fd7ea3560" providerId="ADAL" clId="{D71C7184-3C2D-4C2A-98AF-422ED6C34C91}" dt="2023-07-20T16:41:44.721" v="2364" actId="167"/>
        <pc:sldMkLst>
          <pc:docMk/>
          <pc:sldMk cId="2654228449" sldId="501"/>
        </pc:sldMkLst>
        <pc:picChg chg="add mod ord">
          <ac:chgData name="Iva Vavic" userId="13a89f61-d74e-4100-9f82-8f9fd7ea3560" providerId="ADAL" clId="{D71C7184-3C2D-4C2A-98AF-422ED6C34C91}" dt="2023-07-20T16:41:44.721" v="2364" actId="167"/>
          <ac:picMkLst>
            <pc:docMk/>
            <pc:sldMk cId="2654228449" sldId="501"/>
            <ac:picMk id="6" creationId="{EFA8F4DC-6987-C869-C302-CF585C6C4E16}"/>
          </ac:picMkLst>
        </pc:picChg>
        <pc:picChg chg="del">
          <ac:chgData name="Iva Vavic" userId="13a89f61-d74e-4100-9f82-8f9fd7ea3560" providerId="ADAL" clId="{D71C7184-3C2D-4C2A-98AF-422ED6C34C91}" dt="2023-07-20T16:41:17.897" v="2350" actId="478"/>
          <ac:picMkLst>
            <pc:docMk/>
            <pc:sldMk cId="2654228449" sldId="501"/>
            <ac:picMk id="7" creationId="{93DA220D-7863-5611-3296-8742C79A1F47}"/>
          </ac:picMkLst>
        </pc:picChg>
      </pc:sldChg>
      <pc:sldChg chg="addSp delSp modSp add mod">
        <pc:chgData name="Iva Vavic" userId="13a89f61-d74e-4100-9f82-8f9fd7ea3560" providerId="ADAL" clId="{D71C7184-3C2D-4C2A-98AF-422ED6C34C91}" dt="2023-07-20T16:42:11.793" v="2369" actId="14100"/>
        <pc:sldMkLst>
          <pc:docMk/>
          <pc:sldMk cId="2146398946" sldId="502"/>
        </pc:sldMkLst>
        <pc:picChg chg="del">
          <ac:chgData name="Iva Vavic" userId="13a89f61-d74e-4100-9f82-8f9fd7ea3560" providerId="ADAL" clId="{D71C7184-3C2D-4C2A-98AF-422ED6C34C91}" dt="2023-07-20T16:41:52.374" v="2366" actId="478"/>
          <ac:picMkLst>
            <pc:docMk/>
            <pc:sldMk cId="2146398946" sldId="502"/>
            <ac:picMk id="6" creationId="{EFA8F4DC-6987-C869-C302-CF585C6C4E16}"/>
          </ac:picMkLst>
        </pc:picChg>
        <pc:picChg chg="add mod">
          <ac:chgData name="Iva Vavic" userId="13a89f61-d74e-4100-9f82-8f9fd7ea3560" providerId="ADAL" clId="{D71C7184-3C2D-4C2A-98AF-422ED6C34C91}" dt="2023-07-20T16:42:11.793" v="2369" actId="14100"/>
          <ac:picMkLst>
            <pc:docMk/>
            <pc:sldMk cId="2146398946" sldId="502"/>
            <ac:picMk id="7" creationId="{2517C5BE-D59A-ED78-806D-9795851FD2A5}"/>
          </ac:picMkLst>
        </pc:picChg>
      </pc:sldChg>
      <pc:sldChg chg="addSp delSp modSp add mod">
        <pc:chgData name="Iva Vavic" userId="13a89f61-d74e-4100-9f82-8f9fd7ea3560" providerId="ADAL" clId="{D71C7184-3C2D-4C2A-98AF-422ED6C34C91}" dt="2023-07-20T16:42:38.515" v="2374" actId="14100"/>
        <pc:sldMkLst>
          <pc:docMk/>
          <pc:sldMk cId="468341488" sldId="503"/>
        </pc:sldMkLst>
        <pc:picChg chg="add mod">
          <ac:chgData name="Iva Vavic" userId="13a89f61-d74e-4100-9f82-8f9fd7ea3560" providerId="ADAL" clId="{D71C7184-3C2D-4C2A-98AF-422ED6C34C91}" dt="2023-07-20T16:42:38.515" v="2374" actId="14100"/>
          <ac:picMkLst>
            <pc:docMk/>
            <pc:sldMk cId="468341488" sldId="503"/>
            <ac:picMk id="6" creationId="{4A77339F-99ED-DF9A-AFF5-440CC2C6E5A3}"/>
          </ac:picMkLst>
        </pc:picChg>
        <pc:picChg chg="del">
          <ac:chgData name="Iva Vavic" userId="13a89f61-d74e-4100-9f82-8f9fd7ea3560" providerId="ADAL" clId="{D71C7184-3C2D-4C2A-98AF-422ED6C34C91}" dt="2023-07-20T16:42:17.194" v="2371" actId="478"/>
          <ac:picMkLst>
            <pc:docMk/>
            <pc:sldMk cId="468341488" sldId="503"/>
            <ac:picMk id="7" creationId="{2517C5BE-D59A-ED78-806D-9795851FD2A5}"/>
          </ac:picMkLst>
        </pc:picChg>
      </pc:sldChg>
      <pc:sldChg chg="addSp delSp modSp add mod">
        <pc:chgData name="Iva Vavic" userId="13a89f61-d74e-4100-9f82-8f9fd7ea3560" providerId="ADAL" clId="{D71C7184-3C2D-4C2A-98AF-422ED6C34C91}" dt="2023-07-20T16:43:12.395" v="2389" actId="1036"/>
        <pc:sldMkLst>
          <pc:docMk/>
          <pc:sldMk cId="3672541046" sldId="504"/>
        </pc:sldMkLst>
        <pc:picChg chg="del">
          <ac:chgData name="Iva Vavic" userId="13a89f61-d74e-4100-9f82-8f9fd7ea3560" providerId="ADAL" clId="{D71C7184-3C2D-4C2A-98AF-422ED6C34C91}" dt="2023-07-20T16:42:44.421" v="2376" actId="478"/>
          <ac:picMkLst>
            <pc:docMk/>
            <pc:sldMk cId="3672541046" sldId="504"/>
            <ac:picMk id="6" creationId="{4A77339F-99ED-DF9A-AFF5-440CC2C6E5A3}"/>
          </ac:picMkLst>
        </pc:picChg>
        <pc:picChg chg="add mod">
          <ac:chgData name="Iva Vavic" userId="13a89f61-d74e-4100-9f82-8f9fd7ea3560" providerId="ADAL" clId="{D71C7184-3C2D-4C2A-98AF-422ED6C34C91}" dt="2023-07-20T16:43:12.395" v="2389" actId="1036"/>
          <ac:picMkLst>
            <pc:docMk/>
            <pc:sldMk cId="3672541046" sldId="504"/>
            <ac:picMk id="7" creationId="{DBE4CB0A-E343-4FC2-D4EA-8C0AC32CDD81}"/>
          </ac:picMkLst>
        </pc:picChg>
      </pc:sldChg>
      <pc:sldChg chg="add">
        <pc:chgData name="Iva Vavic" userId="13a89f61-d74e-4100-9f82-8f9fd7ea3560" providerId="ADAL" clId="{D71C7184-3C2D-4C2A-98AF-422ED6C34C91}" dt="2023-07-20T16:43:22.809" v="2390" actId="2890"/>
        <pc:sldMkLst>
          <pc:docMk/>
          <pc:sldMk cId="762221124" sldId="505"/>
        </pc:sldMkLst>
      </pc:sldChg>
      <pc:sldChg chg="add">
        <pc:chgData name="Iva Vavic" userId="13a89f61-d74e-4100-9f82-8f9fd7ea3560" providerId="ADAL" clId="{D71C7184-3C2D-4C2A-98AF-422ED6C34C91}" dt="2023-07-20T16:44:43.451" v="2395"/>
        <pc:sldMkLst>
          <pc:docMk/>
          <pc:sldMk cId="0" sldId="536"/>
        </pc:sldMkLst>
      </pc:sldChg>
      <pc:sldChg chg="modSp add mod">
        <pc:chgData name="Iva Vavic" userId="13a89f61-d74e-4100-9f82-8f9fd7ea3560" providerId="ADAL" clId="{D71C7184-3C2D-4C2A-98AF-422ED6C34C91}" dt="2023-07-20T16:45:59.466" v="2540" actId="1035"/>
        <pc:sldMkLst>
          <pc:docMk/>
          <pc:sldMk cId="1769716809" sldId="557"/>
        </pc:sldMkLst>
        <pc:spChg chg="mod">
          <ac:chgData name="Iva Vavic" userId="13a89f61-d74e-4100-9f82-8f9fd7ea3560" providerId="ADAL" clId="{D71C7184-3C2D-4C2A-98AF-422ED6C34C91}" dt="2023-07-20T16:45:59.466" v="2540" actId="1035"/>
          <ac:spMkLst>
            <pc:docMk/>
            <pc:sldMk cId="1769716809" sldId="557"/>
            <ac:spMk id="3" creationId="{7BC04F90-CB32-4EBB-8005-1EFB06CED825}"/>
          </ac:spMkLst>
        </pc:spChg>
      </pc:sldChg>
      <pc:sldChg chg="modSp add mod">
        <pc:chgData name="Iva Vavic" userId="13a89f61-d74e-4100-9f82-8f9fd7ea3560" providerId="ADAL" clId="{D71C7184-3C2D-4C2A-98AF-422ED6C34C91}" dt="2023-07-20T16:45:45.109" v="2504" actId="1035"/>
        <pc:sldMkLst>
          <pc:docMk/>
          <pc:sldMk cId="4216766944" sldId="558"/>
        </pc:sldMkLst>
        <pc:spChg chg="mod">
          <ac:chgData name="Iva Vavic" userId="13a89f61-d74e-4100-9f82-8f9fd7ea3560" providerId="ADAL" clId="{D71C7184-3C2D-4C2A-98AF-422ED6C34C91}" dt="2023-07-20T16:45:45.109" v="2504" actId="1035"/>
          <ac:spMkLst>
            <pc:docMk/>
            <pc:sldMk cId="4216766944" sldId="558"/>
            <ac:spMk id="3" creationId="{7BC04F90-CB32-4EBB-8005-1EFB06CED825}"/>
          </ac:spMkLst>
        </pc:spChg>
      </pc:sldChg>
      <pc:sldChg chg="modSp add mod">
        <pc:chgData name="Iva Vavic" userId="13a89f61-d74e-4100-9f82-8f9fd7ea3560" providerId="ADAL" clId="{D71C7184-3C2D-4C2A-98AF-422ED6C34C91}" dt="2023-07-20T16:44:43.737" v="2397" actId="27636"/>
        <pc:sldMkLst>
          <pc:docMk/>
          <pc:sldMk cId="3708325666" sldId="560"/>
        </pc:sldMkLst>
        <pc:spChg chg="mod">
          <ac:chgData name="Iva Vavic" userId="13a89f61-d74e-4100-9f82-8f9fd7ea3560" providerId="ADAL" clId="{D71C7184-3C2D-4C2A-98AF-422ED6C34C91}" dt="2023-07-20T16:44:43.737" v="2397" actId="27636"/>
          <ac:spMkLst>
            <pc:docMk/>
            <pc:sldMk cId="3708325666" sldId="560"/>
            <ac:spMk id="2" creationId="{C996EE1B-68E2-48FF-B1CD-98391E304113}"/>
          </ac:spMkLst>
        </pc:spChg>
      </pc:sldChg>
      <pc:sldChg chg="modSp add mod">
        <pc:chgData name="Iva Vavic" userId="13a89f61-d74e-4100-9f82-8f9fd7ea3560" providerId="ADAL" clId="{D71C7184-3C2D-4C2A-98AF-422ED6C34C91}" dt="2023-07-20T16:45:28.302" v="2460" actId="1036"/>
        <pc:sldMkLst>
          <pc:docMk/>
          <pc:sldMk cId="1973970566" sldId="562"/>
        </pc:sldMkLst>
        <pc:spChg chg="mod">
          <ac:chgData name="Iva Vavic" userId="13a89f61-d74e-4100-9f82-8f9fd7ea3560" providerId="ADAL" clId="{D71C7184-3C2D-4C2A-98AF-422ED6C34C91}" dt="2023-07-20T16:45:28.302" v="2460" actId="1036"/>
          <ac:spMkLst>
            <pc:docMk/>
            <pc:sldMk cId="1973970566" sldId="562"/>
            <ac:spMk id="2" creationId="{C996EE1B-68E2-48FF-B1CD-98391E304113}"/>
          </ac:spMkLst>
        </pc:spChg>
      </pc:sldChg>
      <pc:sldChg chg="modSp add mod">
        <pc:chgData name="Iva Vavic" userId="13a89f61-d74e-4100-9f82-8f9fd7ea3560" providerId="ADAL" clId="{D71C7184-3C2D-4C2A-98AF-422ED6C34C91}" dt="2023-07-20T16:44:43.759" v="2398" actId="27636"/>
        <pc:sldMkLst>
          <pc:docMk/>
          <pc:sldMk cId="1260157544" sldId="564"/>
        </pc:sldMkLst>
        <pc:spChg chg="mod">
          <ac:chgData name="Iva Vavic" userId="13a89f61-d74e-4100-9f82-8f9fd7ea3560" providerId="ADAL" clId="{D71C7184-3C2D-4C2A-98AF-422ED6C34C91}" dt="2023-07-20T16:44:43.759" v="2398" actId="27636"/>
          <ac:spMkLst>
            <pc:docMk/>
            <pc:sldMk cId="1260157544" sldId="564"/>
            <ac:spMk id="2" creationId="{C996EE1B-68E2-48FF-B1CD-98391E304113}"/>
          </ac:spMkLst>
        </pc:spChg>
      </pc:sldChg>
      <pc:sldChg chg="modSp add mod">
        <pc:chgData name="Iva Vavic" userId="13a89f61-d74e-4100-9f82-8f9fd7ea3560" providerId="ADAL" clId="{D71C7184-3C2D-4C2A-98AF-422ED6C34C91}" dt="2023-07-20T16:45:14.817" v="2423" actId="1035"/>
        <pc:sldMkLst>
          <pc:docMk/>
          <pc:sldMk cId="1502505895" sldId="565"/>
        </pc:sldMkLst>
        <pc:spChg chg="mod">
          <ac:chgData name="Iva Vavic" userId="13a89f61-d74e-4100-9f82-8f9fd7ea3560" providerId="ADAL" clId="{D71C7184-3C2D-4C2A-98AF-422ED6C34C91}" dt="2023-07-20T16:45:14.817" v="2423" actId="1035"/>
          <ac:spMkLst>
            <pc:docMk/>
            <pc:sldMk cId="1502505895" sldId="565"/>
            <ac:spMk id="2" creationId="{C996EE1B-68E2-48FF-B1CD-98391E304113}"/>
          </ac:spMkLst>
        </pc:spChg>
      </pc:sldChg>
      <pc:sldChg chg="add">
        <pc:chgData name="Iva Vavic" userId="13a89f61-d74e-4100-9f82-8f9fd7ea3560" providerId="ADAL" clId="{D71C7184-3C2D-4C2A-98AF-422ED6C34C91}" dt="2023-07-20T16:44:43.451" v="2395"/>
        <pc:sldMkLst>
          <pc:docMk/>
          <pc:sldMk cId="4077844781" sldId="566"/>
        </pc:sldMkLst>
      </pc:sldChg>
      <pc:sldChg chg="add">
        <pc:chgData name="Iva Vavic" userId="13a89f61-d74e-4100-9f82-8f9fd7ea3560" providerId="ADAL" clId="{D71C7184-3C2D-4C2A-98AF-422ED6C34C91}" dt="2023-07-20T16:44:43.451" v="2395"/>
        <pc:sldMkLst>
          <pc:docMk/>
          <pc:sldMk cId="1391624585" sldId="567"/>
        </pc:sldMkLst>
      </pc:sldChg>
      <pc:sldMasterChg chg="delSldLayout">
        <pc:chgData name="Iva Vavic" userId="13a89f61-d74e-4100-9f82-8f9fd7ea3560" providerId="ADAL" clId="{D71C7184-3C2D-4C2A-98AF-422ED6C34C91}" dt="2023-07-10T07:15:49.659" v="1439" actId="2696"/>
        <pc:sldMasterMkLst>
          <pc:docMk/>
          <pc:sldMasterMk cId="0" sldId="2147483648"/>
        </pc:sldMasterMkLst>
        <pc:sldLayoutChg chg="del">
          <pc:chgData name="Iva Vavic" userId="13a89f61-d74e-4100-9f82-8f9fd7ea3560" providerId="ADAL" clId="{D71C7184-3C2D-4C2A-98AF-422ED6C34C91}" dt="2023-07-10T07:15:49.659" v="1439" actId="2696"/>
          <pc:sldLayoutMkLst>
            <pc:docMk/>
            <pc:sldMasterMk cId="0" sldId="2147483648"/>
            <pc:sldLayoutMk cId="3443751809" sldId="2147483667"/>
          </pc:sldLayoutMkLst>
        </pc:sldLayoutChg>
      </pc:sldMasterChg>
    </pc:docChg>
  </pc:docChgLst>
  <pc:docChgLst>
    <pc:chgData name="Phoebe Njihia" userId="61e53c1c-6f94-4bc3-91aa-1e2242eae6a1" providerId="ADAL" clId="{447C8DD9-BB52-4092-98ED-055FBAC6D0F4}"/>
    <pc:docChg chg="custSel delSld modSld">
      <pc:chgData name="Phoebe Njihia" userId="61e53c1c-6f94-4bc3-91aa-1e2242eae6a1" providerId="ADAL" clId="{447C8DD9-BB52-4092-98ED-055FBAC6D0F4}" dt="2023-02-12T12:22:16.165" v="270" actId="21"/>
      <pc:docMkLst>
        <pc:docMk/>
      </pc:docMkLst>
      <pc:sldChg chg="del">
        <pc:chgData name="Phoebe Njihia" userId="61e53c1c-6f94-4bc3-91aa-1e2242eae6a1" providerId="ADAL" clId="{447C8DD9-BB52-4092-98ED-055FBAC6D0F4}" dt="2023-02-07T07:26:53.775" v="269" actId="2696"/>
        <pc:sldMkLst>
          <pc:docMk/>
          <pc:sldMk cId="1041929566" sldId="451"/>
        </pc:sldMkLst>
      </pc:sldChg>
      <pc:sldChg chg="del">
        <pc:chgData name="Phoebe Njihia" userId="61e53c1c-6f94-4bc3-91aa-1e2242eae6a1" providerId="ADAL" clId="{447C8DD9-BB52-4092-98ED-055FBAC6D0F4}" dt="2023-02-07T07:20:57.925" v="261" actId="2696"/>
        <pc:sldMkLst>
          <pc:docMk/>
          <pc:sldMk cId="422182257" sldId="452"/>
        </pc:sldMkLst>
      </pc:sldChg>
      <pc:sldChg chg="addSp delSp modSp mod">
        <pc:chgData name="Phoebe Njihia" userId="61e53c1c-6f94-4bc3-91aa-1e2242eae6a1" providerId="ADAL" clId="{447C8DD9-BB52-4092-98ED-055FBAC6D0F4}" dt="2023-02-12T12:22:16.165" v="270" actId="21"/>
        <pc:sldMkLst>
          <pc:docMk/>
          <pc:sldMk cId="3817310540" sldId="453"/>
        </pc:sldMkLst>
        <pc:spChg chg="mod">
          <ac:chgData name="Phoebe Njihia" userId="61e53c1c-6f94-4bc3-91aa-1e2242eae6a1" providerId="ADAL" clId="{447C8DD9-BB52-4092-98ED-055FBAC6D0F4}" dt="2023-02-07T07:02:47.896" v="61" actId="20577"/>
          <ac:spMkLst>
            <pc:docMk/>
            <pc:sldMk cId="3817310540" sldId="453"/>
            <ac:spMk id="9" creationId="{2290C048-F8C3-1FB0-7CEE-39B975090525}"/>
          </ac:spMkLst>
        </pc:spChg>
        <pc:spChg chg="add mod">
          <ac:chgData name="Phoebe Njihia" userId="61e53c1c-6f94-4bc3-91aa-1e2242eae6a1" providerId="ADAL" clId="{447C8DD9-BB52-4092-98ED-055FBAC6D0F4}" dt="2023-02-07T07:21:43.725" v="267" actId="14100"/>
          <ac:spMkLst>
            <pc:docMk/>
            <pc:sldMk cId="3817310540" sldId="453"/>
            <ac:spMk id="13" creationId="{700CF12E-0359-916C-3EEF-8CB687F2E599}"/>
          </ac:spMkLst>
        </pc:spChg>
        <pc:spChg chg="add mod">
          <ac:chgData name="Phoebe Njihia" userId="61e53c1c-6f94-4bc3-91aa-1e2242eae6a1" providerId="ADAL" clId="{447C8DD9-BB52-4092-98ED-055FBAC6D0F4}" dt="2023-02-07T07:21:48.589" v="268" actId="1076"/>
          <ac:spMkLst>
            <pc:docMk/>
            <pc:sldMk cId="3817310540" sldId="453"/>
            <ac:spMk id="14" creationId="{28BE382E-C278-52C3-8ED7-76CB303F32CC}"/>
          </ac:spMkLst>
        </pc:spChg>
        <pc:picChg chg="add mod">
          <ac:chgData name="Phoebe Njihia" userId="61e53c1c-6f94-4bc3-91aa-1e2242eae6a1" providerId="ADAL" clId="{447C8DD9-BB52-4092-98ED-055FBAC6D0F4}" dt="2023-02-07T06:58:52.943" v="9" actId="1076"/>
          <ac:picMkLst>
            <pc:docMk/>
            <pc:sldMk cId="3817310540" sldId="453"/>
            <ac:picMk id="3" creationId="{1BA16044-5483-F774-439E-A6E3437B0979}"/>
          </ac:picMkLst>
        </pc:picChg>
        <pc:picChg chg="add del mod">
          <ac:chgData name="Phoebe Njihia" userId="61e53c1c-6f94-4bc3-91aa-1e2242eae6a1" providerId="ADAL" clId="{447C8DD9-BB52-4092-98ED-055FBAC6D0F4}" dt="2023-02-07T06:57:32.055" v="6" actId="21"/>
          <ac:picMkLst>
            <pc:docMk/>
            <pc:sldMk cId="3817310540" sldId="453"/>
            <ac:picMk id="4" creationId="{54B63D82-9DF8-45AB-72B6-090260C7A1F9}"/>
          </ac:picMkLst>
        </pc:picChg>
        <pc:picChg chg="add del mod">
          <ac:chgData name="Phoebe Njihia" userId="61e53c1c-6f94-4bc3-91aa-1e2242eae6a1" providerId="ADAL" clId="{447C8DD9-BB52-4092-98ED-055FBAC6D0F4}" dt="2023-02-07T07:07:13.641" v="111" actId="21"/>
          <ac:picMkLst>
            <pc:docMk/>
            <pc:sldMk cId="3817310540" sldId="453"/>
            <ac:picMk id="6" creationId="{8A9FCE87-E9DA-658C-9E26-5B35A9D78D20}"/>
          </ac:picMkLst>
        </pc:picChg>
        <pc:picChg chg="add del mod">
          <ac:chgData name="Phoebe Njihia" userId="61e53c1c-6f94-4bc3-91aa-1e2242eae6a1" providerId="ADAL" clId="{447C8DD9-BB52-4092-98ED-055FBAC6D0F4}" dt="2023-02-07T07:14:40.067" v="114" actId="21"/>
          <ac:picMkLst>
            <pc:docMk/>
            <pc:sldMk cId="3817310540" sldId="453"/>
            <ac:picMk id="16" creationId="{60E28AB0-7645-1A9E-A2F7-5DCE9F510959}"/>
          </ac:picMkLst>
        </pc:picChg>
        <pc:picChg chg="add mod">
          <ac:chgData name="Phoebe Njihia" userId="61e53c1c-6f94-4bc3-91aa-1e2242eae6a1" providerId="ADAL" clId="{447C8DD9-BB52-4092-98ED-055FBAC6D0F4}" dt="2023-02-07T07:18:14.537" v="134" actId="14100"/>
          <ac:picMkLst>
            <pc:docMk/>
            <pc:sldMk cId="3817310540" sldId="453"/>
            <ac:picMk id="18" creationId="{BB00909F-390A-B077-1601-6B6814B4BE74}"/>
          </ac:picMkLst>
        </pc:picChg>
        <pc:picChg chg="add del mod">
          <ac:chgData name="Phoebe Njihia" userId="61e53c1c-6f94-4bc3-91aa-1e2242eae6a1" providerId="ADAL" clId="{447C8DD9-BB52-4092-98ED-055FBAC6D0F4}" dt="2023-02-12T12:22:16.165" v="270" actId="21"/>
          <ac:picMkLst>
            <pc:docMk/>
            <pc:sldMk cId="3817310540" sldId="453"/>
            <ac:picMk id="21" creationId="{F631A6C1-E4F9-8E3F-CB7F-BF39FF6C44CD}"/>
          </ac:picMkLst>
        </pc:picChg>
        <pc:cxnChg chg="add mod">
          <ac:chgData name="Phoebe Njihia" userId="61e53c1c-6f94-4bc3-91aa-1e2242eae6a1" providerId="ADAL" clId="{447C8DD9-BB52-4092-98ED-055FBAC6D0F4}" dt="2023-02-07T06:59:35.949" v="19" actId="14100"/>
          <ac:cxnSpMkLst>
            <pc:docMk/>
            <pc:sldMk cId="3817310540" sldId="453"/>
            <ac:cxnSpMk id="10" creationId="{B9D34A73-C199-2A8F-A96C-358907B962EE}"/>
          </ac:cxnSpMkLst>
        </pc:cxnChg>
      </pc:sldChg>
      <pc:sldChg chg="addSp modSp mod">
        <pc:chgData name="Phoebe Njihia" userId="61e53c1c-6f94-4bc3-91aa-1e2242eae6a1" providerId="ADAL" clId="{447C8DD9-BB52-4092-98ED-055FBAC6D0F4}" dt="2023-02-07T07:20:18.020" v="260" actId="208"/>
        <pc:sldMkLst>
          <pc:docMk/>
          <pc:sldMk cId="437839816" sldId="454"/>
        </pc:sldMkLst>
        <pc:spChg chg="add mod">
          <ac:chgData name="Phoebe Njihia" userId="61e53c1c-6f94-4bc3-91aa-1e2242eae6a1" providerId="ADAL" clId="{447C8DD9-BB52-4092-98ED-055FBAC6D0F4}" dt="2023-02-07T07:20:03.372" v="257" actId="255"/>
          <ac:spMkLst>
            <pc:docMk/>
            <pc:sldMk cId="437839816" sldId="454"/>
            <ac:spMk id="8" creationId="{7FF4C79F-26DA-2436-A9B7-798032DF043C}"/>
          </ac:spMkLst>
        </pc:spChg>
        <pc:spChg chg="mod">
          <ac:chgData name="Phoebe Njihia" userId="61e53c1c-6f94-4bc3-91aa-1e2242eae6a1" providerId="ADAL" clId="{447C8DD9-BB52-4092-98ED-055FBAC6D0F4}" dt="2023-02-07T07:04:45.147" v="108" actId="14100"/>
          <ac:spMkLst>
            <pc:docMk/>
            <pc:sldMk cId="437839816" sldId="454"/>
            <ac:spMk id="9" creationId="{2290C048-F8C3-1FB0-7CEE-39B975090525}"/>
          </ac:spMkLst>
        </pc:spChg>
        <pc:spChg chg="add mod">
          <ac:chgData name="Phoebe Njihia" userId="61e53c1c-6f94-4bc3-91aa-1e2242eae6a1" providerId="ADAL" clId="{447C8DD9-BB52-4092-98ED-055FBAC6D0F4}" dt="2023-02-07T07:20:18.020" v="260" actId="208"/>
          <ac:spMkLst>
            <pc:docMk/>
            <pc:sldMk cId="437839816" sldId="454"/>
            <ac:spMk id="10" creationId="{FAB1D7B8-2184-181A-5DFB-587196FC0540}"/>
          </ac:spMkLst>
        </pc:spChg>
        <pc:picChg chg="add mod">
          <ac:chgData name="Phoebe Njihia" userId="61e53c1c-6f94-4bc3-91aa-1e2242eae6a1" providerId="ADAL" clId="{447C8DD9-BB52-4092-98ED-055FBAC6D0F4}" dt="2023-02-07T07:04:48.114" v="109" actId="1076"/>
          <ac:picMkLst>
            <pc:docMk/>
            <pc:sldMk cId="437839816" sldId="454"/>
            <ac:picMk id="3" creationId="{D12F4C09-7349-A99F-7AFF-B4D1555FA255}"/>
          </ac:picMkLst>
        </pc:picChg>
        <pc:picChg chg="add mod">
          <ac:chgData name="Phoebe Njihia" userId="61e53c1c-6f94-4bc3-91aa-1e2242eae6a1" providerId="ADAL" clId="{447C8DD9-BB52-4092-98ED-055FBAC6D0F4}" dt="2023-02-07T07:04:49.654" v="110" actId="1076"/>
          <ac:picMkLst>
            <pc:docMk/>
            <pc:sldMk cId="437839816" sldId="454"/>
            <ac:picMk id="6" creationId="{0575D749-8CD2-8231-7BC8-950DF70F1287}"/>
          </ac:picMkLst>
        </pc:picChg>
      </pc:sldChg>
    </pc:docChg>
  </pc:docChgLst>
  <pc:docChgLst>
    <pc:chgData name="Iva Vavic" userId="13a89f61-d74e-4100-9f82-8f9fd7ea3560" providerId="ADAL" clId="{ED938DCD-3931-7E42-A806-CC83256285CF}"/>
    <pc:docChg chg="undo redo custSel delSld modSld">
      <pc:chgData name="Iva Vavic" userId="13a89f61-d74e-4100-9f82-8f9fd7ea3560" providerId="ADAL" clId="{ED938DCD-3931-7E42-A806-CC83256285CF}" dt="2023-07-09T15:33:59.471" v="173" actId="20577"/>
      <pc:docMkLst>
        <pc:docMk/>
      </pc:docMkLst>
      <pc:sldChg chg="modSp">
        <pc:chgData name="Iva Vavic" userId="13a89f61-d74e-4100-9f82-8f9fd7ea3560" providerId="ADAL" clId="{ED938DCD-3931-7E42-A806-CC83256285CF}" dt="2023-07-09T15:12:43.689" v="83" actId="1076"/>
        <pc:sldMkLst>
          <pc:docMk/>
          <pc:sldMk cId="1472166204" sldId="298"/>
        </pc:sldMkLst>
        <pc:spChg chg="mod">
          <ac:chgData name="Iva Vavic" userId="13a89f61-d74e-4100-9f82-8f9fd7ea3560" providerId="ADAL" clId="{ED938DCD-3931-7E42-A806-CC83256285CF}" dt="2023-07-09T15:12:43.689" v="83" actId="1076"/>
          <ac:spMkLst>
            <pc:docMk/>
            <pc:sldMk cId="1472166204" sldId="298"/>
            <ac:spMk id="4" creationId="{4A9045E3-A913-9466-AA9F-7B8F58F1C90C}"/>
          </ac:spMkLst>
        </pc:spChg>
      </pc:sldChg>
      <pc:sldChg chg="addSp delSp modSp">
        <pc:chgData name="Iva Vavic" userId="13a89f61-d74e-4100-9f82-8f9fd7ea3560" providerId="ADAL" clId="{ED938DCD-3931-7E42-A806-CC83256285CF}" dt="2023-07-09T15:33:59.471" v="173" actId="20577"/>
        <pc:sldMkLst>
          <pc:docMk/>
          <pc:sldMk cId="1525568896" sldId="427"/>
        </pc:sldMkLst>
        <pc:spChg chg="mod">
          <ac:chgData name="Iva Vavic" userId="13a89f61-d74e-4100-9f82-8f9fd7ea3560" providerId="ADAL" clId="{ED938DCD-3931-7E42-A806-CC83256285CF}" dt="2023-07-09T15:33:59.471" v="173" actId="20577"/>
          <ac:spMkLst>
            <pc:docMk/>
            <pc:sldMk cId="1525568896" sldId="427"/>
            <ac:spMk id="15" creationId="{AF18885C-59DE-DC9B-B6E2-CC9EEF3CC241}"/>
          </ac:spMkLst>
        </pc:spChg>
        <pc:picChg chg="add mod ord">
          <ac:chgData name="Iva Vavic" userId="13a89f61-d74e-4100-9f82-8f9fd7ea3560" providerId="ADAL" clId="{ED938DCD-3931-7E42-A806-CC83256285CF}" dt="2023-07-09T15:32:34.395" v="127" actId="167"/>
          <ac:picMkLst>
            <pc:docMk/>
            <pc:sldMk cId="1525568896" sldId="427"/>
            <ac:picMk id="3" creationId="{A6D2DDF7-7893-6E48-4AFE-A276A966CB2B}"/>
          </ac:picMkLst>
        </pc:picChg>
        <pc:picChg chg="add mod ord modCrop">
          <ac:chgData name="Iva Vavic" userId="13a89f61-d74e-4100-9f82-8f9fd7ea3560" providerId="ADAL" clId="{ED938DCD-3931-7E42-A806-CC83256285CF}" dt="2023-07-09T15:32:15.643" v="124" actId="167"/>
          <ac:picMkLst>
            <pc:docMk/>
            <pc:sldMk cId="1525568896" sldId="427"/>
            <ac:picMk id="4" creationId="{7ABA2E0B-6562-8042-58A5-5575953552CC}"/>
          </ac:picMkLst>
        </pc:picChg>
        <pc:picChg chg="del">
          <ac:chgData name="Iva Vavic" userId="13a89f61-d74e-4100-9f82-8f9fd7ea3560" providerId="ADAL" clId="{ED938DCD-3931-7E42-A806-CC83256285CF}" dt="2023-07-09T15:21:43.329" v="106" actId="478"/>
          <ac:picMkLst>
            <pc:docMk/>
            <pc:sldMk cId="1525568896" sldId="427"/>
            <ac:picMk id="8" creationId="{EE9CEE04-1682-2FEC-9042-DC32181060D5}"/>
          </ac:picMkLst>
        </pc:picChg>
        <pc:picChg chg="del">
          <ac:chgData name="Iva Vavic" userId="13a89f61-d74e-4100-9f82-8f9fd7ea3560" providerId="ADAL" clId="{ED938DCD-3931-7E42-A806-CC83256285CF}" dt="2023-07-09T15:21:41.068" v="105" actId="478"/>
          <ac:picMkLst>
            <pc:docMk/>
            <pc:sldMk cId="1525568896" sldId="427"/>
            <ac:picMk id="12" creationId="{70F9F05B-807D-C230-7F44-36C3BA64D5CF}"/>
          </ac:picMkLst>
        </pc:picChg>
      </pc:sldChg>
      <pc:sldChg chg="del">
        <pc:chgData name="Iva Vavic" userId="13a89f61-d74e-4100-9f82-8f9fd7ea3560" providerId="ADAL" clId="{ED938DCD-3931-7E42-A806-CC83256285CF}" dt="2023-07-09T15:15:57.882" v="100" actId="2696"/>
        <pc:sldMkLst>
          <pc:docMk/>
          <pc:sldMk cId="713679137" sldId="472"/>
        </pc:sldMkLst>
      </pc:sldChg>
      <pc:sldChg chg="addSp delSp modSp">
        <pc:chgData name="Iva Vavic" userId="13a89f61-d74e-4100-9f82-8f9fd7ea3560" providerId="ADAL" clId="{ED938DCD-3931-7E42-A806-CC83256285CF}" dt="2023-07-09T15:15:15.185" v="98" actId="478"/>
        <pc:sldMkLst>
          <pc:docMk/>
          <pc:sldMk cId="4123397747" sldId="478"/>
        </pc:sldMkLst>
        <pc:spChg chg="add del mod">
          <ac:chgData name="Iva Vavic" userId="13a89f61-d74e-4100-9f82-8f9fd7ea3560" providerId="ADAL" clId="{ED938DCD-3931-7E42-A806-CC83256285CF}" dt="2023-07-09T15:15:15.185" v="98" actId="478"/>
          <ac:spMkLst>
            <pc:docMk/>
            <pc:sldMk cId="4123397747" sldId="478"/>
            <ac:spMk id="4" creationId="{6C916229-2FE2-24A1-14F6-E40CEA84F77B}"/>
          </ac:spMkLst>
        </pc:spChg>
        <pc:spChg chg="mod">
          <ac:chgData name="Iva Vavic" userId="13a89f61-d74e-4100-9f82-8f9fd7ea3560" providerId="ADAL" clId="{ED938DCD-3931-7E42-A806-CC83256285CF}" dt="2023-07-09T15:03:18.716" v="56" actId="14100"/>
          <ac:spMkLst>
            <pc:docMk/>
            <pc:sldMk cId="4123397747" sldId="478"/>
            <ac:spMk id="8" creationId="{F335F81D-43D8-CC86-F63D-A9D91BFEE4F3}"/>
          </ac:spMkLst>
        </pc:spChg>
        <pc:spChg chg="mod">
          <ac:chgData name="Iva Vavic" userId="13a89f61-d74e-4100-9f82-8f9fd7ea3560" providerId="ADAL" clId="{ED938DCD-3931-7E42-A806-CC83256285CF}" dt="2023-07-09T15:02:49.758" v="45" actId="14100"/>
          <ac:spMkLst>
            <pc:docMk/>
            <pc:sldMk cId="4123397747" sldId="478"/>
            <ac:spMk id="9" creationId="{B91D76C8-B40B-82DF-A463-7FA49157F0E0}"/>
          </ac:spMkLst>
        </pc:spChg>
        <pc:picChg chg="add mod ord">
          <ac:chgData name="Iva Vavic" userId="13a89f61-d74e-4100-9f82-8f9fd7ea3560" providerId="ADAL" clId="{ED938DCD-3931-7E42-A806-CC83256285CF}" dt="2023-07-09T15:06:46.297" v="60" actId="167"/>
          <ac:picMkLst>
            <pc:docMk/>
            <pc:sldMk cId="4123397747" sldId="478"/>
            <ac:picMk id="3" creationId="{0138F140-5CDC-F501-4740-1F340E527B67}"/>
          </ac:picMkLst>
        </pc:picChg>
        <pc:picChg chg="del">
          <ac:chgData name="Iva Vavic" userId="13a89f61-d74e-4100-9f82-8f9fd7ea3560" providerId="ADAL" clId="{ED938DCD-3931-7E42-A806-CC83256285CF}" dt="2023-07-09T15:00:02.841" v="13" actId="478"/>
          <ac:picMkLst>
            <pc:docMk/>
            <pc:sldMk cId="4123397747" sldId="478"/>
            <ac:picMk id="6" creationId="{A6C565CC-6AAD-7922-3A1B-F38B7E86A1F2}"/>
          </ac:picMkLst>
        </pc:picChg>
        <pc:inkChg chg="add del">
          <ac:chgData name="Iva Vavic" userId="13a89f61-d74e-4100-9f82-8f9fd7ea3560" providerId="ADAL" clId="{ED938DCD-3931-7E42-A806-CC83256285CF}" dt="2023-07-09T14:59:49.181" v="12"/>
          <ac:inkMkLst>
            <pc:docMk/>
            <pc:sldMk cId="4123397747" sldId="478"/>
            <ac:inkMk id="3" creationId="{208D7BDD-DF51-7A41-80A9-3756A2ED8FC1}"/>
          </ac:inkMkLst>
        </pc:inkChg>
        <pc:inkChg chg="add del">
          <ac:chgData name="Iva Vavic" userId="13a89f61-d74e-4100-9f82-8f9fd7ea3560" providerId="ADAL" clId="{ED938DCD-3931-7E42-A806-CC83256285CF}" dt="2023-07-09T14:59:48.973" v="11"/>
          <ac:inkMkLst>
            <pc:docMk/>
            <pc:sldMk cId="4123397747" sldId="478"/>
            <ac:inkMk id="4" creationId="{CD9F84ED-D745-851B-B832-5AA4A2C7C1C6}"/>
          </ac:inkMkLst>
        </pc:inkChg>
        <pc:inkChg chg="add del">
          <ac:chgData name="Iva Vavic" userId="13a89f61-d74e-4100-9f82-8f9fd7ea3560" providerId="ADAL" clId="{ED938DCD-3931-7E42-A806-CC83256285CF}" dt="2023-07-09T14:59:48.739" v="10"/>
          <ac:inkMkLst>
            <pc:docMk/>
            <pc:sldMk cId="4123397747" sldId="478"/>
            <ac:inkMk id="5" creationId="{466AEB99-3AB0-EF03-5940-531F1EE6B75D}"/>
          </ac:inkMkLst>
        </pc:inkChg>
        <pc:inkChg chg="add del">
          <ac:chgData name="Iva Vavic" userId="13a89f61-d74e-4100-9f82-8f9fd7ea3560" providerId="ADAL" clId="{ED938DCD-3931-7E42-A806-CC83256285CF}" dt="2023-07-09T14:59:48.539" v="9"/>
          <ac:inkMkLst>
            <pc:docMk/>
            <pc:sldMk cId="4123397747" sldId="478"/>
            <ac:inkMk id="10" creationId="{2CBB94B9-288F-7B06-EF49-4D3EB9B0D4BA}"/>
          </ac:inkMkLst>
        </pc:inkChg>
        <pc:inkChg chg="add del">
          <ac:chgData name="Iva Vavic" userId="13a89f61-d74e-4100-9f82-8f9fd7ea3560" providerId="ADAL" clId="{ED938DCD-3931-7E42-A806-CC83256285CF}" dt="2023-07-09T14:59:48.345" v="8"/>
          <ac:inkMkLst>
            <pc:docMk/>
            <pc:sldMk cId="4123397747" sldId="478"/>
            <ac:inkMk id="11" creationId="{E0D875B2-515A-C0F5-538B-E9FE1DCCB878}"/>
          </ac:inkMkLst>
        </pc:inkChg>
        <pc:inkChg chg="add del reco">
          <ac:chgData name="Iva Vavic" userId="13a89f61-d74e-4100-9f82-8f9fd7ea3560" providerId="ADAL" clId="{ED938DCD-3931-7E42-A806-CC83256285CF}" dt="2023-07-09T14:59:48.345" v="8"/>
          <ac:inkMkLst>
            <pc:docMk/>
            <pc:sldMk cId="4123397747" sldId="478"/>
            <ac:inkMk id="12" creationId="{2B996592-F9A8-1B33-E41E-76E189E7E15B}"/>
          </ac:inkMkLst>
        </pc:inkChg>
        <pc:inkChg chg="add del">
          <ac:chgData name="Iva Vavic" userId="13a89f61-d74e-4100-9f82-8f9fd7ea3560" providerId="ADAL" clId="{ED938DCD-3931-7E42-A806-CC83256285CF}" dt="2023-07-09T14:59:48.083" v="7"/>
          <ac:inkMkLst>
            <pc:docMk/>
            <pc:sldMk cId="4123397747" sldId="478"/>
            <ac:inkMk id="13" creationId="{9AA3347D-E365-EE5D-AADC-3791032E4AB9}"/>
          </ac:inkMkLst>
        </pc:inkChg>
        <pc:inkChg chg="add del">
          <ac:chgData name="Iva Vavic" userId="13a89f61-d74e-4100-9f82-8f9fd7ea3560" providerId="ADAL" clId="{ED938DCD-3931-7E42-A806-CC83256285CF}" dt="2023-07-09T15:00:20.609" v="22"/>
          <ac:inkMkLst>
            <pc:docMk/>
            <pc:sldMk cId="4123397747" sldId="478"/>
            <ac:inkMk id="14" creationId="{0AA495A1-5733-652B-C984-607AEFF45EA2}"/>
          </ac:inkMkLst>
        </pc:inkChg>
        <pc:inkChg chg="add del">
          <ac:chgData name="Iva Vavic" userId="13a89f61-d74e-4100-9f82-8f9fd7ea3560" providerId="ADAL" clId="{ED938DCD-3931-7E42-A806-CC83256285CF}" dt="2023-07-09T15:00:39.559" v="31"/>
          <ac:inkMkLst>
            <pc:docMk/>
            <pc:sldMk cId="4123397747" sldId="478"/>
            <ac:inkMk id="15" creationId="{95B3240F-F50D-DB4B-05F1-69F627AD3897}"/>
          </ac:inkMkLst>
        </pc:inkChg>
        <pc:inkChg chg="add del">
          <ac:chgData name="Iva Vavic" userId="13a89f61-d74e-4100-9f82-8f9fd7ea3560" providerId="ADAL" clId="{ED938DCD-3931-7E42-A806-CC83256285CF}" dt="2023-07-09T15:00:39.015" v="30"/>
          <ac:inkMkLst>
            <pc:docMk/>
            <pc:sldMk cId="4123397747" sldId="478"/>
            <ac:inkMk id="16" creationId="{ECF7B8F4-6AC9-458F-EA33-358D62642991}"/>
          </ac:inkMkLst>
        </pc:inkChg>
        <pc:inkChg chg="add del reco">
          <ac:chgData name="Iva Vavic" userId="13a89f61-d74e-4100-9f82-8f9fd7ea3560" providerId="ADAL" clId="{ED938DCD-3931-7E42-A806-CC83256285CF}" dt="2023-07-09T15:00:39.015" v="30"/>
          <ac:inkMkLst>
            <pc:docMk/>
            <pc:sldMk cId="4123397747" sldId="478"/>
            <ac:inkMk id="17" creationId="{EE24F180-9C7B-2A28-0CC0-764206574CA0}"/>
          </ac:inkMkLst>
        </pc:inkChg>
        <pc:inkChg chg="add del">
          <ac:chgData name="Iva Vavic" userId="13a89f61-d74e-4100-9f82-8f9fd7ea3560" providerId="ADAL" clId="{ED938DCD-3931-7E42-A806-CC83256285CF}" dt="2023-07-09T15:00:38.577" v="29"/>
          <ac:inkMkLst>
            <pc:docMk/>
            <pc:sldMk cId="4123397747" sldId="478"/>
            <ac:inkMk id="18" creationId="{9C96249E-0071-D2BC-8620-A7D42A7F3F56}"/>
          </ac:inkMkLst>
        </pc:inkChg>
      </pc:sldChg>
      <pc:sldChg chg="del">
        <pc:chgData name="Iva Vavic" userId="13a89f61-d74e-4100-9f82-8f9fd7ea3560" providerId="ADAL" clId="{ED938DCD-3931-7E42-A806-CC83256285CF}" dt="2023-07-09T15:16:21.104" v="104" actId="2696"/>
        <pc:sldMkLst>
          <pc:docMk/>
          <pc:sldMk cId="970451175" sldId="479"/>
        </pc:sldMkLst>
      </pc:sldChg>
      <pc:sldChg chg="del">
        <pc:chgData name="Iva Vavic" userId="13a89f61-d74e-4100-9f82-8f9fd7ea3560" providerId="ADAL" clId="{ED938DCD-3931-7E42-A806-CC83256285CF}" dt="2023-07-09T15:16:06.983" v="101" actId="2696"/>
        <pc:sldMkLst>
          <pc:docMk/>
          <pc:sldMk cId="4154056773" sldId="483"/>
        </pc:sldMkLst>
      </pc:sldChg>
      <pc:sldChg chg="del">
        <pc:chgData name="Iva Vavic" userId="13a89f61-d74e-4100-9f82-8f9fd7ea3560" providerId="ADAL" clId="{ED938DCD-3931-7E42-A806-CC83256285CF}" dt="2023-07-09T15:16:09.105" v="102" actId="2696"/>
        <pc:sldMkLst>
          <pc:docMk/>
          <pc:sldMk cId="3275162687" sldId="484"/>
        </pc:sldMkLst>
      </pc:sldChg>
      <pc:sldChg chg="del">
        <pc:chgData name="Iva Vavic" userId="13a89f61-d74e-4100-9f82-8f9fd7ea3560" providerId="ADAL" clId="{ED938DCD-3931-7E42-A806-CC83256285CF}" dt="2023-07-09T15:15:50.634" v="99" actId="2696"/>
        <pc:sldMkLst>
          <pc:docMk/>
          <pc:sldMk cId="420897750" sldId="487"/>
        </pc:sldMkLst>
      </pc:sldChg>
      <pc:sldChg chg="del">
        <pc:chgData name="Iva Vavic" userId="13a89f61-d74e-4100-9f82-8f9fd7ea3560" providerId="ADAL" clId="{ED938DCD-3931-7E42-A806-CC83256285CF}" dt="2023-07-09T15:16:18.572" v="103" actId="2696"/>
        <pc:sldMkLst>
          <pc:docMk/>
          <pc:sldMk cId="1639171560" sldId="489"/>
        </pc:sldMkLst>
      </pc:sldChg>
    </pc:docChg>
  </pc:docChgLst>
  <pc:docChgLst>
    <pc:chgData name="Iva Vavic" userId="13a89f61-d74e-4100-9f82-8f9fd7ea3560" providerId="ADAL" clId="{E1DC80F1-2823-418A-888F-9E6640D89E20}"/>
    <pc:docChg chg="undo custSel addSld delSld modSld sldOrd">
      <pc:chgData name="Iva Vavic" userId="13a89f61-d74e-4100-9f82-8f9fd7ea3560" providerId="ADAL" clId="{E1DC80F1-2823-418A-888F-9E6640D89E20}" dt="2023-06-05T10:54:09.266" v="1737"/>
      <pc:docMkLst>
        <pc:docMk/>
      </pc:docMkLst>
      <pc:sldChg chg="addSp delSp modSp add del mod">
        <pc:chgData name="Iva Vavic" userId="13a89f61-d74e-4100-9f82-8f9fd7ea3560" providerId="ADAL" clId="{E1DC80F1-2823-418A-888F-9E6640D89E20}" dt="2023-06-05T10:50:19.045" v="1657" actId="47"/>
        <pc:sldMkLst>
          <pc:docMk/>
          <pc:sldMk cId="0" sldId="256"/>
        </pc:sldMkLst>
        <pc:spChg chg="mod">
          <ac:chgData name="Iva Vavic" userId="13a89f61-d74e-4100-9f82-8f9fd7ea3560" providerId="ADAL" clId="{E1DC80F1-2823-418A-888F-9E6640D89E20}" dt="2023-06-05T10:44:15.184" v="1582" actId="1076"/>
          <ac:spMkLst>
            <pc:docMk/>
            <pc:sldMk cId="0" sldId="256"/>
            <ac:spMk id="6" creationId="{00000000-0000-0000-0000-000000000000}"/>
          </ac:spMkLst>
        </pc:spChg>
        <pc:spChg chg="mod">
          <ac:chgData name="Iva Vavic" userId="13a89f61-d74e-4100-9f82-8f9fd7ea3560" providerId="ADAL" clId="{E1DC80F1-2823-418A-888F-9E6640D89E20}" dt="2023-06-05T10:44:15.184" v="1582" actId="1076"/>
          <ac:spMkLst>
            <pc:docMk/>
            <pc:sldMk cId="0" sldId="256"/>
            <ac:spMk id="7" creationId="{00000000-0000-0000-0000-000000000000}"/>
          </ac:spMkLst>
        </pc:spChg>
        <pc:grpChg chg="add del mod">
          <ac:chgData name="Iva Vavic" userId="13a89f61-d74e-4100-9f82-8f9fd7ea3560" providerId="ADAL" clId="{E1DC80F1-2823-418A-888F-9E6640D89E20}" dt="2023-06-05T10:44:15.184" v="1582" actId="1076"/>
          <ac:grpSpMkLst>
            <pc:docMk/>
            <pc:sldMk cId="0" sldId="256"/>
            <ac:grpSpMk id="2"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7"/>
        </pc:sldMkLst>
        <pc:spChg chg="mod">
          <ac:chgData name="Iva Vavic" userId="13a89f61-d74e-4100-9f82-8f9fd7ea3560" providerId="ADAL" clId="{E1DC80F1-2823-418A-888F-9E6640D89E20}" dt="2023-06-05T10:44:25.504" v="1584" actId="1076"/>
          <ac:spMkLst>
            <pc:docMk/>
            <pc:sldMk cId="0" sldId="257"/>
            <ac:spMk id="2" creationId="{00000000-0000-0000-0000-000000000000}"/>
          </ac:spMkLst>
        </pc:spChg>
        <pc:spChg chg="mod">
          <ac:chgData name="Iva Vavic" userId="13a89f61-d74e-4100-9f82-8f9fd7ea3560" providerId="ADAL" clId="{E1DC80F1-2823-418A-888F-9E6640D89E20}" dt="2023-06-05T10:44:19.264" v="1583" actId="1076"/>
          <ac:spMkLst>
            <pc:docMk/>
            <pc:sldMk cId="0" sldId="257"/>
            <ac:spMk id="3" creationId="{00000000-0000-0000-0000-000000000000}"/>
          </ac:spMkLst>
        </pc:spChg>
        <pc:spChg chg="mod">
          <ac:chgData name="Iva Vavic" userId="13a89f61-d74e-4100-9f82-8f9fd7ea3560" providerId="ADAL" clId="{E1DC80F1-2823-418A-888F-9E6640D89E20}" dt="2023-06-05T10:44:25.504" v="1584" actId="1076"/>
          <ac:spMkLst>
            <pc:docMk/>
            <pc:sldMk cId="0" sldId="257"/>
            <ac:spMk id="5" creationId="{00000000-0000-0000-0000-000000000000}"/>
          </ac:spMkLst>
        </pc:spChg>
        <pc:picChg chg="mod">
          <ac:chgData name="Iva Vavic" userId="13a89f61-d74e-4100-9f82-8f9fd7ea3560" providerId="ADAL" clId="{E1DC80F1-2823-418A-888F-9E6640D89E20}" dt="2023-06-05T10:44:25.504" v="1584" actId="1076"/>
          <ac:picMkLst>
            <pc:docMk/>
            <pc:sldMk cId="0" sldId="257"/>
            <ac:picMk id="4" creationId="{00000000-0000-0000-0000-000000000000}"/>
          </ac:picMkLst>
        </pc:picChg>
      </pc:sldChg>
      <pc:sldChg chg="modSp add del mod">
        <pc:chgData name="Iva Vavic" userId="13a89f61-d74e-4100-9f82-8f9fd7ea3560" providerId="ADAL" clId="{E1DC80F1-2823-418A-888F-9E6640D89E20}" dt="2023-06-05T10:50:19.045" v="1657" actId="47"/>
        <pc:sldMkLst>
          <pc:docMk/>
          <pc:sldMk cId="0" sldId="258"/>
        </pc:sldMkLst>
        <pc:spChg chg="mod">
          <ac:chgData name="Iva Vavic" userId="13a89f61-d74e-4100-9f82-8f9fd7ea3560" providerId="ADAL" clId="{E1DC80F1-2823-418A-888F-9E6640D89E20}" dt="2023-06-05T10:44:33.043" v="1585" actId="1076"/>
          <ac:spMkLst>
            <pc:docMk/>
            <pc:sldMk cId="0" sldId="258"/>
            <ac:spMk id="2" creationId="{00000000-0000-0000-0000-000000000000}"/>
          </ac:spMkLst>
        </pc:spChg>
        <pc:spChg chg="mod">
          <ac:chgData name="Iva Vavic" userId="13a89f61-d74e-4100-9f82-8f9fd7ea3560" providerId="ADAL" clId="{E1DC80F1-2823-418A-888F-9E6640D89E20}" dt="2023-06-05T10:44:33.043" v="1585" actId="1076"/>
          <ac:spMkLst>
            <pc:docMk/>
            <pc:sldMk cId="0" sldId="258"/>
            <ac:spMk id="3" creationId="{00000000-0000-0000-0000-000000000000}"/>
          </ac:spMkLst>
        </pc:spChg>
        <pc:spChg chg="mod">
          <ac:chgData name="Iva Vavic" userId="13a89f61-d74e-4100-9f82-8f9fd7ea3560" providerId="ADAL" clId="{E1DC80F1-2823-418A-888F-9E6640D89E20}" dt="2023-06-05T10:44:33.043" v="1585" actId="1076"/>
          <ac:spMkLst>
            <pc:docMk/>
            <pc:sldMk cId="0" sldId="258"/>
            <ac:spMk id="4" creationId="{00000000-0000-0000-0000-000000000000}"/>
          </ac:spMkLst>
        </pc:spChg>
        <pc:spChg chg="mod">
          <ac:chgData name="Iva Vavic" userId="13a89f61-d74e-4100-9f82-8f9fd7ea3560" providerId="ADAL" clId="{E1DC80F1-2823-418A-888F-9E6640D89E20}" dt="2023-06-05T10:44:39.403" v="1586" actId="1076"/>
          <ac:spMkLst>
            <pc:docMk/>
            <pc:sldMk cId="0" sldId="258"/>
            <ac:spMk id="11" creationId="{00000000-0000-0000-0000-000000000000}"/>
          </ac:spMkLst>
        </pc:spChg>
        <pc:grpChg chg="mod">
          <ac:chgData name="Iva Vavic" userId="13a89f61-d74e-4100-9f82-8f9fd7ea3560" providerId="ADAL" clId="{E1DC80F1-2823-418A-888F-9E6640D89E20}" dt="2023-06-05T10:44:33.043" v="1585" actId="1076"/>
          <ac:grpSpMkLst>
            <pc:docMk/>
            <pc:sldMk cId="0" sldId="258"/>
            <ac:grpSpMk id="5"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9"/>
        </pc:sldMkLst>
        <pc:spChg chg="mod">
          <ac:chgData name="Iva Vavic" userId="13a89f61-d74e-4100-9f82-8f9fd7ea3560" providerId="ADAL" clId="{E1DC80F1-2823-418A-888F-9E6640D89E20}" dt="2023-06-05T10:46:15.817" v="1601" actId="207"/>
          <ac:spMkLst>
            <pc:docMk/>
            <pc:sldMk cId="0" sldId="259"/>
            <ac:spMk id="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0"/>
        </pc:sldMkLst>
        <pc:spChg chg="mod">
          <ac:chgData name="Iva Vavic" userId="13a89f61-d74e-4100-9f82-8f9fd7ea3560" providerId="ADAL" clId="{E1DC80F1-2823-418A-888F-9E6640D89E20}" dt="2023-06-05T10:46:24.245" v="1604" actId="207"/>
          <ac:spMkLst>
            <pc:docMk/>
            <pc:sldMk cId="0" sldId="260"/>
            <ac:spMk id="2" creationId="{00000000-0000-0000-0000-000000000000}"/>
          </ac:spMkLst>
        </pc:spChg>
        <pc:spChg chg="mod">
          <ac:chgData name="Iva Vavic" userId="13a89f61-d74e-4100-9f82-8f9fd7ea3560" providerId="ADAL" clId="{E1DC80F1-2823-418A-888F-9E6640D89E20}" dt="2023-06-05T10:45:00.415" v="1589" actId="1076"/>
          <ac:spMkLst>
            <pc:docMk/>
            <pc:sldMk cId="0" sldId="260"/>
            <ac:spMk id="3" creationId="{00000000-0000-0000-0000-000000000000}"/>
          </ac:spMkLst>
        </pc:spChg>
        <pc:spChg chg="mod">
          <ac:chgData name="Iva Vavic" userId="13a89f61-d74e-4100-9f82-8f9fd7ea3560" providerId="ADAL" clId="{E1DC80F1-2823-418A-888F-9E6640D89E20}" dt="2023-06-05T10:45:00.415" v="1589" actId="1076"/>
          <ac:spMkLst>
            <pc:docMk/>
            <pc:sldMk cId="0" sldId="260"/>
            <ac:spMk id="4" creationId="{00000000-0000-0000-0000-000000000000}"/>
          </ac:spMkLst>
        </pc:spChg>
        <pc:spChg chg="mod">
          <ac:chgData name="Iva Vavic" userId="13a89f61-d74e-4100-9f82-8f9fd7ea3560" providerId="ADAL" clId="{E1DC80F1-2823-418A-888F-9E6640D89E20}" dt="2023-06-05T10:45:00.415" v="1589" actId="1076"/>
          <ac:spMkLst>
            <pc:docMk/>
            <pc:sldMk cId="0" sldId="260"/>
            <ac:spMk id="5" creationId="{00000000-0000-0000-0000-000000000000}"/>
          </ac:spMkLst>
        </pc:spChg>
        <pc:grpChg chg="mod">
          <ac:chgData name="Iva Vavic" userId="13a89f61-d74e-4100-9f82-8f9fd7ea3560" providerId="ADAL" clId="{E1DC80F1-2823-418A-888F-9E6640D89E20}" dt="2023-06-05T10:45:00.415" v="1589" actId="1076"/>
          <ac:grpSpMkLst>
            <pc:docMk/>
            <pc:sldMk cId="0" sldId="260"/>
            <ac:grpSpMk id="6"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61"/>
        </pc:sldMkLst>
        <pc:spChg chg="mod">
          <ac:chgData name="Iva Vavic" userId="13a89f61-d74e-4100-9f82-8f9fd7ea3560" providerId="ADAL" clId="{E1DC80F1-2823-418A-888F-9E6640D89E20}" dt="2023-06-05T10:46:08.323" v="1599" actId="207"/>
          <ac:spMkLst>
            <pc:docMk/>
            <pc:sldMk cId="0" sldId="261"/>
            <ac:spMk id="2" creationId="{00000000-0000-0000-0000-000000000000}"/>
          </ac:spMkLst>
        </pc:spChg>
        <pc:spChg chg="mod">
          <ac:chgData name="Iva Vavic" userId="13a89f61-d74e-4100-9f82-8f9fd7ea3560" providerId="ADAL" clId="{E1DC80F1-2823-418A-888F-9E6640D89E20}" dt="2023-06-05T10:46:08.323" v="1599" actId="207"/>
          <ac:spMkLst>
            <pc:docMk/>
            <pc:sldMk cId="0" sldId="261"/>
            <ac:spMk id="3" creationId="{00000000-0000-0000-0000-000000000000}"/>
          </ac:spMkLst>
        </pc:spChg>
        <pc:spChg chg="mod">
          <ac:chgData name="Iva Vavic" userId="13a89f61-d74e-4100-9f82-8f9fd7ea3560" providerId="ADAL" clId="{E1DC80F1-2823-418A-888F-9E6640D89E20}" dt="2023-06-05T10:46:08.323" v="1599" actId="207"/>
          <ac:spMkLst>
            <pc:docMk/>
            <pc:sldMk cId="0" sldId="261"/>
            <ac:spMk id="4" creationId="{00000000-0000-0000-0000-000000000000}"/>
          </ac:spMkLst>
        </pc:spChg>
        <pc:spChg chg="mod">
          <ac:chgData name="Iva Vavic" userId="13a89f61-d74e-4100-9f82-8f9fd7ea3560" providerId="ADAL" clId="{E1DC80F1-2823-418A-888F-9E6640D89E20}" dt="2023-06-05T10:46:08.323" v="1599" actId="207"/>
          <ac:spMkLst>
            <pc:docMk/>
            <pc:sldMk cId="0" sldId="261"/>
            <ac:spMk id="5" creationId="{00000000-0000-0000-0000-000000000000}"/>
          </ac:spMkLst>
        </pc:spChg>
        <pc:spChg chg="mod">
          <ac:chgData name="Iva Vavic" userId="13a89f61-d74e-4100-9f82-8f9fd7ea3560" providerId="ADAL" clId="{E1DC80F1-2823-418A-888F-9E6640D89E20}" dt="2023-06-05T10:46:08.323" v="1599" actId="207"/>
          <ac:spMkLst>
            <pc:docMk/>
            <pc:sldMk cId="0" sldId="261"/>
            <ac:spMk id="6" creationId="{00000000-0000-0000-0000-000000000000}"/>
          </ac:spMkLst>
        </pc:spChg>
        <pc:spChg chg="mod">
          <ac:chgData name="Iva Vavic" userId="13a89f61-d74e-4100-9f82-8f9fd7ea3560" providerId="ADAL" clId="{E1DC80F1-2823-418A-888F-9E6640D89E20}" dt="2023-06-05T10:46:08.323" v="1599" actId="207"/>
          <ac:spMkLst>
            <pc:docMk/>
            <pc:sldMk cId="0" sldId="261"/>
            <ac:spMk id="7" creationId="{00000000-0000-0000-0000-000000000000}"/>
          </ac:spMkLst>
        </pc:spChg>
        <pc:spChg chg="mod">
          <ac:chgData name="Iva Vavic" userId="13a89f61-d74e-4100-9f82-8f9fd7ea3560" providerId="ADAL" clId="{E1DC80F1-2823-418A-888F-9E6640D89E20}" dt="2023-06-05T10:46:02.313" v="1598" actId="207"/>
          <ac:spMkLst>
            <pc:docMk/>
            <pc:sldMk cId="0" sldId="261"/>
            <ac:spMk id="13" creationId="{00000000-0000-0000-0000-000000000000}"/>
          </ac:spMkLst>
        </pc:spChg>
        <pc:spChg chg="mod">
          <ac:chgData name="Iva Vavic" userId="13a89f61-d74e-4100-9f82-8f9fd7ea3560" providerId="ADAL" clId="{E1DC80F1-2823-418A-888F-9E6640D89E20}" dt="2023-06-05T10:45:52.263" v="1597" actId="1076"/>
          <ac:spMkLst>
            <pc:docMk/>
            <pc:sldMk cId="0" sldId="261"/>
            <ac:spMk id="14"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2"/>
        </pc:sldMkLst>
        <pc:spChg chg="mod">
          <ac:chgData name="Iva Vavic" userId="13a89f61-d74e-4100-9f82-8f9fd7ea3560" providerId="ADAL" clId="{E1DC80F1-2823-418A-888F-9E6640D89E20}" dt="2023-06-05T10:46:40.662" v="1605" actId="108"/>
          <ac:spMkLst>
            <pc:docMk/>
            <pc:sldMk cId="0" sldId="262"/>
            <ac:spMk id="20" creationId="{00000000-0000-0000-0000-000000000000}"/>
          </ac:spMkLst>
        </pc:spChg>
        <pc:spChg chg="mod">
          <ac:chgData name="Iva Vavic" userId="13a89f61-d74e-4100-9f82-8f9fd7ea3560" providerId="ADAL" clId="{E1DC80F1-2823-418A-888F-9E6640D89E20}" dt="2023-06-05T10:46:43.685" v="1606" actId="108"/>
          <ac:spMkLst>
            <pc:docMk/>
            <pc:sldMk cId="0" sldId="262"/>
            <ac:spMk id="2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3"/>
        </pc:sldMkLst>
        <pc:spChg chg="mod">
          <ac:chgData name="Iva Vavic" userId="13a89f61-d74e-4100-9f82-8f9fd7ea3560" providerId="ADAL" clId="{E1DC80F1-2823-418A-888F-9E6640D89E20}" dt="2023-06-05T10:46:54.555" v="1609" actId="108"/>
          <ac:spMkLst>
            <pc:docMk/>
            <pc:sldMk cId="0" sldId="263"/>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4"/>
        </pc:sldMkLst>
        <pc:spChg chg="mod">
          <ac:chgData name="Iva Vavic" userId="13a89f61-d74e-4100-9f82-8f9fd7ea3560" providerId="ADAL" clId="{E1DC80F1-2823-418A-888F-9E6640D89E20}" dt="2023-06-05T10:46:59.581" v="1611" actId="108"/>
          <ac:spMkLst>
            <pc:docMk/>
            <pc:sldMk cId="0" sldId="264"/>
            <ac:spMk id="1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5"/>
        </pc:sldMkLst>
        <pc:spChg chg="mod">
          <ac:chgData name="Iva Vavic" userId="13a89f61-d74e-4100-9f82-8f9fd7ea3560" providerId="ADAL" clId="{E1DC80F1-2823-418A-888F-9E6640D89E20}" dt="2023-06-05T10:50:08.373" v="1656" actId="108"/>
          <ac:spMkLst>
            <pc:docMk/>
            <pc:sldMk cId="0" sldId="265"/>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6"/>
        </pc:sldMkLst>
        <pc:spChg chg="mod">
          <ac:chgData name="Iva Vavic" userId="13a89f61-d74e-4100-9f82-8f9fd7ea3560" providerId="ADAL" clId="{E1DC80F1-2823-418A-888F-9E6640D89E20}" dt="2023-06-05T10:50:08.347" v="1655" actId="108"/>
          <ac:spMkLst>
            <pc:docMk/>
            <pc:sldMk cId="0" sldId="266"/>
            <ac:spMk id="2" creationId="{00000000-0000-0000-0000-000000000000}"/>
          </ac:spMkLst>
        </pc:spChg>
        <pc:spChg chg="mod">
          <ac:chgData name="Iva Vavic" userId="13a89f61-d74e-4100-9f82-8f9fd7ea3560" providerId="ADAL" clId="{E1DC80F1-2823-418A-888F-9E6640D89E20}" dt="2023-06-05T10:43:27.665" v="1571" actId="1076"/>
          <ac:spMkLst>
            <pc:docMk/>
            <pc:sldMk cId="0" sldId="266"/>
            <ac:spMk id="3" creationId="{00000000-0000-0000-0000-000000000000}"/>
          </ac:spMkLst>
        </pc:spChg>
        <pc:spChg chg="mod">
          <ac:chgData name="Iva Vavic" userId="13a89f61-d74e-4100-9f82-8f9fd7ea3560" providerId="ADAL" clId="{E1DC80F1-2823-418A-888F-9E6640D89E20}" dt="2023-06-05T10:43:27.665" v="1571" actId="1076"/>
          <ac:spMkLst>
            <pc:docMk/>
            <pc:sldMk cId="0" sldId="266"/>
            <ac:spMk id="4" creationId="{00000000-0000-0000-0000-000000000000}"/>
          </ac:spMkLst>
        </pc:spChg>
        <pc:spChg chg="mod">
          <ac:chgData name="Iva Vavic" userId="13a89f61-d74e-4100-9f82-8f9fd7ea3560" providerId="ADAL" clId="{E1DC80F1-2823-418A-888F-9E6640D89E20}" dt="2023-06-05T10:43:27.665" v="1571" actId="1076"/>
          <ac:spMkLst>
            <pc:docMk/>
            <pc:sldMk cId="0" sldId="266"/>
            <ac:spMk id="5" creationId="{00000000-0000-0000-0000-000000000000}"/>
          </ac:spMkLst>
        </pc:spChg>
        <pc:spChg chg="mod">
          <ac:chgData name="Iva Vavic" userId="13a89f61-d74e-4100-9f82-8f9fd7ea3560" providerId="ADAL" clId="{E1DC80F1-2823-418A-888F-9E6640D89E20}" dt="2023-06-05T10:43:27.665" v="1571" actId="1076"/>
          <ac:spMkLst>
            <pc:docMk/>
            <pc:sldMk cId="0" sldId="266"/>
            <ac:spMk id="6" creationId="{00000000-0000-0000-0000-000000000000}"/>
          </ac:spMkLst>
        </pc:spChg>
        <pc:spChg chg="mod">
          <ac:chgData name="Iva Vavic" userId="13a89f61-d74e-4100-9f82-8f9fd7ea3560" providerId="ADAL" clId="{E1DC80F1-2823-418A-888F-9E6640D89E20}" dt="2023-06-05T10:43:27.665" v="1571" actId="1076"/>
          <ac:spMkLst>
            <pc:docMk/>
            <pc:sldMk cId="0" sldId="266"/>
            <ac:spMk id="7" creationId="{00000000-0000-0000-0000-000000000000}"/>
          </ac:spMkLst>
        </pc:spChg>
        <pc:spChg chg="mod">
          <ac:chgData name="Iva Vavic" userId="13a89f61-d74e-4100-9f82-8f9fd7ea3560" providerId="ADAL" clId="{E1DC80F1-2823-418A-888F-9E6640D89E20}" dt="2023-06-05T10:43:27.665" v="1571" actId="1076"/>
          <ac:spMkLst>
            <pc:docMk/>
            <pc:sldMk cId="0" sldId="266"/>
            <ac:spMk id="8" creationId="{00000000-0000-0000-0000-000000000000}"/>
          </ac:spMkLst>
        </pc:spChg>
        <pc:spChg chg="mod">
          <ac:chgData name="Iva Vavic" userId="13a89f61-d74e-4100-9f82-8f9fd7ea3560" providerId="ADAL" clId="{E1DC80F1-2823-418A-888F-9E6640D89E20}" dt="2023-06-05T10:43:27.665" v="1571" actId="1076"/>
          <ac:spMkLst>
            <pc:docMk/>
            <pc:sldMk cId="0" sldId="266"/>
            <ac:spMk id="9" creationId="{00000000-0000-0000-0000-000000000000}"/>
          </ac:spMkLst>
        </pc:spChg>
        <pc:spChg chg="mod">
          <ac:chgData name="Iva Vavic" userId="13a89f61-d74e-4100-9f82-8f9fd7ea3560" providerId="ADAL" clId="{E1DC80F1-2823-418A-888F-9E6640D89E20}" dt="2023-06-05T10:43:27.665" v="1571" actId="1076"/>
          <ac:spMkLst>
            <pc:docMk/>
            <pc:sldMk cId="0" sldId="266"/>
            <ac:spMk id="10" creationId="{00000000-0000-0000-0000-000000000000}"/>
          </ac:spMkLst>
        </pc:spChg>
        <pc:spChg chg="mod">
          <ac:chgData name="Iva Vavic" userId="13a89f61-d74e-4100-9f82-8f9fd7ea3560" providerId="ADAL" clId="{E1DC80F1-2823-418A-888F-9E6640D89E20}" dt="2023-06-05T10:43:27.665" v="1571" actId="1076"/>
          <ac:spMkLst>
            <pc:docMk/>
            <pc:sldMk cId="0" sldId="266"/>
            <ac:spMk id="1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7"/>
        </pc:sldMkLst>
        <pc:spChg chg="mod">
          <ac:chgData name="Iva Vavic" userId="13a89f61-d74e-4100-9f82-8f9fd7ea3560" providerId="ADAL" clId="{E1DC80F1-2823-418A-888F-9E6640D89E20}" dt="2023-06-05T10:50:08.304" v="1654" actId="108"/>
          <ac:spMkLst>
            <pc:docMk/>
            <pc:sldMk cId="0" sldId="267"/>
            <ac:spMk id="4" creationId="{00000000-0000-0000-0000-000000000000}"/>
          </ac:spMkLst>
        </pc:spChg>
      </pc:sldChg>
      <pc:sldChg chg="addSp delSp modSp add del mod">
        <pc:chgData name="Iva Vavic" userId="13a89f61-d74e-4100-9f82-8f9fd7ea3560" providerId="ADAL" clId="{E1DC80F1-2823-418A-888F-9E6640D89E20}" dt="2023-06-05T10:50:19.045" v="1657" actId="47"/>
        <pc:sldMkLst>
          <pc:docMk/>
          <pc:sldMk cId="0" sldId="268"/>
        </pc:sldMkLst>
        <pc:spChg chg="add del">
          <ac:chgData name="Iva Vavic" userId="13a89f61-d74e-4100-9f82-8f9fd7ea3560" providerId="ADAL" clId="{E1DC80F1-2823-418A-888F-9E6640D89E20}" dt="2023-06-05T10:50:07.477" v="1648" actId="478"/>
          <ac:spMkLst>
            <pc:docMk/>
            <pc:sldMk cId="0" sldId="268"/>
            <ac:spMk id="2"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3"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4" creationId="{00000000-0000-0000-0000-000000000000}"/>
          </ac:spMkLst>
        </pc:spChg>
        <pc:spChg chg="add del mod">
          <ac:chgData name="Iva Vavic" userId="13a89f61-d74e-4100-9f82-8f9fd7ea3560" providerId="ADAL" clId="{E1DC80F1-2823-418A-888F-9E6640D89E20}" dt="2023-06-05T10:50:07.477" v="1648" actId="478"/>
          <ac:spMkLst>
            <pc:docMk/>
            <pc:sldMk cId="0" sldId="268"/>
            <ac:spMk id="6" creationId="{B1EBB907-2266-DA3C-2979-C87C2E8FC10E}"/>
          </ac:spMkLst>
        </pc:spChg>
        <pc:picChg chg="add del mod">
          <ac:chgData name="Iva Vavic" userId="13a89f61-d74e-4100-9f82-8f9fd7ea3560" providerId="ADAL" clId="{E1DC80F1-2823-418A-888F-9E6640D89E20}" dt="2023-06-05T10:50:07.036" v="1646" actId="22"/>
          <ac:picMkLst>
            <pc:docMk/>
            <pc:sldMk cId="0" sldId="268"/>
            <ac:picMk id="8" creationId="{F38B363D-DE30-2F4C-0681-504F3BA036FD}"/>
          </ac:picMkLst>
        </pc:picChg>
        <pc:picChg chg="add del mod">
          <ac:chgData name="Iva Vavic" userId="13a89f61-d74e-4100-9f82-8f9fd7ea3560" providerId="ADAL" clId="{E1DC80F1-2823-418A-888F-9E6640D89E20}" dt="2023-06-05T10:50:05.909" v="1640" actId="22"/>
          <ac:picMkLst>
            <pc:docMk/>
            <pc:sldMk cId="0" sldId="268"/>
            <ac:picMk id="10" creationId="{E9736AAC-555E-A627-208E-A1C35F34A479}"/>
          </ac:picMkLst>
        </pc:picChg>
      </pc:sldChg>
      <pc:sldChg chg="modSp add del mod">
        <pc:chgData name="Iva Vavic" userId="13a89f61-d74e-4100-9f82-8f9fd7ea3560" providerId="ADAL" clId="{E1DC80F1-2823-418A-888F-9E6640D89E20}" dt="2023-06-05T10:50:19.045" v="1657" actId="47"/>
        <pc:sldMkLst>
          <pc:docMk/>
          <pc:sldMk cId="0" sldId="269"/>
        </pc:sldMkLst>
        <pc:spChg chg="mod">
          <ac:chgData name="Iva Vavic" userId="13a89f61-d74e-4100-9f82-8f9fd7ea3560" providerId="ADAL" clId="{E1DC80F1-2823-418A-888F-9E6640D89E20}" dt="2023-06-05T10:47:17.587" v="1616" actId="1076"/>
          <ac:spMkLst>
            <pc:docMk/>
            <pc:sldMk cId="0" sldId="269"/>
            <ac:spMk id="3" creationId="{00000000-0000-0000-0000-000000000000}"/>
          </ac:spMkLst>
        </pc:spChg>
        <pc:spChg chg="mod">
          <ac:chgData name="Iva Vavic" userId="13a89f61-d74e-4100-9f82-8f9fd7ea3560" providerId="ADAL" clId="{E1DC80F1-2823-418A-888F-9E6640D89E20}" dt="2023-06-05T10:50:08.280" v="1653" actId="108"/>
          <ac:spMkLst>
            <pc:docMk/>
            <pc:sldMk cId="0" sldId="269"/>
            <ac:spMk id="4" creationId="{00000000-0000-0000-0000-000000000000}"/>
          </ac:spMkLst>
        </pc:spChg>
      </pc:sldChg>
      <pc:sldChg chg="add del">
        <pc:chgData name="Iva Vavic" userId="13a89f61-d74e-4100-9f82-8f9fd7ea3560" providerId="ADAL" clId="{E1DC80F1-2823-418A-888F-9E6640D89E20}" dt="2023-06-05T10:50:19.045" v="1657" actId="47"/>
        <pc:sldMkLst>
          <pc:docMk/>
          <pc:sldMk cId="0" sldId="270"/>
        </pc:sldMkLst>
      </pc:sldChg>
      <pc:sldChg chg="add del">
        <pc:chgData name="Iva Vavic" userId="13a89f61-d74e-4100-9f82-8f9fd7ea3560" providerId="ADAL" clId="{E1DC80F1-2823-418A-888F-9E6640D89E20}" dt="2023-06-05T10:50:19.045" v="1657" actId="47"/>
        <pc:sldMkLst>
          <pc:docMk/>
          <pc:sldMk cId="0" sldId="271"/>
        </pc:sldMkLst>
      </pc:sldChg>
      <pc:sldChg chg="add del">
        <pc:chgData name="Iva Vavic" userId="13a89f61-d74e-4100-9f82-8f9fd7ea3560" providerId="ADAL" clId="{E1DC80F1-2823-418A-888F-9E6640D89E20}" dt="2023-06-05T10:50:19.045" v="1657" actId="47"/>
        <pc:sldMkLst>
          <pc:docMk/>
          <pc:sldMk cId="0" sldId="272"/>
        </pc:sldMkLst>
      </pc:sldChg>
      <pc:sldChg chg="add del">
        <pc:chgData name="Iva Vavic" userId="13a89f61-d74e-4100-9f82-8f9fd7ea3560" providerId="ADAL" clId="{E1DC80F1-2823-418A-888F-9E6640D89E20}" dt="2023-06-05T10:50:19.045" v="1657" actId="47"/>
        <pc:sldMkLst>
          <pc:docMk/>
          <pc:sldMk cId="0" sldId="273"/>
        </pc:sldMkLst>
      </pc:sldChg>
      <pc:sldChg chg="add del">
        <pc:chgData name="Iva Vavic" userId="13a89f61-d74e-4100-9f82-8f9fd7ea3560" providerId="ADAL" clId="{E1DC80F1-2823-418A-888F-9E6640D89E20}" dt="2023-06-05T10:50:19.045" v="1657" actId="47"/>
        <pc:sldMkLst>
          <pc:docMk/>
          <pc:sldMk cId="3040299372" sldId="274"/>
        </pc:sldMkLst>
      </pc:sldChg>
      <pc:sldChg chg="modSp mod setBg">
        <pc:chgData name="Iva Vavic" userId="13a89f61-d74e-4100-9f82-8f9fd7ea3560" providerId="ADAL" clId="{E1DC80F1-2823-418A-888F-9E6640D89E20}" dt="2023-06-04T17:57:27.230" v="627" actId="20577"/>
        <pc:sldMkLst>
          <pc:docMk/>
          <pc:sldMk cId="1472166204" sldId="298"/>
        </pc:sldMkLst>
        <pc:spChg chg="mod">
          <ac:chgData name="Iva Vavic" userId="13a89f61-d74e-4100-9f82-8f9fd7ea3560" providerId="ADAL" clId="{E1DC80F1-2823-418A-888F-9E6640D89E20}" dt="2023-06-04T17:57:27.230" v="627" actId="20577"/>
          <ac:spMkLst>
            <pc:docMk/>
            <pc:sldMk cId="1472166204" sldId="298"/>
            <ac:spMk id="4" creationId="{4A9045E3-A913-9466-AA9F-7B8F58F1C90C}"/>
          </ac:spMkLst>
        </pc:spChg>
      </pc:sldChg>
      <pc:sldChg chg="modSp mod ord">
        <pc:chgData name="Iva Vavic" userId="13a89f61-d74e-4100-9f82-8f9fd7ea3560" providerId="ADAL" clId="{E1DC80F1-2823-418A-888F-9E6640D89E20}" dt="2023-06-04T15:08:05.409" v="568" actId="1076"/>
        <pc:sldMkLst>
          <pc:docMk/>
          <pc:sldMk cId="1301269577" sldId="416"/>
        </pc:sldMkLst>
        <pc:spChg chg="mod">
          <ac:chgData name="Iva Vavic" userId="13a89f61-d74e-4100-9f82-8f9fd7ea3560" providerId="ADAL" clId="{E1DC80F1-2823-418A-888F-9E6640D89E20}" dt="2023-06-04T15:02:48.933" v="566" actId="14100"/>
          <ac:spMkLst>
            <pc:docMk/>
            <pc:sldMk cId="1301269577" sldId="416"/>
            <ac:spMk id="2" creationId="{00000000-0000-0000-0000-000000000000}"/>
          </ac:spMkLst>
        </pc:spChg>
        <pc:picChg chg="mod modCrop">
          <ac:chgData name="Iva Vavic" userId="13a89f61-d74e-4100-9f82-8f9fd7ea3560" providerId="ADAL" clId="{E1DC80F1-2823-418A-888F-9E6640D89E20}" dt="2023-06-04T15:08:05.409" v="568" actId="1076"/>
          <ac:picMkLst>
            <pc:docMk/>
            <pc:sldMk cId="1301269577" sldId="416"/>
            <ac:picMk id="6" creationId="{B34E9E50-A63A-F715-2981-8D29F7835A0A}"/>
          </ac:picMkLst>
        </pc:picChg>
      </pc:sldChg>
      <pc:sldChg chg="addSp modSp add del mod ord setBg">
        <pc:chgData name="Iva Vavic" userId="13a89f61-d74e-4100-9f82-8f9fd7ea3560" providerId="ADAL" clId="{E1DC80F1-2823-418A-888F-9E6640D89E20}" dt="2023-06-05T10:54:09.266" v="1737"/>
        <pc:sldMkLst>
          <pc:docMk/>
          <pc:sldMk cId="748832690" sldId="419"/>
        </pc:sldMkLst>
        <pc:spChg chg="add mod">
          <ac:chgData name="Iva Vavic" userId="13a89f61-d74e-4100-9f82-8f9fd7ea3560" providerId="ADAL" clId="{E1DC80F1-2823-418A-888F-9E6640D89E20}" dt="2023-06-05T10:51:06.657" v="1665"/>
          <ac:spMkLst>
            <pc:docMk/>
            <pc:sldMk cId="748832690" sldId="419"/>
            <ac:spMk id="3" creationId="{B924A003-465A-5AAB-8D40-A7FF76842CEB}"/>
          </ac:spMkLst>
        </pc:spChg>
        <pc:spChg chg="add mod">
          <ac:chgData name="Iva Vavic" userId="13a89f61-d74e-4100-9f82-8f9fd7ea3560" providerId="ADAL" clId="{E1DC80F1-2823-418A-888F-9E6640D89E20}" dt="2023-06-05T10:00:19.082" v="1497"/>
          <ac:spMkLst>
            <pc:docMk/>
            <pc:sldMk cId="748832690" sldId="419"/>
            <ac:spMk id="3" creationId="{CB0C4EBD-C561-9294-338C-68AC1BE8081A}"/>
          </ac:spMkLst>
        </pc:spChg>
        <pc:spChg chg="add mod">
          <ac:chgData name="Iva Vavic" userId="13a89f61-d74e-4100-9f82-8f9fd7ea3560" providerId="ADAL" clId="{E1DC80F1-2823-418A-888F-9E6640D89E20}" dt="2023-06-05T10:00:19.082" v="1497"/>
          <ac:spMkLst>
            <pc:docMk/>
            <pc:sldMk cId="748832690" sldId="419"/>
            <ac:spMk id="4" creationId="{15B4E650-D3FB-8DB4-16BF-51A876C41F58}"/>
          </ac:spMkLst>
        </pc:spChg>
        <pc:spChg chg="add mod">
          <ac:chgData name="Iva Vavic" userId="13a89f61-d74e-4100-9f82-8f9fd7ea3560" providerId="ADAL" clId="{E1DC80F1-2823-418A-888F-9E6640D89E20}" dt="2023-06-05T10:51:06.657" v="1665"/>
          <ac:spMkLst>
            <pc:docMk/>
            <pc:sldMk cId="748832690" sldId="419"/>
            <ac:spMk id="4" creationId="{C5CC6A27-AADB-1244-43E0-574B9BDF47F8}"/>
          </ac:spMkLst>
        </pc:spChg>
        <pc:spChg chg="mod">
          <ac:chgData name="Iva Vavic" userId="13a89f61-d74e-4100-9f82-8f9fd7ea3560" providerId="ADAL" clId="{E1DC80F1-2823-418A-888F-9E6640D89E20}" dt="2023-06-05T10:52:04.105" v="1735" actId="2711"/>
          <ac:spMkLst>
            <pc:docMk/>
            <pc:sldMk cId="748832690" sldId="419"/>
            <ac:spMk id="17" creationId="{CD01EF23-FBC9-40B4-180A-2605C5030990}"/>
          </ac:spMkLst>
        </pc:spChg>
      </pc:sldChg>
      <pc:sldChg chg="addSp delSp modSp mod">
        <pc:chgData name="Iva Vavic" userId="13a89f61-d74e-4100-9f82-8f9fd7ea3560" providerId="ADAL" clId="{E1DC80F1-2823-418A-888F-9E6640D89E20}" dt="2023-06-05T09:49:36.255" v="1362" actId="14100"/>
        <pc:sldMkLst>
          <pc:docMk/>
          <pc:sldMk cId="1525568896" sldId="427"/>
        </pc:sldMkLst>
        <pc:spChg chg="mod">
          <ac:chgData name="Iva Vavic" userId="13a89f61-d74e-4100-9f82-8f9fd7ea3560" providerId="ADAL" clId="{E1DC80F1-2823-418A-888F-9E6640D89E20}" dt="2023-06-05T09:49:36.255" v="1362" actId="14100"/>
          <ac:spMkLst>
            <pc:docMk/>
            <pc:sldMk cId="1525568896" sldId="427"/>
            <ac:spMk id="15" creationId="{AF18885C-59DE-DC9B-B6E2-CC9EEF3CC241}"/>
          </ac:spMkLst>
        </pc:spChg>
        <pc:picChg chg="add mod ord modCrop">
          <ac:chgData name="Iva Vavic" userId="13a89f61-d74e-4100-9f82-8f9fd7ea3560" providerId="ADAL" clId="{E1DC80F1-2823-418A-888F-9E6640D89E20}" dt="2023-06-04T15:00:34.481" v="499" actId="1037"/>
          <ac:picMkLst>
            <pc:docMk/>
            <pc:sldMk cId="1525568896" sldId="427"/>
            <ac:picMk id="4" creationId="{79426F5A-FAA8-44CF-6323-D91BFF948CAC}"/>
          </ac:picMkLst>
        </pc:picChg>
        <pc:picChg chg="del">
          <ac:chgData name="Iva Vavic" userId="13a89f61-d74e-4100-9f82-8f9fd7ea3560" providerId="ADAL" clId="{E1DC80F1-2823-418A-888F-9E6640D89E20}" dt="2023-06-04T05:51:02.283" v="183" actId="478"/>
          <ac:picMkLst>
            <pc:docMk/>
            <pc:sldMk cId="1525568896" sldId="427"/>
            <ac:picMk id="8" creationId="{A4EADF20-2B48-3B59-427E-AC07BA8DB3FE}"/>
          </ac:picMkLst>
        </pc:picChg>
        <pc:picChg chg="add mod ord modCrop">
          <ac:chgData name="Iva Vavic" userId="13a89f61-d74e-4100-9f82-8f9fd7ea3560" providerId="ADAL" clId="{E1DC80F1-2823-418A-888F-9E6640D89E20}" dt="2023-06-04T15:00:47.694" v="500" actId="732"/>
          <ac:picMkLst>
            <pc:docMk/>
            <pc:sldMk cId="1525568896" sldId="427"/>
            <ac:picMk id="9" creationId="{E677917B-2096-B5F7-75F2-6EE568CB173A}"/>
          </ac:picMkLst>
        </pc:picChg>
      </pc:sldChg>
      <pc:sldChg chg="modSp add del mod ord">
        <pc:chgData name="Iva Vavic" userId="13a89f61-d74e-4100-9f82-8f9fd7ea3560" providerId="ADAL" clId="{E1DC80F1-2823-418A-888F-9E6640D89E20}" dt="2023-06-04T14:50:41.431" v="377" actId="47"/>
        <pc:sldMkLst>
          <pc:docMk/>
          <pc:sldMk cId="1697380125" sldId="470"/>
        </pc:sldMkLst>
        <pc:spChg chg="mod">
          <ac:chgData name="Iva Vavic" userId="13a89f61-d74e-4100-9f82-8f9fd7ea3560" providerId="ADAL" clId="{E1DC80F1-2823-418A-888F-9E6640D89E20}" dt="2023-06-04T14:04:55.807" v="290"/>
          <ac:spMkLst>
            <pc:docMk/>
            <pc:sldMk cId="1697380125" sldId="470"/>
            <ac:spMk id="15" creationId="{AF18885C-59DE-DC9B-B6E2-CC9EEF3CC241}"/>
          </ac:spMkLst>
        </pc:spChg>
      </pc:sldChg>
      <pc:sldChg chg="addSp delSp modSp mod">
        <pc:chgData name="Iva Vavic" userId="13a89f61-d74e-4100-9f82-8f9fd7ea3560" providerId="ADAL" clId="{E1DC80F1-2823-418A-888F-9E6640D89E20}" dt="2023-06-05T08:26:54.015" v="989" actId="108"/>
        <pc:sldMkLst>
          <pc:docMk/>
          <pc:sldMk cId="713679137" sldId="472"/>
        </pc:sldMkLst>
        <pc:spChg chg="mod">
          <ac:chgData name="Iva Vavic" userId="13a89f61-d74e-4100-9f82-8f9fd7ea3560" providerId="ADAL" clId="{E1DC80F1-2823-418A-888F-9E6640D89E20}" dt="2023-06-05T08:19:34.362" v="671" actId="20577"/>
          <ac:spMkLst>
            <pc:docMk/>
            <pc:sldMk cId="713679137" sldId="472"/>
            <ac:spMk id="2" creationId="{00000000-0000-0000-0000-000000000000}"/>
          </ac:spMkLst>
        </pc:spChg>
        <pc:spChg chg="add mod">
          <ac:chgData name="Iva Vavic" userId="13a89f61-d74e-4100-9f82-8f9fd7ea3560" providerId="ADAL" clId="{E1DC80F1-2823-418A-888F-9E6640D89E20}" dt="2023-06-05T08:26:54.015" v="989" actId="108"/>
          <ac:spMkLst>
            <pc:docMk/>
            <pc:sldMk cId="713679137" sldId="472"/>
            <ac:spMk id="10" creationId="{FF90F467-7E3B-33E8-CFC1-0EDDC2E96C2A}"/>
          </ac:spMkLst>
        </pc:spChg>
        <pc:graphicFrameChg chg="del">
          <ac:chgData name="Iva Vavic" userId="13a89f61-d74e-4100-9f82-8f9fd7ea3560" providerId="ADAL" clId="{E1DC80F1-2823-418A-888F-9E6640D89E20}" dt="2023-06-05T08:16:24.600" v="633" actId="478"/>
          <ac:graphicFrameMkLst>
            <pc:docMk/>
            <pc:sldMk cId="713679137" sldId="472"/>
            <ac:graphicFrameMk id="3" creationId="{061622F2-A399-0650-29B3-78BCE38E1FF2}"/>
          </ac:graphicFrameMkLst>
        </pc:graphicFrameChg>
        <pc:picChg chg="add mod ord">
          <ac:chgData name="Iva Vavic" userId="13a89f61-d74e-4100-9f82-8f9fd7ea3560" providerId="ADAL" clId="{E1DC80F1-2823-418A-888F-9E6640D89E20}" dt="2023-06-05T08:19:09.694" v="646" actId="14100"/>
          <ac:picMkLst>
            <pc:docMk/>
            <pc:sldMk cId="713679137" sldId="472"/>
            <ac:picMk id="6" creationId="{E928F822-A272-4838-08E7-0FCEE02E2D6A}"/>
          </ac:picMkLst>
        </pc:picChg>
        <pc:picChg chg="add mod">
          <ac:chgData name="Iva Vavic" userId="13a89f61-d74e-4100-9f82-8f9fd7ea3560" providerId="ADAL" clId="{E1DC80F1-2823-418A-888F-9E6640D89E20}" dt="2023-06-05T08:19:23.509" v="649" actId="14100"/>
          <ac:picMkLst>
            <pc:docMk/>
            <pc:sldMk cId="713679137" sldId="472"/>
            <ac:picMk id="9" creationId="{1BF40CD2-3644-6842-B295-799A3D9997ED}"/>
          </ac:picMkLst>
        </pc:picChg>
      </pc:sldChg>
      <pc:sldChg chg="del">
        <pc:chgData name="Iva Vavic" userId="13a89f61-d74e-4100-9f82-8f9fd7ea3560" providerId="ADAL" clId="{E1DC80F1-2823-418A-888F-9E6640D89E20}" dt="2023-06-03T19:18:14.105" v="4" actId="47"/>
        <pc:sldMkLst>
          <pc:docMk/>
          <pc:sldMk cId="2208766405" sldId="473"/>
        </pc:sldMkLst>
      </pc:sldChg>
      <pc:sldChg chg="del">
        <pc:chgData name="Iva Vavic" userId="13a89f61-d74e-4100-9f82-8f9fd7ea3560" providerId="ADAL" clId="{E1DC80F1-2823-418A-888F-9E6640D89E20}" dt="2023-06-03T19:18:15.883" v="5" actId="47"/>
        <pc:sldMkLst>
          <pc:docMk/>
          <pc:sldMk cId="1305339864" sldId="474"/>
        </pc:sldMkLst>
      </pc:sldChg>
      <pc:sldChg chg="del">
        <pc:chgData name="Iva Vavic" userId="13a89f61-d74e-4100-9f82-8f9fd7ea3560" providerId="ADAL" clId="{E1DC80F1-2823-418A-888F-9E6640D89E20}" dt="2023-06-03T19:18:11.437" v="3" actId="47"/>
        <pc:sldMkLst>
          <pc:docMk/>
          <pc:sldMk cId="218813829" sldId="475"/>
        </pc:sldMkLst>
      </pc:sldChg>
      <pc:sldChg chg="del">
        <pc:chgData name="Iva Vavic" userId="13a89f61-d74e-4100-9f82-8f9fd7ea3560" providerId="ADAL" clId="{E1DC80F1-2823-418A-888F-9E6640D89E20}" dt="2023-06-04T14:49:49.062" v="373" actId="47"/>
        <pc:sldMkLst>
          <pc:docMk/>
          <pc:sldMk cId="2423645643" sldId="476"/>
        </pc:sldMkLst>
      </pc:sldChg>
      <pc:sldChg chg="addSp delSp modSp mod setBg">
        <pc:chgData name="Iva Vavic" userId="13a89f61-d74e-4100-9f82-8f9fd7ea3560" providerId="ADAL" clId="{E1DC80F1-2823-418A-888F-9E6640D89E20}" dt="2023-06-05T10:03:56.977" v="1548"/>
        <pc:sldMkLst>
          <pc:docMk/>
          <pc:sldMk cId="4123397747" sldId="478"/>
        </pc:sldMkLst>
        <pc:spChg chg="mod">
          <ac:chgData name="Iva Vavic" userId="13a89f61-d74e-4100-9f82-8f9fd7ea3560" providerId="ADAL" clId="{E1DC80F1-2823-418A-888F-9E6640D89E20}" dt="2023-06-04T14:50:58.563" v="382" actId="20577"/>
          <ac:spMkLst>
            <pc:docMk/>
            <pc:sldMk cId="4123397747" sldId="478"/>
            <ac:spMk id="9" creationId="{B91D76C8-B40B-82DF-A463-7FA49157F0E0}"/>
          </ac:spMkLst>
        </pc:spChg>
        <pc:picChg chg="add del mod ord">
          <ac:chgData name="Iva Vavic" userId="13a89f61-d74e-4100-9f82-8f9fd7ea3560" providerId="ADAL" clId="{E1DC80F1-2823-418A-888F-9E6640D89E20}" dt="2023-06-05T09:10:31.489" v="1001" actId="478"/>
          <ac:picMkLst>
            <pc:docMk/>
            <pc:sldMk cId="4123397747" sldId="478"/>
            <ac:picMk id="4" creationId="{3D178E13-559C-6D03-46C1-9AE9784A9042}"/>
          </ac:picMkLst>
        </pc:picChg>
        <pc:picChg chg="del">
          <ac:chgData name="Iva Vavic" userId="13a89f61-d74e-4100-9f82-8f9fd7ea3560" providerId="ADAL" clId="{E1DC80F1-2823-418A-888F-9E6640D89E20}" dt="2023-06-03T18:38:19.997" v="0" actId="478"/>
          <ac:picMkLst>
            <pc:docMk/>
            <pc:sldMk cId="4123397747" sldId="478"/>
            <ac:picMk id="4" creationId="{FF5D30D3-A535-4465-F7D8-B45263826EC5}"/>
          </ac:picMkLst>
        </pc:picChg>
        <pc:picChg chg="add del mod ord">
          <ac:chgData name="Iva Vavic" userId="13a89f61-d74e-4100-9f82-8f9fd7ea3560" providerId="ADAL" clId="{E1DC80F1-2823-418A-888F-9E6640D89E20}" dt="2023-06-05T09:15:12.904" v="1009" actId="478"/>
          <ac:picMkLst>
            <pc:docMk/>
            <pc:sldMk cId="4123397747" sldId="478"/>
            <ac:picMk id="6" creationId="{133E5778-57F0-A41E-A050-979C36E3F46C}"/>
          </ac:picMkLst>
        </pc:picChg>
        <pc:picChg chg="add mod ord">
          <ac:chgData name="Iva Vavic" userId="13a89f61-d74e-4100-9f82-8f9fd7ea3560" providerId="ADAL" clId="{E1DC80F1-2823-418A-888F-9E6640D89E20}" dt="2023-06-05T09:21:12.955" v="1045" actId="34135"/>
          <ac:picMkLst>
            <pc:docMk/>
            <pc:sldMk cId="4123397747" sldId="478"/>
            <ac:picMk id="11" creationId="{B1A6A295-1FB5-0E1F-2837-4BF3FEA157F9}"/>
          </ac:picMkLst>
        </pc:picChg>
      </pc:sldChg>
      <pc:sldChg chg="modSp mod ord">
        <pc:chgData name="Iva Vavic" userId="13a89f61-d74e-4100-9f82-8f9fd7ea3560" providerId="ADAL" clId="{E1DC80F1-2823-418A-888F-9E6640D89E20}" dt="2023-06-04T17:57:34.913" v="629"/>
        <pc:sldMkLst>
          <pc:docMk/>
          <pc:sldMk cId="970451175" sldId="479"/>
        </pc:sldMkLst>
        <pc:graphicFrameChg chg="modGraphic">
          <ac:chgData name="Iva Vavic" userId="13a89f61-d74e-4100-9f82-8f9fd7ea3560" providerId="ADAL" clId="{E1DC80F1-2823-418A-888F-9E6640D89E20}" dt="2023-06-04T16:32:02.393" v="612" actId="2084"/>
          <ac:graphicFrameMkLst>
            <pc:docMk/>
            <pc:sldMk cId="970451175" sldId="479"/>
            <ac:graphicFrameMk id="8" creationId="{2A57BB7F-9126-6C24-75A3-5D553A2DFD8F}"/>
          </ac:graphicFrameMkLst>
        </pc:graphicFrameChg>
      </pc:sldChg>
      <pc:sldChg chg="del">
        <pc:chgData name="Iva Vavic" userId="13a89f61-d74e-4100-9f82-8f9fd7ea3560" providerId="ADAL" clId="{E1DC80F1-2823-418A-888F-9E6640D89E20}" dt="2023-06-04T14:50:35.369" v="376" actId="47"/>
        <pc:sldMkLst>
          <pc:docMk/>
          <pc:sldMk cId="1652665896" sldId="480"/>
        </pc:sldMkLst>
      </pc:sldChg>
      <pc:sldChg chg="add del">
        <pc:chgData name="Iva Vavic" userId="13a89f61-d74e-4100-9f82-8f9fd7ea3560" providerId="ADAL" clId="{E1DC80F1-2823-418A-888F-9E6640D89E20}" dt="2023-06-05T08:27:15.435" v="990" actId="47"/>
        <pc:sldMkLst>
          <pc:docMk/>
          <pc:sldMk cId="437280953" sldId="481"/>
        </pc:sldMkLst>
      </pc:sldChg>
      <pc:sldChg chg="del">
        <pc:chgData name="Iva Vavic" userId="13a89f61-d74e-4100-9f82-8f9fd7ea3560" providerId="ADAL" clId="{E1DC80F1-2823-418A-888F-9E6640D89E20}" dt="2023-06-05T08:27:16.934" v="991" actId="47"/>
        <pc:sldMkLst>
          <pc:docMk/>
          <pc:sldMk cId="1159242350" sldId="482"/>
        </pc:sldMkLst>
      </pc:sldChg>
      <pc:sldChg chg="addSp delSp modSp add mod ord">
        <pc:chgData name="Iva Vavic" userId="13a89f61-d74e-4100-9f82-8f9fd7ea3560" providerId="ADAL" clId="{E1DC80F1-2823-418A-888F-9E6640D89E20}" dt="2023-06-04T14:49:18.475" v="372"/>
        <pc:sldMkLst>
          <pc:docMk/>
          <pc:sldMk cId="4154056773" sldId="483"/>
        </pc:sldMkLst>
        <pc:spChg chg="mod">
          <ac:chgData name="Iva Vavic" userId="13a89f61-d74e-4100-9f82-8f9fd7ea3560" providerId="ADAL" clId="{E1DC80F1-2823-418A-888F-9E6640D89E20}" dt="2023-06-04T14:00:11.189" v="254" actId="20577"/>
          <ac:spMkLst>
            <pc:docMk/>
            <pc:sldMk cId="4154056773" sldId="483"/>
            <ac:spMk id="2" creationId="{00000000-0000-0000-0000-000000000000}"/>
          </ac:spMkLst>
        </pc:spChg>
        <pc:spChg chg="add mod">
          <ac:chgData name="Iva Vavic" userId="13a89f61-d74e-4100-9f82-8f9fd7ea3560" providerId="ADAL" clId="{E1DC80F1-2823-418A-888F-9E6640D89E20}" dt="2023-06-03T19:27:59.086" v="182" actId="113"/>
          <ac:spMkLst>
            <pc:docMk/>
            <pc:sldMk cId="4154056773" sldId="483"/>
            <ac:spMk id="8" creationId="{E38F3DBD-FF54-E0DC-9868-85EC94912DA6}"/>
          </ac:spMkLst>
        </pc:spChg>
        <pc:spChg chg="del">
          <ac:chgData name="Iva Vavic" userId="13a89f61-d74e-4100-9f82-8f9fd7ea3560" providerId="ADAL" clId="{E1DC80F1-2823-418A-888F-9E6640D89E20}" dt="2023-06-03T19:19:34.441" v="137" actId="478"/>
          <ac:spMkLst>
            <pc:docMk/>
            <pc:sldMk cId="4154056773" sldId="483"/>
            <ac:spMk id="15" creationId="{AF18885C-59DE-DC9B-B6E2-CC9EEF3CC241}"/>
          </ac:spMkLst>
        </pc:spChg>
        <pc:picChg chg="del">
          <ac:chgData name="Iva Vavic" userId="13a89f61-d74e-4100-9f82-8f9fd7ea3560" providerId="ADAL" clId="{E1DC80F1-2823-418A-888F-9E6640D89E20}" dt="2023-06-03T19:19:35.385" v="138" actId="478"/>
          <ac:picMkLst>
            <pc:docMk/>
            <pc:sldMk cId="4154056773" sldId="483"/>
            <ac:picMk id="4" creationId="{B625E29B-F7FA-A623-60B5-1904F15D9DAB}"/>
          </ac:picMkLst>
        </pc:picChg>
        <pc:picChg chg="add mod ord modCrop">
          <ac:chgData name="Iva Vavic" userId="13a89f61-d74e-4100-9f82-8f9fd7ea3560" providerId="ADAL" clId="{E1DC80F1-2823-418A-888F-9E6640D89E20}" dt="2023-06-03T19:21:55.168" v="149" actId="14100"/>
          <ac:picMkLst>
            <pc:docMk/>
            <pc:sldMk cId="4154056773" sldId="483"/>
            <ac:picMk id="6" creationId="{3D58B041-0937-69D1-894E-239629319A80}"/>
          </ac:picMkLst>
        </pc:picChg>
        <pc:picChg chg="del">
          <ac:chgData name="Iva Vavic" userId="13a89f61-d74e-4100-9f82-8f9fd7ea3560" providerId="ADAL" clId="{E1DC80F1-2823-418A-888F-9E6640D89E20}" dt="2023-06-03T19:19:36.480" v="139" actId="478"/>
          <ac:picMkLst>
            <pc:docMk/>
            <pc:sldMk cId="4154056773" sldId="483"/>
            <ac:picMk id="9" creationId="{D27DCDBF-3949-97CF-9273-5A2A5A143EC8}"/>
          </ac:picMkLst>
        </pc:picChg>
      </pc:sldChg>
      <pc:sldChg chg="addSp delSp modSp add mod">
        <pc:chgData name="Iva Vavic" userId="13a89f61-d74e-4100-9f82-8f9fd7ea3560" providerId="ADAL" clId="{E1DC80F1-2823-418A-888F-9E6640D89E20}" dt="2023-06-05T10:08:44.526" v="1567" actId="14100"/>
        <pc:sldMkLst>
          <pc:docMk/>
          <pc:sldMk cId="3275162687" sldId="484"/>
        </pc:sldMkLst>
        <pc:spChg chg="mod">
          <ac:chgData name="Iva Vavic" userId="13a89f61-d74e-4100-9f82-8f9fd7ea3560" providerId="ADAL" clId="{E1DC80F1-2823-418A-888F-9E6640D89E20}" dt="2023-06-04T14:01:45.894" v="277" actId="20577"/>
          <ac:spMkLst>
            <pc:docMk/>
            <pc:sldMk cId="3275162687" sldId="484"/>
            <ac:spMk id="2" creationId="{00000000-0000-0000-0000-000000000000}"/>
          </ac:spMkLst>
        </pc:spChg>
        <pc:spChg chg="add mod">
          <ac:chgData name="Iva Vavic" userId="13a89f61-d74e-4100-9f82-8f9fd7ea3560" providerId="ADAL" clId="{E1DC80F1-2823-418A-888F-9E6640D89E20}" dt="2023-06-05T10:08:44.526" v="1567" actId="14100"/>
          <ac:spMkLst>
            <pc:docMk/>
            <pc:sldMk cId="3275162687" sldId="484"/>
            <ac:spMk id="8" creationId="{B1DED0BA-5D29-99F4-5D80-E837FC411AA8}"/>
          </ac:spMkLst>
        </pc:spChg>
        <pc:spChg chg="del">
          <ac:chgData name="Iva Vavic" userId="13a89f61-d74e-4100-9f82-8f9fd7ea3560" providerId="ADAL" clId="{E1DC80F1-2823-418A-888F-9E6640D89E20}" dt="2023-06-04T14:01:53.737" v="282" actId="478"/>
          <ac:spMkLst>
            <pc:docMk/>
            <pc:sldMk cId="3275162687" sldId="484"/>
            <ac:spMk id="15" creationId="{AF18885C-59DE-DC9B-B6E2-CC9EEF3CC241}"/>
          </ac:spMkLst>
        </pc:spChg>
        <pc:picChg chg="del mod">
          <ac:chgData name="Iva Vavic" userId="13a89f61-d74e-4100-9f82-8f9fd7ea3560" providerId="ADAL" clId="{E1DC80F1-2823-418A-888F-9E6640D89E20}" dt="2023-06-04T14:01:50.870" v="279" actId="478"/>
          <ac:picMkLst>
            <pc:docMk/>
            <pc:sldMk cId="3275162687" sldId="484"/>
            <ac:picMk id="4" creationId="{B625E29B-F7FA-A623-60B5-1904F15D9DAB}"/>
          </ac:picMkLst>
        </pc:picChg>
        <pc:picChg chg="add del mod">
          <ac:chgData name="Iva Vavic" userId="13a89f61-d74e-4100-9f82-8f9fd7ea3560" providerId="ADAL" clId="{E1DC80F1-2823-418A-888F-9E6640D89E20}" dt="2023-06-05T10:05:46.550" v="1550" actId="478"/>
          <ac:picMkLst>
            <pc:docMk/>
            <pc:sldMk cId="3275162687" sldId="484"/>
            <ac:picMk id="6" creationId="{92C8CD85-9A5F-DA1D-47D2-C8512BD5AE6F}"/>
          </ac:picMkLst>
        </pc:picChg>
        <pc:picChg chg="del mod">
          <ac:chgData name="Iva Vavic" userId="13a89f61-d74e-4100-9f82-8f9fd7ea3560" providerId="ADAL" clId="{E1DC80F1-2823-418A-888F-9E6640D89E20}" dt="2023-06-04T14:01:51.925" v="281" actId="478"/>
          <ac:picMkLst>
            <pc:docMk/>
            <pc:sldMk cId="3275162687" sldId="484"/>
            <ac:picMk id="9" creationId="{D27DCDBF-3949-97CF-9273-5A2A5A143EC8}"/>
          </ac:picMkLst>
        </pc:picChg>
        <pc:picChg chg="add del mod">
          <ac:chgData name="Iva Vavic" userId="13a89f61-d74e-4100-9f82-8f9fd7ea3560" providerId="ADAL" clId="{E1DC80F1-2823-418A-888F-9E6640D89E20}" dt="2023-06-05T10:05:54.958" v="1554" actId="478"/>
          <ac:picMkLst>
            <pc:docMk/>
            <pc:sldMk cId="3275162687" sldId="484"/>
            <ac:picMk id="12" creationId="{5B8C470F-4FA7-5B47-DC02-20C0F70DA5F9}"/>
          </ac:picMkLst>
        </pc:picChg>
        <pc:picChg chg="add mod">
          <ac:chgData name="Iva Vavic" userId="13a89f61-d74e-4100-9f82-8f9fd7ea3560" providerId="ADAL" clId="{E1DC80F1-2823-418A-888F-9E6640D89E20}" dt="2023-06-05T10:08:35.322" v="1566" actId="1076"/>
          <ac:picMkLst>
            <pc:docMk/>
            <pc:sldMk cId="3275162687" sldId="484"/>
            <ac:picMk id="14" creationId="{3AC6B8EE-C896-D313-FE93-E140EFB13BB2}"/>
          </ac:picMkLst>
        </pc:picChg>
        <pc:picChg chg="add mod">
          <ac:chgData name="Iva Vavic" userId="13a89f61-d74e-4100-9f82-8f9fd7ea3560" providerId="ADAL" clId="{E1DC80F1-2823-418A-888F-9E6640D89E20}" dt="2023-06-05T10:08:35.322" v="1566" actId="1076"/>
          <ac:picMkLst>
            <pc:docMk/>
            <pc:sldMk cId="3275162687" sldId="484"/>
            <ac:picMk id="17" creationId="{3732F01F-3675-C944-3325-C306955A98CF}"/>
          </ac:picMkLst>
        </pc:picChg>
      </pc:sldChg>
      <pc:sldChg chg="add">
        <pc:chgData name="Iva Vavic" userId="13a89f61-d74e-4100-9f82-8f9fd7ea3560" providerId="ADAL" clId="{E1DC80F1-2823-418A-888F-9E6640D89E20}" dt="2023-06-04T15:01:59.519" v="501" actId="2890"/>
        <pc:sldMkLst>
          <pc:docMk/>
          <pc:sldMk cId="12203920" sldId="485"/>
        </pc:sldMkLst>
      </pc:sldChg>
      <pc:sldChg chg="add">
        <pc:chgData name="Iva Vavic" userId="13a89f61-d74e-4100-9f82-8f9fd7ea3560" providerId="ADAL" clId="{E1DC80F1-2823-418A-888F-9E6640D89E20}" dt="2023-06-05T08:15:51.554" v="632" actId="2890"/>
        <pc:sldMkLst>
          <pc:docMk/>
          <pc:sldMk cId="588707411" sldId="486"/>
        </pc:sldMkLst>
      </pc:sldChg>
      <pc:sldChg chg="add del">
        <pc:chgData name="Iva Vavic" userId="13a89f61-d74e-4100-9f82-8f9fd7ea3560" providerId="ADAL" clId="{E1DC80F1-2823-418A-888F-9E6640D89E20}" dt="2023-06-05T08:14:34.907" v="631" actId="47"/>
        <pc:sldMkLst>
          <pc:docMk/>
          <pc:sldMk cId="4021061644" sldId="486"/>
        </pc:sldMkLst>
      </pc:sldChg>
      <pc:sldChg chg="addSp delSp modSp add mod">
        <pc:chgData name="Iva Vavic" userId="13a89f61-d74e-4100-9f82-8f9fd7ea3560" providerId="ADAL" clId="{E1DC80F1-2823-418A-888F-9E6640D89E20}" dt="2023-06-05T09:58:15.870" v="1493" actId="207"/>
        <pc:sldMkLst>
          <pc:docMk/>
          <pc:sldMk cId="420897750" sldId="487"/>
        </pc:sldMkLst>
        <pc:spChg chg="add mod">
          <ac:chgData name="Iva Vavic" userId="13a89f61-d74e-4100-9f82-8f9fd7ea3560" providerId="ADAL" clId="{E1DC80F1-2823-418A-888F-9E6640D89E20}" dt="2023-06-05T09:58:15.870" v="1493" actId="207"/>
          <ac:spMkLst>
            <pc:docMk/>
            <pc:sldMk cId="420897750" sldId="487"/>
            <ac:spMk id="14" creationId="{1845EBC4-F1A4-79A6-7C1B-F4181AC93327}"/>
          </ac:spMkLst>
        </pc:spChg>
        <pc:spChg chg="del">
          <ac:chgData name="Iva Vavic" userId="13a89f61-d74e-4100-9f82-8f9fd7ea3560" providerId="ADAL" clId="{E1DC80F1-2823-418A-888F-9E6640D89E20}" dt="2023-06-05T09:49:53.120" v="1366" actId="478"/>
          <ac:spMkLst>
            <pc:docMk/>
            <pc:sldMk cId="420897750" sldId="487"/>
            <ac:spMk id="15" creationId="{AF18885C-59DE-DC9B-B6E2-CC9EEF3CC241}"/>
          </ac:spMkLst>
        </pc:spChg>
        <pc:spChg chg="add mod">
          <ac:chgData name="Iva Vavic" userId="13a89f61-d74e-4100-9f82-8f9fd7ea3560" providerId="ADAL" clId="{E1DC80F1-2823-418A-888F-9E6640D89E20}" dt="2023-06-05T09:57:41.962" v="1487" actId="113"/>
          <ac:spMkLst>
            <pc:docMk/>
            <pc:sldMk cId="420897750" sldId="487"/>
            <ac:spMk id="16" creationId="{DBCBCB6F-B874-1964-83E5-C385B78C6EFF}"/>
          </ac:spMkLst>
        </pc:spChg>
        <pc:spChg chg="add mod">
          <ac:chgData name="Iva Vavic" userId="13a89f61-d74e-4100-9f82-8f9fd7ea3560" providerId="ADAL" clId="{E1DC80F1-2823-418A-888F-9E6640D89E20}" dt="2023-06-05T09:57:59.248" v="1489" actId="207"/>
          <ac:spMkLst>
            <pc:docMk/>
            <pc:sldMk cId="420897750" sldId="487"/>
            <ac:spMk id="17" creationId="{CCC9AF0F-8509-4F67-54AF-C75F21C39D98}"/>
          </ac:spMkLst>
        </pc:spChg>
        <pc:picChg chg="del">
          <ac:chgData name="Iva Vavic" userId="13a89f61-d74e-4100-9f82-8f9fd7ea3560" providerId="ADAL" clId="{E1DC80F1-2823-418A-888F-9E6640D89E20}" dt="2023-06-05T09:49:49.721" v="1364" actId="478"/>
          <ac:picMkLst>
            <pc:docMk/>
            <pc:sldMk cId="420897750" sldId="487"/>
            <ac:picMk id="4" creationId="{79426F5A-FAA8-44CF-6323-D91BFF948CAC}"/>
          </ac:picMkLst>
        </pc:picChg>
        <pc:picChg chg="add mod ord modCrop">
          <ac:chgData name="Iva Vavic" userId="13a89f61-d74e-4100-9f82-8f9fd7ea3560" providerId="ADAL" clId="{E1DC80F1-2823-418A-888F-9E6640D89E20}" dt="2023-06-05T09:54:15.536" v="1404" actId="167"/>
          <ac:picMkLst>
            <pc:docMk/>
            <pc:sldMk cId="420897750" sldId="487"/>
            <ac:picMk id="6" creationId="{59FC626B-AD96-C851-FCA6-13F718658C13}"/>
          </ac:picMkLst>
        </pc:picChg>
        <pc:picChg chg="del">
          <ac:chgData name="Iva Vavic" userId="13a89f61-d74e-4100-9f82-8f9fd7ea3560" providerId="ADAL" clId="{E1DC80F1-2823-418A-888F-9E6640D89E20}" dt="2023-06-05T09:49:50.628" v="1365" actId="478"/>
          <ac:picMkLst>
            <pc:docMk/>
            <pc:sldMk cId="420897750" sldId="487"/>
            <ac:picMk id="9" creationId="{E677917B-2096-B5F7-75F2-6EE568CB173A}"/>
          </ac:picMkLst>
        </pc:picChg>
        <pc:picChg chg="add mod ord modCrop">
          <ac:chgData name="Iva Vavic" userId="13a89f61-d74e-4100-9f82-8f9fd7ea3560" providerId="ADAL" clId="{E1DC80F1-2823-418A-888F-9E6640D89E20}" dt="2023-06-05T09:54:20.333" v="1406" actId="1036"/>
          <ac:picMkLst>
            <pc:docMk/>
            <pc:sldMk cId="420897750" sldId="487"/>
            <ac:picMk id="10" creationId="{8165ED0F-5930-DA23-3925-76DFBBAEE98E}"/>
          </ac:picMkLst>
        </pc:picChg>
        <pc:picChg chg="add mod ord modCrop">
          <ac:chgData name="Iva Vavic" userId="13a89f61-d74e-4100-9f82-8f9fd7ea3560" providerId="ADAL" clId="{E1DC80F1-2823-418A-888F-9E6640D89E20}" dt="2023-06-05T09:54:25.842" v="1407" actId="167"/>
          <ac:picMkLst>
            <pc:docMk/>
            <pc:sldMk cId="420897750" sldId="487"/>
            <ac:picMk id="13" creationId="{E35BC64F-FB7C-350A-56F5-35B7C75125BB}"/>
          </ac:picMkLst>
        </pc:picChg>
      </pc:sldChg>
    </pc:docChg>
  </pc:docChgLst>
  <pc:docChgLst>
    <pc:chgData name="Phoebe Njihia" userId="61e53c1c-6f94-4bc3-91aa-1e2242eae6a1" providerId="ADAL" clId="{6D162E47-FAD7-4659-99C6-C0C87B6DC9D7}"/>
    <pc:docChg chg="custSel modSld">
      <pc:chgData name="Phoebe Njihia" userId="61e53c1c-6f94-4bc3-91aa-1e2242eae6a1" providerId="ADAL" clId="{6D162E47-FAD7-4659-99C6-C0C87B6DC9D7}" dt="2023-02-20T06:58:23.742" v="74" actId="13926"/>
      <pc:docMkLst>
        <pc:docMk/>
      </pc:docMkLst>
      <pc:sldChg chg="addSp delSp modSp mod">
        <pc:chgData name="Phoebe Njihia" userId="61e53c1c-6f94-4bc3-91aa-1e2242eae6a1" providerId="ADAL" clId="{6D162E47-FAD7-4659-99C6-C0C87B6DC9D7}" dt="2023-02-19T18:28:34.877" v="52" actId="1076"/>
        <pc:sldMkLst>
          <pc:docMk/>
          <pc:sldMk cId="2917452096" sldId="417"/>
        </pc:sldMkLst>
        <pc:spChg chg="mod">
          <ac:chgData name="Phoebe Njihia" userId="61e53c1c-6f94-4bc3-91aa-1e2242eae6a1" providerId="ADAL" clId="{6D162E47-FAD7-4659-99C6-C0C87B6DC9D7}" dt="2023-02-19T18:28:26.086" v="48" actId="1076"/>
          <ac:spMkLst>
            <pc:docMk/>
            <pc:sldMk cId="2917452096" sldId="417"/>
            <ac:spMk id="41" creationId="{912B83DD-1216-8FBB-AC55-3F8224235125}"/>
          </ac:spMkLst>
        </pc:spChg>
        <pc:picChg chg="add mod">
          <ac:chgData name="Phoebe Njihia" userId="61e53c1c-6f94-4bc3-91aa-1e2242eae6a1" providerId="ADAL" clId="{6D162E47-FAD7-4659-99C6-C0C87B6DC9D7}" dt="2023-02-19T18:27:30.243" v="30" actId="1076"/>
          <ac:picMkLst>
            <pc:docMk/>
            <pc:sldMk cId="2917452096" sldId="417"/>
            <ac:picMk id="3" creationId="{746C0653-D70D-82AC-E117-8F53C6DEE7BE}"/>
          </ac:picMkLst>
        </pc:picChg>
        <pc:picChg chg="add mod">
          <ac:chgData name="Phoebe Njihia" userId="61e53c1c-6f94-4bc3-91aa-1e2242eae6a1" providerId="ADAL" clId="{6D162E47-FAD7-4659-99C6-C0C87B6DC9D7}" dt="2023-02-19T18:28:34.877" v="52" actId="1076"/>
          <ac:picMkLst>
            <pc:docMk/>
            <pc:sldMk cId="2917452096" sldId="417"/>
            <ac:picMk id="6" creationId="{F29B20F4-F2F7-BE50-EF75-5A1BE7DDFC1C}"/>
          </ac:picMkLst>
        </pc:picChg>
        <pc:picChg chg="add mod">
          <ac:chgData name="Phoebe Njihia" userId="61e53c1c-6f94-4bc3-91aa-1e2242eae6a1" providerId="ADAL" clId="{6D162E47-FAD7-4659-99C6-C0C87B6DC9D7}" dt="2023-02-19T18:28:33.457" v="51" actId="1076"/>
          <ac:picMkLst>
            <pc:docMk/>
            <pc:sldMk cId="2917452096" sldId="417"/>
            <ac:picMk id="10" creationId="{90FA3230-D773-C194-FB83-6BD12C4D3E61}"/>
          </ac:picMkLst>
        </pc:picChg>
        <pc:picChg chg="add mod">
          <ac:chgData name="Phoebe Njihia" userId="61e53c1c-6f94-4bc3-91aa-1e2242eae6a1" providerId="ADAL" clId="{6D162E47-FAD7-4659-99C6-C0C87B6DC9D7}" dt="2023-02-19T18:28:31.908" v="50" actId="1076"/>
          <ac:picMkLst>
            <pc:docMk/>
            <pc:sldMk cId="2917452096" sldId="417"/>
            <ac:picMk id="18" creationId="{C7662068-9072-FE46-BEDF-7184039C967E}"/>
          </ac:picMkLst>
        </pc:picChg>
        <pc:picChg chg="add mod">
          <ac:chgData name="Phoebe Njihia" userId="61e53c1c-6f94-4bc3-91aa-1e2242eae6a1" providerId="ADAL" clId="{6D162E47-FAD7-4659-99C6-C0C87B6DC9D7}" dt="2023-02-19T18:28:27.659" v="49" actId="1076"/>
          <ac:picMkLst>
            <pc:docMk/>
            <pc:sldMk cId="2917452096" sldId="417"/>
            <ac:picMk id="20" creationId="{049C8348-0FF0-2D9F-63AC-622D387CBB22}"/>
          </ac:picMkLst>
        </pc:picChg>
        <pc:picChg chg="del">
          <ac:chgData name="Phoebe Njihia" userId="61e53c1c-6f94-4bc3-91aa-1e2242eae6a1" providerId="ADAL" clId="{6D162E47-FAD7-4659-99C6-C0C87B6DC9D7}" dt="2023-02-19T18:25:45.372" v="0" actId="478"/>
          <ac:picMkLst>
            <pc:docMk/>
            <pc:sldMk cId="2917452096" sldId="417"/>
            <ac:picMk id="21" creationId="{3C1E163A-FBF1-A063-7C81-D3E6B3DCDA94}"/>
          </ac:picMkLst>
        </pc:picChg>
        <pc:picChg chg="del">
          <ac:chgData name="Phoebe Njihia" userId="61e53c1c-6f94-4bc3-91aa-1e2242eae6a1" providerId="ADAL" clId="{6D162E47-FAD7-4659-99C6-C0C87B6DC9D7}" dt="2023-02-19T18:25:47.168" v="1" actId="478"/>
          <ac:picMkLst>
            <pc:docMk/>
            <pc:sldMk cId="2917452096" sldId="417"/>
            <ac:picMk id="35" creationId="{0FA5CBD4-0746-0F25-F1BB-3390DC706C14}"/>
          </ac:picMkLst>
        </pc:picChg>
        <pc:picChg chg="del">
          <ac:chgData name="Phoebe Njihia" userId="61e53c1c-6f94-4bc3-91aa-1e2242eae6a1" providerId="ADAL" clId="{6D162E47-FAD7-4659-99C6-C0C87B6DC9D7}" dt="2023-02-19T18:25:49.032" v="2" actId="478"/>
          <ac:picMkLst>
            <pc:docMk/>
            <pc:sldMk cId="2917452096" sldId="417"/>
            <ac:picMk id="37" creationId="{AAAB2C3E-D6FC-F897-648F-6DD345F71AA6}"/>
          </ac:picMkLst>
        </pc:picChg>
        <pc:picChg chg="del mod">
          <ac:chgData name="Phoebe Njihia" userId="61e53c1c-6f94-4bc3-91aa-1e2242eae6a1" providerId="ADAL" clId="{6D162E47-FAD7-4659-99C6-C0C87B6DC9D7}" dt="2023-02-19T18:28:22.871" v="47" actId="21"/>
          <ac:picMkLst>
            <pc:docMk/>
            <pc:sldMk cId="2917452096" sldId="417"/>
            <ac:picMk id="39" creationId="{FD9C41D2-5520-C7DE-FAE5-C3B5E169669B}"/>
          </ac:picMkLst>
        </pc:picChg>
        <pc:cxnChg chg="del mod">
          <ac:chgData name="Phoebe Njihia" userId="61e53c1c-6f94-4bc3-91aa-1e2242eae6a1" providerId="ADAL" clId="{6D162E47-FAD7-4659-99C6-C0C87B6DC9D7}" dt="2023-02-19T18:28:20.341" v="46" actId="21"/>
          <ac:cxnSpMkLst>
            <pc:docMk/>
            <pc:sldMk cId="2917452096" sldId="417"/>
            <ac:cxnSpMk id="44" creationId="{11FF872A-42CB-AC95-5972-B3754CD6945C}"/>
          </ac:cxnSpMkLst>
        </pc:cxnChg>
      </pc:sldChg>
      <pc:sldChg chg="modSp mod">
        <pc:chgData name="Phoebe Njihia" userId="61e53c1c-6f94-4bc3-91aa-1e2242eae6a1" providerId="ADAL" clId="{6D162E47-FAD7-4659-99C6-C0C87B6DC9D7}" dt="2023-02-20T06:58:23.742" v="74" actId="13926"/>
        <pc:sldMkLst>
          <pc:docMk/>
          <pc:sldMk cId="3817310540" sldId="453"/>
        </pc:sldMkLst>
        <pc:spChg chg="mod">
          <ac:chgData name="Phoebe Njihia" userId="61e53c1c-6f94-4bc3-91aa-1e2242eae6a1" providerId="ADAL" clId="{6D162E47-FAD7-4659-99C6-C0C87B6DC9D7}" dt="2023-02-20T06:58:23.742" v="74" actId="13926"/>
          <ac:spMkLst>
            <pc:docMk/>
            <pc:sldMk cId="3817310540" sldId="453"/>
            <ac:spMk id="9" creationId="{2290C048-F8C3-1FB0-7CEE-39B975090525}"/>
          </ac:spMkLst>
        </pc:spChg>
        <pc:spChg chg="mod">
          <ac:chgData name="Phoebe Njihia" userId="61e53c1c-6f94-4bc3-91aa-1e2242eae6a1" providerId="ADAL" clId="{6D162E47-FAD7-4659-99C6-C0C87B6DC9D7}" dt="2023-02-20T01:56:13.124" v="53" actId="1076"/>
          <ac:spMkLst>
            <pc:docMk/>
            <pc:sldMk cId="3817310540" sldId="453"/>
            <ac:spMk id="14" creationId="{28BE382E-C278-52C3-8ED7-76CB303F32CC}"/>
          </ac:spMkLst>
        </pc:spChg>
      </pc:sldChg>
      <pc:sldChg chg="modSp mod">
        <pc:chgData name="Phoebe Njihia" userId="61e53c1c-6f94-4bc3-91aa-1e2242eae6a1" providerId="ADAL" clId="{6D162E47-FAD7-4659-99C6-C0C87B6DC9D7}" dt="2023-02-20T01:56:17.989" v="54" actId="1076"/>
        <pc:sldMkLst>
          <pc:docMk/>
          <pc:sldMk cId="3034373702" sldId="457"/>
        </pc:sldMkLst>
        <pc:spChg chg="mod">
          <ac:chgData name="Phoebe Njihia" userId="61e53c1c-6f94-4bc3-91aa-1e2242eae6a1" providerId="ADAL" clId="{6D162E47-FAD7-4659-99C6-C0C87B6DC9D7}" dt="2023-02-20T01:56:17.989" v="54" actId="1076"/>
          <ac:spMkLst>
            <pc:docMk/>
            <pc:sldMk cId="3034373702" sldId="457"/>
            <ac:spMk id="14" creationId="{28BE382E-C278-52C3-8ED7-76CB303F32CC}"/>
          </ac:spMkLst>
        </pc:spChg>
      </pc:sldChg>
    </pc:docChg>
  </pc:docChgLst>
  <pc:docChgLst>
    <pc:chgData name="Iva Vavic" userId="13a89f61-d74e-4100-9f82-8f9fd7ea3560" providerId="ADAL" clId="{1A258AC0-1ECB-479A-91BD-E75AF845732B}"/>
    <pc:docChg chg="undo custSel addSld delSld modSld sldOrd">
      <pc:chgData name="Iva Vavic" userId="13a89f61-d74e-4100-9f82-8f9fd7ea3560" providerId="ADAL" clId="{1A258AC0-1ECB-479A-91BD-E75AF845732B}" dt="2023-06-12T10:42:53.834" v="438" actId="255"/>
      <pc:docMkLst>
        <pc:docMk/>
      </pc:docMkLst>
      <pc:sldChg chg="modSp mod setBg">
        <pc:chgData name="Iva Vavic" userId="13a89f61-d74e-4100-9f82-8f9fd7ea3560" providerId="ADAL" clId="{1A258AC0-1ECB-479A-91BD-E75AF845732B}" dt="2023-06-12T06:13:23.144" v="24" actId="20577"/>
        <pc:sldMkLst>
          <pc:docMk/>
          <pc:sldMk cId="1472166204" sldId="298"/>
        </pc:sldMkLst>
        <pc:spChg chg="mod">
          <ac:chgData name="Iva Vavic" userId="13a89f61-d74e-4100-9f82-8f9fd7ea3560" providerId="ADAL" clId="{1A258AC0-1ECB-479A-91BD-E75AF845732B}" dt="2023-06-12T06:13:23.144" v="24" actId="20577"/>
          <ac:spMkLst>
            <pc:docMk/>
            <pc:sldMk cId="1472166204" sldId="298"/>
            <ac:spMk id="4" creationId="{4A9045E3-A913-9466-AA9F-7B8F58F1C90C}"/>
          </ac:spMkLst>
        </pc:spChg>
      </pc:sldChg>
      <pc:sldChg chg="del">
        <pc:chgData name="Iva Vavic" userId="13a89f61-d74e-4100-9f82-8f9fd7ea3560" providerId="ADAL" clId="{1A258AC0-1ECB-479A-91BD-E75AF845732B}" dt="2023-06-12T06:13:52.160" v="25" actId="47"/>
        <pc:sldMkLst>
          <pc:docMk/>
          <pc:sldMk cId="748832690" sldId="419"/>
        </pc:sldMkLst>
      </pc:sldChg>
      <pc:sldChg chg="addSp delSp modSp mod">
        <pc:chgData name="Iva Vavic" userId="13a89f61-d74e-4100-9f82-8f9fd7ea3560" providerId="ADAL" clId="{1A258AC0-1ECB-479A-91BD-E75AF845732B}" dt="2023-06-12T10:42:53.834" v="438" actId="255"/>
        <pc:sldMkLst>
          <pc:docMk/>
          <pc:sldMk cId="1525568896" sldId="427"/>
        </pc:sldMkLst>
        <pc:spChg chg="mod">
          <ac:chgData name="Iva Vavic" userId="13a89f61-d74e-4100-9f82-8f9fd7ea3560" providerId="ADAL" clId="{1A258AC0-1ECB-479A-91BD-E75AF845732B}" dt="2023-06-12T10:42:53.834" v="438" actId="255"/>
          <ac:spMkLst>
            <pc:docMk/>
            <pc:sldMk cId="1525568896" sldId="427"/>
            <ac:spMk id="15" creationId="{AF18885C-59DE-DC9B-B6E2-CC9EEF3CC241}"/>
          </ac:spMkLst>
        </pc:spChg>
        <pc:picChg chg="add del mod">
          <ac:chgData name="Iva Vavic" userId="13a89f61-d74e-4100-9f82-8f9fd7ea3560" providerId="ADAL" clId="{1A258AC0-1ECB-479A-91BD-E75AF845732B}" dt="2023-06-12T06:38:16.616" v="87" actId="478"/>
          <ac:picMkLst>
            <pc:docMk/>
            <pc:sldMk cId="1525568896" sldId="427"/>
            <ac:picMk id="3" creationId="{FBF69CEE-A908-674C-F563-B0418665C085}"/>
          </ac:picMkLst>
        </pc:picChg>
        <pc:picChg chg="del">
          <ac:chgData name="Iva Vavic" userId="13a89f61-d74e-4100-9f82-8f9fd7ea3560" providerId="ADAL" clId="{1A258AC0-1ECB-479A-91BD-E75AF845732B}" dt="2023-06-12T06:37:54.070" v="80" actId="478"/>
          <ac:picMkLst>
            <pc:docMk/>
            <pc:sldMk cId="1525568896" sldId="427"/>
            <ac:picMk id="4" creationId="{79426F5A-FAA8-44CF-6323-D91BFF948CAC}"/>
          </ac:picMkLst>
        </pc:picChg>
        <pc:picChg chg="add mod">
          <ac:chgData name="Iva Vavic" userId="13a89f61-d74e-4100-9f82-8f9fd7ea3560" providerId="ADAL" clId="{1A258AC0-1ECB-479A-91BD-E75AF845732B}" dt="2023-06-12T06:39:58.589" v="93" actId="1076"/>
          <ac:picMkLst>
            <pc:docMk/>
            <pc:sldMk cId="1525568896" sldId="427"/>
            <ac:picMk id="8" creationId="{EE9CEE04-1682-2FEC-9042-DC32181060D5}"/>
          </ac:picMkLst>
        </pc:picChg>
        <pc:picChg chg="del">
          <ac:chgData name="Iva Vavic" userId="13a89f61-d74e-4100-9f82-8f9fd7ea3560" providerId="ADAL" clId="{1A258AC0-1ECB-479A-91BD-E75AF845732B}" dt="2023-06-12T06:39:54.477" v="91" actId="478"/>
          <ac:picMkLst>
            <pc:docMk/>
            <pc:sldMk cId="1525568896" sldId="427"/>
            <ac:picMk id="9" creationId="{E677917B-2096-B5F7-75F2-6EE568CB173A}"/>
          </ac:picMkLst>
        </pc:picChg>
        <pc:picChg chg="add mod">
          <ac:chgData name="Iva Vavic" userId="13a89f61-d74e-4100-9f82-8f9fd7ea3560" providerId="ADAL" clId="{1A258AC0-1ECB-479A-91BD-E75AF845732B}" dt="2023-06-12T06:40:33.471" v="97" actId="1076"/>
          <ac:picMkLst>
            <pc:docMk/>
            <pc:sldMk cId="1525568896" sldId="427"/>
            <ac:picMk id="12" creationId="{70F9F05B-807D-C230-7F44-36C3BA64D5CF}"/>
          </ac:picMkLst>
        </pc:picChg>
      </pc:sldChg>
      <pc:sldChg chg="addSp delSp modSp mod setBg">
        <pc:chgData name="Iva Vavic" userId="13a89f61-d74e-4100-9f82-8f9fd7ea3560" providerId="ADAL" clId="{1A258AC0-1ECB-479A-91BD-E75AF845732B}" dt="2023-06-12T08:03:09.485" v="127" actId="34135"/>
        <pc:sldMkLst>
          <pc:docMk/>
          <pc:sldMk cId="4123397747" sldId="478"/>
        </pc:sldMkLst>
        <pc:spChg chg="mod">
          <ac:chgData name="Iva Vavic" userId="13a89f61-d74e-4100-9f82-8f9fd7ea3560" providerId="ADAL" clId="{1A258AC0-1ECB-479A-91BD-E75AF845732B}" dt="2023-06-12T06:11:42.184" v="1" actId="20577"/>
          <ac:spMkLst>
            <pc:docMk/>
            <pc:sldMk cId="4123397747" sldId="478"/>
            <ac:spMk id="9" creationId="{B91D76C8-B40B-82DF-A463-7FA49157F0E0}"/>
          </ac:spMkLst>
        </pc:spChg>
        <pc:picChg chg="add del mod ord">
          <ac:chgData name="Iva Vavic" userId="13a89f61-d74e-4100-9f82-8f9fd7ea3560" providerId="ADAL" clId="{1A258AC0-1ECB-479A-91BD-E75AF845732B}" dt="2023-06-12T08:00:06.664" v="114" actId="478"/>
          <ac:picMkLst>
            <pc:docMk/>
            <pc:sldMk cId="4123397747" sldId="478"/>
            <ac:picMk id="4" creationId="{08304241-2657-A113-8DB3-FECD96394DF9}"/>
          </ac:picMkLst>
        </pc:picChg>
        <pc:picChg chg="add mod ord">
          <ac:chgData name="Iva Vavic" userId="13a89f61-d74e-4100-9f82-8f9fd7ea3560" providerId="ADAL" clId="{1A258AC0-1ECB-479A-91BD-E75AF845732B}" dt="2023-06-12T08:03:09.485" v="127" actId="34135"/>
          <ac:picMkLst>
            <pc:docMk/>
            <pc:sldMk cId="4123397747" sldId="478"/>
            <ac:picMk id="6" creationId="{A6C565CC-6AAD-7922-3A1B-F38B7E86A1F2}"/>
          </ac:picMkLst>
        </pc:picChg>
        <pc:picChg chg="del mod">
          <ac:chgData name="Iva Vavic" userId="13a89f61-d74e-4100-9f82-8f9fd7ea3560" providerId="ADAL" clId="{1A258AC0-1ECB-479A-91BD-E75AF845732B}" dt="2023-06-12T06:11:52.598" v="3" actId="478"/>
          <ac:picMkLst>
            <pc:docMk/>
            <pc:sldMk cId="4123397747" sldId="478"/>
            <ac:picMk id="11" creationId="{B1A6A295-1FB5-0E1F-2837-4BF3FEA157F9}"/>
          </ac:picMkLst>
        </pc:picChg>
      </pc:sldChg>
      <pc:sldChg chg="del">
        <pc:chgData name="Iva Vavic" userId="13a89f61-d74e-4100-9f82-8f9fd7ea3560" providerId="ADAL" clId="{1A258AC0-1ECB-479A-91BD-E75AF845732B}" dt="2023-06-12T09:27:24.275" v="424" actId="47"/>
        <pc:sldMkLst>
          <pc:docMk/>
          <pc:sldMk cId="588707411" sldId="486"/>
        </pc:sldMkLst>
      </pc:sldChg>
      <pc:sldChg chg="addSp delSp modSp mod">
        <pc:chgData name="Iva Vavic" userId="13a89f61-d74e-4100-9f82-8f9fd7ea3560" providerId="ADAL" clId="{1A258AC0-1ECB-479A-91BD-E75AF845732B}" dt="2023-06-12T06:34:52.465" v="79" actId="403"/>
        <pc:sldMkLst>
          <pc:docMk/>
          <pc:sldMk cId="420897750" sldId="487"/>
        </pc:sldMkLst>
        <pc:spChg chg="mod">
          <ac:chgData name="Iva Vavic" userId="13a89f61-d74e-4100-9f82-8f9fd7ea3560" providerId="ADAL" clId="{1A258AC0-1ECB-479A-91BD-E75AF845732B}" dt="2023-06-12T06:14:50.440" v="58" actId="20577"/>
          <ac:spMkLst>
            <pc:docMk/>
            <pc:sldMk cId="420897750" sldId="487"/>
            <ac:spMk id="2" creationId="{00000000-0000-0000-0000-000000000000}"/>
          </ac:spMkLst>
        </pc:spChg>
        <pc:spChg chg="add mod">
          <ac:chgData name="Iva Vavic" userId="13a89f61-d74e-4100-9f82-8f9fd7ea3560" providerId="ADAL" clId="{1A258AC0-1ECB-479A-91BD-E75AF845732B}" dt="2023-06-12T06:34:52.465" v="79" actId="403"/>
          <ac:spMkLst>
            <pc:docMk/>
            <pc:sldMk cId="420897750" sldId="487"/>
            <ac:spMk id="9" creationId="{48C5DF9F-A8AA-11F5-A216-E8BF8912E19A}"/>
          </ac:spMkLst>
        </pc:spChg>
        <pc:spChg chg="del">
          <ac:chgData name="Iva Vavic" userId="13a89f61-d74e-4100-9f82-8f9fd7ea3560" providerId="ADAL" clId="{1A258AC0-1ECB-479A-91BD-E75AF845732B}" dt="2023-06-12T06:13:58.076" v="27" actId="478"/>
          <ac:spMkLst>
            <pc:docMk/>
            <pc:sldMk cId="420897750" sldId="487"/>
            <ac:spMk id="14" creationId="{1845EBC4-F1A4-79A6-7C1B-F4181AC93327}"/>
          </ac:spMkLst>
        </pc:spChg>
        <pc:spChg chg="del">
          <ac:chgData name="Iva Vavic" userId="13a89f61-d74e-4100-9f82-8f9fd7ea3560" providerId="ADAL" clId="{1A258AC0-1ECB-479A-91BD-E75AF845732B}" dt="2023-06-12T06:14:06.226" v="31" actId="478"/>
          <ac:spMkLst>
            <pc:docMk/>
            <pc:sldMk cId="420897750" sldId="487"/>
            <ac:spMk id="16" creationId="{DBCBCB6F-B874-1964-83E5-C385B78C6EFF}"/>
          </ac:spMkLst>
        </pc:spChg>
        <pc:spChg chg="del">
          <ac:chgData name="Iva Vavic" userId="13a89f61-d74e-4100-9f82-8f9fd7ea3560" providerId="ADAL" clId="{1A258AC0-1ECB-479A-91BD-E75AF845732B}" dt="2023-06-12T06:14:01.392" v="29" actId="478"/>
          <ac:spMkLst>
            <pc:docMk/>
            <pc:sldMk cId="420897750" sldId="487"/>
            <ac:spMk id="17" creationId="{CCC9AF0F-8509-4F67-54AF-C75F21C39D98}"/>
          </ac:spMkLst>
        </pc:spChg>
        <pc:graphicFrameChg chg="add mod modGraphic">
          <ac:chgData name="Iva Vavic" userId="13a89f61-d74e-4100-9f82-8f9fd7ea3560" providerId="ADAL" clId="{1A258AC0-1ECB-479A-91BD-E75AF845732B}" dt="2023-06-12T06:33:56.802" v="70" actId="1076"/>
          <ac:graphicFrameMkLst>
            <pc:docMk/>
            <pc:sldMk cId="420897750" sldId="487"/>
            <ac:graphicFrameMk id="8" creationId="{D870FE32-9683-6B57-E685-2937754F30B0}"/>
          </ac:graphicFrameMkLst>
        </pc:graphicFrameChg>
        <pc:picChg chg="add mod">
          <ac:chgData name="Iva Vavic" userId="13a89f61-d74e-4100-9f82-8f9fd7ea3560" providerId="ADAL" clId="{1A258AC0-1ECB-479A-91BD-E75AF845732B}" dt="2023-06-12T06:31:48.185" v="61" actId="14100"/>
          <ac:picMkLst>
            <pc:docMk/>
            <pc:sldMk cId="420897750" sldId="487"/>
            <ac:picMk id="4" creationId="{9892DE00-DEF2-0280-F829-615C52CED912}"/>
          </ac:picMkLst>
        </pc:picChg>
        <pc:picChg chg="del">
          <ac:chgData name="Iva Vavic" userId="13a89f61-d74e-4100-9f82-8f9fd7ea3560" providerId="ADAL" clId="{1A258AC0-1ECB-479A-91BD-E75AF845732B}" dt="2023-06-12T06:13:55.971" v="26" actId="478"/>
          <ac:picMkLst>
            <pc:docMk/>
            <pc:sldMk cId="420897750" sldId="487"/>
            <ac:picMk id="6" creationId="{59FC626B-AD96-C851-FCA6-13F718658C13}"/>
          </ac:picMkLst>
        </pc:picChg>
        <pc:picChg chg="del">
          <ac:chgData name="Iva Vavic" userId="13a89f61-d74e-4100-9f82-8f9fd7ea3560" providerId="ADAL" clId="{1A258AC0-1ECB-479A-91BD-E75AF845732B}" dt="2023-06-12T06:14:03.453" v="30" actId="478"/>
          <ac:picMkLst>
            <pc:docMk/>
            <pc:sldMk cId="420897750" sldId="487"/>
            <ac:picMk id="10" creationId="{8165ED0F-5930-DA23-3925-76DFBBAEE98E}"/>
          </ac:picMkLst>
        </pc:picChg>
        <pc:picChg chg="del">
          <ac:chgData name="Iva Vavic" userId="13a89f61-d74e-4100-9f82-8f9fd7ea3560" providerId="ADAL" clId="{1A258AC0-1ECB-479A-91BD-E75AF845732B}" dt="2023-06-12T06:13:59.090" v="28" actId="478"/>
          <ac:picMkLst>
            <pc:docMk/>
            <pc:sldMk cId="420897750" sldId="487"/>
            <ac:picMk id="13" creationId="{E35BC64F-FB7C-350A-56F5-35B7C75125BB}"/>
          </ac:picMkLst>
        </pc:picChg>
      </pc:sldChg>
      <pc:sldChg chg="addSp delSp modSp add mod ord">
        <pc:chgData name="Iva Vavic" userId="13a89f61-d74e-4100-9f82-8f9fd7ea3560" providerId="ADAL" clId="{1A258AC0-1ECB-479A-91BD-E75AF845732B}" dt="2023-06-12T08:15:16.618" v="369" actId="108"/>
        <pc:sldMkLst>
          <pc:docMk/>
          <pc:sldMk cId="1781664819" sldId="488"/>
        </pc:sldMkLst>
        <pc:spChg chg="mod">
          <ac:chgData name="Iva Vavic" userId="13a89f61-d74e-4100-9f82-8f9fd7ea3560" providerId="ADAL" clId="{1A258AC0-1ECB-479A-91BD-E75AF845732B}" dt="2023-06-12T08:04:18.902" v="143" actId="20577"/>
          <ac:spMkLst>
            <pc:docMk/>
            <pc:sldMk cId="1781664819" sldId="488"/>
            <ac:spMk id="2" creationId="{00000000-0000-0000-0000-000000000000}"/>
          </ac:spMkLst>
        </pc:spChg>
        <pc:spChg chg="add mod">
          <ac:chgData name="Iva Vavic" userId="13a89f61-d74e-4100-9f82-8f9fd7ea3560" providerId="ADAL" clId="{1A258AC0-1ECB-479A-91BD-E75AF845732B}" dt="2023-06-12T08:15:16.618" v="369" actId="108"/>
          <ac:spMkLst>
            <pc:docMk/>
            <pc:sldMk cId="1781664819" sldId="488"/>
            <ac:spMk id="3" creationId="{959029F8-FE34-5DC0-2416-CB130D0841CF}"/>
          </ac:spMkLst>
        </pc:spChg>
        <pc:graphicFrameChg chg="del">
          <ac:chgData name="Iva Vavic" userId="13a89f61-d74e-4100-9f82-8f9fd7ea3560" providerId="ADAL" clId="{1A258AC0-1ECB-479A-91BD-E75AF845732B}" dt="2023-06-12T08:04:11.070" v="129" actId="478"/>
          <ac:graphicFrameMkLst>
            <pc:docMk/>
            <pc:sldMk cId="1781664819" sldId="488"/>
            <ac:graphicFrameMk id="8" creationId="{2A57BB7F-9126-6C24-75A3-5D553A2DFD8F}"/>
          </ac:graphicFrameMkLst>
        </pc:graphicFrameChg>
      </pc:sldChg>
      <pc:sldChg chg="modSp add mod">
        <pc:chgData name="Iva Vavic" userId="13a89f61-d74e-4100-9f82-8f9fd7ea3560" providerId="ADAL" clId="{1A258AC0-1ECB-479A-91BD-E75AF845732B}" dt="2023-06-12T08:22:25.922" v="422" actId="313"/>
        <pc:sldMkLst>
          <pc:docMk/>
          <pc:sldMk cId="1639171560" sldId="489"/>
        </pc:sldMkLst>
        <pc:spChg chg="mod">
          <ac:chgData name="Iva Vavic" userId="13a89f61-d74e-4100-9f82-8f9fd7ea3560" providerId="ADAL" clId="{1A258AC0-1ECB-479A-91BD-E75AF845732B}" dt="2023-06-12T08:22:25.922" v="422" actId="313"/>
          <ac:spMkLst>
            <pc:docMk/>
            <pc:sldMk cId="1639171560" sldId="489"/>
            <ac:spMk id="3" creationId="{959029F8-FE34-5DC0-2416-CB130D0841CF}"/>
          </ac:spMkLst>
        </pc:spChg>
      </pc:sldChg>
      <pc:sldChg chg="add">
        <pc:chgData name="Iva Vavic" userId="13a89f61-d74e-4100-9f82-8f9fd7ea3560" providerId="ADAL" clId="{1A258AC0-1ECB-479A-91BD-E75AF845732B}" dt="2023-06-12T09:27:20.677" v="423" actId="2890"/>
        <pc:sldMkLst>
          <pc:docMk/>
          <pc:sldMk cId="322651831" sldId="490"/>
        </pc:sldMkLst>
      </pc:sldChg>
    </pc:docChg>
  </pc:docChgLst>
  <pc:docChgLst>
    <pc:chgData name="Phoebe Njihia" userId="61e53c1c-6f94-4bc3-91aa-1e2242eae6a1" providerId="ADAL" clId="{68A16E16-038D-4925-8CB9-06EAF275D11A}"/>
    <pc:docChg chg="undo custSel delSld modSld">
      <pc:chgData name="Phoebe Njihia" userId="61e53c1c-6f94-4bc3-91aa-1e2242eae6a1" providerId="ADAL" clId="{68A16E16-038D-4925-8CB9-06EAF275D11A}" dt="2023-02-22T12:10:47.062" v="1530" actId="1076"/>
      <pc:docMkLst>
        <pc:docMk/>
      </pc:docMkLst>
      <pc:sldChg chg="del">
        <pc:chgData name="Phoebe Njihia" userId="61e53c1c-6f94-4bc3-91aa-1e2242eae6a1" providerId="ADAL" clId="{68A16E16-038D-4925-8CB9-06EAF275D11A}" dt="2023-02-22T11:18:40.617" v="0" actId="2696"/>
        <pc:sldMkLst>
          <pc:docMk/>
          <pc:sldMk cId="2265858915" sldId="266"/>
        </pc:sldMkLst>
      </pc:sldChg>
      <pc:sldChg chg="addSp delSp modSp mod">
        <pc:chgData name="Phoebe Njihia" userId="61e53c1c-6f94-4bc3-91aa-1e2242eae6a1" providerId="ADAL" clId="{68A16E16-038D-4925-8CB9-06EAF275D11A}" dt="2023-02-22T12:10:47.062" v="1530" actId="1076"/>
        <pc:sldMkLst>
          <pc:docMk/>
          <pc:sldMk cId="2261132308" sldId="410"/>
        </pc:sldMkLst>
        <pc:spChg chg="add del mod">
          <ac:chgData name="Phoebe Njihia" userId="61e53c1c-6f94-4bc3-91aa-1e2242eae6a1" providerId="ADAL" clId="{68A16E16-038D-4925-8CB9-06EAF275D11A}" dt="2023-02-22T11:22:09.044" v="62"/>
          <ac:spMkLst>
            <pc:docMk/>
            <pc:sldMk cId="2261132308" sldId="410"/>
            <ac:spMk id="3" creationId="{33F93F06-8C51-1D3F-B308-4947E2F47E4A}"/>
          </ac:spMkLst>
        </pc:spChg>
        <pc:spChg chg="add del mod">
          <ac:chgData name="Phoebe Njihia" userId="61e53c1c-6f94-4bc3-91aa-1e2242eae6a1" providerId="ADAL" clId="{68A16E16-038D-4925-8CB9-06EAF275D11A}" dt="2023-02-22T11:26:28.305" v="69"/>
          <ac:spMkLst>
            <pc:docMk/>
            <pc:sldMk cId="2261132308" sldId="410"/>
            <ac:spMk id="7" creationId="{591E4910-7FA1-FDCB-FF88-54EDA643D201}"/>
          </ac:spMkLst>
        </pc:spChg>
        <pc:spChg chg="mod">
          <ac:chgData name="Phoebe Njihia" userId="61e53c1c-6f94-4bc3-91aa-1e2242eae6a1" providerId="ADAL" clId="{68A16E16-038D-4925-8CB9-06EAF275D11A}" dt="2023-02-22T11:20:05.328" v="51" actId="20577"/>
          <ac:spMkLst>
            <pc:docMk/>
            <pc:sldMk cId="2261132308" sldId="410"/>
            <ac:spMk id="10" creationId="{387C4771-350F-C00C-7E82-F7560D0060B4}"/>
          </ac:spMkLst>
        </pc:spChg>
        <pc:spChg chg="mod">
          <ac:chgData name="Phoebe Njihia" userId="61e53c1c-6f94-4bc3-91aa-1e2242eae6a1" providerId="ADAL" clId="{68A16E16-038D-4925-8CB9-06EAF275D11A}" dt="2023-02-22T11:28:16.383" v="70" actId="1076"/>
          <ac:spMkLst>
            <pc:docMk/>
            <pc:sldMk cId="2261132308" sldId="410"/>
            <ac:spMk id="12" creationId="{7DD957B0-1EEB-712B-38C1-C7335F4CD211}"/>
          </ac:spMkLst>
        </pc:spChg>
        <pc:spChg chg="add del">
          <ac:chgData name="Phoebe Njihia" userId="61e53c1c-6f94-4bc3-91aa-1e2242eae6a1" providerId="ADAL" clId="{68A16E16-038D-4925-8CB9-06EAF275D11A}" dt="2023-02-22T11:35:49.044" v="91" actId="22"/>
          <ac:spMkLst>
            <pc:docMk/>
            <pc:sldMk cId="2261132308" sldId="410"/>
            <ac:spMk id="22" creationId="{D1106756-4580-C402-3C22-70C4CF696154}"/>
          </ac:spMkLst>
        </pc:spChg>
        <pc:spChg chg="add mod">
          <ac:chgData name="Phoebe Njihia" userId="61e53c1c-6f94-4bc3-91aa-1e2242eae6a1" providerId="ADAL" clId="{68A16E16-038D-4925-8CB9-06EAF275D11A}" dt="2023-02-22T12:10:47.062" v="1530" actId="1076"/>
          <ac:spMkLst>
            <pc:docMk/>
            <pc:sldMk cId="2261132308" sldId="410"/>
            <ac:spMk id="24" creationId="{E3E60A3D-62D5-8A41-3E51-BEB8BC3F5958}"/>
          </ac:spMkLst>
        </pc:spChg>
        <pc:picChg chg="add del mod">
          <ac:chgData name="Phoebe Njihia" userId="61e53c1c-6f94-4bc3-91aa-1e2242eae6a1" providerId="ADAL" clId="{68A16E16-038D-4925-8CB9-06EAF275D11A}" dt="2023-02-22T11:28:26.661" v="75" actId="21"/>
          <ac:picMkLst>
            <pc:docMk/>
            <pc:sldMk cId="2261132308" sldId="410"/>
            <ac:picMk id="14" creationId="{D1C9B402-6DB0-5998-21BF-91459CE794AA}"/>
          </ac:picMkLst>
        </pc:picChg>
        <pc:picChg chg="add del mod">
          <ac:chgData name="Phoebe Njihia" userId="61e53c1c-6f94-4bc3-91aa-1e2242eae6a1" providerId="ADAL" clId="{68A16E16-038D-4925-8CB9-06EAF275D11A}" dt="2023-02-22T11:29:21.875" v="80" actId="21"/>
          <ac:picMkLst>
            <pc:docMk/>
            <pc:sldMk cId="2261132308" sldId="410"/>
            <ac:picMk id="16" creationId="{5D8EF9FF-C337-9B7D-21ED-2FAD9218B50F}"/>
          </ac:picMkLst>
        </pc:picChg>
        <pc:picChg chg="add del mod">
          <ac:chgData name="Phoebe Njihia" userId="61e53c1c-6f94-4bc3-91aa-1e2242eae6a1" providerId="ADAL" clId="{68A16E16-038D-4925-8CB9-06EAF275D11A}" dt="2023-02-22T11:31:33.205" v="86" actId="21"/>
          <ac:picMkLst>
            <pc:docMk/>
            <pc:sldMk cId="2261132308" sldId="410"/>
            <ac:picMk id="18" creationId="{D892A382-D4B8-FAE3-B199-B9CFBCCF28FB}"/>
          </ac:picMkLst>
        </pc:picChg>
        <pc:picChg chg="add mod">
          <ac:chgData name="Phoebe Njihia" userId="61e53c1c-6f94-4bc3-91aa-1e2242eae6a1" providerId="ADAL" clId="{68A16E16-038D-4925-8CB9-06EAF275D11A}" dt="2023-02-22T11:50:24.980" v="766" actId="1076"/>
          <ac:picMkLst>
            <pc:docMk/>
            <pc:sldMk cId="2261132308" sldId="410"/>
            <ac:picMk id="20" creationId="{B0B51C7B-F73D-8511-94A6-A1894FBEEE73}"/>
          </ac:picMkLst>
        </pc:picChg>
      </pc:sldChg>
      <pc:sldChg chg="del">
        <pc:chgData name="Phoebe Njihia" userId="61e53c1c-6f94-4bc3-91aa-1e2242eae6a1" providerId="ADAL" clId="{68A16E16-038D-4925-8CB9-06EAF275D11A}" dt="2023-02-22T11:18:53.455" v="1" actId="2696"/>
        <pc:sldMkLst>
          <pc:docMk/>
          <pc:sldMk cId="147528826" sldId="411"/>
        </pc:sldMkLst>
      </pc:sldChg>
      <pc:sldChg chg="del">
        <pc:chgData name="Phoebe Njihia" userId="61e53c1c-6f94-4bc3-91aa-1e2242eae6a1" providerId="ADAL" clId="{68A16E16-038D-4925-8CB9-06EAF275D11A}" dt="2023-02-22T11:18:53.455" v="1" actId="2696"/>
        <pc:sldMkLst>
          <pc:docMk/>
          <pc:sldMk cId="3281919927" sldId="412"/>
        </pc:sldMkLst>
      </pc:sldChg>
      <pc:sldChg chg="del">
        <pc:chgData name="Phoebe Njihia" userId="61e53c1c-6f94-4bc3-91aa-1e2242eae6a1" providerId="ADAL" clId="{68A16E16-038D-4925-8CB9-06EAF275D11A}" dt="2023-02-22T11:18:53.455" v="1" actId="2696"/>
        <pc:sldMkLst>
          <pc:docMk/>
          <pc:sldMk cId="742020442" sldId="414"/>
        </pc:sldMkLst>
      </pc:sldChg>
      <pc:sldChg chg="del">
        <pc:chgData name="Phoebe Njihia" userId="61e53c1c-6f94-4bc3-91aa-1e2242eae6a1" providerId="ADAL" clId="{68A16E16-038D-4925-8CB9-06EAF275D11A}" dt="2023-02-22T11:19:06.470" v="2" actId="2696"/>
        <pc:sldMkLst>
          <pc:docMk/>
          <pc:sldMk cId="899575014" sldId="416"/>
        </pc:sldMkLst>
      </pc:sldChg>
      <pc:sldChg chg="del">
        <pc:chgData name="Phoebe Njihia" userId="61e53c1c-6f94-4bc3-91aa-1e2242eae6a1" providerId="ADAL" clId="{68A16E16-038D-4925-8CB9-06EAF275D11A}" dt="2023-02-22T11:19:25.433" v="3" actId="2696"/>
        <pc:sldMkLst>
          <pc:docMk/>
          <pc:sldMk cId="2917452096" sldId="417"/>
        </pc:sldMkLst>
      </pc:sldChg>
      <pc:sldChg chg="del">
        <pc:chgData name="Phoebe Njihia" userId="61e53c1c-6f94-4bc3-91aa-1e2242eae6a1" providerId="ADAL" clId="{68A16E16-038D-4925-8CB9-06EAF275D11A}" dt="2023-02-22T11:19:06.470" v="2" actId="2696"/>
        <pc:sldMkLst>
          <pc:docMk/>
          <pc:sldMk cId="4198518633" sldId="419"/>
        </pc:sldMkLst>
      </pc:sldChg>
      <pc:sldChg chg="del">
        <pc:chgData name="Phoebe Njihia" userId="61e53c1c-6f94-4bc3-91aa-1e2242eae6a1" providerId="ADAL" clId="{68A16E16-038D-4925-8CB9-06EAF275D11A}" dt="2023-02-22T11:19:35.122" v="4" actId="2696"/>
        <pc:sldMkLst>
          <pc:docMk/>
          <pc:sldMk cId="3481312179" sldId="421"/>
        </pc:sldMkLst>
      </pc:sldChg>
      <pc:sldChg chg="del">
        <pc:chgData name="Phoebe Njihia" userId="61e53c1c-6f94-4bc3-91aa-1e2242eae6a1" providerId="ADAL" clId="{68A16E16-038D-4925-8CB9-06EAF275D11A}" dt="2023-02-22T11:19:25.433" v="3" actId="2696"/>
        <pc:sldMkLst>
          <pc:docMk/>
          <pc:sldMk cId="4149799559" sldId="422"/>
        </pc:sldMkLst>
      </pc:sldChg>
      <pc:sldChg chg="del">
        <pc:chgData name="Phoebe Njihia" userId="61e53c1c-6f94-4bc3-91aa-1e2242eae6a1" providerId="ADAL" clId="{68A16E16-038D-4925-8CB9-06EAF275D11A}" dt="2023-02-22T11:19:25.433" v="3" actId="2696"/>
        <pc:sldMkLst>
          <pc:docMk/>
          <pc:sldMk cId="896819936" sldId="423"/>
        </pc:sldMkLst>
      </pc:sldChg>
      <pc:sldChg chg="del">
        <pc:chgData name="Phoebe Njihia" userId="61e53c1c-6f94-4bc3-91aa-1e2242eae6a1" providerId="ADAL" clId="{68A16E16-038D-4925-8CB9-06EAF275D11A}" dt="2023-02-22T11:19:06.470" v="2" actId="2696"/>
        <pc:sldMkLst>
          <pc:docMk/>
          <pc:sldMk cId="655654976" sldId="424"/>
        </pc:sldMkLst>
      </pc:sldChg>
      <pc:sldChg chg="del">
        <pc:chgData name="Phoebe Njihia" userId="61e53c1c-6f94-4bc3-91aa-1e2242eae6a1" providerId="ADAL" clId="{68A16E16-038D-4925-8CB9-06EAF275D11A}" dt="2023-02-22T11:19:06.470" v="2" actId="2696"/>
        <pc:sldMkLst>
          <pc:docMk/>
          <pc:sldMk cId="3967723739" sldId="425"/>
        </pc:sldMkLst>
      </pc:sldChg>
      <pc:sldChg chg="del">
        <pc:chgData name="Phoebe Njihia" userId="61e53c1c-6f94-4bc3-91aa-1e2242eae6a1" providerId="ADAL" clId="{68A16E16-038D-4925-8CB9-06EAF275D11A}" dt="2023-02-22T11:19:35.122" v="4" actId="2696"/>
        <pc:sldMkLst>
          <pc:docMk/>
          <pc:sldMk cId="791546400" sldId="426"/>
        </pc:sldMkLst>
      </pc:sldChg>
      <pc:sldChg chg="del">
        <pc:chgData name="Phoebe Njihia" userId="61e53c1c-6f94-4bc3-91aa-1e2242eae6a1" providerId="ADAL" clId="{68A16E16-038D-4925-8CB9-06EAF275D11A}" dt="2023-02-22T11:18:53.455" v="1" actId="2696"/>
        <pc:sldMkLst>
          <pc:docMk/>
          <pc:sldMk cId="15829409" sldId="429"/>
        </pc:sldMkLst>
      </pc:sldChg>
      <pc:sldChg chg="del">
        <pc:chgData name="Phoebe Njihia" userId="61e53c1c-6f94-4bc3-91aa-1e2242eae6a1" providerId="ADAL" clId="{68A16E16-038D-4925-8CB9-06EAF275D11A}" dt="2023-02-22T11:18:53.455" v="1" actId="2696"/>
        <pc:sldMkLst>
          <pc:docMk/>
          <pc:sldMk cId="3747149683" sldId="430"/>
        </pc:sldMkLst>
      </pc:sldChg>
      <pc:sldChg chg="del">
        <pc:chgData name="Phoebe Njihia" userId="61e53c1c-6f94-4bc3-91aa-1e2242eae6a1" providerId="ADAL" clId="{68A16E16-038D-4925-8CB9-06EAF275D11A}" dt="2023-02-22T11:18:53.455" v="1" actId="2696"/>
        <pc:sldMkLst>
          <pc:docMk/>
          <pc:sldMk cId="3557807169" sldId="431"/>
        </pc:sldMkLst>
      </pc:sldChg>
      <pc:sldChg chg="del">
        <pc:chgData name="Phoebe Njihia" userId="61e53c1c-6f94-4bc3-91aa-1e2242eae6a1" providerId="ADAL" clId="{68A16E16-038D-4925-8CB9-06EAF275D11A}" dt="2023-02-22T11:19:35.122" v="4" actId="2696"/>
        <pc:sldMkLst>
          <pc:docMk/>
          <pc:sldMk cId="3509725147" sldId="432"/>
        </pc:sldMkLst>
      </pc:sldChg>
      <pc:sldChg chg="del">
        <pc:chgData name="Phoebe Njihia" userId="61e53c1c-6f94-4bc3-91aa-1e2242eae6a1" providerId="ADAL" clId="{68A16E16-038D-4925-8CB9-06EAF275D11A}" dt="2023-02-22T11:19:35.122" v="4" actId="2696"/>
        <pc:sldMkLst>
          <pc:docMk/>
          <pc:sldMk cId="1869457320" sldId="433"/>
        </pc:sldMkLst>
      </pc:sldChg>
      <pc:sldChg chg="del">
        <pc:chgData name="Phoebe Njihia" userId="61e53c1c-6f94-4bc3-91aa-1e2242eae6a1" providerId="ADAL" clId="{68A16E16-038D-4925-8CB9-06EAF275D11A}" dt="2023-02-22T11:19:50.916" v="17" actId="47"/>
        <pc:sldMkLst>
          <pc:docMk/>
          <pc:sldMk cId="304427880" sldId="434"/>
        </pc:sldMkLst>
      </pc:sldChg>
      <pc:sldChg chg="del">
        <pc:chgData name="Phoebe Njihia" userId="61e53c1c-6f94-4bc3-91aa-1e2242eae6a1" providerId="ADAL" clId="{68A16E16-038D-4925-8CB9-06EAF275D11A}" dt="2023-02-22T11:19:49.585" v="15" actId="47"/>
        <pc:sldMkLst>
          <pc:docMk/>
          <pc:sldMk cId="4087313475" sldId="435"/>
        </pc:sldMkLst>
      </pc:sldChg>
      <pc:sldChg chg="del">
        <pc:chgData name="Phoebe Njihia" userId="61e53c1c-6f94-4bc3-91aa-1e2242eae6a1" providerId="ADAL" clId="{68A16E16-038D-4925-8CB9-06EAF275D11A}" dt="2023-02-22T11:19:49.385" v="14" actId="47"/>
        <pc:sldMkLst>
          <pc:docMk/>
          <pc:sldMk cId="4249743281" sldId="436"/>
        </pc:sldMkLst>
      </pc:sldChg>
      <pc:sldChg chg="del">
        <pc:chgData name="Phoebe Njihia" userId="61e53c1c-6f94-4bc3-91aa-1e2242eae6a1" providerId="ADAL" clId="{68A16E16-038D-4925-8CB9-06EAF275D11A}" dt="2023-02-22T11:19:48.884" v="11" actId="47"/>
        <pc:sldMkLst>
          <pc:docMk/>
          <pc:sldMk cId="2336834783" sldId="437"/>
        </pc:sldMkLst>
      </pc:sldChg>
      <pc:sldChg chg="del">
        <pc:chgData name="Phoebe Njihia" userId="61e53c1c-6f94-4bc3-91aa-1e2242eae6a1" providerId="ADAL" clId="{68A16E16-038D-4925-8CB9-06EAF275D11A}" dt="2023-02-22T11:18:53.455" v="1" actId="2696"/>
        <pc:sldMkLst>
          <pc:docMk/>
          <pc:sldMk cId="2895233474" sldId="438"/>
        </pc:sldMkLst>
      </pc:sldChg>
      <pc:sldChg chg="del">
        <pc:chgData name="Phoebe Njihia" userId="61e53c1c-6f94-4bc3-91aa-1e2242eae6a1" providerId="ADAL" clId="{68A16E16-038D-4925-8CB9-06EAF275D11A}" dt="2023-02-22T11:19:49.772" v="16" actId="47"/>
        <pc:sldMkLst>
          <pc:docMk/>
          <pc:sldMk cId="3063105626" sldId="440"/>
        </pc:sldMkLst>
      </pc:sldChg>
      <pc:sldChg chg="del">
        <pc:chgData name="Phoebe Njihia" userId="61e53c1c-6f94-4bc3-91aa-1e2242eae6a1" providerId="ADAL" clId="{68A16E16-038D-4925-8CB9-06EAF275D11A}" dt="2023-02-22T11:19:49.050" v="12" actId="47"/>
        <pc:sldMkLst>
          <pc:docMk/>
          <pc:sldMk cId="1851751540" sldId="441"/>
        </pc:sldMkLst>
      </pc:sldChg>
      <pc:sldChg chg="del">
        <pc:chgData name="Phoebe Njihia" userId="61e53c1c-6f94-4bc3-91aa-1e2242eae6a1" providerId="ADAL" clId="{68A16E16-038D-4925-8CB9-06EAF275D11A}" dt="2023-02-22T11:19:48.550" v="9" actId="47"/>
        <pc:sldMkLst>
          <pc:docMk/>
          <pc:sldMk cId="1141369545" sldId="442"/>
        </pc:sldMkLst>
      </pc:sldChg>
      <pc:sldChg chg="del">
        <pc:chgData name="Phoebe Njihia" userId="61e53c1c-6f94-4bc3-91aa-1e2242eae6a1" providerId="ADAL" clId="{68A16E16-038D-4925-8CB9-06EAF275D11A}" dt="2023-02-22T11:19:48.715" v="10" actId="47"/>
        <pc:sldMkLst>
          <pc:docMk/>
          <pc:sldMk cId="991711156" sldId="443"/>
        </pc:sldMkLst>
      </pc:sldChg>
      <pc:sldChg chg="del">
        <pc:chgData name="Phoebe Njihia" userId="61e53c1c-6f94-4bc3-91aa-1e2242eae6a1" providerId="ADAL" clId="{68A16E16-038D-4925-8CB9-06EAF275D11A}" dt="2023-02-22T11:19:44.730" v="5" actId="2696"/>
        <pc:sldMkLst>
          <pc:docMk/>
          <pc:sldMk cId="4174428102" sldId="444"/>
        </pc:sldMkLst>
      </pc:sldChg>
      <pc:sldChg chg="del">
        <pc:chgData name="Phoebe Njihia" userId="61e53c1c-6f94-4bc3-91aa-1e2242eae6a1" providerId="ADAL" clId="{68A16E16-038D-4925-8CB9-06EAF275D11A}" dt="2023-02-22T11:19:48.395" v="8" actId="47"/>
        <pc:sldMkLst>
          <pc:docMk/>
          <pc:sldMk cId="108287859" sldId="446"/>
        </pc:sldMkLst>
      </pc:sldChg>
      <pc:sldChg chg="del">
        <pc:chgData name="Phoebe Njihia" userId="61e53c1c-6f94-4bc3-91aa-1e2242eae6a1" providerId="ADAL" clId="{68A16E16-038D-4925-8CB9-06EAF275D11A}" dt="2023-02-22T11:19:48.180" v="7" actId="47"/>
        <pc:sldMkLst>
          <pc:docMk/>
          <pc:sldMk cId="420383015" sldId="447"/>
        </pc:sldMkLst>
      </pc:sldChg>
      <pc:sldChg chg="del">
        <pc:chgData name="Phoebe Njihia" userId="61e53c1c-6f94-4bc3-91aa-1e2242eae6a1" providerId="ADAL" clId="{68A16E16-038D-4925-8CB9-06EAF275D11A}" dt="2023-02-22T11:19:47.859" v="6" actId="47"/>
        <pc:sldMkLst>
          <pc:docMk/>
          <pc:sldMk cId="2687449871" sldId="449"/>
        </pc:sldMkLst>
      </pc:sldChg>
      <pc:sldChg chg="del">
        <pc:chgData name="Phoebe Njihia" userId="61e53c1c-6f94-4bc3-91aa-1e2242eae6a1" providerId="ADAL" clId="{68A16E16-038D-4925-8CB9-06EAF275D11A}" dt="2023-02-22T11:19:49.212" v="13" actId="47"/>
        <pc:sldMkLst>
          <pc:docMk/>
          <pc:sldMk cId="3653548500" sldId="450"/>
        </pc:sldMkLst>
      </pc:sldChg>
      <pc:sldChg chg="del">
        <pc:chgData name="Phoebe Njihia" userId="61e53c1c-6f94-4bc3-91aa-1e2242eae6a1" providerId="ADAL" clId="{68A16E16-038D-4925-8CB9-06EAF275D11A}" dt="2023-02-22T11:19:06.470" v="2" actId="2696"/>
        <pc:sldMkLst>
          <pc:docMk/>
          <pc:sldMk cId="3817310540" sldId="453"/>
        </pc:sldMkLst>
      </pc:sldChg>
      <pc:sldChg chg="del">
        <pc:chgData name="Phoebe Njihia" userId="61e53c1c-6f94-4bc3-91aa-1e2242eae6a1" providerId="ADAL" clId="{68A16E16-038D-4925-8CB9-06EAF275D11A}" dt="2023-02-22T11:19:06.470" v="2" actId="2696"/>
        <pc:sldMkLst>
          <pc:docMk/>
          <pc:sldMk cId="1443319434" sldId="456"/>
        </pc:sldMkLst>
      </pc:sldChg>
      <pc:sldChg chg="del">
        <pc:chgData name="Phoebe Njihia" userId="61e53c1c-6f94-4bc3-91aa-1e2242eae6a1" providerId="ADAL" clId="{68A16E16-038D-4925-8CB9-06EAF275D11A}" dt="2023-02-22T11:19:06.470" v="2" actId="2696"/>
        <pc:sldMkLst>
          <pc:docMk/>
          <pc:sldMk cId="3034373702" sldId="457"/>
        </pc:sldMkLst>
      </pc:sldChg>
      <pc:sldChg chg="del">
        <pc:chgData name="Phoebe Njihia" userId="61e53c1c-6f94-4bc3-91aa-1e2242eae6a1" providerId="ADAL" clId="{68A16E16-038D-4925-8CB9-06EAF275D11A}" dt="2023-02-22T11:19:06.470" v="2" actId="2696"/>
        <pc:sldMkLst>
          <pc:docMk/>
          <pc:sldMk cId="1192054542" sldId="458"/>
        </pc:sldMkLst>
      </pc:sldChg>
    </pc:docChg>
  </pc:docChgLst>
  <pc:docChgLst>
    <pc:chgData name="Phoebe Njihia" userId="61e53c1c-6f94-4bc3-91aa-1e2242eae6a1" providerId="ADAL" clId="{60A5EA43-8A24-4507-9BD1-B8F9599E416E}"/>
    <pc:docChg chg="undo custSel modSld">
      <pc:chgData name="Phoebe Njihia" userId="61e53c1c-6f94-4bc3-91aa-1e2242eae6a1" providerId="ADAL" clId="{60A5EA43-8A24-4507-9BD1-B8F9599E416E}" dt="2023-02-01T13:50:17.368" v="73" actId="20577"/>
      <pc:docMkLst>
        <pc:docMk/>
      </pc:docMkLst>
      <pc:sldChg chg="addSp delSp modSp mod">
        <pc:chgData name="Phoebe Njihia" userId="61e53c1c-6f94-4bc3-91aa-1e2242eae6a1" providerId="ADAL" clId="{60A5EA43-8A24-4507-9BD1-B8F9599E416E}" dt="2023-02-01T13:41:15.647" v="57" actId="20577"/>
        <pc:sldMkLst>
          <pc:docMk/>
          <pc:sldMk cId="896819936" sldId="423"/>
        </pc:sldMkLst>
        <pc:spChg chg="mod">
          <ac:chgData name="Phoebe Njihia" userId="61e53c1c-6f94-4bc3-91aa-1e2242eae6a1" providerId="ADAL" clId="{60A5EA43-8A24-4507-9BD1-B8F9599E416E}" dt="2023-02-01T13:41:15.647" v="57" actId="20577"/>
          <ac:spMkLst>
            <pc:docMk/>
            <pc:sldMk cId="896819936" sldId="423"/>
            <ac:spMk id="8" creationId="{5DFBF476-7221-BDBB-46D9-2B119065212B}"/>
          </ac:spMkLst>
        </pc:spChg>
        <pc:picChg chg="del">
          <ac:chgData name="Phoebe Njihia" userId="61e53c1c-6f94-4bc3-91aa-1e2242eae6a1" providerId="ADAL" clId="{60A5EA43-8A24-4507-9BD1-B8F9599E416E}" dt="2023-02-01T13:39:35.836" v="6" actId="21"/>
          <ac:picMkLst>
            <pc:docMk/>
            <pc:sldMk cId="896819936" sldId="423"/>
            <ac:picMk id="13" creationId="{19EB444E-7707-11D6-D031-30FAFFA45FBF}"/>
          </ac:picMkLst>
        </pc:picChg>
        <pc:picChg chg="add mod">
          <ac:chgData name="Phoebe Njihia" userId="61e53c1c-6f94-4bc3-91aa-1e2242eae6a1" providerId="ADAL" clId="{60A5EA43-8A24-4507-9BD1-B8F9599E416E}" dt="2023-02-01T13:40:01.490" v="11" actId="14100"/>
          <ac:picMkLst>
            <pc:docMk/>
            <pc:sldMk cId="896819936" sldId="423"/>
            <ac:picMk id="1026" creationId="{F83EFF30-82EF-959C-71D5-0B0D74D42D16}"/>
          </ac:picMkLst>
        </pc:picChg>
      </pc:sldChg>
      <pc:sldChg chg="modSp mod">
        <pc:chgData name="Phoebe Njihia" userId="61e53c1c-6f94-4bc3-91aa-1e2242eae6a1" providerId="ADAL" clId="{60A5EA43-8A24-4507-9BD1-B8F9599E416E}" dt="2023-02-01T13:50:17.368" v="73" actId="20577"/>
        <pc:sldMkLst>
          <pc:docMk/>
          <pc:sldMk cId="2895233474" sldId="438"/>
        </pc:sldMkLst>
        <pc:spChg chg="mod">
          <ac:chgData name="Phoebe Njihia" userId="61e53c1c-6f94-4bc3-91aa-1e2242eae6a1" providerId="ADAL" clId="{60A5EA43-8A24-4507-9BD1-B8F9599E416E}" dt="2023-02-01T13:50:17.368" v="73" actId="20577"/>
          <ac:spMkLst>
            <pc:docMk/>
            <pc:sldMk cId="2895233474" sldId="438"/>
            <ac:spMk id="13" creationId="{576AC591-8833-0DCD-2A7B-29A8267AFBBA}"/>
          </ac:spMkLst>
        </pc:spChg>
      </pc:sldChg>
      <pc:sldChg chg="modSp mod">
        <pc:chgData name="Phoebe Njihia" userId="61e53c1c-6f94-4bc3-91aa-1e2242eae6a1" providerId="ADAL" clId="{60A5EA43-8A24-4507-9BD1-B8F9599E416E}" dt="2023-02-01T13:44:02.426" v="59" actId="20578"/>
        <pc:sldMkLst>
          <pc:docMk/>
          <pc:sldMk cId="420383015" sldId="447"/>
        </pc:sldMkLst>
        <pc:spChg chg="mod">
          <ac:chgData name="Phoebe Njihia" userId="61e53c1c-6f94-4bc3-91aa-1e2242eae6a1" providerId="ADAL" clId="{60A5EA43-8A24-4507-9BD1-B8F9599E416E}" dt="2023-02-01T13:44:02.426" v="59" actId="20578"/>
          <ac:spMkLst>
            <pc:docMk/>
            <pc:sldMk cId="420383015" sldId="447"/>
            <ac:spMk id="2" creationId="{EE509CC6-53B3-9F7F-A6EF-D0ECB480424C}"/>
          </ac:spMkLst>
        </pc:spChg>
      </pc:sldChg>
    </pc:docChg>
  </pc:docChgLst>
  <pc:docChgLst>
    <pc:chgData name="Iva Vavic" userId="13a89f61-d74e-4100-9f82-8f9fd7ea3560" providerId="ADAL" clId="{084123DA-2B02-8143-8AF1-A7929300F70C}"/>
    <pc:docChg chg="undo custSel modSld">
      <pc:chgData name="Iva Vavic" userId="13a89f61-d74e-4100-9f82-8f9fd7ea3560" providerId="ADAL" clId="{084123DA-2B02-8143-8AF1-A7929300F70C}" dt="2023-05-17T08:25:02.227" v="4"/>
      <pc:docMkLst>
        <pc:docMk/>
      </pc:docMkLst>
      <pc:sldChg chg="addSp delSp">
        <pc:chgData name="Iva Vavic" userId="13a89f61-d74e-4100-9f82-8f9fd7ea3560" providerId="ADAL" clId="{084123DA-2B02-8143-8AF1-A7929300F70C}" dt="2023-05-17T08:25:02.227" v="4"/>
        <pc:sldMkLst>
          <pc:docMk/>
          <pc:sldMk cId="1525568896" sldId="427"/>
        </pc:sldMkLst>
        <pc:inkChg chg="add del">
          <ac:chgData name="Iva Vavic" userId="13a89f61-d74e-4100-9f82-8f9fd7ea3560" providerId="ADAL" clId="{084123DA-2B02-8143-8AF1-A7929300F70C}" dt="2023-05-17T08:25:02.227" v="4"/>
          <ac:inkMkLst>
            <pc:docMk/>
            <pc:sldMk cId="1525568896" sldId="427"/>
            <ac:inkMk id="3" creationId="{45F6108E-7D81-8437-1C90-5EB857FDADA6}"/>
          </ac:inkMkLst>
        </pc:inkChg>
        <pc:inkChg chg="add del">
          <ac:chgData name="Iva Vavic" userId="13a89f61-d74e-4100-9f82-8f9fd7ea3560" providerId="ADAL" clId="{084123DA-2B02-8143-8AF1-A7929300F70C}" dt="2023-05-17T08:25:02.011" v="3"/>
          <ac:inkMkLst>
            <pc:docMk/>
            <pc:sldMk cId="1525568896" sldId="427"/>
            <ac:inkMk id="4" creationId="{2B088B1B-70EE-AF3A-3626-04190BAC8E89}"/>
          </ac:inkMkLst>
        </pc:inkChg>
        <pc:inkChg chg="add del reco">
          <ac:chgData name="Iva Vavic" userId="13a89f61-d74e-4100-9f82-8f9fd7ea3560" providerId="ADAL" clId="{084123DA-2B02-8143-8AF1-A7929300F70C}" dt="2023-05-17T08:25:02.011" v="3"/>
          <ac:inkMkLst>
            <pc:docMk/>
            <pc:sldMk cId="1525568896" sldId="427"/>
            <ac:inkMk id="6" creationId="{59B8FF46-EC95-F4F5-B8B7-C6E74F522ED4}"/>
          </ac:inkMkLst>
        </pc:inkChg>
      </pc:sldChg>
    </pc:docChg>
  </pc:docChgLst>
  <pc:docChgLst>
    <pc:chgData name="Phoebe Njihia" userId="61e53c1c-6f94-4bc3-91aa-1e2242eae6a1" providerId="ADAL" clId="{844AC723-1F5A-4E3E-904A-3ECB61CB652E}"/>
    <pc:docChg chg="custSel addSld delSld modSld sldOrd">
      <pc:chgData name="Phoebe Njihia" userId="61e53c1c-6f94-4bc3-91aa-1e2242eae6a1" providerId="ADAL" clId="{844AC723-1F5A-4E3E-904A-3ECB61CB652E}" dt="2023-02-19T11:07:16.192" v="1477" actId="33524"/>
      <pc:docMkLst>
        <pc:docMk/>
      </pc:docMkLst>
      <pc:sldChg chg="modSp add mod ord setBg">
        <pc:chgData name="Phoebe Njihia" userId="61e53c1c-6f94-4bc3-91aa-1e2242eae6a1" providerId="ADAL" clId="{844AC723-1F5A-4E3E-904A-3ECB61CB652E}" dt="2023-02-19T11:02:58.394" v="1476"/>
        <pc:sldMkLst>
          <pc:docMk/>
          <pc:sldMk cId="2265858915" sldId="266"/>
        </pc:sldMkLst>
        <pc:spChg chg="mod">
          <ac:chgData name="Phoebe Njihia" userId="61e53c1c-6f94-4bc3-91aa-1e2242eae6a1" providerId="ADAL" clId="{844AC723-1F5A-4E3E-904A-3ECB61CB652E}" dt="2023-02-19T11:02:15.561" v="1454" actId="20577"/>
          <ac:spMkLst>
            <pc:docMk/>
            <pc:sldMk cId="2265858915" sldId="266"/>
            <ac:spMk id="7" creationId="{8BC65051-CD12-F410-8DCE-CB3DD714B380}"/>
          </ac:spMkLst>
        </pc:spChg>
        <pc:spChg chg="mod">
          <ac:chgData name="Phoebe Njihia" userId="61e53c1c-6f94-4bc3-91aa-1e2242eae6a1" providerId="ADAL" clId="{844AC723-1F5A-4E3E-904A-3ECB61CB652E}" dt="2023-02-19T11:02:34.145" v="1474" actId="20577"/>
          <ac:spMkLst>
            <pc:docMk/>
            <pc:sldMk cId="2265858915" sldId="266"/>
            <ac:spMk id="9" creationId="{B91D76C8-B40B-82DF-A463-7FA49157F0E0}"/>
          </ac:spMkLst>
        </pc:spChg>
      </pc:sldChg>
      <pc:sldChg chg="modSp mod">
        <pc:chgData name="Phoebe Njihia" userId="61e53c1c-6f94-4bc3-91aa-1e2242eae6a1" providerId="ADAL" clId="{844AC723-1F5A-4E3E-904A-3ECB61CB652E}" dt="2023-02-19T07:13:16.892" v="481" actId="20577"/>
        <pc:sldMkLst>
          <pc:docMk/>
          <pc:sldMk cId="899575014" sldId="416"/>
        </pc:sldMkLst>
        <pc:spChg chg="mod">
          <ac:chgData name="Phoebe Njihia" userId="61e53c1c-6f94-4bc3-91aa-1e2242eae6a1" providerId="ADAL" clId="{844AC723-1F5A-4E3E-904A-3ECB61CB652E}" dt="2023-02-19T07:13:16.892" v="481" actId="20577"/>
          <ac:spMkLst>
            <pc:docMk/>
            <pc:sldMk cId="899575014" sldId="416"/>
            <ac:spMk id="9" creationId="{2290C048-F8C3-1FB0-7CEE-39B975090525}"/>
          </ac:spMkLst>
        </pc:spChg>
      </pc:sldChg>
      <pc:sldChg chg="addSp delSp modSp mod">
        <pc:chgData name="Phoebe Njihia" userId="61e53c1c-6f94-4bc3-91aa-1e2242eae6a1" providerId="ADAL" clId="{844AC723-1F5A-4E3E-904A-3ECB61CB652E}" dt="2023-02-19T08:15:19.029" v="1356" actId="14100"/>
        <pc:sldMkLst>
          <pc:docMk/>
          <pc:sldMk cId="655654976" sldId="424"/>
        </pc:sldMkLst>
        <pc:picChg chg="add mod">
          <ac:chgData name="Phoebe Njihia" userId="61e53c1c-6f94-4bc3-91aa-1e2242eae6a1" providerId="ADAL" clId="{844AC723-1F5A-4E3E-904A-3ECB61CB652E}" dt="2023-02-19T08:10:54.174" v="1262" actId="1076"/>
          <ac:picMkLst>
            <pc:docMk/>
            <pc:sldMk cId="655654976" sldId="424"/>
            <ac:picMk id="6" creationId="{81C8FB91-4637-A75B-B964-8BED731F4CDC}"/>
          </ac:picMkLst>
        </pc:picChg>
        <pc:picChg chg="del">
          <ac:chgData name="Phoebe Njihia" userId="61e53c1c-6f94-4bc3-91aa-1e2242eae6a1" providerId="ADAL" clId="{844AC723-1F5A-4E3E-904A-3ECB61CB652E}" dt="2023-02-19T08:10:09.407" v="1260" actId="21"/>
          <ac:picMkLst>
            <pc:docMk/>
            <pc:sldMk cId="655654976" sldId="424"/>
            <ac:picMk id="18" creationId="{2042702E-010C-42BB-6302-06622FA540B8}"/>
          </ac:picMkLst>
        </pc:picChg>
        <pc:cxnChg chg="mod">
          <ac:chgData name="Phoebe Njihia" userId="61e53c1c-6f94-4bc3-91aa-1e2242eae6a1" providerId="ADAL" clId="{844AC723-1F5A-4E3E-904A-3ECB61CB652E}" dt="2023-02-19T08:15:19.029" v="1356" actId="14100"/>
          <ac:cxnSpMkLst>
            <pc:docMk/>
            <pc:sldMk cId="655654976" sldId="424"/>
            <ac:cxnSpMk id="20" creationId="{3484CB36-701B-9A1E-3144-1545B3F1B2DA}"/>
          </ac:cxnSpMkLst>
        </pc:cxnChg>
        <pc:cxnChg chg="del">
          <ac:chgData name="Phoebe Njihia" userId="61e53c1c-6f94-4bc3-91aa-1e2242eae6a1" providerId="ADAL" clId="{844AC723-1F5A-4E3E-904A-3ECB61CB652E}" dt="2023-02-19T08:10:59.256" v="1263" actId="21"/>
          <ac:cxnSpMkLst>
            <pc:docMk/>
            <pc:sldMk cId="655654976" sldId="424"/>
            <ac:cxnSpMk id="26" creationId="{DF2A2C91-F5FA-211E-20CF-9B0D5B843767}"/>
          </ac:cxnSpMkLst>
        </pc:cxnChg>
        <pc:cxnChg chg="mod">
          <ac:chgData name="Phoebe Njihia" userId="61e53c1c-6f94-4bc3-91aa-1e2242eae6a1" providerId="ADAL" clId="{844AC723-1F5A-4E3E-904A-3ECB61CB652E}" dt="2023-02-19T08:11:12.066" v="1266" actId="208"/>
          <ac:cxnSpMkLst>
            <pc:docMk/>
            <pc:sldMk cId="655654976" sldId="424"/>
            <ac:cxnSpMk id="32" creationId="{424A2FC8-B806-0793-1C59-52ED45F76708}"/>
          </ac:cxnSpMkLst>
        </pc:cxnChg>
      </pc:sldChg>
      <pc:sldChg chg="modSp mod">
        <pc:chgData name="Phoebe Njihia" userId="61e53c1c-6f94-4bc3-91aa-1e2242eae6a1" providerId="ADAL" clId="{844AC723-1F5A-4E3E-904A-3ECB61CB652E}" dt="2023-02-19T08:14:40.237" v="1353" actId="113"/>
        <pc:sldMkLst>
          <pc:docMk/>
          <pc:sldMk cId="3967723739" sldId="425"/>
        </pc:sldMkLst>
        <pc:spChg chg="mod">
          <ac:chgData name="Phoebe Njihia" userId="61e53c1c-6f94-4bc3-91aa-1e2242eae6a1" providerId="ADAL" clId="{844AC723-1F5A-4E3E-904A-3ECB61CB652E}" dt="2023-02-19T08:14:40.237" v="1353" actId="113"/>
          <ac:spMkLst>
            <pc:docMk/>
            <pc:sldMk cId="3967723739" sldId="425"/>
            <ac:spMk id="9" creationId="{2290C048-F8C3-1FB0-7CEE-39B975090525}"/>
          </ac:spMkLst>
        </pc:spChg>
      </pc:sldChg>
      <pc:sldChg chg="modSp mod">
        <pc:chgData name="Phoebe Njihia" userId="61e53c1c-6f94-4bc3-91aa-1e2242eae6a1" providerId="ADAL" clId="{844AC723-1F5A-4E3E-904A-3ECB61CB652E}" dt="2023-02-19T11:07:16.192" v="1477" actId="33524"/>
        <pc:sldMkLst>
          <pc:docMk/>
          <pc:sldMk cId="420383015" sldId="447"/>
        </pc:sldMkLst>
        <pc:spChg chg="mod">
          <ac:chgData name="Phoebe Njihia" userId="61e53c1c-6f94-4bc3-91aa-1e2242eae6a1" providerId="ADAL" clId="{844AC723-1F5A-4E3E-904A-3ECB61CB652E}" dt="2023-02-19T11:07:16.192" v="1477" actId="33524"/>
          <ac:spMkLst>
            <pc:docMk/>
            <pc:sldMk cId="420383015" sldId="447"/>
            <ac:spMk id="2" creationId="{EE509CC6-53B3-9F7F-A6EF-D0ECB480424C}"/>
          </ac:spMkLst>
        </pc:spChg>
      </pc:sldChg>
      <pc:sldChg chg="del">
        <pc:chgData name="Phoebe Njihia" userId="61e53c1c-6f94-4bc3-91aa-1e2242eae6a1" providerId="ADAL" clId="{844AC723-1F5A-4E3E-904A-3ECB61CB652E}" dt="2023-02-19T11:02:41.863" v="1475" actId="2696"/>
        <pc:sldMkLst>
          <pc:docMk/>
          <pc:sldMk cId="1356075388" sldId="448"/>
        </pc:sldMkLst>
      </pc:sldChg>
      <pc:sldChg chg="addSp delSp modSp mod">
        <pc:chgData name="Phoebe Njihia" userId="61e53c1c-6f94-4bc3-91aa-1e2242eae6a1" providerId="ADAL" clId="{844AC723-1F5A-4E3E-904A-3ECB61CB652E}" dt="2023-02-19T08:26:18.477" v="1401" actId="255"/>
        <pc:sldMkLst>
          <pc:docMk/>
          <pc:sldMk cId="3817310540" sldId="453"/>
        </pc:sldMkLst>
        <pc:spChg chg="mod">
          <ac:chgData name="Phoebe Njihia" userId="61e53c1c-6f94-4bc3-91aa-1e2242eae6a1" providerId="ADAL" clId="{844AC723-1F5A-4E3E-904A-3ECB61CB652E}" dt="2023-02-19T08:26:18.477" v="1401" actId="255"/>
          <ac:spMkLst>
            <pc:docMk/>
            <pc:sldMk cId="3817310540" sldId="453"/>
            <ac:spMk id="9" creationId="{2290C048-F8C3-1FB0-7CEE-39B975090525}"/>
          </ac:spMkLst>
        </pc:spChg>
        <pc:spChg chg="mod">
          <ac:chgData name="Phoebe Njihia" userId="61e53c1c-6f94-4bc3-91aa-1e2242eae6a1" providerId="ADAL" clId="{844AC723-1F5A-4E3E-904A-3ECB61CB652E}" dt="2023-02-19T08:06:49.375" v="1249" actId="1076"/>
          <ac:spMkLst>
            <pc:docMk/>
            <pc:sldMk cId="3817310540" sldId="453"/>
            <ac:spMk id="13" creationId="{700CF12E-0359-916C-3EEF-8CB687F2E599}"/>
          </ac:spMkLst>
        </pc:spChg>
        <pc:spChg chg="mod">
          <ac:chgData name="Phoebe Njihia" userId="61e53c1c-6f94-4bc3-91aa-1e2242eae6a1" providerId="ADAL" clId="{844AC723-1F5A-4E3E-904A-3ECB61CB652E}" dt="2023-02-19T08:24:57.878" v="1391" actId="113"/>
          <ac:spMkLst>
            <pc:docMk/>
            <pc:sldMk cId="3817310540" sldId="453"/>
            <ac:spMk id="14" creationId="{28BE382E-C278-52C3-8ED7-76CB303F32CC}"/>
          </ac:spMkLst>
        </pc:spChg>
        <pc:picChg chg="add del mod">
          <ac:chgData name="Phoebe Njihia" userId="61e53c1c-6f94-4bc3-91aa-1e2242eae6a1" providerId="ADAL" clId="{844AC723-1F5A-4E3E-904A-3ECB61CB652E}" dt="2023-02-19T06:43:29.361" v="2" actId="21"/>
          <ac:picMkLst>
            <pc:docMk/>
            <pc:sldMk cId="3817310540" sldId="453"/>
            <ac:picMk id="2" creationId="{83DD64AE-DC8B-CAE2-BDF2-05F81DC73D80}"/>
          </ac:picMkLst>
        </pc:picChg>
        <pc:picChg chg="del">
          <ac:chgData name="Phoebe Njihia" userId="61e53c1c-6f94-4bc3-91aa-1e2242eae6a1" providerId="ADAL" clId="{844AC723-1F5A-4E3E-904A-3ECB61CB652E}" dt="2023-02-19T06:43:26.300" v="0" actId="21"/>
          <ac:picMkLst>
            <pc:docMk/>
            <pc:sldMk cId="3817310540" sldId="453"/>
            <ac:picMk id="3" creationId="{1BA16044-5483-F774-439E-A6E3437B0979}"/>
          </ac:picMkLst>
        </pc:picChg>
        <pc:picChg chg="add del mod ord">
          <ac:chgData name="Phoebe Njihia" userId="61e53c1c-6f94-4bc3-91aa-1e2242eae6a1" providerId="ADAL" clId="{844AC723-1F5A-4E3E-904A-3ECB61CB652E}" dt="2023-02-19T07:48:12.353" v="977" actId="21"/>
          <ac:picMkLst>
            <pc:docMk/>
            <pc:sldMk cId="3817310540" sldId="453"/>
            <ac:picMk id="6" creationId="{0AC39620-62FE-B634-FE88-CD9B3E258871}"/>
          </ac:picMkLst>
        </pc:picChg>
        <pc:picChg chg="mod">
          <ac:chgData name="Phoebe Njihia" userId="61e53c1c-6f94-4bc3-91aa-1e2242eae6a1" providerId="ADAL" clId="{844AC723-1F5A-4E3E-904A-3ECB61CB652E}" dt="2023-02-19T07:45:31.287" v="847" actId="1076"/>
          <ac:picMkLst>
            <pc:docMk/>
            <pc:sldMk cId="3817310540" sldId="453"/>
            <ac:picMk id="18" creationId="{BB00909F-390A-B077-1601-6B6814B4BE74}"/>
          </ac:picMkLst>
        </pc:picChg>
        <pc:picChg chg="add mod">
          <ac:chgData name="Phoebe Njihia" userId="61e53c1c-6f94-4bc3-91aa-1e2242eae6a1" providerId="ADAL" clId="{844AC723-1F5A-4E3E-904A-3ECB61CB652E}" dt="2023-02-19T07:58:52.298" v="1141" actId="1076"/>
          <ac:picMkLst>
            <pc:docMk/>
            <pc:sldMk cId="3817310540" sldId="453"/>
            <ac:picMk id="25" creationId="{CB41F42F-AA8B-105D-524B-03AC241A473F}"/>
          </ac:picMkLst>
        </pc:picChg>
        <pc:picChg chg="add del mod">
          <ac:chgData name="Phoebe Njihia" userId="61e53c1c-6f94-4bc3-91aa-1e2242eae6a1" providerId="ADAL" clId="{844AC723-1F5A-4E3E-904A-3ECB61CB652E}" dt="2023-02-19T08:01:53.273" v="1198" actId="21"/>
          <ac:picMkLst>
            <pc:docMk/>
            <pc:sldMk cId="3817310540" sldId="453"/>
            <ac:picMk id="29" creationId="{3614C7FC-06D6-B349-8617-47B3EE3E10B6}"/>
          </ac:picMkLst>
        </pc:picChg>
        <pc:picChg chg="add del mod">
          <ac:chgData name="Phoebe Njihia" userId="61e53c1c-6f94-4bc3-91aa-1e2242eae6a1" providerId="ADAL" clId="{844AC723-1F5A-4E3E-904A-3ECB61CB652E}" dt="2023-02-19T08:02:44.987" v="1223" actId="21"/>
          <ac:picMkLst>
            <pc:docMk/>
            <pc:sldMk cId="3817310540" sldId="453"/>
            <ac:picMk id="31" creationId="{998F0AA3-0E95-A039-749E-EBE64FA6B70B}"/>
          </ac:picMkLst>
        </pc:picChg>
        <pc:picChg chg="add mod">
          <ac:chgData name="Phoebe Njihia" userId="61e53c1c-6f94-4bc3-91aa-1e2242eae6a1" providerId="ADAL" clId="{844AC723-1F5A-4E3E-904A-3ECB61CB652E}" dt="2023-02-19T08:07:02.055" v="1252" actId="14100"/>
          <ac:picMkLst>
            <pc:docMk/>
            <pc:sldMk cId="3817310540" sldId="453"/>
            <ac:picMk id="39" creationId="{18896BA0-F76B-8AC7-498A-EDB64854E1E3}"/>
          </ac:picMkLst>
        </pc:picChg>
        <pc:picChg chg="add mod">
          <ac:chgData name="Phoebe Njihia" userId="61e53c1c-6f94-4bc3-91aa-1e2242eae6a1" providerId="ADAL" clId="{844AC723-1F5A-4E3E-904A-3ECB61CB652E}" dt="2023-02-19T08:06:41.183" v="1248" actId="1076"/>
          <ac:picMkLst>
            <pc:docMk/>
            <pc:sldMk cId="3817310540" sldId="453"/>
            <ac:picMk id="41" creationId="{D339AA75-5968-B973-BE57-9D2C5E200DFB}"/>
          </ac:picMkLst>
        </pc:picChg>
        <pc:cxnChg chg="del mod">
          <ac:chgData name="Phoebe Njihia" userId="61e53c1c-6f94-4bc3-91aa-1e2242eae6a1" providerId="ADAL" clId="{844AC723-1F5A-4E3E-904A-3ECB61CB652E}" dt="2023-02-19T07:43:55.660" v="825" actId="21"/>
          <ac:cxnSpMkLst>
            <pc:docMk/>
            <pc:sldMk cId="3817310540" sldId="453"/>
            <ac:cxnSpMk id="10" creationId="{B9D34A73-C199-2A8F-A96C-358907B962EE}"/>
          </ac:cxnSpMkLst>
        </pc:cxnChg>
        <pc:cxnChg chg="add mod">
          <ac:chgData name="Phoebe Njihia" userId="61e53c1c-6f94-4bc3-91aa-1e2242eae6a1" providerId="ADAL" clId="{844AC723-1F5A-4E3E-904A-3ECB61CB652E}" dt="2023-02-19T08:15:10.387" v="1354" actId="14100"/>
          <ac:cxnSpMkLst>
            <pc:docMk/>
            <pc:sldMk cId="3817310540" sldId="453"/>
            <ac:cxnSpMk id="27" creationId="{AF3E0BCA-F4AC-212C-7454-E048C8B5B16B}"/>
          </ac:cxnSpMkLst>
        </pc:cxnChg>
        <pc:cxnChg chg="add mod">
          <ac:chgData name="Phoebe Njihia" userId="61e53c1c-6f94-4bc3-91aa-1e2242eae6a1" providerId="ADAL" clId="{844AC723-1F5A-4E3E-904A-3ECB61CB652E}" dt="2023-02-19T08:03:15.497" v="1227" actId="1076"/>
          <ac:cxnSpMkLst>
            <pc:docMk/>
            <pc:sldMk cId="3817310540" sldId="453"/>
            <ac:cxnSpMk id="32" creationId="{09F035E3-BB4C-178D-D69D-12109BAE3027}"/>
          </ac:cxnSpMkLst>
        </pc:cxnChg>
        <pc:cxnChg chg="add mod ord">
          <ac:chgData name="Phoebe Njihia" userId="61e53c1c-6f94-4bc3-91aa-1e2242eae6a1" providerId="ADAL" clId="{844AC723-1F5A-4E3E-904A-3ECB61CB652E}" dt="2023-02-19T08:06:53.162" v="1250" actId="1076"/>
          <ac:cxnSpMkLst>
            <pc:docMk/>
            <pc:sldMk cId="3817310540" sldId="453"/>
            <ac:cxnSpMk id="35" creationId="{95FC01EA-F126-39E9-CBE3-29D0EC8A6AD2}"/>
          </ac:cxnSpMkLst>
        </pc:cxnChg>
        <pc:cxnChg chg="add mod">
          <ac:chgData name="Phoebe Njihia" userId="61e53c1c-6f94-4bc3-91aa-1e2242eae6a1" providerId="ADAL" clId="{844AC723-1F5A-4E3E-904A-3ECB61CB652E}" dt="2023-02-19T08:25:23.416" v="1398" actId="14100"/>
          <ac:cxnSpMkLst>
            <pc:docMk/>
            <pc:sldMk cId="3817310540" sldId="453"/>
            <ac:cxnSpMk id="48" creationId="{16181406-633F-1F11-C964-B7F895CF7B1E}"/>
          </ac:cxnSpMkLst>
        </pc:cxnChg>
      </pc:sldChg>
      <pc:sldChg chg="del">
        <pc:chgData name="Phoebe Njihia" userId="61e53c1c-6f94-4bc3-91aa-1e2242eae6a1" providerId="ADAL" clId="{844AC723-1F5A-4E3E-904A-3ECB61CB652E}" dt="2023-02-19T07:09:16.453" v="437" actId="2696"/>
        <pc:sldMkLst>
          <pc:docMk/>
          <pc:sldMk cId="437839816" sldId="454"/>
        </pc:sldMkLst>
      </pc:sldChg>
      <pc:sldChg chg="delSp modSp add del mod">
        <pc:chgData name="Phoebe Njihia" userId="61e53c1c-6f94-4bc3-91aa-1e2242eae6a1" providerId="ADAL" clId="{844AC723-1F5A-4E3E-904A-3ECB61CB652E}" dt="2023-02-19T08:07:42.822" v="1258" actId="2696"/>
        <pc:sldMkLst>
          <pc:docMk/>
          <pc:sldMk cId="1018319588" sldId="455"/>
        </pc:sldMkLst>
        <pc:spChg chg="mod">
          <ac:chgData name="Phoebe Njihia" userId="61e53c1c-6f94-4bc3-91aa-1e2242eae6a1" providerId="ADAL" clId="{844AC723-1F5A-4E3E-904A-3ECB61CB652E}" dt="2023-02-19T06:48:15.042" v="148" actId="20577"/>
          <ac:spMkLst>
            <pc:docMk/>
            <pc:sldMk cId="1018319588" sldId="455"/>
            <ac:spMk id="9" creationId="{2290C048-F8C3-1FB0-7CEE-39B975090525}"/>
          </ac:spMkLst>
        </pc:spChg>
        <pc:spChg chg="mod">
          <ac:chgData name="Phoebe Njihia" userId="61e53c1c-6f94-4bc3-91aa-1e2242eae6a1" providerId="ADAL" clId="{844AC723-1F5A-4E3E-904A-3ECB61CB652E}" dt="2023-02-19T06:48:32.465" v="161" actId="1076"/>
          <ac:spMkLst>
            <pc:docMk/>
            <pc:sldMk cId="1018319588" sldId="455"/>
            <ac:spMk id="13" creationId="{700CF12E-0359-916C-3EEF-8CB687F2E599}"/>
          </ac:spMkLst>
        </pc:spChg>
        <pc:spChg chg="mod">
          <ac:chgData name="Phoebe Njihia" userId="61e53c1c-6f94-4bc3-91aa-1e2242eae6a1" providerId="ADAL" clId="{844AC723-1F5A-4E3E-904A-3ECB61CB652E}" dt="2023-02-19T08:01:21.100" v="1193"/>
          <ac:spMkLst>
            <pc:docMk/>
            <pc:sldMk cId="1018319588" sldId="455"/>
            <ac:spMk id="14" creationId="{28BE382E-C278-52C3-8ED7-76CB303F32CC}"/>
          </ac:spMkLst>
        </pc:spChg>
        <pc:picChg chg="del">
          <ac:chgData name="Phoebe Njihia" userId="61e53c1c-6f94-4bc3-91aa-1e2242eae6a1" providerId="ADAL" clId="{844AC723-1F5A-4E3E-904A-3ECB61CB652E}" dt="2023-02-19T08:01:27.159" v="1194" actId="21"/>
          <ac:picMkLst>
            <pc:docMk/>
            <pc:sldMk cId="1018319588" sldId="455"/>
            <ac:picMk id="6" creationId="{0AC39620-62FE-B634-FE88-CD9B3E258871}"/>
          </ac:picMkLst>
        </pc:picChg>
        <pc:picChg chg="mod">
          <ac:chgData name="Phoebe Njihia" userId="61e53c1c-6f94-4bc3-91aa-1e2242eae6a1" providerId="ADAL" clId="{844AC723-1F5A-4E3E-904A-3ECB61CB652E}" dt="2023-02-19T06:48:29.413" v="160" actId="1076"/>
          <ac:picMkLst>
            <pc:docMk/>
            <pc:sldMk cId="1018319588" sldId="455"/>
            <ac:picMk id="18" creationId="{BB00909F-390A-B077-1601-6B6814B4BE74}"/>
          </ac:picMkLst>
        </pc:picChg>
        <pc:cxnChg chg="mod">
          <ac:chgData name="Phoebe Njihia" userId="61e53c1c-6f94-4bc3-91aa-1e2242eae6a1" providerId="ADAL" clId="{844AC723-1F5A-4E3E-904A-3ECB61CB652E}" dt="2023-02-19T06:48:34.557" v="162" actId="1076"/>
          <ac:cxnSpMkLst>
            <pc:docMk/>
            <pc:sldMk cId="1018319588" sldId="455"/>
            <ac:cxnSpMk id="10" creationId="{B9D34A73-C199-2A8F-A96C-358907B962EE}"/>
          </ac:cxnSpMkLst>
        </pc:cxnChg>
      </pc:sldChg>
      <pc:sldChg chg="addSp delSp modSp add mod">
        <pc:chgData name="Phoebe Njihia" userId="61e53c1c-6f94-4bc3-91aa-1e2242eae6a1" providerId="ADAL" clId="{844AC723-1F5A-4E3E-904A-3ECB61CB652E}" dt="2023-02-19T08:22:56.551" v="1383" actId="113"/>
        <pc:sldMkLst>
          <pc:docMk/>
          <pc:sldMk cId="1443319434" sldId="456"/>
        </pc:sldMkLst>
        <pc:spChg chg="del">
          <ac:chgData name="Phoebe Njihia" userId="61e53c1c-6f94-4bc3-91aa-1e2242eae6a1" providerId="ADAL" clId="{844AC723-1F5A-4E3E-904A-3ECB61CB652E}" dt="2023-02-19T07:25:38.705" v="508" actId="21"/>
          <ac:spMkLst>
            <pc:docMk/>
            <pc:sldMk cId="1443319434" sldId="456"/>
            <ac:spMk id="4" creationId="{E6A68766-D848-EB69-ED36-7A7D54B651B2}"/>
          </ac:spMkLst>
        </pc:spChg>
        <pc:spChg chg="mod">
          <ac:chgData name="Phoebe Njihia" userId="61e53c1c-6f94-4bc3-91aa-1e2242eae6a1" providerId="ADAL" clId="{844AC723-1F5A-4E3E-904A-3ECB61CB652E}" dt="2023-02-19T08:22:56.551" v="1383" actId="113"/>
          <ac:spMkLst>
            <pc:docMk/>
            <pc:sldMk cId="1443319434" sldId="456"/>
            <ac:spMk id="9" creationId="{2290C048-F8C3-1FB0-7CEE-39B975090525}"/>
          </ac:spMkLst>
        </pc:spChg>
        <pc:picChg chg="del">
          <ac:chgData name="Phoebe Njihia" userId="61e53c1c-6f94-4bc3-91aa-1e2242eae6a1" providerId="ADAL" clId="{844AC723-1F5A-4E3E-904A-3ECB61CB652E}" dt="2023-02-19T07:25:28.733" v="504" actId="21"/>
          <ac:picMkLst>
            <pc:docMk/>
            <pc:sldMk cId="1443319434" sldId="456"/>
            <ac:picMk id="2" creationId="{FF8DC9E3-99D2-003E-E505-1DC88E0CA42A}"/>
          </ac:picMkLst>
        </pc:picChg>
        <pc:picChg chg="add del">
          <ac:chgData name="Phoebe Njihia" userId="61e53c1c-6f94-4bc3-91aa-1e2242eae6a1" providerId="ADAL" clId="{844AC723-1F5A-4E3E-904A-3ECB61CB652E}" dt="2023-02-19T07:25:22.023" v="500" actId="21"/>
          <ac:picMkLst>
            <pc:docMk/>
            <pc:sldMk cId="1443319434" sldId="456"/>
            <ac:picMk id="3" creationId="{5E7648AC-4150-D6F6-44A4-D7D40FBD3EB3}"/>
          </ac:picMkLst>
        </pc:picChg>
        <pc:picChg chg="add del mod">
          <ac:chgData name="Phoebe Njihia" userId="61e53c1c-6f94-4bc3-91aa-1e2242eae6a1" providerId="ADAL" clId="{844AC723-1F5A-4E3E-904A-3ECB61CB652E}" dt="2023-02-19T08:20:01.100" v="1377" actId="21"/>
          <ac:picMkLst>
            <pc:docMk/>
            <pc:sldMk cId="1443319434" sldId="456"/>
            <ac:picMk id="8" creationId="{079D34DB-4528-46BB-E721-5BE35D4E1E80}"/>
          </ac:picMkLst>
        </pc:picChg>
        <pc:picChg chg="del">
          <ac:chgData name="Phoebe Njihia" userId="61e53c1c-6f94-4bc3-91aa-1e2242eae6a1" providerId="ADAL" clId="{844AC723-1F5A-4E3E-904A-3ECB61CB652E}" dt="2023-02-19T07:25:18.555" v="498" actId="21"/>
          <ac:picMkLst>
            <pc:docMk/>
            <pc:sldMk cId="1443319434" sldId="456"/>
            <ac:picMk id="13" creationId="{91160C63-A0F7-A447-CA1F-017741CBF02F}"/>
          </ac:picMkLst>
        </pc:picChg>
        <pc:picChg chg="add mod">
          <ac:chgData name="Phoebe Njihia" userId="61e53c1c-6f94-4bc3-91aa-1e2242eae6a1" providerId="ADAL" clId="{844AC723-1F5A-4E3E-904A-3ECB61CB652E}" dt="2023-02-19T08:21:05.399" v="1381" actId="14100"/>
          <ac:picMkLst>
            <pc:docMk/>
            <pc:sldMk cId="1443319434" sldId="456"/>
            <ac:picMk id="14" creationId="{C35EC269-4957-4F19-45AF-0452F5252C1A}"/>
          </ac:picMkLst>
        </pc:picChg>
        <pc:picChg chg="del mod">
          <ac:chgData name="Phoebe Njihia" userId="61e53c1c-6f94-4bc3-91aa-1e2242eae6a1" providerId="ADAL" clId="{844AC723-1F5A-4E3E-904A-3ECB61CB652E}" dt="2023-02-19T07:25:23.827" v="501" actId="21"/>
          <ac:picMkLst>
            <pc:docMk/>
            <pc:sldMk cId="1443319434" sldId="456"/>
            <ac:picMk id="15" creationId="{32612FC0-B425-F7AA-B1C2-25D6F155C758}"/>
          </ac:picMkLst>
        </pc:picChg>
        <pc:picChg chg="del">
          <ac:chgData name="Phoebe Njihia" userId="61e53c1c-6f94-4bc3-91aa-1e2242eae6a1" providerId="ADAL" clId="{844AC723-1F5A-4E3E-904A-3ECB61CB652E}" dt="2023-02-19T07:25:25.239" v="502" actId="21"/>
          <ac:picMkLst>
            <pc:docMk/>
            <pc:sldMk cId="1443319434" sldId="456"/>
            <ac:picMk id="17" creationId="{350DBC6A-6131-21F2-7E18-836434343A51}"/>
          </ac:picMkLst>
        </pc:picChg>
        <pc:picChg chg="del">
          <ac:chgData name="Phoebe Njihia" userId="61e53c1c-6f94-4bc3-91aa-1e2242eae6a1" providerId="ADAL" clId="{844AC723-1F5A-4E3E-904A-3ECB61CB652E}" dt="2023-02-19T07:25:26.870" v="503" actId="21"/>
          <ac:picMkLst>
            <pc:docMk/>
            <pc:sldMk cId="1443319434" sldId="456"/>
            <ac:picMk id="21" creationId="{4741B7E6-DE09-4598-FA9A-D092AF45010D}"/>
          </ac:picMkLst>
        </pc:picChg>
        <pc:cxnChg chg="del">
          <ac:chgData name="Phoebe Njihia" userId="61e53c1c-6f94-4bc3-91aa-1e2242eae6a1" providerId="ADAL" clId="{844AC723-1F5A-4E3E-904A-3ECB61CB652E}" dt="2023-02-19T07:25:35.057" v="507" actId="21"/>
          <ac:cxnSpMkLst>
            <pc:docMk/>
            <pc:sldMk cId="1443319434" sldId="456"/>
            <ac:cxnSpMk id="12" creationId="{6953A985-512F-2506-210F-CCACCF32974B}"/>
          </ac:cxnSpMkLst>
        </pc:cxnChg>
        <pc:cxnChg chg="del">
          <ac:chgData name="Phoebe Njihia" userId="61e53c1c-6f94-4bc3-91aa-1e2242eae6a1" providerId="ADAL" clId="{844AC723-1F5A-4E3E-904A-3ECB61CB652E}" dt="2023-02-19T07:25:33.051" v="506" actId="21"/>
          <ac:cxnSpMkLst>
            <pc:docMk/>
            <pc:sldMk cId="1443319434" sldId="456"/>
            <ac:cxnSpMk id="18" creationId="{2903BF9B-7E09-A518-8500-F59FFC4E58FF}"/>
          </ac:cxnSpMkLst>
        </pc:cxnChg>
        <pc:cxnChg chg="del">
          <ac:chgData name="Phoebe Njihia" userId="61e53c1c-6f94-4bc3-91aa-1e2242eae6a1" providerId="ADAL" clId="{844AC723-1F5A-4E3E-904A-3ECB61CB652E}" dt="2023-02-19T07:25:30.689" v="505" actId="21"/>
          <ac:cxnSpMkLst>
            <pc:docMk/>
            <pc:sldMk cId="1443319434" sldId="456"/>
            <ac:cxnSpMk id="20" creationId="{5ACD2F25-E302-1248-C69F-A2C61B631D3C}"/>
          </ac:cxnSpMkLst>
        </pc:cxnChg>
      </pc:sldChg>
      <pc:sldChg chg="addSp modSp add mod ord">
        <pc:chgData name="Phoebe Njihia" userId="61e53c1c-6f94-4bc3-91aa-1e2242eae6a1" providerId="ADAL" clId="{844AC723-1F5A-4E3E-904A-3ECB61CB652E}" dt="2023-02-19T08:24:37.705" v="1389" actId="14100"/>
        <pc:sldMkLst>
          <pc:docMk/>
          <pc:sldMk cId="3034373702" sldId="457"/>
        </pc:sldMkLst>
        <pc:spChg chg="mod">
          <ac:chgData name="Phoebe Njihia" userId="61e53c1c-6f94-4bc3-91aa-1e2242eae6a1" providerId="ADAL" clId="{844AC723-1F5A-4E3E-904A-3ECB61CB652E}" dt="2023-02-19T08:12:36.886" v="1333" actId="113"/>
          <ac:spMkLst>
            <pc:docMk/>
            <pc:sldMk cId="3034373702" sldId="457"/>
            <ac:spMk id="9" creationId="{2290C048-F8C3-1FB0-7CEE-39B975090525}"/>
          </ac:spMkLst>
        </pc:spChg>
        <pc:picChg chg="mod">
          <ac:chgData name="Phoebe Njihia" userId="61e53c1c-6f94-4bc3-91aa-1e2242eae6a1" providerId="ADAL" clId="{844AC723-1F5A-4E3E-904A-3ECB61CB652E}" dt="2023-02-19T08:07:23.590" v="1255" actId="14100"/>
          <ac:picMkLst>
            <pc:docMk/>
            <pc:sldMk cId="3034373702" sldId="457"/>
            <ac:picMk id="29" creationId="{3614C7FC-06D6-B349-8617-47B3EE3E10B6}"/>
          </ac:picMkLst>
        </pc:picChg>
        <pc:picChg chg="mod">
          <ac:chgData name="Phoebe Njihia" userId="61e53c1c-6f94-4bc3-91aa-1e2242eae6a1" providerId="ADAL" clId="{844AC723-1F5A-4E3E-904A-3ECB61CB652E}" dt="2023-02-19T08:07:29.290" v="1257" actId="14100"/>
          <ac:picMkLst>
            <pc:docMk/>
            <pc:sldMk cId="3034373702" sldId="457"/>
            <ac:picMk id="31" creationId="{998F0AA3-0E95-A039-749E-EBE64FA6B70B}"/>
          </ac:picMkLst>
        </pc:picChg>
        <pc:cxnChg chg="add mod">
          <ac:chgData name="Phoebe Njihia" userId="61e53c1c-6f94-4bc3-91aa-1e2242eae6a1" providerId="ADAL" clId="{844AC723-1F5A-4E3E-904A-3ECB61CB652E}" dt="2023-02-19T08:24:37.705" v="1389" actId="14100"/>
          <ac:cxnSpMkLst>
            <pc:docMk/>
            <pc:sldMk cId="3034373702" sldId="457"/>
            <ac:cxnSpMk id="4" creationId="{443380F4-6FD2-F092-02D9-F2D4C9E47EE9}"/>
          </ac:cxnSpMkLst>
        </pc:cxnChg>
        <pc:cxnChg chg="mod">
          <ac:chgData name="Phoebe Njihia" userId="61e53c1c-6f94-4bc3-91aa-1e2242eae6a1" providerId="ADAL" clId="{844AC723-1F5A-4E3E-904A-3ECB61CB652E}" dt="2023-02-19T08:07:25.997" v="1256" actId="1076"/>
          <ac:cxnSpMkLst>
            <pc:docMk/>
            <pc:sldMk cId="3034373702" sldId="457"/>
            <ac:cxnSpMk id="35" creationId="{95FC01EA-F126-39E9-CBE3-29D0EC8A6AD2}"/>
          </ac:cxnSpMkLst>
        </pc:cxnChg>
      </pc:sldChg>
      <pc:sldChg chg="addSp delSp modSp add mod">
        <pc:chgData name="Phoebe Njihia" userId="61e53c1c-6f94-4bc3-91aa-1e2242eae6a1" providerId="ADAL" clId="{844AC723-1F5A-4E3E-904A-3ECB61CB652E}" dt="2023-02-19T08:19:45.792" v="1375" actId="1076"/>
        <pc:sldMkLst>
          <pc:docMk/>
          <pc:sldMk cId="1192054542" sldId="458"/>
        </pc:sldMkLst>
        <pc:spChg chg="del">
          <ac:chgData name="Phoebe Njihia" userId="61e53c1c-6f94-4bc3-91aa-1e2242eae6a1" providerId="ADAL" clId="{844AC723-1F5A-4E3E-904A-3ECB61CB652E}" dt="2023-02-19T08:17:08.987" v="1371" actId="21"/>
          <ac:spMkLst>
            <pc:docMk/>
            <pc:sldMk cId="1192054542" sldId="458"/>
            <ac:spMk id="4" creationId="{E6A68766-D848-EB69-ED36-7A7D54B651B2}"/>
          </ac:spMkLst>
        </pc:spChg>
        <pc:spChg chg="mod">
          <ac:chgData name="Phoebe Njihia" userId="61e53c1c-6f94-4bc3-91aa-1e2242eae6a1" providerId="ADAL" clId="{844AC723-1F5A-4E3E-904A-3ECB61CB652E}" dt="2023-02-19T08:17:14.694" v="1373" actId="14100"/>
          <ac:spMkLst>
            <pc:docMk/>
            <pc:sldMk cId="1192054542" sldId="458"/>
            <ac:spMk id="9" creationId="{2290C048-F8C3-1FB0-7CEE-39B975090525}"/>
          </ac:spMkLst>
        </pc:spChg>
        <pc:spChg chg="del">
          <ac:chgData name="Phoebe Njihia" userId="61e53c1c-6f94-4bc3-91aa-1e2242eae6a1" providerId="ADAL" clId="{844AC723-1F5A-4E3E-904A-3ECB61CB652E}" dt="2023-02-19T08:16:58.753" v="1367" actId="21"/>
          <ac:spMkLst>
            <pc:docMk/>
            <pc:sldMk cId="1192054542" sldId="458"/>
            <ac:spMk id="30" creationId="{7C2978A0-FB58-EBA1-FDCF-AD9BA130674E}"/>
          </ac:spMkLst>
        </pc:spChg>
        <pc:picChg chg="del">
          <ac:chgData name="Phoebe Njihia" userId="61e53c1c-6f94-4bc3-91aa-1e2242eae6a1" providerId="ADAL" clId="{844AC723-1F5A-4E3E-904A-3ECB61CB652E}" dt="2023-02-19T08:17:10.907" v="1372" actId="21"/>
          <ac:picMkLst>
            <pc:docMk/>
            <pc:sldMk cId="1192054542" sldId="458"/>
            <ac:picMk id="2" creationId="{FF8DC9E3-99D2-003E-E505-1DC88E0CA42A}"/>
          </ac:picMkLst>
        </pc:picChg>
        <pc:picChg chg="add mod">
          <ac:chgData name="Phoebe Njihia" userId="61e53c1c-6f94-4bc3-91aa-1e2242eae6a1" providerId="ADAL" clId="{844AC723-1F5A-4E3E-904A-3ECB61CB652E}" dt="2023-02-19T08:19:45.792" v="1375" actId="1076"/>
          <ac:picMkLst>
            <pc:docMk/>
            <pc:sldMk cId="1192054542" sldId="458"/>
            <ac:picMk id="6" creationId="{D3934665-1448-0191-BDDF-41F058922D61}"/>
          </ac:picMkLst>
        </pc:picChg>
        <pc:picChg chg="del">
          <ac:chgData name="Phoebe Njihia" userId="61e53c1c-6f94-4bc3-91aa-1e2242eae6a1" providerId="ADAL" clId="{844AC723-1F5A-4E3E-904A-3ECB61CB652E}" dt="2023-02-19T08:16:55.566" v="1365" actId="21"/>
          <ac:picMkLst>
            <pc:docMk/>
            <pc:sldMk cId="1192054542" sldId="458"/>
            <ac:picMk id="8" creationId="{6A762043-6738-2C61-7EBF-4E52176942E4}"/>
          </ac:picMkLst>
        </pc:picChg>
        <pc:picChg chg="del mod">
          <ac:chgData name="Phoebe Njihia" userId="61e53c1c-6f94-4bc3-91aa-1e2242eae6a1" providerId="ADAL" clId="{844AC723-1F5A-4E3E-904A-3ECB61CB652E}" dt="2023-02-19T08:16:54.088" v="1364" actId="21"/>
          <ac:picMkLst>
            <pc:docMk/>
            <pc:sldMk cId="1192054542" sldId="458"/>
            <ac:picMk id="13" creationId="{91160C63-A0F7-A447-CA1F-017741CBF02F}"/>
          </ac:picMkLst>
        </pc:picChg>
        <pc:picChg chg="del">
          <ac:chgData name="Phoebe Njihia" userId="61e53c1c-6f94-4bc3-91aa-1e2242eae6a1" providerId="ADAL" clId="{844AC723-1F5A-4E3E-904A-3ECB61CB652E}" dt="2023-02-19T08:16:56.771" v="1366" actId="21"/>
          <ac:picMkLst>
            <pc:docMk/>
            <pc:sldMk cId="1192054542" sldId="458"/>
            <ac:picMk id="18" creationId="{2042702E-010C-42BB-6302-06622FA540B8}"/>
          </ac:picMkLst>
        </pc:picChg>
        <pc:cxnChg chg="del mod">
          <ac:chgData name="Phoebe Njihia" userId="61e53c1c-6f94-4bc3-91aa-1e2242eae6a1" providerId="ADAL" clId="{844AC723-1F5A-4E3E-904A-3ECB61CB652E}" dt="2023-02-19T08:17:00.155" v="1368" actId="21"/>
          <ac:cxnSpMkLst>
            <pc:docMk/>
            <pc:sldMk cId="1192054542" sldId="458"/>
            <ac:cxnSpMk id="20" creationId="{3484CB36-701B-9A1E-3144-1545B3F1B2DA}"/>
          </ac:cxnSpMkLst>
        </pc:cxnChg>
        <pc:cxnChg chg="del">
          <ac:chgData name="Phoebe Njihia" userId="61e53c1c-6f94-4bc3-91aa-1e2242eae6a1" providerId="ADAL" clId="{844AC723-1F5A-4E3E-904A-3ECB61CB652E}" dt="2023-02-19T08:17:02.386" v="1369" actId="21"/>
          <ac:cxnSpMkLst>
            <pc:docMk/>
            <pc:sldMk cId="1192054542" sldId="458"/>
            <ac:cxnSpMk id="26" creationId="{DF2A2C91-F5FA-211E-20CF-9B0D5B843767}"/>
          </ac:cxnSpMkLst>
        </pc:cxnChg>
        <pc:cxnChg chg="del">
          <ac:chgData name="Phoebe Njihia" userId="61e53c1c-6f94-4bc3-91aa-1e2242eae6a1" providerId="ADAL" clId="{844AC723-1F5A-4E3E-904A-3ECB61CB652E}" dt="2023-02-19T08:17:04.561" v="1370" actId="21"/>
          <ac:cxnSpMkLst>
            <pc:docMk/>
            <pc:sldMk cId="1192054542" sldId="458"/>
            <ac:cxnSpMk id="32" creationId="{424A2FC8-B806-0793-1C59-52ED45F76708}"/>
          </ac:cxnSpMkLst>
        </pc:cxnChg>
      </pc:sldChg>
    </pc:docChg>
  </pc:docChgLst>
  <pc:docChgLst>
    <pc:chgData name="Iva Vavic" userId="13a89f61-d74e-4100-9f82-8f9fd7ea3560" providerId="ADAL" clId="{DC39C7CE-E4F5-4170-BF1D-51B9FDB8375F}"/>
    <pc:docChg chg="undo redo custSel addSld delSld modSld sldOrd">
      <pc:chgData name="Iva Vavic" userId="13a89f61-d74e-4100-9f82-8f9fd7ea3560" providerId="ADAL" clId="{DC39C7CE-E4F5-4170-BF1D-51B9FDB8375F}" dt="2023-05-20T16:53:34.732" v="8224" actId="47"/>
      <pc:docMkLst>
        <pc:docMk/>
      </pc:docMkLst>
      <pc:sldChg chg="addSp delSp modSp mod">
        <pc:chgData name="Iva Vavic" userId="13a89f61-d74e-4100-9f82-8f9fd7ea3560" providerId="ADAL" clId="{DC39C7CE-E4F5-4170-BF1D-51B9FDB8375F}" dt="2023-05-14T21:33:54.567" v="2810" actId="1036"/>
        <pc:sldMkLst>
          <pc:docMk/>
          <pc:sldMk cId="2265858915" sldId="266"/>
        </pc:sldMkLst>
        <pc:spChg chg="mod">
          <ac:chgData name="Iva Vavic" userId="13a89f61-d74e-4100-9f82-8f9fd7ea3560" providerId="ADAL" clId="{DC39C7CE-E4F5-4170-BF1D-51B9FDB8375F}" dt="2023-05-14T21:33:54.567" v="2810" actId="1036"/>
          <ac:spMkLst>
            <pc:docMk/>
            <pc:sldMk cId="2265858915" sldId="266"/>
            <ac:spMk id="7" creationId="{8BC65051-CD12-F410-8DCE-CB3DD714B380}"/>
          </ac:spMkLst>
        </pc:spChg>
        <pc:spChg chg="mod">
          <ac:chgData name="Iva Vavic" userId="13a89f61-d74e-4100-9f82-8f9fd7ea3560" providerId="ADAL" clId="{DC39C7CE-E4F5-4170-BF1D-51B9FDB8375F}" dt="2023-05-14T21:33:54.567" v="2810" actId="1036"/>
          <ac:spMkLst>
            <pc:docMk/>
            <pc:sldMk cId="2265858915" sldId="266"/>
            <ac:spMk id="8" creationId="{F335F81D-43D8-CC86-F63D-A9D91BFEE4F3}"/>
          </ac:spMkLst>
        </pc:spChg>
        <pc:spChg chg="mod">
          <ac:chgData name="Iva Vavic" userId="13a89f61-d74e-4100-9f82-8f9fd7ea3560" providerId="ADAL" clId="{DC39C7CE-E4F5-4170-BF1D-51B9FDB8375F}" dt="2023-05-14T21:33:54.567" v="2810" actId="1036"/>
          <ac:spMkLst>
            <pc:docMk/>
            <pc:sldMk cId="2265858915" sldId="266"/>
            <ac:spMk id="9" creationId="{B91D76C8-B40B-82DF-A463-7FA49157F0E0}"/>
          </ac:spMkLst>
        </pc:spChg>
        <pc:picChg chg="add mod ord">
          <ac:chgData name="Iva Vavic" userId="13a89f61-d74e-4100-9f82-8f9fd7ea3560" providerId="ADAL" clId="{DC39C7CE-E4F5-4170-BF1D-51B9FDB8375F}" dt="2023-05-14T21:33:26.381" v="2786" actId="34135"/>
          <ac:picMkLst>
            <pc:docMk/>
            <pc:sldMk cId="2265858915" sldId="266"/>
            <ac:picMk id="4" creationId="{FB1FB607-371C-EAB8-BCF1-9E6A4C4905C3}"/>
          </ac:picMkLst>
        </pc:picChg>
        <pc:picChg chg="del mod">
          <ac:chgData name="Iva Vavic" userId="13a89f61-d74e-4100-9f82-8f9fd7ea3560" providerId="ADAL" clId="{DC39C7CE-E4F5-4170-BF1D-51B9FDB8375F}" dt="2023-05-14T21:32:04.415" v="2778" actId="478"/>
          <ac:picMkLst>
            <pc:docMk/>
            <pc:sldMk cId="2265858915" sldId="266"/>
            <ac:picMk id="6" creationId="{1EE5E0B4-68CE-E20E-19FD-AD38918871D0}"/>
          </ac:picMkLst>
        </pc:picChg>
      </pc:sldChg>
      <pc:sldChg chg="modSp mod setBg">
        <pc:chgData name="Iva Vavic" userId="13a89f61-d74e-4100-9f82-8f9fd7ea3560" providerId="ADAL" clId="{DC39C7CE-E4F5-4170-BF1D-51B9FDB8375F}" dt="2023-05-16T09:27:42.421" v="7752" actId="108"/>
        <pc:sldMkLst>
          <pc:docMk/>
          <pc:sldMk cId="1472166204" sldId="298"/>
        </pc:sldMkLst>
        <pc:spChg chg="mod">
          <ac:chgData name="Iva Vavic" userId="13a89f61-d74e-4100-9f82-8f9fd7ea3560" providerId="ADAL" clId="{DC39C7CE-E4F5-4170-BF1D-51B9FDB8375F}" dt="2023-05-16T09:27:42.421" v="7752" actId="108"/>
          <ac:spMkLst>
            <pc:docMk/>
            <pc:sldMk cId="1472166204" sldId="298"/>
            <ac:spMk id="2" creationId="{00000000-0000-0000-0000-000000000000}"/>
          </ac:spMkLst>
        </pc:spChg>
        <pc:spChg chg="mod">
          <ac:chgData name="Iva Vavic" userId="13a89f61-d74e-4100-9f82-8f9fd7ea3560" providerId="ADAL" clId="{DC39C7CE-E4F5-4170-BF1D-51B9FDB8375F}" dt="2023-05-16T06:30:54.322" v="5877" actId="14100"/>
          <ac:spMkLst>
            <pc:docMk/>
            <pc:sldMk cId="1472166204" sldId="298"/>
            <ac:spMk id="4" creationId="{4A9045E3-A913-9466-AA9F-7B8F58F1C90C}"/>
          </ac:spMkLst>
        </pc:spChg>
      </pc:sldChg>
      <pc:sldChg chg="del">
        <pc:chgData name="Iva Vavic" userId="13a89f61-d74e-4100-9f82-8f9fd7ea3560" providerId="ADAL" clId="{DC39C7CE-E4F5-4170-BF1D-51B9FDB8375F}" dt="2023-05-16T09:26:26.076" v="7744" actId="47"/>
        <pc:sldMkLst>
          <pc:docMk/>
          <pc:sldMk cId="1820857103" sldId="362"/>
        </pc:sldMkLst>
      </pc:sldChg>
      <pc:sldChg chg="del">
        <pc:chgData name="Iva Vavic" userId="13a89f61-d74e-4100-9f82-8f9fd7ea3560" providerId="ADAL" clId="{DC39C7CE-E4F5-4170-BF1D-51B9FDB8375F}" dt="2023-05-16T09:26:29.949" v="7746" actId="47"/>
        <pc:sldMkLst>
          <pc:docMk/>
          <pc:sldMk cId="3830495990" sldId="364"/>
        </pc:sldMkLst>
      </pc:sldChg>
      <pc:sldChg chg="modSp mod ord">
        <pc:chgData name="Iva Vavic" userId="13a89f61-d74e-4100-9f82-8f9fd7ea3560" providerId="ADAL" clId="{DC39C7CE-E4F5-4170-BF1D-51B9FDB8375F}" dt="2023-05-16T09:29:43.017" v="7979" actId="20577"/>
        <pc:sldMkLst>
          <pc:docMk/>
          <pc:sldMk cId="3387411563" sldId="392"/>
        </pc:sldMkLst>
        <pc:spChg chg="mod">
          <ac:chgData name="Iva Vavic" userId="13a89f61-d74e-4100-9f82-8f9fd7ea3560" providerId="ADAL" clId="{DC39C7CE-E4F5-4170-BF1D-51B9FDB8375F}" dt="2023-05-16T09:27:15.466" v="7751" actId="20577"/>
          <ac:spMkLst>
            <pc:docMk/>
            <pc:sldMk cId="3387411563" sldId="392"/>
            <ac:spMk id="2" creationId="{00000000-0000-0000-0000-000000000000}"/>
          </ac:spMkLst>
        </pc:spChg>
        <pc:spChg chg="mod">
          <ac:chgData name="Iva Vavic" userId="13a89f61-d74e-4100-9f82-8f9fd7ea3560" providerId="ADAL" clId="{DC39C7CE-E4F5-4170-BF1D-51B9FDB8375F}" dt="2023-05-16T09:29:43.017" v="7979" actId="20577"/>
          <ac:spMkLst>
            <pc:docMk/>
            <pc:sldMk cId="3387411563" sldId="392"/>
            <ac:spMk id="4" creationId="{53699AA7-EF01-93D9-88C3-07FAFD5875FC}"/>
          </ac:spMkLst>
        </pc:spChg>
      </pc:sldChg>
      <pc:sldChg chg="modSp mod">
        <pc:chgData name="Iva Vavic" userId="13a89f61-d74e-4100-9f82-8f9fd7ea3560" providerId="ADAL" clId="{DC39C7CE-E4F5-4170-BF1D-51B9FDB8375F}" dt="2023-05-16T09:26:54.110" v="7748" actId="108"/>
        <pc:sldMkLst>
          <pc:docMk/>
          <pc:sldMk cId="1301269577" sldId="416"/>
        </pc:sldMkLst>
        <pc:spChg chg="mod">
          <ac:chgData name="Iva Vavic" userId="13a89f61-d74e-4100-9f82-8f9fd7ea3560" providerId="ADAL" clId="{DC39C7CE-E4F5-4170-BF1D-51B9FDB8375F}" dt="2023-05-16T09:26:54.110" v="7748" actId="108"/>
          <ac:spMkLst>
            <pc:docMk/>
            <pc:sldMk cId="1301269577" sldId="416"/>
            <ac:spMk id="2" creationId="{00000000-0000-0000-0000-000000000000}"/>
          </ac:spMkLst>
        </pc:spChg>
      </pc:sldChg>
      <pc:sldChg chg="addSp delSp modSp mod">
        <pc:chgData name="Iva Vavic" userId="13a89f61-d74e-4100-9f82-8f9fd7ea3560" providerId="ADAL" clId="{DC39C7CE-E4F5-4170-BF1D-51B9FDB8375F}" dt="2023-05-16T06:29:15.001" v="5838" actId="1037"/>
        <pc:sldMkLst>
          <pc:docMk/>
          <pc:sldMk cId="1525568896" sldId="427"/>
        </pc:sldMkLst>
        <pc:spChg chg="mod">
          <ac:chgData name="Iva Vavic" userId="13a89f61-d74e-4100-9f82-8f9fd7ea3560" providerId="ADAL" clId="{DC39C7CE-E4F5-4170-BF1D-51B9FDB8375F}" dt="2023-05-16T06:29:15.001" v="5838" actId="1037"/>
          <ac:spMkLst>
            <pc:docMk/>
            <pc:sldMk cId="1525568896" sldId="427"/>
            <ac:spMk id="2" creationId="{00000000-0000-0000-0000-000000000000}"/>
          </ac:spMkLst>
        </pc:spChg>
        <pc:spChg chg="add del">
          <ac:chgData name="Iva Vavic" userId="13a89f61-d74e-4100-9f82-8f9fd7ea3560" providerId="ADAL" clId="{DC39C7CE-E4F5-4170-BF1D-51B9FDB8375F}" dt="2023-05-14T20:40:38.812" v="1698"/>
          <ac:spMkLst>
            <pc:docMk/>
            <pc:sldMk cId="1525568896" sldId="427"/>
            <ac:spMk id="3" creationId="{21E322D1-F819-2FF2-8C2E-3EF478E8CA08}"/>
          </ac:spMkLst>
        </pc:spChg>
        <pc:spChg chg="add del">
          <ac:chgData name="Iva Vavic" userId="13a89f61-d74e-4100-9f82-8f9fd7ea3560" providerId="ADAL" clId="{DC39C7CE-E4F5-4170-BF1D-51B9FDB8375F}" dt="2023-05-14T20:40:49.099" v="1700" actId="21"/>
          <ac:spMkLst>
            <pc:docMk/>
            <pc:sldMk cId="1525568896" sldId="427"/>
            <ac:spMk id="4" creationId="{8F4F8730-523C-B17E-EC57-C78524188338}"/>
          </ac:spMkLst>
        </pc:spChg>
        <pc:spChg chg="add del mod">
          <ac:chgData name="Iva Vavic" userId="13a89f61-d74e-4100-9f82-8f9fd7ea3560" providerId="ADAL" clId="{DC39C7CE-E4F5-4170-BF1D-51B9FDB8375F}" dt="2023-05-16T06:29:07.451" v="5830" actId="14100"/>
          <ac:spMkLst>
            <pc:docMk/>
            <pc:sldMk cId="1525568896" sldId="427"/>
            <ac:spMk id="15" creationId="{AF18885C-59DE-DC9B-B6E2-CC9EEF3CC241}"/>
          </ac:spMkLst>
        </pc:spChg>
        <pc:spChg chg="del">
          <ac:chgData name="Iva Vavic" userId="13a89f61-d74e-4100-9f82-8f9fd7ea3560" providerId="ADAL" clId="{DC39C7CE-E4F5-4170-BF1D-51B9FDB8375F}" dt="2023-05-14T08:45:21.784" v="2" actId="478"/>
          <ac:spMkLst>
            <pc:docMk/>
            <pc:sldMk cId="1525568896" sldId="427"/>
            <ac:spMk id="16" creationId="{152DDC70-4F10-C482-BDD1-CFF5B8A493B3}"/>
          </ac:spMkLst>
        </pc:spChg>
        <pc:picChg chg="add mod ord">
          <ac:chgData name="Iva Vavic" userId="13a89f61-d74e-4100-9f82-8f9fd7ea3560" providerId="ADAL" clId="{DC39C7CE-E4F5-4170-BF1D-51B9FDB8375F}" dt="2023-05-14T20:54:59.258" v="1948" actId="167"/>
          <ac:picMkLst>
            <pc:docMk/>
            <pc:sldMk cId="1525568896" sldId="427"/>
            <ac:picMk id="8" creationId="{A4EADF20-2B48-3B59-427E-AC07BA8DB3FE}"/>
          </ac:picMkLst>
        </pc:picChg>
        <pc:picChg chg="del">
          <ac:chgData name="Iva Vavic" userId="13a89f61-d74e-4100-9f82-8f9fd7ea3560" providerId="ADAL" clId="{DC39C7CE-E4F5-4170-BF1D-51B9FDB8375F}" dt="2023-05-14T08:45:19.702" v="1" actId="478"/>
          <ac:picMkLst>
            <pc:docMk/>
            <pc:sldMk cId="1525568896" sldId="427"/>
            <ac:picMk id="9" creationId="{A07FE905-C456-7385-8C95-585D2C13F7F7}"/>
          </ac:picMkLst>
        </pc:picChg>
        <pc:picChg chg="add del">
          <ac:chgData name="Iva Vavic" userId="13a89f61-d74e-4100-9f82-8f9fd7ea3560" providerId="ADAL" clId="{DC39C7CE-E4F5-4170-BF1D-51B9FDB8375F}" dt="2023-05-14T08:45:36.970" v="9" actId="478"/>
          <ac:picMkLst>
            <pc:docMk/>
            <pc:sldMk cId="1525568896" sldId="427"/>
            <ac:picMk id="14" creationId="{85C257CB-411E-78C9-51EB-5636ED91FF01}"/>
          </ac:picMkLst>
        </pc:picChg>
        <pc:picChg chg="add del">
          <ac:chgData name="Iva Vavic" userId="13a89f61-d74e-4100-9f82-8f9fd7ea3560" providerId="ADAL" clId="{DC39C7CE-E4F5-4170-BF1D-51B9FDB8375F}" dt="2023-05-14T20:40:38.812" v="1698"/>
          <ac:picMkLst>
            <pc:docMk/>
            <pc:sldMk cId="1525568896" sldId="427"/>
            <ac:picMk id="1026" creationId="{CFA548CC-1C01-A141-F798-44FA482ECD42}"/>
          </ac:picMkLst>
        </pc:picChg>
        <pc:picChg chg="add del">
          <ac:chgData name="Iva Vavic" userId="13a89f61-d74e-4100-9f82-8f9fd7ea3560" providerId="ADAL" clId="{DC39C7CE-E4F5-4170-BF1D-51B9FDB8375F}" dt="2023-05-14T20:40:38.812" v="1698"/>
          <ac:picMkLst>
            <pc:docMk/>
            <pc:sldMk cId="1525568896" sldId="427"/>
            <ac:picMk id="1027" creationId="{6A0620B4-E789-FB1C-6356-DBE8920F7636}"/>
          </ac:picMkLst>
        </pc:picChg>
        <pc:picChg chg="add del">
          <ac:chgData name="Iva Vavic" userId="13a89f61-d74e-4100-9f82-8f9fd7ea3560" providerId="ADAL" clId="{DC39C7CE-E4F5-4170-BF1D-51B9FDB8375F}" dt="2023-05-14T20:40:49.099" v="1700" actId="21"/>
          <ac:picMkLst>
            <pc:docMk/>
            <pc:sldMk cId="1525568896" sldId="427"/>
            <ac:picMk id="1029" creationId="{C62655BE-C421-FF0A-B1C8-8E0D06BD4F13}"/>
          </ac:picMkLst>
        </pc:picChg>
        <pc:picChg chg="add del">
          <ac:chgData name="Iva Vavic" userId="13a89f61-d74e-4100-9f82-8f9fd7ea3560" providerId="ADAL" clId="{DC39C7CE-E4F5-4170-BF1D-51B9FDB8375F}" dt="2023-05-14T20:40:49.099" v="1700" actId="21"/>
          <ac:picMkLst>
            <pc:docMk/>
            <pc:sldMk cId="1525568896" sldId="427"/>
            <ac:picMk id="1030" creationId="{6A20387A-FE83-CE9A-6381-FDBE35446D41}"/>
          </ac:picMkLst>
        </pc:picChg>
      </pc:sldChg>
      <pc:sldChg chg="del">
        <pc:chgData name="Iva Vavic" userId="13a89f61-d74e-4100-9f82-8f9fd7ea3560" providerId="ADAL" clId="{DC39C7CE-E4F5-4170-BF1D-51B9FDB8375F}" dt="2023-05-16T09:26:24.131" v="7742" actId="47"/>
        <pc:sldMkLst>
          <pc:docMk/>
          <pc:sldMk cId="2146459956" sldId="428"/>
        </pc:sldMkLst>
      </pc:sldChg>
      <pc:sldChg chg="del">
        <pc:chgData name="Iva Vavic" userId="13a89f61-d74e-4100-9f82-8f9fd7ea3560" providerId="ADAL" clId="{DC39C7CE-E4F5-4170-BF1D-51B9FDB8375F}" dt="2023-05-14T22:06:43.239" v="3591" actId="47"/>
        <pc:sldMkLst>
          <pc:docMk/>
          <pc:sldMk cId="1164606563" sldId="445"/>
        </pc:sldMkLst>
      </pc:sldChg>
      <pc:sldChg chg="modSp mod ord">
        <pc:chgData name="Iva Vavic" userId="13a89f61-d74e-4100-9f82-8f9fd7ea3560" providerId="ADAL" clId="{DC39C7CE-E4F5-4170-BF1D-51B9FDB8375F}" dt="2023-05-16T08:46:34.672" v="7599"/>
        <pc:sldMkLst>
          <pc:docMk/>
          <pc:sldMk cId="3468599144" sldId="446"/>
        </pc:sldMkLst>
        <pc:spChg chg="mod">
          <ac:chgData name="Iva Vavic" userId="13a89f61-d74e-4100-9f82-8f9fd7ea3560" providerId="ADAL" clId="{DC39C7CE-E4F5-4170-BF1D-51B9FDB8375F}" dt="2023-05-14T21:56:54.212" v="3116" actId="20577"/>
          <ac:spMkLst>
            <pc:docMk/>
            <pc:sldMk cId="3468599144" sldId="446"/>
            <ac:spMk id="2" creationId="{00000000-0000-0000-0000-000000000000}"/>
          </ac:spMkLst>
        </pc:spChg>
      </pc:sldChg>
      <pc:sldChg chg="modSp mod">
        <pc:chgData name="Iva Vavic" userId="13a89f61-d74e-4100-9f82-8f9fd7ea3560" providerId="ADAL" clId="{DC39C7CE-E4F5-4170-BF1D-51B9FDB8375F}" dt="2023-05-14T20:50:50.056" v="1877" actId="1076"/>
        <pc:sldMkLst>
          <pc:docMk/>
          <pc:sldMk cId="4024180716" sldId="448"/>
        </pc:sldMkLst>
        <pc:spChg chg="mod">
          <ac:chgData name="Iva Vavic" userId="13a89f61-d74e-4100-9f82-8f9fd7ea3560" providerId="ADAL" clId="{DC39C7CE-E4F5-4170-BF1D-51B9FDB8375F}" dt="2023-05-14T20:42:31.888" v="1737" actId="108"/>
          <ac:spMkLst>
            <pc:docMk/>
            <pc:sldMk cId="4024180716" sldId="448"/>
            <ac:spMk id="2" creationId="{00000000-0000-0000-0000-000000000000}"/>
          </ac:spMkLst>
        </pc:spChg>
        <pc:spChg chg="mod">
          <ac:chgData name="Iva Vavic" userId="13a89f61-d74e-4100-9f82-8f9fd7ea3560" providerId="ADAL" clId="{DC39C7CE-E4F5-4170-BF1D-51B9FDB8375F}" dt="2023-05-14T20:50:50.056" v="1877" actId="1076"/>
          <ac:spMkLst>
            <pc:docMk/>
            <pc:sldMk cId="4024180716" sldId="448"/>
            <ac:spMk id="4" creationId="{4A9045E3-A913-9466-AA9F-7B8F58F1C90C}"/>
          </ac:spMkLst>
        </pc:spChg>
      </pc:sldChg>
      <pc:sldChg chg="del">
        <pc:chgData name="Iva Vavic" userId="13a89f61-d74e-4100-9f82-8f9fd7ea3560" providerId="ADAL" clId="{DC39C7CE-E4F5-4170-BF1D-51B9FDB8375F}" dt="2023-05-14T22:06:54.504" v="3592" actId="47"/>
        <pc:sldMkLst>
          <pc:docMk/>
          <pc:sldMk cId="3631355672" sldId="449"/>
        </pc:sldMkLst>
      </pc:sldChg>
      <pc:sldChg chg="del">
        <pc:chgData name="Iva Vavic" userId="13a89f61-d74e-4100-9f82-8f9fd7ea3560" providerId="ADAL" clId="{DC39C7CE-E4F5-4170-BF1D-51B9FDB8375F}" dt="2023-05-14T22:06:56.017" v="3593" actId="47"/>
        <pc:sldMkLst>
          <pc:docMk/>
          <pc:sldMk cId="4187001256" sldId="450"/>
        </pc:sldMkLst>
      </pc:sldChg>
      <pc:sldChg chg="del">
        <pc:chgData name="Iva Vavic" userId="13a89f61-d74e-4100-9f82-8f9fd7ea3560" providerId="ADAL" clId="{DC39C7CE-E4F5-4170-BF1D-51B9FDB8375F}" dt="2023-05-16T09:26:25.332" v="7743" actId="47"/>
        <pc:sldMkLst>
          <pc:docMk/>
          <pc:sldMk cId="723682625" sldId="451"/>
        </pc:sldMkLst>
      </pc:sldChg>
      <pc:sldChg chg="del">
        <pc:chgData name="Iva Vavic" userId="13a89f61-d74e-4100-9f82-8f9fd7ea3560" providerId="ADAL" clId="{DC39C7CE-E4F5-4170-BF1D-51B9FDB8375F}" dt="2023-05-16T09:26:27.052" v="7745" actId="47"/>
        <pc:sldMkLst>
          <pc:docMk/>
          <pc:sldMk cId="176435880" sldId="452"/>
        </pc:sldMkLst>
      </pc:sldChg>
      <pc:sldChg chg="add del">
        <pc:chgData name="Iva Vavic" userId="13a89f61-d74e-4100-9f82-8f9fd7ea3560" providerId="ADAL" clId="{DC39C7CE-E4F5-4170-BF1D-51B9FDB8375F}" dt="2023-05-14T22:06:39.398" v="3590" actId="47"/>
        <pc:sldMkLst>
          <pc:docMk/>
          <pc:sldMk cId="3169442853" sldId="453"/>
        </pc:sldMkLst>
      </pc:sldChg>
      <pc:sldChg chg="add del">
        <pc:chgData name="Iva Vavic" userId="13a89f61-d74e-4100-9f82-8f9fd7ea3560" providerId="ADAL" clId="{DC39C7CE-E4F5-4170-BF1D-51B9FDB8375F}" dt="2023-05-16T09:26:22.918" v="7741" actId="47"/>
        <pc:sldMkLst>
          <pc:docMk/>
          <pc:sldMk cId="1687009709" sldId="454"/>
        </pc:sldMkLst>
      </pc:sldChg>
      <pc:sldChg chg="modSp add del mod">
        <pc:chgData name="Iva Vavic" userId="13a89f61-d74e-4100-9f82-8f9fd7ea3560" providerId="ADAL" clId="{DC39C7CE-E4F5-4170-BF1D-51B9FDB8375F}" dt="2023-05-16T09:26:21.501" v="7740" actId="47"/>
        <pc:sldMkLst>
          <pc:docMk/>
          <pc:sldMk cId="1231570291" sldId="455"/>
        </pc:sldMkLst>
        <pc:spChg chg="mod">
          <ac:chgData name="Iva Vavic" userId="13a89f61-d74e-4100-9f82-8f9fd7ea3560" providerId="ADAL" clId="{DC39C7CE-E4F5-4170-BF1D-51B9FDB8375F}" dt="2023-05-14T12:48:06.917" v="1240" actId="20577"/>
          <ac:spMkLst>
            <pc:docMk/>
            <pc:sldMk cId="1231570291" sldId="455"/>
            <ac:spMk id="2" creationId="{00000000-0000-0000-0000-000000000000}"/>
          </ac:spMkLst>
        </pc:spChg>
        <pc:spChg chg="mod">
          <ac:chgData name="Iva Vavic" userId="13a89f61-d74e-4100-9f82-8f9fd7ea3560" providerId="ADAL" clId="{DC39C7CE-E4F5-4170-BF1D-51B9FDB8375F}" dt="2023-05-14T13:59:13.733" v="1696" actId="20577"/>
          <ac:spMkLst>
            <pc:docMk/>
            <pc:sldMk cId="1231570291" sldId="455"/>
            <ac:spMk id="15" creationId="{AF18885C-59DE-DC9B-B6E2-CC9EEF3CC241}"/>
          </ac:spMkLst>
        </pc:spChg>
      </pc:sldChg>
      <pc:sldChg chg="modSp add del mod">
        <pc:chgData name="Iva Vavic" userId="13a89f61-d74e-4100-9f82-8f9fd7ea3560" providerId="ADAL" clId="{DC39C7CE-E4F5-4170-BF1D-51B9FDB8375F}" dt="2023-05-14T20:41:15.536" v="1701" actId="47"/>
        <pc:sldMkLst>
          <pc:docMk/>
          <pc:sldMk cId="2614268852" sldId="456"/>
        </pc:sldMkLst>
        <pc:spChg chg="mod">
          <ac:chgData name="Iva Vavic" userId="13a89f61-d74e-4100-9f82-8f9fd7ea3560" providerId="ADAL" clId="{DC39C7CE-E4F5-4170-BF1D-51B9FDB8375F}" dt="2023-05-14T08:46:17.904" v="67" actId="20577"/>
          <ac:spMkLst>
            <pc:docMk/>
            <pc:sldMk cId="2614268852" sldId="456"/>
            <ac:spMk id="2" creationId="{00000000-0000-0000-0000-000000000000}"/>
          </ac:spMkLst>
        </pc:spChg>
      </pc:sldChg>
      <pc:sldChg chg="modSp add del mod ord">
        <pc:chgData name="Iva Vavic" userId="13a89f61-d74e-4100-9f82-8f9fd7ea3560" providerId="ADAL" clId="{DC39C7CE-E4F5-4170-BF1D-51B9FDB8375F}" dt="2023-05-16T09:26:18.865" v="7739" actId="47"/>
        <pc:sldMkLst>
          <pc:docMk/>
          <pc:sldMk cId="496367023" sldId="457"/>
        </pc:sldMkLst>
        <pc:spChg chg="mod">
          <ac:chgData name="Iva Vavic" userId="13a89f61-d74e-4100-9f82-8f9fd7ea3560" providerId="ADAL" clId="{DC39C7CE-E4F5-4170-BF1D-51B9FDB8375F}" dt="2023-05-14T08:46:48.109" v="100" actId="20577"/>
          <ac:spMkLst>
            <pc:docMk/>
            <pc:sldMk cId="496367023" sldId="457"/>
            <ac:spMk id="2" creationId="{00000000-0000-0000-0000-000000000000}"/>
          </ac:spMkLst>
        </pc:spChg>
        <pc:spChg chg="mod">
          <ac:chgData name="Iva Vavic" userId="13a89f61-d74e-4100-9f82-8f9fd7ea3560" providerId="ADAL" clId="{DC39C7CE-E4F5-4170-BF1D-51B9FDB8375F}" dt="2023-05-14T08:48:48.925" v="566" actId="20577"/>
          <ac:spMkLst>
            <pc:docMk/>
            <pc:sldMk cId="496367023" sldId="457"/>
            <ac:spMk id="15" creationId="{AF18885C-59DE-DC9B-B6E2-CC9EEF3CC241}"/>
          </ac:spMkLst>
        </pc:spChg>
      </pc:sldChg>
      <pc:sldChg chg="add del">
        <pc:chgData name="Iva Vavic" userId="13a89f61-d74e-4100-9f82-8f9fd7ea3560" providerId="ADAL" clId="{DC39C7CE-E4F5-4170-BF1D-51B9FDB8375F}" dt="2023-05-14T08:46:28.048" v="69" actId="47"/>
        <pc:sldMkLst>
          <pc:docMk/>
          <pc:sldMk cId="2547863598" sldId="457"/>
        </pc:sldMkLst>
      </pc:sldChg>
      <pc:sldChg chg="new del">
        <pc:chgData name="Iva Vavic" userId="13a89f61-d74e-4100-9f82-8f9fd7ea3560" providerId="ADAL" clId="{DC39C7CE-E4F5-4170-BF1D-51B9FDB8375F}" dt="2023-05-14T08:51:32.675" v="568" actId="680"/>
        <pc:sldMkLst>
          <pc:docMk/>
          <pc:sldMk cId="148006955" sldId="458"/>
        </pc:sldMkLst>
      </pc:sldChg>
      <pc:sldChg chg="addSp delSp modSp add mod">
        <pc:chgData name="Iva Vavic" userId="13a89f61-d74e-4100-9f82-8f9fd7ea3560" providerId="ADAL" clId="{DC39C7CE-E4F5-4170-BF1D-51B9FDB8375F}" dt="2023-05-16T10:04:13.280" v="8136" actId="1076"/>
        <pc:sldMkLst>
          <pc:docMk/>
          <pc:sldMk cId="1440235812" sldId="458"/>
        </pc:sldMkLst>
        <pc:spChg chg="mod">
          <ac:chgData name="Iva Vavic" userId="13a89f61-d74e-4100-9f82-8f9fd7ea3560" providerId="ADAL" clId="{DC39C7CE-E4F5-4170-BF1D-51B9FDB8375F}" dt="2023-05-14T22:00:56.097" v="3130" actId="20577"/>
          <ac:spMkLst>
            <pc:docMk/>
            <pc:sldMk cId="1440235812" sldId="458"/>
            <ac:spMk id="2" creationId="{00000000-0000-0000-0000-000000000000}"/>
          </ac:spMkLst>
        </pc:spChg>
        <pc:spChg chg="add mod ord">
          <ac:chgData name="Iva Vavic" userId="13a89f61-d74e-4100-9f82-8f9fd7ea3560" providerId="ADAL" clId="{DC39C7CE-E4F5-4170-BF1D-51B9FDB8375F}" dt="2023-05-16T10:04:10.143" v="8135" actId="14100"/>
          <ac:spMkLst>
            <pc:docMk/>
            <pc:sldMk cId="1440235812" sldId="458"/>
            <ac:spMk id="14" creationId="{3EB195C4-2783-3F15-E51E-910F4057EBC8}"/>
          </ac:spMkLst>
        </pc:spChg>
        <pc:spChg chg="del mod">
          <ac:chgData name="Iva Vavic" userId="13a89f61-d74e-4100-9f82-8f9fd7ea3560" providerId="ADAL" clId="{DC39C7CE-E4F5-4170-BF1D-51B9FDB8375F}" dt="2023-05-16T09:30:27.882" v="7982"/>
          <ac:spMkLst>
            <pc:docMk/>
            <pc:sldMk cId="1440235812" sldId="458"/>
            <ac:spMk id="15" creationId="{AF18885C-59DE-DC9B-B6E2-CC9EEF3CC241}"/>
          </ac:spMkLst>
        </pc:spChg>
        <pc:picChg chg="add mod">
          <ac:chgData name="Iva Vavic" userId="13a89f61-d74e-4100-9f82-8f9fd7ea3560" providerId="ADAL" clId="{DC39C7CE-E4F5-4170-BF1D-51B9FDB8375F}" dt="2023-05-16T10:01:24.039" v="8118" actId="1076"/>
          <ac:picMkLst>
            <pc:docMk/>
            <pc:sldMk cId="1440235812" sldId="458"/>
            <ac:picMk id="4" creationId="{4832950F-CE82-FCEA-91B1-F3FA89B5CED0}"/>
          </ac:picMkLst>
        </pc:picChg>
        <pc:picChg chg="add mod">
          <ac:chgData name="Iva Vavic" userId="13a89f61-d74e-4100-9f82-8f9fd7ea3560" providerId="ADAL" clId="{DC39C7CE-E4F5-4170-BF1D-51B9FDB8375F}" dt="2023-05-16T10:01:18.543" v="8117" actId="1076"/>
          <ac:picMkLst>
            <pc:docMk/>
            <pc:sldMk cId="1440235812" sldId="458"/>
            <ac:picMk id="8" creationId="{D50BD54D-957D-59F8-F381-DBAD1453DFAB}"/>
          </ac:picMkLst>
        </pc:picChg>
        <pc:picChg chg="add mod">
          <ac:chgData name="Iva Vavic" userId="13a89f61-d74e-4100-9f82-8f9fd7ea3560" providerId="ADAL" clId="{DC39C7CE-E4F5-4170-BF1D-51B9FDB8375F}" dt="2023-05-16T10:04:13.280" v="8136" actId="1076"/>
          <ac:picMkLst>
            <pc:docMk/>
            <pc:sldMk cId="1440235812" sldId="458"/>
            <ac:picMk id="10" creationId="{EA000B2B-2130-CF97-E980-575B99934FDA}"/>
          </ac:picMkLst>
        </pc:picChg>
        <pc:picChg chg="add mod">
          <ac:chgData name="Iva Vavic" userId="13a89f61-d74e-4100-9f82-8f9fd7ea3560" providerId="ADAL" clId="{DC39C7CE-E4F5-4170-BF1D-51B9FDB8375F}" dt="2023-05-16T10:03:22.233" v="8129" actId="1076"/>
          <ac:picMkLst>
            <pc:docMk/>
            <pc:sldMk cId="1440235812" sldId="458"/>
            <ac:picMk id="13" creationId="{D5E4CA33-6826-6999-E803-9512C2422F30}"/>
          </ac:picMkLst>
        </pc:picChg>
      </pc:sldChg>
      <pc:sldChg chg="modSp mod ord">
        <pc:chgData name="Iva Vavic" userId="13a89f61-d74e-4100-9f82-8f9fd7ea3560" providerId="ADAL" clId="{DC39C7CE-E4F5-4170-BF1D-51B9FDB8375F}" dt="2023-05-16T08:22:20.060" v="7588" actId="1035"/>
        <pc:sldMkLst>
          <pc:docMk/>
          <pc:sldMk cId="3947112671" sldId="459"/>
        </pc:sldMkLst>
        <pc:spChg chg="mod">
          <ac:chgData name="Iva Vavic" userId="13a89f61-d74e-4100-9f82-8f9fd7ea3560" providerId="ADAL" clId="{DC39C7CE-E4F5-4170-BF1D-51B9FDB8375F}" dt="2023-05-16T07:32:51.471" v="7229" actId="20577"/>
          <ac:spMkLst>
            <pc:docMk/>
            <pc:sldMk cId="3947112671" sldId="459"/>
            <ac:spMk id="2" creationId="{00000000-0000-0000-0000-000000000000}"/>
          </ac:spMkLst>
        </pc:spChg>
        <pc:spChg chg="mod">
          <ac:chgData name="Iva Vavic" userId="13a89f61-d74e-4100-9f82-8f9fd7ea3560" providerId="ADAL" clId="{DC39C7CE-E4F5-4170-BF1D-51B9FDB8375F}" dt="2023-05-16T08:21:39.992" v="7557" actId="20577"/>
          <ac:spMkLst>
            <pc:docMk/>
            <pc:sldMk cId="3947112671" sldId="459"/>
            <ac:spMk id="3" creationId="{E75F4439-6F29-CF96-009C-DD96354E10C6}"/>
          </ac:spMkLst>
        </pc:spChg>
        <pc:graphicFrameChg chg="mod modGraphic">
          <ac:chgData name="Iva Vavic" userId="13a89f61-d74e-4100-9f82-8f9fd7ea3560" providerId="ADAL" clId="{DC39C7CE-E4F5-4170-BF1D-51B9FDB8375F}" dt="2023-05-16T08:22:20.060" v="7588" actId="1035"/>
          <ac:graphicFrameMkLst>
            <pc:docMk/>
            <pc:sldMk cId="3947112671" sldId="459"/>
            <ac:graphicFrameMk id="4" creationId="{005873F7-AAD8-1E8B-78BE-B578DEAACB6B}"/>
          </ac:graphicFrameMkLst>
        </pc:graphicFrameChg>
      </pc:sldChg>
      <pc:sldChg chg="delSp modSp add del mod">
        <pc:chgData name="Iva Vavic" userId="13a89f61-d74e-4100-9f82-8f9fd7ea3560" providerId="ADAL" clId="{DC39C7CE-E4F5-4170-BF1D-51B9FDB8375F}" dt="2023-05-16T08:28:25.988" v="7590" actId="47"/>
        <pc:sldMkLst>
          <pc:docMk/>
          <pc:sldMk cId="1198819702" sldId="460"/>
        </pc:sldMkLst>
        <pc:spChg chg="mod">
          <ac:chgData name="Iva Vavic" userId="13a89f61-d74e-4100-9f82-8f9fd7ea3560" providerId="ADAL" clId="{DC39C7CE-E4F5-4170-BF1D-51B9FDB8375F}" dt="2023-05-14T20:58:49.195" v="1994" actId="20577"/>
          <ac:spMkLst>
            <pc:docMk/>
            <pc:sldMk cId="1198819702" sldId="460"/>
            <ac:spMk id="2" creationId="{00000000-0000-0000-0000-000000000000}"/>
          </ac:spMkLst>
        </pc:spChg>
        <pc:picChg chg="del">
          <ac:chgData name="Iva Vavic" userId="13a89f61-d74e-4100-9f82-8f9fd7ea3560" providerId="ADAL" clId="{DC39C7CE-E4F5-4170-BF1D-51B9FDB8375F}" dt="2023-05-14T20:58:38.682" v="1968" actId="478"/>
          <ac:picMkLst>
            <pc:docMk/>
            <pc:sldMk cId="1198819702" sldId="460"/>
            <ac:picMk id="8" creationId="{A4EADF20-2B48-3B59-427E-AC07BA8DB3FE}"/>
          </ac:picMkLst>
        </pc:picChg>
      </pc:sldChg>
      <pc:sldChg chg="new del">
        <pc:chgData name="Iva Vavic" userId="13a89f61-d74e-4100-9f82-8f9fd7ea3560" providerId="ADAL" clId="{DC39C7CE-E4F5-4170-BF1D-51B9FDB8375F}" dt="2023-05-14T21:12:35.411" v="1996" actId="680"/>
        <pc:sldMkLst>
          <pc:docMk/>
          <pc:sldMk cId="2524764714" sldId="461"/>
        </pc:sldMkLst>
      </pc:sldChg>
      <pc:sldChg chg="addSp delSp modSp add mod ord">
        <pc:chgData name="Iva Vavic" userId="13a89f61-d74e-4100-9f82-8f9fd7ea3560" providerId="ADAL" clId="{DC39C7CE-E4F5-4170-BF1D-51B9FDB8375F}" dt="2023-05-16T09:46:25.074" v="8030" actId="1076"/>
        <pc:sldMkLst>
          <pc:docMk/>
          <pc:sldMk cId="3283349316" sldId="461"/>
        </pc:sldMkLst>
        <pc:spChg chg="mod">
          <ac:chgData name="Iva Vavic" userId="13a89f61-d74e-4100-9f82-8f9fd7ea3560" providerId="ADAL" clId="{DC39C7CE-E4F5-4170-BF1D-51B9FDB8375F}" dt="2023-05-14T21:24:46.691" v="2768" actId="20577"/>
          <ac:spMkLst>
            <pc:docMk/>
            <pc:sldMk cId="3283349316" sldId="461"/>
            <ac:spMk id="2" creationId="{00000000-0000-0000-0000-000000000000}"/>
          </ac:spMkLst>
        </pc:spChg>
        <pc:spChg chg="del mod">
          <ac:chgData name="Iva Vavic" userId="13a89f61-d74e-4100-9f82-8f9fd7ea3560" providerId="ADAL" clId="{DC39C7CE-E4F5-4170-BF1D-51B9FDB8375F}" dt="2023-05-16T08:30:18.463" v="7591" actId="478"/>
          <ac:spMkLst>
            <pc:docMk/>
            <pc:sldMk cId="3283349316" sldId="461"/>
            <ac:spMk id="3" creationId="{E75F4439-6F29-CF96-009C-DD96354E10C6}"/>
          </ac:spMkLst>
        </pc:spChg>
        <pc:graphicFrameChg chg="del modGraphic">
          <ac:chgData name="Iva Vavic" userId="13a89f61-d74e-4100-9f82-8f9fd7ea3560" providerId="ADAL" clId="{DC39C7CE-E4F5-4170-BF1D-51B9FDB8375F}" dt="2023-05-14T21:24:23.665" v="2757" actId="478"/>
          <ac:graphicFrameMkLst>
            <pc:docMk/>
            <pc:sldMk cId="3283349316" sldId="461"/>
            <ac:graphicFrameMk id="4" creationId="{005873F7-AAD8-1E8B-78BE-B578DEAACB6B}"/>
          </ac:graphicFrameMkLst>
        </pc:graphicFrameChg>
        <pc:picChg chg="add del mod">
          <ac:chgData name="Iva Vavic" userId="13a89f61-d74e-4100-9f82-8f9fd7ea3560" providerId="ADAL" clId="{DC39C7CE-E4F5-4170-BF1D-51B9FDB8375F}" dt="2023-05-16T09:40:35.790" v="8005" actId="478"/>
          <ac:picMkLst>
            <pc:docMk/>
            <pc:sldMk cId="3283349316" sldId="461"/>
            <ac:picMk id="6" creationId="{3EE3A9DA-9ABD-BA0C-635F-F871B5D5921A}"/>
          </ac:picMkLst>
        </pc:picChg>
        <pc:picChg chg="add del mod">
          <ac:chgData name="Iva Vavic" userId="13a89f61-d74e-4100-9f82-8f9fd7ea3560" providerId="ADAL" clId="{DC39C7CE-E4F5-4170-BF1D-51B9FDB8375F}" dt="2023-05-16T09:40:35.090" v="8004" actId="478"/>
          <ac:picMkLst>
            <pc:docMk/>
            <pc:sldMk cId="3283349316" sldId="461"/>
            <ac:picMk id="9" creationId="{7662C84D-F045-CB53-981A-84D261F15E99}"/>
          </ac:picMkLst>
        </pc:picChg>
        <pc:picChg chg="add del mod">
          <ac:chgData name="Iva Vavic" userId="13a89f61-d74e-4100-9f82-8f9fd7ea3560" providerId="ADAL" clId="{DC39C7CE-E4F5-4170-BF1D-51B9FDB8375F}" dt="2023-05-16T09:39:57.531" v="8003" actId="478"/>
          <ac:picMkLst>
            <pc:docMk/>
            <pc:sldMk cId="3283349316" sldId="461"/>
            <ac:picMk id="12" creationId="{27292B6B-2E9C-6B07-4F2E-FBF35767706C}"/>
          </ac:picMkLst>
        </pc:picChg>
        <pc:picChg chg="add mod">
          <ac:chgData name="Iva Vavic" userId="13a89f61-d74e-4100-9f82-8f9fd7ea3560" providerId="ADAL" clId="{DC39C7CE-E4F5-4170-BF1D-51B9FDB8375F}" dt="2023-05-16T09:42:53.695" v="8008" actId="14100"/>
          <ac:picMkLst>
            <pc:docMk/>
            <pc:sldMk cId="3283349316" sldId="461"/>
            <ac:picMk id="14" creationId="{B2242AB7-97D6-962B-DB48-9121983C005A}"/>
          </ac:picMkLst>
        </pc:picChg>
        <pc:picChg chg="add del mod">
          <ac:chgData name="Iva Vavic" userId="13a89f61-d74e-4100-9f82-8f9fd7ea3560" providerId="ADAL" clId="{DC39C7CE-E4F5-4170-BF1D-51B9FDB8375F}" dt="2023-05-16T09:43:53.807" v="8012" actId="478"/>
          <ac:picMkLst>
            <pc:docMk/>
            <pc:sldMk cId="3283349316" sldId="461"/>
            <ac:picMk id="16" creationId="{531FC983-7E5D-39FA-AC60-FB571F0957E2}"/>
          </ac:picMkLst>
        </pc:picChg>
        <pc:picChg chg="add mod">
          <ac:chgData name="Iva Vavic" userId="13a89f61-d74e-4100-9f82-8f9fd7ea3560" providerId="ADAL" clId="{DC39C7CE-E4F5-4170-BF1D-51B9FDB8375F}" dt="2023-05-16T09:46:25.074" v="8030" actId="1076"/>
          <ac:picMkLst>
            <pc:docMk/>
            <pc:sldMk cId="3283349316" sldId="461"/>
            <ac:picMk id="18" creationId="{FE91C83B-0724-8E78-174F-B2A7808BD205}"/>
          </ac:picMkLst>
        </pc:picChg>
        <pc:picChg chg="add mod ord">
          <ac:chgData name="Iva Vavic" userId="13a89f61-d74e-4100-9f82-8f9fd7ea3560" providerId="ADAL" clId="{DC39C7CE-E4F5-4170-BF1D-51B9FDB8375F}" dt="2023-05-16T09:46:15.894" v="8029" actId="1076"/>
          <ac:picMkLst>
            <pc:docMk/>
            <pc:sldMk cId="3283349316" sldId="461"/>
            <ac:picMk id="20" creationId="{3E2DE28B-ACF9-4C29-E9BB-2B23D81F3F09}"/>
          </ac:picMkLst>
        </pc:picChg>
      </pc:sldChg>
      <pc:sldChg chg="addSp delSp modSp add mod ord">
        <pc:chgData name="Iva Vavic" userId="13a89f61-d74e-4100-9f82-8f9fd7ea3560" providerId="ADAL" clId="{DC39C7CE-E4F5-4170-BF1D-51B9FDB8375F}" dt="2023-05-16T09:55:31.187" v="8102" actId="732"/>
        <pc:sldMkLst>
          <pc:docMk/>
          <pc:sldMk cId="629688564" sldId="462"/>
        </pc:sldMkLst>
        <pc:spChg chg="mod">
          <ac:chgData name="Iva Vavic" userId="13a89f61-d74e-4100-9f82-8f9fd7ea3560" providerId="ADAL" clId="{DC39C7CE-E4F5-4170-BF1D-51B9FDB8375F}" dt="2023-05-14T21:24:58.061" v="2776" actId="20577"/>
          <ac:spMkLst>
            <pc:docMk/>
            <pc:sldMk cId="629688564" sldId="462"/>
            <ac:spMk id="2" creationId="{00000000-0000-0000-0000-000000000000}"/>
          </ac:spMkLst>
        </pc:spChg>
        <pc:spChg chg="del">
          <ac:chgData name="Iva Vavic" userId="13a89f61-d74e-4100-9f82-8f9fd7ea3560" providerId="ADAL" clId="{DC39C7CE-E4F5-4170-BF1D-51B9FDB8375F}" dt="2023-05-16T09:27:58.203" v="7753" actId="478"/>
          <ac:spMkLst>
            <pc:docMk/>
            <pc:sldMk cId="629688564" sldId="462"/>
            <ac:spMk id="3" creationId="{E75F4439-6F29-CF96-009C-DD96354E10C6}"/>
          </ac:spMkLst>
        </pc:spChg>
        <pc:picChg chg="add mod">
          <ac:chgData name="Iva Vavic" userId="13a89f61-d74e-4100-9f82-8f9fd7ea3560" providerId="ADAL" clId="{DC39C7CE-E4F5-4170-BF1D-51B9FDB8375F}" dt="2023-05-16T09:52:09.310" v="8033" actId="14100"/>
          <ac:picMkLst>
            <pc:docMk/>
            <pc:sldMk cId="629688564" sldId="462"/>
            <ac:picMk id="6" creationId="{BC8A1BB2-B0A4-BE3B-5346-0C497EE72705}"/>
          </ac:picMkLst>
        </pc:picChg>
        <pc:picChg chg="add mod">
          <ac:chgData name="Iva Vavic" userId="13a89f61-d74e-4100-9f82-8f9fd7ea3560" providerId="ADAL" clId="{DC39C7CE-E4F5-4170-BF1D-51B9FDB8375F}" dt="2023-05-16T09:53:06.835" v="8036" actId="14100"/>
          <ac:picMkLst>
            <pc:docMk/>
            <pc:sldMk cId="629688564" sldId="462"/>
            <ac:picMk id="9" creationId="{74DDE78A-67E1-8BD0-E2A1-881FC45A7909}"/>
          </ac:picMkLst>
        </pc:picChg>
        <pc:picChg chg="add mod modCrop">
          <ac:chgData name="Iva Vavic" userId="13a89f61-d74e-4100-9f82-8f9fd7ea3560" providerId="ADAL" clId="{DC39C7CE-E4F5-4170-BF1D-51B9FDB8375F}" dt="2023-05-16T09:54:24.649" v="8096" actId="1036"/>
          <ac:picMkLst>
            <pc:docMk/>
            <pc:sldMk cId="629688564" sldId="462"/>
            <ac:picMk id="12" creationId="{5CE2D1AD-A431-393E-A199-F96327DAAEA3}"/>
          </ac:picMkLst>
        </pc:picChg>
        <pc:picChg chg="add mod modCrop">
          <ac:chgData name="Iva Vavic" userId="13a89f61-d74e-4100-9f82-8f9fd7ea3560" providerId="ADAL" clId="{DC39C7CE-E4F5-4170-BF1D-51B9FDB8375F}" dt="2023-05-16T09:55:31.187" v="8102" actId="732"/>
          <ac:picMkLst>
            <pc:docMk/>
            <pc:sldMk cId="629688564" sldId="462"/>
            <ac:picMk id="14" creationId="{694E78C2-54D6-4800-51BA-69547C582148}"/>
          </ac:picMkLst>
        </pc:picChg>
      </pc:sldChg>
      <pc:sldChg chg="addSp delSp modSp add mod">
        <pc:chgData name="Iva Vavic" userId="13a89f61-d74e-4100-9f82-8f9fd7ea3560" providerId="ADAL" clId="{DC39C7CE-E4F5-4170-BF1D-51B9FDB8375F}" dt="2023-05-16T07:27:47.083" v="7139" actId="1037"/>
        <pc:sldMkLst>
          <pc:docMk/>
          <pc:sldMk cId="1933094179" sldId="463"/>
        </pc:sldMkLst>
        <pc:spChg chg="del mod">
          <ac:chgData name="Iva Vavic" userId="13a89f61-d74e-4100-9f82-8f9fd7ea3560" providerId="ADAL" clId="{DC39C7CE-E4F5-4170-BF1D-51B9FDB8375F}" dt="2023-05-16T06:29:28.480" v="5839" actId="478"/>
          <ac:spMkLst>
            <pc:docMk/>
            <pc:sldMk cId="1933094179" sldId="463"/>
            <ac:spMk id="2" creationId="{00000000-0000-0000-0000-000000000000}"/>
          </ac:spMkLst>
        </pc:spChg>
        <pc:spChg chg="add del mod">
          <ac:chgData name="Iva Vavic" userId="13a89f61-d74e-4100-9f82-8f9fd7ea3560" providerId="ADAL" clId="{DC39C7CE-E4F5-4170-BF1D-51B9FDB8375F}" dt="2023-05-16T06:29:31.810" v="5840" actId="478"/>
          <ac:spMkLst>
            <pc:docMk/>
            <pc:sldMk cId="1933094179" sldId="463"/>
            <ac:spMk id="4" creationId="{05A439E8-5CFD-2BD8-44CF-0E9CE45D1A86}"/>
          </ac:spMkLst>
        </pc:spChg>
        <pc:spChg chg="add mod">
          <ac:chgData name="Iva Vavic" userId="13a89f61-d74e-4100-9f82-8f9fd7ea3560" providerId="ADAL" clId="{DC39C7CE-E4F5-4170-BF1D-51B9FDB8375F}" dt="2023-05-16T06:29:46.808" v="5862" actId="20577"/>
          <ac:spMkLst>
            <pc:docMk/>
            <pc:sldMk cId="1933094179" sldId="463"/>
            <ac:spMk id="6" creationId="{DCE1A2FB-3E27-9542-E30F-018EB6129C8D}"/>
          </ac:spMkLst>
        </pc:spChg>
        <pc:spChg chg="del mod">
          <ac:chgData name="Iva Vavic" userId="13a89f61-d74e-4100-9f82-8f9fd7ea3560" providerId="ADAL" clId="{DC39C7CE-E4F5-4170-BF1D-51B9FDB8375F}" dt="2023-05-16T06:29:57.789" v="5863" actId="478"/>
          <ac:spMkLst>
            <pc:docMk/>
            <pc:sldMk cId="1933094179" sldId="463"/>
            <ac:spMk id="15" creationId="{AF18885C-59DE-DC9B-B6E2-CC9EEF3CC241}"/>
          </ac:spMkLst>
        </pc:spChg>
        <pc:spChg chg="add mod">
          <ac:chgData name="Iva Vavic" userId="13a89f61-d74e-4100-9f82-8f9fd7ea3560" providerId="ADAL" clId="{DC39C7CE-E4F5-4170-BF1D-51B9FDB8375F}" dt="2023-05-16T06:58:25.727" v="6761" actId="14100"/>
          <ac:spMkLst>
            <pc:docMk/>
            <pc:sldMk cId="1933094179" sldId="463"/>
            <ac:spMk id="16" creationId="{A6CA852E-7978-C7B3-B4A5-E12BCF48B837}"/>
          </ac:spMkLst>
        </pc:spChg>
        <pc:spChg chg="add mod">
          <ac:chgData name="Iva Vavic" userId="13a89f61-d74e-4100-9f82-8f9fd7ea3560" providerId="ADAL" clId="{DC39C7CE-E4F5-4170-BF1D-51B9FDB8375F}" dt="2023-05-16T07:27:47.083" v="7139" actId="1037"/>
          <ac:spMkLst>
            <pc:docMk/>
            <pc:sldMk cId="1933094179" sldId="463"/>
            <ac:spMk id="21" creationId="{16629779-255F-1B92-525E-10957F7CC72E}"/>
          </ac:spMkLst>
        </pc:spChg>
        <pc:picChg chg="add del mod">
          <ac:chgData name="Iva Vavic" userId="13a89f61-d74e-4100-9f82-8f9fd7ea3560" providerId="ADAL" clId="{DC39C7CE-E4F5-4170-BF1D-51B9FDB8375F}" dt="2023-05-14T21:48:25.786" v="2835" actId="478"/>
          <ac:picMkLst>
            <pc:docMk/>
            <pc:sldMk cId="1933094179" sldId="463"/>
            <ac:picMk id="4" creationId="{04ABAEDC-90B9-202B-F745-3981567EAF85}"/>
          </ac:picMkLst>
        </pc:picChg>
        <pc:picChg chg="del">
          <ac:chgData name="Iva Vavic" userId="13a89f61-d74e-4100-9f82-8f9fd7ea3560" providerId="ADAL" clId="{DC39C7CE-E4F5-4170-BF1D-51B9FDB8375F}" dt="2023-05-14T21:46:02.491" v="2812" actId="478"/>
          <ac:picMkLst>
            <pc:docMk/>
            <pc:sldMk cId="1933094179" sldId="463"/>
            <ac:picMk id="8" creationId="{A4EADF20-2B48-3B59-427E-AC07BA8DB3FE}"/>
          </ac:picMkLst>
        </pc:picChg>
        <pc:picChg chg="add del mod">
          <ac:chgData name="Iva Vavic" userId="13a89f61-d74e-4100-9f82-8f9fd7ea3560" providerId="ADAL" clId="{DC39C7CE-E4F5-4170-BF1D-51B9FDB8375F}" dt="2023-05-16T06:30:12.743" v="5864" actId="478"/>
          <ac:picMkLst>
            <pc:docMk/>
            <pc:sldMk cId="1933094179" sldId="463"/>
            <ac:picMk id="9" creationId="{6A6F180B-4422-7780-CC97-56F490109294}"/>
          </ac:picMkLst>
        </pc:picChg>
        <pc:picChg chg="add del mod ord">
          <ac:chgData name="Iva Vavic" userId="13a89f61-d74e-4100-9f82-8f9fd7ea3560" providerId="ADAL" clId="{DC39C7CE-E4F5-4170-BF1D-51B9FDB8375F}" dt="2023-05-16T06:55:19.861" v="6675" actId="478"/>
          <ac:picMkLst>
            <pc:docMk/>
            <pc:sldMk cId="1933094179" sldId="463"/>
            <ac:picMk id="10" creationId="{329ACFE3-267F-10C4-747F-DBFB1D143C2A}"/>
          </ac:picMkLst>
        </pc:picChg>
        <pc:picChg chg="add del mod">
          <ac:chgData name="Iva Vavic" userId="13a89f61-d74e-4100-9f82-8f9fd7ea3560" providerId="ADAL" clId="{DC39C7CE-E4F5-4170-BF1D-51B9FDB8375F}" dt="2023-05-16T06:30:13.339" v="5865" actId="478"/>
          <ac:picMkLst>
            <pc:docMk/>
            <pc:sldMk cId="1933094179" sldId="463"/>
            <ac:picMk id="12" creationId="{AD382BCA-AED4-B55C-9CDC-5C02CE62D3D6}"/>
          </ac:picMkLst>
        </pc:picChg>
        <pc:picChg chg="add mod">
          <ac:chgData name="Iva Vavic" userId="13a89f61-d74e-4100-9f82-8f9fd7ea3560" providerId="ADAL" clId="{DC39C7CE-E4F5-4170-BF1D-51B9FDB8375F}" dt="2023-05-16T06:58:37.338" v="6768" actId="1036"/>
          <ac:picMkLst>
            <pc:docMk/>
            <pc:sldMk cId="1933094179" sldId="463"/>
            <ac:picMk id="14" creationId="{85C3B508-796A-23FC-BB86-7BADDDCEE79B}"/>
          </ac:picMkLst>
        </pc:picChg>
        <pc:picChg chg="add mod">
          <ac:chgData name="Iva Vavic" userId="13a89f61-d74e-4100-9f82-8f9fd7ea3560" providerId="ADAL" clId="{DC39C7CE-E4F5-4170-BF1D-51B9FDB8375F}" dt="2023-05-16T06:58:59.021" v="6803" actId="1035"/>
          <ac:picMkLst>
            <pc:docMk/>
            <pc:sldMk cId="1933094179" sldId="463"/>
            <ac:picMk id="18" creationId="{9CDF9620-DC9E-7DD0-25B1-F237AD9FF21F}"/>
          </ac:picMkLst>
        </pc:picChg>
        <pc:picChg chg="add mod">
          <ac:chgData name="Iva Vavic" userId="13a89f61-d74e-4100-9f82-8f9fd7ea3560" providerId="ADAL" clId="{DC39C7CE-E4F5-4170-BF1D-51B9FDB8375F}" dt="2023-05-16T06:58:55.161" v="6799" actId="1036"/>
          <ac:picMkLst>
            <pc:docMk/>
            <pc:sldMk cId="1933094179" sldId="463"/>
            <ac:picMk id="20" creationId="{7D004280-FB7C-8D5A-95FA-226DEFEA42CA}"/>
          </ac:picMkLst>
        </pc:picChg>
      </pc:sldChg>
      <pc:sldChg chg="delSp modSp add del mod">
        <pc:chgData name="Iva Vavic" userId="13a89f61-d74e-4100-9f82-8f9fd7ea3560" providerId="ADAL" clId="{DC39C7CE-E4F5-4170-BF1D-51B9FDB8375F}" dt="2023-05-16T09:26:36.517" v="7747" actId="47"/>
        <pc:sldMkLst>
          <pc:docMk/>
          <pc:sldMk cId="3987119084" sldId="464"/>
        </pc:sldMkLst>
        <pc:spChg chg="mod">
          <ac:chgData name="Iva Vavic" userId="13a89f61-d74e-4100-9f82-8f9fd7ea3560" providerId="ADAL" clId="{DC39C7CE-E4F5-4170-BF1D-51B9FDB8375F}" dt="2023-05-14T21:54:31.826" v="2874" actId="20577"/>
          <ac:spMkLst>
            <pc:docMk/>
            <pc:sldMk cId="3987119084" sldId="464"/>
            <ac:spMk id="2" creationId="{00000000-0000-0000-0000-000000000000}"/>
          </ac:spMkLst>
        </pc:spChg>
        <pc:spChg chg="mod">
          <ac:chgData name="Iva Vavic" userId="13a89f61-d74e-4100-9f82-8f9fd7ea3560" providerId="ADAL" clId="{DC39C7CE-E4F5-4170-BF1D-51B9FDB8375F}" dt="2023-05-14T21:56:04.282" v="3091" actId="5793"/>
          <ac:spMkLst>
            <pc:docMk/>
            <pc:sldMk cId="3987119084" sldId="464"/>
            <ac:spMk id="4" creationId="{4A9045E3-A913-9466-AA9F-7B8F58F1C90C}"/>
          </ac:spMkLst>
        </pc:spChg>
        <pc:picChg chg="del">
          <ac:chgData name="Iva Vavic" userId="13a89f61-d74e-4100-9f82-8f9fd7ea3560" providerId="ADAL" clId="{DC39C7CE-E4F5-4170-BF1D-51B9FDB8375F}" dt="2023-05-14T21:53:24.848" v="2857" actId="478"/>
          <ac:picMkLst>
            <pc:docMk/>
            <pc:sldMk cId="3987119084" sldId="464"/>
            <ac:picMk id="3" creationId="{5865FC51-2BE0-8F0F-762A-8F2C8495306B}"/>
          </ac:picMkLst>
        </pc:picChg>
      </pc:sldChg>
      <pc:sldChg chg="modSp add del mod">
        <pc:chgData name="Iva Vavic" userId="13a89f61-d74e-4100-9f82-8f9fd7ea3560" providerId="ADAL" clId="{DC39C7CE-E4F5-4170-BF1D-51B9FDB8375F}" dt="2023-05-16T08:28:19.212" v="7589" actId="47"/>
        <pc:sldMkLst>
          <pc:docMk/>
          <pc:sldMk cId="1799174622" sldId="465"/>
        </pc:sldMkLst>
        <pc:spChg chg="mod">
          <ac:chgData name="Iva Vavic" userId="13a89f61-d74e-4100-9f82-8f9fd7ea3560" providerId="ADAL" clId="{DC39C7CE-E4F5-4170-BF1D-51B9FDB8375F}" dt="2023-05-14T22:03:55.907" v="3508" actId="20577"/>
          <ac:spMkLst>
            <pc:docMk/>
            <pc:sldMk cId="1799174622" sldId="465"/>
            <ac:spMk id="2" creationId="{00000000-0000-0000-0000-000000000000}"/>
          </ac:spMkLst>
        </pc:spChg>
      </pc:sldChg>
      <pc:sldChg chg="add del">
        <pc:chgData name="Iva Vavic" userId="13a89f61-d74e-4100-9f82-8f9fd7ea3560" providerId="ADAL" clId="{DC39C7CE-E4F5-4170-BF1D-51B9FDB8375F}" dt="2023-05-15T06:46:23.105" v="5580" actId="2890"/>
        <pc:sldMkLst>
          <pc:docMk/>
          <pc:sldMk cId="1357361325" sldId="466"/>
        </pc:sldMkLst>
      </pc:sldChg>
      <pc:sldChg chg="add del">
        <pc:chgData name="Iva Vavic" userId="13a89f61-d74e-4100-9f82-8f9fd7ea3560" providerId="ADAL" clId="{DC39C7CE-E4F5-4170-BF1D-51B9FDB8375F}" dt="2023-05-16T06:59:11.733" v="6804" actId="47"/>
        <pc:sldMkLst>
          <pc:docMk/>
          <pc:sldMk cId="1630153760" sldId="466"/>
        </pc:sldMkLst>
      </pc:sldChg>
      <pc:sldChg chg="addSp delSp modSp add mod">
        <pc:chgData name="Iva Vavic" userId="13a89f61-d74e-4100-9f82-8f9fd7ea3560" providerId="ADAL" clId="{DC39C7CE-E4F5-4170-BF1D-51B9FDB8375F}" dt="2023-05-16T08:02:54.724" v="7355" actId="1076"/>
        <pc:sldMkLst>
          <pc:docMk/>
          <pc:sldMk cId="3937283596" sldId="466"/>
        </pc:sldMkLst>
        <pc:spChg chg="mod">
          <ac:chgData name="Iva Vavic" userId="13a89f61-d74e-4100-9f82-8f9fd7ea3560" providerId="ADAL" clId="{DC39C7CE-E4F5-4170-BF1D-51B9FDB8375F}" dt="2023-05-16T06:59:37.348" v="6830" actId="20577"/>
          <ac:spMkLst>
            <pc:docMk/>
            <pc:sldMk cId="3937283596" sldId="466"/>
            <ac:spMk id="6" creationId="{DCE1A2FB-3E27-9542-E30F-018EB6129C8D}"/>
          </ac:spMkLst>
        </pc:spChg>
        <pc:spChg chg="add mod">
          <ac:chgData name="Iva Vavic" userId="13a89f61-d74e-4100-9f82-8f9fd7ea3560" providerId="ADAL" clId="{DC39C7CE-E4F5-4170-BF1D-51B9FDB8375F}" dt="2023-05-16T08:02:46.489" v="7353" actId="1076"/>
          <ac:spMkLst>
            <pc:docMk/>
            <pc:sldMk cId="3937283596" sldId="466"/>
            <ac:spMk id="9" creationId="{9EC901BA-C53E-61AC-9C04-94E6BDEBDD88}"/>
          </ac:spMkLst>
        </pc:spChg>
        <pc:spChg chg="add mod">
          <ac:chgData name="Iva Vavic" userId="13a89f61-d74e-4100-9f82-8f9fd7ea3560" providerId="ADAL" clId="{DC39C7CE-E4F5-4170-BF1D-51B9FDB8375F}" dt="2023-05-16T08:02:51.850" v="7354" actId="1076"/>
          <ac:spMkLst>
            <pc:docMk/>
            <pc:sldMk cId="3937283596" sldId="466"/>
            <ac:spMk id="10" creationId="{B9C77F33-EFD2-1D31-6D81-0E1D7C8D2121}"/>
          </ac:spMkLst>
        </pc:spChg>
        <pc:spChg chg="add mod">
          <ac:chgData name="Iva Vavic" userId="13a89f61-d74e-4100-9f82-8f9fd7ea3560" providerId="ADAL" clId="{DC39C7CE-E4F5-4170-BF1D-51B9FDB8375F}" dt="2023-05-16T08:02:54.724" v="7355" actId="1076"/>
          <ac:spMkLst>
            <pc:docMk/>
            <pc:sldMk cId="3937283596" sldId="466"/>
            <ac:spMk id="12" creationId="{59708832-6CF8-C562-7EAE-7B1C4F05DCA8}"/>
          </ac:spMkLst>
        </pc:spChg>
        <pc:spChg chg="mod">
          <ac:chgData name="Iva Vavic" userId="13a89f61-d74e-4100-9f82-8f9fd7ea3560" providerId="ADAL" clId="{DC39C7CE-E4F5-4170-BF1D-51B9FDB8375F}" dt="2023-05-16T07:30:05.324" v="7164" actId="1076"/>
          <ac:spMkLst>
            <pc:docMk/>
            <pc:sldMk cId="3937283596" sldId="466"/>
            <ac:spMk id="16" creationId="{A6CA852E-7978-C7B3-B4A5-E12BCF48B837}"/>
          </ac:spMkLst>
        </pc:spChg>
        <pc:picChg chg="add del mod">
          <ac:chgData name="Iva Vavic" userId="13a89f61-d74e-4100-9f82-8f9fd7ea3560" providerId="ADAL" clId="{DC39C7CE-E4F5-4170-BF1D-51B9FDB8375F}" dt="2023-05-16T07:03:17.834" v="6844" actId="478"/>
          <ac:picMkLst>
            <pc:docMk/>
            <pc:sldMk cId="3937283596" sldId="466"/>
            <ac:picMk id="3" creationId="{A378DDB8-436D-0E26-0F53-077FAF855725}"/>
          </ac:picMkLst>
        </pc:picChg>
        <pc:picChg chg="add mod">
          <ac:chgData name="Iva Vavic" userId="13a89f61-d74e-4100-9f82-8f9fd7ea3560" providerId="ADAL" clId="{DC39C7CE-E4F5-4170-BF1D-51B9FDB8375F}" dt="2023-05-16T07:31:07.993" v="7172" actId="1035"/>
          <ac:picMkLst>
            <pc:docMk/>
            <pc:sldMk cId="3937283596" sldId="466"/>
            <ac:picMk id="8" creationId="{8F9C6481-8D6C-BD51-A051-314EB544341B}"/>
          </ac:picMkLst>
        </pc:picChg>
        <pc:picChg chg="del">
          <ac:chgData name="Iva Vavic" userId="13a89f61-d74e-4100-9f82-8f9fd7ea3560" providerId="ADAL" clId="{DC39C7CE-E4F5-4170-BF1D-51B9FDB8375F}" dt="2023-05-16T06:59:27.663" v="6807" actId="478"/>
          <ac:picMkLst>
            <pc:docMk/>
            <pc:sldMk cId="3937283596" sldId="466"/>
            <ac:picMk id="14" creationId="{85C3B508-796A-23FC-BB86-7BADDDCEE79B}"/>
          </ac:picMkLst>
        </pc:picChg>
        <pc:picChg chg="del">
          <ac:chgData name="Iva Vavic" userId="13a89f61-d74e-4100-9f82-8f9fd7ea3560" providerId="ADAL" clId="{DC39C7CE-E4F5-4170-BF1D-51B9FDB8375F}" dt="2023-05-16T06:59:26.792" v="6806" actId="478"/>
          <ac:picMkLst>
            <pc:docMk/>
            <pc:sldMk cId="3937283596" sldId="466"/>
            <ac:picMk id="18" creationId="{9CDF9620-DC9E-7DD0-25B1-F237AD9FF21F}"/>
          </ac:picMkLst>
        </pc:picChg>
        <pc:picChg chg="del">
          <ac:chgData name="Iva Vavic" userId="13a89f61-d74e-4100-9f82-8f9fd7ea3560" providerId="ADAL" clId="{DC39C7CE-E4F5-4170-BF1D-51B9FDB8375F}" dt="2023-05-16T06:59:28.337" v="6808" actId="478"/>
          <ac:picMkLst>
            <pc:docMk/>
            <pc:sldMk cId="3937283596" sldId="466"/>
            <ac:picMk id="20" creationId="{7D004280-FB7C-8D5A-95FA-226DEFEA42CA}"/>
          </ac:picMkLst>
        </pc:picChg>
      </pc:sldChg>
      <pc:sldChg chg="add del">
        <pc:chgData name="Iva Vavic" userId="13a89f61-d74e-4100-9f82-8f9fd7ea3560" providerId="ADAL" clId="{DC39C7CE-E4F5-4170-BF1D-51B9FDB8375F}" dt="2023-05-16T08:53:02.338" v="7601" actId="2890"/>
        <pc:sldMkLst>
          <pc:docMk/>
          <pc:sldMk cId="2452201059" sldId="467"/>
        </pc:sldMkLst>
      </pc:sldChg>
      <pc:sldChg chg="delSp modSp add mod ord">
        <pc:chgData name="Iva Vavic" userId="13a89f61-d74e-4100-9f82-8f9fd7ea3560" providerId="ADAL" clId="{DC39C7CE-E4F5-4170-BF1D-51B9FDB8375F}" dt="2023-05-16T09:25:54.897" v="7738" actId="20577"/>
        <pc:sldMkLst>
          <pc:docMk/>
          <pc:sldMk cId="2743908990" sldId="467"/>
        </pc:sldMkLst>
        <pc:spChg chg="mod">
          <ac:chgData name="Iva Vavic" userId="13a89f61-d74e-4100-9f82-8f9fd7ea3560" providerId="ADAL" clId="{DC39C7CE-E4F5-4170-BF1D-51B9FDB8375F}" dt="2023-05-16T08:53:32.907" v="7633" actId="20577"/>
          <ac:spMkLst>
            <pc:docMk/>
            <pc:sldMk cId="2743908990" sldId="467"/>
            <ac:spMk id="6" creationId="{DCE1A2FB-3E27-9542-E30F-018EB6129C8D}"/>
          </ac:spMkLst>
        </pc:spChg>
        <pc:spChg chg="mod">
          <ac:chgData name="Iva Vavic" userId="13a89f61-d74e-4100-9f82-8f9fd7ea3560" providerId="ADAL" clId="{DC39C7CE-E4F5-4170-BF1D-51B9FDB8375F}" dt="2023-05-16T09:25:54.897" v="7738" actId="20577"/>
          <ac:spMkLst>
            <pc:docMk/>
            <pc:sldMk cId="2743908990" sldId="467"/>
            <ac:spMk id="16" creationId="{A6CA852E-7978-C7B3-B4A5-E12BCF48B837}"/>
          </ac:spMkLst>
        </pc:spChg>
        <pc:spChg chg="del">
          <ac:chgData name="Iva Vavic" userId="13a89f61-d74e-4100-9f82-8f9fd7ea3560" providerId="ADAL" clId="{DC39C7CE-E4F5-4170-BF1D-51B9FDB8375F}" dt="2023-05-16T08:53:46.039" v="7639" actId="478"/>
          <ac:spMkLst>
            <pc:docMk/>
            <pc:sldMk cId="2743908990" sldId="467"/>
            <ac:spMk id="21" creationId="{16629779-255F-1B92-525E-10957F7CC72E}"/>
          </ac:spMkLst>
        </pc:spChg>
        <pc:picChg chg="del">
          <ac:chgData name="Iva Vavic" userId="13a89f61-d74e-4100-9f82-8f9fd7ea3560" providerId="ADAL" clId="{DC39C7CE-E4F5-4170-BF1D-51B9FDB8375F}" dt="2023-05-16T08:53:37.248" v="7634" actId="478"/>
          <ac:picMkLst>
            <pc:docMk/>
            <pc:sldMk cId="2743908990" sldId="467"/>
            <ac:picMk id="14" creationId="{85C3B508-796A-23FC-BB86-7BADDDCEE79B}"/>
          </ac:picMkLst>
        </pc:picChg>
        <pc:picChg chg="del">
          <ac:chgData name="Iva Vavic" userId="13a89f61-d74e-4100-9f82-8f9fd7ea3560" providerId="ADAL" clId="{DC39C7CE-E4F5-4170-BF1D-51B9FDB8375F}" dt="2023-05-16T08:53:38.384" v="7635" actId="478"/>
          <ac:picMkLst>
            <pc:docMk/>
            <pc:sldMk cId="2743908990" sldId="467"/>
            <ac:picMk id="18" creationId="{9CDF9620-DC9E-7DD0-25B1-F237AD9FF21F}"/>
          </ac:picMkLst>
        </pc:picChg>
        <pc:picChg chg="del">
          <ac:chgData name="Iva Vavic" userId="13a89f61-d74e-4100-9f82-8f9fd7ea3560" providerId="ADAL" clId="{DC39C7CE-E4F5-4170-BF1D-51B9FDB8375F}" dt="2023-05-16T08:53:38.898" v="7636" actId="478"/>
          <ac:picMkLst>
            <pc:docMk/>
            <pc:sldMk cId="2743908990" sldId="467"/>
            <ac:picMk id="20" creationId="{7D004280-FB7C-8D5A-95FA-226DEFEA42CA}"/>
          </ac:picMkLst>
        </pc:picChg>
      </pc:sldChg>
      <pc:sldChg chg="addSp delSp modSp add del mod">
        <pc:chgData name="Iva Vavic" userId="13a89f61-d74e-4100-9f82-8f9fd7ea3560" providerId="ADAL" clId="{DC39C7CE-E4F5-4170-BF1D-51B9FDB8375F}" dt="2023-05-16T10:09:19.606" v="8153" actId="2696"/>
        <pc:sldMkLst>
          <pc:docMk/>
          <pc:sldMk cId="2999186405" sldId="468"/>
        </pc:sldMkLst>
        <pc:spChg chg="del">
          <ac:chgData name="Iva Vavic" userId="13a89f61-d74e-4100-9f82-8f9fd7ea3560" providerId="ADAL" clId="{DC39C7CE-E4F5-4170-BF1D-51B9FDB8375F}" dt="2023-05-16T10:05:09.828" v="8142" actId="478"/>
          <ac:spMkLst>
            <pc:docMk/>
            <pc:sldMk cId="2999186405" sldId="468"/>
            <ac:spMk id="14" creationId="{3EB195C4-2783-3F15-E51E-910F4057EBC8}"/>
          </ac:spMkLst>
        </pc:spChg>
        <pc:picChg chg="del">
          <ac:chgData name="Iva Vavic" userId="13a89f61-d74e-4100-9f82-8f9fd7ea3560" providerId="ADAL" clId="{DC39C7CE-E4F5-4170-BF1D-51B9FDB8375F}" dt="2023-05-16T10:05:08.060" v="8140" actId="478"/>
          <ac:picMkLst>
            <pc:docMk/>
            <pc:sldMk cId="2999186405" sldId="468"/>
            <ac:picMk id="4" creationId="{4832950F-CE82-FCEA-91B1-F3FA89B5CED0}"/>
          </ac:picMkLst>
        </pc:picChg>
        <pc:picChg chg="add mod">
          <ac:chgData name="Iva Vavic" userId="13a89f61-d74e-4100-9f82-8f9fd7ea3560" providerId="ADAL" clId="{DC39C7CE-E4F5-4170-BF1D-51B9FDB8375F}" dt="2023-05-16T10:05:21.903" v="8146" actId="1076"/>
          <ac:picMkLst>
            <pc:docMk/>
            <pc:sldMk cId="2999186405" sldId="468"/>
            <ac:picMk id="6" creationId="{72A4024E-F0FD-C8B1-732F-84F81156C98F}"/>
          </ac:picMkLst>
        </pc:picChg>
        <pc:picChg chg="del">
          <ac:chgData name="Iva Vavic" userId="13a89f61-d74e-4100-9f82-8f9fd7ea3560" providerId="ADAL" clId="{DC39C7CE-E4F5-4170-BF1D-51B9FDB8375F}" dt="2023-05-16T10:05:07.471" v="8139" actId="478"/>
          <ac:picMkLst>
            <pc:docMk/>
            <pc:sldMk cId="2999186405" sldId="468"/>
            <ac:picMk id="8" creationId="{D50BD54D-957D-59F8-F381-DBAD1453DFAB}"/>
          </ac:picMkLst>
        </pc:picChg>
        <pc:picChg chg="del">
          <ac:chgData name="Iva Vavic" userId="13a89f61-d74e-4100-9f82-8f9fd7ea3560" providerId="ADAL" clId="{DC39C7CE-E4F5-4170-BF1D-51B9FDB8375F}" dt="2023-05-16T10:05:08.671" v="8141" actId="478"/>
          <ac:picMkLst>
            <pc:docMk/>
            <pc:sldMk cId="2999186405" sldId="468"/>
            <ac:picMk id="10" creationId="{EA000B2B-2130-CF97-E980-575B99934FDA}"/>
          </ac:picMkLst>
        </pc:picChg>
        <pc:picChg chg="del">
          <ac:chgData name="Iva Vavic" userId="13a89f61-d74e-4100-9f82-8f9fd7ea3560" providerId="ADAL" clId="{DC39C7CE-E4F5-4170-BF1D-51B9FDB8375F}" dt="2023-05-16T10:05:06.594" v="8138" actId="478"/>
          <ac:picMkLst>
            <pc:docMk/>
            <pc:sldMk cId="2999186405" sldId="468"/>
            <ac:picMk id="13" creationId="{D5E4CA33-6826-6999-E803-9512C2422F30}"/>
          </ac:picMkLst>
        </pc:picChg>
      </pc:sldChg>
      <pc:sldChg chg="addSp delSp modSp add mod">
        <pc:chgData name="Iva Vavic" userId="13a89f61-d74e-4100-9f82-8f9fd7ea3560" providerId="ADAL" clId="{DC39C7CE-E4F5-4170-BF1D-51B9FDB8375F}" dt="2023-05-16T10:16:01.595" v="8223" actId="108"/>
        <pc:sldMkLst>
          <pc:docMk/>
          <pc:sldMk cId="2437242979" sldId="469"/>
        </pc:sldMkLst>
        <pc:spChg chg="add mod">
          <ac:chgData name="Iva Vavic" userId="13a89f61-d74e-4100-9f82-8f9fd7ea3560" providerId="ADAL" clId="{DC39C7CE-E4F5-4170-BF1D-51B9FDB8375F}" dt="2023-05-16T10:16:01.595" v="8223" actId="108"/>
          <ac:spMkLst>
            <pc:docMk/>
            <pc:sldMk cId="2437242979" sldId="469"/>
            <ac:spMk id="8" creationId="{4004F7D3-BC65-FA1A-AE12-A64A592EB082}"/>
          </ac:spMkLst>
        </pc:spChg>
        <pc:spChg chg="add del mod">
          <ac:chgData name="Iva Vavic" userId="13a89f61-d74e-4100-9f82-8f9fd7ea3560" providerId="ADAL" clId="{DC39C7CE-E4F5-4170-BF1D-51B9FDB8375F}" dt="2023-05-16T10:10:31.995" v="8157"/>
          <ac:spMkLst>
            <pc:docMk/>
            <pc:sldMk cId="2437242979" sldId="469"/>
            <ac:spMk id="9" creationId="{00807A18-D56F-A747-7E96-7E97192D7AE6}"/>
          </ac:spMkLst>
        </pc:spChg>
        <pc:picChg chg="add del mod">
          <ac:chgData name="Iva Vavic" userId="13a89f61-d74e-4100-9f82-8f9fd7ea3560" providerId="ADAL" clId="{DC39C7CE-E4F5-4170-BF1D-51B9FDB8375F}" dt="2023-05-16T10:09:27.542" v="8154" actId="478"/>
          <ac:picMkLst>
            <pc:docMk/>
            <pc:sldMk cId="2437242979" sldId="469"/>
            <ac:picMk id="4" creationId="{ADA479E8-F9DC-B9BD-0077-4CE54E767FA6}"/>
          </ac:picMkLst>
        </pc:picChg>
        <pc:picChg chg="del">
          <ac:chgData name="Iva Vavic" userId="13a89f61-d74e-4100-9f82-8f9fd7ea3560" providerId="ADAL" clId="{DC39C7CE-E4F5-4170-BF1D-51B9FDB8375F}" dt="2023-05-16T10:05:33.136" v="8148" actId="478"/>
          <ac:picMkLst>
            <pc:docMk/>
            <pc:sldMk cId="2437242979" sldId="469"/>
            <ac:picMk id="6" creationId="{72A4024E-F0FD-C8B1-732F-84F81156C98F}"/>
          </ac:picMkLst>
        </pc:picChg>
      </pc:sldChg>
      <pc:sldChg chg="add del">
        <pc:chgData name="Iva Vavic" userId="13a89f61-d74e-4100-9f82-8f9fd7ea3560" providerId="ADAL" clId="{DC39C7CE-E4F5-4170-BF1D-51B9FDB8375F}" dt="2023-05-20T16:53:34.732" v="8224" actId="47"/>
        <pc:sldMkLst>
          <pc:docMk/>
          <pc:sldMk cId="1501556208" sldId="470"/>
        </pc:sldMkLst>
      </pc:sldChg>
    </pc:docChg>
  </pc:docChgLst>
  <pc:docChgLst>
    <pc:chgData name="Iva Vavic" userId="13a89f61-d74e-4100-9f82-8f9fd7ea3560" providerId="ADAL" clId="{18EB9531-4E0F-4BF5-BCBA-B442EDE17AB9}"/>
    <pc:docChg chg="undo redo custSel addSld delSld modSld sldOrd">
      <pc:chgData name="Iva Vavic" userId="13a89f61-d74e-4100-9f82-8f9fd7ea3560" providerId="ADAL" clId="{18EB9531-4E0F-4BF5-BCBA-B442EDE17AB9}" dt="2023-05-10T10:09:33.513" v="11812" actId="20577"/>
      <pc:docMkLst>
        <pc:docMk/>
      </pc:docMkLst>
      <pc:sldChg chg="addSp delSp modSp mod">
        <pc:chgData name="Iva Vavic" userId="13a89f61-d74e-4100-9f82-8f9fd7ea3560" providerId="ADAL" clId="{18EB9531-4E0F-4BF5-BCBA-B442EDE17AB9}" dt="2023-05-08T18:56:05.352" v="9230" actId="34135"/>
        <pc:sldMkLst>
          <pc:docMk/>
          <pc:sldMk cId="2265858915" sldId="266"/>
        </pc:sldMkLst>
        <pc:spChg chg="mod">
          <ac:chgData name="Iva Vavic" userId="13a89f61-d74e-4100-9f82-8f9fd7ea3560" providerId="ADAL" clId="{18EB9531-4E0F-4BF5-BCBA-B442EDE17AB9}" dt="2023-05-08T13:54:02.970" v="8229" actId="1035"/>
          <ac:spMkLst>
            <pc:docMk/>
            <pc:sldMk cId="2265858915" sldId="266"/>
            <ac:spMk id="7" creationId="{8BC65051-CD12-F410-8DCE-CB3DD714B380}"/>
          </ac:spMkLst>
        </pc:spChg>
        <pc:spChg chg="mod">
          <ac:chgData name="Iva Vavic" userId="13a89f61-d74e-4100-9f82-8f9fd7ea3560" providerId="ADAL" clId="{18EB9531-4E0F-4BF5-BCBA-B442EDE17AB9}" dt="2023-05-08T13:54:02.970" v="8229" actId="1035"/>
          <ac:spMkLst>
            <pc:docMk/>
            <pc:sldMk cId="2265858915" sldId="266"/>
            <ac:spMk id="8" creationId="{F335F81D-43D8-CC86-F63D-A9D91BFEE4F3}"/>
          </ac:spMkLst>
        </pc:spChg>
        <pc:spChg chg="mod">
          <ac:chgData name="Iva Vavic" userId="13a89f61-d74e-4100-9f82-8f9fd7ea3560" providerId="ADAL" clId="{18EB9531-4E0F-4BF5-BCBA-B442EDE17AB9}" dt="2023-05-08T13:54:02.970" v="8229" actId="1035"/>
          <ac:spMkLst>
            <pc:docMk/>
            <pc:sldMk cId="2265858915" sldId="266"/>
            <ac:spMk id="9" creationId="{B91D76C8-B40B-82DF-A463-7FA49157F0E0}"/>
          </ac:spMkLst>
        </pc:spChg>
        <pc:picChg chg="add del mod ord modCrop">
          <ac:chgData name="Iva Vavic" userId="13a89f61-d74e-4100-9f82-8f9fd7ea3560" providerId="ADAL" clId="{18EB9531-4E0F-4BF5-BCBA-B442EDE17AB9}" dt="2023-05-08T18:52:04.513" v="9180" actId="478"/>
          <ac:picMkLst>
            <pc:docMk/>
            <pc:sldMk cId="2265858915" sldId="266"/>
            <ac:picMk id="4" creationId="{ED2DFFB0-9514-307B-66E1-49E44AB1878E}"/>
          </ac:picMkLst>
        </pc:picChg>
        <pc:picChg chg="del">
          <ac:chgData name="Iva Vavic" userId="13a89f61-d74e-4100-9f82-8f9fd7ea3560" providerId="ADAL" clId="{18EB9531-4E0F-4BF5-BCBA-B442EDE17AB9}" dt="2023-05-07T19:52:31.876" v="0" actId="478"/>
          <ac:picMkLst>
            <pc:docMk/>
            <pc:sldMk cId="2265858915" sldId="266"/>
            <ac:picMk id="5" creationId="{A76BE04C-2720-ED0A-D79E-28C5CC48D260}"/>
          </ac:picMkLst>
        </pc:picChg>
        <pc:picChg chg="add mod ord">
          <ac:chgData name="Iva Vavic" userId="13a89f61-d74e-4100-9f82-8f9fd7ea3560" providerId="ADAL" clId="{18EB9531-4E0F-4BF5-BCBA-B442EDE17AB9}" dt="2023-05-08T18:56:05.352" v="9230" actId="34135"/>
          <ac:picMkLst>
            <pc:docMk/>
            <pc:sldMk cId="2265858915" sldId="266"/>
            <ac:picMk id="6" creationId="{1EE5E0B4-68CE-E20E-19FD-AD38918871D0}"/>
          </ac:picMkLst>
        </pc:picChg>
      </pc:sldChg>
      <pc:sldChg chg="modSp mod setBg">
        <pc:chgData name="Iva Vavic" userId="13a89f61-d74e-4100-9f82-8f9fd7ea3560" providerId="ADAL" clId="{18EB9531-4E0F-4BF5-BCBA-B442EDE17AB9}" dt="2023-05-08T22:00:47.541" v="9345" actId="20577"/>
        <pc:sldMkLst>
          <pc:docMk/>
          <pc:sldMk cId="1472166204" sldId="298"/>
        </pc:sldMkLst>
        <pc:spChg chg="mod">
          <ac:chgData name="Iva Vavic" userId="13a89f61-d74e-4100-9f82-8f9fd7ea3560" providerId="ADAL" clId="{18EB9531-4E0F-4BF5-BCBA-B442EDE17AB9}" dt="2023-05-08T22:00:47.541" v="9345" actId="20577"/>
          <ac:spMkLst>
            <pc:docMk/>
            <pc:sldMk cId="1472166204" sldId="298"/>
            <ac:spMk id="4" creationId="{4A9045E3-A913-9466-AA9F-7B8F58F1C90C}"/>
          </ac:spMkLst>
        </pc:spChg>
      </pc:sldChg>
      <pc:sldChg chg="addSp modSp add mod ord modNotesTx">
        <pc:chgData name="Iva Vavic" userId="13a89f61-d74e-4100-9f82-8f9fd7ea3560" providerId="ADAL" clId="{18EB9531-4E0F-4BF5-BCBA-B442EDE17AB9}" dt="2023-05-09T08:17:19.747" v="10834"/>
        <pc:sldMkLst>
          <pc:docMk/>
          <pc:sldMk cId="1820857103" sldId="362"/>
        </pc:sldMkLst>
        <pc:spChg chg="mod">
          <ac:chgData name="Iva Vavic" userId="13a89f61-d74e-4100-9f82-8f9fd7ea3560" providerId="ADAL" clId="{18EB9531-4E0F-4BF5-BCBA-B442EDE17AB9}" dt="2023-05-09T07:03:45.290" v="9464" actId="20577"/>
          <ac:spMkLst>
            <pc:docMk/>
            <pc:sldMk cId="1820857103" sldId="362"/>
            <ac:spMk id="2" creationId="{00000000-0000-0000-0000-000000000000}"/>
          </ac:spMkLst>
        </pc:spChg>
        <pc:picChg chg="add mod">
          <ac:chgData name="Iva Vavic" userId="13a89f61-d74e-4100-9f82-8f9fd7ea3560" providerId="ADAL" clId="{18EB9531-4E0F-4BF5-BCBA-B442EDE17AB9}" dt="2023-05-09T07:02:44.493" v="9393"/>
          <ac:picMkLst>
            <pc:docMk/>
            <pc:sldMk cId="1820857103" sldId="362"/>
            <ac:picMk id="3" creationId="{BCF14132-C604-D634-6DDD-BFBC87C4C487}"/>
          </ac:picMkLst>
        </pc:picChg>
      </pc:sldChg>
      <pc:sldChg chg="addSp delSp modSp add mod">
        <pc:chgData name="Iva Vavic" userId="13a89f61-d74e-4100-9f82-8f9fd7ea3560" providerId="ADAL" clId="{18EB9531-4E0F-4BF5-BCBA-B442EDE17AB9}" dt="2023-05-09T08:16:50.210" v="10832" actId="478"/>
        <pc:sldMkLst>
          <pc:docMk/>
          <pc:sldMk cId="3830495990" sldId="364"/>
        </pc:sldMkLst>
        <pc:spChg chg="del">
          <ac:chgData name="Iva Vavic" userId="13a89f61-d74e-4100-9f82-8f9fd7ea3560" providerId="ADAL" clId="{18EB9531-4E0F-4BF5-BCBA-B442EDE17AB9}" dt="2023-05-09T08:16:50.210" v="10832" actId="478"/>
          <ac:spMkLst>
            <pc:docMk/>
            <pc:sldMk cId="3830495990" sldId="364"/>
            <ac:spMk id="7" creationId="{5D4DC89E-0814-2E7D-C983-0AAD9C5793D9}"/>
          </ac:spMkLst>
        </pc:spChg>
        <pc:picChg chg="add mod">
          <ac:chgData name="Iva Vavic" userId="13a89f61-d74e-4100-9f82-8f9fd7ea3560" providerId="ADAL" clId="{18EB9531-4E0F-4BF5-BCBA-B442EDE17AB9}" dt="2023-05-09T08:16:43.046" v="10831"/>
          <ac:picMkLst>
            <pc:docMk/>
            <pc:sldMk cId="3830495990" sldId="364"/>
            <ac:picMk id="3" creationId="{D896638C-7AC3-5755-ABF0-294C3E56D573}"/>
          </ac:picMkLst>
        </pc:picChg>
      </pc:sldChg>
      <pc:sldChg chg="setBg">
        <pc:chgData name="Iva Vavic" userId="13a89f61-d74e-4100-9f82-8f9fd7ea3560" providerId="ADAL" clId="{18EB9531-4E0F-4BF5-BCBA-B442EDE17AB9}" dt="2023-05-08T18:53:16.992" v="9189"/>
        <pc:sldMkLst>
          <pc:docMk/>
          <pc:sldMk cId="3983660992" sldId="375"/>
        </pc:sldMkLst>
      </pc:sldChg>
      <pc:sldChg chg="addSp modSp add mod modNotesTx">
        <pc:chgData name="Iva Vavic" userId="13a89f61-d74e-4100-9f82-8f9fd7ea3560" providerId="ADAL" clId="{18EB9531-4E0F-4BF5-BCBA-B442EDE17AB9}" dt="2023-05-09T08:34:54.519" v="11778" actId="20577"/>
        <pc:sldMkLst>
          <pc:docMk/>
          <pc:sldMk cId="3387411563" sldId="392"/>
        </pc:sldMkLst>
        <pc:spChg chg="mod">
          <ac:chgData name="Iva Vavic" userId="13a89f61-d74e-4100-9f82-8f9fd7ea3560" providerId="ADAL" clId="{18EB9531-4E0F-4BF5-BCBA-B442EDE17AB9}" dt="2023-05-09T08:20:35.958" v="10896" actId="20577"/>
          <ac:spMkLst>
            <pc:docMk/>
            <pc:sldMk cId="3387411563" sldId="392"/>
            <ac:spMk id="2" creationId="{00000000-0000-0000-0000-000000000000}"/>
          </ac:spMkLst>
        </pc:spChg>
        <pc:spChg chg="mod">
          <ac:chgData name="Iva Vavic" userId="13a89f61-d74e-4100-9f82-8f9fd7ea3560" providerId="ADAL" clId="{18EB9531-4E0F-4BF5-BCBA-B442EDE17AB9}" dt="2023-05-09T08:34:54.519" v="11778" actId="20577"/>
          <ac:spMkLst>
            <pc:docMk/>
            <pc:sldMk cId="3387411563" sldId="392"/>
            <ac:spMk id="4" creationId="{53699AA7-EF01-93D9-88C3-07FAFD5875FC}"/>
          </ac:spMkLst>
        </pc:spChg>
        <pc:picChg chg="add mod">
          <ac:chgData name="Iva Vavic" userId="13a89f61-d74e-4100-9f82-8f9fd7ea3560" providerId="ADAL" clId="{18EB9531-4E0F-4BF5-BCBA-B442EDE17AB9}" dt="2023-05-09T08:20:42.959" v="10897"/>
          <ac:picMkLst>
            <pc:docMk/>
            <pc:sldMk cId="3387411563" sldId="392"/>
            <ac:picMk id="3" creationId="{E68142A0-4D91-1963-46C9-80156DA36F73}"/>
          </ac:picMkLst>
        </pc:picChg>
      </pc:sldChg>
      <pc:sldChg chg="del">
        <pc:chgData name="Iva Vavic" userId="13a89f61-d74e-4100-9f82-8f9fd7ea3560" providerId="ADAL" clId="{18EB9531-4E0F-4BF5-BCBA-B442EDE17AB9}" dt="2023-05-07T20:19:23.845" v="1230" actId="47"/>
        <pc:sldMkLst>
          <pc:docMk/>
          <pc:sldMk cId="431017432" sldId="423"/>
        </pc:sldMkLst>
      </pc:sldChg>
      <pc:sldChg chg="addSp delSp modSp mod">
        <pc:chgData name="Iva Vavic" userId="13a89f61-d74e-4100-9f82-8f9fd7ea3560" providerId="ADAL" clId="{18EB9531-4E0F-4BF5-BCBA-B442EDE17AB9}" dt="2023-05-08T09:05:58.151" v="2860" actId="20577"/>
        <pc:sldMkLst>
          <pc:docMk/>
          <pc:sldMk cId="1525568896" sldId="427"/>
        </pc:sldMkLst>
        <pc:spChg chg="mod">
          <ac:chgData name="Iva Vavic" userId="13a89f61-d74e-4100-9f82-8f9fd7ea3560" providerId="ADAL" clId="{18EB9531-4E0F-4BF5-BCBA-B442EDE17AB9}" dt="2023-05-07T20:02:43.095" v="145" actId="20577"/>
          <ac:spMkLst>
            <pc:docMk/>
            <pc:sldMk cId="1525568896" sldId="427"/>
            <ac:spMk id="2" creationId="{00000000-0000-0000-0000-000000000000}"/>
          </ac:spMkLst>
        </pc:spChg>
        <pc:spChg chg="del">
          <ac:chgData name="Iva Vavic" userId="13a89f61-d74e-4100-9f82-8f9fd7ea3560" providerId="ADAL" clId="{18EB9531-4E0F-4BF5-BCBA-B442EDE17AB9}" dt="2023-05-07T19:56:16.433" v="103" actId="478"/>
          <ac:spMkLst>
            <pc:docMk/>
            <pc:sldMk cId="1525568896" sldId="427"/>
            <ac:spMk id="4" creationId="{4A9045E3-A913-9466-AA9F-7B8F58F1C90C}"/>
          </ac:spMkLst>
        </pc:spChg>
        <pc:spChg chg="add mod">
          <ac:chgData name="Iva Vavic" userId="13a89f61-d74e-4100-9f82-8f9fd7ea3560" providerId="ADAL" clId="{18EB9531-4E0F-4BF5-BCBA-B442EDE17AB9}" dt="2023-05-08T09:05:58.151" v="2860" actId="20577"/>
          <ac:spMkLst>
            <pc:docMk/>
            <pc:sldMk cId="1525568896" sldId="427"/>
            <ac:spMk id="15" creationId="{AF18885C-59DE-DC9B-B6E2-CC9EEF3CC241}"/>
          </ac:spMkLst>
        </pc:spChg>
        <pc:spChg chg="add mod">
          <ac:chgData name="Iva Vavic" userId="13a89f61-d74e-4100-9f82-8f9fd7ea3560" providerId="ADAL" clId="{18EB9531-4E0F-4BF5-BCBA-B442EDE17AB9}" dt="2023-05-08T06:15:33.841" v="2251" actId="20577"/>
          <ac:spMkLst>
            <pc:docMk/>
            <pc:sldMk cId="1525568896" sldId="427"/>
            <ac:spMk id="16" creationId="{152DDC70-4F10-C482-BDD1-CFF5B8A493B3}"/>
          </ac:spMkLst>
        </pc:spChg>
        <pc:picChg chg="del">
          <ac:chgData name="Iva Vavic" userId="13a89f61-d74e-4100-9f82-8f9fd7ea3560" providerId="ADAL" clId="{18EB9531-4E0F-4BF5-BCBA-B442EDE17AB9}" dt="2023-05-07T19:56:13.217" v="101" actId="478"/>
          <ac:picMkLst>
            <pc:docMk/>
            <pc:sldMk cId="1525568896" sldId="427"/>
            <ac:picMk id="3" creationId="{2B033D79-740C-25A2-A006-B316C75C9C60}"/>
          </ac:picMkLst>
        </pc:picChg>
        <pc:picChg chg="del">
          <ac:chgData name="Iva Vavic" userId="13a89f61-d74e-4100-9f82-8f9fd7ea3560" providerId="ADAL" clId="{18EB9531-4E0F-4BF5-BCBA-B442EDE17AB9}" dt="2023-05-07T19:56:14.245" v="102" actId="478"/>
          <ac:picMkLst>
            <pc:docMk/>
            <pc:sldMk cId="1525568896" sldId="427"/>
            <ac:picMk id="6" creationId="{AEB40BB3-71C3-FE38-CF57-C4EFB36ECC1C}"/>
          </ac:picMkLst>
        </pc:picChg>
        <pc:picChg chg="add mod modCrop">
          <ac:chgData name="Iva Vavic" userId="13a89f61-d74e-4100-9f82-8f9fd7ea3560" providerId="ADAL" clId="{18EB9531-4E0F-4BF5-BCBA-B442EDE17AB9}" dt="2023-05-07T20:06:36.555" v="203" actId="1076"/>
          <ac:picMkLst>
            <pc:docMk/>
            <pc:sldMk cId="1525568896" sldId="427"/>
            <ac:picMk id="9" creationId="{A07FE905-C456-7385-8C95-585D2C13F7F7}"/>
          </ac:picMkLst>
        </pc:picChg>
        <pc:picChg chg="add del mod modCrop">
          <ac:chgData name="Iva Vavic" userId="13a89f61-d74e-4100-9f82-8f9fd7ea3560" providerId="ADAL" clId="{18EB9531-4E0F-4BF5-BCBA-B442EDE17AB9}" dt="2023-05-07T20:04:44.405" v="184" actId="478"/>
          <ac:picMkLst>
            <pc:docMk/>
            <pc:sldMk cId="1525568896" sldId="427"/>
            <ac:picMk id="12" creationId="{8EFA90B1-F10A-695C-8EB4-4874311F6416}"/>
          </ac:picMkLst>
        </pc:picChg>
        <pc:picChg chg="add mod">
          <ac:chgData name="Iva Vavic" userId="13a89f61-d74e-4100-9f82-8f9fd7ea3560" providerId="ADAL" clId="{18EB9531-4E0F-4BF5-BCBA-B442EDE17AB9}" dt="2023-05-07T20:06:04.582" v="198" actId="1076"/>
          <ac:picMkLst>
            <pc:docMk/>
            <pc:sldMk cId="1525568896" sldId="427"/>
            <ac:picMk id="14" creationId="{85C257CB-411E-78C9-51EB-5636ED91FF01}"/>
          </ac:picMkLst>
        </pc:picChg>
      </pc:sldChg>
      <pc:sldChg chg="addSp delSp modSp mod modNotesTx">
        <pc:chgData name="Iva Vavic" userId="13a89f61-d74e-4100-9f82-8f9fd7ea3560" providerId="ADAL" clId="{18EB9531-4E0F-4BF5-BCBA-B442EDE17AB9}" dt="2023-05-08T13:40:22.223" v="8200" actId="20577"/>
        <pc:sldMkLst>
          <pc:docMk/>
          <pc:sldMk cId="2146459956" sldId="428"/>
        </pc:sldMkLst>
        <pc:spChg chg="mod">
          <ac:chgData name="Iva Vavic" userId="13a89f61-d74e-4100-9f82-8f9fd7ea3560" providerId="ADAL" clId="{18EB9531-4E0F-4BF5-BCBA-B442EDE17AB9}" dt="2023-05-08T09:07:15.288" v="2873" actId="20577"/>
          <ac:spMkLst>
            <pc:docMk/>
            <pc:sldMk cId="2146459956" sldId="428"/>
            <ac:spMk id="2" creationId="{00000000-0000-0000-0000-000000000000}"/>
          </ac:spMkLst>
        </pc:spChg>
        <pc:spChg chg="mod">
          <ac:chgData name="Iva Vavic" userId="13a89f61-d74e-4100-9f82-8f9fd7ea3560" providerId="ADAL" clId="{18EB9531-4E0F-4BF5-BCBA-B442EDE17AB9}" dt="2023-05-08T13:20:22.872" v="7426" actId="20577"/>
          <ac:spMkLst>
            <pc:docMk/>
            <pc:sldMk cId="2146459956" sldId="428"/>
            <ac:spMk id="4" creationId="{4A9045E3-A913-9466-AA9F-7B8F58F1C90C}"/>
          </ac:spMkLst>
        </pc:spChg>
        <pc:picChg chg="del">
          <ac:chgData name="Iva Vavic" userId="13a89f61-d74e-4100-9f82-8f9fd7ea3560" providerId="ADAL" clId="{18EB9531-4E0F-4BF5-BCBA-B442EDE17AB9}" dt="2023-05-07T20:23:00.263" v="1317" actId="478"/>
          <ac:picMkLst>
            <pc:docMk/>
            <pc:sldMk cId="2146459956" sldId="428"/>
            <ac:picMk id="3" creationId="{9ECB2C59-7A39-5D6A-7E39-DDE02374CF48}"/>
          </ac:picMkLst>
        </pc:picChg>
        <pc:picChg chg="add mod ord modCrop">
          <ac:chgData name="Iva Vavic" userId="13a89f61-d74e-4100-9f82-8f9fd7ea3560" providerId="ADAL" clId="{18EB9531-4E0F-4BF5-BCBA-B442EDE17AB9}" dt="2023-05-08T13:17:33.482" v="7216" actId="167"/>
          <ac:picMkLst>
            <pc:docMk/>
            <pc:sldMk cId="2146459956" sldId="428"/>
            <ac:picMk id="6" creationId="{AAC7D9D1-65B3-5B1F-7409-77086B8FFD3A}"/>
          </ac:picMkLst>
        </pc:picChg>
        <pc:picChg chg="add mod ord modCrop">
          <ac:chgData name="Iva Vavic" userId="13a89f61-d74e-4100-9f82-8f9fd7ea3560" providerId="ADAL" clId="{18EB9531-4E0F-4BF5-BCBA-B442EDE17AB9}" dt="2023-05-08T13:17:43.706" v="7218" actId="167"/>
          <ac:picMkLst>
            <pc:docMk/>
            <pc:sldMk cId="2146459956" sldId="428"/>
            <ac:picMk id="9" creationId="{45B7173B-4143-1B3D-FF1C-D08E0CE90ECD}"/>
          </ac:picMkLst>
        </pc:picChg>
      </pc:sldChg>
      <pc:sldChg chg="del">
        <pc:chgData name="Iva Vavic" userId="13a89f61-d74e-4100-9f82-8f9fd7ea3560" providerId="ADAL" clId="{18EB9531-4E0F-4BF5-BCBA-B442EDE17AB9}" dt="2023-05-07T20:19:17.024" v="1221" actId="47"/>
        <pc:sldMkLst>
          <pc:docMk/>
          <pc:sldMk cId="3532244289" sldId="433"/>
        </pc:sldMkLst>
      </pc:sldChg>
      <pc:sldChg chg="del">
        <pc:chgData name="Iva Vavic" userId="13a89f61-d74e-4100-9f82-8f9fd7ea3560" providerId="ADAL" clId="{18EB9531-4E0F-4BF5-BCBA-B442EDE17AB9}" dt="2023-05-07T20:19:17.596" v="1222" actId="47"/>
        <pc:sldMkLst>
          <pc:docMk/>
          <pc:sldMk cId="154690959" sldId="434"/>
        </pc:sldMkLst>
      </pc:sldChg>
      <pc:sldChg chg="del">
        <pc:chgData name="Iva Vavic" userId="13a89f61-d74e-4100-9f82-8f9fd7ea3560" providerId="ADAL" clId="{18EB9531-4E0F-4BF5-BCBA-B442EDE17AB9}" dt="2023-05-07T20:19:18.125" v="1223" actId="47"/>
        <pc:sldMkLst>
          <pc:docMk/>
          <pc:sldMk cId="627158833" sldId="435"/>
        </pc:sldMkLst>
      </pc:sldChg>
      <pc:sldChg chg="del">
        <pc:chgData name="Iva Vavic" userId="13a89f61-d74e-4100-9f82-8f9fd7ea3560" providerId="ADAL" clId="{18EB9531-4E0F-4BF5-BCBA-B442EDE17AB9}" dt="2023-05-07T20:19:18.785" v="1224" actId="47"/>
        <pc:sldMkLst>
          <pc:docMk/>
          <pc:sldMk cId="1500765740" sldId="436"/>
        </pc:sldMkLst>
      </pc:sldChg>
      <pc:sldChg chg="del">
        <pc:chgData name="Iva Vavic" userId="13a89f61-d74e-4100-9f82-8f9fd7ea3560" providerId="ADAL" clId="{18EB9531-4E0F-4BF5-BCBA-B442EDE17AB9}" dt="2023-05-07T20:19:22.409" v="1227" actId="47"/>
        <pc:sldMkLst>
          <pc:docMk/>
          <pc:sldMk cId="1258513668" sldId="437"/>
        </pc:sldMkLst>
      </pc:sldChg>
      <pc:sldChg chg="del">
        <pc:chgData name="Iva Vavic" userId="13a89f61-d74e-4100-9f82-8f9fd7ea3560" providerId="ADAL" clId="{18EB9531-4E0F-4BF5-BCBA-B442EDE17AB9}" dt="2023-05-07T20:19:19.272" v="1225" actId="47"/>
        <pc:sldMkLst>
          <pc:docMk/>
          <pc:sldMk cId="3141707986" sldId="438"/>
        </pc:sldMkLst>
      </pc:sldChg>
      <pc:sldChg chg="del">
        <pc:chgData name="Iva Vavic" userId="13a89f61-d74e-4100-9f82-8f9fd7ea3560" providerId="ADAL" clId="{18EB9531-4E0F-4BF5-BCBA-B442EDE17AB9}" dt="2023-05-07T20:19:31.155" v="1231" actId="47"/>
        <pc:sldMkLst>
          <pc:docMk/>
          <pc:sldMk cId="1897748581" sldId="439"/>
        </pc:sldMkLst>
      </pc:sldChg>
      <pc:sldChg chg="del">
        <pc:chgData name="Iva Vavic" userId="13a89f61-d74e-4100-9f82-8f9fd7ea3560" providerId="ADAL" clId="{18EB9531-4E0F-4BF5-BCBA-B442EDE17AB9}" dt="2023-05-07T20:19:22.845" v="1228" actId="47"/>
        <pc:sldMkLst>
          <pc:docMk/>
          <pc:sldMk cId="3478879708" sldId="442"/>
        </pc:sldMkLst>
      </pc:sldChg>
      <pc:sldChg chg="del">
        <pc:chgData name="Iva Vavic" userId="13a89f61-d74e-4100-9f82-8f9fd7ea3560" providerId="ADAL" clId="{18EB9531-4E0F-4BF5-BCBA-B442EDE17AB9}" dt="2023-05-07T20:19:23.330" v="1229" actId="47"/>
        <pc:sldMkLst>
          <pc:docMk/>
          <pc:sldMk cId="4216145176" sldId="443"/>
        </pc:sldMkLst>
      </pc:sldChg>
      <pc:sldChg chg="del">
        <pc:chgData name="Iva Vavic" userId="13a89f61-d74e-4100-9f82-8f9fd7ea3560" providerId="ADAL" clId="{18EB9531-4E0F-4BF5-BCBA-B442EDE17AB9}" dt="2023-05-07T20:19:21.400" v="1226" actId="47"/>
        <pc:sldMkLst>
          <pc:docMk/>
          <pc:sldMk cId="3868953006" sldId="444"/>
        </pc:sldMkLst>
      </pc:sldChg>
      <pc:sldChg chg="addSp delSp modSp add mod modNotesTx">
        <pc:chgData name="Iva Vavic" userId="13a89f61-d74e-4100-9f82-8f9fd7ea3560" providerId="ADAL" clId="{18EB9531-4E0F-4BF5-BCBA-B442EDE17AB9}" dt="2023-05-08T11:14:42.429" v="4124" actId="20577"/>
        <pc:sldMkLst>
          <pc:docMk/>
          <pc:sldMk cId="1164606563" sldId="445"/>
        </pc:sldMkLst>
        <pc:spChg chg="mod">
          <ac:chgData name="Iva Vavic" userId="13a89f61-d74e-4100-9f82-8f9fd7ea3560" providerId="ADAL" clId="{18EB9531-4E0F-4BF5-BCBA-B442EDE17AB9}" dt="2023-05-07T20:14:27.703" v="1220" actId="20577"/>
          <ac:spMkLst>
            <pc:docMk/>
            <pc:sldMk cId="1164606563" sldId="445"/>
            <ac:spMk id="2" creationId="{00000000-0000-0000-0000-000000000000}"/>
          </ac:spMkLst>
        </pc:spChg>
        <pc:spChg chg="mod">
          <ac:chgData name="Iva Vavic" userId="13a89f61-d74e-4100-9f82-8f9fd7ea3560" providerId="ADAL" clId="{18EB9531-4E0F-4BF5-BCBA-B442EDE17AB9}" dt="2023-05-08T11:14:42.429" v="4124" actId="20577"/>
          <ac:spMkLst>
            <pc:docMk/>
            <pc:sldMk cId="1164606563" sldId="445"/>
            <ac:spMk id="15" creationId="{AF18885C-59DE-DC9B-B6E2-CC9EEF3CC241}"/>
          </ac:spMkLst>
        </pc:spChg>
        <pc:spChg chg="mod">
          <ac:chgData name="Iva Vavic" userId="13a89f61-d74e-4100-9f82-8f9fd7ea3560" providerId="ADAL" clId="{18EB9531-4E0F-4BF5-BCBA-B442EDE17AB9}" dt="2023-05-08T06:15:10.836" v="2239" actId="121"/>
          <ac:spMkLst>
            <pc:docMk/>
            <pc:sldMk cId="1164606563" sldId="445"/>
            <ac:spMk id="16" creationId="{152DDC70-4F10-C482-BDD1-CFF5B8A493B3}"/>
          </ac:spMkLst>
        </pc:spChg>
        <pc:picChg chg="add del mod">
          <ac:chgData name="Iva Vavic" userId="13a89f61-d74e-4100-9f82-8f9fd7ea3560" providerId="ADAL" clId="{18EB9531-4E0F-4BF5-BCBA-B442EDE17AB9}" dt="2023-05-08T06:13:54.857" v="2115" actId="478"/>
          <ac:picMkLst>
            <pc:docMk/>
            <pc:sldMk cId="1164606563" sldId="445"/>
            <ac:picMk id="4" creationId="{1A6B46F1-64AB-0CA5-20D1-A507CBB6AAE6}"/>
          </ac:picMkLst>
        </pc:picChg>
        <pc:picChg chg="add mod">
          <ac:chgData name="Iva Vavic" userId="13a89f61-d74e-4100-9f82-8f9fd7ea3560" providerId="ADAL" clId="{18EB9531-4E0F-4BF5-BCBA-B442EDE17AB9}" dt="2023-05-08T06:14:23.432" v="2121" actId="14100"/>
          <ac:picMkLst>
            <pc:docMk/>
            <pc:sldMk cId="1164606563" sldId="445"/>
            <ac:picMk id="6" creationId="{701D2563-06F0-942D-3F76-99F8D9C994B5}"/>
          </ac:picMkLst>
        </pc:picChg>
        <pc:picChg chg="del">
          <ac:chgData name="Iva Vavic" userId="13a89f61-d74e-4100-9f82-8f9fd7ea3560" providerId="ADAL" clId="{18EB9531-4E0F-4BF5-BCBA-B442EDE17AB9}" dt="2023-05-07T20:14:22.190" v="1213" actId="478"/>
          <ac:picMkLst>
            <pc:docMk/>
            <pc:sldMk cId="1164606563" sldId="445"/>
            <ac:picMk id="9" creationId="{A07FE905-C456-7385-8C95-585D2C13F7F7}"/>
          </ac:picMkLst>
        </pc:picChg>
        <pc:picChg chg="del">
          <ac:chgData name="Iva Vavic" userId="13a89f61-d74e-4100-9f82-8f9fd7ea3560" providerId="ADAL" clId="{18EB9531-4E0F-4BF5-BCBA-B442EDE17AB9}" dt="2023-05-07T20:21:15.834" v="1237" actId="478"/>
          <ac:picMkLst>
            <pc:docMk/>
            <pc:sldMk cId="1164606563" sldId="445"/>
            <ac:picMk id="14" creationId="{85C257CB-411E-78C9-51EB-5636ED91FF01}"/>
          </ac:picMkLst>
        </pc:picChg>
      </pc:sldChg>
      <pc:sldChg chg="add del setBg">
        <pc:chgData name="Iva Vavic" userId="13a89f61-d74e-4100-9f82-8f9fd7ea3560" providerId="ADAL" clId="{18EB9531-4E0F-4BF5-BCBA-B442EDE17AB9}" dt="2023-05-07T19:54:15.681" v="15"/>
        <pc:sldMkLst>
          <pc:docMk/>
          <pc:sldMk cId="2013752409" sldId="445"/>
        </pc:sldMkLst>
      </pc:sldChg>
      <pc:sldChg chg="addSp delSp modSp add mod modNotesTx">
        <pc:chgData name="Iva Vavic" userId="13a89f61-d74e-4100-9f82-8f9fd7ea3560" providerId="ADAL" clId="{18EB9531-4E0F-4BF5-BCBA-B442EDE17AB9}" dt="2023-05-08T21:50:58.199" v="9247" actId="1035"/>
        <pc:sldMkLst>
          <pc:docMk/>
          <pc:sldMk cId="3468599144" sldId="446"/>
        </pc:sldMkLst>
        <pc:spChg chg="mod">
          <ac:chgData name="Iva Vavic" userId="13a89f61-d74e-4100-9f82-8f9fd7ea3560" providerId="ADAL" clId="{18EB9531-4E0F-4BF5-BCBA-B442EDE17AB9}" dt="2023-05-08T12:56:33.810" v="7173" actId="20577"/>
          <ac:spMkLst>
            <pc:docMk/>
            <pc:sldMk cId="3468599144" sldId="446"/>
            <ac:spMk id="2" creationId="{00000000-0000-0000-0000-000000000000}"/>
          </ac:spMkLst>
        </pc:spChg>
        <pc:spChg chg="del">
          <ac:chgData name="Iva Vavic" userId="13a89f61-d74e-4100-9f82-8f9fd7ea3560" providerId="ADAL" clId="{18EB9531-4E0F-4BF5-BCBA-B442EDE17AB9}" dt="2023-05-08T12:56:12.815" v="7129" actId="478"/>
          <ac:spMkLst>
            <pc:docMk/>
            <pc:sldMk cId="3468599144" sldId="446"/>
            <ac:spMk id="4" creationId="{4A9045E3-A913-9466-AA9F-7B8F58F1C90C}"/>
          </ac:spMkLst>
        </pc:spChg>
        <pc:picChg chg="add mod">
          <ac:chgData name="Iva Vavic" userId="13a89f61-d74e-4100-9f82-8f9fd7ea3560" providerId="ADAL" clId="{18EB9531-4E0F-4BF5-BCBA-B442EDE17AB9}" dt="2023-05-08T21:50:58.199" v="9247" actId="1035"/>
          <ac:picMkLst>
            <pc:docMk/>
            <pc:sldMk cId="3468599144" sldId="446"/>
            <ac:picMk id="4" creationId="{D835A3BB-EC90-793B-E9D4-FDDB6CA4995F}"/>
          </ac:picMkLst>
        </pc:picChg>
        <pc:picChg chg="add del mod">
          <ac:chgData name="Iva Vavic" userId="13a89f61-d74e-4100-9f82-8f9fd7ea3560" providerId="ADAL" clId="{18EB9531-4E0F-4BF5-BCBA-B442EDE17AB9}" dt="2023-05-08T12:56:54.952" v="7177" actId="478"/>
          <ac:picMkLst>
            <pc:docMk/>
            <pc:sldMk cId="3468599144" sldId="446"/>
            <ac:picMk id="6" creationId="{13E32556-7029-B8A3-9EF0-E1333BDBC45E}"/>
          </ac:picMkLst>
        </pc:picChg>
        <pc:picChg chg="add del mod modCrop">
          <ac:chgData name="Iva Vavic" userId="13a89f61-d74e-4100-9f82-8f9fd7ea3560" providerId="ADAL" clId="{18EB9531-4E0F-4BF5-BCBA-B442EDE17AB9}" dt="2023-05-08T21:50:41.382" v="9233" actId="478"/>
          <ac:picMkLst>
            <pc:docMk/>
            <pc:sldMk cId="3468599144" sldId="446"/>
            <ac:picMk id="9" creationId="{26E1AD76-BC68-4F47-2381-AEB5F5C2154E}"/>
          </ac:picMkLst>
        </pc:picChg>
      </pc:sldChg>
      <pc:sldChg chg="delSp modSp add del mod">
        <pc:chgData name="Iva Vavic" userId="13a89f61-d74e-4100-9f82-8f9fd7ea3560" providerId="ADAL" clId="{18EB9531-4E0F-4BF5-BCBA-B442EDE17AB9}" dt="2023-05-08T09:06:13.916" v="2861" actId="47"/>
        <pc:sldMkLst>
          <pc:docMk/>
          <pc:sldMk cId="2051074389" sldId="447"/>
        </pc:sldMkLst>
        <pc:spChg chg="mod">
          <ac:chgData name="Iva Vavic" userId="13a89f61-d74e-4100-9f82-8f9fd7ea3560" providerId="ADAL" clId="{18EB9531-4E0F-4BF5-BCBA-B442EDE17AB9}" dt="2023-05-08T08:14:59.890" v="2545" actId="20577"/>
          <ac:spMkLst>
            <pc:docMk/>
            <pc:sldMk cId="2051074389" sldId="447"/>
            <ac:spMk id="15" creationId="{AF18885C-59DE-DC9B-B6E2-CC9EEF3CC241}"/>
          </ac:spMkLst>
        </pc:spChg>
        <pc:spChg chg="del">
          <ac:chgData name="Iva Vavic" userId="13a89f61-d74e-4100-9f82-8f9fd7ea3560" providerId="ADAL" clId="{18EB9531-4E0F-4BF5-BCBA-B442EDE17AB9}" dt="2023-05-08T06:42:05.155" v="2377" actId="478"/>
          <ac:spMkLst>
            <pc:docMk/>
            <pc:sldMk cId="2051074389" sldId="447"/>
            <ac:spMk id="16" creationId="{152DDC70-4F10-C482-BDD1-CFF5B8A493B3}"/>
          </ac:spMkLst>
        </pc:spChg>
        <pc:picChg chg="del">
          <ac:chgData name="Iva Vavic" userId="13a89f61-d74e-4100-9f82-8f9fd7ea3560" providerId="ADAL" clId="{18EB9531-4E0F-4BF5-BCBA-B442EDE17AB9}" dt="2023-05-08T06:41:31.869" v="2367" actId="478"/>
          <ac:picMkLst>
            <pc:docMk/>
            <pc:sldMk cId="2051074389" sldId="447"/>
            <ac:picMk id="9" creationId="{A07FE905-C456-7385-8C95-585D2C13F7F7}"/>
          </ac:picMkLst>
        </pc:picChg>
        <pc:picChg chg="del">
          <ac:chgData name="Iva Vavic" userId="13a89f61-d74e-4100-9f82-8f9fd7ea3560" providerId="ADAL" clId="{18EB9531-4E0F-4BF5-BCBA-B442EDE17AB9}" dt="2023-05-08T06:41:35.129" v="2368" actId="478"/>
          <ac:picMkLst>
            <pc:docMk/>
            <pc:sldMk cId="2051074389" sldId="447"/>
            <ac:picMk id="14" creationId="{85C257CB-411E-78C9-51EB-5636ED91FF01}"/>
          </ac:picMkLst>
        </pc:picChg>
      </pc:sldChg>
      <pc:sldChg chg="addSp delSp modSp add del mod modNotesTx">
        <pc:chgData name="Iva Vavic" userId="13a89f61-d74e-4100-9f82-8f9fd7ea3560" providerId="ADAL" clId="{18EB9531-4E0F-4BF5-BCBA-B442EDE17AB9}" dt="2023-05-09T08:17:29.898" v="10835" actId="47"/>
        <pc:sldMkLst>
          <pc:docMk/>
          <pc:sldMk cId="2615049823" sldId="447"/>
        </pc:sldMkLst>
        <pc:spChg chg="mod">
          <ac:chgData name="Iva Vavic" userId="13a89f61-d74e-4100-9f82-8f9fd7ea3560" providerId="ADAL" clId="{18EB9531-4E0F-4BF5-BCBA-B442EDE17AB9}" dt="2023-05-08T09:39:00.297" v="3798" actId="20577"/>
          <ac:spMkLst>
            <pc:docMk/>
            <pc:sldMk cId="2615049823" sldId="447"/>
            <ac:spMk id="2" creationId="{00000000-0000-0000-0000-000000000000}"/>
          </ac:spMkLst>
        </pc:spChg>
        <pc:spChg chg="add mod">
          <ac:chgData name="Iva Vavic" userId="13a89f61-d74e-4100-9f82-8f9fd7ea3560" providerId="ADAL" clId="{18EB9531-4E0F-4BF5-BCBA-B442EDE17AB9}" dt="2023-05-09T06:57:53.808" v="9390" actId="20577"/>
          <ac:spMkLst>
            <pc:docMk/>
            <pc:sldMk cId="2615049823" sldId="447"/>
            <ac:spMk id="3" creationId="{E75F4439-6F29-CF96-009C-DD96354E10C6}"/>
          </ac:spMkLst>
        </pc:spChg>
        <pc:spChg chg="del mod">
          <ac:chgData name="Iva Vavic" userId="13a89f61-d74e-4100-9f82-8f9fd7ea3560" providerId="ADAL" clId="{18EB9531-4E0F-4BF5-BCBA-B442EDE17AB9}" dt="2023-05-08T12:37:13.309" v="6396"/>
          <ac:spMkLst>
            <pc:docMk/>
            <pc:sldMk cId="2615049823" sldId="447"/>
            <ac:spMk id="4" creationId="{4A9045E3-A913-9466-AA9F-7B8F58F1C90C}"/>
          </ac:spMkLst>
        </pc:spChg>
      </pc:sldChg>
      <pc:sldChg chg="addSp modSp add mod modNotesTx">
        <pc:chgData name="Iva Vavic" userId="13a89f61-d74e-4100-9f82-8f9fd7ea3560" providerId="ADAL" clId="{18EB9531-4E0F-4BF5-BCBA-B442EDE17AB9}" dt="2023-05-08T13:40:07.418" v="8197" actId="20577"/>
        <pc:sldMkLst>
          <pc:docMk/>
          <pc:sldMk cId="4024180716" sldId="448"/>
        </pc:sldMkLst>
        <pc:spChg chg="mod">
          <ac:chgData name="Iva Vavic" userId="13a89f61-d74e-4100-9f82-8f9fd7ea3560" providerId="ADAL" clId="{18EB9531-4E0F-4BF5-BCBA-B442EDE17AB9}" dt="2023-05-08T13:00:43.562" v="7201" actId="20577"/>
          <ac:spMkLst>
            <pc:docMk/>
            <pc:sldMk cId="4024180716" sldId="448"/>
            <ac:spMk id="2" creationId="{00000000-0000-0000-0000-000000000000}"/>
          </ac:spMkLst>
        </pc:spChg>
        <pc:spChg chg="mod">
          <ac:chgData name="Iva Vavic" userId="13a89f61-d74e-4100-9f82-8f9fd7ea3560" providerId="ADAL" clId="{18EB9531-4E0F-4BF5-BCBA-B442EDE17AB9}" dt="2023-05-08T13:35:44.488" v="8196" actId="20577"/>
          <ac:spMkLst>
            <pc:docMk/>
            <pc:sldMk cId="4024180716" sldId="448"/>
            <ac:spMk id="4" creationId="{4A9045E3-A913-9466-AA9F-7B8F58F1C90C}"/>
          </ac:spMkLst>
        </pc:spChg>
        <pc:picChg chg="add mod">
          <ac:chgData name="Iva Vavic" userId="13a89f61-d74e-4100-9f82-8f9fd7ea3560" providerId="ADAL" clId="{18EB9531-4E0F-4BF5-BCBA-B442EDE17AB9}" dt="2023-05-08T13:29:47.017" v="7455" actId="14100"/>
          <ac:picMkLst>
            <pc:docMk/>
            <pc:sldMk cId="4024180716" sldId="448"/>
            <ac:picMk id="3" creationId="{5865FC51-2BE0-8F0F-762A-8F2C8495306B}"/>
          </ac:picMkLst>
        </pc:picChg>
      </pc:sldChg>
      <pc:sldChg chg="addSp delSp modSp add mod modNotesTx">
        <pc:chgData name="Iva Vavic" userId="13a89f61-d74e-4100-9f82-8f9fd7ea3560" providerId="ADAL" clId="{18EB9531-4E0F-4BF5-BCBA-B442EDE17AB9}" dt="2023-05-08T15:59:09.951" v="9001" actId="1035"/>
        <pc:sldMkLst>
          <pc:docMk/>
          <pc:sldMk cId="3631355672" sldId="449"/>
        </pc:sldMkLst>
        <pc:spChg chg="mod">
          <ac:chgData name="Iva Vavic" userId="13a89f61-d74e-4100-9f82-8f9fd7ea3560" providerId="ADAL" clId="{18EB9531-4E0F-4BF5-BCBA-B442EDE17AB9}" dt="2023-05-08T12:44:02.984" v="7128" actId="20577"/>
          <ac:spMkLst>
            <pc:docMk/>
            <pc:sldMk cId="3631355672" sldId="449"/>
            <ac:spMk id="2" creationId="{00000000-0000-0000-0000-000000000000}"/>
          </ac:spMkLst>
        </pc:spChg>
        <pc:spChg chg="add del mod">
          <ac:chgData name="Iva Vavic" userId="13a89f61-d74e-4100-9f82-8f9fd7ea3560" providerId="ADAL" clId="{18EB9531-4E0F-4BF5-BCBA-B442EDE17AB9}" dt="2023-05-08T15:54:01.074" v="8943" actId="478"/>
          <ac:spMkLst>
            <pc:docMk/>
            <pc:sldMk cId="3631355672" sldId="449"/>
            <ac:spMk id="4" creationId="{4A9045E3-A913-9466-AA9F-7B8F58F1C90C}"/>
          </ac:spMkLst>
        </pc:spChg>
        <pc:spChg chg="add mod">
          <ac:chgData name="Iva Vavic" userId="13a89f61-d74e-4100-9f82-8f9fd7ea3560" providerId="ADAL" clId="{18EB9531-4E0F-4BF5-BCBA-B442EDE17AB9}" dt="2023-05-08T15:59:09.951" v="9001" actId="1035"/>
          <ac:spMkLst>
            <pc:docMk/>
            <pc:sldMk cId="3631355672" sldId="449"/>
            <ac:spMk id="10" creationId="{32096858-D7A1-FD7B-1DD7-B3E5A6CC0789}"/>
          </ac:spMkLst>
        </pc:spChg>
        <pc:picChg chg="add del mod">
          <ac:chgData name="Iva Vavic" userId="13a89f61-d74e-4100-9f82-8f9fd7ea3560" providerId="ADAL" clId="{18EB9531-4E0F-4BF5-BCBA-B442EDE17AB9}" dt="2023-05-08T15:57:23.144" v="8944" actId="478"/>
          <ac:picMkLst>
            <pc:docMk/>
            <pc:sldMk cId="3631355672" sldId="449"/>
            <ac:picMk id="6" creationId="{EF0F397D-6F85-B62A-12AA-30830353C066}"/>
          </ac:picMkLst>
        </pc:picChg>
        <pc:picChg chg="add mod">
          <ac:chgData name="Iva Vavic" userId="13a89f61-d74e-4100-9f82-8f9fd7ea3560" providerId="ADAL" clId="{18EB9531-4E0F-4BF5-BCBA-B442EDE17AB9}" dt="2023-05-08T15:59:00.547" v="8997" actId="1076"/>
          <ac:picMkLst>
            <pc:docMk/>
            <pc:sldMk cId="3631355672" sldId="449"/>
            <ac:picMk id="9" creationId="{1D8390FA-02DE-6C4B-6F20-0C9E817430C8}"/>
          </ac:picMkLst>
        </pc:picChg>
      </pc:sldChg>
      <pc:sldChg chg="addSp delSp modSp add del mod">
        <pc:chgData name="Iva Vavic" userId="13a89f61-d74e-4100-9f82-8f9fd7ea3560" providerId="ADAL" clId="{18EB9531-4E0F-4BF5-BCBA-B442EDE17AB9}" dt="2023-05-08T13:55:18.917" v="8245" actId="47"/>
        <pc:sldMkLst>
          <pc:docMk/>
          <pc:sldMk cId="155372932" sldId="450"/>
        </pc:sldMkLst>
        <pc:picChg chg="del">
          <ac:chgData name="Iva Vavic" userId="13a89f61-d74e-4100-9f82-8f9fd7ea3560" providerId="ADAL" clId="{18EB9531-4E0F-4BF5-BCBA-B442EDE17AB9}" dt="2023-05-08T13:54:14.723" v="8231" actId="478"/>
          <ac:picMkLst>
            <pc:docMk/>
            <pc:sldMk cId="155372932" sldId="450"/>
            <ac:picMk id="4" creationId="{ED2DFFB0-9514-307B-66E1-49E44AB1878E}"/>
          </ac:picMkLst>
        </pc:picChg>
        <pc:picChg chg="add mod ord modCrop">
          <ac:chgData name="Iva Vavic" userId="13a89f61-d74e-4100-9f82-8f9fd7ea3560" providerId="ADAL" clId="{18EB9531-4E0F-4BF5-BCBA-B442EDE17AB9}" dt="2023-05-08T13:55:05.725" v="8244" actId="29295"/>
          <ac:picMkLst>
            <pc:docMk/>
            <pc:sldMk cId="155372932" sldId="450"/>
            <ac:picMk id="5" creationId="{D262748C-3438-8A38-EA8E-23B1711188BE}"/>
          </ac:picMkLst>
        </pc:picChg>
      </pc:sldChg>
      <pc:sldChg chg="addSp delSp modSp add mod">
        <pc:chgData name="Iva Vavic" userId="13a89f61-d74e-4100-9f82-8f9fd7ea3560" providerId="ADAL" clId="{18EB9531-4E0F-4BF5-BCBA-B442EDE17AB9}" dt="2023-05-08T18:33:31.236" v="9179" actId="20577"/>
        <pc:sldMkLst>
          <pc:docMk/>
          <pc:sldMk cId="4187001256" sldId="450"/>
        </pc:sldMkLst>
        <pc:spChg chg="mod">
          <ac:chgData name="Iva Vavic" userId="13a89f61-d74e-4100-9f82-8f9fd7ea3560" providerId="ADAL" clId="{18EB9531-4E0F-4BF5-BCBA-B442EDE17AB9}" dt="2023-05-08T18:33:31.236" v="9179" actId="20577"/>
          <ac:spMkLst>
            <pc:docMk/>
            <pc:sldMk cId="4187001256" sldId="450"/>
            <ac:spMk id="2" creationId="{00000000-0000-0000-0000-000000000000}"/>
          </ac:spMkLst>
        </pc:spChg>
        <pc:spChg chg="del mod">
          <ac:chgData name="Iva Vavic" userId="13a89f61-d74e-4100-9f82-8f9fd7ea3560" providerId="ADAL" clId="{18EB9531-4E0F-4BF5-BCBA-B442EDE17AB9}" dt="2023-05-08T18:27:29.943" v="9087" actId="478"/>
          <ac:spMkLst>
            <pc:docMk/>
            <pc:sldMk cId="4187001256" sldId="450"/>
            <ac:spMk id="10" creationId="{32096858-D7A1-FD7B-1DD7-B3E5A6CC0789}"/>
          </ac:spMkLst>
        </pc:spChg>
        <pc:picChg chg="add del mod ord">
          <ac:chgData name="Iva Vavic" userId="13a89f61-d74e-4100-9f82-8f9fd7ea3560" providerId="ADAL" clId="{18EB9531-4E0F-4BF5-BCBA-B442EDE17AB9}" dt="2023-05-08T18:27:56.975" v="9092" actId="478"/>
          <ac:picMkLst>
            <pc:docMk/>
            <pc:sldMk cId="4187001256" sldId="450"/>
            <ac:picMk id="4" creationId="{B4B75BF8-6A2B-A44E-4206-EFA1C4A69C62}"/>
          </ac:picMkLst>
        </pc:picChg>
        <pc:picChg chg="add del mod">
          <ac:chgData name="Iva Vavic" userId="13a89f61-d74e-4100-9f82-8f9fd7ea3560" providerId="ADAL" clId="{18EB9531-4E0F-4BF5-BCBA-B442EDE17AB9}" dt="2023-05-08T18:32:12.729" v="9103" actId="478"/>
          <ac:picMkLst>
            <pc:docMk/>
            <pc:sldMk cId="4187001256" sldId="450"/>
            <ac:picMk id="8" creationId="{8B75C0AD-82F1-FD5B-B4E7-9EBFEBACB98A}"/>
          </ac:picMkLst>
        </pc:picChg>
        <pc:picChg chg="del">
          <ac:chgData name="Iva Vavic" userId="13a89f61-d74e-4100-9f82-8f9fd7ea3560" providerId="ADAL" clId="{18EB9531-4E0F-4BF5-BCBA-B442EDE17AB9}" dt="2023-05-08T16:20:19.230" v="9003" actId="478"/>
          <ac:picMkLst>
            <pc:docMk/>
            <pc:sldMk cId="4187001256" sldId="450"/>
            <ac:picMk id="9" creationId="{1D8390FA-02DE-6C4B-6F20-0C9E817430C8}"/>
          </ac:picMkLst>
        </pc:picChg>
        <pc:picChg chg="add del mod">
          <ac:chgData name="Iva Vavic" userId="13a89f61-d74e-4100-9f82-8f9fd7ea3560" providerId="ADAL" clId="{18EB9531-4E0F-4BF5-BCBA-B442EDE17AB9}" dt="2023-05-08T18:31:40.743" v="9099" actId="478"/>
          <ac:picMkLst>
            <pc:docMk/>
            <pc:sldMk cId="4187001256" sldId="450"/>
            <ac:picMk id="13" creationId="{D7F4BEEA-D211-3290-F662-BFBA9BBCFD17}"/>
          </ac:picMkLst>
        </pc:picChg>
        <pc:picChg chg="add mod">
          <ac:chgData name="Iva Vavic" userId="13a89f61-d74e-4100-9f82-8f9fd7ea3560" providerId="ADAL" clId="{18EB9531-4E0F-4BF5-BCBA-B442EDE17AB9}" dt="2023-05-08T18:33:03.487" v="9134" actId="1038"/>
          <ac:picMkLst>
            <pc:docMk/>
            <pc:sldMk cId="4187001256" sldId="450"/>
            <ac:picMk id="15" creationId="{E898993E-4862-8B80-8971-31063DC0F182}"/>
          </ac:picMkLst>
        </pc:picChg>
        <pc:picChg chg="add mod ord">
          <ac:chgData name="Iva Vavic" userId="13a89f61-d74e-4100-9f82-8f9fd7ea3560" providerId="ADAL" clId="{18EB9531-4E0F-4BF5-BCBA-B442EDE17AB9}" dt="2023-05-08T18:33:08.468" v="9137" actId="1037"/>
          <ac:picMkLst>
            <pc:docMk/>
            <pc:sldMk cId="4187001256" sldId="450"/>
            <ac:picMk id="17" creationId="{0938EBAB-9BB0-576C-7586-A130A65A6ED9}"/>
          </ac:picMkLst>
        </pc:picChg>
      </pc:sldChg>
      <pc:sldChg chg="addSp delSp modSp add mod">
        <pc:chgData name="Iva Vavic" userId="13a89f61-d74e-4100-9f82-8f9fd7ea3560" providerId="ADAL" clId="{18EB9531-4E0F-4BF5-BCBA-B442EDE17AB9}" dt="2023-05-08T21:59:39.340" v="9320" actId="1076"/>
        <pc:sldMkLst>
          <pc:docMk/>
          <pc:sldMk cId="723682625" sldId="451"/>
        </pc:sldMkLst>
        <pc:spChg chg="mod">
          <ac:chgData name="Iva Vavic" userId="13a89f61-d74e-4100-9f82-8f9fd7ea3560" providerId="ADAL" clId="{18EB9531-4E0F-4BF5-BCBA-B442EDE17AB9}" dt="2023-05-08T21:53:37.821" v="9302" actId="20577"/>
          <ac:spMkLst>
            <pc:docMk/>
            <pc:sldMk cId="723682625" sldId="451"/>
            <ac:spMk id="2" creationId="{00000000-0000-0000-0000-000000000000}"/>
          </ac:spMkLst>
        </pc:spChg>
        <pc:picChg chg="add mod ord modCrop">
          <ac:chgData name="Iva Vavic" userId="13a89f61-d74e-4100-9f82-8f9fd7ea3560" providerId="ADAL" clId="{18EB9531-4E0F-4BF5-BCBA-B442EDE17AB9}" dt="2023-05-08T21:59:39.340" v="9320" actId="1076"/>
          <ac:picMkLst>
            <pc:docMk/>
            <pc:sldMk cId="723682625" sldId="451"/>
            <ac:picMk id="4" creationId="{50FEA5F3-5DF7-F7E6-2162-543517B94893}"/>
          </ac:picMkLst>
        </pc:picChg>
        <pc:picChg chg="del">
          <ac:chgData name="Iva Vavic" userId="13a89f61-d74e-4100-9f82-8f9fd7ea3560" providerId="ADAL" clId="{18EB9531-4E0F-4BF5-BCBA-B442EDE17AB9}" dt="2023-05-08T21:52:50.107" v="9250" actId="478"/>
          <ac:picMkLst>
            <pc:docMk/>
            <pc:sldMk cId="723682625" sldId="451"/>
            <ac:picMk id="15" creationId="{E898993E-4862-8B80-8971-31063DC0F182}"/>
          </ac:picMkLst>
        </pc:picChg>
        <pc:picChg chg="del">
          <ac:chgData name="Iva Vavic" userId="13a89f61-d74e-4100-9f82-8f9fd7ea3560" providerId="ADAL" clId="{18EB9531-4E0F-4BF5-BCBA-B442EDE17AB9}" dt="2023-05-08T21:52:49.206" v="9249" actId="478"/>
          <ac:picMkLst>
            <pc:docMk/>
            <pc:sldMk cId="723682625" sldId="451"/>
            <ac:picMk id="17" creationId="{0938EBAB-9BB0-576C-7586-A130A65A6ED9}"/>
          </ac:picMkLst>
        </pc:picChg>
      </pc:sldChg>
      <pc:sldChg chg="modSp add mod">
        <pc:chgData name="Iva Vavic" userId="13a89f61-d74e-4100-9f82-8f9fd7ea3560" providerId="ADAL" clId="{18EB9531-4E0F-4BF5-BCBA-B442EDE17AB9}" dt="2023-05-10T10:09:33.513" v="11812" actId="20577"/>
        <pc:sldMkLst>
          <pc:docMk/>
          <pc:sldMk cId="176435880" sldId="452"/>
        </pc:sldMkLst>
        <pc:spChg chg="mod">
          <ac:chgData name="Iva Vavic" userId="13a89f61-d74e-4100-9f82-8f9fd7ea3560" providerId="ADAL" clId="{18EB9531-4E0F-4BF5-BCBA-B442EDE17AB9}" dt="2023-05-10T10:09:33.513" v="11812" actId="20577"/>
          <ac:spMkLst>
            <pc:docMk/>
            <pc:sldMk cId="176435880" sldId="452"/>
            <ac:spMk id="3" creationId="{E75F4439-6F29-CF96-009C-DD96354E10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F5901-A68B-C5D5-3DF5-98202E3979D5}"/>
              </a:ext>
            </a:extLst>
          </p:cNvPr>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777F24-9CD3-2D40-BBEA-C164488C66F3}"/>
              </a:ext>
            </a:extLst>
          </p:cNvPr>
          <p:cNvSpPr>
            <a:spLocks noGrp="1"/>
          </p:cNvSpPr>
          <p:nvPr>
            <p:ph type="dt" sz="quarter" idx="1"/>
          </p:nvPr>
        </p:nvSpPr>
        <p:spPr>
          <a:xfrm>
            <a:off x="11387138" y="0"/>
            <a:ext cx="8712200" cy="671513"/>
          </a:xfrm>
          <a:prstGeom prst="rect">
            <a:avLst/>
          </a:prstGeom>
        </p:spPr>
        <p:txBody>
          <a:bodyPr vert="horz" lIns="91440" tIns="45720" rIns="91440" bIns="45720" rtlCol="0"/>
          <a:lstStyle>
            <a:lvl1pPr algn="r">
              <a:defRPr sz="1200"/>
            </a:lvl1pPr>
          </a:lstStyle>
          <a:p>
            <a:fld id="{2FF8CD84-A8A9-44E1-8599-0CDF3C515D8F}" type="datetimeFigureOut">
              <a:rPr lang="en-US" smtClean="0"/>
              <a:t>7/20/2023</a:t>
            </a:fld>
            <a:endParaRPr lang="en-US"/>
          </a:p>
        </p:txBody>
      </p:sp>
      <p:sp>
        <p:nvSpPr>
          <p:cNvPr id="4" name="Footer Placeholder 3">
            <a:extLst>
              <a:ext uri="{FF2B5EF4-FFF2-40B4-BE49-F238E27FC236}">
                <a16:creationId xmlns:a16="http://schemas.microsoft.com/office/drawing/2014/main" id="{078A2C5E-AB7D-7EED-C2EE-7B2D01A8BA7B}"/>
              </a:ext>
            </a:extLst>
          </p:cNvPr>
          <p:cNvSpPr>
            <a:spLocks noGrp="1"/>
          </p:cNvSpPr>
          <p:nvPr>
            <p:ph type="ftr" sz="quarter" idx="2"/>
          </p:nvPr>
        </p:nvSpPr>
        <p:spPr>
          <a:xfrm>
            <a:off x="0" y="12720638"/>
            <a:ext cx="8712200" cy="6715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69DCA3-D2E6-F046-7800-AC3E25483311}"/>
              </a:ext>
            </a:extLst>
          </p:cNvPr>
          <p:cNvSpPr>
            <a:spLocks noGrp="1"/>
          </p:cNvSpPr>
          <p:nvPr>
            <p:ph type="sldNum" sz="quarter" idx="3"/>
          </p:nvPr>
        </p:nvSpPr>
        <p:spPr>
          <a:xfrm>
            <a:off x="11387138" y="12720638"/>
            <a:ext cx="8712200" cy="671512"/>
          </a:xfrm>
          <a:prstGeom prst="rect">
            <a:avLst/>
          </a:prstGeom>
        </p:spPr>
        <p:txBody>
          <a:bodyPr vert="horz" lIns="91440" tIns="45720" rIns="91440" bIns="45720" rtlCol="0" anchor="b"/>
          <a:lstStyle>
            <a:lvl1pPr algn="r">
              <a:defRPr sz="1200"/>
            </a:lvl1pPr>
          </a:lstStyle>
          <a:p>
            <a:fld id="{ACCADA3F-EBED-43F5-BE2D-699F2D5580DB}" type="slidenum">
              <a:rPr lang="en-US" smtClean="0"/>
              <a:t>‹#›</a:t>
            </a:fld>
            <a:endParaRPr lang="en-US"/>
          </a:p>
        </p:txBody>
      </p:sp>
    </p:spTree>
    <p:extLst>
      <p:ext uri="{BB962C8B-B14F-4D97-AF65-F5344CB8AC3E}">
        <p14:creationId xmlns:p14="http://schemas.microsoft.com/office/powerpoint/2010/main" val="1437120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671513"/>
          </a:xfrm>
          <a:prstGeom prst="rect">
            <a:avLst/>
          </a:prstGeom>
        </p:spPr>
        <p:txBody>
          <a:bodyPr vert="horz" lIns="91440" tIns="45720" rIns="91440" bIns="45720" rtlCol="0"/>
          <a:lstStyle>
            <a:lvl1pPr algn="r">
              <a:defRPr sz="1200"/>
            </a:lvl1pPr>
          </a:lstStyle>
          <a:p>
            <a:fld id="{24A4E1D8-A7E6-416D-B5B7-1439EFFD844D}" type="datetimeFigureOut">
              <a:rPr lang="en-GB" smtClean="0"/>
              <a:t>20/07/2023</a:t>
            </a:fld>
            <a:endParaRPr lang="en-GB"/>
          </a:p>
        </p:txBody>
      </p:sp>
      <p:sp>
        <p:nvSpPr>
          <p:cNvPr id="4" name="Slide Image Placeholder 3"/>
          <p:cNvSpPr>
            <a:spLocks noGrp="1" noRot="1" noChangeAspect="1"/>
          </p:cNvSpPr>
          <p:nvPr>
            <p:ph type="sldImg" idx="2"/>
          </p:nvPr>
        </p:nvSpPr>
        <p:spPr>
          <a:xfrm>
            <a:off x="6659563" y="1674813"/>
            <a:ext cx="6784975" cy="45196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6445250"/>
            <a:ext cx="16084550" cy="52736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2720638"/>
            <a:ext cx="8712200" cy="6715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2720638"/>
            <a:ext cx="8712200" cy="671512"/>
          </a:xfrm>
          <a:prstGeom prst="rect">
            <a:avLst/>
          </a:prstGeom>
        </p:spPr>
        <p:txBody>
          <a:bodyPr vert="horz" lIns="91440" tIns="45720" rIns="91440" bIns="45720" rtlCol="0" anchor="b"/>
          <a:lstStyle>
            <a:lvl1pPr algn="r">
              <a:defRPr sz="1200"/>
            </a:lvl1pPr>
          </a:lstStyle>
          <a:p>
            <a:fld id="{81FAC104-5A59-4EFB-924A-1C61C5B85783}" type="slidenum">
              <a:rPr lang="en-GB" smtClean="0"/>
              <a:t>‹#›</a:t>
            </a:fld>
            <a:endParaRPr lang="en-GB"/>
          </a:p>
        </p:txBody>
      </p:sp>
    </p:spTree>
    <p:extLst>
      <p:ext uri="{BB962C8B-B14F-4D97-AF65-F5344CB8AC3E}">
        <p14:creationId xmlns:p14="http://schemas.microsoft.com/office/powerpoint/2010/main" val="37306226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FAC104-5A59-4EFB-924A-1C61C5B85783}" type="slidenum">
              <a:rPr lang="en-GB" smtClean="0"/>
              <a:t>0</a:t>
            </a:fld>
            <a:endParaRPr lang="en-GB"/>
          </a:p>
        </p:txBody>
      </p:sp>
    </p:spTree>
    <p:extLst>
      <p:ext uri="{BB962C8B-B14F-4D97-AF65-F5344CB8AC3E}">
        <p14:creationId xmlns:p14="http://schemas.microsoft.com/office/powerpoint/2010/main" val="282218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9</a:t>
            </a:fld>
            <a:endParaRPr lang="en-GB"/>
          </a:p>
        </p:txBody>
      </p:sp>
    </p:spTree>
    <p:extLst>
      <p:ext uri="{BB962C8B-B14F-4D97-AF65-F5344CB8AC3E}">
        <p14:creationId xmlns:p14="http://schemas.microsoft.com/office/powerpoint/2010/main" val="319379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10</a:t>
            </a:fld>
            <a:endParaRPr lang="en-GB"/>
          </a:p>
        </p:txBody>
      </p:sp>
    </p:spTree>
    <p:extLst>
      <p:ext uri="{BB962C8B-B14F-4D97-AF65-F5344CB8AC3E}">
        <p14:creationId xmlns:p14="http://schemas.microsoft.com/office/powerpoint/2010/main" val="200703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11</a:t>
            </a:fld>
            <a:endParaRPr lang="en-GB"/>
          </a:p>
        </p:txBody>
      </p:sp>
    </p:spTree>
    <p:extLst>
      <p:ext uri="{BB962C8B-B14F-4D97-AF65-F5344CB8AC3E}">
        <p14:creationId xmlns:p14="http://schemas.microsoft.com/office/powerpoint/2010/main" val="78903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12</a:t>
            </a:fld>
            <a:endParaRPr lang="en-GB"/>
          </a:p>
        </p:txBody>
      </p:sp>
    </p:spTree>
    <p:extLst>
      <p:ext uri="{BB962C8B-B14F-4D97-AF65-F5344CB8AC3E}">
        <p14:creationId xmlns:p14="http://schemas.microsoft.com/office/powerpoint/2010/main" val="55909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13</a:t>
            </a:fld>
            <a:endParaRPr lang="en-GB"/>
          </a:p>
        </p:txBody>
      </p:sp>
    </p:spTree>
    <p:extLst>
      <p:ext uri="{BB962C8B-B14F-4D97-AF65-F5344CB8AC3E}">
        <p14:creationId xmlns:p14="http://schemas.microsoft.com/office/powerpoint/2010/main" val="2688148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14</a:t>
            </a:fld>
            <a:endParaRPr lang="en-GB"/>
          </a:p>
        </p:txBody>
      </p:sp>
    </p:spTree>
    <p:extLst>
      <p:ext uri="{BB962C8B-B14F-4D97-AF65-F5344CB8AC3E}">
        <p14:creationId xmlns:p14="http://schemas.microsoft.com/office/powerpoint/2010/main" val="205891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5523CC8-AFAD-CE4D-A9C6-54616C9F9D5A}" type="slidenum">
              <a:rPr lang="en-US" smtClean="0"/>
              <a:t>16</a:t>
            </a:fld>
            <a:endParaRPr lang="en-US" dirty="0"/>
          </a:p>
        </p:txBody>
      </p:sp>
    </p:spTree>
    <p:extLst>
      <p:ext uri="{BB962C8B-B14F-4D97-AF65-F5344CB8AC3E}">
        <p14:creationId xmlns:p14="http://schemas.microsoft.com/office/powerpoint/2010/main" val="167810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5523CC8-AFAD-CE4D-A9C6-54616C9F9D5A}" type="slidenum">
              <a:rPr lang="en-US" smtClean="0"/>
              <a:t>17</a:t>
            </a:fld>
            <a:endParaRPr lang="en-US" dirty="0"/>
          </a:p>
        </p:txBody>
      </p:sp>
    </p:spTree>
    <p:extLst>
      <p:ext uri="{BB962C8B-B14F-4D97-AF65-F5344CB8AC3E}">
        <p14:creationId xmlns:p14="http://schemas.microsoft.com/office/powerpoint/2010/main" val="115257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29</a:t>
            </a:fld>
            <a:endParaRPr lang="en-GB"/>
          </a:p>
        </p:txBody>
      </p:sp>
    </p:spTree>
    <p:extLst>
      <p:ext uri="{BB962C8B-B14F-4D97-AF65-F5344CB8AC3E}">
        <p14:creationId xmlns:p14="http://schemas.microsoft.com/office/powerpoint/2010/main" val="413378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a:t>
            </a:fld>
            <a:endParaRPr lang="en-GB"/>
          </a:p>
        </p:txBody>
      </p:sp>
    </p:spTree>
    <p:extLst>
      <p:ext uri="{BB962C8B-B14F-4D97-AF65-F5344CB8AC3E}">
        <p14:creationId xmlns:p14="http://schemas.microsoft.com/office/powerpoint/2010/main" val="391117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a:t>
            </a:fld>
            <a:endParaRPr lang="en-GB"/>
          </a:p>
        </p:txBody>
      </p:sp>
    </p:spTree>
    <p:extLst>
      <p:ext uri="{BB962C8B-B14F-4D97-AF65-F5344CB8AC3E}">
        <p14:creationId xmlns:p14="http://schemas.microsoft.com/office/powerpoint/2010/main" val="269496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2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956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8597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4423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7</a:t>
            </a:fld>
            <a:endParaRPr lang="en-GB"/>
          </a:p>
        </p:txBody>
      </p:sp>
    </p:spTree>
    <p:extLst>
      <p:ext uri="{BB962C8B-B14F-4D97-AF65-F5344CB8AC3E}">
        <p14:creationId xmlns:p14="http://schemas.microsoft.com/office/powerpoint/2010/main" val="34626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8</a:t>
            </a:fld>
            <a:endParaRPr lang="en-GB"/>
          </a:p>
        </p:txBody>
      </p:sp>
    </p:spTree>
    <p:extLst>
      <p:ext uri="{BB962C8B-B14F-4D97-AF65-F5344CB8AC3E}">
        <p14:creationId xmlns:p14="http://schemas.microsoft.com/office/powerpoint/2010/main" val="15334017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20104100" cy="13390244"/>
          </a:xfrm>
          <a:custGeom>
            <a:avLst/>
            <a:gdLst/>
            <a:ahLst/>
            <a:cxnLst/>
            <a:rect l="l" t="t" r="r" b="b"/>
            <a:pathLst>
              <a:path w="20104100" h="13390244">
                <a:moveTo>
                  <a:pt x="20104098" y="13389643"/>
                </a:moveTo>
                <a:lnTo>
                  <a:pt x="0" y="13389643"/>
                </a:lnTo>
                <a:lnTo>
                  <a:pt x="0" y="0"/>
                </a:lnTo>
                <a:lnTo>
                  <a:pt x="20104098" y="0"/>
                </a:lnTo>
                <a:lnTo>
                  <a:pt x="20104098" y="13389643"/>
                </a:lnTo>
                <a:close/>
              </a:path>
            </a:pathLst>
          </a:custGeom>
          <a:solidFill>
            <a:srgbClr val="DFBF69"/>
          </a:solidFill>
        </p:spPr>
        <p:txBody>
          <a:bodyPr wrap="square" lIns="0" tIns="0" rIns="0" bIns="0" rtlCol="0"/>
          <a:lstStyle/>
          <a:p>
            <a:endParaRPr/>
          </a:p>
        </p:txBody>
      </p:sp>
      <p:sp>
        <p:nvSpPr>
          <p:cNvPr id="17" name="bg object 17"/>
          <p:cNvSpPr/>
          <p:nvPr/>
        </p:nvSpPr>
        <p:spPr>
          <a:xfrm>
            <a:off x="887869" y="424774"/>
            <a:ext cx="455930" cy="789940"/>
          </a:xfrm>
          <a:custGeom>
            <a:avLst/>
            <a:gdLst/>
            <a:ahLst/>
            <a:cxnLst/>
            <a:rect l="l" t="t" r="r" b="b"/>
            <a:pathLst>
              <a:path w="455930" h="789940">
                <a:moveTo>
                  <a:pt x="0" y="789345"/>
                </a:moveTo>
                <a:lnTo>
                  <a:pt x="0" y="324202"/>
                </a:lnTo>
                <a:lnTo>
                  <a:pt x="227842" y="0"/>
                </a:lnTo>
                <a:lnTo>
                  <a:pt x="455685" y="82291"/>
                </a:lnTo>
                <a:lnTo>
                  <a:pt x="455685" y="524575"/>
                </a:lnTo>
                <a:lnTo>
                  <a:pt x="0" y="789345"/>
                </a:lnTo>
                <a:close/>
              </a:path>
            </a:pathLst>
          </a:custGeom>
          <a:solidFill>
            <a:srgbClr val="944031"/>
          </a:solidFill>
        </p:spPr>
        <p:txBody>
          <a:bodyPr wrap="square" lIns="0" tIns="0" rIns="0" bIns="0" rtlCol="0"/>
          <a:lstStyle/>
          <a:p>
            <a:endParaRPr/>
          </a:p>
        </p:txBody>
      </p:sp>
      <p:sp>
        <p:nvSpPr>
          <p:cNvPr id="18" name="bg object 18"/>
          <p:cNvSpPr/>
          <p:nvPr/>
        </p:nvSpPr>
        <p:spPr>
          <a:xfrm>
            <a:off x="431984" y="414193"/>
            <a:ext cx="683895" cy="800100"/>
          </a:xfrm>
          <a:custGeom>
            <a:avLst/>
            <a:gdLst/>
            <a:ahLst/>
            <a:cxnLst/>
            <a:rect l="l" t="t" r="r" b="b"/>
            <a:pathLst>
              <a:path w="683894" h="800100">
                <a:moveTo>
                  <a:pt x="456143" y="799925"/>
                </a:moveTo>
                <a:lnTo>
                  <a:pt x="74156" y="580742"/>
                </a:lnTo>
                <a:lnTo>
                  <a:pt x="58266" y="567907"/>
                </a:lnTo>
                <a:lnTo>
                  <a:pt x="51644" y="553883"/>
                </a:lnTo>
                <a:lnTo>
                  <a:pt x="50473" y="538072"/>
                </a:lnTo>
                <a:lnTo>
                  <a:pt x="50931" y="519873"/>
                </a:lnTo>
                <a:lnTo>
                  <a:pt x="54560" y="504880"/>
                </a:lnTo>
                <a:lnTo>
                  <a:pt x="62544" y="499659"/>
                </a:lnTo>
                <a:lnTo>
                  <a:pt x="70527" y="499778"/>
                </a:lnTo>
                <a:lnTo>
                  <a:pt x="74156" y="500802"/>
                </a:lnTo>
                <a:lnTo>
                  <a:pt x="216465" y="580353"/>
                </a:lnTo>
                <a:lnTo>
                  <a:pt x="217417" y="580614"/>
                </a:lnTo>
                <a:lnTo>
                  <a:pt x="220631" y="580606"/>
                </a:lnTo>
                <a:lnTo>
                  <a:pt x="222274" y="579649"/>
                </a:lnTo>
                <a:lnTo>
                  <a:pt x="224149" y="576387"/>
                </a:lnTo>
                <a:lnTo>
                  <a:pt x="224336" y="574957"/>
                </a:lnTo>
                <a:lnTo>
                  <a:pt x="223523" y="571941"/>
                </a:lnTo>
                <a:lnTo>
                  <a:pt x="222645" y="570801"/>
                </a:lnTo>
                <a:lnTo>
                  <a:pt x="33544" y="461877"/>
                </a:lnTo>
                <a:lnTo>
                  <a:pt x="17654" y="448235"/>
                </a:lnTo>
                <a:lnTo>
                  <a:pt x="11032" y="433369"/>
                </a:lnTo>
                <a:lnTo>
                  <a:pt x="9861" y="416690"/>
                </a:lnTo>
                <a:lnTo>
                  <a:pt x="10319" y="397611"/>
                </a:lnTo>
                <a:lnTo>
                  <a:pt x="13948" y="381588"/>
                </a:lnTo>
                <a:lnTo>
                  <a:pt x="21931" y="376010"/>
                </a:lnTo>
                <a:lnTo>
                  <a:pt x="29915" y="376138"/>
                </a:lnTo>
                <a:lnTo>
                  <a:pt x="33544" y="377234"/>
                </a:lnTo>
                <a:lnTo>
                  <a:pt x="216076" y="483823"/>
                </a:lnTo>
                <a:lnTo>
                  <a:pt x="217027" y="484085"/>
                </a:lnTo>
                <a:lnTo>
                  <a:pt x="220957" y="484070"/>
                </a:lnTo>
                <a:lnTo>
                  <a:pt x="222787" y="482651"/>
                </a:lnTo>
                <a:lnTo>
                  <a:pt x="224294" y="476998"/>
                </a:lnTo>
                <a:lnTo>
                  <a:pt x="223415" y="474847"/>
                </a:lnTo>
                <a:lnTo>
                  <a:pt x="23683" y="359731"/>
                </a:lnTo>
                <a:lnTo>
                  <a:pt x="7793" y="346071"/>
                </a:lnTo>
                <a:lnTo>
                  <a:pt x="1171" y="331174"/>
                </a:lnTo>
                <a:lnTo>
                  <a:pt x="0" y="314489"/>
                </a:lnTo>
                <a:lnTo>
                  <a:pt x="458" y="295465"/>
                </a:lnTo>
                <a:lnTo>
                  <a:pt x="4087" y="279744"/>
                </a:lnTo>
                <a:lnTo>
                  <a:pt x="12070" y="274321"/>
                </a:lnTo>
                <a:lnTo>
                  <a:pt x="20054" y="274507"/>
                </a:lnTo>
                <a:lnTo>
                  <a:pt x="23683" y="275611"/>
                </a:lnTo>
                <a:lnTo>
                  <a:pt x="215585" y="386900"/>
                </a:lnTo>
                <a:lnTo>
                  <a:pt x="216276" y="387468"/>
                </a:lnTo>
                <a:lnTo>
                  <a:pt x="217920" y="388076"/>
                </a:lnTo>
                <a:lnTo>
                  <a:pt x="220827" y="388064"/>
                </a:lnTo>
                <a:lnTo>
                  <a:pt x="222658" y="386644"/>
                </a:lnTo>
                <a:lnTo>
                  <a:pt x="224164" y="380991"/>
                </a:lnTo>
                <a:lnTo>
                  <a:pt x="223286" y="378840"/>
                </a:lnTo>
                <a:lnTo>
                  <a:pt x="189764" y="359470"/>
                </a:lnTo>
                <a:lnTo>
                  <a:pt x="42367" y="275480"/>
                </a:lnTo>
                <a:lnTo>
                  <a:pt x="26477" y="261838"/>
                </a:lnTo>
                <a:lnTo>
                  <a:pt x="19855" y="246972"/>
                </a:lnTo>
                <a:lnTo>
                  <a:pt x="18684" y="230293"/>
                </a:lnTo>
                <a:lnTo>
                  <a:pt x="19142" y="211214"/>
                </a:lnTo>
                <a:lnTo>
                  <a:pt x="22771" y="195266"/>
                </a:lnTo>
                <a:lnTo>
                  <a:pt x="30755" y="189727"/>
                </a:lnTo>
                <a:lnTo>
                  <a:pt x="38738" y="189870"/>
                </a:lnTo>
                <a:lnTo>
                  <a:pt x="42367" y="190968"/>
                </a:lnTo>
                <a:lnTo>
                  <a:pt x="189635" y="275349"/>
                </a:lnTo>
                <a:lnTo>
                  <a:pt x="214547" y="290763"/>
                </a:lnTo>
                <a:lnTo>
                  <a:pt x="216384" y="291530"/>
                </a:lnTo>
                <a:lnTo>
                  <a:pt x="219593" y="291541"/>
                </a:lnTo>
                <a:lnTo>
                  <a:pt x="221236" y="290583"/>
                </a:lnTo>
                <a:lnTo>
                  <a:pt x="223111" y="287321"/>
                </a:lnTo>
                <a:lnTo>
                  <a:pt x="223297" y="285892"/>
                </a:lnTo>
                <a:lnTo>
                  <a:pt x="222485" y="282875"/>
                </a:lnTo>
                <a:lnTo>
                  <a:pt x="221607" y="281736"/>
                </a:lnTo>
                <a:lnTo>
                  <a:pt x="155380" y="242955"/>
                </a:lnTo>
                <a:lnTo>
                  <a:pt x="139490" y="229654"/>
                </a:lnTo>
                <a:lnTo>
                  <a:pt x="132869" y="215117"/>
                </a:lnTo>
                <a:lnTo>
                  <a:pt x="131697" y="198889"/>
                </a:lnTo>
                <a:lnTo>
                  <a:pt x="132155" y="180518"/>
                </a:lnTo>
                <a:lnTo>
                  <a:pt x="135784" y="164983"/>
                </a:lnTo>
                <a:lnTo>
                  <a:pt x="143768" y="159586"/>
                </a:lnTo>
                <a:lnTo>
                  <a:pt x="151751" y="159725"/>
                </a:lnTo>
                <a:lnTo>
                  <a:pt x="155380" y="160794"/>
                </a:lnTo>
                <a:lnTo>
                  <a:pt x="426301" y="317540"/>
                </a:lnTo>
                <a:lnTo>
                  <a:pt x="649342" y="0"/>
                </a:lnTo>
                <a:lnTo>
                  <a:pt x="683727" y="10580"/>
                </a:lnTo>
                <a:lnTo>
                  <a:pt x="456143" y="334652"/>
                </a:lnTo>
                <a:lnTo>
                  <a:pt x="456143" y="799925"/>
                </a:lnTo>
                <a:close/>
              </a:path>
            </a:pathLst>
          </a:custGeom>
          <a:solidFill>
            <a:srgbClr val="7E1316"/>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1497569" y="758512"/>
            <a:ext cx="130918" cy="177122"/>
          </a:xfrm>
          <a:prstGeom prst="rect">
            <a:avLst/>
          </a:prstGeom>
        </p:spPr>
      </p:pic>
      <p:pic>
        <p:nvPicPr>
          <p:cNvPr id="20" name="bg object 20"/>
          <p:cNvPicPr/>
          <p:nvPr/>
        </p:nvPicPr>
        <p:blipFill>
          <a:blip r:embed="rId3" cstate="print"/>
          <a:stretch>
            <a:fillRect/>
          </a:stretch>
        </p:blipFill>
        <p:spPr>
          <a:xfrm>
            <a:off x="1663001" y="753809"/>
            <a:ext cx="106525" cy="178690"/>
          </a:xfrm>
          <a:prstGeom prst="rect">
            <a:avLst/>
          </a:prstGeom>
        </p:spPr>
      </p:pic>
      <p:pic>
        <p:nvPicPr>
          <p:cNvPr id="21" name="bg object 21"/>
          <p:cNvPicPr/>
          <p:nvPr/>
        </p:nvPicPr>
        <p:blipFill>
          <a:blip r:embed="rId4" cstate="print"/>
          <a:stretch>
            <a:fillRect/>
          </a:stretch>
        </p:blipFill>
        <p:spPr>
          <a:xfrm>
            <a:off x="1802184" y="800635"/>
            <a:ext cx="115749" cy="134962"/>
          </a:xfrm>
          <a:prstGeom prst="rect">
            <a:avLst/>
          </a:prstGeom>
        </p:spPr>
      </p:pic>
      <p:sp>
        <p:nvSpPr>
          <p:cNvPr id="22" name="bg object 22"/>
          <p:cNvSpPr/>
          <p:nvPr/>
        </p:nvSpPr>
        <p:spPr>
          <a:xfrm>
            <a:off x="1950270" y="753809"/>
            <a:ext cx="21590" cy="179070"/>
          </a:xfrm>
          <a:custGeom>
            <a:avLst/>
            <a:gdLst/>
            <a:ahLst/>
            <a:cxnLst/>
            <a:rect l="l" t="t" r="r" b="b"/>
            <a:pathLst>
              <a:path w="21589" h="179069">
                <a:moveTo>
                  <a:pt x="21408" y="178690"/>
                </a:moveTo>
                <a:lnTo>
                  <a:pt x="0" y="178690"/>
                </a:lnTo>
                <a:lnTo>
                  <a:pt x="0" y="0"/>
                </a:lnTo>
                <a:lnTo>
                  <a:pt x="21408" y="0"/>
                </a:lnTo>
                <a:lnTo>
                  <a:pt x="21408" y="178690"/>
                </a:lnTo>
                <a:close/>
              </a:path>
            </a:pathLst>
          </a:custGeom>
          <a:solidFill>
            <a:srgbClr val="7E1316"/>
          </a:solidFill>
        </p:spPr>
        <p:txBody>
          <a:bodyPr wrap="square" lIns="0" tIns="0" rIns="0" bIns="0" rtlCol="0"/>
          <a:lstStyle/>
          <a:p>
            <a:endParaRPr/>
          </a:p>
        </p:txBody>
      </p:sp>
      <p:pic>
        <p:nvPicPr>
          <p:cNvPr id="23" name="bg object 23"/>
          <p:cNvPicPr/>
          <p:nvPr/>
        </p:nvPicPr>
        <p:blipFill>
          <a:blip r:embed="rId5" cstate="print"/>
          <a:stretch>
            <a:fillRect/>
          </a:stretch>
        </p:blipFill>
        <p:spPr>
          <a:xfrm>
            <a:off x="1999965" y="767394"/>
            <a:ext cx="213297" cy="168211"/>
          </a:xfrm>
          <a:prstGeom prst="rect">
            <a:avLst/>
          </a:prstGeom>
        </p:spPr>
      </p:pic>
      <p:pic>
        <p:nvPicPr>
          <p:cNvPr id="24" name="bg object 24"/>
          <p:cNvPicPr/>
          <p:nvPr/>
        </p:nvPicPr>
        <p:blipFill>
          <a:blip r:embed="rId6" cstate="print"/>
          <a:stretch>
            <a:fillRect/>
          </a:stretch>
        </p:blipFill>
        <p:spPr>
          <a:xfrm>
            <a:off x="2245194" y="758381"/>
            <a:ext cx="233032" cy="177296"/>
          </a:xfrm>
          <a:prstGeom prst="rect">
            <a:avLst/>
          </a:prstGeom>
        </p:spPr>
      </p:pic>
      <p:pic>
        <p:nvPicPr>
          <p:cNvPr id="25" name="bg object 25"/>
          <p:cNvPicPr/>
          <p:nvPr/>
        </p:nvPicPr>
        <p:blipFill>
          <a:blip r:embed="rId7" cstate="print"/>
          <a:stretch>
            <a:fillRect/>
          </a:stretch>
        </p:blipFill>
        <p:spPr>
          <a:xfrm>
            <a:off x="1493806" y="1004864"/>
            <a:ext cx="132216" cy="157982"/>
          </a:xfrm>
          <a:prstGeom prst="rect">
            <a:avLst/>
          </a:prstGeom>
        </p:spPr>
      </p:pic>
      <p:pic>
        <p:nvPicPr>
          <p:cNvPr id="26" name="bg object 26"/>
          <p:cNvPicPr/>
          <p:nvPr/>
        </p:nvPicPr>
        <p:blipFill>
          <a:blip r:embed="rId8" cstate="print"/>
          <a:stretch>
            <a:fillRect/>
          </a:stretch>
        </p:blipFill>
        <p:spPr>
          <a:xfrm>
            <a:off x="1645102" y="1042873"/>
            <a:ext cx="109679" cy="120285"/>
          </a:xfrm>
          <a:prstGeom prst="rect">
            <a:avLst/>
          </a:prstGeom>
        </p:spPr>
      </p:pic>
      <p:pic>
        <p:nvPicPr>
          <p:cNvPr id="27" name="bg object 27"/>
          <p:cNvPicPr/>
          <p:nvPr/>
        </p:nvPicPr>
        <p:blipFill>
          <a:blip r:embed="rId9" cstate="print"/>
          <a:stretch>
            <a:fillRect/>
          </a:stretch>
        </p:blipFill>
        <p:spPr>
          <a:xfrm>
            <a:off x="1776801" y="1042873"/>
            <a:ext cx="109789" cy="120285"/>
          </a:xfrm>
          <a:prstGeom prst="rect">
            <a:avLst/>
          </a:prstGeom>
        </p:spPr>
      </p:pic>
      <p:pic>
        <p:nvPicPr>
          <p:cNvPr id="28" name="bg object 28"/>
          <p:cNvPicPr/>
          <p:nvPr/>
        </p:nvPicPr>
        <p:blipFill>
          <a:blip r:embed="rId10" cstate="print"/>
          <a:stretch>
            <a:fillRect/>
          </a:stretch>
        </p:blipFill>
        <p:spPr>
          <a:xfrm>
            <a:off x="1916924" y="1001206"/>
            <a:ext cx="188657" cy="162219"/>
          </a:xfrm>
          <a:prstGeom prst="rect">
            <a:avLst/>
          </a:prstGeom>
        </p:spPr>
      </p:pic>
      <p:pic>
        <p:nvPicPr>
          <p:cNvPr id="29" name="bg object 29"/>
          <p:cNvPicPr/>
          <p:nvPr/>
        </p:nvPicPr>
        <p:blipFill>
          <a:blip r:embed="rId11" cstate="print"/>
          <a:stretch>
            <a:fillRect/>
          </a:stretch>
        </p:blipFill>
        <p:spPr>
          <a:xfrm>
            <a:off x="2143729" y="753809"/>
            <a:ext cx="1563369" cy="449642"/>
          </a:xfrm>
          <a:prstGeom prst="rect">
            <a:avLst/>
          </a:prstGeom>
        </p:spPr>
      </p:pic>
      <p:sp>
        <p:nvSpPr>
          <p:cNvPr id="30" name="bg object 30"/>
          <p:cNvSpPr/>
          <p:nvPr/>
        </p:nvSpPr>
        <p:spPr>
          <a:xfrm>
            <a:off x="3744455" y="1007094"/>
            <a:ext cx="22860" cy="153035"/>
          </a:xfrm>
          <a:custGeom>
            <a:avLst/>
            <a:gdLst/>
            <a:ahLst/>
            <a:cxnLst/>
            <a:rect l="l" t="t" r="r" b="b"/>
            <a:pathLst>
              <a:path w="22860" h="153034">
                <a:moveTo>
                  <a:pt x="21158" y="38925"/>
                </a:moveTo>
                <a:lnTo>
                  <a:pt x="1308" y="38925"/>
                </a:lnTo>
                <a:lnTo>
                  <a:pt x="1308" y="152958"/>
                </a:lnTo>
                <a:lnTo>
                  <a:pt x="21158" y="152958"/>
                </a:lnTo>
                <a:lnTo>
                  <a:pt x="21158" y="38925"/>
                </a:lnTo>
                <a:close/>
              </a:path>
              <a:path w="22860" h="153034">
                <a:moveTo>
                  <a:pt x="22453" y="0"/>
                </a:moveTo>
                <a:lnTo>
                  <a:pt x="0" y="0"/>
                </a:lnTo>
                <a:lnTo>
                  <a:pt x="0" y="19850"/>
                </a:lnTo>
                <a:lnTo>
                  <a:pt x="22453" y="19850"/>
                </a:lnTo>
                <a:lnTo>
                  <a:pt x="22453" y="0"/>
                </a:lnTo>
                <a:close/>
              </a:path>
            </a:pathLst>
          </a:custGeom>
          <a:solidFill>
            <a:srgbClr val="58585B"/>
          </a:solidFill>
        </p:spPr>
        <p:txBody>
          <a:bodyPr wrap="square" lIns="0" tIns="0" rIns="0" bIns="0" rtlCol="0"/>
          <a:lstStyle/>
          <a:p>
            <a:endParaRPr/>
          </a:p>
        </p:txBody>
      </p:sp>
      <p:pic>
        <p:nvPicPr>
          <p:cNvPr id="31" name="bg object 31"/>
          <p:cNvPicPr/>
          <p:nvPr/>
        </p:nvPicPr>
        <p:blipFill>
          <a:blip r:embed="rId12" cstate="print"/>
          <a:stretch>
            <a:fillRect/>
          </a:stretch>
        </p:blipFill>
        <p:spPr>
          <a:xfrm>
            <a:off x="3792474" y="1013354"/>
            <a:ext cx="189881" cy="149903"/>
          </a:xfrm>
          <a:prstGeom prst="rect">
            <a:avLst/>
          </a:prstGeom>
        </p:spPr>
      </p:pic>
      <p:pic>
        <p:nvPicPr>
          <p:cNvPr id="32" name="bg object 32"/>
          <p:cNvPicPr/>
          <p:nvPr/>
        </p:nvPicPr>
        <p:blipFill>
          <a:blip r:embed="rId13" cstate="print"/>
          <a:stretch>
            <a:fillRect/>
          </a:stretch>
        </p:blipFill>
        <p:spPr>
          <a:xfrm>
            <a:off x="4021096" y="1007084"/>
            <a:ext cx="113921" cy="153349"/>
          </a:xfrm>
          <a:prstGeom prst="rect">
            <a:avLst/>
          </a:prstGeom>
        </p:spPr>
      </p:pic>
      <p:pic>
        <p:nvPicPr>
          <p:cNvPr id="33" name="bg object 33"/>
          <p:cNvPicPr/>
          <p:nvPr/>
        </p:nvPicPr>
        <p:blipFill>
          <a:blip r:embed="rId14" cstate="print"/>
          <a:stretch>
            <a:fillRect/>
          </a:stretch>
        </p:blipFill>
        <p:spPr>
          <a:xfrm>
            <a:off x="4164277" y="1043146"/>
            <a:ext cx="100880" cy="120103"/>
          </a:xfrm>
          <a:prstGeom prst="rect">
            <a:avLst/>
          </a:prstGeom>
        </p:spPr>
      </p:pic>
      <p:pic>
        <p:nvPicPr>
          <p:cNvPr id="34" name="bg object 34"/>
          <p:cNvPicPr/>
          <p:nvPr/>
        </p:nvPicPr>
        <p:blipFill>
          <a:blip r:embed="rId15" cstate="print"/>
          <a:stretch>
            <a:fillRect/>
          </a:stretch>
        </p:blipFill>
        <p:spPr>
          <a:xfrm>
            <a:off x="4303564" y="1042920"/>
            <a:ext cx="99000" cy="117122"/>
          </a:xfrm>
          <a:prstGeom prst="rect">
            <a:avLst/>
          </a:prstGeom>
        </p:spPr>
      </p:pic>
      <p:pic>
        <p:nvPicPr>
          <p:cNvPr id="35" name="bg object 35"/>
          <p:cNvPicPr/>
          <p:nvPr/>
        </p:nvPicPr>
        <p:blipFill>
          <a:blip r:embed="rId16" cstate="print"/>
          <a:stretch>
            <a:fillRect/>
          </a:stretch>
        </p:blipFill>
        <p:spPr>
          <a:xfrm>
            <a:off x="4511815" y="1005909"/>
            <a:ext cx="121706" cy="156773"/>
          </a:xfrm>
          <a:prstGeom prst="rect">
            <a:avLst/>
          </a:prstGeom>
        </p:spPr>
      </p:pic>
      <p:pic>
        <p:nvPicPr>
          <p:cNvPr id="36" name="bg object 36"/>
          <p:cNvPicPr/>
          <p:nvPr/>
        </p:nvPicPr>
        <p:blipFill>
          <a:blip r:embed="rId17" cstate="print"/>
          <a:stretch>
            <a:fillRect/>
          </a:stretch>
        </p:blipFill>
        <p:spPr>
          <a:xfrm>
            <a:off x="4793928" y="1043063"/>
            <a:ext cx="108466" cy="120773"/>
          </a:xfrm>
          <a:prstGeom prst="rect">
            <a:avLst/>
          </a:prstGeom>
        </p:spPr>
      </p:pic>
      <p:pic>
        <p:nvPicPr>
          <p:cNvPr id="37" name="bg object 37"/>
          <p:cNvPicPr/>
          <p:nvPr/>
        </p:nvPicPr>
        <p:blipFill>
          <a:blip r:embed="rId18" cstate="print"/>
          <a:stretch>
            <a:fillRect/>
          </a:stretch>
        </p:blipFill>
        <p:spPr>
          <a:xfrm>
            <a:off x="4665569" y="1001206"/>
            <a:ext cx="99000" cy="158835"/>
          </a:xfrm>
          <a:prstGeom prst="rect">
            <a:avLst/>
          </a:prstGeom>
        </p:spPr>
      </p:pic>
      <p:sp>
        <p:nvSpPr>
          <p:cNvPr id="38" name="bg object 38"/>
          <p:cNvSpPr/>
          <p:nvPr/>
        </p:nvSpPr>
        <p:spPr>
          <a:xfrm>
            <a:off x="4932467" y="1001206"/>
            <a:ext cx="20320" cy="159385"/>
          </a:xfrm>
          <a:custGeom>
            <a:avLst/>
            <a:gdLst/>
            <a:ahLst/>
            <a:cxnLst/>
            <a:rect l="l" t="t" r="r" b="b"/>
            <a:pathLst>
              <a:path w="20320" h="159384">
                <a:moveTo>
                  <a:pt x="19981" y="158835"/>
                </a:moveTo>
                <a:lnTo>
                  <a:pt x="0" y="158835"/>
                </a:lnTo>
                <a:lnTo>
                  <a:pt x="0" y="0"/>
                </a:lnTo>
                <a:lnTo>
                  <a:pt x="19981" y="0"/>
                </a:lnTo>
                <a:lnTo>
                  <a:pt x="19981" y="158835"/>
                </a:lnTo>
                <a:close/>
              </a:path>
            </a:pathLst>
          </a:custGeom>
          <a:solidFill>
            <a:srgbClr val="58585B"/>
          </a:solidFill>
        </p:spPr>
        <p:txBody>
          <a:bodyPr wrap="square" lIns="0" tIns="0" rIns="0" bIns="0" rtlCol="0"/>
          <a:lstStyle/>
          <a:p>
            <a:endParaRPr/>
          </a:p>
        </p:txBody>
      </p:sp>
      <p:pic>
        <p:nvPicPr>
          <p:cNvPr id="39" name="bg object 39"/>
          <p:cNvPicPr/>
          <p:nvPr/>
        </p:nvPicPr>
        <p:blipFill>
          <a:blip r:embed="rId19" cstate="print"/>
          <a:stretch>
            <a:fillRect/>
          </a:stretch>
        </p:blipFill>
        <p:spPr>
          <a:xfrm>
            <a:off x="4979307" y="1013354"/>
            <a:ext cx="197221" cy="150443"/>
          </a:xfrm>
          <a:prstGeom prst="rect">
            <a:avLst/>
          </a:prstGeom>
        </p:spPr>
      </p:pic>
      <p:pic>
        <p:nvPicPr>
          <p:cNvPr id="40" name="bg object 40"/>
          <p:cNvPicPr/>
          <p:nvPr/>
        </p:nvPicPr>
        <p:blipFill>
          <a:blip r:embed="rId20" cstate="print"/>
          <a:stretch>
            <a:fillRect/>
          </a:stretch>
        </p:blipFill>
        <p:spPr>
          <a:xfrm>
            <a:off x="5206890" y="1045356"/>
            <a:ext cx="73828" cy="115077"/>
          </a:xfrm>
          <a:prstGeom prst="rect">
            <a:avLst/>
          </a:prstGeom>
        </p:spPr>
      </p:pic>
      <p:pic>
        <p:nvPicPr>
          <p:cNvPr id="41" name="bg object 41"/>
          <p:cNvPicPr/>
          <p:nvPr/>
        </p:nvPicPr>
        <p:blipFill>
          <a:blip r:embed="rId21" cstate="print"/>
          <a:stretch>
            <a:fillRect/>
          </a:stretch>
        </p:blipFill>
        <p:spPr>
          <a:xfrm>
            <a:off x="1486150" y="446326"/>
            <a:ext cx="193329" cy="236186"/>
          </a:xfrm>
          <a:prstGeom prst="rect">
            <a:avLst/>
          </a:prstGeom>
        </p:spPr>
      </p:pic>
      <p:sp>
        <p:nvSpPr>
          <p:cNvPr id="42" name="bg object 42"/>
          <p:cNvSpPr/>
          <p:nvPr/>
        </p:nvSpPr>
        <p:spPr>
          <a:xfrm>
            <a:off x="1709322" y="440056"/>
            <a:ext cx="167640" cy="287655"/>
          </a:xfrm>
          <a:custGeom>
            <a:avLst/>
            <a:gdLst/>
            <a:ahLst/>
            <a:cxnLst/>
            <a:rect l="l" t="t" r="r" b="b"/>
            <a:pathLst>
              <a:path w="167639" h="287655">
                <a:moveTo>
                  <a:pt x="46580" y="287367"/>
                </a:moveTo>
                <a:lnTo>
                  <a:pt x="0" y="287367"/>
                </a:lnTo>
                <a:lnTo>
                  <a:pt x="120019" y="0"/>
                </a:lnTo>
                <a:lnTo>
                  <a:pt x="167249" y="0"/>
                </a:lnTo>
                <a:lnTo>
                  <a:pt x="46580" y="287367"/>
                </a:lnTo>
                <a:close/>
              </a:path>
            </a:pathLst>
          </a:custGeom>
          <a:solidFill>
            <a:srgbClr val="7E1316"/>
          </a:solidFill>
        </p:spPr>
        <p:txBody>
          <a:bodyPr wrap="square" lIns="0" tIns="0" rIns="0" bIns="0" rtlCol="0"/>
          <a:lstStyle/>
          <a:p>
            <a:endParaRPr/>
          </a:p>
        </p:txBody>
      </p:sp>
      <p:pic>
        <p:nvPicPr>
          <p:cNvPr id="43" name="bg object 43"/>
          <p:cNvPicPr/>
          <p:nvPr/>
        </p:nvPicPr>
        <p:blipFill>
          <a:blip r:embed="rId22" cstate="print"/>
          <a:stretch>
            <a:fillRect/>
          </a:stretch>
        </p:blipFill>
        <p:spPr>
          <a:xfrm>
            <a:off x="1933792" y="450245"/>
            <a:ext cx="205914" cy="227934"/>
          </a:xfrm>
          <a:prstGeom prst="rect">
            <a:avLst/>
          </a:prstGeom>
        </p:spPr>
      </p:pic>
      <p:sp>
        <p:nvSpPr>
          <p:cNvPr id="44" name="bg object 44"/>
          <p:cNvSpPr/>
          <p:nvPr/>
        </p:nvSpPr>
        <p:spPr>
          <a:xfrm>
            <a:off x="2198344" y="450313"/>
            <a:ext cx="324485" cy="228600"/>
          </a:xfrm>
          <a:custGeom>
            <a:avLst/>
            <a:gdLst/>
            <a:ahLst/>
            <a:cxnLst/>
            <a:rect l="l" t="t" r="r" b="b"/>
            <a:pathLst>
              <a:path w="324485" h="228600">
                <a:moveTo>
                  <a:pt x="161937" y="0"/>
                </a:moveTo>
                <a:lnTo>
                  <a:pt x="0" y="0"/>
                </a:lnTo>
                <a:lnTo>
                  <a:pt x="0" y="44602"/>
                </a:lnTo>
                <a:lnTo>
                  <a:pt x="0" y="86652"/>
                </a:lnTo>
                <a:lnTo>
                  <a:pt x="0" y="129971"/>
                </a:lnTo>
                <a:lnTo>
                  <a:pt x="0" y="228092"/>
                </a:lnTo>
                <a:lnTo>
                  <a:pt x="58127" y="228092"/>
                </a:lnTo>
                <a:lnTo>
                  <a:pt x="58127" y="129971"/>
                </a:lnTo>
                <a:lnTo>
                  <a:pt x="154660" y="129971"/>
                </a:lnTo>
                <a:lnTo>
                  <a:pt x="154660" y="86652"/>
                </a:lnTo>
                <a:lnTo>
                  <a:pt x="58127" y="86652"/>
                </a:lnTo>
                <a:lnTo>
                  <a:pt x="58127" y="44602"/>
                </a:lnTo>
                <a:lnTo>
                  <a:pt x="161937" y="44602"/>
                </a:lnTo>
                <a:lnTo>
                  <a:pt x="161937" y="0"/>
                </a:lnTo>
                <a:close/>
              </a:path>
              <a:path w="324485" h="228600">
                <a:moveTo>
                  <a:pt x="324383" y="0"/>
                </a:moveTo>
                <a:lnTo>
                  <a:pt x="191770" y="0"/>
                </a:lnTo>
                <a:lnTo>
                  <a:pt x="191770" y="40779"/>
                </a:lnTo>
                <a:lnTo>
                  <a:pt x="228879" y="40779"/>
                </a:lnTo>
                <a:lnTo>
                  <a:pt x="228879" y="187312"/>
                </a:lnTo>
                <a:lnTo>
                  <a:pt x="191770" y="187312"/>
                </a:lnTo>
                <a:lnTo>
                  <a:pt x="191770" y="228092"/>
                </a:lnTo>
                <a:lnTo>
                  <a:pt x="324383" y="228092"/>
                </a:lnTo>
                <a:lnTo>
                  <a:pt x="324383" y="187312"/>
                </a:lnTo>
                <a:lnTo>
                  <a:pt x="287274" y="187312"/>
                </a:lnTo>
                <a:lnTo>
                  <a:pt x="287274" y="40779"/>
                </a:lnTo>
                <a:lnTo>
                  <a:pt x="324383" y="40779"/>
                </a:lnTo>
                <a:lnTo>
                  <a:pt x="324383" y="0"/>
                </a:lnTo>
                <a:close/>
              </a:path>
            </a:pathLst>
          </a:custGeom>
          <a:solidFill>
            <a:srgbClr val="7E1316"/>
          </a:solidFill>
        </p:spPr>
        <p:txBody>
          <a:bodyPr wrap="square" lIns="0" tIns="0" rIns="0" bIns="0" rtlCol="0"/>
          <a:lstStyle/>
          <a:p>
            <a:endParaRPr/>
          </a:p>
        </p:txBody>
      </p:sp>
      <p:pic>
        <p:nvPicPr>
          <p:cNvPr id="45" name="bg object 45"/>
          <p:cNvPicPr/>
          <p:nvPr/>
        </p:nvPicPr>
        <p:blipFill>
          <a:blip r:embed="rId23" cstate="print"/>
          <a:stretch>
            <a:fillRect/>
          </a:stretch>
        </p:blipFill>
        <p:spPr>
          <a:xfrm>
            <a:off x="2663252" y="445804"/>
            <a:ext cx="195923" cy="236879"/>
          </a:xfrm>
          <a:prstGeom prst="rect">
            <a:avLst/>
          </a:prstGeom>
        </p:spPr>
      </p:pic>
      <p:sp>
        <p:nvSpPr>
          <p:cNvPr id="46" name="bg object 46"/>
          <p:cNvSpPr/>
          <p:nvPr/>
        </p:nvSpPr>
        <p:spPr>
          <a:xfrm>
            <a:off x="2899139" y="440056"/>
            <a:ext cx="55244" cy="238125"/>
          </a:xfrm>
          <a:custGeom>
            <a:avLst/>
            <a:gdLst/>
            <a:ahLst/>
            <a:cxnLst/>
            <a:rect l="l" t="t" r="r" b="b"/>
            <a:pathLst>
              <a:path w="55244" h="238125">
                <a:moveTo>
                  <a:pt x="54884" y="238122"/>
                </a:moveTo>
                <a:lnTo>
                  <a:pt x="0" y="238122"/>
                </a:lnTo>
                <a:lnTo>
                  <a:pt x="0" y="0"/>
                </a:lnTo>
                <a:lnTo>
                  <a:pt x="54884" y="0"/>
                </a:lnTo>
                <a:lnTo>
                  <a:pt x="54884" y="238122"/>
                </a:lnTo>
                <a:close/>
              </a:path>
            </a:pathLst>
          </a:custGeom>
          <a:solidFill>
            <a:srgbClr val="7E1316"/>
          </a:solidFill>
        </p:spPr>
        <p:txBody>
          <a:bodyPr wrap="square" lIns="0" tIns="0" rIns="0" bIns="0" rtlCol="0"/>
          <a:lstStyle/>
          <a:p>
            <a:endParaRPr/>
          </a:p>
        </p:txBody>
      </p:sp>
      <p:pic>
        <p:nvPicPr>
          <p:cNvPr id="47" name="bg object 47"/>
          <p:cNvPicPr/>
          <p:nvPr/>
        </p:nvPicPr>
        <p:blipFill>
          <a:blip r:embed="rId24" cstate="print"/>
          <a:stretch>
            <a:fillRect/>
          </a:stretch>
        </p:blipFill>
        <p:spPr>
          <a:xfrm>
            <a:off x="3003955" y="506282"/>
            <a:ext cx="171683" cy="177115"/>
          </a:xfrm>
          <a:prstGeom prst="rect">
            <a:avLst/>
          </a:prstGeom>
        </p:spPr>
      </p:pic>
      <p:pic>
        <p:nvPicPr>
          <p:cNvPr id="48" name="bg object 48"/>
          <p:cNvPicPr/>
          <p:nvPr/>
        </p:nvPicPr>
        <p:blipFill>
          <a:blip r:embed="rId25" cstate="print"/>
          <a:stretch>
            <a:fillRect/>
          </a:stretch>
        </p:blipFill>
        <p:spPr>
          <a:xfrm>
            <a:off x="3216640" y="457168"/>
            <a:ext cx="304655" cy="225713"/>
          </a:xfrm>
          <a:prstGeom prst="rect">
            <a:avLst/>
          </a:prstGeom>
        </p:spPr>
      </p:pic>
      <p:pic>
        <p:nvPicPr>
          <p:cNvPr id="49" name="bg object 49"/>
          <p:cNvPicPr/>
          <p:nvPr/>
        </p:nvPicPr>
        <p:blipFill>
          <a:blip r:embed="rId26" cstate="print"/>
          <a:stretch>
            <a:fillRect/>
          </a:stretch>
        </p:blipFill>
        <p:spPr>
          <a:xfrm>
            <a:off x="3541001" y="500701"/>
            <a:ext cx="181705" cy="182831"/>
          </a:xfrm>
          <a:prstGeom prst="rect">
            <a:avLst/>
          </a:prstGeom>
        </p:spPr>
      </p:pic>
      <p:pic>
        <p:nvPicPr>
          <p:cNvPr id="50" name="bg object 50"/>
          <p:cNvPicPr/>
          <p:nvPr/>
        </p:nvPicPr>
        <p:blipFill>
          <a:blip r:embed="rId27" cstate="print"/>
          <a:stretch>
            <a:fillRect/>
          </a:stretch>
        </p:blipFill>
        <p:spPr>
          <a:xfrm>
            <a:off x="3760815" y="505628"/>
            <a:ext cx="123653" cy="173204"/>
          </a:xfrm>
          <a:prstGeom prst="rect">
            <a:avLst/>
          </a:prstGeom>
        </p:spPr>
      </p:pic>
      <p:pic>
        <p:nvPicPr>
          <p:cNvPr id="51" name="bg object 51"/>
          <p:cNvPicPr/>
          <p:nvPr/>
        </p:nvPicPr>
        <p:blipFill>
          <a:blip r:embed="rId28" cstate="print"/>
          <a:stretch>
            <a:fillRect/>
          </a:stretch>
        </p:blipFill>
        <p:spPr>
          <a:xfrm>
            <a:off x="4012922" y="446196"/>
            <a:ext cx="193328" cy="236311"/>
          </a:xfrm>
          <a:prstGeom prst="rect">
            <a:avLst/>
          </a:prstGeom>
        </p:spPr>
      </p:pic>
      <p:pic>
        <p:nvPicPr>
          <p:cNvPr id="52" name="bg object 52"/>
          <p:cNvPicPr/>
          <p:nvPr/>
        </p:nvPicPr>
        <p:blipFill>
          <a:blip r:embed="rId29" cstate="print"/>
          <a:stretch>
            <a:fillRect/>
          </a:stretch>
        </p:blipFill>
        <p:spPr>
          <a:xfrm>
            <a:off x="4241534" y="506282"/>
            <a:ext cx="171799" cy="177115"/>
          </a:xfrm>
          <a:prstGeom prst="rect">
            <a:avLst/>
          </a:prstGeom>
        </p:spPr>
      </p:pic>
      <p:pic>
        <p:nvPicPr>
          <p:cNvPr id="53" name="bg object 53"/>
          <p:cNvPicPr/>
          <p:nvPr/>
        </p:nvPicPr>
        <p:blipFill>
          <a:blip r:embed="rId30" cstate="print"/>
          <a:stretch>
            <a:fillRect/>
          </a:stretch>
        </p:blipFill>
        <p:spPr>
          <a:xfrm>
            <a:off x="4453062" y="440056"/>
            <a:ext cx="177863" cy="242825"/>
          </a:xfrm>
          <a:prstGeom prst="rect">
            <a:avLst/>
          </a:prstGeom>
        </p:spPr>
      </p:pic>
      <p:pic>
        <p:nvPicPr>
          <p:cNvPr id="54" name="bg object 54"/>
          <p:cNvPicPr/>
          <p:nvPr/>
        </p:nvPicPr>
        <p:blipFill>
          <a:blip r:embed="rId31" cstate="print"/>
          <a:stretch>
            <a:fillRect/>
          </a:stretch>
        </p:blipFill>
        <p:spPr>
          <a:xfrm>
            <a:off x="4670101" y="501318"/>
            <a:ext cx="170347" cy="181652"/>
          </a:xfrm>
          <a:prstGeom prst="rect">
            <a:avLst/>
          </a:prstGeom>
        </p:spPr>
      </p:pic>
      <p:pic>
        <p:nvPicPr>
          <p:cNvPr id="55" name="bg object 55"/>
          <p:cNvPicPr/>
          <p:nvPr/>
        </p:nvPicPr>
        <p:blipFill>
          <a:blip r:embed="rId32" cstate="print"/>
          <a:stretch>
            <a:fillRect/>
          </a:stretch>
        </p:blipFill>
        <p:spPr>
          <a:xfrm>
            <a:off x="4890428" y="501109"/>
            <a:ext cx="171920" cy="177069"/>
          </a:xfrm>
          <a:prstGeom prst="rect">
            <a:avLst/>
          </a:prstGeom>
        </p:spPr>
      </p:pic>
      <p:sp>
        <p:nvSpPr>
          <p:cNvPr id="2" name="Holder 2"/>
          <p:cNvSpPr>
            <a:spLocks noGrp="1"/>
          </p:cNvSpPr>
          <p:nvPr>
            <p:ph type="ctrTitle"/>
          </p:nvPr>
        </p:nvSpPr>
        <p:spPr>
          <a:xfrm>
            <a:off x="3228939" y="5806494"/>
            <a:ext cx="13646220" cy="930275"/>
          </a:xfrm>
          <a:prstGeom prst="rect">
            <a:avLst/>
          </a:prstGeom>
        </p:spPr>
        <p:txBody>
          <a:bodyPr wrap="square" lIns="0" tIns="0" rIns="0" bIns="0">
            <a:spAutoFit/>
          </a:bodyPr>
          <a:lstStyle>
            <a:lvl1pPr>
              <a:defRPr sz="5900" b="1" i="0">
                <a:solidFill>
                  <a:srgbClr val="334464"/>
                </a:solidFill>
                <a:latin typeface="Roboto"/>
                <a:cs typeface="Roboto"/>
              </a:defRPr>
            </a:lvl1pPr>
          </a:lstStyle>
          <a:p>
            <a:endParaRPr/>
          </a:p>
        </p:txBody>
      </p:sp>
      <p:sp>
        <p:nvSpPr>
          <p:cNvPr id="3" name="Holder 3"/>
          <p:cNvSpPr>
            <a:spLocks noGrp="1"/>
          </p:cNvSpPr>
          <p:nvPr>
            <p:ph type="subTitle" idx="4"/>
          </p:nvPr>
        </p:nvSpPr>
        <p:spPr>
          <a:xfrm>
            <a:off x="3015615" y="7499604"/>
            <a:ext cx="14072870" cy="33480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A48FE6-3D76-4740-A45F-8B0BE8F902CD}" type="datetime1">
              <a:rPr lang="en-US" smtClean="0"/>
              <a:t>7/20/2023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C65DB132-42FE-4865-929D-86B31A2DD82A}"/>
              </a:ext>
            </a:extLst>
          </p:cNvPr>
          <p:cNvSpPr txBox="1">
            <a:spLocks/>
          </p:cNvSpPr>
          <p:nvPr userDrawn="1"/>
        </p:nvSpPr>
        <p:spPr bwMode="auto">
          <a:xfrm>
            <a:off x="0" y="9077367"/>
            <a:ext cx="20104100" cy="1808626"/>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150781" tIns="75390" rIns="150781" bIns="75390"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4617" dirty="0"/>
          </a:p>
        </p:txBody>
      </p:sp>
      <p:sp>
        <p:nvSpPr>
          <p:cNvPr id="28" name="Date Placeholder 1">
            <a:extLst>
              <a:ext uri="{FF2B5EF4-FFF2-40B4-BE49-F238E27FC236}">
                <a16:creationId xmlns:a16="http://schemas.microsoft.com/office/drawing/2014/main" id="{D6E1D5BE-8C2B-4BEF-8F1B-D7594950F0BF}"/>
              </a:ext>
            </a:extLst>
          </p:cNvPr>
          <p:cNvSpPr>
            <a:spLocks noGrp="1"/>
          </p:cNvSpPr>
          <p:nvPr>
            <p:ph type="dt" sz="half" idx="10"/>
          </p:nvPr>
        </p:nvSpPr>
        <p:spPr>
          <a:xfrm>
            <a:off x="1382157" y="12412540"/>
            <a:ext cx="4523423" cy="276999"/>
          </a:xfrm>
        </p:spPr>
        <p:txBody>
          <a:bodyPr/>
          <a:lstStyle/>
          <a:p>
            <a:fld id="{5BFE7555-07CF-4CC1-9AD4-26EB01ADEF75}" type="datetimeFigureOut">
              <a:rPr lang="en-US" smtClean="0"/>
              <a:t>7/20/2023</a:t>
            </a:fld>
            <a:endParaRPr lang="en-US"/>
          </a:p>
        </p:txBody>
      </p:sp>
      <p:sp>
        <p:nvSpPr>
          <p:cNvPr id="29" name="Footer Placeholder 2">
            <a:extLst>
              <a:ext uri="{FF2B5EF4-FFF2-40B4-BE49-F238E27FC236}">
                <a16:creationId xmlns:a16="http://schemas.microsoft.com/office/drawing/2014/main" id="{25DB1619-726E-4DE0-96BB-C7621012ED8F}"/>
              </a:ext>
            </a:extLst>
          </p:cNvPr>
          <p:cNvSpPr>
            <a:spLocks noGrp="1"/>
          </p:cNvSpPr>
          <p:nvPr>
            <p:ph type="ftr" sz="quarter" idx="11"/>
          </p:nvPr>
        </p:nvSpPr>
        <p:spPr>
          <a:xfrm>
            <a:off x="6659483" y="12412540"/>
            <a:ext cx="6785134" cy="276999"/>
          </a:xfrm>
        </p:spPr>
        <p:txBody>
          <a:bodyPr/>
          <a:lstStyle/>
          <a:p>
            <a:endParaRPr lang="en-US"/>
          </a:p>
        </p:txBody>
      </p:sp>
      <p:sp>
        <p:nvSpPr>
          <p:cNvPr id="30" name="Subtitle 2">
            <a:extLst>
              <a:ext uri="{FF2B5EF4-FFF2-40B4-BE49-F238E27FC236}">
                <a16:creationId xmlns:a16="http://schemas.microsoft.com/office/drawing/2014/main" id="{988563D6-72E7-4941-9ACC-A227535E4D07}"/>
              </a:ext>
            </a:extLst>
          </p:cNvPr>
          <p:cNvSpPr>
            <a:spLocks noGrp="1"/>
          </p:cNvSpPr>
          <p:nvPr>
            <p:ph type="subTitle" idx="1"/>
          </p:nvPr>
        </p:nvSpPr>
        <p:spPr>
          <a:xfrm>
            <a:off x="3953109" y="9076902"/>
            <a:ext cx="12807354" cy="2091167"/>
          </a:xfrm>
        </p:spPr>
        <p:txBody>
          <a:bodyPr anchor="ctr">
            <a:normAutofit/>
          </a:bodyPr>
          <a:lstStyle>
            <a:lvl1pPr marL="0" indent="0" algn="ctr">
              <a:buNone/>
              <a:defRPr/>
            </a:lvl1pPr>
          </a:lstStyle>
          <a:p>
            <a:r>
              <a:rPr lang="en-US" dirty="0">
                <a:solidFill>
                  <a:schemeClr val="tx1">
                    <a:lumMod val="50000"/>
                    <a:lumOff val="50000"/>
                  </a:schemeClr>
                </a:solidFill>
                <a:latin typeface="Arial" panose="020B0604020202020204" pitchFamily="34" charset="0"/>
                <a:cs typeface="Arial" panose="020B0604020202020204" pitchFamily="34" charset="0"/>
              </a:rPr>
              <a:t>[meeting date]</a:t>
            </a:r>
          </a:p>
        </p:txBody>
      </p:sp>
    </p:spTree>
    <p:extLst>
      <p:ext uri="{BB962C8B-B14F-4D97-AF65-F5344CB8AC3E}">
        <p14:creationId xmlns:p14="http://schemas.microsoft.com/office/powerpoint/2010/main" val="305880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5394" y="7136"/>
            <a:ext cx="12892080"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A98365A-CD2A-4486-BEA7-E7A6255736BF}" type="datetime1">
              <a:rPr lang="en-US" smtClean="0"/>
              <a:t>7/20/2023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470650" y="7136"/>
            <a:ext cx="13256824"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sz="half" idx="2"/>
          </p:nvPr>
        </p:nvSpPr>
        <p:spPr>
          <a:xfrm>
            <a:off x="670525" y="3480304"/>
            <a:ext cx="8853170" cy="9341485"/>
          </a:xfrm>
          <a:prstGeom prst="rect">
            <a:avLst/>
          </a:prstGeom>
        </p:spPr>
        <p:txBody>
          <a:bodyPr wrap="square" lIns="0" tIns="0" rIns="0" bIns="0">
            <a:spAutoFit/>
          </a:bodyPr>
          <a:lstStyle>
            <a:lvl1pPr>
              <a:defRPr sz="2250" b="0" i="0">
                <a:solidFill>
                  <a:srgbClr val="334464"/>
                </a:solidFill>
                <a:latin typeface="Roboto"/>
                <a:cs typeface="Roboto"/>
              </a:defRPr>
            </a:lvl1pPr>
          </a:lstStyle>
          <a:p>
            <a:endParaRPr/>
          </a:p>
        </p:txBody>
      </p:sp>
      <p:sp>
        <p:nvSpPr>
          <p:cNvPr id="4" name="Holder 4"/>
          <p:cNvSpPr>
            <a:spLocks noGrp="1"/>
          </p:cNvSpPr>
          <p:nvPr>
            <p:ph sz="half" idx="3"/>
          </p:nvPr>
        </p:nvSpPr>
        <p:spPr>
          <a:xfrm>
            <a:off x="10353611" y="3080194"/>
            <a:ext cx="8745284" cy="88388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E2ADF3D-F4FA-4B24-8964-242F1B0233B2}" type="datetime1">
              <a:rPr lang="en-US" smtClean="0"/>
              <a:t>7/20/2023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29148" y="7136"/>
            <a:ext cx="14098326"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8147C80-8C2B-4A3B-8CB9-CF0F35AA61F0}" type="datetime1">
              <a:rPr lang="en-US" smtClean="0"/>
              <a:t>7/20/2023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0E9E3B3-D7B6-4F2C-97AB-7653413CC7FB}" type="datetime1">
              <a:rPr lang="en-US" smtClean="0"/>
              <a:t>7/20/2023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60755E3-E38A-7746-B350-B2B27EB51D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66338" y="11057122"/>
            <a:ext cx="3571424" cy="2109000"/>
          </a:xfrm>
          <a:prstGeom prst="rect">
            <a:avLst/>
          </a:prstGeom>
        </p:spPr>
      </p:pic>
      <p:sp>
        <p:nvSpPr>
          <p:cNvPr id="13" name="Titre 1">
            <a:extLst>
              <a:ext uri="{FF2B5EF4-FFF2-40B4-BE49-F238E27FC236}">
                <a16:creationId xmlns:a16="http://schemas.microsoft.com/office/drawing/2014/main" id="{482996B8-7758-924F-95A7-EA63DDAB75B5}"/>
              </a:ext>
            </a:extLst>
          </p:cNvPr>
          <p:cNvSpPr>
            <a:spLocks noGrp="1"/>
          </p:cNvSpPr>
          <p:nvPr>
            <p:ph type="title" hasCustomPrompt="1"/>
          </p:nvPr>
        </p:nvSpPr>
        <p:spPr>
          <a:xfrm>
            <a:off x="1832234" y="2014414"/>
            <a:ext cx="16439633" cy="2588530"/>
          </a:xfrm>
          <a:prstGeom prst="rect">
            <a:avLst/>
          </a:prstGeom>
        </p:spPr>
        <p:txBody>
          <a:bodyPr>
            <a:normAutofit/>
          </a:bodyPr>
          <a:lstStyle>
            <a:lvl1pPr algn="ctr">
              <a:defRPr sz="9894">
                <a:solidFill>
                  <a:schemeClr val="bg1"/>
                </a:solidFill>
                <a:latin typeface="+mj-lt"/>
              </a:defRPr>
            </a:lvl1pPr>
          </a:lstStyle>
          <a:p>
            <a:r>
              <a:rPr lang="fr-FR"/>
              <a:t>TITLE</a:t>
            </a:r>
          </a:p>
        </p:txBody>
      </p:sp>
      <p:sp>
        <p:nvSpPr>
          <p:cNvPr id="14" name="Espace réservé du texte 2">
            <a:extLst>
              <a:ext uri="{FF2B5EF4-FFF2-40B4-BE49-F238E27FC236}">
                <a16:creationId xmlns:a16="http://schemas.microsoft.com/office/drawing/2014/main" id="{9FD3C252-914E-9945-8B43-6C3ECB129EBD}"/>
              </a:ext>
            </a:extLst>
          </p:cNvPr>
          <p:cNvSpPr>
            <a:spLocks noGrp="1"/>
          </p:cNvSpPr>
          <p:nvPr>
            <p:ph type="body" idx="1" hasCustomPrompt="1"/>
          </p:nvPr>
        </p:nvSpPr>
        <p:spPr>
          <a:xfrm>
            <a:off x="1832234" y="4602944"/>
            <a:ext cx="16439633" cy="2929532"/>
          </a:xfrm>
          <a:prstGeom prst="rect">
            <a:avLst/>
          </a:prstGeom>
        </p:spPr>
        <p:txBody>
          <a:bodyPr>
            <a:normAutofit/>
          </a:bodyPr>
          <a:lstStyle>
            <a:lvl1pPr marL="0" indent="0" algn="ctr">
              <a:buNone/>
              <a:defRPr sz="3958" i="1">
                <a:solidFill>
                  <a:schemeClr val="bg1"/>
                </a:solidFill>
                <a:latin typeface="+mj-lt"/>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fr-FR"/>
              <a:t>Modifier les styles du texte du masque </a:t>
            </a:r>
          </a:p>
        </p:txBody>
      </p:sp>
    </p:spTree>
    <p:extLst>
      <p:ext uri="{BB962C8B-B14F-4D97-AF65-F5344CB8AC3E}">
        <p14:creationId xmlns:p14="http://schemas.microsoft.com/office/powerpoint/2010/main" val="287816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COLOMNS BULLET POI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2C321-3E99-214E-B3C1-D7EA7969B134}"/>
              </a:ext>
            </a:extLst>
          </p:cNvPr>
          <p:cNvSpPr>
            <a:spLocks noGrp="1"/>
          </p:cNvSpPr>
          <p:nvPr>
            <p:ph type="title" hasCustomPrompt="1"/>
          </p:nvPr>
        </p:nvSpPr>
        <p:spPr>
          <a:xfrm>
            <a:off x="1384776" y="713009"/>
            <a:ext cx="17339786" cy="961802"/>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30AFD6D3-5F3F-0C4B-BB45-EA233823B7BD}"/>
              </a:ext>
            </a:extLst>
          </p:cNvPr>
          <p:cNvSpPr>
            <a:spLocks noGrp="1"/>
          </p:cNvSpPr>
          <p:nvPr>
            <p:ph type="body" idx="1" hasCustomPrompt="1"/>
          </p:nvPr>
        </p:nvSpPr>
        <p:spPr>
          <a:xfrm>
            <a:off x="1384776" y="3911127"/>
            <a:ext cx="8011439" cy="1218154"/>
          </a:xfrm>
          <a:prstGeom prst="rect">
            <a:avLst/>
          </a:prstGeom>
        </p:spPr>
        <p:txBody>
          <a:bodyPr anchor="b"/>
          <a:lstStyle>
            <a:lvl1pPr marL="0" indent="0">
              <a:buNone/>
              <a:defRPr sz="3958" b="0">
                <a:solidFill>
                  <a:srgbClr val="0033A0"/>
                </a:solidFill>
                <a:latin typeface="+mn-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fr-FR"/>
              <a:t>MODIFIER LES STYLES DU TEXTE DU MASQUE</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6419" y="12291426"/>
            <a:ext cx="2991263" cy="806122"/>
          </a:xfrm>
          <a:prstGeom prst="rect">
            <a:avLst/>
          </a:prstGeom>
        </p:spPr>
      </p:pic>
      <p:sp>
        <p:nvSpPr>
          <p:cNvPr id="8" name="Espace réservé du contenu 2">
            <a:extLst>
              <a:ext uri="{FF2B5EF4-FFF2-40B4-BE49-F238E27FC236}">
                <a16:creationId xmlns:a16="http://schemas.microsoft.com/office/drawing/2014/main" id="{8673CAF2-56B5-5E40-9BAF-D3D120DCCCC2}"/>
              </a:ext>
            </a:extLst>
          </p:cNvPr>
          <p:cNvSpPr>
            <a:spLocks noGrp="1"/>
          </p:cNvSpPr>
          <p:nvPr>
            <p:ph sz="half" idx="10"/>
          </p:nvPr>
        </p:nvSpPr>
        <p:spPr>
          <a:xfrm>
            <a:off x="1382158" y="5348107"/>
            <a:ext cx="8014058" cy="138499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2">
            <a:extLst>
              <a:ext uri="{FF2B5EF4-FFF2-40B4-BE49-F238E27FC236}">
                <a16:creationId xmlns:a16="http://schemas.microsoft.com/office/drawing/2014/main" id="{B189EC70-CD90-A243-9D22-146F01B2DEA4}"/>
              </a:ext>
            </a:extLst>
          </p:cNvPr>
          <p:cNvSpPr>
            <a:spLocks noGrp="1"/>
          </p:cNvSpPr>
          <p:nvPr>
            <p:ph type="body" idx="11" hasCustomPrompt="1"/>
          </p:nvPr>
        </p:nvSpPr>
        <p:spPr>
          <a:xfrm>
            <a:off x="10707439" y="3911127"/>
            <a:ext cx="8011439" cy="1218154"/>
          </a:xfrm>
          <a:prstGeom prst="rect">
            <a:avLst/>
          </a:prstGeom>
        </p:spPr>
        <p:txBody>
          <a:bodyPr anchor="b"/>
          <a:lstStyle>
            <a:lvl1pPr marL="0" indent="0">
              <a:buNone/>
              <a:defRPr sz="3958" b="0">
                <a:solidFill>
                  <a:srgbClr val="0033A0"/>
                </a:solidFill>
                <a:latin typeface="+mn-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fr-FR"/>
              <a:t>MODIFIER LES STYLES DU TEXTE DU MASQUE</a:t>
            </a:r>
          </a:p>
        </p:txBody>
      </p:sp>
      <p:sp>
        <p:nvSpPr>
          <p:cNvPr id="11" name="Espace réservé du contenu 2">
            <a:extLst>
              <a:ext uri="{FF2B5EF4-FFF2-40B4-BE49-F238E27FC236}">
                <a16:creationId xmlns:a16="http://schemas.microsoft.com/office/drawing/2014/main" id="{D4949B8A-D5C6-534C-9C33-C53B816160D0}"/>
              </a:ext>
            </a:extLst>
          </p:cNvPr>
          <p:cNvSpPr>
            <a:spLocks noGrp="1"/>
          </p:cNvSpPr>
          <p:nvPr>
            <p:ph sz="half" idx="12"/>
          </p:nvPr>
        </p:nvSpPr>
        <p:spPr>
          <a:xfrm>
            <a:off x="10704821" y="5348107"/>
            <a:ext cx="8014058" cy="138499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705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5"/>
        <p:cNvGrpSpPr/>
        <p:nvPr/>
      </p:nvGrpSpPr>
      <p:grpSpPr>
        <a:xfrm>
          <a:off x="0" y="0"/>
          <a:ext cx="0" cy="0"/>
          <a:chOff x="0" y="0"/>
          <a:chExt cx="0" cy="0"/>
        </a:xfrm>
      </p:grpSpPr>
      <p:sp>
        <p:nvSpPr>
          <p:cNvPr id="16" name="Google Shape;16;p26"/>
          <p:cNvSpPr txBox="1"/>
          <p:nvPr/>
        </p:nvSpPr>
        <p:spPr>
          <a:xfrm>
            <a:off x="0" y="4289051"/>
            <a:ext cx="20104100" cy="3852305"/>
          </a:xfrm>
          <a:prstGeom prst="rect">
            <a:avLst/>
          </a:prstGeom>
          <a:gradFill>
            <a:gsLst>
              <a:gs pos="0">
                <a:srgbClr val="009740"/>
              </a:gs>
              <a:gs pos="85000">
                <a:srgbClr val="78BF3F"/>
              </a:gs>
              <a:gs pos="100000">
                <a:srgbClr val="8DC63F"/>
              </a:gs>
            </a:gsLst>
            <a:lin ang="0" scaled="0"/>
          </a:gradFill>
          <a:ln>
            <a:noFill/>
          </a:ln>
        </p:spPr>
        <p:txBody>
          <a:bodyPr spcFirstLastPara="1" wrap="square" lIns="150756" tIns="75357" rIns="150756" bIns="75357" anchor="ctr" anchorCtr="0">
            <a:noAutofit/>
          </a:bodyPr>
          <a:lstStyle/>
          <a:p>
            <a:pPr marL="557576" marR="0" lvl="0" indent="0" algn="l" rtl="0">
              <a:spcBef>
                <a:spcPts val="0"/>
              </a:spcBef>
              <a:spcAft>
                <a:spcPts val="0"/>
              </a:spcAft>
              <a:buNone/>
            </a:pPr>
            <a:endParaRPr sz="4617" b="1" i="0" u="none" strike="noStrike" cap="none">
              <a:solidFill>
                <a:schemeClr val="lt1"/>
              </a:solidFill>
              <a:latin typeface="Arial"/>
              <a:ea typeface="Arial"/>
              <a:cs typeface="Arial"/>
              <a:sym typeface="Arial"/>
            </a:endParaRPr>
          </a:p>
        </p:txBody>
      </p:sp>
      <p:sp>
        <p:nvSpPr>
          <p:cNvPr id="17" name="Google Shape;17;p26"/>
          <p:cNvSpPr txBox="1">
            <a:spLocks noGrp="1"/>
          </p:cNvSpPr>
          <p:nvPr>
            <p:ph type="dt" idx="10"/>
          </p:nvPr>
        </p:nvSpPr>
        <p:spPr>
          <a:xfrm>
            <a:off x="1382157" y="12412548"/>
            <a:ext cx="4523423" cy="7130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ftr" idx="11"/>
          </p:nvPr>
        </p:nvSpPr>
        <p:spPr>
          <a:xfrm>
            <a:off x="6659483" y="12412548"/>
            <a:ext cx="6785134" cy="7130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3953109" y="9076902"/>
            <a:ext cx="12807354" cy="209116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649"/>
              </a:spcBef>
              <a:spcAft>
                <a:spcPts val="0"/>
              </a:spcAft>
              <a:buClr>
                <a:schemeClr val="dk1"/>
              </a:buClr>
              <a:buSzPts val="2800"/>
              <a:buNone/>
              <a:defRPr b="1">
                <a:latin typeface="Times New Roman" panose="02020603050405020304" pitchFamily="18" charset="0"/>
                <a:cs typeface="Times New Roman" panose="02020603050405020304" pitchFamily="18" charset="0"/>
              </a:defRPr>
            </a:lvl1pPr>
            <a:lvl2pPr lvl="1" algn="l">
              <a:lnSpc>
                <a:spcPct val="90000"/>
              </a:lnSpc>
              <a:spcBef>
                <a:spcPts val="824"/>
              </a:spcBef>
              <a:spcAft>
                <a:spcPts val="0"/>
              </a:spcAft>
              <a:buClr>
                <a:schemeClr val="dk1"/>
              </a:buClr>
              <a:buSzPts val="1800"/>
              <a:buChar char="•"/>
              <a:defRPr/>
            </a:lvl2pPr>
            <a:lvl3pPr lvl="2" algn="l">
              <a:lnSpc>
                <a:spcPct val="90000"/>
              </a:lnSpc>
              <a:spcBef>
                <a:spcPts val="824"/>
              </a:spcBef>
              <a:spcAft>
                <a:spcPts val="0"/>
              </a:spcAft>
              <a:buClr>
                <a:schemeClr val="dk1"/>
              </a:buClr>
              <a:buSzPts val="1800"/>
              <a:buChar char="•"/>
              <a:defRPr/>
            </a:lvl3pPr>
            <a:lvl4pPr lvl="3" algn="l">
              <a:lnSpc>
                <a:spcPct val="90000"/>
              </a:lnSpc>
              <a:spcBef>
                <a:spcPts val="824"/>
              </a:spcBef>
              <a:spcAft>
                <a:spcPts val="0"/>
              </a:spcAft>
              <a:buClr>
                <a:schemeClr val="dk1"/>
              </a:buClr>
              <a:buSzPts val="1800"/>
              <a:buChar char="•"/>
              <a:defRPr/>
            </a:lvl4pPr>
            <a:lvl5pPr lvl="4" algn="l">
              <a:lnSpc>
                <a:spcPct val="90000"/>
              </a:lnSpc>
              <a:spcBef>
                <a:spcPts val="824"/>
              </a:spcBef>
              <a:spcAft>
                <a:spcPts val="0"/>
              </a:spcAft>
              <a:buClr>
                <a:schemeClr val="dk1"/>
              </a:buClr>
              <a:buSzPts val="1800"/>
              <a:buChar char="•"/>
              <a:defRPr/>
            </a:lvl5pPr>
            <a:lvl6pPr lvl="5" algn="l">
              <a:lnSpc>
                <a:spcPct val="90000"/>
              </a:lnSpc>
              <a:spcBef>
                <a:spcPts val="824"/>
              </a:spcBef>
              <a:spcAft>
                <a:spcPts val="0"/>
              </a:spcAft>
              <a:buClr>
                <a:schemeClr val="dk1"/>
              </a:buClr>
              <a:buSzPts val="1800"/>
              <a:buChar char="•"/>
              <a:defRPr/>
            </a:lvl6pPr>
            <a:lvl7pPr lvl="6" algn="l">
              <a:lnSpc>
                <a:spcPct val="90000"/>
              </a:lnSpc>
              <a:spcBef>
                <a:spcPts val="824"/>
              </a:spcBef>
              <a:spcAft>
                <a:spcPts val="0"/>
              </a:spcAft>
              <a:buClr>
                <a:schemeClr val="dk1"/>
              </a:buClr>
              <a:buSzPts val="1800"/>
              <a:buChar char="•"/>
              <a:defRPr/>
            </a:lvl7pPr>
            <a:lvl8pPr lvl="7" algn="l">
              <a:lnSpc>
                <a:spcPct val="90000"/>
              </a:lnSpc>
              <a:spcBef>
                <a:spcPts val="824"/>
              </a:spcBef>
              <a:spcAft>
                <a:spcPts val="0"/>
              </a:spcAft>
              <a:buClr>
                <a:schemeClr val="dk1"/>
              </a:buClr>
              <a:buSzPts val="1800"/>
              <a:buChar char="•"/>
              <a:defRPr/>
            </a:lvl8pPr>
            <a:lvl9pPr lvl="8" algn="l">
              <a:lnSpc>
                <a:spcPct val="90000"/>
              </a:lnSpc>
              <a:spcBef>
                <a:spcPts val="824"/>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2199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28"/>
          <p:cNvSpPr txBox="1">
            <a:spLocks noGrp="1"/>
          </p:cNvSpPr>
          <p:nvPr>
            <p:ph type="body" idx="1"/>
          </p:nvPr>
        </p:nvSpPr>
        <p:spPr>
          <a:xfrm>
            <a:off x="593984" y="2741557"/>
            <a:ext cx="18938976" cy="9320679"/>
          </a:xfrm>
          <a:prstGeom prst="rect">
            <a:avLst/>
          </a:prstGeom>
          <a:noFill/>
          <a:ln>
            <a:noFill/>
          </a:ln>
        </p:spPr>
        <p:txBody>
          <a:bodyPr spcFirstLastPara="1" wrap="square" lIns="91425" tIns="45700" rIns="91425" bIns="45700" anchor="t" anchorCtr="0">
            <a:normAutofit/>
          </a:bodyPr>
          <a:lstStyle>
            <a:lvl1pPr marL="662301" lvl="0" indent="-476437" algn="l">
              <a:lnSpc>
                <a:spcPct val="90000"/>
              </a:lnSpc>
              <a:spcBef>
                <a:spcPts val="1649"/>
              </a:spcBef>
              <a:spcAft>
                <a:spcPts val="0"/>
              </a:spcAft>
              <a:buClr>
                <a:schemeClr val="dk1"/>
              </a:buClr>
              <a:buSzPts val="1800"/>
              <a:buFont typeface="Wingdings" panose="05000000000000000000" pitchFamily="2" charset="2"/>
              <a:buChar char="§"/>
              <a:defRPr>
                <a:latin typeface="Univers Condensed Light" panose="020B0306020202040204" pitchFamily="34" charset="0"/>
                <a:cs typeface="Times New Roman" panose="02020603050405020304" pitchFamily="18" charset="0"/>
              </a:defRPr>
            </a:lvl1pPr>
            <a:lvl2pPr marL="1507808" lvl="1" indent="-565427" algn="l">
              <a:lnSpc>
                <a:spcPct val="90000"/>
              </a:lnSpc>
              <a:spcBef>
                <a:spcPts val="824"/>
              </a:spcBef>
              <a:spcAft>
                <a:spcPts val="0"/>
              </a:spcAft>
              <a:buClr>
                <a:schemeClr val="dk1"/>
              </a:buClr>
              <a:buSzPts val="1800"/>
              <a:buChar char="•"/>
              <a:defRPr/>
            </a:lvl2pPr>
            <a:lvl3pPr marL="2261712" lvl="2" indent="-565427" algn="l">
              <a:lnSpc>
                <a:spcPct val="90000"/>
              </a:lnSpc>
              <a:spcBef>
                <a:spcPts val="824"/>
              </a:spcBef>
              <a:spcAft>
                <a:spcPts val="0"/>
              </a:spcAft>
              <a:buClr>
                <a:schemeClr val="dk1"/>
              </a:buClr>
              <a:buSzPts val="1800"/>
              <a:buChar char="•"/>
              <a:defRPr/>
            </a:lvl3pPr>
            <a:lvl4pPr marL="3015615" lvl="3" indent="-565427" algn="l">
              <a:lnSpc>
                <a:spcPct val="90000"/>
              </a:lnSpc>
              <a:spcBef>
                <a:spcPts val="824"/>
              </a:spcBef>
              <a:spcAft>
                <a:spcPts val="0"/>
              </a:spcAft>
              <a:buClr>
                <a:schemeClr val="dk1"/>
              </a:buClr>
              <a:buSzPts val="1800"/>
              <a:buChar char="•"/>
              <a:defRPr/>
            </a:lvl4pPr>
            <a:lvl5pPr marL="3769520" lvl="4" indent="-565427" algn="l">
              <a:lnSpc>
                <a:spcPct val="90000"/>
              </a:lnSpc>
              <a:spcBef>
                <a:spcPts val="824"/>
              </a:spcBef>
              <a:spcAft>
                <a:spcPts val="0"/>
              </a:spcAft>
              <a:buClr>
                <a:schemeClr val="dk1"/>
              </a:buClr>
              <a:buSzPts val="1800"/>
              <a:buChar char="•"/>
              <a:defRPr/>
            </a:lvl5pPr>
            <a:lvl6pPr marL="4523423" lvl="5" indent="-565427" algn="l">
              <a:lnSpc>
                <a:spcPct val="90000"/>
              </a:lnSpc>
              <a:spcBef>
                <a:spcPts val="824"/>
              </a:spcBef>
              <a:spcAft>
                <a:spcPts val="0"/>
              </a:spcAft>
              <a:buClr>
                <a:schemeClr val="dk1"/>
              </a:buClr>
              <a:buSzPts val="1800"/>
              <a:buChar char="•"/>
              <a:defRPr/>
            </a:lvl6pPr>
            <a:lvl7pPr marL="5277328" lvl="6" indent="-565427" algn="l">
              <a:lnSpc>
                <a:spcPct val="90000"/>
              </a:lnSpc>
              <a:spcBef>
                <a:spcPts val="824"/>
              </a:spcBef>
              <a:spcAft>
                <a:spcPts val="0"/>
              </a:spcAft>
              <a:buClr>
                <a:schemeClr val="dk1"/>
              </a:buClr>
              <a:buSzPts val="1800"/>
              <a:buChar char="•"/>
              <a:defRPr/>
            </a:lvl7pPr>
            <a:lvl8pPr marL="6031232" lvl="7" indent="-565427" algn="l">
              <a:lnSpc>
                <a:spcPct val="90000"/>
              </a:lnSpc>
              <a:spcBef>
                <a:spcPts val="824"/>
              </a:spcBef>
              <a:spcAft>
                <a:spcPts val="0"/>
              </a:spcAft>
              <a:buClr>
                <a:schemeClr val="dk1"/>
              </a:buClr>
              <a:buSzPts val="1800"/>
              <a:buChar char="•"/>
              <a:defRPr/>
            </a:lvl8pPr>
            <a:lvl9pPr marL="6785135" lvl="8" indent="-565427" algn="l">
              <a:lnSpc>
                <a:spcPct val="90000"/>
              </a:lnSpc>
              <a:spcBef>
                <a:spcPts val="824"/>
              </a:spcBef>
              <a:spcAft>
                <a:spcPts val="0"/>
              </a:spcAft>
              <a:buClr>
                <a:schemeClr val="dk1"/>
              </a:buClr>
              <a:buSzPts val="1800"/>
              <a:buChar char="•"/>
              <a:defRPr/>
            </a:lvl9pPr>
          </a:lstStyle>
          <a:p>
            <a:endParaRPr dirty="0"/>
          </a:p>
        </p:txBody>
      </p:sp>
      <p:sp>
        <p:nvSpPr>
          <p:cNvPr id="26" name="Google Shape;26;p28"/>
          <p:cNvSpPr txBox="1">
            <a:spLocks noGrp="1"/>
          </p:cNvSpPr>
          <p:nvPr>
            <p:ph type="dt" idx="10"/>
          </p:nvPr>
        </p:nvSpPr>
        <p:spPr>
          <a:xfrm>
            <a:off x="1382157" y="12412548"/>
            <a:ext cx="4523423" cy="7130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6659483" y="12412548"/>
            <a:ext cx="6785134" cy="7130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14198520" y="12412548"/>
            <a:ext cx="4523423" cy="7130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9" name="Google Shape;29;p28"/>
          <p:cNvSpPr txBox="1"/>
          <p:nvPr/>
        </p:nvSpPr>
        <p:spPr>
          <a:xfrm>
            <a:off x="0" y="-185520"/>
            <a:ext cx="20104100" cy="1633233"/>
          </a:xfrm>
          <a:prstGeom prst="rect">
            <a:avLst/>
          </a:prstGeom>
          <a:gradFill>
            <a:gsLst>
              <a:gs pos="0">
                <a:srgbClr val="009740"/>
              </a:gs>
              <a:gs pos="85000">
                <a:srgbClr val="78BF3F"/>
              </a:gs>
              <a:gs pos="100000">
                <a:srgbClr val="8DC63F"/>
              </a:gs>
            </a:gsLst>
            <a:lin ang="0" scaled="0"/>
          </a:gradFill>
          <a:ln>
            <a:noFill/>
          </a:ln>
        </p:spPr>
        <p:txBody>
          <a:bodyPr spcFirstLastPara="1" wrap="square" lIns="150756" tIns="75357" rIns="150756" bIns="75357" anchor="ctr" anchorCtr="0">
            <a:noAutofit/>
          </a:bodyPr>
          <a:lstStyle/>
          <a:p>
            <a:pPr marL="557576" marR="0" lvl="0" indent="0" algn="l" rtl="0">
              <a:spcBef>
                <a:spcPts val="0"/>
              </a:spcBef>
              <a:spcAft>
                <a:spcPts val="0"/>
              </a:spcAft>
              <a:buNone/>
            </a:pPr>
            <a:endParaRPr sz="4617" b="1" i="0" u="none" strike="noStrike" cap="none">
              <a:solidFill>
                <a:schemeClr val="lt1"/>
              </a:solidFill>
              <a:latin typeface="Arial"/>
              <a:ea typeface="Arial"/>
              <a:cs typeface="Arial"/>
              <a:sym typeface="Arial"/>
            </a:endParaRPr>
          </a:p>
        </p:txBody>
      </p:sp>
      <p:sp>
        <p:nvSpPr>
          <p:cNvPr id="31" name="Google Shape;31;p28"/>
          <p:cNvSpPr txBox="1">
            <a:spLocks noGrp="1"/>
          </p:cNvSpPr>
          <p:nvPr>
            <p:ph type="title"/>
          </p:nvPr>
        </p:nvSpPr>
        <p:spPr>
          <a:xfrm>
            <a:off x="411220" y="41045"/>
            <a:ext cx="18815414" cy="12660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latin typeface="Univers Condensed Light" panose="020B0306020202040204" pitchFamily="34"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 name="Picture 8" descr="A picture containing drawing, plate&#10;&#10;Description automatically generated">
            <a:extLst>
              <a:ext uri="{FF2B5EF4-FFF2-40B4-BE49-F238E27FC236}">
                <a16:creationId xmlns:a16="http://schemas.microsoft.com/office/drawing/2014/main" id="{9E72F3A4-DA7E-4763-B974-E81940EA452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76368" y="12425749"/>
            <a:ext cx="1085166" cy="713008"/>
          </a:xfrm>
          <a:prstGeom prst="rect">
            <a:avLst/>
          </a:prstGeom>
        </p:spPr>
      </p:pic>
    </p:spTree>
    <p:extLst>
      <p:ext uri="{BB962C8B-B14F-4D97-AF65-F5344CB8AC3E}">
        <p14:creationId xmlns:p14="http://schemas.microsoft.com/office/powerpoint/2010/main" val="207865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97394" y="7136"/>
            <a:ext cx="9530080" cy="1727835"/>
          </a:xfrm>
          <a:prstGeom prst="rect">
            <a:avLst/>
          </a:prstGeom>
        </p:spPr>
        <p:txBody>
          <a:bodyPr wrap="square" lIns="0" tIns="0" rIns="0" bIns="0">
            <a:spAutoFit/>
          </a:bodyPr>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a:xfrm>
            <a:off x="1005205" y="3080194"/>
            <a:ext cx="18093690" cy="88388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2454700"/>
            <a:ext cx="6433312" cy="6696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54700"/>
            <a:ext cx="4623943" cy="669607"/>
          </a:xfrm>
          <a:prstGeom prst="rect">
            <a:avLst/>
          </a:prstGeom>
        </p:spPr>
        <p:txBody>
          <a:bodyPr wrap="square" lIns="0" tIns="0" rIns="0" bIns="0">
            <a:spAutoFit/>
          </a:bodyPr>
          <a:lstStyle>
            <a:lvl1pPr algn="l">
              <a:defRPr>
                <a:solidFill>
                  <a:schemeClr val="tx1">
                    <a:tint val="75000"/>
                  </a:schemeClr>
                </a:solidFill>
              </a:defRPr>
            </a:lvl1pPr>
          </a:lstStyle>
          <a:p>
            <a:fld id="{35183AB4-F84D-408C-811A-CA881C81A6BE}" type="datetime1">
              <a:rPr lang="en-US" smtClean="0"/>
              <a:t>7/20/2023</a:t>
            </a:fld>
            <a:endParaRPr lang="en-US"/>
          </a:p>
        </p:txBody>
      </p:sp>
      <p:sp>
        <p:nvSpPr>
          <p:cNvPr id="6" name="Holder 6"/>
          <p:cNvSpPr>
            <a:spLocks noGrp="1"/>
          </p:cNvSpPr>
          <p:nvPr>
            <p:ph type="sldNum" sz="quarter" idx="7"/>
          </p:nvPr>
        </p:nvSpPr>
        <p:spPr>
          <a:xfrm>
            <a:off x="14474953" y="12454700"/>
            <a:ext cx="4623943" cy="6696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138F140-5CDC-F501-4740-1F340E527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099" cy="13392150"/>
          </a:xfrm>
          <a:prstGeom prst="rect">
            <a:avLst/>
          </a:prstGeom>
        </p:spPr>
      </p:pic>
      <p:sp>
        <p:nvSpPr>
          <p:cNvPr id="4" name="Rectangle 3">
            <a:extLst>
              <a:ext uri="{FF2B5EF4-FFF2-40B4-BE49-F238E27FC236}">
                <a16:creationId xmlns:a16="http://schemas.microsoft.com/office/drawing/2014/main" id="{72948FF9-1354-170F-B3C9-D06DC0C04430}"/>
              </a:ext>
            </a:extLst>
          </p:cNvPr>
          <p:cNvSpPr>
            <a:spLocks noGrp="1" noRot="1" noMove="1" noResize="1" noEditPoints="1" noAdjustHandles="1" noChangeArrowheads="1" noChangeShapeType="1"/>
          </p:cNvSpPr>
          <p:nvPr/>
        </p:nvSpPr>
        <p:spPr>
          <a:xfrm>
            <a:off x="15242" y="-1"/>
            <a:ext cx="20104099" cy="7500258"/>
          </a:xfrm>
          <a:prstGeom prst="rect">
            <a:avLst/>
          </a:prstGeom>
          <a:gradFill flip="none" rotWithShape="1">
            <a:gsLst>
              <a:gs pos="0">
                <a:srgbClr val="95DBD1"/>
              </a:gs>
              <a:gs pos="50000">
                <a:schemeClr val="bg1">
                  <a:alpha val="50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9">
            <a:extLst>
              <a:ext uri="{FF2B5EF4-FFF2-40B4-BE49-F238E27FC236}">
                <a16:creationId xmlns:a16="http://schemas.microsoft.com/office/drawing/2014/main" id="{8BC65051-CD12-F410-8DCE-CB3DD714B380}"/>
              </a:ext>
            </a:extLst>
          </p:cNvPr>
          <p:cNvSpPr txBox="1">
            <a:spLocks/>
          </p:cNvSpPr>
          <p:nvPr/>
        </p:nvSpPr>
        <p:spPr>
          <a:xfrm>
            <a:off x="420371" y="377808"/>
            <a:ext cx="19049999" cy="2117759"/>
          </a:xfrm>
          <a:prstGeom prst="rect">
            <a:avLst/>
          </a:prstGeom>
        </p:spPr>
        <p:txBody>
          <a:bodyPr wrap="square" lIns="0" tIns="0" rIns="0" bIns="0">
            <a:spAutoFit/>
          </a:bodyPr>
          <a:lstStyle>
            <a:lvl1pPr marL="0">
              <a:defRPr sz="2250" b="0" i="0">
                <a:solidFill>
                  <a:srgbClr val="334464"/>
                </a:solidFill>
                <a:latin typeface="Roboto"/>
                <a:ea typeface="+mn-ea"/>
                <a:cs typeface="Roboto"/>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pPr>
            <a:r>
              <a:rPr lang="en-GB" sz="9600" b="1">
                <a:solidFill>
                  <a:schemeClr val="tx1"/>
                </a:solidFill>
                <a:latin typeface="Proxima Nova Rg" panose="02000506030000020004" pitchFamily="50" charset="0"/>
              </a:rPr>
              <a:t>Shelter &amp; NFI Cluster</a:t>
            </a:r>
            <a:endParaRPr lang="en-GB" sz="9600">
              <a:solidFill>
                <a:schemeClr val="tx1"/>
              </a:solidFill>
              <a:latin typeface="Proxima Nova Rg" panose="02000506030000020004" pitchFamily="50" charset="0"/>
            </a:endParaRPr>
          </a:p>
          <a:p>
            <a:pPr algn="l" rtl="0">
              <a:lnSpc>
                <a:spcPct val="80000"/>
              </a:lnSpc>
            </a:pPr>
            <a:r>
              <a:rPr lang="en-GB" sz="7200">
                <a:solidFill>
                  <a:schemeClr val="tx1"/>
                </a:solidFill>
                <a:latin typeface="Proxima Nova Rg" panose="02000506030000020004" pitchFamily="50" charset="0"/>
                <a:ea typeface="Roboto" panose="02000000000000000000" pitchFamily="2" charset="0"/>
                <a:cs typeface="Roboto" panose="02000000000000000000" pitchFamily="2" charset="0"/>
              </a:rPr>
              <a:t>Coordination Meeting</a:t>
            </a:r>
          </a:p>
        </p:txBody>
      </p:sp>
      <p:sp>
        <p:nvSpPr>
          <p:cNvPr id="8" name="object 5">
            <a:extLst>
              <a:ext uri="{FF2B5EF4-FFF2-40B4-BE49-F238E27FC236}">
                <a16:creationId xmlns:a16="http://schemas.microsoft.com/office/drawing/2014/main" id="{F335F81D-43D8-CC86-F63D-A9D91BFEE4F3}"/>
              </a:ext>
            </a:extLst>
          </p:cNvPr>
          <p:cNvSpPr/>
          <p:nvPr/>
        </p:nvSpPr>
        <p:spPr>
          <a:xfrm>
            <a:off x="410703" y="2590799"/>
            <a:ext cx="9820905" cy="93201"/>
          </a:xfrm>
          <a:custGeom>
            <a:avLst/>
            <a:gdLst/>
            <a:ahLst/>
            <a:cxnLst/>
            <a:rect l="l" t="t" r="r" b="b"/>
            <a:pathLst>
              <a:path w="9015730">
                <a:moveTo>
                  <a:pt x="0" y="0"/>
                </a:moveTo>
                <a:lnTo>
                  <a:pt x="9015432" y="0"/>
                </a:lnTo>
              </a:path>
            </a:pathLst>
          </a:custGeom>
          <a:ln w="20941">
            <a:solidFill>
              <a:schemeClr val="tx1"/>
            </a:solidFill>
          </a:ln>
        </p:spPr>
        <p:txBody>
          <a:bodyPr wrap="square" lIns="0" tIns="0" rIns="0" bIns="0" rtlCol="0"/>
          <a:lstStyle/>
          <a:p>
            <a:endParaRPr/>
          </a:p>
        </p:txBody>
      </p:sp>
      <p:sp>
        <p:nvSpPr>
          <p:cNvPr id="9" name="TextBox 8">
            <a:extLst>
              <a:ext uri="{FF2B5EF4-FFF2-40B4-BE49-F238E27FC236}">
                <a16:creationId xmlns:a16="http://schemas.microsoft.com/office/drawing/2014/main" id="{B91D76C8-B40B-82DF-A463-7FA49157F0E0}"/>
              </a:ext>
            </a:extLst>
          </p:cNvPr>
          <p:cNvSpPr txBox="1"/>
          <p:nvPr/>
        </p:nvSpPr>
        <p:spPr>
          <a:xfrm>
            <a:off x="405129" y="2684001"/>
            <a:ext cx="9372131" cy="584775"/>
          </a:xfrm>
          <a:prstGeom prst="rect">
            <a:avLst/>
          </a:prstGeom>
          <a:noFill/>
        </p:spPr>
        <p:txBody>
          <a:bodyPr wrap="square">
            <a:spAutoFit/>
          </a:bodyPr>
          <a:lstStyle/>
          <a:p>
            <a:r>
              <a:rPr lang="en-GB" sz="3200" b="1">
                <a:solidFill>
                  <a:schemeClr val="tx1"/>
                </a:solidFill>
                <a:latin typeface="Proxima Nova Rg" panose="02000506030000020004" pitchFamily="50" charset="0"/>
                <a:ea typeface="Roboto" panose="02000000000000000000" pitchFamily="2" charset="0"/>
                <a:cs typeface="Roboto" panose="02000000000000000000" pitchFamily="2" charset="0"/>
              </a:rPr>
              <a:t>MS Teams      •     Sudan     •     </a:t>
            </a:r>
            <a:r>
              <a:rPr lang="en-US" sz="3200" b="1">
                <a:solidFill>
                  <a:schemeClr val="tx1"/>
                </a:solidFill>
                <a:latin typeface="Proxima Nova Rg" panose="02000506030000020004" pitchFamily="50" charset="0"/>
                <a:ea typeface="Roboto" panose="02000000000000000000" pitchFamily="2" charset="0"/>
                <a:cs typeface="Roboto" panose="02000000000000000000" pitchFamily="2" charset="0"/>
              </a:rPr>
              <a:t>10th</a:t>
            </a:r>
            <a:r>
              <a:rPr lang="en-GB" sz="3200" b="1">
                <a:solidFill>
                  <a:schemeClr val="tx1"/>
                </a:solidFill>
                <a:latin typeface="Proxima Nova Rg" panose="02000506030000020004" pitchFamily="50" charset="0"/>
                <a:ea typeface="Roboto" panose="02000000000000000000" pitchFamily="2" charset="0"/>
                <a:cs typeface="Roboto" panose="02000000000000000000" pitchFamily="2" charset="0"/>
              </a:rPr>
              <a:t> </a:t>
            </a:r>
            <a:r>
              <a:rPr lang="en-US" sz="3200" b="1">
                <a:solidFill>
                  <a:schemeClr val="tx1"/>
                </a:solidFill>
                <a:latin typeface="Proxima Nova Rg" panose="02000506030000020004" pitchFamily="50" charset="0"/>
                <a:ea typeface="Roboto" panose="02000000000000000000" pitchFamily="2" charset="0"/>
                <a:cs typeface="Roboto" panose="02000000000000000000" pitchFamily="2" charset="0"/>
              </a:rPr>
              <a:t>July</a:t>
            </a:r>
            <a:r>
              <a:rPr lang="en-GB" sz="3200" b="1">
                <a:solidFill>
                  <a:schemeClr val="tx1"/>
                </a:solidFill>
                <a:latin typeface="Proxima Nova Rg" panose="02000506030000020004" pitchFamily="50" charset="0"/>
                <a:ea typeface="Roboto" panose="02000000000000000000" pitchFamily="2" charset="0"/>
                <a:cs typeface="Roboto" panose="02000000000000000000" pitchFamily="2" charset="0"/>
              </a:rPr>
              <a:t> ‘23</a:t>
            </a:r>
          </a:p>
        </p:txBody>
      </p:sp>
      <p:pic>
        <p:nvPicPr>
          <p:cNvPr id="2" name="Graphic 1">
            <a:extLst>
              <a:ext uri="{FF2B5EF4-FFF2-40B4-BE49-F238E27FC236}">
                <a16:creationId xmlns:a16="http://schemas.microsoft.com/office/drawing/2014/main" id="{D9B72898-B536-9A7B-7D07-0C9C32910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69770" y="429158"/>
            <a:ext cx="5029200" cy="820271"/>
          </a:xfrm>
          <a:prstGeom prst="rect">
            <a:avLst/>
          </a:prstGeom>
        </p:spPr>
      </p:pic>
    </p:spTree>
    <p:extLst>
      <p:ext uri="{BB962C8B-B14F-4D97-AF65-F5344CB8AC3E}">
        <p14:creationId xmlns:p14="http://schemas.microsoft.com/office/powerpoint/2010/main" val="412339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93DA220D-7863-5611-3296-8742C79A1F47}"/>
              </a:ext>
            </a:extLst>
          </p:cNvPr>
          <p:cNvPicPr>
            <a:picLocks noChangeAspect="1"/>
          </p:cNvPicPr>
          <p:nvPr/>
        </p:nvPicPr>
        <p:blipFill>
          <a:blip r:embed="rId5"/>
          <a:stretch>
            <a:fillRect/>
          </a:stretch>
        </p:blipFill>
        <p:spPr>
          <a:xfrm>
            <a:off x="450849" y="1690008"/>
            <a:ext cx="19276623" cy="10993477"/>
          </a:xfrm>
          <a:prstGeom prst="rect">
            <a:avLst/>
          </a:prstGeom>
        </p:spPr>
      </p:pic>
    </p:spTree>
    <p:extLst>
      <p:ext uri="{BB962C8B-B14F-4D97-AF65-F5344CB8AC3E}">
        <p14:creationId xmlns:p14="http://schemas.microsoft.com/office/powerpoint/2010/main" val="254163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A8F4DC-6987-C869-C302-CF585C6C4E16}"/>
              </a:ext>
            </a:extLst>
          </p:cNvPr>
          <p:cNvPicPr>
            <a:picLocks noChangeAspect="1"/>
          </p:cNvPicPr>
          <p:nvPr/>
        </p:nvPicPr>
        <p:blipFill>
          <a:blip r:embed="rId3"/>
          <a:stretch>
            <a:fillRect/>
          </a:stretch>
        </p:blipFill>
        <p:spPr>
          <a:xfrm>
            <a:off x="450850" y="1587092"/>
            <a:ext cx="19276623" cy="11231974"/>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65422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2517C5BE-D59A-ED78-806D-9795851FD2A5}"/>
              </a:ext>
            </a:extLst>
          </p:cNvPr>
          <p:cNvPicPr>
            <a:picLocks noChangeAspect="1"/>
          </p:cNvPicPr>
          <p:nvPr/>
        </p:nvPicPr>
        <p:blipFill>
          <a:blip r:embed="rId5"/>
          <a:stretch>
            <a:fillRect/>
          </a:stretch>
        </p:blipFill>
        <p:spPr>
          <a:xfrm>
            <a:off x="450849" y="1642612"/>
            <a:ext cx="19276623" cy="10872283"/>
          </a:xfrm>
          <a:prstGeom prst="rect">
            <a:avLst/>
          </a:prstGeom>
        </p:spPr>
      </p:pic>
    </p:spTree>
    <p:extLst>
      <p:ext uri="{BB962C8B-B14F-4D97-AF65-F5344CB8AC3E}">
        <p14:creationId xmlns:p14="http://schemas.microsoft.com/office/powerpoint/2010/main" val="214639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4A77339F-99ED-DF9A-AFF5-440CC2C6E5A3}"/>
              </a:ext>
            </a:extLst>
          </p:cNvPr>
          <p:cNvPicPr>
            <a:picLocks noChangeAspect="1"/>
          </p:cNvPicPr>
          <p:nvPr/>
        </p:nvPicPr>
        <p:blipFill>
          <a:blip r:embed="rId5"/>
          <a:stretch>
            <a:fillRect/>
          </a:stretch>
        </p:blipFill>
        <p:spPr>
          <a:xfrm>
            <a:off x="450850" y="1642612"/>
            <a:ext cx="19276623" cy="10806012"/>
          </a:xfrm>
          <a:prstGeom prst="rect">
            <a:avLst/>
          </a:prstGeom>
        </p:spPr>
      </p:pic>
    </p:spTree>
    <p:extLst>
      <p:ext uri="{BB962C8B-B14F-4D97-AF65-F5344CB8AC3E}">
        <p14:creationId xmlns:p14="http://schemas.microsoft.com/office/powerpoint/2010/main" val="46834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DBE4CB0A-E343-4FC2-D4EA-8C0AC32CDD81}"/>
              </a:ext>
            </a:extLst>
          </p:cNvPr>
          <p:cNvPicPr>
            <a:picLocks noChangeAspect="1"/>
          </p:cNvPicPr>
          <p:nvPr/>
        </p:nvPicPr>
        <p:blipFill>
          <a:blip r:embed="rId5"/>
          <a:stretch>
            <a:fillRect/>
          </a:stretch>
        </p:blipFill>
        <p:spPr>
          <a:xfrm>
            <a:off x="450850" y="1645104"/>
            <a:ext cx="19276622" cy="10858591"/>
          </a:xfrm>
          <a:prstGeom prst="rect">
            <a:avLst/>
          </a:prstGeom>
        </p:spPr>
      </p:pic>
    </p:spTree>
    <p:extLst>
      <p:ext uri="{BB962C8B-B14F-4D97-AF65-F5344CB8AC3E}">
        <p14:creationId xmlns:p14="http://schemas.microsoft.com/office/powerpoint/2010/main" val="3672541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Microsoft Power BI">
                <a:extLst>
                  <a:ext uri="{FF2B5EF4-FFF2-40B4-BE49-F238E27FC236}">
                    <a16:creationId xmlns:a16="http://schemas.microsoft.com/office/drawing/2014/main" id="{061622F2-A399-0650-29B3-78BCE38E1FF2}"/>
                  </a:ext>
                </a:extLst>
              </p:cNvPr>
              <p:cNvGraphicFramePr>
                <a:graphicFrameLocks noGrp="1"/>
              </p:cNvGraphicFramePr>
              <p:nvPr/>
            </p:nvGraphicFramePr>
            <p:xfrm>
              <a:off x="529030" y="1533752"/>
              <a:ext cx="19050000" cy="1118212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title="Microsoft Power BI">
                <a:extLst>
                  <a:ext uri="{FF2B5EF4-FFF2-40B4-BE49-F238E27FC236}">
                    <a16:creationId xmlns:a16="http://schemas.microsoft.com/office/drawing/2014/main" id="{061622F2-A399-0650-29B3-78BCE38E1FF2}"/>
                  </a:ext>
                </a:extLst>
              </p:cNvPr>
              <p:cNvPicPr>
                <a:picLocks noGrp="1" noRot="1" noChangeAspect="1" noMove="1" noResize="1" noEditPoints="1" noAdjustHandles="1" noChangeArrowheads="1" noChangeShapeType="1"/>
              </p:cNvPicPr>
              <p:nvPr/>
            </p:nvPicPr>
            <p:blipFill>
              <a:blip r:embed="rId4"/>
              <a:stretch>
                <a:fillRect/>
              </a:stretch>
            </p:blipFill>
            <p:spPr>
              <a:xfrm>
                <a:off x="529030" y="1533752"/>
                <a:ext cx="19050000" cy="11182125"/>
              </a:xfrm>
              <a:prstGeom prst="rect">
                <a:avLst/>
              </a:prstGeom>
            </p:spPr>
          </p:pic>
        </mc:Fallback>
      </mc:AlternateContent>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Achievements Public Dashboard</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427045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2F01-5FFC-4DE8-B887-FF6A23891189}"/>
              </a:ext>
            </a:extLst>
          </p:cNvPr>
          <p:cNvSpPr>
            <a:spLocks noGrp="1"/>
          </p:cNvSpPr>
          <p:nvPr>
            <p:ph type="title"/>
          </p:nvPr>
        </p:nvSpPr>
        <p:spPr>
          <a:xfrm>
            <a:off x="1509132" y="3524900"/>
            <a:ext cx="17570518" cy="802860"/>
          </a:xfrm>
        </p:spPr>
        <p:txBody>
          <a:bodyPr>
            <a:normAutofit fontScale="90000"/>
          </a:bodyPr>
          <a:lstStyle/>
          <a:p>
            <a:r>
              <a:rPr lang="en-US" b="1" dirty="0">
                <a:latin typeface="Gill Sans Nova Light" panose="020B0302020104020203" pitchFamily="34" charset="0"/>
              </a:rPr>
              <a:t>IOM Sudan </a:t>
            </a:r>
            <a:br>
              <a:rPr lang="en-US" dirty="0">
                <a:latin typeface="Gill Sans Nova Light" panose="020B0302020104020203" pitchFamily="34" charset="0"/>
              </a:rPr>
            </a:br>
            <a:br>
              <a:rPr lang="en-US" dirty="0">
                <a:latin typeface="Gill Sans Nova Light" panose="020B0302020104020203" pitchFamily="34" charset="0"/>
              </a:rPr>
            </a:br>
            <a:r>
              <a:rPr lang="en-US" sz="8080" b="1" dirty="0">
                <a:latin typeface="Gill Sans Nova Light" panose="020B0302020104020203" pitchFamily="34" charset="0"/>
              </a:rPr>
              <a:t>Shelter &amp; Settlement Sector Updates</a:t>
            </a:r>
            <a:br>
              <a:rPr lang="en-US" sz="8080" b="1" dirty="0">
                <a:latin typeface="Gill Sans Nova Light" panose="020B0302020104020203" pitchFamily="34" charset="0"/>
              </a:rPr>
            </a:br>
            <a:br>
              <a:rPr lang="en-US" sz="8080" dirty="0">
                <a:latin typeface="Gill Sans Nova Light" panose="020B0302020104020203" pitchFamily="34" charset="0"/>
              </a:rPr>
            </a:br>
            <a:endParaRPr lang="en-US" sz="8080" b="1" dirty="0">
              <a:latin typeface="Gill Sans Nova Light" panose="020B0302020104020203" pitchFamily="34" charset="0"/>
            </a:endParaRPr>
          </a:p>
        </p:txBody>
      </p:sp>
      <p:sp>
        <p:nvSpPr>
          <p:cNvPr id="3" name="Title 1">
            <a:extLst>
              <a:ext uri="{FF2B5EF4-FFF2-40B4-BE49-F238E27FC236}">
                <a16:creationId xmlns:a16="http://schemas.microsoft.com/office/drawing/2014/main" id="{D2CF62BC-EA8E-B978-0D7F-3774BD767D12}"/>
              </a:ext>
            </a:extLst>
          </p:cNvPr>
          <p:cNvSpPr txBox="1">
            <a:spLocks/>
          </p:cNvSpPr>
          <p:nvPr/>
        </p:nvSpPr>
        <p:spPr>
          <a:xfrm>
            <a:off x="1123112" y="6512016"/>
            <a:ext cx="17570518" cy="802860"/>
          </a:xfrm>
          <a:prstGeom prst="rect">
            <a:avLst/>
          </a:prstGeom>
        </p:spPr>
        <p:txBody>
          <a:bodyPr vert="horz" lIns="150781" tIns="75390" rIns="150781" bIns="75390" rtlCol="0" anchor="ctr">
            <a:normAutofit fontScale="525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894" dirty="0"/>
              <a:t> </a:t>
            </a:r>
            <a:endParaRPr lang="en-US" sz="9894" dirty="0">
              <a:latin typeface="Gill Sans Nova Light" panose="020B0302020104020203" pitchFamily="34" charset="0"/>
            </a:endParaRPr>
          </a:p>
        </p:txBody>
      </p:sp>
    </p:spTree>
    <p:extLst>
      <p:ext uri="{BB962C8B-B14F-4D97-AF65-F5344CB8AC3E}">
        <p14:creationId xmlns:p14="http://schemas.microsoft.com/office/powerpoint/2010/main" val="304029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E01A4-A337-0302-5DC0-F9A950F5B041}"/>
              </a:ext>
            </a:extLst>
          </p:cNvPr>
          <p:cNvPicPr>
            <a:picLocks noGrp="1" noRot="1" noChangeAspect="1" noMove="1" noResize="1" noEditPoints="1" noAdjustHandles="1" noChangeArrowheads="1" noChangeShapeType="1" noCrop="1"/>
          </p:cNvPicPr>
          <p:nvPr/>
        </p:nvPicPr>
        <p:blipFill rotWithShape="1">
          <a:blip r:embed="rId3"/>
          <a:srcRect l="7718" r="7718"/>
          <a:stretch/>
        </p:blipFill>
        <p:spPr>
          <a:xfrm>
            <a:off x="-1" y="0"/>
            <a:ext cx="20104101" cy="13392150"/>
          </a:xfrm>
          <a:prstGeom prst="rect">
            <a:avLst/>
          </a:prstGeom>
        </p:spPr>
      </p:pic>
      <p:sp>
        <p:nvSpPr>
          <p:cNvPr id="4" name="Content Placeholder 3">
            <a:extLst>
              <a:ext uri="{FF2B5EF4-FFF2-40B4-BE49-F238E27FC236}">
                <a16:creationId xmlns:a16="http://schemas.microsoft.com/office/drawing/2014/main" id="{109499FE-FC6C-4798-8F87-06551ADD2232}"/>
              </a:ext>
            </a:extLst>
          </p:cNvPr>
          <p:cNvSpPr>
            <a:spLocks noGrp="1"/>
          </p:cNvSpPr>
          <p:nvPr>
            <p:ph sz="half" idx="10"/>
          </p:nvPr>
        </p:nvSpPr>
        <p:spPr>
          <a:xfrm>
            <a:off x="2691818" y="2653443"/>
            <a:ext cx="14720461" cy="8569728"/>
          </a:xfrm>
        </p:spPr>
        <p:txBody>
          <a:bodyPr>
            <a:normAutofit fontScale="77500" lnSpcReduction="20000"/>
          </a:bodyPr>
          <a:lstStyle/>
          <a:p>
            <a:pPr algn="just">
              <a:lnSpc>
                <a:spcPct val="107000"/>
              </a:lnSpc>
            </a:pPr>
            <a:endParaRPr lang="en-US" sz="5700"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rPr>
              <a:t>Online system that allows rapid deployment of items to affected populations through preposition of NFI stocks in warehouses, and the distribution of these stocks to different </a:t>
            </a:r>
            <a:r>
              <a:rPr lang="en-US" sz="4600" b="1"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rPr>
              <a:t>IPs</a:t>
            </a:r>
            <a:r>
              <a:rPr lang="en-US" sz="4600"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rPr>
              <a:t> following an online request to   provide support in affected areas where they have presence in.  </a:t>
            </a:r>
          </a:p>
          <a:p>
            <a:pPr algn="just">
              <a:lnSpc>
                <a:spcPct val="107000"/>
              </a:lnSpc>
            </a:pPr>
            <a:endParaRPr lang="en-US" sz="4600"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ea typeface="Calibri" panose="020F0502020204030204" pitchFamily="34" charset="0"/>
                <a:cs typeface="Times New Roman" panose="02020603050405020304" pitchFamily="18" charset="0"/>
              </a:rPr>
              <a:t>Established in 2021 with funding support from BHA-USAID.</a:t>
            </a:r>
            <a:r>
              <a:rPr lang="en-US" sz="4600" dirty="0">
                <a:solidFill>
                  <a:srgbClr val="0033A0"/>
                </a:solidFill>
                <a:latin typeface="Gill Sans Nova Light" panose="020B0302020104020203" pitchFamily="34" charset="0"/>
                <a:ea typeface="Times New Roman" panose="02020603050405020304" pitchFamily="18" charset="0"/>
                <a:cs typeface="Times New Roman" panose="02020603050405020304" pitchFamily="18" charset="0"/>
              </a:rPr>
              <a:t> </a:t>
            </a:r>
            <a:r>
              <a:rPr lang="en-GB" sz="4600" dirty="0">
                <a:solidFill>
                  <a:srgbClr val="0033A0"/>
                </a:solidFill>
                <a:latin typeface="Gill Sans Nova Light" panose="020B0302020104020203" pitchFamily="34" charset="0"/>
                <a:ea typeface="Times New Roman" panose="02020603050405020304" pitchFamily="18" charset="0"/>
              </a:rPr>
              <a:t>	</a:t>
            </a:r>
          </a:p>
          <a:p>
            <a:pPr algn="just">
              <a:lnSpc>
                <a:spcPct val="107000"/>
              </a:lnSpc>
            </a:pPr>
            <a:endParaRPr lang="en-ZA" sz="4600" dirty="0">
              <a:solidFill>
                <a:srgbClr val="0033A0"/>
              </a:solidFill>
              <a:latin typeface="Calibri" panose="020F0502020204030204" pitchFamily="34" charset="0"/>
              <a:ea typeface="Calibri" panose="020F0502020204030204" pitchFamily="34" charset="0"/>
              <a:cs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ea typeface="Times New Roman" panose="02020603050405020304" pitchFamily="18" charset="0"/>
                <a:cs typeface="Times New Roman" panose="02020603050405020304" pitchFamily="18" charset="0"/>
              </a:rPr>
              <a:t>Prepositioning of NFI kits, Hygiene kits &amp; Emergency Shelter materials. </a:t>
            </a:r>
          </a:p>
          <a:p>
            <a:pPr algn="just">
              <a:lnSpc>
                <a:spcPct val="107000"/>
              </a:lnSpc>
            </a:pPr>
            <a:endParaRPr lang="en-ZW" sz="4600" dirty="0">
              <a:solidFill>
                <a:srgbClr val="0033A0"/>
              </a:solidFill>
              <a:latin typeface="Gill Sans Nova Light" panose="020B0302020104020203" pitchFamily="34" charset="0"/>
              <a:ea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ea typeface="Times New Roman" panose="02020603050405020304" pitchFamily="18" charset="0"/>
                <a:cs typeface="Times New Roman" panose="02020603050405020304" pitchFamily="18" charset="0"/>
              </a:rPr>
              <a:t>International and Local Procurement of pipeline items.</a:t>
            </a:r>
          </a:p>
          <a:p>
            <a:pPr algn="just">
              <a:lnSpc>
                <a:spcPct val="107000"/>
              </a:lnSpc>
            </a:pPr>
            <a:endParaRPr lang="en-US" sz="4600" dirty="0">
              <a:solidFill>
                <a:srgbClr val="0033A0"/>
              </a:solidFill>
              <a:latin typeface="Gill Sans Nova Light" panose="020B0302020104020203" pitchFamily="34" charset="0"/>
              <a:ea typeface="Times New Roman" panose="02020603050405020304" pitchFamily="18" charset="0"/>
              <a:cs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ea typeface="Times New Roman" panose="02020603050405020304" pitchFamily="18" charset="0"/>
              </a:rPr>
              <a:t>Currently, funded by BHA, CERF &amp; ECHO- excepting funding from Japan and additional funding from ECHO in the coming months.</a:t>
            </a:r>
          </a:p>
          <a:p>
            <a:pPr algn="just">
              <a:lnSpc>
                <a:spcPct val="107000"/>
              </a:lnSpc>
            </a:pPr>
            <a:endParaRPr lang="en-US" sz="4600" dirty="0">
              <a:solidFill>
                <a:srgbClr val="0033A0"/>
              </a:solidFill>
              <a:latin typeface="Gill Sans Nova Light" panose="020B0302020104020203" pitchFamily="34" charset="0"/>
              <a:ea typeface="Times New Roman" panose="02020603050405020304" pitchFamily="18" charset="0"/>
            </a:endParaRPr>
          </a:p>
          <a:p>
            <a:pPr marL="565442" indent="-565442" algn="just">
              <a:lnSpc>
                <a:spcPct val="107000"/>
              </a:lnSpc>
              <a:buFont typeface="Symbol" panose="05050102010706020507" pitchFamily="18" charset="2"/>
              <a:buChar char=""/>
            </a:pPr>
            <a:r>
              <a:rPr lang="en-US" sz="4600" dirty="0">
                <a:solidFill>
                  <a:srgbClr val="0033A0"/>
                </a:solidFill>
                <a:latin typeface="Gill Sans Nova Light" panose="020B0302020104020203" pitchFamily="34" charset="0"/>
              </a:rPr>
              <a:t>Verification of Implementing Partners list and MOUs- </a:t>
            </a:r>
            <a:r>
              <a:rPr lang="en-US" sz="4600" b="1" dirty="0">
                <a:solidFill>
                  <a:srgbClr val="0033A0"/>
                </a:solidFill>
                <a:latin typeface="Gill Sans Nova Light" panose="020B0302020104020203" pitchFamily="34" charset="0"/>
              </a:rPr>
              <a:t>What is the process and requirements?</a:t>
            </a:r>
            <a:endParaRPr lang="en-US" sz="4600" b="1" dirty="0">
              <a:solidFill>
                <a:srgbClr val="0033A0"/>
              </a:solidFill>
              <a:latin typeface="Gill Sans Nova Light" panose="020B0302020104020203" pitchFamily="34" charset="0"/>
              <a:ea typeface="Times New Roman" panose="02020603050405020304" pitchFamily="18" charset="0"/>
            </a:endParaRPr>
          </a:p>
          <a:p>
            <a:pPr algn="just">
              <a:lnSpc>
                <a:spcPct val="107000"/>
              </a:lnSpc>
            </a:pPr>
            <a:endParaRPr lang="en-US" sz="3958" dirty="0">
              <a:latin typeface="Gill Sans Nova Light" panose="020B0302020104020203" pitchFamily="34" charset="0"/>
              <a:ea typeface="Calibri" panose="020F0502020204030204" pitchFamily="34" charset="0"/>
              <a:cs typeface="Times New Roman" panose="02020603050405020304" pitchFamily="18" charset="0"/>
            </a:endParaRPr>
          </a:p>
          <a:p>
            <a:pPr marL="565442" indent="-565442" algn="just">
              <a:lnSpc>
                <a:spcPct val="107000"/>
              </a:lnSpc>
              <a:buFont typeface="Symbol" panose="05050102010706020507" pitchFamily="18" charset="2"/>
              <a:buChar char=""/>
            </a:pPr>
            <a:endParaRPr lang="en-ZA" sz="3958"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319"/>
              </a:spcAft>
            </a:pPr>
            <a:endParaRPr lang="en-ZA" sz="3958" dirty="0">
              <a:latin typeface="Calibri" panose="020F0502020204030204" pitchFamily="34" charset="0"/>
              <a:ea typeface="Calibri" panose="020F0502020204030204" pitchFamily="34" charset="0"/>
              <a:cs typeface="Times New Roman" panose="02020603050405020304" pitchFamily="18" charset="0"/>
            </a:endParaRPr>
          </a:p>
          <a:p>
            <a:endParaRPr lang="en-ZW" dirty="0"/>
          </a:p>
        </p:txBody>
      </p:sp>
      <p:sp>
        <p:nvSpPr>
          <p:cNvPr id="5" name="Title 4">
            <a:extLst>
              <a:ext uri="{FF2B5EF4-FFF2-40B4-BE49-F238E27FC236}">
                <a16:creationId xmlns:a16="http://schemas.microsoft.com/office/drawing/2014/main" id="{E554D7D2-367F-8F70-9111-672E2A4336D7}"/>
              </a:ext>
            </a:extLst>
          </p:cNvPr>
          <p:cNvSpPr>
            <a:spLocks noGrp="1"/>
          </p:cNvSpPr>
          <p:nvPr>
            <p:ph type="title"/>
          </p:nvPr>
        </p:nvSpPr>
        <p:spPr/>
        <p:txBody>
          <a:bodyPr>
            <a:normAutofit/>
          </a:bodyPr>
          <a:lstStyle/>
          <a:p>
            <a:pPr algn="ctr"/>
            <a:r>
              <a:rPr lang="en-US" b="1" dirty="0">
                <a:solidFill>
                  <a:srgbClr val="0033A0"/>
                </a:solidFill>
                <a:latin typeface="Gill Sans Nova Light" panose="020B0302020104020203" pitchFamily="34" charset="0"/>
              </a:rPr>
              <a:t>Overview of IOM Common Pipeline Online System</a:t>
            </a:r>
            <a:endParaRPr lang="en-ZA" b="1" dirty="0">
              <a:solidFill>
                <a:srgbClr val="0033A0"/>
              </a:solidFill>
              <a:latin typeface="Gill Sans Nova Light" panose="020B0302020104020203" pitchFamily="34" charset="0"/>
            </a:endParaRPr>
          </a:p>
        </p:txBody>
      </p:sp>
    </p:spTree>
    <p:extLst>
      <p:ext uri="{BB962C8B-B14F-4D97-AF65-F5344CB8AC3E}">
        <p14:creationId xmlns:p14="http://schemas.microsoft.com/office/powerpoint/2010/main" val="229177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73625-EF1B-6694-F4D2-2A85648670BD}"/>
              </a:ext>
            </a:extLst>
          </p:cNvPr>
          <p:cNvPicPr>
            <a:picLocks noGrp="1" noRot="1" noChangeAspect="1" noMove="1" noResize="1" noEditPoints="1" noAdjustHandles="1" noChangeArrowheads="1" noChangeShapeType="1" noCrop="1"/>
          </p:cNvPicPr>
          <p:nvPr/>
        </p:nvPicPr>
        <p:blipFill rotWithShape="1">
          <a:blip r:embed="rId3"/>
          <a:srcRect l="7718" r="7718"/>
          <a:stretch/>
        </p:blipFill>
        <p:spPr>
          <a:xfrm>
            <a:off x="-1" y="0"/>
            <a:ext cx="20104101" cy="13392150"/>
          </a:xfrm>
          <a:prstGeom prst="rect">
            <a:avLst/>
          </a:prstGeom>
        </p:spPr>
      </p:pic>
      <p:sp>
        <p:nvSpPr>
          <p:cNvPr id="4" name="Content Placeholder 3">
            <a:extLst>
              <a:ext uri="{FF2B5EF4-FFF2-40B4-BE49-F238E27FC236}">
                <a16:creationId xmlns:a16="http://schemas.microsoft.com/office/drawing/2014/main" id="{109499FE-FC6C-4798-8F87-06551ADD2232}"/>
              </a:ext>
            </a:extLst>
          </p:cNvPr>
          <p:cNvSpPr>
            <a:spLocks noGrp="1"/>
          </p:cNvSpPr>
          <p:nvPr>
            <p:ph sz="half" idx="10"/>
          </p:nvPr>
        </p:nvSpPr>
        <p:spPr>
          <a:xfrm>
            <a:off x="2524577" y="2921220"/>
            <a:ext cx="15054943" cy="8508780"/>
          </a:xfrm>
        </p:spPr>
        <p:txBody>
          <a:bodyPr>
            <a:noAutofit/>
          </a:bodyPr>
          <a:lstStyle/>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ea typeface="Times New Roman" panose="02020603050405020304" pitchFamily="18" charset="0"/>
              </a:rPr>
              <a:t>Sending requests through the pipeline, approval and distribution of items to Implementing Partners – </a:t>
            </a:r>
            <a:r>
              <a:rPr lang="en-US" sz="3600" b="1" dirty="0">
                <a:solidFill>
                  <a:srgbClr val="0033A0"/>
                </a:solidFill>
                <a:latin typeface="Gill Sans Nova Light" panose="020B0302020104020203" pitchFamily="34" charset="0"/>
                <a:ea typeface="Times New Roman" panose="02020603050405020304" pitchFamily="18" charset="0"/>
              </a:rPr>
              <a:t>Duration of the process? </a:t>
            </a:r>
          </a:p>
          <a:p>
            <a:pPr algn="just">
              <a:lnSpc>
                <a:spcPct val="107000"/>
              </a:lnSpc>
              <a:spcAft>
                <a:spcPts val="600"/>
              </a:spcAft>
            </a:pPr>
            <a:endParaRPr lang="en-US" sz="3600" dirty="0">
              <a:solidFill>
                <a:srgbClr val="0033A0"/>
              </a:solidFill>
              <a:latin typeface="Gill Sans Nova Light" panose="020B0302020104020203" pitchFamily="34" charset="0"/>
              <a:ea typeface="Times New Roman" panose="02020603050405020304" pitchFamily="18" charset="0"/>
            </a:endParaRPr>
          </a:p>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ea typeface="Times New Roman" panose="02020603050405020304" pitchFamily="18" charset="0"/>
              </a:rPr>
              <a:t>Pipeline Dashboard- </a:t>
            </a:r>
            <a:r>
              <a:rPr lang="en-US" sz="3600" b="1" dirty="0">
                <a:solidFill>
                  <a:srgbClr val="0033A0"/>
                </a:solidFill>
                <a:latin typeface="Gill Sans Nova Light" panose="020B0302020104020203" pitchFamily="34" charset="0"/>
                <a:ea typeface="Times New Roman" panose="02020603050405020304" pitchFamily="18" charset="0"/>
              </a:rPr>
              <a:t>Who can access it? And How?</a:t>
            </a:r>
          </a:p>
          <a:p>
            <a:pPr algn="just">
              <a:lnSpc>
                <a:spcPct val="107000"/>
              </a:lnSpc>
              <a:spcAft>
                <a:spcPts val="600"/>
              </a:spcAft>
            </a:pPr>
            <a:endParaRPr lang="en-US" sz="3600" dirty="0">
              <a:solidFill>
                <a:srgbClr val="0033A0"/>
              </a:solidFill>
              <a:latin typeface="Gill Sans Nova Light" panose="020B0302020104020203" pitchFamily="34" charset="0"/>
              <a:cs typeface="Times New Roman" panose="02020603050405020304" pitchFamily="18" charset="0"/>
            </a:endParaRPr>
          </a:p>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cs typeface="Times New Roman" panose="02020603050405020304" pitchFamily="18" charset="0"/>
              </a:rPr>
              <a:t>Warehousing- Port Sudan, Kassala, </a:t>
            </a:r>
            <a:r>
              <a:rPr lang="en-US" sz="3600" dirty="0" err="1">
                <a:solidFill>
                  <a:srgbClr val="0033A0"/>
                </a:solidFill>
                <a:latin typeface="Gill Sans Nova Light" panose="020B0302020104020203" pitchFamily="34" charset="0"/>
                <a:cs typeface="Times New Roman" panose="02020603050405020304" pitchFamily="18" charset="0"/>
              </a:rPr>
              <a:t>Gedaref</a:t>
            </a:r>
            <a:r>
              <a:rPr lang="en-US" sz="3600" dirty="0">
                <a:solidFill>
                  <a:srgbClr val="0033A0"/>
                </a:solidFill>
                <a:latin typeface="Gill Sans Nova Light" panose="020B0302020104020203" pitchFamily="34" charset="0"/>
                <a:cs typeface="Times New Roman" panose="02020603050405020304" pitchFamily="18" charset="0"/>
              </a:rPr>
              <a:t>, Kosti…..</a:t>
            </a:r>
          </a:p>
          <a:p>
            <a:pPr algn="just">
              <a:lnSpc>
                <a:spcPct val="107000"/>
              </a:lnSpc>
              <a:spcAft>
                <a:spcPts val="600"/>
              </a:spcAft>
            </a:pPr>
            <a:r>
              <a:rPr lang="en-US" sz="3600" dirty="0">
                <a:solidFill>
                  <a:srgbClr val="0033A0"/>
                </a:solidFill>
                <a:latin typeface="Gill Sans Nova Light" panose="020B0302020104020203" pitchFamily="34" charset="0"/>
                <a:cs typeface="Times New Roman" panose="02020603050405020304" pitchFamily="18" charset="0"/>
              </a:rPr>
              <a:t> </a:t>
            </a:r>
            <a:r>
              <a:rPr lang="en-US" sz="3600" dirty="0">
                <a:solidFill>
                  <a:srgbClr val="0033A0"/>
                </a:solidFill>
                <a:latin typeface="Gill Sans Nova Light" panose="020B0302020104020203" pitchFamily="34" charset="0"/>
              </a:rPr>
              <a:t> </a:t>
            </a:r>
          </a:p>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rPr>
              <a:t>Coordination, pipeline updates, guidelines, SOPs shared through the created mailing list system. </a:t>
            </a:r>
          </a:p>
          <a:p>
            <a:pPr algn="just">
              <a:lnSpc>
                <a:spcPct val="107000"/>
              </a:lnSpc>
              <a:spcAft>
                <a:spcPts val="600"/>
              </a:spcAft>
            </a:pPr>
            <a:endParaRPr lang="en-US" sz="3600" dirty="0">
              <a:solidFill>
                <a:srgbClr val="0033A0"/>
              </a:solidFill>
              <a:latin typeface="Gill Sans Nova Light" panose="020B0302020104020203" pitchFamily="34" charset="0"/>
            </a:endParaRPr>
          </a:p>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rPr>
              <a:t>Complaints and feedback mechanism</a:t>
            </a:r>
          </a:p>
          <a:p>
            <a:pPr algn="just">
              <a:lnSpc>
                <a:spcPct val="107000"/>
              </a:lnSpc>
              <a:spcAft>
                <a:spcPts val="600"/>
              </a:spcAft>
            </a:pPr>
            <a:endParaRPr lang="en-US" sz="3600" dirty="0">
              <a:solidFill>
                <a:srgbClr val="0033A0"/>
              </a:solidFill>
              <a:latin typeface="Gill Sans Nova Light" panose="020B0302020104020203" pitchFamily="34" charset="0"/>
            </a:endParaRPr>
          </a:p>
          <a:p>
            <a:pPr marL="565442" indent="-565442" algn="just">
              <a:lnSpc>
                <a:spcPct val="107000"/>
              </a:lnSpc>
              <a:spcAft>
                <a:spcPts val="600"/>
              </a:spcAft>
              <a:buFont typeface="Symbol" panose="05050102010706020507" pitchFamily="18" charset="2"/>
              <a:buChar char=""/>
            </a:pPr>
            <a:r>
              <a:rPr lang="en-US" sz="3600" dirty="0">
                <a:solidFill>
                  <a:srgbClr val="0033A0"/>
                </a:solidFill>
                <a:latin typeface="Gill Sans Nova Light" panose="020B0302020104020203" pitchFamily="34" charset="0"/>
              </a:rPr>
              <a:t>Operations</a:t>
            </a:r>
          </a:p>
        </p:txBody>
      </p:sp>
      <p:sp>
        <p:nvSpPr>
          <p:cNvPr id="5" name="Title 4">
            <a:extLst>
              <a:ext uri="{FF2B5EF4-FFF2-40B4-BE49-F238E27FC236}">
                <a16:creationId xmlns:a16="http://schemas.microsoft.com/office/drawing/2014/main" id="{E554D7D2-367F-8F70-9111-672E2A4336D7}"/>
              </a:ext>
            </a:extLst>
          </p:cNvPr>
          <p:cNvSpPr>
            <a:spLocks noGrp="1"/>
          </p:cNvSpPr>
          <p:nvPr>
            <p:ph type="title"/>
          </p:nvPr>
        </p:nvSpPr>
        <p:spPr/>
        <p:txBody>
          <a:bodyPr>
            <a:normAutofit/>
          </a:bodyPr>
          <a:lstStyle/>
          <a:p>
            <a:pPr algn="ctr"/>
            <a:r>
              <a:rPr lang="en-US" b="1" dirty="0">
                <a:solidFill>
                  <a:srgbClr val="0033A0"/>
                </a:solidFill>
                <a:latin typeface="Gill Sans Nova Light" panose="020B0302020104020203" pitchFamily="34" charset="0"/>
              </a:rPr>
              <a:t>Conti….</a:t>
            </a:r>
            <a:endParaRPr lang="en-ZA" b="1" dirty="0">
              <a:solidFill>
                <a:srgbClr val="0033A0"/>
              </a:solidFill>
              <a:latin typeface="Gill Sans Nova Light" panose="020B0302020104020203" pitchFamily="34" charset="0"/>
            </a:endParaRPr>
          </a:p>
        </p:txBody>
      </p:sp>
    </p:spTree>
    <p:extLst>
      <p:ext uri="{BB962C8B-B14F-4D97-AF65-F5344CB8AC3E}">
        <p14:creationId xmlns:p14="http://schemas.microsoft.com/office/powerpoint/2010/main" val="31394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2F01-5FFC-4DE8-B887-FF6A23891189}"/>
              </a:ext>
            </a:extLst>
          </p:cNvPr>
          <p:cNvSpPr>
            <a:spLocks noGrp="1"/>
          </p:cNvSpPr>
          <p:nvPr>
            <p:ph type="title"/>
          </p:nvPr>
        </p:nvSpPr>
        <p:spPr>
          <a:xfrm>
            <a:off x="838995" y="5709156"/>
            <a:ext cx="17570518" cy="802860"/>
          </a:xfrm>
        </p:spPr>
        <p:txBody>
          <a:bodyPr>
            <a:normAutofit fontScale="90000"/>
          </a:bodyPr>
          <a:lstStyle/>
          <a:p>
            <a:r>
              <a:rPr lang="en-US" dirty="0"/>
              <a:t> </a:t>
            </a:r>
            <a:r>
              <a:rPr lang="en-US" dirty="0">
                <a:latin typeface="Gill Sans Nova Light" panose="020B0302020104020203" pitchFamily="34" charset="0"/>
              </a:rPr>
              <a:t>Thank You</a:t>
            </a:r>
            <a:endParaRPr lang="en-US" sz="8080" dirty="0">
              <a:latin typeface="Gill Sans Nova Light" panose="020B0302020104020203" pitchFamily="34" charset="0"/>
            </a:endParaRPr>
          </a:p>
        </p:txBody>
      </p:sp>
      <p:sp>
        <p:nvSpPr>
          <p:cNvPr id="3" name="Title 1">
            <a:extLst>
              <a:ext uri="{FF2B5EF4-FFF2-40B4-BE49-F238E27FC236}">
                <a16:creationId xmlns:a16="http://schemas.microsoft.com/office/drawing/2014/main" id="{D2CF62BC-EA8E-B978-0D7F-3774BD767D12}"/>
              </a:ext>
            </a:extLst>
          </p:cNvPr>
          <p:cNvSpPr txBox="1">
            <a:spLocks/>
          </p:cNvSpPr>
          <p:nvPr/>
        </p:nvSpPr>
        <p:spPr>
          <a:xfrm>
            <a:off x="1123112" y="6512016"/>
            <a:ext cx="17570518" cy="802860"/>
          </a:xfrm>
          <a:prstGeom prst="rect">
            <a:avLst/>
          </a:prstGeom>
        </p:spPr>
        <p:txBody>
          <a:bodyPr vert="horz" lIns="150781" tIns="75390" rIns="150781" bIns="75390" rtlCol="0" anchor="ctr">
            <a:normAutofit fontScale="525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894" dirty="0"/>
              <a:t> </a:t>
            </a:r>
            <a:endParaRPr lang="en-US" sz="9894" dirty="0">
              <a:latin typeface="Gill Sans Nova Light" panose="020B0302020104020203" pitchFamily="34" charset="0"/>
            </a:endParaRPr>
          </a:p>
        </p:txBody>
      </p:sp>
    </p:spTree>
    <p:extLst>
      <p:ext uri="{BB962C8B-B14F-4D97-AF65-F5344CB8AC3E}">
        <p14:creationId xmlns:p14="http://schemas.microsoft.com/office/powerpoint/2010/main" val="104531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56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197393" y="30627"/>
            <a:ext cx="9530080" cy="1232388"/>
          </a:xfrm>
          <a:prstGeom prst="rect">
            <a:avLst/>
          </a:prstGeom>
        </p:spPr>
        <p:txBody>
          <a:bodyPr vert="horz" wrap="square" lIns="0" tIns="214629" rIns="0" bIns="0" rtlCol="0">
            <a:spAutoFit/>
          </a:bodyPr>
          <a:lstStyle/>
          <a:p>
            <a:pPr algn="r"/>
            <a:r>
              <a:rPr lang="en-US" sz="6600" b="1" spc="-405">
                <a:solidFill>
                  <a:schemeClr val="tx1"/>
                </a:solidFill>
                <a:latin typeface="Roboto" panose="02000000000000000000" pitchFamily="2" charset="0"/>
                <a:cs typeface="Roboto" panose="02000000000000000000" pitchFamily="2" charset="0"/>
              </a:rPr>
              <a:t>Agenda</a:t>
            </a:r>
            <a:endParaRPr sz="6600" b="1" spc="-405">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4" name="TextBox 3">
            <a:extLst>
              <a:ext uri="{FF2B5EF4-FFF2-40B4-BE49-F238E27FC236}">
                <a16:creationId xmlns:a16="http://schemas.microsoft.com/office/drawing/2014/main" id="{4A9045E3-A913-9466-AA9F-7B8F58F1C90C}"/>
              </a:ext>
            </a:extLst>
          </p:cNvPr>
          <p:cNvSpPr txBox="1"/>
          <p:nvPr/>
        </p:nvSpPr>
        <p:spPr>
          <a:xfrm>
            <a:off x="0" y="3206807"/>
            <a:ext cx="20104100" cy="8125301"/>
          </a:xfrm>
          <a:prstGeom prst="rect">
            <a:avLst/>
          </a:prstGeom>
          <a:noFill/>
        </p:spPr>
        <p:txBody>
          <a:bodyPr wrap="square">
            <a:spAutoFit/>
          </a:bodyPr>
          <a:lstStyle/>
          <a:p>
            <a:pPr marL="0" marR="0">
              <a:spcBef>
                <a:spcPts val="0"/>
              </a:spcBef>
              <a:spcAft>
                <a:spcPts val="0"/>
              </a:spcAft>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Situation Update</a:t>
            </a: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rPr>
              <a:t>Roundtable</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 on Achievements &amp; Operational Plans</a:t>
            </a:r>
          </a:p>
          <a:p>
            <a:pPr marL="0" marR="0" lvl="0" indent="0" defTabSz="914400" eaLnBrk="1" fontAlgn="auto" latinLnBrk="0" hangingPunct="1">
              <a:lnSpc>
                <a:spcPct val="100000"/>
              </a:lnSpc>
              <a:spcBef>
                <a:spcPts val="0"/>
              </a:spcBef>
              <a:spcAft>
                <a:spcPts val="0"/>
              </a:spcAft>
              <a:buClrTx/>
              <a:buSzTx/>
              <a:buFontTx/>
              <a:buNone/>
              <a:tabLst/>
              <a:defRPr/>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rPr>
              <a:t>Nutrition Cluster Presentation on IYCF-E</a:t>
            </a:r>
          </a:p>
          <a:p>
            <a:pPr>
              <a:defRPr/>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kumimoji="0" lang="en-GB" sz="4400" b="0" i="0" u="none" strike="noStrike" kern="0" cap="none" spc="0" normalizeH="0" baseline="0" noProof="0" dirty="0">
                <a:ln>
                  <a:noFill/>
                </a:ln>
                <a:solidFill>
                  <a:prstClr val="black">
                    <a:lumMod val="95000"/>
                    <a:lumOff val="5000"/>
                  </a:prstClr>
                </a:solidFill>
                <a:effectLst/>
                <a:uLnTx/>
                <a:uFillTx/>
                <a:latin typeface="Lato Heavy" panose="020F0502020204030203" pitchFamily="34" charset="0"/>
                <a:ea typeface="Lato Heavy" panose="020F0502020204030203" pitchFamily="34" charset="0"/>
                <a:cs typeface="Lato Heavy" panose="020F0502020204030203" pitchFamily="34" charset="0"/>
              </a:rPr>
              <a:t>Presentation on the IOM Common Pipeline</a:t>
            </a:r>
            <a:endPar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dirty="0">
              <a:solidFill>
                <a:schemeClr val="tx1">
                  <a:lumMod val="95000"/>
                  <a:lumOff val="5000"/>
                </a:schemeClr>
              </a:solidFill>
              <a:effectLst/>
              <a:latin typeface="Lato" panose="020F0502020204030203" pitchFamily="34" charset="0"/>
              <a:ea typeface="Lato" panose="020F0502020204030203" pitchFamily="34" charset="0"/>
              <a:cs typeface="Lato" panose="020F0502020204030203" pitchFamily="34" charset="0"/>
            </a:endParaRPr>
          </a:p>
          <a:p>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AOB</a:t>
            </a:r>
          </a:p>
          <a:p>
            <a:pPr algn="l"/>
            <a:endParaRPr lang="en-GB" sz="3600"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a:extLst>
              <a:ext uri="{FF2B5EF4-FFF2-40B4-BE49-F238E27FC236}">
                <a16:creationId xmlns:a16="http://schemas.microsoft.com/office/drawing/2014/main" id="{C1816435-9AF5-3F65-DBE7-47285735C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721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
          <p:cNvSpPr txBox="1"/>
          <p:nvPr/>
        </p:nvSpPr>
        <p:spPr>
          <a:xfrm>
            <a:off x="3725384" y="8389225"/>
            <a:ext cx="12807354" cy="1331153"/>
          </a:xfrm>
          <a:prstGeom prst="rect">
            <a:avLst/>
          </a:prstGeom>
          <a:noFill/>
          <a:ln>
            <a:noFill/>
          </a:ln>
        </p:spPr>
        <p:txBody>
          <a:bodyPr spcFirstLastPara="1" wrap="square" lIns="150756" tIns="75357" rIns="150756" bIns="75357" anchor="t" anchorCtr="0">
            <a:noAutofit/>
          </a:bodyPr>
          <a:lstStyle/>
          <a:p>
            <a:pPr algn="ctr" defTabSz="1507846" rtl="0">
              <a:lnSpc>
                <a:spcPct val="90000"/>
              </a:lnSpc>
              <a:buClr>
                <a:srgbClr val="7F7F7F"/>
              </a:buClr>
              <a:buSzPts val="1800"/>
              <a:defRPr/>
            </a:pPr>
            <a:r>
              <a:rPr lang="nb-NO" sz="6596" b="1" baseline="30000" dirty="0">
                <a:solidFill>
                  <a:srgbClr val="7F7F7F"/>
                </a:solidFill>
                <a:latin typeface="Univers Condensed Light" panose="020B0306020202040204" pitchFamily="34" charset="0"/>
                <a:ea typeface="Open Sans Light"/>
                <a:cs typeface="Times New Roman" panose="02020603050405020304" pitchFamily="18" charset="0"/>
                <a:sym typeface="Open Sans Light"/>
              </a:rPr>
              <a:t>Sudan Crisis Nutrition Response</a:t>
            </a:r>
          </a:p>
        </p:txBody>
      </p:sp>
      <p:sp>
        <p:nvSpPr>
          <p:cNvPr id="172" name="Google Shape;172;p1"/>
          <p:cNvSpPr/>
          <p:nvPr/>
        </p:nvSpPr>
        <p:spPr>
          <a:xfrm>
            <a:off x="1702363" y="5292707"/>
            <a:ext cx="16853396" cy="2182229"/>
          </a:xfrm>
          <a:prstGeom prst="rect">
            <a:avLst/>
          </a:prstGeom>
          <a:noFill/>
          <a:ln>
            <a:noFill/>
          </a:ln>
        </p:spPr>
        <p:txBody>
          <a:bodyPr spcFirstLastPara="1" wrap="square" lIns="150756" tIns="75357" rIns="150756" bIns="75357" anchor="t" anchorCtr="0">
            <a:spAutoFit/>
          </a:bodyPr>
          <a:lstStyle/>
          <a:p>
            <a:pPr algn="ctr" defTabSz="1507846" rtl="0">
              <a:buClr>
                <a:srgbClr val="000000"/>
              </a:buClr>
              <a:defRPr/>
            </a:pPr>
            <a:r>
              <a:rPr lang="en-US" sz="6596" b="1" dirty="0">
                <a:solidFill>
                  <a:srgbClr val="FFFFFF"/>
                </a:solidFill>
                <a:latin typeface="Univers Condensed Light" panose="020B0306020202040204" pitchFamily="34" charset="0"/>
                <a:ea typeface="Open Sans"/>
                <a:cs typeface="Times New Roman" panose="02020603050405020304" pitchFamily="18" charset="0"/>
                <a:sym typeface="Open Sans"/>
              </a:rPr>
              <a:t>Infant and Young Child Feeding in Emergencies </a:t>
            </a:r>
          </a:p>
          <a:p>
            <a:pPr algn="ctr" defTabSz="1507846" rtl="0">
              <a:buClr>
                <a:srgbClr val="000000"/>
              </a:buClr>
              <a:defRPr/>
            </a:pPr>
            <a:r>
              <a:rPr lang="en-US" sz="6596" b="1" dirty="0">
                <a:solidFill>
                  <a:srgbClr val="FFFFFF"/>
                </a:solidFill>
                <a:latin typeface="Univers Condensed Light" panose="020B0306020202040204" pitchFamily="34" charset="0"/>
                <a:ea typeface="Open Sans"/>
                <a:cs typeface="Times New Roman" panose="02020603050405020304" pitchFamily="18" charset="0"/>
                <a:sym typeface="Open Sans"/>
              </a:rPr>
              <a:t>(IYCF-E)</a:t>
            </a:r>
            <a:endParaRPr sz="6596" dirty="0">
              <a:solidFill>
                <a:srgbClr val="000000"/>
              </a:solidFill>
              <a:latin typeface="Univers Condensed Light" panose="020B0306020202040204" pitchFamily="34" charset="0"/>
              <a:ea typeface="Open Sans"/>
              <a:cs typeface="Times New Roman" panose="02020603050405020304" pitchFamily="18" charset="0"/>
              <a:sym typeface="Open Sans"/>
            </a:endParaRPr>
          </a:p>
        </p:txBody>
      </p:sp>
      <p:grpSp>
        <p:nvGrpSpPr>
          <p:cNvPr id="8" name="Group 7"/>
          <p:cNvGrpSpPr/>
          <p:nvPr/>
        </p:nvGrpSpPr>
        <p:grpSpPr>
          <a:xfrm>
            <a:off x="487536" y="1646403"/>
            <a:ext cx="5361074" cy="2202776"/>
            <a:chOff x="-70954" y="0"/>
            <a:chExt cx="1442147" cy="592455"/>
          </a:xfrm>
        </p:grpSpPr>
        <p:pic>
          <p:nvPicPr>
            <p:cNvPr id="9"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54" y="49077"/>
              <a:ext cx="427355" cy="427355"/>
            </a:xfrm>
            <a:prstGeom prst="rect">
              <a:avLst/>
            </a:prstGeom>
          </p:spPr>
        </p:pic>
        <p:sp>
          <p:nvSpPr>
            <p:cNvPr id="10" name="Text Box 2"/>
            <p:cNvSpPr txBox="1">
              <a:spLocks noChangeArrowheads="1"/>
            </p:cNvSpPr>
            <p:nvPr/>
          </p:nvSpPr>
          <p:spPr bwMode="auto">
            <a:xfrm>
              <a:off x="314553" y="0"/>
              <a:ext cx="1056640" cy="592455"/>
            </a:xfrm>
            <a:prstGeom prst="rect">
              <a:avLst/>
            </a:prstGeom>
            <a:noFill/>
            <a:ln w="9525">
              <a:noFill/>
              <a:miter lim="800000"/>
              <a:headEnd/>
              <a:tailEnd/>
            </a:ln>
          </p:spPr>
          <p:txBody>
            <a:bodyPr rot="0" vert="horz" wrap="square" lIns="150781" tIns="75390" rIns="150781" bIns="75390" anchor="t" anchorCtr="0">
              <a:noAutofit/>
            </a:bodyPr>
            <a:lstStyle/>
            <a:p>
              <a:pPr algn="l" defTabSz="1507846" rtl="0">
                <a:buClr>
                  <a:srgbClr val="000000"/>
                </a:buClr>
                <a:defRPr/>
              </a:pPr>
              <a:r>
                <a:rPr lang="en-US" sz="3958" b="1" dirty="0">
                  <a:solidFill>
                    <a:srgbClr val="7F7F7F"/>
                  </a:solidFill>
                  <a:latin typeface="Univers Condensed Light" panose="020B0306020202040204" pitchFamily="34" charset="0"/>
                  <a:ea typeface="Calibri" panose="020F0502020204030204" pitchFamily="34" charset="0"/>
                  <a:cs typeface="Times New Roman" panose="02020603050405020304" pitchFamily="18" charset="0"/>
                  <a:sym typeface="Arial"/>
                </a:rPr>
                <a:t>SUDAN</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3958" b="1" dirty="0">
                  <a:solidFill>
                    <a:srgbClr val="92D050"/>
                  </a:solidFill>
                  <a:latin typeface="Univers Condensed Light" panose="020B0306020202040204" pitchFamily="34" charset="0"/>
                  <a:ea typeface="Calibri" panose="020F0502020204030204" pitchFamily="34" charset="0"/>
                  <a:cs typeface="Times New Roman" panose="02020603050405020304" pitchFamily="18" charset="0"/>
                  <a:sym typeface="Arial"/>
                </a:rPr>
                <a:t>NUTRITION</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3958" b="1" dirty="0">
                  <a:solidFill>
                    <a:srgbClr val="7F7F7F"/>
                  </a:solidFill>
                  <a:latin typeface="Univers Condensed Light" panose="020B0306020202040204" pitchFamily="34" charset="0"/>
                  <a:ea typeface="Calibri" panose="020F0502020204030204" pitchFamily="34" charset="0"/>
                  <a:cs typeface="Times New Roman" panose="02020603050405020304" pitchFamily="18" charset="0"/>
                  <a:sym typeface="Arial"/>
                </a:rPr>
                <a:t>SECTOR</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1814" dirty="0">
                  <a:solidFill>
                    <a:srgbClr val="000000"/>
                  </a:solidFill>
                  <a:latin typeface="Univers Condensed Light" panose="020B0306020202040204" pitchFamily="34" charset="0"/>
                  <a:ea typeface="Calibri" panose="020F0502020204030204" pitchFamily="34" charset="0"/>
                  <a:cs typeface="Arial"/>
                  <a:sym typeface="Arial"/>
                </a:rPr>
                <a:t> </a:t>
              </a:r>
            </a:p>
          </p:txBody>
        </p:sp>
      </p:grpSp>
      <p:sp>
        <p:nvSpPr>
          <p:cNvPr id="11" name="Rectangle 10">
            <a:extLst>
              <a:ext uri="{FF2B5EF4-FFF2-40B4-BE49-F238E27FC236}">
                <a16:creationId xmlns:a16="http://schemas.microsoft.com/office/drawing/2014/main" id="{C67D243C-126B-4630-A885-3040223D3ABD}"/>
              </a:ext>
            </a:extLst>
          </p:cNvPr>
          <p:cNvSpPr/>
          <p:nvPr/>
        </p:nvSpPr>
        <p:spPr>
          <a:xfrm>
            <a:off x="4287744" y="9540348"/>
            <a:ext cx="5003179" cy="1206246"/>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617" dirty="0">
                <a:solidFill>
                  <a:schemeClr val="bg1">
                    <a:lumMod val="50000"/>
                  </a:schemeClr>
                </a:solidFill>
                <a:latin typeface="Univers Condensed Light" panose="020B0306020202040204" pitchFamily="34" charset="0"/>
              </a:rPr>
              <a:t>Infant</a:t>
            </a:r>
            <a:r>
              <a:rPr lang="en-US" dirty="0">
                <a:solidFill>
                  <a:schemeClr val="bg1">
                    <a:lumMod val="50000"/>
                  </a:schemeClr>
                </a:solidFill>
                <a:latin typeface="Univers Condensed Light" panose="020B0306020202040204" pitchFamily="34" charset="0"/>
              </a:rPr>
              <a:t> </a:t>
            </a:r>
          </a:p>
          <a:p>
            <a:pPr algn="ctr"/>
            <a:r>
              <a:rPr lang="en-US" dirty="0">
                <a:solidFill>
                  <a:schemeClr val="bg1">
                    <a:lumMod val="50000"/>
                  </a:schemeClr>
                </a:solidFill>
                <a:latin typeface="Univers Condensed Light" panose="020B0306020202040204" pitchFamily="34" charset="0"/>
              </a:rPr>
              <a:t>0 – 11 m of age</a:t>
            </a:r>
          </a:p>
        </p:txBody>
      </p:sp>
      <p:sp>
        <p:nvSpPr>
          <p:cNvPr id="12" name="Rectangle 11">
            <a:extLst>
              <a:ext uri="{FF2B5EF4-FFF2-40B4-BE49-F238E27FC236}">
                <a16:creationId xmlns:a16="http://schemas.microsoft.com/office/drawing/2014/main" id="{BF9FAEBB-F76E-43B4-BB67-A9CB4C9C08BA}"/>
              </a:ext>
            </a:extLst>
          </p:cNvPr>
          <p:cNvSpPr/>
          <p:nvPr/>
        </p:nvSpPr>
        <p:spPr>
          <a:xfrm>
            <a:off x="10456047" y="9540348"/>
            <a:ext cx="5003179" cy="1206246"/>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617" dirty="0">
                <a:solidFill>
                  <a:schemeClr val="bg1">
                    <a:lumMod val="50000"/>
                  </a:schemeClr>
                </a:solidFill>
                <a:latin typeface="Univers Condensed Light" panose="020B0306020202040204" pitchFamily="34" charset="0"/>
              </a:rPr>
              <a:t>Young child </a:t>
            </a:r>
          </a:p>
          <a:p>
            <a:pPr algn="ctr"/>
            <a:r>
              <a:rPr lang="en-US" dirty="0">
                <a:solidFill>
                  <a:schemeClr val="bg1">
                    <a:lumMod val="50000"/>
                  </a:schemeClr>
                </a:solidFill>
                <a:latin typeface="Univers Condensed Light" panose="020B0306020202040204" pitchFamily="34" charset="0"/>
              </a:rPr>
              <a:t> 12 – 23 m of 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04F90-CB32-4EBB-8005-1EFB06CED825}"/>
              </a:ext>
            </a:extLst>
          </p:cNvPr>
          <p:cNvSpPr>
            <a:spLocks noGrp="1"/>
          </p:cNvSpPr>
          <p:nvPr>
            <p:ph type="title"/>
          </p:nvPr>
        </p:nvSpPr>
        <p:spPr>
          <a:xfrm>
            <a:off x="411220" y="184368"/>
            <a:ext cx="18815414" cy="1069066"/>
          </a:xfrm>
        </p:spPr>
        <p:txBody>
          <a:bodyPr>
            <a:noAutofit/>
          </a:bodyPr>
          <a:lstStyle/>
          <a:p>
            <a:r>
              <a:rPr lang="en-US" sz="4617" dirty="0"/>
              <a:t>Breastfeeding </a:t>
            </a:r>
            <a:r>
              <a:rPr lang="en-US" sz="4617" dirty="0">
                <a:solidFill>
                  <a:srgbClr val="FFC000"/>
                </a:solidFill>
              </a:rPr>
              <a:t>SAVES LIVES </a:t>
            </a:r>
            <a:r>
              <a:rPr lang="en-US" sz="4617" dirty="0"/>
              <a:t>in emergencies all over the world and infants who are not breastfed are far more likely to get sick and die</a:t>
            </a:r>
          </a:p>
        </p:txBody>
      </p:sp>
      <p:graphicFrame>
        <p:nvGraphicFramePr>
          <p:cNvPr id="6" name="Group 2">
            <a:extLst>
              <a:ext uri="{FF2B5EF4-FFF2-40B4-BE49-F238E27FC236}">
                <a16:creationId xmlns:a16="http://schemas.microsoft.com/office/drawing/2014/main" id="{02380AB0-6982-4BBE-A958-8E958B62FFAD}"/>
              </a:ext>
            </a:extLst>
          </p:cNvPr>
          <p:cNvGraphicFramePr>
            <a:graphicFrameLocks noGrp="1"/>
          </p:cNvGraphicFramePr>
          <p:nvPr/>
        </p:nvGraphicFramePr>
        <p:xfrm>
          <a:off x="2081131" y="2958393"/>
          <a:ext cx="15475588" cy="8306237"/>
        </p:xfrm>
        <a:graphic>
          <a:graphicData uri="http://schemas.openxmlformats.org/drawingml/2006/table">
            <a:tbl>
              <a:tblPr>
                <a:tableStyleId>{616DA210-FB5B-4158-B5E0-FEB733F419BA}</a:tableStyleId>
              </a:tblPr>
              <a:tblGrid>
                <a:gridCol w="9046847">
                  <a:extLst>
                    <a:ext uri="{9D8B030D-6E8A-4147-A177-3AD203B41FA5}">
                      <a16:colId xmlns:a16="http://schemas.microsoft.com/office/drawing/2014/main" val="20000"/>
                    </a:ext>
                  </a:extLst>
                </a:gridCol>
                <a:gridCol w="6428741">
                  <a:extLst>
                    <a:ext uri="{9D8B030D-6E8A-4147-A177-3AD203B41FA5}">
                      <a16:colId xmlns:a16="http://schemas.microsoft.com/office/drawing/2014/main" val="20001"/>
                    </a:ext>
                  </a:extLst>
                </a:gridCol>
              </a:tblGrid>
              <a:tr h="10417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1" u="none" strike="noStrike" cap="none" normalizeH="0" baseline="0" dirty="0">
                          <a:ln>
                            <a:noFill/>
                          </a:ln>
                          <a:solidFill>
                            <a:schemeClr val="tx1"/>
                          </a:solidFill>
                          <a:effectLst/>
                        </a:rPr>
                        <a:t>Preventative interventions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YE" altLang="zh-CN" sz="2600" b="1" u="none" strike="noStrike" cap="none" normalizeH="0" baseline="0" dirty="0">
                          <a:ln>
                            <a:noFill/>
                          </a:ln>
                          <a:solidFill>
                            <a:schemeClr val="tx1"/>
                          </a:solidFill>
                          <a:effectLst/>
                        </a:rPr>
                        <a:t>التدخلات الوقائية </a:t>
                      </a:r>
                      <a:endParaRPr kumimoji="0" lang="en-AU" altLang="zh-CN" sz="2600" b="1"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1" u="none" strike="noStrike" cap="none" normalizeH="0" baseline="0" dirty="0">
                          <a:ln>
                            <a:noFill/>
                          </a:ln>
                          <a:solidFill>
                            <a:schemeClr val="tx1"/>
                          </a:solidFill>
                          <a:effectLst/>
                        </a:rPr>
                        <a:t>Proportion of under 5 deaths prevented</a:t>
                      </a:r>
                      <a:endParaRPr kumimoji="0" lang="ar-YE" altLang="zh-CN" sz="2600" b="1" u="none" strike="noStrike" cap="none" normalizeH="0" baseline="0" dirty="0">
                        <a:ln>
                          <a:noFill/>
                        </a:ln>
                        <a:solidFill>
                          <a:schemeClr val="tx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YE" altLang="zh-CN" sz="2600" b="1" u="none" strike="noStrike" cap="none" normalizeH="0" baseline="0" dirty="0">
                          <a:ln>
                            <a:noFill/>
                          </a:ln>
                          <a:solidFill>
                            <a:schemeClr val="tx1"/>
                          </a:solidFill>
                          <a:effectLst/>
                        </a:rPr>
                        <a:t>نسبة وفيات الأطفال الممكن تجنبها</a:t>
                      </a:r>
                      <a:endParaRPr kumimoji="0" lang="en-AU" altLang="zh-CN" sz="2600" b="1"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0"/>
                  </a:ext>
                </a:extLst>
              </a:tr>
              <a:tr h="10417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1" u="none" strike="noStrike" cap="none" normalizeH="0" baseline="0" dirty="0">
                          <a:ln>
                            <a:noFill/>
                          </a:ln>
                          <a:solidFill>
                            <a:schemeClr val="tx1"/>
                          </a:solidFill>
                          <a:effectLst/>
                        </a:rPr>
                        <a:t>Exclusive and continued breastfeeding </a:t>
                      </a:r>
                      <a:r>
                        <a:rPr kumimoji="0" lang="en-AU" altLang="zh-CN" sz="2600" b="0" u="none" strike="noStrike" cap="none" normalizeH="0" baseline="0" dirty="0">
                          <a:ln>
                            <a:noFill/>
                          </a:ln>
                          <a:solidFill>
                            <a:schemeClr val="tx1"/>
                          </a:solidFill>
                          <a:effectLst/>
                        </a:rPr>
                        <a:t>until 1 year of age</a:t>
                      </a:r>
                      <a:endParaRPr kumimoji="0" lang="ar-YE" altLang="zh-CN" sz="2000" b="0" u="none" strike="noStrike" cap="none" normalizeH="0" baseline="0" dirty="0">
                        <a:ln>
                          <a:noFill/>
                        </a:ln>
                        <a:solidFill>
                          <a:schemeClr val="tx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ar-YE" altLang="zh-CN" sz="2600" b="1" u="none" strike="noStrike" cap="none" normalizeH="0" baseline="0" dirty="0">
                          <a:ln>
                            <a:noFill/>
                          </a:ln>
                          <a:solidFill>
                            <a:schemeClr val="tx1"/>
                          </a:solidFill>
                          <a:effectLst/>
                        </a:rPr>
                        <a:t>الرضاعة الطبيعية الخالصة وإستمرار الرضاعة الطبيعية لعمر سنة.</a:t>
                      </a:r>
                      <a:r>
                        <a:rPr kumimoji="0" lang="ar-YE" altLang="zh-CN" sz="2600" b="0" u="none" strike="noStrike" cap="none" normalizeH="0" baseline="0" dirty="0">
                          <a:ln>
                            <a:noFill/>
                          </a:ln>
                          <a:solidFill>
                            <a:schemeClr val="tx1"/>
                          </a:solidFill>
                          <a:effectLst/>
                        </a:rPr>
                        <a:t> </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13%</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noFill/>
                  </a:tcPr>
                </a:tc>
                <a:extLst>
                  <a:ext uri="{0D108BD9-81ED-4DB2-BD59-A6C34878D82A}">
                    <a16:rowId xmlns:a16="http://schemas.microsoft.com/office/drawing/2014/main" val="10001"/>
                  </a:ext>
                </a:extLst>
              </a:tr>
              <a:tr h="960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Insecticide treated materials</a:t>
                      </a:r>
                      <a:r>
                        <a:rPr kumimoji="0" lang="ar-YE" altLang="zh-CN" sz="2600" b="0" u="none" strike="noStrike" cap="none" normalizeH="0" baseline="0" dirty="0">
                          <a:ln>
                            <a:noFill/>
                          </a:ln>
                          <a:solidFill>
                            <a:schemeClr val="tx1"/>
                          </a:solidFill>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ar-YE" altLang="zh-CN" sz="2600" b="0" u="none" strike="noStrike" cap="none" normalizeH="0" baseline="0" dirty="0">
                          <a:ln>
                            <a:noFill/>
                          </a:ln>
                          <a:solidFill>
                            <a:schemeClr val="tx1"/>
                          </a:solidFill>
                          <a:effectLst/>
                        </a:rPr>
                        <a:t>الناموسيات المشبعة بالمبيدات</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7%</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2"/>
                  </a:ext>
                </a:extLst>
              </a:tr>
              <a:tr h="960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1" u="none" strike="noStrike" cap="none" normalizeH="0" baseline="0" dirty="0">
                          <a:ln>
                            <a:noFill/>
                          </a:ln>
                          <a:solidFill>
                            <a:schemeClr val="tx1"/>
                          </a:solidFill>
                          <a:effectLst/>
                        </a:rPr>
                        <a:t>Appropriate complementary feeding</a:t>
                      </a:r>
                      <a:endParaRPr kumimoji="0" lang="ar-YE" altLang="zh-CN" sz="2600" b="1" u="none" strike="noStrike" cap="none" normalizeH="0" baseline="0" dirty="0">
                        <a:ln>
                          <a:noFill/>
                        </a:ln>
                        <a:solidFill>
                          <a:schemeClr val="tx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ar-YE" altLang="zh-CN" sz="2600" b="1" u="none" strike="noStrike" cap="none" normalizeH="0" baseline="0" dirty="0">
                          <a:ln>
                            <a:noFill/>
                          </a:ln>
                          <a:solidFill>
                            <a:schemeClr val="tx1"/>
                          </a:solidFill>
                          <a:effectLst/>
                        </a:rPr>
                        <a:t>التغذية التكميلية المثلى</a:t>
                      </a:r>
                      <a:endParaRPr kumimoji="0" lang="en-AU" altLang="zh-CN" sz="2600" b="1"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6%</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noFill/>
                  </a:tcPr>
                </a:tc>
                <a:extLst>
                  <a:ext uri="{0D108BD9-81ED-4DB2-BD59-A6C34878D82A}">
                    <a16:rowId xmlns:a16="http://schemas.microsoft.com/office/drawing/2014/main" val="10003"/>
                  </a:ext>
                </a:extLst>
              </a:tr>
              <a:tr h="557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Zinc</a:t>
                      </a:r>
                      <a:r>
                        <a:rPr kumimoji="0" lang="ar-YE" altLang="zh-CN" sz="2600" b="0" u="none" strike="noStrike" cap="none" normalizeH="0" baseline="0" dirty="0">
                          <a:ln>
                            <a:noFill/>
                          </a:ln>
                          <a:solidFill>
                            <a:schemeClr val="tx1"/>
                          </a:solidFill>
                          <a:effectLst/>
                        </a:rPr>
                        <a:t> </a:t>
                      </a:r>
                      <a:r>
                        <a:rPr kumimoji="0" lang="en-US" altLang="zh-CN" sz="2600" b="0" u="none" strike="noStrike" cap="none" normalizeH="0" baseline="0" dirty="0">
                          <a:ln>
                            <a:noFill/>
                          </a:ln>
                          <a:solidFill>
                            <a:schemeClr val="tx1"/>
                          </a:solidFill>
                          <a:effectLst/>
                        </a:rPr>
                        <a:t>  -  </a:t>
                      </a:r>
                      <a:r>
                        <a:rPr kumimoji="0" lang="ar-YE" altLang="zh-CN" sz="2600" b="0" u="none" strike="noStrike" cap="none" normalizeH="0" baseline="0" dirty="0">
                          <a:ln>
                            <a:noFill/>
                          </a:ln>
                          <a:solidFill>
                            <a:schemeClr val="tx1"/>
                          </a:solidFill>
                          <a:effectLst/>
                        </a:rPr>
                        <a:t>الزنك</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5%</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4"/>
                  </a:ext>
                </a:extLst>
              </a:tr>
              <a:tr h="557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Clean delivery</a:t>
                      </a:r>
                      <a:r>
                        <a:rPr kumimoji="0" lang="en-US" altLang="zh-CN" sz="2600" b="0" u="none" strike="noStrike" cap="none" normalizeH="0" baseline="0" dirty="0">
                          <a:ln>
                            <a:noFill/>
                          </a:ln>
                          <a:solidFill>
                            <a:schemeClr val="tx1"/>
                          </a:solidFill>
                          <a:effectLst/>
                        </a:rPr>
                        <a:t>  - </a:t>
                      </a:r>
                      <a:r>
                        <a:rPr kumimoji="0" lang="ar-YE" altLang="zh-CN" sz="2600" b="0" u="none" strike="noStrike" cap="none" normalizeH="0" baseline="0" dirty="0">
                          <a:ln>
                            <a:noFill/>
                          </a:ln>
                          <a:solidFill>
                            <a:schemeClr val="tx1"/>
                          </a:solidFill>
                          <a:effectLst/>
                        </a:rPr>
                        <a:t> الولادة النظيفة</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4%</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5"/>
                  </a:ext>
                </a:extLst>
              </a:tr>
              <a:tr h="557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Hib vaccine</a:t>
                      </a:r>
                      <a:r>
                        <a:rPr kumimoji="0" lang="ar-YE" altLang="zh-CN" sz="2600" b="0" u="none" strike="noStrike" cap="none" normalizeH="0" baseline="0" dirty="0">
                          <a:ln>
                            <a:noFill/>
                          </a:ln>
                          <a:solidFill>
                            <a:schemeClr val="tx1"/>
                          </a:solidFill>
                          <a:effectLst/>
                        </a:rPr>
                        <a:t> </a:t>
                      </a:r>
                      <a:r>
                        <a:rPr kumimoji="0" lang="en-US" altLang="zh-CN" sz="2600" b="0" u="none" strike="noStrike" cap="none" normalizeH="0" baseline="0" dirty="0">
                          <a:ln>
                            <a:noFill/>
                          </a:ln>
                          <a:solidFill>
                            <a:schemeClr val="tx1"/>
                          </a:solidFill>
                          <a:effectLst/>
                        </a:rPr>
                        <a:t> -  </a:t>
                      </a:r>
                      <a:r>
                        <a:rPr kumimoji="0" lang="ar-YE" altLang="zh-CN" sz="2600" b="0" u="none" strike="noStrike" cap="none" normalizeH="0" baseline="0" dirty="0">
                          <a:ln>
                            <a:noFill/>
                          </a:ln>
                          <a:solidFill>
                            <a:schemeClr val="tx1"/>
                          </a:solidFill>
                          <a:effectLst/>
                        </a:rPr>
                        <a:t>لقاح إلتهاب السحايا</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4%</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6"/>
                  </a:ext>
                </a:extLst>
              </a:tr>
              <a:tr h="7560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Water, sanitation, hygiene - </a:t>
                      </a:r>
                      <a:r>
                        <a:rPr kumimoji="0" lang="ar-YE" altLang="zh-CN" sz="2600" b="0" u="none" strike="noStrike" cap="none" normalizeH="0" baseline="0" dirty="0">
                          <a:ln>
                            <a:noFill/>
                          </a:ln>
                          <a:solidFill>
                            <a:schemeClr val="tx1"/>
                          </a:solidFill>
                          <a:effectLst/>
                        </a:rPr>
                        <a:t> المياة والنظافة والإصحاح البيئي </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3%</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7"/>
                  </a:ext>
                </a:extLst>
              </a:tr>
              <a:tr h="557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Antenatal steroids –</a:t>
                      </a:r>
                      <a:r>
                        <a:rPr kumimoji="0" lang="ar-YE" altLang="zh-CN" sz="2600" b="0" u="none" strike="noStrike" cap="none" normalizeH="0" baseline="0" dirty="0">
                          <a:ln>
                            <a:noFill/>
                          </a:ln>
                          <a:solidFill>
                            <a:schemeClr val="tx1"/>
                          </a:solidFill>
                          <a:effectLst/>
                        </a:rPr>
                        <a:t>إعطاء السترويدات قبل الولادة     </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3%</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8"/>
                  </a:ext>
                </a:extLst>
              </a:tr>
              <a:tr h="7560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Newborn temperature management - </a:t>
                      </a:r>
                      <a:r>
                        <a:rPr kumimoji="0" lang="ar-YE" altLang="zh-CN" sz="2600" b="0" u="none" strike="noStrike" cap="none" normalizeH="0" baseline="0" dirty="0">
                          <a:ln>
                            <a:noFill/>
                          </a:ln>
                          <a:solidFill>
                            <a:schemeClr val="tx1"/>
                          </a:solidFill>
                          <a:effectLst/>
                        </a:rPr>
                        <a:t> معالجة الحرارة بالمواليد </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2%</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09"/>
                  </a:ext>
                </a:extLst>
              </a:tr>
              <a:tr h="557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Vitamin A - </a:t>
                      </a:r>
                      <a:r>
                        <a:rPr kumimoji="0" lang="ar-YE" altLang="zh-CN" sz="2600" b="0" u="none" strike="noStrike" cap="none" normalizeH="0" baseline="0" dirty="0">
                          <a:ln>
                            <a:noFill/>
                          </a:ln>
                          <a:solidFill>
                            <a:schemeClr val="tx1"/>
                          </a:solidFill>
                          <a:effectLst/>
                        </a:rPr>
                        <a:t> فيتامين أ </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600" b="0" u="none" strike="noStrike" cap="none" normalizeH="0" baseline="0" dirty="0">
                          <a:ln>
                            <a:noFill/>
                          </a:ln>
                          <a:solidFill>
                            <a:schemeClr val="tx1"/>
                          </a:solidFill>
                          <a:effectLst/>
                        </a:rPr>
                        <a:t>2%</a:t>
                      </a:r>
                      <a:endParaRPr kumimoji="0" lang="en-AU" altLang="zh-CN" sz="2600" b="0" i="0" u="none" strike="noStrike" cap="none" normalizeH="0" baseline="0" dirty="0">
                        <a:ln>
                          <a:noFill/>
                        </a:ln>
                        <a:solidFill>
                          <a:schemeClr val="tx1"/>
                        </a:solidFill>
                        <a:effectLst/>
                        <a:latin typeface="Times New Roman" panose="02020603050405020304" pitchFamily="18" charset="0"/>
                        <a:ea typeface="Times New Roman" charset="0"/>
                        <a:cs typeface="Times New Roman" panose="02020603050405020304" pitchFamily="18" charset="0"/>
                      </a:endParaRPr>
                    </a:p>
                  </a:txBody>
                  <a:tcPr marL="148406" marR="148406" marT="77142" marB="77142" anchor="ctr" horzOverflow="overflow"/>
                </a:tc>
                <a:extLst>
                  <a:ext uri="{0D108BD9-81ED-4DB2-BD59-A6C34878D82A}">
                    <a16:rowId xmlns:a16="http://schemas.microsoft.com/office/drawing/2014/main" val="10010"/>
                  </a:ext>
                </a:extLst>
              </a:tr>
            </a:tbl>
          </a:graphicData>
        </a:graphic>
      </p:graphicFrame>
      <p:sp>
        <p:nvSpPr>
          <p:cNvPr id="7" name="TextBox 6">
            <a:extLst>
              <a:ext uri="{FF2B5EF4-FFF2-40B4-BE49-F238E27FC236}">
                <a16:creationId xmlns:a16="http://schemas.microsoft.com/office/drawing/2014/main" id="{A52E06B0-B2EF-4C93-9756-6A29F0AB62F4}"/>
              </a:ext>
            </a:extLst>
          </p:cNvPr>
          <p:cNvSpPr txBox="1"/>
          <p:nvPr/>
        </p:nvSpPr>
        <p:spPr>
          <a:xfrm>
            <a:off x="15504774" y="11455493"/>
            <a:ext cx="2179466" cy="447687"/>
          </a:xfrm>
          <a:prstGeom prst="rect">
            <a:avLst/>
          </a:prstGeom>
          <a:noFill/>
        </p:spPr>
        <p:txBody>
          <a:bodyPr wrap="square" rtlCol="0">
            <a:spAutoFit/>
          </a:bodyPr>
          <a:lstStyle/>
          <a:p>
            <a:r>
              <a:rPr lang="en-US" sz="2309" i="1" dirty="0"/>
              <a:t>Lancet 2003</a:t>
            </a:r>
          </a:p>
        </p:txBody>
      </p:sp>
    </p:spTree>
    <p:extLst>
      <p:ext uri="{BB962C8B-B14F-4D97-AF65-F5344CB8AC3E}">
        <p14:creationId xmlns:p14="http://schemas.microsoft.com/office/powerpoint/2010/main" val="1769716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C04F90-CB32-4EBB-8005-1EFB06CED825}"/>
              </a:ext>
            </a:extLst>
          </p:cNvPr>
          <p:cNvSpPr>
            <a:spLocks noGrp="1"/>
          </p:cNvSpPr>
          <p:nvPr>
            <p:ph type="title"/>
          </p:nvPr>
        </p:nvSpPr>
        <p:spPr>
          <a:xfrm>
            <a:off x="411220" y="140826"/>
            <a:ext cx="18815414" cy="1069066"/>
          </a:xfrm>
        </p:spPr>
        <p:txBody>
          <a:bodyPr>
            <a:noAutofit/>
          </a:bodyPr>
          <a:lstStyle/>
          <a:p>
            <a:r>
              <a:rPr lang="en-US" sz="4617" dirty="0"/>
              <a:t>Recommended feeding practices for infants and young children</a:t>
            </a:r>
          </a:p>
        </p:txBody>
      </p:sp>
      <p:pic>
        <p:nvPicPr>
          <p:cNvPr id="15" name="Content Placeholder 6">
            <a:extLst>
              <a:ext uri="{FF2B5EF4-FFF2-40B4-BE49-F238E27FC236}">
                <a16:creationId xmlns:a16="http://schemas.microsoft.com/office/drawing/2014/main" id="{75C1556F-E3D4-439E-ACD9-CCAD7FD17307}"/>
              </a:ext>
            </a:extLst>
          </p:cNvPr>
          <p:cNvPicPr>
            <a:picLocks noChangeAspect="1"/>
          </p:cNvPicPr>
          <p:nvPr/>
        </p:nvPicPr>
        <p:blipFill rotWithShape="1">
          <a:blip r:embed="rId2"/>
          <a:srcRect l="-3566" r="-2350"/>
          <a:stretch/>
        </p:blipFill>
        <p:spPr>
          <a:xfrm>
            <a:off x="4276690" y="3399459"/>
            <a:ext cx="6358120" cy="8184057"/>
          </a:xfrm>
          <a:prstGeom prst="rect">
            <a:avLst/>
          </a:prstGeom>
        </p:spPr>
      </p:pic>
      <p:sp>
        <p:nvSpPr>
          <p:cNvPr id="16" name="Oval Callout 2">
            <a:extLst>
              <a:ext uri="{FF2B5EF4-FFF2-40B4-BE49-F238E27FC236}">
                <a16:creationId xmlns:a16="http://schemas.microsoft.com/office/drawing/2014/main" id="{B5015A69-EA77-4524-A34F-780780FB0C39}"/>
              </a:ext>
            </a:extLst>
          </p:cNvPr>
          <p:cNvSpPr/>
          <p:nvPr/>
        </p:nvSpPr>
        <p:spPr>
          <a:xfrm>
            <a:off x="10634810" y="4376218"/>
            <a:ext cx="2769294" cy="2137287"/>
          </a:xfrm>
          <a:prstGeom prst="wedgeEllipseCallout">
            <a:avLst>
              <a:gd name="adj1" fmla="val -117693"/>
              <a:gd name="adj2" fmla="val 64314"/>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algn="ctr" defTabSz="1507846">
              <a:defRPr/>
            </a:pPr>
            <a:r>
              <a:rPr lang="en-US" sz="2968" dirty="0">
                <a:solidFill>
                  <a:prstClr val="white"/>
                </a:solidFill>
                <a:latin typeface="Univers Condensed Light" panose="020B0306020202040204" pitchFamily="34" charset="0"/>
              </a:rPr>
              <a:t>ONLY breastmilk</a:t>
            </a:r>
          </a:p>
        </p:txBody>
      </p:sp>
      <p:sp>
        <p:nvSpPr>
          <p:cNvPr id="17" name="Oval Callout 4">
            <a:extLst>
              <a:ext uri="{FF2B5EF4-FFF2-40B4-BE49-F238E27FC236}">
                <a16:creationId xmlns:a16="http://schemas.microsoft.com/office/drawing/2014/main" id="{14F47D0A-EF7F-4659-88EB-3450DDED3791}"/>
              </a:ext>
            </a:extLst>
          </p:cNvPr>
          <p:cNvSpPr/>
          <p:nvPr/>
        </p:nvSpPr>
        <p:spPr>
          <a:xfrm>
            <a:off x="11070318" y="6697689"/>
            <a:ext cx="4469238" cy="3657381"/>
          </a:xfrm>
          <a:prstGeom prst="wedgeEllipseCallout">
            <a:avLst>
              <a:gd name="adj1" fmla="val -117693"/>
              <a:gd name="adj2" fmla="val 64314"/>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algn="ctr" defTabSz="1507846">
              <a:defRPr/>
            </a:pPr>
            <a:r>
              <a:rPr lang="en-US" sz="2968" dirty="0">
                <a:solidFill>
                  <a:prstClr val="white"/>
                </a:solidFill>
                <a:latin typeface="Univers Condensed Light" panose="020B0306020202040204" pitchFamily="34" charset="0"/>
                <a:ea typeface="ＭＳ Ｐゴシック" charset="0"/>
              </a:rPr>
              <a:t>Other solids, semi-solids, liquids at 6 months with continued breastfeeding up to 2 years </a:t>
            </a:r>
          </a:p>
          <a:p>
            <a:pPr algn="ctr" defTabSz="1507846">
              <a:defRPr/>
            </a:pPr>
            <a:endParaRPr lang="en-US" sz="2968" dirty="0">
              <a:solidFill>
                <a:prstClr val="white"/>
              </a:solidFill>
              <a:latin typeface="Univers Condensed Light" panose="020B0306020202040204" pitchFamily="34" charset="0"/>
            </a:endParaRPr>
          </a:p>
        </p:txBody>
      </p:sp>
      <p:sp>
        <p:nvSpPr>
          <p:cNvPr id="18" name="TextBox 17">
            <a:extLst>
              <a:ext uri="{FF2B5EF4-FFF2-40B4-BE49-F238E27FC236}">
                <a16:creationId xmlns:a16="http://schemas.microsoft.com/office/drawing/2014/main" id="{6BB7C9D6-12BB-4D93-BD9B-7CC871659E07}"/>
              </a:ext>
            </a:extLst>
          </p:cNvPr>
          <p:cNvSpPr txBox="1"/>
          <p:nvPr/>
        </p:nvSpPr>
        <p:spPr>
          <a:xfrm>
            <a:off x="14089148" y="10355069"/>
            <a:ext cx="3443408" cy="346120"/>
          </a:xfrm>
          <a:prstGeom prst="rect">
            <a:avLst/>
          </a:prstGeom>
          <a:noFill/>
        </p:spPr>
        <p:txBody>
          <a:bodyPr wrap="square" rtlCol="0">
            <a:spAutoFit/>
          </a:bodyPr>
          <a:lstStyle/>
          <a:p>
            <a:r>
              <a:rPr lang="en-US" sz="1649" dirty="0">
                <a:solidFill>
                  <a:srgbClr val="000000"/>
                </a:solidFill>
                <a:latin typeface="Univers Condensed Light" panose="020B0306020202040204" pitchFamily="34" charset="0"/>
                <a:cs typeface="Calibri"/>
                <a:sym typeface="Times New Roman" charset="0"/>
              </a:rPr>
              <a:t>Source: GNC IFE training 2011</a:t>
            </a:r>
          </a:p>
        </p:txBody>
      </p:sp>
    </p:spTree>
    <p:extLst>
      <p:ext uri="{BB962C8B-B14F-4D97-AF65-F5344CB8AC3E}">
        <p14:creationId xmlns:p14="http://schemas.microsoft.com/office/powerpoint/2010/main" val="4216766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A0C594-21A6-419A-AD27-1116AC9C9A06}"/>
              </a:ext>
            </a:extLst>
          </p:cNvPr>
          <p:cNvSpPr>
            <a:spLocks noGrp="1"/>
          </p:cNvSpPr>
          <p:nvPr>
            <p:ph type="body" idx="1"/>
          </p:nvPr>
        </p:nvSpPr>
        <p:spPr>
          <a:xfrm>
            <a:off x="411219" y="2494777"/>
            <a:ext cx="19110319" cy="9183916"/>
          </a:xfrm>
        </p:spPr>
        <p:txBody>
          <a:bodyPr>
            <a:normAutofit/>
          </a:bodyPr>
          <a:lstStyle/>
          <a:p>
            <a:pPr marL="0" indent="0">
              <a:spcBef>
                <a:spcPts val="0"/>
              </a:spcBef>
              <a:buNone/>
            </a:pPr>
            <a:r>
              <a:rPr lang="en-US" sz="3958" dirty="0">
                <a:ea typeface="Times New Roman" panose="02020603050405020304" pitchFamily="18" charset="0"/>
              </a:rPr>
              <a:t>1. Optimal Nutrition</a:t>
            </a:r>
          </a:p>
          <a:p>
            <a:pPr marL="0" indent="0">
              <a:spcBef>
                <a:spcPts val="0"/>
              </a:spcBef>
              <a:buNone/>
            </a:pPr>
            <a:br>
              <a:rPr lang="en-US" sz="3958" dirty="0">
                <a:ea typeface="Times New Roman" panose="02020603050405020304" pitchFamily="18" charset="0"/>
              </a:rPr>
            </a:br>
            <a:r>
              <a:rPr lang="en-US" sz="3958" b="1" dirty="0">
                <a:solidFill>
                  <a:srgbClr val="00B050"/>
                </a:solidFill>
                <a:ea typeface="Times New Roman" panose="02020603050405020304" pitchFamily="18" charset="0"/>
              </a:rPr>
              <a:t>2. Improved Immunity.</a:t>
            </a:r>
            <a:br>
              <a:rPr lang="en-US" sz="3958" dirty="0">
                <a:ea typeface="Times New Roman" panose="02020603050405020304" pitchFamily="18" charset="0"/>
              </a:rPr>
            </a:br>
            <a:br>
              <a:rPr lang="en-US" sz="3958" dirty="0">
                <a:ea typeface="Times New Roman" panose="02020603050405020304" pitchFamily="18" charset="0"/>
              </a:rPr>
            </a:br>
            <a:r>
              <a:rPr lang="en-US" sz="3958" b="1" dirty="0">
                <a:solidFill>
                  <a:srgbClr val="00B050"/>
                </a:solidFill>
                <a:ea typeface="Times New Roman" panose="02020603050405020304" pitchFamily="18" charset="0"/>
              </a:rPr>
              <a:t>3. Enhanced Brain Development</a:t>
            </a:r>
          </a:p>
          <a:p>
            <a:pPr marL="0" indent="0">
              <a:spcBef>
                <a:spcPts val="0"/>
              </a:spcBef>
              <a:buNone/>
            </a:pPr>
            <a:br>
              <a:rPr lang="en-US" sz="3958" dirty="0">
                <a:ea typeface="Times New Roman" panose="02020603050405020304" pitchFamily="18" charset="0"/>
              </a:rPr>
            </a:br>
            <a:r>
              <a:rPr lang="en-US" sz="3958" dirty="0">
                <a:ea typeface="Times New Roman" panose="02020603050405020304" pitchFamily="18" charset="0"/>
              </a:rPr>
              <a:t>4. Reduced Risk of Chronic Diseases</a:t>
            </a:r>
          </a:p>
          <a:p>
            <a:pPr marL="0" indent="0">
              <a:spcBef>
                <a:spcPts val="0"/>
              </a:spcBef>
              <a:buNone/>
            </a:pPr>
            <a:br>
              <a:rPr lang="en-US" sz="3958" dirty="0">
                <a:ea typeface="Times New Roman" panose="02020603050405020304" pitchFamily="18" charset="0"/>
              </a:rPr>
            </a:br>
            <a:r>
              <a:rPr lang="en-US" sz="3958" b="1" dirty="0">
                <a:solidFill>
                  <a:srgbClr val="00B050"/>
                </a:solidFill>
                <a:ea typeface="Times New Roman" panose="02020603050405020304" pitchFamily="18" charset="0"/>
              </a:rPr>
              <a:t>5. Bonding</a:t>
            </a:r>
          </a:p>
          <a:p>
            <a:pPr marL="0" indent="0">
              <a:spcBef>
                <a:spcPts val="0"/>
              </a:spcBef>
              <a:buNone/>
            </a:pPr>
            <a:br>
              <a:rPr lang="en-US" sz="3958" dirty="0">
                <a:ea typeface="Times New Roman" panose="02020603050405020304" pitchFamily="18" charset="0"/>
              </a:rPr>
            </a:br>
            <a:r>
              <a:rPr lang="en-US" sz="3958" dirty="0">
                <a:ea typeface="Times New Roman" panose="02020603050405020304" pitchFamily="18" charset="0"/>
              </a:rPr>
              <a:t>6. Convenient and Economical</a:t>
            </a:r>
            <a:br>
              <a:rPr lang="en-US" sz="3958" dirty="0">
                <a:ea typeface="Times New Roman" panose="02020603050405020304" pitchFamily="18" charset="0"/>
              </a:rPr>
            </a:br>
            <a:br>
              <a:rPr lang="en-US" sz="3958" dirty="0">
                <a:ea typeface="Times New Roman" panose="02020603050405020304" pitchFamily="18" charset="0"/>
              </a:rPr>
            </a:br>
            <a:r>
              <a:rPr lang="en-US" sz="3958" dirty="0">
                <a:ea typeface="Times New Roman" panose="02020603050405020304" pitchFamily="18" charset="0"/>
              </a:rPr>
              <a:t>7. Environmentally Friendly</a:t>
            </a:r>
          </a:p>
          <a:p>
            <a:pPr marL="0" indent="0">
              <a:spcBef>
                <a:spcPts val="0"/>
              </a:spcBef>
              <a:buNone/>
            </a:pPr>
            <a:br>
              <a:rPr lang="en-US" sz="3958" dirty="0">
                <a:ea typeface="Times New Roman" panose="02020603050405020304" pitchFamily="18" charset="0"/>
              </a:rPr>
            </a:br>
            <a:r>
              <a:rPr lang="en-US" sz="3958" dirty="0">
                <a:ea typeface="Times New Roman" panose="02020603050405020304" pitchFamily="18" charset="0"/>
              </a:rPr>
              <a:t>8. Breast milk is always available at the right temperature and does not require any extra equipment or preparation. </a:t>
            </a:r>
            <a:endParaRPr lang="en-US" sz="5936" dirty="0"/>
          </a:p>
        </p:txBody>
      </p:sp>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p:txBody>
          <a:bodyPr>
            <a:normAutofit/>
          </a:bodyPr>
          <a:lstStyle/>
          <a:p>
            <a:r>
              <a:rPr lang="en-US" b="1" dirty="0">
                <a:solidFill>
                  <a:schemeClr val="bg1"/>
                </a:solidFill>
              </a:rPr>
              <a:t>Benefits of Breastfeeding</a:t>
            </a:r>
          </a:p>
        </p:txBody>
      </p:sp>
    </p:spTree>
    <p:extLst>
      <p:ext uri="{BB962C8B-B14F-4D97-AF65-F5344CB8AC3E}">
        <p14:creationId xmlns:p14="http://schemas.microsoft.com/office/powerpoint/2010/main" val="4202326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p:txBody>
          <a:bodyPr>
            <a:normAutofit/>
          </a:bodyPr>
          <a:lstStyle/>
          <a:p>
            <a:r>
              <a:rPr lang="en-US" b="1" dirty="0">
                <a:solidFill>
                  <a:schemeClr val="bg1"/>
                </a:solidFill>
              </a:rPr>
              <a:t>Challenges of Breastfeeding during emergency</a:t>
            </a:r>
          </a:p>
        </p:txBody>
      </p:sp>
      <p:sp>
        <p:nvSpPr>
          <p:cNvPr id="6" name="Content Placeholder 2">
            <a:extLst>
              <a:ext uri="{FF2B5EF4-FFF2-40B4-BE49-F238E27FC236}">
                <a16:creationId xmlns:a16="http://schemas.microsoft.com/office/drawing/2014/main" id="{60C502E1-A598-4D4B-9214-10C953842550}"/>
              </a:ext>
            </a:extLst>
          </p:cNvPr>
          <p:cNvSpPr txBox="1">
            <a:spLocks/>
          </p:cNvSpPr>
          <p:nvPr/>
        </p:nvSpPr>
        <p:spPr>
          <a:xfrm>
            <a:off x="239142" y="2275461"/>
            <a:ext cx="19625816" cy="8362476"/>
          </a:xfrm>
          <a:prstGeom prst="rect">
            <a:avLst/>
          </a:prstGeom>
          <a:noFill/>
          <a:ln>
            <a:noFill/>
          </a:ln>
        </p:spPr>
        <p:txBody>
          <a:bodyPr spcFirstLastPara="1" vert="horz" wrap="square" lIns="150756" tIns="75357" rIns="150756" bIns="75357" rtlCol="0" anchor="t" anchorCtr="0">
            <a:noAutofit/>
          </a:bodyPr>
          <a:lstStyle>
            <a:lvl1pPr marL="401638" lvl="0" indent="-288925" algn="l" defTabSz="914400" rtl="0" eaLnBrk="1" latinLnBrk="0" hangingPunct="1">
              <a:lnSpc>
                <a:spcPct val="90000"/>
              </a:lnSpc>
              <a:spcBef>
                <a:spcPts val="1000"/>
              </a:spcBef>
              <a:spcAft>
                <a:spcPts val="0"/>
              </a:spcAft>
              <a:buClr>
                <a:schemeClr val="dk1"/>
              </a:buClr>
              <a:buSzPts val="1800"/>
              <a:buFont typeface="Wingdings" panose="05000000000000000000" pitchFamily="2" charset="2"/>
              <a:buChar char="§"/>
              <a:defRPr sz="2800" kern="1200">
                <a:solidFill>
                  <a:schemeClr val="tx1"/>
                </a:solidFill>
                <a:latin typeface="Univers Condensed Light" panose="020B0306020202040204" pitchFamily="34" charset="0"/>
                <a:ea typeface="+mn-ea"/>
                <a:cs typeface="Times New Roman" panose="02020603050405020304" pitchFamily="18" charset="0"/>
              </a:defRPr>
            </a:lvl1pPr>
            <a:lvl2pPr marL="914377" lvl="1"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566" lvl="2"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754" lvl="3"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5943" lvl="4"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131" lvl="5"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320" lvl="6"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509" lvl="7"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697" lvl="8"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98" dirty="0">
                <a:ea typeface="Times New Roman" panose="02020603050405020304" pitchFamily="18" charset="0"/>
              </a:rPr>
              <a:t>1. </a:t>
            </a:r>
            <a:r>
              <a:rPr lang="en-US" sz="3298" b="1" dirty="0">
                <a:ea typeface="Times New Roman" panose="02020603050405020304" pitchFamily="18" charset="0"/>
              </a:rPr>
              <a:t>Emotional stress</a:t>
            </a:r>
            <a:r>
              <a:rPr lang="en-US" sz="3298" dirty="0">
                <a:ea typeface="Times New Roman" panose="02020603050405020304" pitchFamily="18" charset="0"/>
              </a:rPr>
              <a:t>: Emergencies often result in emotional stress, anxiety, and trauma that can impact a mother's ability to breastfeed effectively or reduce her milk supply.</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2. </a:t>
            </a:r>
            <a:r>
              <a:rPr lang="en-US" sz="3298" b="1" dirty="0"/>
              <a:t>Separation</a:t>
            </a:r>
            <a:r>
              <a:rPr lang="en-US" sz="3298" dirty="0">
                <a:ea typeface="Times New Roman" panose="02020603050405020304" pitchFamily="18" charset="0"/>
              </a:rPr>
              <a:t>: Separation from family members, displacement, or relocation can make it difficult for mothers to continue breastfeeding, as they may not have access to their infants or may be unable to maintain a stable breastfeeding routine.</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3. </a:t>
            </a:r>
            <a:r>
              <a:rPr lang="en-US" sz="3298" b="1" dirty="0"/>
              <a:t>Lack of privacy and support</a:t>
            </a:r>
            <a:r>
              <a:rPr lang="en-US" sz="3298" dirty="0">
                <a:ea typeface="Times New Roman" panose="02020603050405020304" pitchFamily="18" charset="0"/>
              </a:rPr>
              <a:t>: Emergencies can disrupt the usual social and cultural support networks that mothers rely on, leading to a lack of privacy, emotional support, or practical assistance with breastfeeding.</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4. </a:t>
            </a:r>
            <a:r>
              <a:rPr lang="en-US" sz="3298" b="1" dirty="0"/>
              <a:t>Malnutrition</a:t>
            </a:r>
            <a:r>
              <a:rPr lang="en-US" sz="3298" dirty="0">
                <a:ea typeface="Times New Roman" panose="02020603050405020304" pitchFamily="18" charset="0"/>
              </a:rPr>
              <a:t>: Mothers may become malnourished during emergencies, leading to a reduction in breast milk supply or quality.</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5. </a:t>
            </a:r>
            <a:r>
              <a:rPr lang="en-US" sz="3298" b="1" dirty="0"/>
              <a:t>Unsafe water, sanitation, and hygiene</a:t>
            </a:r>
            <a:r>
              <a:rPr lang="en-US" sz="3298" dirty="0">
                <a:ea typeface="Times New Roman" panose="02020603050405020304" pitchFamily="18" charset="0"/>
              </a:rPr>
              <a:t>: Emergencies can damage infrastructure and disrupt water supply and sanitation services, leading to an increased risk of waterborne diseases and infections that can affect the health of both mothers and infants.</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6. </a:t>
            </a:r>
            <a:r>
              <a:rPr lang="en-US" sz="3298" b="1" dirty="0"/>
              <a:t>Lack of access to healthcare</a:t>
            </a:r>
            <a:r>
              <a:rPr lang="en-US" sz="3298" dirty="0">
                <a:ea typeface="Times New Roman" panose="02020603050405020304" pitchFamily="18" charset="0"/>
              </a:rPr>
              <a:t>: Disruption of healthcare services and a lack of access to skilled breastfeeding support can make it difficult for mothers to address breastfeeding difficulties or access medication when needed.</a:t>
            </a:r>
            <a:endParaRPr lang="en-US" sz="3298" dirty="0">
              <a:ea typeface="Calibri" panose="020F0502020204030204" pitchFamily="34" charset="0"/>
            </a:endParaRPr>
          </a:p>
          <a:p>
            <a:pPr marL="0" indent="0">
              <a:spcBef>
                <a:spcPts val="0"/>
              </a:spcBef>
              <a:buNone/>
            </a:pPr>
            <a:r>
              <a:rPr lang="en-US" sz="3298" dirty="0">
                <a:ea typeface="Times New Roman" panose="02020603050405020304" pitchFamily="18" charset="0"/>
              </a:rPr>
              <a:t> </a:t>
            </a:r>
            <a:endParaRPr lang="en-US" sz="3298" dirty="0">
              <a:ea typeface="Calibri" panose="020F0502020204030204" pitchFamily="34" charset="0"/>
            </a:endParaRPr>
          </a:p>
          <a:p>
            <a:pPr marL="0" indent="0">
              <a:buNone/>
            </a:pPr>
            <a:r>
              <a:rPr lang="en-US" sz="3298" dirty="0">
                <a:ea typeface="Times New Roman" panose="02020603050405020304" pitchFamily="18" charset="0"/>
              </a:rPr>
              <a:t>7. </a:t>
            </a:r>
            <a:r>
              <a:rPr lang="en-US" sz="3298" b="1" dirty="0"/>
              <a:t>Infant and young child feeding (IYCF) misinformation</a:t>
            </a:r>
            <a:r>
              <a:rPr lang="en-US" sz="3298" dirty="0">
                <a:ea typeface="Times New Roman" panose="02020603050405020304" pitchFamily="18" charset="0"/>
              </a:rPr>
              <a:t>: Lack of knowledge, cultural beliefs, and unfounded rumors about breastfeeding and IYCF practices can be a significant barrier to effective breastfeeding during emergencies.</a:t>
            </a:r>
            <a:endParaRPr lang="en-US" sz="3298" dirty="0"/>
          </a:p>
        </p:txBody>
      </p:sp>
    </p:spTree>
    <p:extLst>
      <p:ext uri="{BB962C8B-B14F-4D97-AF65-F5344CB8AC3E}">
        <p14:creationId xmlns:p14="http://schemas.microsoft.com/office/powerpoint/2010/main" val="370832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a:xfrm>
            <a:off x="411220" y="290191"/>
            <a:ext cx="18815414" cy="1069066"/>
          </a:xfrm>
        </p:spPr>
        <p:txBody>
          <a:bodyPr>
            <a:noAutofit/>
          </a:bodyPr>
          <a:lstStyle/>
          <a:p>
            <a:r>
              <a:rPr lang="en-US" sz="4617" dirty="0">
                <a:solidFill>
                  <a:schemeClr val="bg1"/>
                </a:solidFill>
              </a:rPr>
              <a:t>Another big challenge, artificial feeding (</a:t>
            </a:r>
            <a:r>
              <a:rPr lang="en-US" sz="4617" dirty="0">
                <a:solidFill>
                  <a:srgbClr val="FFC000"/>
                </a:solidFill>
              </a:rPr>
              <a:t>Infant formula</a:t>
            </a:r>
            <a:r>
              <a:rPr lang="en-US" sz="4617" dirty="0">
                <a:solidFill>
                  <a:schemeClr val="bg1"/>
                </a:solidFill>
              </a:rPr>
              <a:t>)</a:t>
            </a:r>
            <a:br>
              <a:rPr lang="en-US" sz="4617" dirty="0">
                <a:solidFill>
                  <a:schemeClr val="bg1"/>
                </a:solidFill>
              </a:rPr>
            </a:br>
            <a:endParaRPr lang="en-US" sz="4617" dirty="0">
              <a:solidFill>
                <a:srgbClr val="FF0000"/>
              </a:solidFill>
            </a:endParaRPr>
          </a:p>
        </p:txBody>
      </p:sp>
      <p:sp>
        <p:nvSpPr>
          <p:cNvPr id="5" name="Content Placeholder 2">
            <a:extLst>
              <a:ext uri="{FF2B5EF4-FFF2-40B4-BE49-F238E27FC236}">
                <a16:creationId xmlns:a16="http://schemas.microsoft.com/office/drawing/2014/main" id="{092E34CF-286D-4012-96D9-834107F49D2C}"/>
              </a:ext>
            </a:extLst>
          </p:cNvPr>
          <p:cNvSpPr txBox="1">
            <a:spLocks/>
          </p:cNvSpPr>
          <p:nvPr/>
        </p:nvSpPr>
        <p:spPr>
          <a:xfrm>
            <a:off x="224109" y="2164800"/>
            <a:ext cx="19655883" cy="9904054"/>
          </a:xfrm>
          <a:prstGeom prst="rect">
            <a:avLst/>
          </a:prstGeom>
          <a:noFill/>
          <a:ln>
            <a:noFill/>
          </a:ln>
        </p:spPr>
        <p:txBody>
          <a:bodyPr spcFirstLastPara="1" vert="horz" wrap="square" lIns="150756" tIns="75357" rIns="150756" bIns="75357" rtlCol="0" anchor="t" anchorCtr="0">
            <a:normAutofit fontScale="77500" lnSpcReduction="20000"/>
          </a:bodyPr>
          <a:lstStyle>
            <a:lvl1pPr marL="401638" lvl="0" indent="-288925" algn="l" defTabSz="914400" rtl="0" eaLnBrk="1" latinLnBrk="0" hangingPunct="1">
              <a:lnSpc>
                <a:spcPct val="90000"/>
              </a:lnSpc>
              <a:spcBef>
                <a:spcPts val="1000"/>
              </a:spcBef>
              <a:spcAft>
                <a:spcPts val="0"/>
              </a:spcAft>
              <a:buClr>
                <a:schemeClr val="dk1"/>
              </a:buClr>
              <a:buSzPts val="1800"/>
              <a:buFont typeface="Wingdings" panose="05000000000000000000" pitchFamily="2" charset="2"/>
              <a:buChar char="§"/>
              <a:defRPr sz="2800" kern="1200">
                <a:solidFill>
                  <a:schemeClr val="tx1"/>
                </a:solidFill>
                <a:latin typeface="Univers Condensed Light" panose="020B0306020202040204" pitchFamily="34" charset="0"/>
                <a:ea typeface="+mn-ea"/>
                <a:cs typeface="Times New Roman" panose="02020603050405020304" pitchFamily="18" charset="0"/>
              </a:defRPr>
            </a:lvl1pPr>
            <a:lvl2pPr marL="914377" lvl="1"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566" lvl="2"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754" lvl="3"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5943" lvl="4"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131" lvl="5"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320" lvl="6"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509" lvl="7"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697" lvl="8"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607" b="1" dirty="0">
                <a:solidFill>
                  <a:srgbClr val="002060"/>
                </a:solidFill>
              </a:rPr>
              <a:t>Effect of artificial feeding on Breastfeeding</a:t>
            </a:r>
          </a:p>
          <a:p>
            <a:pPr marL="0" indent="0">
              <a:buNone/>
            </a:pPr>
            <a:endParaRPr lang="en-US" sz="3958" b="1" dirty="0">
              <a:solidFill>
                <a:srgbClr val="002060"/>
              </a:solidFill>
              <a:ea typeface="Times New Roman" panose="02020603050405020304" pitchFamily="18" charset="0"/>
            </a:endParaRPr>
          </a:p>
          <a:p>
            <a:pPr marL="565442" indent="-565442">
              <a:spcBef>
                <a:spcPts val="2968"/>
              </a:spcBef>
            </a:pPr>
            <a:r>
              <a:rPr lang="en-US" sz="4287" b="1" dirty="0"/>
              <a:t>Negative health outcomes</a:t>
            </a:r>
            <a:r>
              <a:rPr lang="en-US" sz="4287" dirty="0"/>
              <a:t>: (decreased immunity, delayed development, digestive issues, chronic diseases in adulthood)</a:t>
            </a:r>
          </a:p>
          <a:p>
            <a:pPr marL="565442" indent="-565442">
              <a:spcBef>
                <a:spcPts val="2968"/>
              </a:spcBef>
            </a:pPr>
            <a:r>
              <a:rPr lang="en-US" sz="4287" b="1" dirty="0"/>
              <a:t>Reduced milk production</a:t>
            </a:r>
            <a:r>
              <a:rPr lang="en-US" sz="4287" dirty="0"/>
              <a:t>: </a:t>
            </a:r>
            <a:r>
              <a:rPr lang="en-US" sz="4287" dirty="0">
                <a:solidFill>
                  <a:schemeClr val="bg1">
                    <a:lumMod val="65000"/>
                  </a:schemeClr>
                </a:solidFill>
              </a:rPr>
              <a:t>Breastfeeding works on a demand and supply basis. When a baby suckles at the breast, it signals the body to produce more milk. Formula feeding decreases the frequency and intensity of breastfeeding, leading to a decline in milk production. This can lead to a decrease or cessation of milk production, making it difficult to return to exclusive breastfeeding.</a:t>
            </a:r>
          </a:p>
          <a:p>
            <a:pPr marL="565442" indent="-565442">
              <a:spcBef>
                <a:spcPts val="2968"/>
              </a:spcBef>
            </a:pPr>
            <a:r>
              <a:rPr lang="en-US" sz="4287" b="1" dirty="0"/>
              <a:t>Latch and suckling</a:t>
            </a:r>
            <a:r>
              <a:rPr lang="en-US" sz="4287" dirty="0"/>
              <a:t>: </a:t>
            </a:r>
            <a:r>
              <a:rPr lang="en-US" sz="4287" dirty="0">
                <a:solidFill>
                  <a:schemeClr val="bg1">
                    <a:lumMod val="65000"/>
                  </a:schemeClr>
                </a:solidFill>
              </a:rPr>
              <a:t>Breastfeeding involves a complex interplay between the baby's ability to latch and suckle at the breast, and the milk-producing properties of the breast. Bottle feeding requires a different sucking technique. When babies are bottle-fed, they may have difficulty latching onto the breast and suckling effectively, leading to nipple confusion or refusal.</a:t>
            </a:r>
          </a:p>
          <a:p>
            <a:pPr marL="565442" indent="-565442">
              <a:spcBef>
                <a:spcPts val="2968"/>
              </a:spcBef>
            </a:pPr>
            <a:r>
              <a:rPr lang="en-US" sz="4287" b="1" dirty="0"/>
              <a:t>Hormonal regulation</a:t>
            </a:r>
            <a:r>
              <a:rPr lang="en-US" sz="4287" dirty="0"/>
              <a:t>: </a:t>
            </a:r>
            <a:r>
              <a:rPr lang="en-US" sz="4287" dirty="0">
                <a:solidFill>
                  <a:schemeClr val="bg1">
                    <a:lumMod val="65000"/>
                  </a:schemeClr>
                </a:solidFill>
              </a:rPr>
              <a:t>Breastfeeding triggers the release of hormones such as oxytocin and prolactin, which play a vital role in milk production, bonding, and emotional regulation. The reduced or absent stimulation of these hormones when formula feeding can lead to negative emotional and physical effects on both the mother and baby.</a:t>
            </a:r>
          </a:p>
          <a:p>
            <a:pPr marL="565442" indent="-565442">
              <a:spcBef>
                <a:spcPts val="2968"/>
              </a:spcBef>
            </a:pPr>
            <a:r>
              <a:rPr lang="en-US" sz="4287" b="1" dirty="0"/>
              <a:t>Infrequent feeding</a:t>
            </a:r>
            <a:r>
              <a:rPr lang="en-US" sz="4287" dirty="0">
                <a:solidFill>
                  <a:schemeClr val="bg1">
                    <a:lumMod val="65000"/>
                  </a:schemeClr>
                </a:solidFill>
              </a:rPr>
              <a:t>: Formula-fed babies are often fed on schedule, whereas breastfed babies feed on demand. This can result in infrequent</a:t>
            </a:r>
            <a:r>
              <a:rPr lang="en-US" sz="4287" dirty="0"/>
              <a:t> </a:t>
            </a:r>
            <a:r>
              <a:rPr lang="en-US" sz="4287" dirty="0">
                <a:solidFill>
                  <a:schemeClr val="bg1">
                    <a:lumMod val="65000"/>
                  </a:schemeClr>
                </a:solidFill>
              </a:rPr>
              <a:t>feeding and reduced stimulation of the breast, leading to decreased milk production over time.</a:t>
            </a:r>
          </a:p>
          <a:p>
            <a:pPr marL="565442" indent="-565442">
              <a:spcBef>
                <a:spcPts val="2968"/>
              </a:spcBef>
            </a:pPr>
            <a:r>
              <a:rPr lang="en-US" sz="4287" b="1" dirty="0"/>
              <a:t>Preference for BMS</a:t>
            </a:r>
            <a:r>
              <a:rPr lang="en-US" sz="4287" dirty="0"/>
              <a:t>: </a:t>
            </a:r>
            <a:r>
              <a:rPr lang="en-US" sz="4287" dirty="0">
                <a:solidFill>
                  <a:schemeClr val="bg1">
                    <a:lumMod val="65000"/>
                  </a:schemeClr>
                </a:solidFill>
              </a:rPr>
              <a:t>If a baby is given BMS early on, they may develop a preference for the taste and convenience of bottle feeding, which may result in a reluctance to breastfeed.</a:t>
            </a:r>
            <a:br>
              <a:rPr lang="en-US" sz="4287" dirty="0">
                <a:solidFill>
                  <a:schemeClr val="bg1">
                    <a:lumMod val="65000"/>
                  </a:schemeClr>
                </a:solidFill>
              </a:rPr>
            </a:br>
            <a:endParaRPr lang="en-US" sz="4617" dirty="0">
              <a:solidFill>
                <a:schemeClr val="bg1">
                  <a:lumMod val="65000"/>
                </a:schemeClr>
              </a:solidFill>
            </a:endParaRPr>
          </a:p>
        </p:txBody>
      </p:sp>
    </p:spTree>
    <p:extLst>
      <p:ext uri="{BB962C8B-B14F-4D97-AF65-F5344CB8AC3E}">
        <p14:creationId xmlns:p14="http://schemas.microsoft.com/office/powerpoint/2010/main" val="1973970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p:txBody>
          <a:bodyPr>
            <a:normAutofit/>
          </a:bodyPr>
          <a:lstStyle/>
          <a:p>
            <a:r>
              <a:rPr lang="en-US" b="1" dirty="0">
                <a:solidFill>
                  <a:schemeClr val="bg1"/>
                </a:solidFill>
              </a:rPr>
              <a:t>How </a:t>
            </a:r>
            <a:r>
              <a:rPr lang="en-US" dirty="0">
                <a:solidFill>
                  <a:schemeClr val="bg1"/>
                </a:solidFill>
              </a:rPr>
              <a:t>can NFIs</a:t>
            </a:r>
            <a:r>
              <a:rPr lang="en-US" b="1" dirty="0">
                <a:solidFill>
                  <a:schemeClr val="bg1"/>
                </a:solidFill>
              </a:rPr>
              <a:t> Sector support infant feeding</a:t>
            </a:r>
            <a:endParaRPr lang="en-US" b="1" i="1" dirty="0">
              <a:solidFill>
                <a:srgbClr val="FF0000"/>
              </a:solidFill>
            </a:endParaRPr>
          </a:p>
        </p:txBody>
      </p:sp>
      <p:sp>
        <p:nvSpPr>
          <p:cNvPr id="5" name="Content Placeholder 2">
            <a:extLst>
              <a:ext uri="{FF2B5EF4-FFF2-40B4-BE49-F238E27FC236}">
                <a16:creationId xmlns:a16="http://schemas.microsoft.com/office/drawing/2014/main" id="{2C9819F8-49DE-4685-ABD3-56D5DCB090F1}"/>
              </a:ext>
            </a:extLst>
          </p:cNvPr>
          <p:cNvSpPr txBox="1">
            <a:spLocks/>
          </p:cNvSpPr>
          <p:nvPr/>
        </p:nvSpPr>
        <p:spPr>
          <a:xfrm>
            <a:off x="725247" y="2330290"/>
            <a:ext cx="18187357" cy="9814455"/>
          </a:xfrm>
          <a:prstGeom prst="rect">
            <a:avLst/>
          </a:prstGeom>
          <a:noFill/>
          <a:ln>
            <a:noFill/>
          </a:ln>
        </p:spPr>
        <p:txBody>
          <a:bodyPr spcFirstLastPara="1" vert="horz" wrap="square" lIns="150756" tIns="75357" rIns="150756" bIns="75357" rtlCol="0" anchor="t" anchorCtr="0">
            <a:normAutofit/>
          </a:bodyPr>
          <a:lstStyle>
            <a:lvl1pPr marL="401638" lvl="0" indent="-288925" algn="l" defTabSz="914400" rtl="0" eaLnBrk="1" latinLnBrk="0" hangingPunct="1">
              <a:lnSpc>
                <a:spcPct val="90000"/>
              </a:lnSpc>
              <a:spcBef>
                <a:spcPts val="1000"/>
              </a:spcBef>
              <a:spcAft>
                <a:spcPts val="0"/>
              </a:spcAft>
              <a:buClr>
                <a:schemeClr val="dk1"/>
              </a:buClr>
              <a:buSzPts val="1800"/>
              <a:buFont typeface="Wingdings" panose="05000000000000000000" pitchFamily="2" charset="2"/>
              <a:buChar char="§"/>
              <a:defRPr sz="2800" kern="1200">
                <a:solidFill>
                  <a:schemeClr val="tx1"/>
                </a:solidFill>
                <a:latin typeface="Univers Condensed Light" panose="020B0306020202040204" pitchFamily="34" charset="0"/>
                <a:ea typeface="+mn-ea"/>
                <a:cs typeface="Times New Roman" panose="02020603050405020304" pitchFamily="18" charset="0"/>
              </a:defRPr>
            </a:lvl1pPr>
            <a:lvl2pPr marL="914377" lvl="1"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566" lvl="2"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754" lvl="3"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5943" lvl="4"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131" lvl="5"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320" lvl="6"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509" lvl="7"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697" lvl="8"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753923" indent="-753923">
              <a:spcBef>
                <a:spcPts val="1979"/>
              </a:spcBef>
              <a:buFont typeface="+mj-lt"/>
              <a:buAutoNum type="arabicPeriod"/>
            </a:pPr>
            <a:r>
              <a:rPr lang="en-US" sz="3463" b="1" dirty="0"/>
              <a:t>Providing maternal and childcare kits: </a:t>
            </a:r>
            <a:r>
              <a:rPr lang="en-US" sz="3463" dirty="0">
                <a:solidFill>
                  <a:schemeClr val="bg1">
                    <a:lumMod val="65000"/>
                  </a:schemeClr>
                </a:solidFill>
              </a:rPr>
              <a:t>The NFI sector can provide maternal and childcare kits that contain items such as breastfeeding support items, and hygiene items. These kits can help ensure that mothers have access to the necessary items to initiate and maintain exclusive breastfeeding and maintain appropriate hygiene during emergency situations. </a:t>
            </a:r>
          </a:p>
          <a:p>
            <a:pPr marL="753923" indent="-753923">
              <a:spcBef>
                <a:spcPts val="1979"/>
              </a:spcBef>
              <a:buFont typeface="+mj-lt"/>
              <a:buAutoNum type="arabicPeriod"/>
            </a:pPr>
            <a:r>
              <a:rPr lang="en-US" sz="3463" b="1" dirty="0"/>
              <a:t>Providing materials for safe storage and preparation of food: </a:t>
            </a:r>
            <a:r>
              <a:rPr lang="en-US" sz="3463" dirty="0">
                <a:solidFill>
                  <a:schemeClr val="bg1">
                    <a:lumMod val="65000"/>
                  </a:schemeClr>
                </a:solidFill>
              </a:rPr>
              <a:t>The NFI sector can provide materials for the safe storage and preparation of food, such as cooking utensils, fuel-efficient stoves, and clean water containers. These materials can help ensure that caregivers can safely store and prepare food for their infants and young children, reducing the risk of food contamination. </a:t>
            </a:r>
          </a:p>
          <a:p>
            <a:pPr marL="753923" indent="-753923">
              <a:spcBef>
                <a:spcPts val="1979"/>
              </a:spcBef>
              <a:buFont typeface="+mj-lt"/>
              <a:buAutoNum type="arabicPeriod"/>
            </a:pPr>
            <a:r>
              <a:rPr lang="en-US" sz="3463" b="1" dirty="0"/>
              <a:t>Providing infant and young child feeding kits: </a:t>
            </a:r>
            <a:r>
              <a:rPr lang="en-US" sz="3463" dirty="0">
                <a:solidFill>
                  <a:schemeClr val="bg1">
                    <a:lumMod val="65000"/>
                  </a:schemeClr>
                </a:solidFill>
              </a:rPr>
              <a:t>The NFI sector can provide infant and young child feeding kits containing items such as cups and utensils. These kits can help mothers who are unable to breastfeed or need to supplement with formula. </a:t>
            </a:r>
          </a:p>
          <a:p>
            <a:pPr marL="753923" indent="-753923">
              <a:spcBef>
                <a:spcPts val="1979"/>
              </a:spcBef>
              <a:buFont typeface="+mj-lt"/>
              <a:buAutoNum type="arabicPeriod"/>
            </a:pPr>
            <a:r>
              <a:rPr lang="en-US" sz="3463" b="1" dirty="0"/>
              <a:t>Providing protection for breastfeeding mothers: </a:t>
            </a:r>
            <a:r>
              <a:rPr lang="en-US" sz="3463" dirty="0">
                <a:solidFill>
                  <a:schemeClr val="bg1">
                    <a:lumMod val="65000"/>
                  </a:schemeClr>
                </a:solidFill>
              </a:rPr>
              <a:t>The NFI sector can provide protection for breastfeeding mothers, such as breastfeeding cover-ups or secluded areas for breastfeeding. These items can help mothers feel more comfortable breastfeeding in public spaces or emergency shelters.</a:t>
            </a:r>
          </a:p>
          <a:p>
            <a:pPr marL="753923" indent="-753923">
              <a:spcBef>
                <a:spcPts val="1979"/>
              </a:spcBef>
              <a:buFont typeface="+mj-lt"/>
              <a:buAutoNum type="arabicPeriod"/>
            </a:pPr>
            <a:r>
              <a:rPr lang="en-US" sz="3463" dirty="0">
                <a:solidFill>
                  <a:srgbClr val="00B050"/>
                </a:solidFill>
              </a:rPr>
              <a:t>Prioritize pregnant and lactating mothers in NFI’s interventions </a:t>
            </a:r>
          </a:p>
          <a:p>
            <a:pPr marL="753923" indent="-753923">
              <a:buFont typeface="+mj-lt"/>
              <a:buAutoNum type="arabicPeriod"/>
            </a:pPr>
            <a:r>
              <a:rPr lang="en-US" sz="3463" dirty="0">
                <a:solidFill>
                  <a:srgbClr val="00B050"/>
                </a:solidFill>
              </a:rPr>
              <a:t>Monitor and report on any violations to the BMS code</a:t>
            </a:r>
          </a:p>
        </p:txBody>
      </p:sp>
    </p:spTree>
    <p:extLst>
      <p:ext uri="{BB962C8B-B14F-4D97-AF65-F5344CB8AC3E}">
        <p14:creationId xmlns:p14="http://schemas.microsoft.com/office/powerpoint/2010/main" val="1260157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a:xfrm>
            <a:off x="493464" y="172962"/>
            <a:ext cx="18733169" cy="1178829"/>
          </a:xfrm>
        </p:spPr>
        <p:txBody>
          <a:bodyPr>
            <a:normAutofit/>
          </a:bodyPr>
          <a:lstStyle/>
          <a:p>
            <a:r>
              <a:rPr lang="en-US" sz="5277" dirty="0">
                <a:solidFill>
                  <a:schemeClr val="bg1"/>
                </a:solidFill>
              </a:rPr>
              <a:t>International Code of Marketing of Breast Milk Substitutes </a:t>
            </a:r>
            <a:endParaRPr lang="en-US" sz="5277" i="1" dirty="0">
              <a:solidFill>
                <a:srgbClr val="FF0000"/>
              </a:solidFill>
            </a:endParaRPr>
          </a:p>
        </p:txBody>
      </p:sp>
      <p:pic>
        <p:nvPicPr>
          <p:cNvPr id="4" name="Picture 3" descr="C:\Users\Christine Fernandes\Documents\IYCF-E Trainings\Images for training slides\The Code.png">
            <a:extLst>
              <a:ext uri="{FF2B5EF4-FFF2-40B4-BE49-F238E27FC236}">
                <a16:creationId xmlns:a16="http://schemas.microsoft.com/office/drawing/2014/main" id="{7F281BD0-ACE0-43EC-9A89-936616FCE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97" y="3309603"/>
            <a:ext cx="5238107" cy="7800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8BCECC-CDC3-4E4B-BBC7-A94A6674EBBC}"/>
              </a:ext>
            </a:extLst>
          </p:cNvPr>
          <p:cNvSpPr/>
          <p:nvPr/>
        </p:nvSpPr>
        <p:spPr>
          <a:xfrm>
            <a:off x="8983406" y="3942433"/>
            <a:ext cx="8074197" cy="4159921"/>
          </a:xfrm>
          <a:prstGeom prst="rect">
            <a:avLst/>
          </a:prstGeom>
        </p:spPr>
        <p:txBody>
          <a:bodyPr wrap="square">
            <a:spAutoFit/>
          </a:bodyPr>
          <a:lstStyle/>
          <a:p>
            <a:pPr>
              <a:lnSpc>
                <a:spcPct val="150000"/>
              </a:lnSpc>
            </a:pPr>
            <a:endParaRPr lang="en-GB" sz="3298" dirty="0"/>
          </a:p>
          <a:p>
            <a:r>
              <a:rPr lang="en-GB" sz="5936" b="1" dirty="0">
                <a:solidFill>
                  <a:srgbClr val="FF0000"/>
                </a:solidFill>
              </a:rPr>
              <a:t>NO untargeted distribution of BMS</a:t>
            </a:r>
          </a:p>
          <a:p>
            <a:endParaRPr lang="en-GB" sz="5277" dirty="0"/>
          </a:p>
          <a:p>
            <a:pPr>
              <a:lnSpc>
                <a:spcPct val="150000"/>
              </a:lnSpc>
            </a:pPr>
            <a:endParaRPr lang="en-GB" sz="3298" dirty="0"/>
          </a:p>
        </p:txBody>
      </p:sp>
    </p:spTree>
    <p:extLst>
      <p:ext uri="{BB962C8B-B14F-4D97-AF65-F5344CB8AC3E}">
        <p14:creationId xmlns:p14="http://schemas.microsoft.com/office/powerpoint/2010/main" val="1502505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E1B-68E2-48FF-B1CD-98391E304113}"/>
              </a:ext>
            </a:extLst>
          </p:cNvPr>
          <p:cNvSpPr>
            <a:spLocks noGrp="1"/>
          </p:cNvSpPr>
          <p:nvPr>
            <p:ph type="title"/>
          </p:nvPr>
        </p:nvSpPr>
        <p:spPr/>
        <p:txBody>
          <a:bodyPr>
            <a:normAutofit/>
          </a:bodyPr>
          <a:lstStyle/>
          <a:p>
            <a:r>
              <a:rPr lang="en-US" sz="5277" dirty="0">
                <a:solidFill>
                  <a:schemeClr val="bg1"/>
                </a:solidFill>
              </a:rPr>
              <a:t>Monitoring BMS in Emergency Situations</a:t>
            </a:r>
            <a:endParaRPr lang="en-US" sz="5277" i="1" dirty="0">
              <a:solidFill>
                <a:srgbClr val="FF0000"/>
              </a:solidFill>
            </a:endParaRPr>
          </a:p>
        </p:txBody>
      </p:sp>
      <p:sp>
        <p:nvSpPr>
          <p:cNvPr id="7" name="Content Placeholder 2">
            <a:extLst>
              <a:ext uri="{FF2B5EF4-FFF2-40B4-BE49-F238E27FC236}">
                <a16:creationId xmlns:a16="http://schemas.microsoft.com/office/drawing/2014/main" id="{2EA5817D-D76E-4B0A-8A08-A94207509736}"/>
              </a:ext>
            </a:extLst>
          </p:cNvPr>
          <p:cNvSpPr txBox="1">
            <a:spLocks/>
          </p:cNvSpPr>
          <p:nvPr/>
        </p:nvSpPr>
        <p:spPr>
          <a:xfrm>
            <a:off x="624665" y="2377284"/>
            <a:ext cx="19244346" cy="8988131"/>
          </a:xfrm>
          <a:prstGeom prst="rect">
            <a:avLst/>
          </a:prstGeom>
          <a:noFill/>
          <a:ln>
            <a:noFill/>
          </a:ln>
        </p:spPr>
        <p:txBody>
          <a:bodyPr spcFirstLastPara="1" vert="horz" wrap="square" lIns="150756" tIns="75357" rIns="150756" bIns="75357" rtlCol="0" anchor="t" anchorCtr="0">
            <a:normAutofit fontScale="92500" lnSpcReduction="20000"/>
          </a:bodyPr>
          <a:lstStyle>
            <a:lvl1pPr marL="401638" lvl="0" indent="-288925" algn="l" defTabSz="914400" rtl="0" eaLnBrk="1" latinLnBrk="0" hangingPunct="1">
              <a:lnSpc>
                <a:spcPct val="90000"/>
              </a:lnSpc>
              <a:spcBef>
                <a:spcPts val="1000"/>
              </a:spcBef>
              <a:spcAft>
                <a:spcPts val="0"/>
              </a:spcAft>
              <a:buClr>
                <a:schemeClr val="dk1"/>
              </a:buClr>
              <a:buSzPts val="1800"/>
              <a:buFont typeface="Wingdings" panose="05000000000000000000" pitchFamily="2" charset="2"/>
              <a:buChar char="§"/>
              <a:defRPr sz="2800" kern="1200">
                <a:solidFill>
                  <a:schemeClr val="tx1"/>
                </a:solidFill>
                <a:latin typeface="Univers Condensed Light" panose="020B0306020202040204" pitchFamily="34" charset="0"/>
                <a:ea typeface="+mn-ea"/>
                <a:cs typeface="Times New Roman" panose="02020603050405020304" pitchFamily="18" charset="0"/>
              </a:defRPr>
            </a:lvl1pPr>
            <a:lvl2pPr marL="914377" lvl="1"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566" lvl="2"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754" lvl="3"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5943" lvl="4"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131" lvl="5"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320" lvl="6"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509" lvl="7"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697" lvl="8" indent="-342891"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2910980" indent="0" fontAlgn="base">
              <a:spcBef>
                <a:spcPts val="0"/>
              </a:spcBef>
              <a:buClr>
                <a:srgbClr val="231F20"/>
              </a:buClr>
              <a:buSzPts val="550"/>
              <a:buNone/>
              <a:tabLst>
                <a:tab pos="296334" algn="l"/>
              </a:tabLst>
            </a:pPr>
            <a:r>
              <a:rPr lang="en-US" sz="4947" b="1" dirty="0">
                <a:solidFill>
                  <a:srgbClr val="C00000"/>
                </a:solidFill>
                <a:ea typeface="Calibri Light" panose="020F0302020204030204" pitchFamily="34" charset="0"/>
              </a:rPr>
              <a:t>NFIs partners to Report All violations to the Breast milk substitute code</a:t>
            </a:r>
          </a:p>
          <a:p>
            <a:pPr marL="0" marR="2910980" indent="0" fontAlgn="base">
              <a:spcBef>
                <a:spcPts val="0"/>
              </a:spcBef>
              <a:buClr>
                <a:srgbClr val="231F20"/>
              </a:buClr>
              <a:buSzPts val="550"/>
              <a:buNone/>
              <a:tabLst>
                <a:tab pos="296334" algn="l"/>
              </a:tabLst>
            </a:pPr>
            <a:endParaRPr lang="en-US" sz="3298" b="1" u="sng" dirty="0">
              <a:solidFill>
                <a:srgbClr val="231F20"/>
              </a:solidFill>
              <a:ea typeface="Calibri Light" panose="020F0302020204030204" pitchFamily="34" charset="0"/>
            </a:endParaRPr>
          </a:p>
          <a:p>
            <a:pPr marL="0" marR="2910980" indent="0" fontAlgn="base">
              <a:spcBef>
                <a:spcPts val="0"/>
              </a:spcBef>
              <a:buClr>
                <a:srgbClr val="231F20"/>
              </a:buClr>
              <a:buSzPts val="550"/>
              <a:buNone/>
              <a:tabLst>
                <a:tab pos="296334" algn="l"/>
              </a:tabLst>
            </a:pPr>
            <a:r>
              <a:rPr lang="en-US" sz="3298" b="1" u="sng" dirty="0">
                <a:solidFill>
                  <a:srgbClr val="231F20"/>
                </a:solidFill>
                <a:ea typeface="Calibri Light" panose="020F0302020204030204" pitchFamily="34" charset="0"/>
              </a:rPr>
              <a:t>Types of violation</a:t>
            </a:r>
          </a:p>
          <a:p>
            <a:pPr marL="0" marR="2910980" indent="0" fontAlgn="base">
              <a:spcBef>
                <a:spcPts val="0"/>
              </a:spcBef>
              <a:buClr>
                <a:srgbClr val="231F20"/>
              </a:buClr>
              <a:buSzPts val="550"/>
              <a:buNone/>
              <a:tabLst>
                <a:tab pos="296334" algn="l"/>
              </a:tabLst>
            </a:pPr>
            <a:endParaRPr lang="en-US" sz="2638" dirty="0">
              <a:solidFill>
                <a:srgbClr val="231F20"/>
              </a:solidFill>
              <a:ea typeface="Calibri Light" panose="020F030202020403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Donations</a:t>
            </a:r>
            <a:r>
              <a:rPr lang="en-US" sz="3628" dirty="0">
                <a:solidFill>
                  <a:srgbClr val="231F20"/>
                </a:solidFill>
                <a:ea typeface="Calibri Light" panose="020F0302020204030204" pitchFamily="34" charset="0"/>
                <a:cs typeface="Arial" panose="020B0604020202020204" pitchFamily="34" charset="0"/>
              </a:rPr>
              <a:t> of the BMS/bottles/teats from agencies, government, donors, </a:t>
            </a:r>
            <a:r>
              <a:rPr lang="en-US" sz="3628" dirty="0" err="1">
                <a:solidFill>
                  <a:srgbClr val="231F20"/>
                </a:solidFill>
                <a:ea typeface="Calibri Light" panose="020F0302020204030204" pitchFamily="34" charset="0"/>
                <a:cs typeface="Arial" panose="020B0604020202020204" pitchFamily="34" charset="0"/>
              </a:rPr>
              <a:t>etc</a:t>
            </a:r>
            <a:r>
              <a:rPr lang="en-US" sz="3628" dirty="0">
                <a:solidFill>
                  <a:srgbClr val="231F20"/>
                </a:solidFill>
                <a:ea typeface="Calibri Light" panose="020F0302020204030204" pitchFamily="34" charset="0"/>
                <a:cs typeface="Arial" panose="020B0604020202020204" pitchFamily="34" charset="0"/>
              </a:rPr>
              <a:t>;</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Accepting</a:t>
            </a:r>
            <a:r>
              <a:rPr lang="en-US" sz="3628" dirty="0">
                <a:solidFill>
                  <a:srgbClr val="231F20"/>
                </a:solidFill>
                <a:ea typeface="Calibri Light" panose="020F0302020204030204" pitchFamily="34" charset="0"/>
                <a:cs typeface="Arial" panose="020B0604020202020204" pitchFamily="34" charset="0"/>
              </a:rPr>
              <a:t> unsolicited donations of BMS/bottles/teats;</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Blanket distribution </a:t>
            </a:r>
            <a:r>
              <a:rPr lang="en-US" sz="3628" dirty="0">
                <a:solidFill>
                  <a:srgbClr val="231F20"/>
                </a:solidFill>
                <a:ea typeface="Calibri Light" panose="020F0302020204030204" pitchFamily="34" charset="0"/>
                <a:cs typeface="Arial" panose="020B0604020202020204" pitchFamily="34" charset="0"/>
              </a:rPr>
              <a:t>of unsolicited or free supplies of BMS/bottles/teats;</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dirty="0">
                <a:solidFill>
                  <a:srgbClr val="231F20"/>
                </a:solidFill>
                <a:ea typeface="Calibri Light" panose="020F0302020204030204" pitchFamily="34" charset="0"/>
                <a:cs typeface="Arial" panose="020B0604020202020204" pitchFamily="34" charset="0"/>
              </a:rPr>
              <a:t>Distribution of formula that has been properly procured </a:t>
            </a:r>
            <a:r>
              <a:rPr lang="en-US" sz="3628" b="1" dirty="0">
                <a:solidFill>
                  <a:srgbClr val="231F20"/>
                </a:solidFill>
                <a:ea typeface="Calibri Light" panose="020F0302020204030204" pitchFamily="34" charset="0"/>
                <a:cs typeface="Arial" panose="020B0604020202020204" pitchFamily="34" charset="0"/>
              </a:rPr>
              <a:t>other</a:t>
            </a:r>
            <a:r>
              <a:rPr lang="en-US" sz="3628" dirty="0">
                <a:solidFill>
                  <a:srgbClr val="231F20"/>
                </a:solidFill>
                <a:ea typeface="Calibri Light" panose="020F0302020204030204" pitchFamily="34" charset="0"/>
                <a:cs typeface="Arial" panose="020B0604020202020204" pitchFamily="34" charset="0"/>
              </a:rPr>
              <a:t> than to </a:t>
            </a:r>
            <a:r>
              <a:rPr lang="en-US" sz="3628" b="1" dirty="0">
                <a:solidFill>
                  <a:srgbClr val="231F20"/>
                </a:solidFill>
                <a:ea typeface="Calibri Light" panose="020F0302020204030204" pitchFamily="34" charset="0"/>
                <a:cs typeface="Arial" panose="020B0604020202020204" pitchFamily="34" charset="0"/>
              </a:rPr>
              <a:t>mothers and babies</a:t>
            </a:r>
            <a:r>
              <a:rPr lang="en-US" sz="3628" dirty="0">
                <a:solidFill>
                  <a:srgbClr val="231F20"/>
                </a:solidFill>
                <a:ea typeface="Calibri Light" panose="020F0302020204030204" pitchFamily="34" charset="0"/>
                <a:cs typeface="Arial" panose="020B0604020202020204" pitchFamily="34" charset="0"/>
              </a:rPr>
              <a:t> that have been professionally assessed as requiring formula </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Donations of complementary </a:t>
            </a:r>
            <a:r>
              <a:rPr lang="en-US" sz="3628" dirty="0">
                <a:solidFill>
                  <a:srgbClr val="231F20"/>
                </a:solidFill>
                <a:ea typeface="Calibri Light" panose="020F0302020204030204" pitchFamily="34" charset="0"/>
                <a:cs typeface="Arial" panose="020B0604020202020204" pitchFamily="34" charset="0"/>
              </a:rPr>
              <a:t>food to children 0-5 months;</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Distribution of milk products </a:t>
            </a:r>
            <a:r>
              <a:rPr lang="en-US" sz="3628" dirty="0">
                <a:solidFill>
                  <a:srgbClr val="231F20"/>
                </a:solidFill>
                <a:ea typeface="Calibri Light" panose="020F0302020204030204" pitchFamily="34" charset="0"/>
                <a:cs typeface="Arial" panose="020B0604020202020204" pitchFamily="34" charset="0"/>
              </a:rPr>
              <a:t>(incl. dried) that can be potentially used as BMS to general population;</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dirty="0">
                <a:solidFill>
                  <a:srgbClr val="231F20"/>
                </a:solidFill>
                <a:ea typeface="Calibri Light" panose="020F0302020204030204" pitchFamily="34" charset="0"/>
                <a:cs typeface="Arial" panose="020B0604020202020204" pitchFamily="34" charset="0"/>
              </a:rPr>
              <a:t>Distribution of infant formula with less than </a:t>
            </a:r>
            <a:r>
              <a:rPr lang="en-US" sz="3628" b="1" dirty="0">
                <a:solidFill>
                  <a:srgbClr val="231F20"/>
                </a:solidFill>
                <a:ea typeface="Calibri Light" panose="020F0302020204030204" pitchFamily="34" charset="0"/>
                <a:cs typeface="Arial" panose="020B0604020202020204" pitchFamily="34" charset="0"/>
              </a:rPr>
              <a:t>6 months shelf life</a:t>
            </a:r>
            <a:r>
              <a:rPr lang="en-US" sz="3628" dirty="0">
                <a:solidFill>
                  <a:srgbClr val="231F20"/>
                </a:solidFill>
                <a:ea typeface="Calibri Light" panose="020F0302020204030204" pitchFamily="34" charset="0"/>
                <a:cs typeface="Arial" panose="020B0604020202020204" pitchFamily="34" charset="0"/>
              </a:rPr>
              <a:t>;</a:t>
            </a: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Inadequate labelling </a:t>
            </a:r>
            <a:r>
              <a:rPr lang="en-US" sz="3628" dirty="0">
                <a:solidFill>
                  <a:srgbClr val="231F20"/>
                </a:solidFill>
                <a:ea typeface="Calibri Light" panose="020F0302020204030204" pitchFamily="34" charset="0"/>
                <a:cs typeface="Arial" panose="020B0604020202020204" pitchFamily="34" charset="0"/>
              </a:rPr>
              <a:t>(no health hazard warning, inappropriate language, no statement on BF superiority, no info on safe preparation, etc.)</a:t>
            </a:r>
            <a:endParaRPr lang="en-US" sz="4287" dirty="0">
              <a:ea typeface="EB Garamond" panose="020B0604020202020204" pitchFamily="2" charset="0"/>
              <a:cs typeface="Arial" panose="020B0604020202020204" pitchFamily="34" charset="0"/>
            </a:endParaRPr>
          </a:p>
          <a:p>
            <a:pPr marR="2910980" fontAlgn="base">
              <a:spcBef>
                <a:spcPts val="1979"/>
              </a:spcBef>
              <a:spcAft>
                <a:spcPts val="989"/>
              </a:spcAft>
              <a:buClr>
                <a:srgbClr val="231F20"/>
              </a:buClr>
              <a:buSzPct val="71000"/>
              <a:buFont typeface="Wingdings" panose="05000000000000000000" pitchFamily="2" charset="2"/>
              <a:buChar char="q"/>
              <a:tabLst>
                <a:tab pos="296334" algn="l"/>
              </a:tabLst>
            </a:pPr>
            <a:r>
              <a:rPr lang="en-US" sz="3628" b="1" dirty="0">
                <a:solidFill>
                  <a:srgbClr val="231F20"/>
                </a:solidFill>
                <a:ea typeface="Calibri Light" panose="020F0302020204030204" pitchFamily="34" charset="0"/>
                <a:cs typeface="Arial" panose="020B0604020202020204" pitchFamily="34" charset="0"/>
              </a:rPr>
              <a:t>Promotion of BMS </a:t>
            </a:r>
            <a:r>
              <a:rPr lang="en-US" sz="3628" dirty="0">
                <a:solidFill>
                  <a:srgbClr val="231F20"/>
                </a:solidFill>
                <a:ea typeface="Calibri Light" panose="020F0302020204030204" pitchFamily="34" charset="0"/>
                <a:cs typeface="Arial" panose="020B0604020202020204" pitchFamily="34" charset="0"/>
              </a:rPr>
              <a:t>at the distribution point (displays, logos, </a:t>
            </a:r>
            <a:r>
              <a:rPr lang="en-US" sz="3628" dirty="0" err="1">
                <a:solidFill>
                  <a:srgbClr val="231F20"/>
                </a:solidFill>
                <a:ea typeface="Calibri Light" panose="020F0302020204030204" pitchFamily="34" charset="0"/>
                <a:cs typeface="Arial" panose="020B0604020202020204" pitchFamily="34" charset="0"/>
              </a:rPr>
              <a:t>etc</a:t>
            </a:r>
            <a:r>
              <a:rPr lang="en-US" sz="3628" dirty="0">
                <a:solidFill>
                  <a:srgbClr val="231F20"/>
                </a:solidFill>
                <a:ea typeface="Calibri Light" panose="020F0302020204030204" pitchFamily="34" charset="0"/>
                <a:cs typeface="Arial" panose="020B0604020202020204" pitchFamily="34" charset="0"/>
              </a:rPr>
              <a:t>,);</a:t>
            </a:r>
            <a:endParaRPr lang="en-US" sz="4287" dirty="0">
              <a:ea typeface="EB Garamond" panose="020B0604020202020204" pitchFamily="2" charset="0"/>
              <a:cs typeface="Arial" panose="020B0604020202020204" pitchFamily="34" charset="0"/>
            </a:endParaRPr>
          </a:p>
          <a:p>
            <a:endParaRPr lang="en-US" sz="7256" dirty="0"/>
          </a:p>
        </p:txBody>
      </p:sp>
    </p:spTree>
    <p:extLst>
      <p:ext uri="{BB962C8B-B14F-4D97-AF65-F5344CB8AC3E}">
        <p14:creationId xmlns:p14="http://schemas.microsoft.com/office/powerpoint/2010/main" val="4077844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62C4C0-AB43-4B63-ABC7-AF261C4BB2D5}"/>
              </a:ext>
            </a:extLst>
          </p:cNvPr>
          <p:cNvSpPr>
            <a:spLocks noGrp="1"/>
          </p:cNvSpPr>
          <p:nvPr>
            <p:ph type="subTitle" idx="1"/>
          </p:nvPr>
        </p:nvSpPr>
        <p:spPr>
          <a:xfrm>
            <a:off x="3473351" y="8692779"/>
            <a:ext cx="12807354" cy="1765817"/>
          </a:xfrm>
        </p:spPr>
        <p:txBody>
          <a:bodyPr>
            <a:normAutofit/>
          </a:bodyPr>
          <a:lstStyle/>
          <a:p>
            <a:r>
              <a:rPr lang="en-US" sz="5936" b="1" dirty="0">
                <a:solidFill>
                  <a:schemeClr val="bg1"/>
                </a:solidFill>
                <a:latin typeface="Univers Condensed Light" panose="020B0306020202040204" pitchFamily="34" charset="0"/>
              </a:rPr>
              <a:t>Thank You</a:t>
            </a:r>
          </a:p>
        </p:txBody>
      </p:sp>
      <p:grpSp>
        <p:nvGrpSpPr>
          <p:cNvPr id="4" name="Group 3">
            <a:extLst>
              <a:ext uri="{FF2B5EF4-FFF2-40B4-BE49-F238E27FC236}">
                <a16:creationId xmlns:a16="http://schemas.microsoft.com/office/drawing/2014/main" id="{53532ADC-6BB6-4A4F-96A1-492893D26133}"/>
              </a:ext>
            </a:extLst>
          </p:cNvPr>
          <p:cNvGrpSpPr/>
          <p:nvPr/>
        </p:nvGrpSpPr>
        <p:grpSpPr>
          <a:xfrm>
            <a:off x="452343" y="1670050"/>
            <a:ext cx="7031866" cy="3029321"/>
            <a:chOff x="-80910" y="-99235"/>
            <a:chExt cx="1281613" cy="536026"/>
          </a:xfrm>
        </p:grpSpPr>
        <p:pic>
          <p:nvPicPr>
            <p:cNvPr id="5" name="Graphic 6">
              <a:extLst>
                <a:ext uri="{FF2B5EF4-FFF2-40B4-BE49-F238E27FC236}">
                  <a16:creationId xmlns:a16="http://schemas.microsoft.com/office/drawing/2014/main" id="{DCB3814E-7332-4F0D-9E43-B9358E1527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10" y="-99235"/>
              <a:ext cx="395463" cy="395463"/>
            </a:xfrm>
            <a:prstGeom prst="rect">
              <a:avLst/>
            </a:prstGeom>
          </p:spPr>
        </p:pic>
        <p:sp>
          <p:nvSpPr>
            <p:cNvPr id="6" name="Text Box 2">
              <a:extLst>
                <a:ext uri="{FF2B5EF4-FFF2-40B4-BE49-F238E27FC236}">
                  <a16:creationId xmlns:a16="http://schemas.microsoft.com/office/drawing/2014/main" id="{011811A9-54F7-4326-BCFD-A917BDB56C4F}"/>
                </a:ext>
              </a:extLst>
            </p:cNvPr>
            <p:cNvSpPr txBox="1">
              <a:spLocks noChangeArrowheads="1"/>
            </p:cNvSpPr>
            <p:nvPr/>
          </p:nvSpPr>
          <p:spPr bwMode="auto">
            <a:xfrm>
              <a:off x="314553" y="0"/>
              <a:ext cx="886150" cy="436791"/>
            </a:xfrm>
            <a:prstGeom prst="rect">
              <a:avLst/>
            </a:prstGeom>
            <a:noFill/>
            <a:ln w="9525">
              <a:noFill/>
              <a:miter lim="800000"/>
              <a:headEnd/>
              <a:tailEnd/>
            </a:ln>
          </p:spPr>
          <p:txBody>
            <a:bodyPr rot="0" vert="horz" wrap="square" lIns="150781" tIns="75390" rIns="150781" bIns="75390" anchor="t" anchorCtr="0">
              <a:noAutofit/>
            </a:bodyPr>
            <a:lstStyle/>
            <a:p>
              <a:pPr algn="l" defTabSz="1507846" rtl="0">
                <a:buClr>
                  <a:srgbClr val="000000"/>
                </a:buClr>
                <a:defRPr/>
              </a:pPr>
              <a:r>
                <a:rPr lang="en-US" sz="3958" b="1" dirty="0">
                  <a:solidFill>
                    <a:srgbClr val="7F7F7F"/>
                  </a:solidFill>
                  <a:latin typeface="Univers Condensed Light" panose="020B0306020202040204" pitchFamily="34" charset="0"/>
                  <a:ea typeface="Calibri" panose="020F0502020204030204" pitchFamily="34" charset="0"/>
                  <a:cs typeface="Times New Roman" panose="02020603050405020304" pitchFamily="18" charset="0"/>
                  <a:sym typeface="Arial"/>
                </a:rPr>
                <a:t>SUDAN</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3958" b="1" dirty="0">
                  <a:solidFill>
                    <a:srgbClr val="92D050"/>
                  </a:solidFill>
                  <a:latin typeface="Univers Condensed Light" panose="020B0306020202040204" pitchFamily="34" charset="0"/>
                  <a:ea typeface="Calibri" panose="020F0502020204030204" pitchFamily="34" charset="0"/>
                  <a:cs typeface="Times New Roman" panose="02020603050405020304" pitchFamily="18" charset="0"/>
                  <a:sym typeface="Arial"/>
                </a:rPr>
                <a:t>NUTRITION</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3958" b="1" dirty="0">
                  <a:solidFill>
                    <a:srgbClr val="7F7F7F"/>
                  </a:solidFill>
                  <a:latin typeface="Univers Condensed Light" panose="020B0306020202040204" pitchFamily="34" charset="0"/>
                  <a:ea typeface="Calibri" panose="020F0502020204030204" pitchFamily="34" charset="0"/>
                  <a:cs typeface="Times New Roman" panose="02020603050405020304" pitchFamily="18" charset="0"/>
                  <a:sym typeface="Arial"/>
                </a:rPr>
                <a:t>SECTOR</a:t>
              </a:r>
              <a:endParaRPr lang="en-US" sz="3958" dirty="0">
                <a:solidFill>
                  <a:srgbClr val="000000"/>
                </a:solidFill>
                <a:latin typeface="Univers Condensed Light" panose="020B0306020202040204" pitchFamily="34" charset="0"/>
                <a:ea typeface="Calibri" panose="020F0502020204030204" pitchFamily="34" charset="0"/>
                <a:cs typeface="Times New Roman" panose="02020603050405020304" pitchFamily="18" charset="0"/>
                <a:sym typeface="Arial"/>
              </a:endParaRPr>
            </a:p>
            <a:p>
              <a:pPr algn="l" defTabSz="1507846" rtl="0">
                <a:buClr>
                  <a:srgbClr val="000000"/>
                </a:buClr>
                <a:defRPr/>
              </a:pPr>
              <a:r>
                <a:rPr lang="en-US" sz="3958" dirty="0">
                  <a:solidFill>
                    <a:srgbClr val="000000"/>
                  </a:solidFill>
                  <a:latin typeface="Univers Condensed Light" panose="020B0306020202040204" pitchFamily="34" charset="0"/>
                  <a:ea typeface="Calibri" panose="020F0502020204030204" pitchFamily="34" charset="0"/>
                  <a:cs typeface="Arial"/>
                  <a:sym typeface="Arial"/>
                </a:rPr>
                <a:t> </a:t>
              </a:r>
              <a:endParaRPr lang="en-US" sz="1649" dirty="0">
                <a:solidFill>
                  <a:srgbClr val="000000"/>
                </a:solidFill>
                <a:latin typeface="Univers Condensed Light" panose="020B0306020202040204" pitchFamily="34" charset="0"/>
                <a:ea typeface="Calibri" panose="020F0502020204030204" pitchFamily="34" charset="0"/>
                <a:cs typeface="Arial"/>
                <a:sym typeface="Arial"/>
              </a:endParaRPr>
            </a:p>
          </p:txBody>
        </p:sp>
      </p:grpSp>
    </p:spTree>
    <p:extLst>
      <p:ext uri="{BB962C8B-B14F-4D97-AF65-F5344CB8AC3E}">
        <p14:creationId xmlns:p14="http://schemas.microsoft.com/office/powerpoint/2010/main" val="139162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6D2DDF7-7893-6E48-4AFE-A276A966CB2B}"/>
              </a:ext>
            </a:extLst>
          </p:cNvPr>
          <p:cNvPicPr>
            <a:picLocks noChangeAspect="1"/>
          </p:cNvPicPr>
          <p:nvPr/>
        </p:nvPicPr>
        <p:blipFill rotWithShape="1">
          <a:blip r:embed="rId3">
            <a:extLst>
              <a:ext uri="{28A0092B-C50C-407E-A947-70E740481C1C}">
                <a14:useLocalDpi xmlns:a14="http://schemas.microsoft.com/office/drawing/2010/main" val="0"/>
              </a:ext>
            </a:extLst>
          </a:blip>
          <a:srcRect t="4494"/>
          <a:stretch/>
        </p:blipFill>
        <p:spPr>
          <a:xfrm>
            <a:off x="450848" y="4212771"/>
            <a:ext cx="10346278" cy="8539016"/>
          </a:xfrm>
          <a:prstGeom prst="rect">
            <a:avLst/>
          </a:prstGeom>
        </p:spPr>
      </p:pic>
      <p:pic>
        <p:nvPicPr>
          <p:cNvPr id="4" name="Picture 5">
            <a:extLst>
              <a:ext uri="{FF2B5EF4-FFF2-40B4-BE49-F238E27FC236}">
                <a16:creationId xmlns:a16="http://schemas.microsoft.com/office/drawing/2014/main" id="{7ABA2E0B-6562-8042-58A5-5575953552CC}"/>
              </a:ext>
            </a:extLst>
          </p:cNvPr>
          <p:cNvPicPr>
            <a:picLocks noChangeAspect="1"/>
          </p:cNvPicPr>
          <p:nvPr/>
        </p:nvPicPr>
        <p:blipFill rotWithShape="1">
          <a:blip r:embed="rId4">
            <a:extLst>
              <a:ext uri="{28A0092B-C50C-407E-A947-70E740481C1C}">
                <a14:useLocalDpi xmlns:a14="http://schemas.microsoft.com/office/drawing/2010/main" val="0"/>
              </a:ext>
            </a:extLst>
          </a:blip>
          <a:srcRect r="3944"/>
          <a:stretch/>
        </p:blipFill>
        <p:spPr>
          <a:xfrm>
            <a:off x="450849" y="1514476"/>
            <a:ext cx="10346279" cy="2502204"/>
          </a:xfrm>
          <a:prstGeom prst="rect">
            <a:avLst/>
          </a:prstGeom>
        </p:spPr>
      </p:pic>
      <p:sp>
        <p:nvSpPr>
          <p:cNvPr id="2" name="object 2"/>
          <p:cNvSpPr txBox="1">
            <a:spLocks noGrp="1"/>
          </p:cNvSpPr>
          <p:nvPr>
            <p:ph type="title"/>
          </p:nvPr>
        </p:nvSpPr>
        <p:spPr>
          <a:xfrm>
            <a:off x="7385050" y="30627"/>
            <a:ext cx="12190023" cy="1324721"/>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Situation</a:t>
            </a:r>
            <a:r>
              <a:rPr lang="en-US" sz="7200" b="1" spc="-405">
                <a:latin typeface="Roboto" panose="02000000000000000000" pitchFamily="2" charset="0"/>
                <a:cs typeface="Roboto" panose="02000000000000000000" pitchFamily="2" charset="0"/>
              </a:rPr>
              <a:t> </a:t>
            </a:r>
            <a:r>
              <a:rPr lang="en-US" sz="6600" b="1" spc="-405">
                <a:solidFill>
                  <a:schemeClr val="tx1"/>
                </a:solidFill>
                <a:latin typeface="Roboto" panose="02000000000000000000" pitchFamily="2" charset="0"/>
                <a:cs typeface="Roboto" panose="02000000000000000000" pitchFamily="2" charset="0"/>
              </a:rPr>
              <a:t>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
        <p:nvSpPr>
          <p:cNvPr id="15" name="TextBox 14">
            <a:extLst>
              <a:ext uri="{FF2B5EF4-FFF2-40B4-BE49-F238E27FC236}">
                <a16:creationId xmlns:a16="http://schemas.microsoft.com/office/drawing/2014/main" id="{AF18885C-59DE-DC9B-B6E2-CC9EEF3CC241}"/>
              </a:ext>
            </a:extLst>
          </p:cNvPr>
          <p:cNvSpPr txBox="1">
            <a:spLocks/>
          </p:cNvSpPr>
          <p:nvPr/>
        </p:nvSpPr>
        <p:spPr>
          <a:xfrm>
            <a:off x="11155680" y="1787039"/>
            <a:ext cx="8419393" cy="10618291"/>
          </a:xfrm>
          <a:prstGeom prst="rect">
            <a:avLst/>
          </a:prstGeom>
          <a:noFill/>
        </p:spPr>
        <p:txBody>
          <a:bodyPr wrap="square">
            <a:spAutoFit/>
          </a:bodyPr>
          <a:lstStyle/>
          <a:p>
            <a:pPr marL="289563" indent="-289563" algn="l">
              <a:spcAft>
                <a:spcPts val="2400"/>
              </a:spcAft>
              <a:buFont typeface="Arial" panose="020B0604020202020204" pitchFamily="34" charset="0"/>
              <a:buChar char="•"/>
              <a:tabLst>
                <a:tab pos="386084" algn="l"/>
              </a:tabLst>
            </a:pPr>
            <a:r>
              <a:rPr lang="en-US" sz="2600" dirty="0">
                <a:latin typeface="Proxima Nova Lt" panose="02000506030000020004" pitchFamily="50" charset="0"/>
                <a:ea typeface="Lato Light" panose="020F0502020204030203" pitchFamily="34" charset="0"/>
                <a:cs typeface="Lato Light" panose="020F0502020204030203" pitchFamily="34" charset="0"/>
              </a:rPr>
              <a:t>Two and a half months into the SAF-RSF conflict, more than </a:t>
            </a:r>
            <a:r>
              <a:rPr lang="en-US" sz="2600" b="1" dirty="0">
                <a:latin typeface="Proxima Nova Rg" panose="02000506030000020004" pitchFamily="50" charset="0"/>
                <a:ea typeface="Lato Light" panose="020F0502020204030203" pitchFamily="34" charset="0"/>
                <a:cs typeface="Lato Light" panose="020F0502020204030203" pitchFamily="34" charset="0"/>
              </a:rPr>
              <a:t>2.9</a:t>
            </a:r>
            <a:r>
              <a:rPr lang="en-GB" sz="2600" b="1" dirty="0">
                <a:latin typeface="Proxima Nova Rg" panose="02000506030000020004" pitchFamily="50" charset="0"/>
                <a:ea typeface="Lato Light" panose="020F0502020204030203" pitchFamily="34" charset="0"/>
                <a:cs typeface="Lato Light" panose="020F0502020204030203" pitchFamily="34" charset="0"/>
              </a:rPr>
              <a:t> million people </a:t>
            </a:r>
            <a:r>
              <a:rPr lang="en-GB" sz="2600" dirty="0">
                <a:latin typeface="Proxima Nova Lt" panose="02000506030000020004" pitchFamily="50" charset="0"/>
                <a:ea typeface="Lato Light" panose="020F0502020204030203" pitchFamily="34" charset="0"/>
                <a:cs typeface="Lato Light" panose="020F0502020204030203" pitchFamily="34" charset="0"/>
              </a:rPr>
              <a:t>have been forced to flee their homes. Heavy clashes continue in Khartoum, particularly Omdurman, across </a:t>
            </a:r>
            <a:r>
              <a:rPr lang="en-GB" sz="2600" dirty="0" err="1">
                <a:latin typeface="Proxima Nova Lt" panose="02000506030000020004" pitchFamily="50" charset="0"/>
                <a:ea typeface="Lato Light" panose="020F0502020204030203" pitchFamily="34" charset="0"/>
                <a:cs typeface="Lato Light" panose="020F0502020204030203" pitchFamily="34" charset="0"/>
              </a:rPr>
              <a:t>Darfurs</a:t>
            </a:r>
            <a:r>
              <a:rPr lang="en-GB" sz="2600" dirty="0">
                <a:latin typeface="Proxima Nova Lt" panose="02000506030000020004" pitchFamily="50" charset="0"/>
                <a:ea typeface="Lato Light" panose="020F0502020204030203" pitchFamily="34" charset="0"/>
                <a:cs typeface="Lato Light" panose="020F0502020204030203" pitchFamily="34" charset="0"/>
              </a:rPr>
              <a:t>, particularly Central Darfur in the last few days, as well as in North Kordofan towns of El Obeid and Bara. </a:t>
            </a:r>
          </a:p>
          <a:p>
            <a:pPr marL="289563" indent="-289563" algn="l">
              <a:spcAft>
                <a:spcPts val="2400"/>
              </a:spcAft>
              <a:buFont typeface="Arial" panose="020B0604020202020204" pitchFamily="34" charset="0"/>
              <a:buChar char="•"/>
              <a:tabLst>
                <a:tab pos="386084" algn="l"/>
              </a:tabLst>
            </a:pPr>
            <a:r>
              <a:rPr lang="en-GB" sz="2600" dirty="0">
                <a:latin typeface="Proxima Nova Lt" panose="02000506030000020004" pitchFamily="50" charset="0"/>
                <a:ea typeface="Lato Light" panose="020F0502020204030203" pitchFamily="34" charset="0"/>
                <a:cs typeface="Lato Light" panose="020F0502020204030203" pitchFamily="34" charset="0"/>
              </a:rPr>
              <a:t>As of July 4, the estimated number of IDPs across Sudan is </a:t>
            </a:r>
            <a:r>
              <a:rPr lang="en-GB" sz="2600" b="1" dirty="0">
                <a:latin typeface="Proxima Nova Rg" panose="02000506030000020004" pitchFamily="50" charset="0"/>
                <a:ea typeface="Lato Light" panose="020F0502020204030203" pitchFamily="34" charset="0"/>
                <a:cs typeface="Lato Light" panose="020F0502020204030203" pitchFamily="34" charset="0"/>
              </a:rPr>
              <a:t>2,231,523</a:t>
            </a:r>
            <a:r>
              <a:rPr lang="en-GB" sz="2600" b="1" dirty="0">
                <a:latin typeface="Proxima Nova Lt" panose="02000506030000020004" pitchFamily="50" charset="0"/>
                <a:ea typeface="Lato Light" panose="020F0502020204030203" pitchFamily="34" charset="0"/>
                <a:cs typeface="Lato Light" panose="020F0502020204030203" pitchFamily="34" charset="0"/>
              </a:rPr>
              <a:t>. </a:t>
            </a:r>
            <a:r>
              <a:rPr lang="en-GB" sz="2600" dirty="0">
                <a:latin typeface="Proxima Nova Lt" panose="02000506030000020004" pitchFamily="50" charset="0"/>
                <a:ea typeface="Lato Light" panose="020F0502020204030203" pitchFamily="34" charset="0"/>
                <a:cs typeface="Lato Light" panose="020F0502020204030203" pitchFamily="34" charset="0"/>
              </a:rPr>
              <a:t>The current assessment has observed the IDP caseload in all of Sudan’s 18 states. The highest proportions of IDPs have been observed in </a:t>
            </a:r>
            <a:r>
              <a:rPr lang="en-GB" sz="2600" b="1" dirty="0">
                <a:latin typeface="Proxima Nova Rg" panose="02000506030000020004" pitchFamily="50" charset="0"/>
                <a:ea typeface="Lato Light" panose="020F0502020204030203" pitchFamily="34" charset="0"/>
                <a:cs typeface="Lato Light" panose="020F0502020204030203" pitchFamily="34" charset="0"/>
              </a:rPr>
              <a:t>River Nile </a:t>
            </a:r>
            <a:r>
              <a:rPr lang="en-GB" sz="2600" dirty="0">
                <a:latin typeface="Proxima Nova Lt" panose="02000506030000020004" pitchFamily="50" charset="0"/>
                <a:ea typeface="Lato Light" panose="020F0502020204030203" pitchFamily="34" charset="0"/>
                <a:cs typeface="Lato Light" panose="020F0502020204030203" pitchFamily="34" charset="0"/>
              </a:rPr>
              <a:t>(16.36%), </a:t>
            </a:r>
            <a:r>
              <a:rPr lang="en-GB" sz="2600" b="1" dirty="0">
                <a:latin typeface="Proxima Nova Rg" panose="02000506030000020004" pitchFamily="50" charset="0"/>
                <a:ea typeface="Lato Light" panose="020F0502020204030203" pitchFamily="34" charset="0"/>
                <a:cs typeface="Lato Light" panose="020F0502020204030203" pitchFamily="34" charset="0"/>
              </a:rPr>
              <a:t>Northern</a:t>
            </a:r>
            <a:r>
              <a:rPr lang="en-GB" sz="2600" dirty="0">
                <a:latin typeface="Proxima Nova Lt" panose="02000506030000020004" pitchFamily="50" charset="0"/>
                <a:ea typeface="Lato Light" panose="020F0502020204030203" pitchFamily="34" charset="0"/>
                <a:cs typeface="Lato Light" panose="020F0502020204030203" pitchFamily="34" charset="0"/>
              </a:rPr>
              <a:t> (15.81%), </a:t>
            </a:r>
            <a:r>
              <a:rPr lang="en-GB" sz="2600" b="1" dirty="0">
                <a:latin typeface="Proxima Nova Rg" panose="02000506030000020004" pitchFamily="50" charset="0"/>
                <a:ea typeface="Lato Light" panose="020F0502020204030203" pitchFamily="34" charset="0"/>
                <a:cs typeface="Lato Light" panose="020F0502020204030203" pitchFamily="34" charset="0"/>
              </a:rPr>
              <a:t>White Nile </a:t>
            </a:r>
            <a:r>
              <a:rPr lang="en-GB" sz="2600" dirty="0">
                <a:latin typeface="Proxima Nova Lt" panose="02000506030000020004" pitchFamily="50" charset="0"/>
                <a:ea typeface="Lato Light" panose="020F0502020204030203" pitchFamily="34" charset="0"/>
                <a:cs typeface="Lato Light" panose="020F0502020204030203" pitchFamily="34" charset="0"/>
              </a:rPr>
              <a:t>(11.36%), and </a:t>
            </a:r>
            <a:r>
              <a:rPr lang="en-GB" sz="2600" b="1" dirty="0">
                <a:latin typeface="Proxima Nova Rg" panose="02000506030000020004" pitchFamily="50" charset="0"/>
                <a:ea typeface="Lato Light" panose="020F0502020204030203" pitchFamily="34" charset="0"/>
                <a:cs typeface="Lato Light" panose="020F0502020204030203" pitchFamily="34" charset="0"/>
              </a:rPr>
              <a:t>West Darfur </a:t>
            </a:r>
            <a:r>
              <a:rPr lang="en-GB" sz="2600" dirty="0">
                <a:latin typeface="Proxima Nova Lt" panose="02000506030000020004" pitchFamily="50" charset="0"/>
                <a:ea typeface="Lato Light" panose="020F0502020204030203" pitchFamily="34" charset="0"/>
                <a:cs typeface="Lato Light" panose="020F0502020204030203" pitchFamily="34" charset="0"/>
              </a:rPr>
              <a:t>(11.12%) states. It is interesting to note that out of all 18 states, </a:t>
            </a:r>
            <a:r>
              <a:rPr lang="en-GB" sz="2600" b="1" dirty="0">
                <a:latin typeface="Proxima Nova Rg" panose="02000506030000020004" pitchFamily="50" charset="0"/>
                <a:ea typeface="Lato Light" panose="020F0502020204030203" pitchFamily="34" charset="0"/>
                <a:cs typeface="Lato Light" panose="020F0502020204030203" pitchFamily="34" charset="0"/>
              </a:rPr>
              <a:t>West Darfur </a:t>
            </a:r>
            <a:r>
              <a:rPr lang="en-GB" sz="2600" dirty="0">
                <a:latin typeface="Proxima Nova Lt" panose="02000506030000020004" pitchFamily="50" charset="0"/>
                <a:ea typeface="Lato Light" panose="020F0502020204030203" pitchFamily="34" charset="0"/>
                <a:cs typeface="Lato Light" panose="020F0502020204030203" pitchFamily="34" charset="0"/>
              </a:rPr>
              <a:t>was the only state to experience the </a:t>
            </a:r>
            <a:r>
              <a:rPr lang="en-GB" sz="2600" b="1" dirty="0">
                <a:latin typeface="Proxima Nova Rg" panose="02000506030000020004" pitchFamily="50" charset="0"/>
                <a:ea typeface="Lato Light" panose="020F0502020204030203" pitchFamily="34" charset="0"/>
                <a:cs typeface="Lato Light" panose="020F0502020204030203" pitchFamily="34" charset="0"/>
              </a:rPr>
              <a:t>decrease in the number of IDPs (-52,975) </a:t>
            </a:r>
            <a:r>
              <a:rPr lang="en-GB" sz="2600" dirty="0">
                <a:latin typeface="Proxima Nova Lt" panose="02000506030000020004" pitchFamily="50" charset="0"/>
                <a:ea typeface="Lato Light" panose="020F0502020204030203" pitchFamily="34" charset="0"/>
                <a:cs typeface="Lato Light" panose="020F0502020204030203" pitchFamily="34" charset="0"/>
              </a:rPr>
              <a:t>indicating a massive outflow to Chad. </a:t>
            </a:r>
          </a:p>
          <a:p>
            <a:pPr marL="289563" indent="-289563" algn="l">
              <a:spcAft>
                <a:spcPts val="2400"/>
              </a:spcAft>
              <a:buFont typeface="Arial" panose="020B0604020202020204" pitchFamily="34" charset="0"/>
              <a:buChar char="•"/>
              <a:tabLst>
                <a:tab pos="386084" algn="l"/>
              </a:tabLst>
            </a:pPr>
            <a:r>
              <a:rPr lang="en-GB" sz="2600" dirty="0">
                <a:latin typeface="Proxima Nova Lt" panose="02000506030000020004" pitchFamily="50" charset="0"/>
                <a:ea typeface="Lato Light" panose="020F0502020204030203" pitchFamily="34" charset="0"/>
                <a:cs typeface="Lato Light" panose="020F0502020204030203" pitchFamily="34" charset="0"/>
              </a:rPr>
              <a:t>The IDP caseload is primarily </a:t>
            </a:r>
            <a:r>
              <a:rPr lang="en-GB" sz="2600" b="1" dirty="0">
                <a:latin typeface="Proxima Nova Rg" panose="02000506030000020004" pitchFamily="50" charset="0"/>
                <a:ea typeface="Lato Light" panose="020F0502020204030203" pitchFamily="34" charset="0"/>
                <a:cs typeface="Lato Light" panose="020F0502020204030203" pitchFamily="34" charset="0"/>
              </a:rPr>
              <a:t>urban</a:t>
            </a:r>
            <a:r>
              <a:rPr lang="en-GB" sz="2600" dirty="0">
                <a:latin typeface="Proxima Nova Lt" panose="02000506030000020004" pitchFamily="50" charset="0"/>
                <a:ea typeface="Lato Light" panose="020F0502020204030203" pitchFamily="34" charset="0"/>
                <a:cs typeface="Lato Light" panose="020F0502020204030203" pitchFamily="34" charset="0"/>
              </a:rPr>
              <a:t> (60%), originating overwhelmingly </a:t>
            </a:r>
            <a:r>
              <a:rPr lang="en-GB" sz="2600" b="1" dirty="0">
                <a:latin typeface="Proxima Nova Rg" panose="02000506030000020004" pitchFamily="50" charset="0"/>
                <a:ea typeface="Lato Light" panose="020F0502020204030203" pitchFamily="34" charset="0"/>
                <a:cs typeface="Lato Light" panose="020F0502020204030203" pitchFamily="34" charset="0"/>
              </a:rPr>
              <a:t>from Khartoum </a:t>
            </a:r>
            <a:r>
              <a:rPr lang="en-GB" sz="2600" dirty="0">
                <a:latin typeface="Proxima Nova Lt" panose="02000506030000020004" pitchFamily="50" charset="0"/>
                <a:ea typeface="Lato Light" panose="020F0502020204030203" pitchFamily="34" charset="0"/>
                <a:cs typeface="Lato Light" panose="020F0502020204030203" pitchFamily="34" charset="0"/>
              </a:rPr>
              <a:t>(70%), whereby the majority of </a:t>
            </a:r>
            <a:r>
              <a:rPr lang="en-GB" sz="2600" b="1" dirty="0">
                <a:latin typeface="Proxima Nova Rg" panose="02000506030000020004" pitchFamily="50" charset="0"/>
                <a:ea typeface="Lato Light" panose="020F0502020204030203" pitchFamily="34" charset="0"/>
                <a:cs typeface="Lato Light" panose="020F0502020204030203" pitchFamily="34" charset="0"/>
              </a:rPr>
              <a:t>IDPs are staying </a:t>
            </a:r>
            <a:r>
              <a:rPr lang="en-GB" sz="2600" dirty="0">
                <a:latin typeface="Proxima Nova Lt" panose="02000506030000020004" pitchFamily="50" charset="0"/>
                <a:ea typeface="Lato Light" panose="020F0502020204030203" pitchFamily="34" charset="0"/>
                <a:cs typeface="Lato Light" panose="020F0502020204030203" pitchFamily="34" charset="0"/>
              </a:rPr>
              <a:t>with friends and relatives </a:t>
            </a:r>
            <a:r>
              <a:rPr lang="en-GB" sz="2600" b="1" dirty="0">
                <a:latin typeface="Proxima Nova Rg" panose="02000506030000020004" pitchFamily="50" charset="0"/>
                <a:ea typeface="Lato Light" panose="020F0502020204030203" pitchFamily="34" charset="0"/>
                <a:cs typeface="Lato Light" panose="020F0502020204030203" pitchFamily="34" charset="0"/>
              </a:rPr>
              <a:t>in the host community</a:t>
            </a:r>
            <a:r>
              <a:rPr lang="en-GB" sz="2600" dirty="0">
                <a:latin typeface="Proxima Nova Lt" panose="02000506030000020004" pitchFamily="50" charset="0"/>
                <a:ea typeface="Lato Light" panose="020F0502020204030203" pitchFamily="34" charset="0"/>
                <a:cs typeface="Lato Light" panose="020F0502020204030203" pitchFamily="34" charset="0"/>
              </a:rPr>
              <a:t> (77%).</a:t>
            </a:r>
          </a:p>
          <a:p>
            <a:pPr marL="289563" indent="-289563" algn="l">
              <a:spcAft>
                <a:spcPts val="2400"/>
              </a:spcAft>
              <a:buFont typeface="Arial" panose="020B0604020202020204" pitchFamily="34" charset="0"/>
              <a:buChar char="•"/>
              <a:tabLst>
                <a:tab pos="386084" algn="l"/>
              </a:tabLst>
            </a:pPr>
            <a:r>
              <a:rPr lang="en-GB" sz="2600" dirty="0">
                <a:latin typeface="Proxima Nova Lt" panose="02000506030000020004" pitchFamily="50" charset="0"/>
                <a:ea typeface="Lato Light" panose="020F0502020204030203" pitchFamily="34" charset="0"/>
                <a:cs typeface="Lato Light" panose="020F0502020204030203" pitchFamily="34" charset="0"/>
              </a:rPr>
              <a:t>In addition to the internal displacement, the conflict caused the Mixed Cross-Border Movements of </a:t>
            </a:r>
            <a:r>
              <a:rPr lang="en-GB" sz="2600" b="1" dirty="0">
                <a:latin typeface="Proxima Nova Rg" panose="02000506030000020004" pitchFamily="50" charset="0"/>
                <a:ea typeface="Lato Light" panose="020F0502020204030203" pitchFamily="34" charset="0"/>
                <a:cs typeface="Lato Light" panose="020F0502020204030203" pitchFamily="34" charset="0"/>
              </a:rPr>
              <a:t>697,151 </a:t>
            </a:r>
            <a:r>
              <a:rPr lang="en-GB" sz="2600" dirty="0">
                <a:latin typeface="Proxima Nova Lt" panose="02000506030000020004" pitchFamily="50" charset="0"/>
                <a:ea typeface="Lato Light" panose="020F0502020204030203" pitchFamily="34" charset="0"/>
                <a:cs typeface="Lato Light" panose="020F0502020204030203" pitchFamily="34" charset="0"/>
              </a:rPr>
              <a:t>individuals into neighbouring countries namely Egypt, Libya, Chad, Central African Republic, South Sudan and Ethiopia. </a:t>
            </a:r>
          </a:p>
        </p:txBody>
      </p:sp>
    </p:spTree>
    <p:extLst>
      <p:ext uri="{BB962C8B-B14F-4D97-AF65-F5344CB8AC3E}">
        <p14:creationId xmlns:p14="http://schemas.microsoft.com/office/powerpoint/2010/main" val="152556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7450" y="30627"/>
            <a:ext cx="12190023"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AOB</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76222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86228-F0FB-899D-FCFC-259A8611A712}"/>
              </a:ext>
            </a:extLst>
          </p:cNvPr>
          <p:cNvPicPr>
            <a:picLocks noChangeAspect="1"/>
          </p:cNvPicPr>
          <p:nvPr/>
        </p:nvPicPr>
        <p:blipFill>
          <a:blip r:embed="rId3"/>
          <a:stretch>
            <a:fillRect/>
          </a:stretch>
        </p:blipFill>
        <p:spPr>
          <a:xfrm>
            <a:off x="10416656" y="7915760"/>
            <a:ext cx="9055591" cy="4723915"/>
          </a:xfrm>
          <a:prstGeom prst="rect">
            <a:avLst/>
          </a:prstGeom>
        </p:spPr>
      </p:pic>
      <p:pic>
        <p:nvPicPr>
          <p:cNvPr id="14" name="Picture 13">
            <a:extLst>
              <a:ext uri="{FF2B5EF4-FFF2-40B4-BE49-F238E27FC236}">
                <a16:creationId xmlns:a16="http://schemas.microsoft.com/office/drawing/2014/main" id="{1650EC1F-7F23-65C2-9054-9CA37E40D636}"/>
              </a:ext>
            </a:extLst>
          </p:cNvPr>
          <p:cNvPicPr>
            <a:picLocks noChangeAspect="1"/>
          </p:cNvPicPr>
          <p:nvPr/>
        </p:nvPicPr>
        <p:blipFill rotWithShape="1">
          <a:blip r:embed="rId4"/>
          <a:srcRect t="1" b="1118"/>
          <a:stretch/>
        </p:blipFill>
        <p:spPr>
          <a:xfrm>
            <a:off x="9952637" y="1965285"/>
            <a:ext cx="9951660" cy="6416347"/>
          </a:xfrm>
          <a:prstGeom prst="rect">
            <a:avLst/>
          </a:prstGeom>
        </p:spPr>
      </p:pic>
      <p:pic>
        <p:nvPicPr>
          <p:cNvPr id="12" name="Picture 11">
            <a:extLst>
              <a:ext uri="{FF2B5EF4-FFF2-40B4-BE49-F238E27FC236}">
                <a16:creationId xmlns:a16="http://schemas.microsoft.com/office/drawing/2014/main" id="{7580BEE7-129A-DD29-DF6E-9C347DB0A97D}"/>
              </a:ext>
            </a:extLst>
          </p:cNvPr>
          <p:cNvPicPr>
            <a:picLocks noChangeAspect="1"/>
          </p:cNvPicPr>
          <p:nvPr/>
        </p:nvPicPr>
        <p:blipFill>
          <a:blip r:embed="rId5"/>
          <a:stretch>
            <a:fillRect/>
          </a:stretch>
        </p:blipFill>
        <p:spPr>
          <a:xfrm>
            <a:off x="757050" y="8002958"/>
            <a:ext cx="8107685" cy="4697677"/>
          </a:xfrm>
          <a:prstGeom prst="rect">
            <a:avLst/>
          </a:prstGeom>
        </p:spPr>
      </p:pic>
      <p:sp>
        <p:nvSpPr>
          <p:cNvPr id="2" name="object 2"/>
          <p:cNvSpPr txBox="1">
            <a:spLocks noGrp="1"/>
          </p:cNvSpPr>
          <p:nvPr>
            <p:ph type="title"/>
          </p:nvPr>
        </p:nvSpPr>
        <p:spPr>
          <a:xfrm>
            <a:off x="6128657" y="106832"/>
            <a:ext cx="11538857"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ESK 1st draft by</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850" y="389404"/>
            <a:ext cx="5029200" cy="820271"/>
          </a:xfrm>
          <a:prstGeom prst="rect">
            <a:avLst/>
          </a:prstGeom>
        </p:spPr>
      </p:pic>
      <p:pic>
        <p:nvPicPr>
          <p:cNvPr id="16" name="Picture 15">
            <a:extLst>
              <a:ext uri="{FF2B5EF4-FFF2-40B4-BE49-F238E27FC236}">
                <a16:creationId xmlns:a16="http://schemas.microsoft.com/office/drawing/2014/main" id="{4C238239-234C-0CBB-28BB-92263271BC8A}"/>
              </a:ext>
            </a:extLst>
          </p:cNvPr>
          <p:cNvPicPr>
            <a:picLocks noChangeAspect="1"/>
          </p:cNvPicPr>
          <p:nvPr/>
        </p:nvPicPr>
        <p:blipFill>
          <a:blip r:embed="rId8"/>
          <a:stretch>
            <a:fillRect/>
          </a:stretch>
        </p:blipFill>
        <p:spPr>
          <a:xfrm>
            <a:off x="18015658" y="183558"/>
            <a:ext cx="1637592" cy="1155662"/>
          </a:xfrm>
          <a:prstGeom prst="rect">
            <a:avLst/>
          </a:prstGeom>
        </p:spPr>
      </p:pic>
      <p:pic>
        <p:nvPicPr>
          <p:cNvPr id="18" name="Picture 17">
            <a:extLst>
              <a:ext uri="{FF2B5EF4-FFF2-40B4-BE49-F238E27FC236}">
                <a16:creationId xmlns:a16="http://schemas.microsoft.com/office/drawing/2014/main" id="{DB023EB5-E7D2-3157-E125-05ABA49D4057}"/>
              </a:ext>
            </a:extLst>
          </p:cNvPr>
          <p:cNvPicPr>
            <a:picLocks noChangeAspect="1"/>
          </p:cNvPicPr>
          <p:nvPr/>
        </p:nvPicPr>
        <p:blipFill>
          <a:blip r:embed="rId9"/>
          <a:stretch>
            <a:fillRect/>
          </a:stretch>
        </p:blipFill>
        <p:spPr>
          <a:xfrm>
            <a:off x="376627" y="4148742"/>
            <a:ext cx="8467619" cy="4368415"/>
          </a:xfrm>
          <a:prstGeom prst="rect">
            <a:avLst/>
          </a:prstGeom>
        </p:spPr>
      </p:pic>
      <p:sp>
        <p:nvSpPr>
          <p:cNvPr id="19" name="TextBox 18">
            <a:extLst>
              <a:ext uri="{FF2B5EF4-FFF2-40B4-BE49-F238E27FC236}">
                <a16:creationId xmlns:a16="http://schemas.microsoft.com/office/drawing/2014/main" id="{627D6B6E-8531-1C1D-944A-D9A1428FF8C1}"/>
              </a:ext>
            </a:extLst>
          </p:cNvPr>
          <p:cNvSpPr txBox="1">
            <a:spLocks/>
          </p:cNvSpPr>
          <p:nvPr/>
        </p:nvSpPr>
        <p:spPr>
          <a:xfrm>
            <a:off x="513787" y="1831477"/>
            <a:ext cx="8990743" cy="2554545"/>
          </a:xfrm>
          <a:prstGeom prst="rect">
            <a:avLst/>
          </a:prstGeom>
          <a:noFill/>
        </p:spPr>
        <p:txBody>
          <a:bodyPr wrap="square">
            <a:spAutoFit/>
          </a:bodyPr>
          <a:lstStyle/>
          <a:p>
            <a:pPr rtl="0">
              <a:spcAft>
                <a:spcPts val="600"/>
              </a:spcAft>
            </a:pPr>
            <a:r>
              <a:rPr lang="en-GB" sz="3200" dirty="0">
                <a:latin typeface="Proxima Nova Lt" panose="02000506030000020004" pitchFamily="50" charset="0"/>
              </a:rPr>
              <a:t>This is the option with plastic sheeting, but we still need support from partners to fine tune the </a:t>
            </a:r>
            <a:r>
              <a:rPr lang="en-GB" sz="3200" dirty="0" err="1">
                <a:latin typeface="Proxima Nova Lt" panose="02000506030000020004" pitchFamily="50" charset="0"/>
              </a:rPr>
              <a:t>BoQ</a:t>
            </a:r>
            <a:r>
              <a:rPr lang="en-GB" sz="3200" dirty="0">
                <a:latin typeface="Proxima Nova Lt" panose="02000506030000020004" pitchFamily="50" charset="0"/>
              </a:rPr>
              <a:t> for both this version, and the version made from natural materials </a:t>
            </a:r>
            <a:r>
              <a:rPr lang="en-GB" sz="2800" dirty="0">
                <a:latin typeface="Proxima Nova Lt" panose="02000506030000020004" pitchFamily="50" charset="0"/>
              </a:rPr>
              <a:t>entirely</a:t>
            </a:r>
            <a:r>
              <a:rPr lang="en-GB" sz="3200" dirty="0">
                <a:latin typeface="Proxima Nova Lt" panose="02000506030000020004" pitchFamily="50" charset="0"/>
              </a:rPr>
              <a:t>. We will discuss this in the next slide on the </a:t>
            </a:r>
            <a:r>
              <a:rPr lang="en-GB" sz="3200" b="1" dirty="0">
                <a:solidFill>
                  <a:schemeClr val="tx1"/>
                </a:solidFill>
                <a:latin typeface="Proxima Nova Rg" panose="02000506030000020004" pitchFamily="50" charset="0"/>
              </a:rPr>
              <a:t>ESK Market Assessment Tool.</a:t>
            </a:r>
            <a:endParaRPr lang="en-GB" sz="3200" dirty="0">
              <a:latin typeface="Proxima Nova Lt" panose="02000506030000020004" pitchFamily="50" charset="0"/>
            </a:endParaRPr>
          </a:p>
        </p:txBody>
      </p:sp>
    </p:spTree>
    <p:extLst>
      <p:ext uri="{BB962C8B-B14F-4D97-AF65-F5344CB8AC3E}">
        <p14:creationId xmlns:p14="http://schemas.microsoft.com/office/powerpoint/2010/main" val="240690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1B6B2-B4E2-90A2-C599-703BB70F1633}"/>
              </a:ext>
            </a:extLst>
          </p:cNvPr>
          <p:cNvPicPr>
            <a:picLocks noGrp="1" noRot="1" noChangeAspect="1" noMove="1" noResize="1" noEditPoints="1" noAdjustHandles="1" noChangeArrowheads="1" noChangeShapeType="1" noCrop="1"/>
          </p:cNvPicPr>
          <p:nvPr/>
        </p:nvPicPr>
        <p:blipFill rotWithShape="1">
          <a:blip r:embed="rId3"/>
          <a:srcRect t="669"/>
          <a:stretch/>
        </p:blipFill>
        <p:spPr>
          <a:xfrm>
            <a:off x="450850" y="1794076"/>
            <a:ext cx="19276623" cy="10766478"/>
          </a:xfrm>
          <a:prstGeom prst="rect">
            <a:avLst/>
          </a:prstGeom>
        </p:spPr>
      </p:pic>
      <p:sp>
        <p:nvSpPr>
          <p:cNvPr id="2" name="object 2"/>
          <p:cNvSpPr txBox="1">
            <a:spLocks noGrp="1"/>
          </p:cNvSpPr>
          <p:nvPr>
            <p:ph type="title"/>
          </p:nvPr>
        </p:nvSpPr>
        <p:spPr>
          <a:xfrm>
            <a:off x="6128658" y="106832"/>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ESK Market Assessment Tool</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
        <p:nvSpPr>
          <p:cNvPr id="3" name="TextBox 2">
            <a:extLst>
              <a:ext uri="{FF2B5EF4-FFF2-40B4-BE49-F238E27FC236}">
                <a16:creationId xmlns:a16="http://schemas.microsoft.com/office/drawing/2014/main" id="{959029F8-FE34-5DC0-2416-CB130D0841CF}"/>
              </a:ext>
            </a:extLst>
          </p:cNvPr>
          <p:cNvSpPr txBox="1">
            <a:spLocks/>
          </p:cNvSpPr>
          <p:nvPr/>
        </p:nvSpPr>
        <p:spPr>
          <a:xfrm>
            <a:off x="10052050" y="1923621"/>
            <a:ext cx="9681773" cy="2400657"/>
          </a:xfrm>
          <a:prstGeom prst="rect">
            <a:avLst/>
          </a:prstGeom>
          <a:noFill/>
        </p:spPr>
        <p:txBody>
          <a:bodyPr wrap="square">
            <a:spAutoFit/>
          </a:bodyPr>
          <a:lstStyle/>
          <a:p>
            <a:pPr rtl="0">
              <a:spcAft>
                <a:spcPts val="600"/>
              </a:spcAft>
            </a:pPr>
            <a:r>
              <a:rPr lang="en-GB" sz="3000" dirty="0">
                <a:latin typeface="Proxima Nova Lt" panose="02000506030000020004" pitchFamily="50" charset="0"/>
              </a:rPr>
              <a:t>In order to finalize the </a:t>
            </a:r>
            <a:r>
              <a:rPr lang="en-GB" sz="3000" dirty="0" err="1">
                <a:latin typeface="Proxima Nova Lt" panose="02000506030000020004" pitchFamily="50" charset="0"/>
              </a:rPr>
              <a:t>BoQ</a:t>
            </a:r>
            <a:r>
              <a:rPr lang="en-GB" sz="3000" dirty="0">
                <a:latin typeface="Proxima Nova Lt" panose="02000506030000020004" pitchFamily="50" charset="0"/>
              </a:rPr>
              <a:t> and the ESK design, we need to engage all partners fully, to conduct a comprehensive market assessment. This involves confirming the </a:t>
            </a:r>
            <a:r>
              <a:rPr lang="en-GB" sz="3000" b="1" dirty="0">
                <a:solidFill>
                  <a:schemeClr val="tx1"/>
                </a:solidFill>
                <a:latin typeface="Proxima Nova Rg" panose="02000506030000020004" pitchFamily="50" charset="0"/>
              </a:rPr>
              <a:t>availability</a:t>
            </a:r>
            <a:r>
              <a:rPr lang="en-GB" sz="3000" dirty="0">
                <a:latin typeface="Proxima Nova Lt" panose="02000506030000020004" pitchFamily="50" charset="0"/>
              </a:rPr>
              <a:t>, </a:t>
            </a:r>
            <a:r>
              <a:rPr lang="en-GB" sz="3000" b="1" dirty="0">
                <a:solidFill>
                  <a:schemeClr val="tx1"/>
                </a:solidFill>
                <a:latin typeface="Proxima Nova Rg" panose="02000506030000020004" pitchFamily="50" charset="0"/>
              </a:rPr>
              <a:t>pricing</a:t>
            </a:r>
            <a:r>
              <a:rPr lang="en-GB" sz="3000" dirty="0">
                <a:latin typeface="Proxima Nova Lt" panose="02000506030000020004" pitchFamily="50" charset="0"/>
              </a:rPr>
              <a:t>, </a:t>
            </a:r>
            <a:r>
              <a:rPr lang="en-GB" sz="3000" b="1" dirty="0">
                <a:solidFill>
                  <a:schemeClr val="tx1"/>
                </a:solidFill>
                <a:latin typeface="Proxima Nova Rg" panose="02000506030000020004" pitchFamily="50" charset="0"/>
              </a:rPr>
              <a:t>appropriateness</a:t>
            </a:r>
            <a:r>
              <a:rPr lang="en-GB" sz="3000" dirty="0">
                <a:latin typeface="Proxima Nova Lt" panose="02000506030000020004" pitchFamily="50" charset="0"/>
              </a:rPr>
              <a:t> and </a:t>
            </a:r>
            <a:r>
              <a:rPr lang="en-GB" sz="3000" b="1" dirty="0">
                <a:solidFill>
                  <a:schemeClr val="tx1"/>
                </a:solidFill>
                <a:latin typeface="Proxima Nova Rg" panose="02000506030000020004" pitchFamily="50" charset="0"/>
              </a:rPr>
              <a:t>sustainability</a:t>
            </a:r>
            <a:r>
              <a:rPr lang="en-GB" sz="3000" dirty="0">
                <a:latin typeface="Proxima Nova Lt" panose="02000506030000020004" pitchFamily="50" charset="0"/>
              </a:rPr>
              <a:t> of various materials and structural elements.</a:t>
            </a:r>
          </a:p>
        </p:txBody>
      </p:sp>
    </p:spTree>
    <p:extLst>
      <p:ext uri="{BB962C8B-B14F-4D97-AF65-F5344CB8AC3E}">
        <p14:creationId xmlns:p14="http://schemas.microsoft.com/office/powerpoint/2010/main" val="178166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8658" y="106832"/>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Pending Questions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3" name="TextBox 2">
            <a:extLst>
              <a:ext uri="{FF2B5EF4-FFF2-40B4-BE49-F238E27FC236}">
                <a16:creationId xmlns:a16="http://schemas.microsoft.com/office/drawing/2014/main" id="{959029F8-FE34-5DC0-2416-CB130D0841CF}"/>
              </a:ext>
            </a:extLst>
          </p:cNvPr>
          <p:cNvSpPr txBox="1">
            <a:spLocks/>
          </p:cNvSpPr>
          <p:nvPr/>
        </p:nvSpPr>
        <p:spPr>
          <a:xfrm>
            <a:off x="450850" y="1753513"/>
            <a:ext cx="19276623" cy="11249233"/>
          </a:xfrm>
          <a:prstGeom prst="rect">
            <a:avLst/>
          </a:prstGeom>
          <a:noFill/>
        </p:spPr>
        <p:txBody>
          <a:bodyPr wrap="square">
            <a:spAutoFit/>
          </a:bodyPr>
          <a:lstStyle/>
          <a:p>
            <a:pPr marL="457200" indent="-457200" rtl="0">
              <a:spcAft>
                <a:spcPts val="600"/>
              </a:spcAft>
              <a:buFont typeface="Arial" panose="020B0604020202020204" pitchFamily="34" charset="0"/>
              <a:buChar char="•"/>
            </a:pPr>
            <a:r>
              <a:rPr lang="en-GB" sz="3300" dirty="0">
                <a:latin typeface="Proxima Nova Lt" panose="02000506030000020004" pitchFamily="50" charset="0"/>
              </a:rPr>
              <a:t>If some materials are not available or the teams have other suggestions, it would be good to get some details (e.g. dimensions) to review the </a:t>
            </a:r>
            <a:r>
              <a:rPr lang="en-GB" sz="3300" dirty="0" err="1">
                <a:latin typeface="Proxima Nova Lt" panose="02000506030000020004" pitchFamily="50" charset="0"/>
              </a:rPr>
              <a:t>BoQ</a:t>
            </a:r>
            <a:r>
              <a:rPr lang="en-GB" sz="3300" dirty="0">
                <a:latin typeface="Proxima Nova Lt" panose="02000506030000020004" pitchFamily="50" charset="0"/>
              </a:rPr>
              <a:t>.</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Are both, the long poles and short poles Y poles? Are these found in quantities? If we indicate Sheba pole what quality of wood would we receive? Is this specification in the </a:t>
            </a:r>
            <a:r>
              <a:rPr lang="en-GB" sz="3300" dirty="0" err="1">
                <a:latin typeface="Proxima Nova Lt" panose="02000506030000020004" pitchFamily="50" charset="0"/>
              </a:rPr>
              <a:t>BoQ</a:t>
            </a:r>
            <a:r>
              <a:rPr lang="en-GB" sz="3300" dirty="0">
                <a:latin typeface="Proxima Nova Lt" panose="02000506030000020004" pitchFamily="50" charset="0"/>
              </a:rPr>
              <a:t> helpful to establish good quality?</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The specification is based on the old kit indicated “Ban, Sahab or </a:t>
            </a:r>
            <a:r>
              <a:rPr lang="en-GB" sz="3300" dirty="0" err="1">
                <a:latin typeface="Proxima Nova Lt" panose="02000506030000020004" pitchFamily="50" charset="0"/>
              </a:rPr>
              <a:t>Babanus</a:t>
            </a:r>
            <a:r>
              <a:rPr lang="en-GB" sz="3300" dirty="0">
                <a:latin typeface="Proxima Nova Lt" panose="02000506030000020004" pitchFamily="50" charset="0"/>
              </a:rPr>
              <a:t> tree” Is it okay to cut down these trees (in terms of deforestation/environmental concerns)?</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How the different types of wood/trees compare to each other?</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Are there other alternatives available? (e.g. 2” Ø bamboo)</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From procurement perspective would it be useful to mix </a:t>
            </a:r>
            <a:r>
              <a:rPr lang="en-GB" sz="3300" dirty="0" err="1">
                <a:latin typeface="Proxima Nova Lt" panose="02000506030000020004" pitchFamily="50" charset="0"/>
              </a:rPr>
              <a:t>sheba</a:t>
            </a:r>
            <a:r>
              <a:rPr lang="en-GB" sz="3300" dirty="0">
                <a:latin typeface="Proxima Nova Lt" panose="02000506030000020004" pitchFamily="50" charset="0"/>
              </a:rPr>
              <a:t> poles (for the main structure) and bamboo for purlins and bottom tie? Would it be helpful for suppliers or is it best to keep one type of wood with different dimensions.</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Since these are natural materials, would having poles of different diameters and lengths be beneficial for procurement purposes.</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Are 3” Ø the wider poles that are used for posts? Can we find 3 1/2 “ or 4” Ø (even if only for the long poles and ridge). How does this compare in price and availability?</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2” Ø is specified for the purlins, mid tie beams and sole/bottom plate. Could a pole that is thinner 1 ½” Ø be nailed without splitting?</a:t>
            </a:r>
          </a:p>
          <a:p>
            <a:pPr marL="457200" indent="-457200" rtl="0">
              <a:spcAft>
                <a:spcPts val="600"/>
              </a:spcAft>
              <a:buFont typeface="Arial" panose="020B0604020202020204" pitchFamily="34" charset="0"/>
              <a:buChar char="•"/>
            </a:pPr>
            <a:r>
              <a:rPr lang="en-GB" sz="3300" dirty="0">
                <a:latin typeface="Proxima Nova Lt" panose="02000506030000020004" pitchFamily="50" charset="0"/>
              </a:rPr>
              <a:t>As mentioned during the last TWIG, it would be ideal if the suppliers cut to size most of the pieces. Would this be possible?</a:t>
            </a:r>
          </a:p>
        </p:txBody>
      </p:sp>
    </p:spTree>
    <p:extLst>
      <p:ext uri="{BB962C8B-B14F-4D97-AF65-F5344CB8AC3E}">
        <p14:creationId xmlns:p14="http://schemas.microsoft.com/office/powerpoint/2010/main" val="301800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8658" y="106832"/>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Pending Questions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3" name="TextBox 2">
            <a:extLst>
              <a:ext uri="{FF2B5EF4-FFF2-40B4-BE49-F238E27FC236}">
                <a16:creationId xmlns:a16="http://schemas.microsoft.com/office/drawing/2014/main" id="{959029F8-FE34-5DC0-2416-CB130D0841CF}"/>
              </a:ext>
            </a:extLst>
          </p:cNvPr>
          <p:cNvSpPr txBox="1">
            <a:spLocks/>
          </p:cNvSpPr>
          <p:nvPr/>
        </p:nvSpPr>
        <p:spPr>
          <a:xfrm>
            <a:off x="457200" y="1923621"/>
            <a:ext cx="19276623" cy="8787021"/>
          </a:xfrm>
          <a:prstGeom prst="rect">
            <a:avLst/>
          </a:prstGeom>
          <a:noFill/>
        </p:spPr>
        <p:txBody>
          <a:bodyPr wrap="square">
            <a:spAutoFit/>
          </a:bodyPr>
          <a:lstStyle/>
          <a:p>
            <a:pPr rtl="0">
              <a:spcAft>
                <a:spcPts val="600"/>
              </a:spcAft>
            </a:pPr>
            <a:r>
              <a:rPr lang="en-GB" sz="4000" dirty="0">
                <a:latin typeface="Proxima Nova Lt" panose="02000506030000020004" pitchFamily="50" charset="0"/>
              </a:rPr>
              <a:t>Based on rough calculations for the Fixings (rope, nails and wire) we need to know the following:</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thick is the </a:t>
            </a:r>
            <a:r>
              <a:rPr lang="en-GB" sz="4000" dirty="0" err="1">
                <a:latin typeface="Proxima Nova Lt" panose="02000506030000020004" pitchFamily="50" charset="0"/>
              </a:rPr>
              <a:t>Jamica</a:t>
            </a:r>
            <a:r>
              <a:rPr lang="en-GB" sz="4000" dirty="0">
                <a:latin typeface="Proxima Nova Lt" panose="02000506030000020004" pitchFamily="50" charset="0"/>
              </a:rPr>
              <a:t> rope?</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many meters of </a:t>
            </a:r>
            <a:r>
              <a:rPr lang="en-GB" sz="4000" dirty="0" err="1">
                <a:latin typeface="Proxima Nova Lt" panose="02000506030000020004" pitchFamily="50" charset="0"/>
              </a:rPr>
              <a:t>Jamica</a:t>
            </a:r>
            <a:r>
              <a:rPr lang="en-GB" sz="4000" dirty="0">
                <a:latin typeface="Proxima Nova Lt" panose="02000506030000020004" pitchFamily="50" charset="0"/>
              </a:rPr>
              <a:t> rope are in a 2 Kg roll?</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If possible, how many rounds we need per connection when using this rope?</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What other twig or materials are used to tie connections or "stitch" the plastic sheeting together?</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The </a:t>
            </a:r>
            <a:r>
              <a:rPr lang="en-GB" sz="4000" dirty="0" err="1">
                <a:latin typeface="Proxima Nova Lt" panose="02000506030000020004" pitchFamily="50" charset="0"/>
              </a:rPr>
              <a:t>BoQ</a:t>
            </a:r>
            <a:r>
              <a:rPr lang="en-GB" sz="4000" dirty="0">
                <a:latin typeface="Proxima Nova Lt" panose="02000506030000020004" pitchFamily="50" charset="0"/>
              </a:rPr>
              <a:t> of the old design indicated a 1 meter rod with 1.5 Ø. How was this rod used?</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many 4” or 10 cm nails are in a Kilo? – of the specific nails that are available in the market/supply chain where procurement is likely to take place</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many 2” or 4 cm nails are in a Kilo?</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many Umbrella nails are in a Kilo?</a:t>
            </a:r>
          </a:p>
          <a:p>
            <a:pPr marL="457200" indent="-457200" rtl="0">
              <a:spcAft>
                <a:spcPts val="600"/>
              </a:spcAft>
              <a:buFont typeface="Arial" panose="020B0604020202020204" pitchFamily="34" charset="0"/>
              <a:buChar char="•"/>
            </a:pPr>
            <a:r>
              <a:rPr lang="en-GB" sz="4000" dirty="0">
                <a:latin typeface="Proxima Nova Lt" panose="02000506030000020004" pitchFamily="50" charset="0"/>
              </a:rPr>
              <a:t>How many U nails are in a Kilo?</a:t>
            </a:r>
          </a:p>
        </p:txBody>
      </p:sp>
    </p:spTree>
    <p:extLst>
      <p:ext uri="{BB962C8B-B14F-4D97-AF65-F5344CB8AC3E}">
        <p14:creationId xmlns:p14="http://schemas.microsoft.com/office/powerpoint/2010/main" val="3526586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Roundtable – Achievements/Ops Plans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4" name="TextBox 3">
            <a:extLst>
              <a:ext uri="{FF2B5EF4-FFF2-40B4-BE49-F238E27FC236}">
                <a16:creationId xmlns:a16="http://schemas.microsoft.com/office/drawing/2014/main" id="{0D4412E8-AB35-F690-9208-4DDF23F6540E}"/>
              </a:ext>
            </a:extLst>
          </p:cNvPr>
          <p:cNvSpPr txBox="1"/>
          <p:nvPr/>
        </p:nvSpPr>
        <p:spPr>
          <a:xfrm>
            <a:off x="450850" y="1860262"/>
            <a:ext cx="19276623" cy="10556736"/>
          </a:xfrm>
          <a:prstGeom prst="rect">
            <a:avLst/>
          </a:prstGeom>
          <a:noFill/>
        </p:spPr>
        <p:txBody>
          <a:bodyPr wrap="square" rtlCol="0">
            <a:spAutoFit/>
          </a:bodyPr>
          <a:lstStyle/>
          <a:p>
            <a:pPr>
              <a:spcAft>
                <a:spcPts val="2400"/>
              </a:spcAft>
            </a:pPr>
            <a:r>
              <a:rPr lang="en-US" sz="3600" b="1" dirty="0">
                <a:latin typeface="Proxima Nova Rg" panose="02000506030000020004" pitchFamily="50" charset="0"/>
              </a:rPr>
              <a:t>Objective: </a:t>
            </a:r>
            <a:r>
              <a:rPr lang="en-US" sz="3600" dirty="0">
                <a:latin typeface="Proxima Nova Lt" panose="02000506030000020004" pitchFamily="50" charset="0"/>
              </a:rPr>
              <a:t>Ensure that our collective response efforts are well communicated to partners, donors, media and general audiences!</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Achievements</a:t>
            </a:r>
            <a:r>
              <a:rPr lang="en-US" sz="3600" dirty="0">
                <a:latin typeface="Proxima Nova Lt" panose="02000506030000020004" pitchFamily="50" charset="0"/>
              </a:rPr>
              <a:t> – type of interventions, HH reached, locations, timeframe,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Challenges </a:t>
            </a:r>
            <a:r>
              <a:rPr lang="en-US" sz="3600" dirty="0">
                <a:latin typeface="Proxima Nova Lt" panose="02000506030000020004" pitchFamily="50" charset="0"/>
              </a:rPr>
              <a:t>– looting of supplies, access challenges,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Procurement </a:t>
            </a:r>
            <a:r>
              <a:rPr lang="en-US" sz="3600" dirty="0">
                <a:latin typeface="Proxima Nova Lt" panose="02000506030000020004" pitchFamily="50" charset="0"/>
              </a:rPr>
              <a:t>– quantities of stocks arriving to the country, type of stocks, timeframe, where will the stocks be prepositioned – particularly given the incoming flood season.</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Assessments</a:t>
            </a:r>
            <a:r>
              <a:rPr lang="en-US" sz="3600" dirty="0">
                <a:latin typeface="Proxima Nova Lt" panose="02000506030000020004" pitchFamily="50" charset="0"/>
              </a:rPr>
              <a:t> – e.g., needs assessments outlining specifics with respect to Shelter and NFI needs as well as market assessments on NFIs, shelter materials, or Cash for Rent.</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Context and impact </a:t>
            </a:r>
            <a:r>
              <a:rPr lang="en-US" sz="3600" dirty="0">
                <a:latin typeface="Proxima Nova Lt" panose="02000506030000020004" pitchFamily="50" charset="0"/>
              </a:rPr>
              <a:t>of interventions – e.g., any successes with respect to cash for rent, how is sustainability achieved, what about tenure security?</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Interventions in the host community </a:t>
            </a:r>
            <a:r>
              <a:rPr lang="en-US" sz="3600" dirty="0">
                <a:latin typeface="Proxima Nova Lt" panose="02000506030000020004" pitchFamily="50" charset="0"/>
              </a:rPr>
              <a:t>– with 77% of the population staying in host community – what has been achieved so far? Cash for shelter for the families hosting IDPs can be an option, or preselecting landlords to improve their housing in order for them to subsidize rent for IDPs – this can include negotiating longer-term tenure security. </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Etc.</a:t>
            </a:r>
          </a:p>
        </p:txBody>
      </p:sp>
    </p:spTree>
    <p:extLst>
      <p:ext uri="{BB962C8B-B14F-4D97-AF65-F5344CB8AC3E}">
        <p14:creationId xmlns:p14="http://schemas.microsoft.com/office/powerpoint/2010/main" val="386752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sr-Latn-RS" sz="6600" b="1" spc="-405" dirty="0">
                <a:solidFill>
                  <a:schemeClr val="tx1"/>
                </a:solidFill>
                <a:latin typeface="Roboto" panose="02000000000000000000" pitchFamily="2" charset="0"/>
                <a:cs typeface="Roboto" panose="02000000000000000000" pitchFamily="2" charset="0"/>
              </a:rPr>
              <a:t>UNHCR Presentation</a:t>
            </a:r>
            <a:endParaRPr lang="en-US"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DE12D74C-F20B-CE76-6358-9D89C6D30B9D}"/>
              </a:ext>
            </a:extLst>
          </p:cNvPr>
          <p:cNvPicPr>
            <a:picLocks noChangeAspect="1"/>
          </p:cNvPicPr>
          <p:nvPr/>
        </p:nvPicPr>
        <p:blipFill rotWithShape="1">
          <a:blip r:embed="rId5"/>
          <a:srcRect t="3264" r="2466"/>
          <a:stretch/>
        </p:blipFill>
        <p:spPr>
          <a:xfrm>
            <a:off x="450850" y="2001369"/>
            <a:ext cx="19276623" cy="10633855"/>
          </a:xfrm>
          <a:prstGeom prst="rect">
            <a:avLst/>
          </a:prstGeom>
        </p:spPr>
      </p:pic>
    </p:spTree>
    <p:extLst>
      <p:ext uri="{BB962C8B-B14F-4D97-AF65-F5344CB8AC3E}">
        <p14:creationId xmlns:p14="http://schemas.microsoft.com/office/powerpoint/2010/main" val="2990355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3.png"/></Relationships>
</file>

<file path=ppt/webextensions/webextension1.xml><?xml version="1.0" encoding="utf-8"?>
<we:webextension xmlns:we="http://schemas.microsoft.com/office/webextensions/webextension/2010/11" id="{209A654E-1277-49F9-801B-208BB384985E}">
  <we:reference id="wa200003233" version="2.0.0.3" store="en-US" storeType="OMEX"/>
  <we:alternateReferences>
    <we:reference id="WA200003233" version="2.0.0.3" store="WA200003233" storeType="OMEX"/>
  </we:alternateReferences>
  <we:properties>
    <we:property name="backgroundColor" value="&quot;#FFFFFF&quot;"/>
    <we:property name="bookmark" value="&quot;H4sIAAAAAAAAA+1b3VPjOBL/V1J+YbcqdyXJkizNG8NHDXXDHgVbc3e1xUPrK/GOsVO2MwM7xf9+bTsBQhICbJiEYeAhsSy3utXdv/6w8i1yaTXK4Oo3uPDRu+h9UXy+gPJzj0b9KJ8do9o77T0V2jDgwjghJM4qRnVa5FX07ltUQznw9ae0GkPWEMTBP877EWTZCQyaqwBZ5fvRyJdVkUOW/uW7yXirLsf+uh/5y1FWlNCQPKuh9g3ZLzgdr5EV+k/aMAa2Tr/4M2/rbvjUj4qynlyDYACMBRWIiUVCYmVjfKbq7rZ8rp7frNpytlfkNaQ5ctCMJYEKoyhXRps4JM45SJrxKs0H2USW22d/vxo1+1cNAT9xo8yfuGJD5/oaJTUyEURDQrgR1kguQcNKWrW/rE1xOU/NMxMCVUElWighlQqmlSKkWT1h3kyU/C06bAeDYYyCFt5LyoWKlU/auxO1PzCpH9UdO3uooUFRphZZ7U/Wakh8mmqM9aPDsrhAO/gWTUwMcOZBXqf1FV7sjso061HRK/KvULqq56AGA1WzRicyuUYL+s/Ql74lgvpwaad2pFjUzcfB5aj0VTUZPMpnx6rJc9n4Ip+ffVaMS+tPfbi9aHls9vSkLNBSWz73i7wocRB5+QTZuLVspPoxRYE7NbXDODMfZ1kz8fy6+TvvTPrOgo9i5BH7s4TBfjQsvu6VHhXjms1rRh62ziy1qLS7BhVdePTj5kuzWrt9o26l1Hf3C9febiRrPhdsw84+PuGKr/lO1PKQVkc5+jFydeazzvGOV1NpQCGabOT11O9R6j/vOPONPl58b89bSaxLZEwCgoZ2wIyUTIQ5TztoZUKWFjrKd7GIDj7nLaJ/w9Su+wK5xdH7HO0OBqUfwNTNDr4Hux+KceWHRYZTTj3YIbLVzDgc5xOUJ/OinK807gZ6j2E0j5eIZtomwmMM07GQhiMAr9Ti0g079lCNS7/2TTkB9DnIertIsKqbtXsnYD9jMF2g2JW7YXGt2Z3Ai9L58v1VK+V+Wk5DKuL2weYl7LzeOAk2Nsq4hIATHB3ubwTKoFjQQdoEnA9gpXY6PDeEowVxJohV+M+VYBzi+PmccRNizKqIItq2GUks7PNNchM+fAs5t27LvrOhbpHcnfkqJbRFZTrDtXCYP+K316XWjwWGreaZt6fZ5aJ3yrVBY/hQliqPmTfmAsrwFWk3p5QHpZ3VlDmhFBWCzqXdCye9vbR76lhbm3YvS7J+pt3r29su7TYJZaB4jEmbckZoHmu6wtOAxEDjmFn0UuYZ44LCnKctnPT2PO0O0G2ts82A8Tb622b95a4K2w0hkgETykgvIVBPuHxtCeVzisL+JovuI3ReC/XCVszq5KjlaW+IJdFrypEeo6QGVBa6xURHVy/pGHeV0ihhtGEW+tH/cK0GRFtuoMS4MXXIGWamwPM0prpI35tS6v1yXOT1sPel6t1w8Wtvyvlc0H3yw2nu/CUquR9lPh/Uw+gdneBPEIkggjhDPVa1CTMMYEXINsQnkjBjuLJYBnvMrdVcyF446e2F7FYz2xyvpwxuZ7B+3cnxjfK7nnQCQktCAk8MM8ry0HUzn9eIioWzPGHBEBuIEswRT1ZSW9IiY0ILSYkEj9m7dlLrsPqNWXrR9P/maIFLLGCtzSRBoow6lmxhz3YPqmHvH73fDo+qWaD8Abq1S2TrPIGB0ZwEoSij1PvEGeufazbKJzYJIB1BjDeMIKnVql5fvjcXBU+K0Thr06pew3gTD/d9DWnmXe/k9yeE0ycReurbjodgc+DzDsnmkPM2RD4uWFZ3g+XzBXxMMF1H3KzWppPeYeoxy31UyN3Z2VnqVTs7f9xb8nxnGp7bEI3k/0aUew9Val+uHt0K32h8wba1RpcS7nenWI5qf9HJlLoWeiyuduQ6ALjATDutpnAwvfoX5q9t9vrRh/o1IsWtVfaj03QwrJfZxdMtsoXi2QNC96ZFnYV5jqCfYF7OqfUsWOP1RuH6ZSue1wjLDwq1PVD8EJtrhN8b6q8aeF/SyrcXYF9M6jUB6axtLYDQO72gLm/2TnqRKMKJ1sQqbuX8O8QtOFD0QPv955mitgpnidfEBx0HLR1WL4rqra1Pz4a+4epHLVEXiNd5WyylEpp5yR21QYHVZHVDYmmrBAhJuAZuLcTGOkGJoc9tb2jHVUxAJTzmkqokcMue3SqJrWKEESeZDECQnFl9SHGrfPff5QDy9K9u0bd38ORh8SfphSBKgEcl2wRUcy5VsuVKnmmhJ5bGzjpCZcyDA0Oklm+whd78BGC7z3XfcLjesmMtWe7r7qDf6r5rVFNlE8TyAFQ6KR2EsGXH9H453v1v78OHX+deBbTDa8xwtg0rnyt4Z17EcyWdtzZOGI8dDyoh26XYH+4UxFyT6OdZiG05CzGvmg2diFjAyPc+F7GZlzrLz0t4ClpJk1jiEarAa5qIlUi1Afc+9dUILcUvc+631A2w2bhC5Xj3HsqfaPXSljZJ1VSg4AyVRMeSqZh6mK97Zs8VMWcI55JQ60XCYk6Nao9CzhRFCye9vaLoXum5taXRXIm8jaeMNlvj3Ffl9aQhvUjiYlxXI7D+BHK/QHKUGDByuRXSt7/wvxH8+vr/cnmjTmFAAAA=&quot;"/>
    <we:property name="creatorSessionId" value="&quot;e33b2527-bdef-4b03-a08d-cfebf49b481f&quot;"/>
    <we:property name="creatorTenantId" value="&quot;e5c37981-6664-4134-8a0c-6543d2af80be&quot;"/>
    <we:property name="creatorUserId" value="&quot;1003200040DD2BB2&quot;"/>
    <we:property name="datasetId" value="&quot;21b2ace1-8574-4676-8db8-43c94f44058d&quot;"/>
    <we:property name="embedUrl" value="&quot;/reportEmbed?reportId=539cbb15-d969-42c3-ab1f-acbf1c3648aa&amp;config=eyJjbHVzdGVyVXJsIjoiaHR0cHM6Ly9XQUJJLU5PUlRILUVVUk9QRS1PLVBSSU1BUlktcmVkaXJlY3QuYW5hbHlzaXMud2luZG93cy5uZXQiLCJlbWJlZEZlYXR1cmVzIjp7Im1vZGVybkVtYmVkIjp0cnVlLCJ1c2FnZU1ldHJpY3NWTmV4dCI6dHJ1ZX19&amp;disableSensitivityBanner=true&quot;"/>
    <we:property name="initialStateBookmark" value="&quot;H4sIAAAAAAAAA+1bbVPbuBb+Kxl/YXcm944kS7LUbxTolGlpGdjpvXd2mDtHb4m3xs7YTgvb4b/vsZ0AIQkByksowIfEsnx03p5HR5LzI3JpNcrg9BMc++hN9LYovh5D+bVHo36UT9o+f/6wt3nw4f+fNvd2sLkY1WmRV9GbH1EN5cDXX9JqDFkjARv/POpHkGX7MGiuAmSV70cjX1ZFDln6t+864626HPuzfuRPRllRQiPysIbaN2K/YXe8xrHpv2mjCdg6/eYPva275gM/Ksp6cg2CATAWVCAmFgmJlY3xmaq72+q5un8zaqvZVpHXkOaoQdOWBCqMolwZbeKQOOcgadqrNB9kE1sunv3jdNQ4rBoCfqKjzF84YiPn7AwtNTIRRENCuBHWSC5Bw0pZtT+pTXEyL80zEwJVQSVaKCGVCqa1IqRZPVHeTKL6I3rXNgbDGAUtvJeUCxUrn7R3J3G+plM/qjt1tjBCg6JMLaran4zViPgyjRjrR+/K4hjz4Ec0ySnAnjt5ndaneLE5KtOsR0WvyL9D6aqegxoMVM0YncnkDDPoP0Nf+lYIxsOlXdhRYlE3Hzsno9JX1aRxN59tqybPZePjfL73YTEurT/w4eKi1bHx6X5ZYKa2em4XeVFiI+ryBbJxm9ko9WOKBndhapuxZz7Osqbj0Vnzd9Sl9KUBb6TIDfyzRMF+NCy+b5UeA+Ma5zUt12dnlloM2uWEio494rj50ozWum/UjZT67n7h2tuNZc3nAjdsbOMTrvieb0StDmm1myOOUatDn3XA21stpSGFaOLIsynu0eq/LoH5PB4P7tuj1hKmAgVnqCQ6lkzF1ANbgTTmDOFcEmq9SFjMqVF2DmkLO708pH0uB5Cnf7czwDoD7oqer7h7cBd38PM4GylpEkt8wjh4TRMxB7+d1jTUbCF6HiU/Dnw1Qk/5Xhvv+QTpnyu36b5BbrH1qmabg0HpBzDF4M5jqP2+GFd+WGTY5cCDHaJaTY9343xSbJF5U45W5brNxhUGx7u3UG4Noaxn6xe8KJ0v3562IdtOy2lhh5y28yw80tDUQpBMEu/0IWFyNdM6nBDPlXTe2hhhEjuOlSFZiZNnn4r9p4T8fjEaZ62PloF+NVJazV4x8vChaUIxWgtF+tH/cMSmjGl1ghKrtylEZ1SaTti3U62b93tTSb3frqjQ+1b1tj0ucjPvevt//N6b2nJV9Z8TlObOn2Ai9KPM54N6GL2h04KaKpskXAeg0knpIASzXkz1297mf3vv3/9+1SNd831OlJg764T7uxo+KRsFUQI8cdImoKxLpJxfKZ0HdmYxlFgaO+sIlTEPDgyRWr7AxVCzRbXe+w7nGt461x9qAfQWqtT+Aqufi9i3pkBsFSMMwcRkACKpMmG9WPLWK+YLymC/AFf+nPldqmnHVUxAJTzmGOEkcNsy5rWOSI9hsGB/GQjBSRW4tRAb6wQlht5VViylEpp5yR21QYHVZPW+99K9assSr4kPOg5augBSUX33VN7zUI1Lf+/x2oJq2PtX73DoG61mi5lHTNXHN69LRead9CJRhBOtiVXcSr4ySE+w6PpY4GDNMy97i6U9ZNqD0QK0Yd0Vk8AAtANmsAYTqyeOJwhkd9z3GsXFUZSUa5sIL4TUsZCGSy7XjzP3AUs1yHqbKLCqm7F7+2C/NnPKL0Kb11rYMadxEmxslHEJASc4Au4nDnaDYkGHZgXlfAArtdNhpbQlR86YQZwJJHP850owDnF8d824CbEwjiiibXuCHgv7vCrSC8p5WaXoEru79FVY6VkMpjNcC0eFwW/PK6wzJcHLiuxy07vg2qBx+lCWKq8SjbWAMvNV3ezhNaeUB6Wd1ZQ5oRQVol1HzOzXLOz0AvdrJsBa3+2aJUXW63H1/fm2268xCWWgeIxFm3JGaB5rugJpQGKgccwsopR5xrigMIe0hZ1eHtIuEd3agu2apel64O1p8XI5hN2RtWTAhDLSSwjUEy6fW0H57I6sdxG8Fu64g/96WP3wQXmiY+oZFR77gHqvyOthc5p8rsUtDqVXPrz8IDqIRBBBnKEeV7UJMwxgxZRtiE8kYcZwZXEZ7LG2VnNT9sJOL2/KbiOzzvP1VMH1nKyfd3F8HvxuTzoBoSUhgSeGGWV56HYz77YRFQtnecKCITYQJZgjnqyUtmSLjAktJCUSPFbv2kmtw+qTriWnZp4ryhJEP6fWs2CN16v3bO+vCHhkXr3P4/+Bz7s0noPNBT/ejCmry0x5O6Nuwp73QZTVT/m+9y71WMrciFc3NjaWAnZj489z6UcbU/ZtGRgF38v7GA/CQI+a5U1W27Zk7Gb27e7Xcru1P+50T11LFhZH2HUdZI+xYEqrKYCnVx+wDGmLkI8+1OuM7Yv86kcH6WBYL4vzbXKrpcfZnxpeqji7bWif2CSAdASrJsOIsf5JyfNp3pp8jqR6YwPXh2BvqvI9ku2VIZ815T4FNtaXih/dG/dE0YsycgFRz73B3r0uBEZzEgRWvJR6nzhj/V1rcHCJBWUpkwSLcUYdS9bwXYfJC1Sf3u1Wv+rLYVdt67jpbPH0UozragTW70PuF/AWBgVy590NV6v9xkmpyW61uj07+wcAV5rZwUAAAA==&quot;"/>
    <we:property name="isFiltersActionButtonVisible" value="true"/>
    <we:property name="pageDisplayName" value="&quot;From April 15&quot;"/>
    <we:property name="pageName" value="&quot;ReportSectiona52aa22f8f0b357038c3&quot;"/>
    <we:property name="pptInsertionSessionID" value="&quot;C8FE521B-BF08-4D29-B10D-3E44336254EF&quot;"/>
    <we:property name="reportEmbeddedTime" value="&quot;2023-05-28T20:26:09.367Z&quot;"/>
    <we:property name="reportName" value="&quot;April 15 SNFI 2023 MONITORING DASHBOARD&quot;"/>
    <we:property name="reportState" value="&quot;CONNECTED&quot;"/>
    <we:property name="reportUrl" value="&quot;/groups/me/reports/539cbb15-d969-42c3-ab1f-acbf1c3648aa/ReportSectiona52aa22f8f0b357038c3?bookmarkGuid=fbea0843-3471-4190-9478-0dcbf1e84599&amp;bookmarkUsage=1&amp;ctid=e5c37981-6664-4134-8a0c-6543d2af80be&amp;fromEntryPoint=export&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0</TotalTime>
  <Words>2540</Words>
  <Application>Microsoft Office PowerPoint</Application>
  <PresentationFormat>Custom</PresentationFormat>
  <Paragraphs>214</Paragraphs>
  <Slides>30</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Calibri</vt:lpstr>
      <vt:lpstr>Gill Sans Nova Light</vt:lpstr>
      <vt:lpstr>Lato</vt:lpstr>
      <vt:lpstr>Lato Heavy</vt:lpstr>
      <vt:lpstr>Lucida Sans</vt:lpstr>
      <vt:lpstr>Proxima Nova Lt</vt:lpstr>
      <vt:lpstr>Proxima Nova Rg</vt:lpstr>
      <vt:lpstr>Roboto</vt:lpstr>
      <vt:lpstr>Symbol</vt:lpstr>
      <vt:lpstr>Times New Roman</vt:lpstr>
      <vt:lpstr>Univers Condensed Light</vt:lpstr>
      <vt:lpstr>Wingdings</vt:lpstr>
      <vt:lpstr>Office Theme</vt:lpstr>
      <vt:lpstr>PowerPoint Presentation</vt:lpstr>
      <vt:lpstr>Agenda</vt:lpstr>
      <vt:lpstr>Situation Update</vt:lpstr>
      <vt:lpstr>TWIG Update:  ESK 1st draft by</vt:lpstr>
      <vt:lpstr>TWIG Update: ESK Market Assessment Tool</vt:lpstr>
      <vt:lpstr>TWIG Update: Pending Questions</vt:lpstr>
      <vt:lpstr>TWIG Update: Pending Questions</vt:lpstr>
      <vt:lpstr>Roundtable – Achievements/Ops Plans</vt:lpstr>
      <vt:lpstr>UNHCR Presentation</vt:lpstr>
      <vt:lpstr>UNHCR Presentation</vt:lpstr>
      <vt:lpstr>UNHCR Presentation</vt:lpstr>
      <vt:lpstr>UNHCR Presentation</vt:lpstr>
      <vt:lpstr>UNHCR Presentation</vt:lpstr>
      <vt:lpstr>UNHCR Presentation</vt:lpstr>
      <vt:lpstr>Achievements Public Dashboard</vt:lpstr>
      <vt:lpstr>IOM Sudan   Shelter &amp; Settlement Sector Updates  </vt:lpstr>
      <vt:lpstr>Overview of IOM Common Pipeline Online System</vt:lpstr>
      <vt:lpstr>Conti….</vt:lpstr>
      <vt:lpstr> Thank You</vt:lpstr>
      <vt:lpstr>PowerPoint Presentation</vt:lpstr>
      <vt:lpstr>Breastfeeding SAVES LIVES in emergencies all over the world and infants who are not breastfed are far more likely to get sick and die</vt:lpstr>
      <vt:lpstr>Recommended feeding practices for infants and young children</vt:lpstr>
      <vt:lpstr>Benefits of Breastfeeding</vt:lpstr>
      <vt:lpstr>Challenges of Breastfeeding during emergency</vt:lpstr>
      <vt:lpstr>Another big challenge, artificial feeding (Infant formula) </vt:lpstr>
      <vt:lpstr>How can NFIs Sector support infant feeding</vt:lpstr>
      <vt:lpstr>International Code of Marketing of Breast Milk Substitutes </vt:lpstr>
      <vt:lpstr>Monitoring BMS in Emergency Situations</vt:lpstr>
      <vt:lpstr>PowerPoint Presentation</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dc:creator>
  <cp:lastModifiedBy>Iva Vavic</cp:lastModifiedBy>
  <cp:revision>1</cp:revision>
  <dcterms:created xsi:type="dcterms:W3CDTF">2022-07-31T08:52:24Z</dcterms:created>
  <dcterms:modified xsi:type="dcterms:W3CDTF">2023-07-20T16:46:12Z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2022-07-31T00:00:00Z</vt:filetime>
  </property>
  <property fmtid="{D5CDD505-2E9C-101B-9397-08002B2CF9AE}" pid="3" name="Creator">
    <vt:lpwstr>Chromium</vt:lpwstr>
  </property>
  <property fmtid="{D5CDD505-2E9C-101B-9397-08002B2CF9AE}" pid="4" name="LastSaved">
    <vt:filetime>2022-07-31T00:00:00Z</vt:filetime>
  </property>
  <property fmtid="{D5CDD505-2E9C-101B-9397-08002B2CF9AE}" pid="5" name="Producer">
    <vt:lpwstr>Skia/PDF m84</vt:lpwstr>
  </property>
</Properties>
</file>