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1.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 id="2147483671" r:id="rId2"/>
    <p:sldMasterId id="2147483683" r:id="rId3"/>
  </p:sldMasterIdLst>
  <p:notesMasterIdLst>
    <p:notesMasterId r:id="rId41"/>
  </p:notesMasterIdLst>
  <p:handoutMasterIdLst>
    <p:handoutMasterId r:id="rId42"/>
  </p:handoutMasterIdLst>
  <p:sldIdLst>
    <p:sldId id="478" r:id="rId4"/>
    <p:sldId id="298" r:id="rId5"/>
    <p:sldId id="427" r:id="rId6"/>
    <p:sldId id="496" r:id="rId7"/>
    <p:sldId id="507" r:id="rId8"/>
    <p:sldId id="493" r:id="rId9"/>
    <p:sldId id="508" r:id="rId10"/>
    <p:sldId id="509" r:id="rId11"/>
    <p:sldId id="510" r:id="rId12"/>
    <p:sldId id="511" r:id="rId13"/>
    <p:sldId id="512" r:id="rId14"/>
    <p:sldId id="513" r:id="rId15"/>
    <p:sldId id="514" r:id="rId16"/>
    <p:sldId id="515" r:id="rId17"/>
    <p:sldId id="495" r:id="rId18"/>
    <p:sldId id="505" r:id="rId19"/>
    <p:sldId id="256" r:id="rId20"/>
    <p:sldId id="257" r:id="rId21"/>
    <p:sldId id="258" r:id="rId22"/>
    <p:sldId id="259" r:id="rId23"/>
    <p:sldId id="260" r:id="rId24"/>
    <p:sldId id="262" r:id="rId25"/>
    <p:sldId id="263" r:id="rId26"/>
    <p:sldId id="264" r:id="rId27"/>
    <p:sldId id="517" r:id="rId28"/>
    <p:sldId id="518" r:id="rId29"/>
    <p:sldId id="519" r:id="rId30"/>
    <p:sldId id="520" r:id="rId31"/>
    <p:sldId id="261" r:id="rId32"/>
    <p:sldId id="521" r:id="rId33"/>
    <p:sldId id="265" r:id="rId34"/>
    <p:sldId id="522" r:id="rId35"/>
    <p:sldId id="523" r:id="rId36"/>
    <p:sldId id="266" r:id="rId37"/>
    <p:sldId id="267" r:id="rId38"/>
    <p:sldId id="268" r:id="rId39"/>
    <p:sldId id="506" r:id="rId40"/>
  </p:sldIdLst>
  <p:sldSz cx="20104100" cy="13392150"/>
  <p:notesSz cx="20104100" cy="133921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07210-F69E-D37C-6DA8-311CBEDDF26C}" name="Maysa Al-Aqil" initials="MA" userId="cf479f9b1b8c65ce" providerId="Windows Live"/>
  <p188:author id="{09852B28-75A8-6B00-9D93-84718CA3E142}" name="Iva Vavic" initials="IV" userId="S::vavic@unhcr.org::13a89f61-d74e-4100-9f82-8f9fd7ea3560" providerId="AD"/>
  <p188:author id="{8D5756F0-26E9-D0C5-990D-2B93BAE2EF81}" name="Iva Vavic" initials="IV" userId="Iva Vavi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135"/>
    <a:srgbClr val="A7C9BD"/>
    <a:srgbClr val="0033A0"/>
    <a:srgbClr val="F5C561"/>
    <a:srgbClr val="95DBD1"/>
    <a:srgbClr val="90E0BA"/>
    <a:srgbClr val="558ED5"/>
    <a:srgbClr val="C00000"/>
    <a:srgbClr val="00FF00"/>
    <a:srgbClr val="F5D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EEE33-5EE7-4B83-AC3D-5B347209318B}" v="8" dt="2023-08-02T09:47:31.2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703" y="19"/>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 Vavic" userId="13a89f61-d74e-4100-9f82-8f9fd7ea3560" providerId="ADAL" clId="{1A9EEE33-5EE7-4B83-AC3D-5B347209318B}"/>
    <pc:docChg chg="undo custSel addSld delSld modSld sldOrd">
      <pc:chgData name="Iva Vavic" userId="13a89f61-d74e-4100-9f82-8f9fd7ea3560" providerId="ADAL" clId="{1A9EEE33-5EE7-4B83-AC3D-5B347209318B}" dt="2023-08-02T09:47:07.093" v="133" actId="34136"/>
      <pc:docMkLst>
        <pc:docMk/>
      </pc:docMkLst>
      <pc:sldChg chg="addSp delSp add del setBg delDesignElem">
        <pc:chgData name="Iva Vavic" userId="13a89f61-d74e-4100-9f82-8f9fd7ea3560" providerId="ADAL" clId="{1A9EEE33-5EE7-4B83-AC3D-5B347209318B}" dt="2023-08-02T09:41:05.646" v="106"/>
        <pc:sldMkLst>
          <pc:docMk/>
          <pc:sldMk cId="2760098628" sldId="256"/>
        </pc:sldMkLst>
        <pc:spChg chg="add del">
          <ac:chgData name="Iva Vavic" userId="13a89f61-d74e-4100-9f82-8f9fd7ea3560" providerId="ADAL" clId="{1A9EEE33-5EE7-4B83-AC3D-5B347209318B}" dt="2023-08-02T09:41:05.563" v="105"/>
          <ac:spMkLst>
            <pc:docMk/>
            <pc:sldMk cId="2760098628" sldId="256"/>
            <ac:spMk id="12" creationId="{F1CE6CDF-ADB7-468C-85C9-B20A076F3C16}"/>
          </ac:spMkLst>
        </pc:spChg>
        <pc:spChg chg="add del">
          <ac:chgData name="Iva Vavic" userId="13a89f61-d74e-4100-9f82-8f9fd7ea3560" providerId="ADAL" clId="{1A9EEE33-5EE7-4B83-AC3D-5B347209318B}" dt="2023-08-02T09:41:05.563" v="105"/>
          <ac:spMkLst>
            <pc:docMk/>
            <pc:sldMk cId="2760098628" sldId="256"/>
            <ac:spMk id="14" creationId="{639EA3C6-5BB9-4426-BF58-2B808502F815}"/>
          </ac:spMkLst>
        </pc:spChg>
        <pc:spChg chg="add del">
          <ac:chgData name="Iva Vavic" userId="13a89f61-d74e-4100-9f82-8f9fd7ea3560" providerId="ADAL" clId="{1A9EEE33-5EE7-4B83-AC3D-5B347209318B}" dt="2023-08-02T09:41:05.563" v="105"/>
          <ac:spMkLst>
            <pc:docMk/>
            <pc:sldMk cId="2760098628" sldId="256"/>
            <ac:spMk id="16" creationId="{480A35E7-9EF6-40E1-A6C5-0B6D3D7245DD}"/>
          </ac:spMkLst>
        </pc:spChg>
      </pc:sldChg>
      <pc:sldChg chg="add del">
        <pc:chgData name="Iva Vavic" userId="13a89f61-d74e-4100-9f82-8f9fd7ea3560" providerId="ADAL" clId="{1A9EEE33-5EE7-4B83-AC3D-5B347209318B}" dt="2023-08-02T09:41:05.646" v="106"/>
        <pc:sldMkLst>
          <pc:docMk/>
          <pc:sldMk cId="4004043603" sldId="257"/>
        </pc:sldMkLst>
      </pc:sldChg>
      <pc:sldChg chg="add del">
        <pc:chgData name="Iva Vavic" userId="13a89f61-d74e-4100-9f82-8f9fd7ea3560" providerId="ADAL" clId="{1A9EEE33-5EE7-4B83-AC3D-5B347209318B}" dt="2023-08-02T09:41:05.646" v="106"/>
        <pc:sldMkLst>
          <pc:docMk/>
          <pc:sldMk cId="3453765869" sldId="258"/>
        </pc:sldMkLst>
      </pc:sldChg>
      <pc:sldChg chg="add del">
        <pc:chgData name="Iva Vavic" userId="13a89f61-d74e-4100-9f82-8f9fd7ea3560" providerId="ADAL" clId="{1A9EEE33-5EE7-4B83-AC3D-5B347209318B}" dt="2023-08-02T09:41:05.646" v="106"/>
        <pc:sldMkLst>
          <pc:docMk/>
          <pc:sldMk cId="2332845991" sldId="259"/>
        </pc:sldMkLst>
      </pc:sldChg>
      <pc:sldChg chg="modSp add del mod">
        <pc:chgData name="Iva Vavic" userId="13a89f61-d74e-4100-9f82-8f9fd7ea3560" providerId="ADAL" clId="{1A9EEE33-5EE7-4B83-AC3D-5B347209318B}" dt="2023-08-02T09:41:05.768" v="107" actId="27636"/>
        <pc:sldMkLst>
          <pc:docMk/>
          <pc:sldMk cId="2502217616" sldId="260"/>
        </pc:sldMkLst>
        <pc:spChg chg="mod">
          <ac:chgData name="Iva Vavic" userId="13a89f61-d74e-4100-9f82-8f9fd7ea3560" providerId="ADAL" clId="{1A9EEE33-5EE7-4B83-AC3D-5B347209318B}" dt="2023-08-02T09:41:05.768" v="107" actId="27636"/>
          <ac:spMkLst>
            <pc:docMk/>
            <pc:sldMk cId="2502217616" sldId="260"/>
            <ac:spMk id="5" creationId="{D32C364B-C60B-A979-9133-2BEDB5BE91DF}"/>
          </ac:spMkLst>
        </pc:spChg>
      </pc:sldChg>
      <pc:sldChg chg="addSp delSp modSp add del mod setBg delDesignElem">
        <pc:chgData name="Iva Vavic" userId="13a89f61-d74e-4100-9f82-8f9fd7ea3560" providerId="ADAL" clId="{1A9EEE33-5EE7-4B83-AC3D-5B347209318B}" dt="2023-08-02T09:43:34.408" v="128"/>
        <pc:sldMkLst>
          <pc:docMk/>
          <pc:sldMk cId="3144404439" sldId="261"/>
        </pc:sldMkLst>
        <pc:spChg chg="mod">
          <ac:chgData name="Iva Vavic" userId="13a89f61-d74e-4100-9f82-8f9fd7ea3560" providerId="ADAL" clId="{1A9EEE33-5EE7-4B83-AC3D-5B347209318B}" dt="2023-08-02T09:43:34.244" v="127"/>
          <ac:spMkLst>
            <pc:docMk/>
            <pc:sldMk cId="3144404439" sldId="261"/>
            <ac:spMk id="5" creationId="{53B496B5-88D4-83D2-9888-71EBABE9EF23}"/>
          </ac:spMkLst>
        </pc:spChg>
        <pc:spChg chg="add del">
          <ac:chgData name="Iva Vavic" userId="13a89f61-d74e-4100-9f82-8f9fd7ea3560" providerId="ADAL" clId="{1A9EEE33-5EE7-4B83-AC3D-5B347209318B}" dt="2023-08-02T09:43:34.244" v="127"/>
          <ac:spMkLst>
            <pc:docMk/>
            <pc:sldMk cId="3144404439" sldId="261"/>
            <ac:spMk id="18" creationId="{F5258B98-3BD5-0A20-B0E7-944EAEB2654A}"/>
          </ac:spMkLst>
        </pc:spChg>
        <pc:spChg chg="add del">
          <ac:chgData name="Iva Vavic" userId="13a89f61-d74e-4100-9f82-8f9fd7ea3560" providerId="ADAL" clId="{1A9EEE33-5EE7-4B83-AC3D-5B347209318B}" dt="2023-08-02T09:43:34.244" v="127"/>
          <ac:spMkLst>
            <pc:docMk/>
            <pc:sldMk cId="3144404439" sldId="261"/>
            <ac:spMk id="19" creationId="{5669F72C-E3FB-4C48-AEBD-AF7AC0D749C7}"/>
          </ac:spMkLst>
        </pc:spChg>
        <pc:spChg chg="add del">
          <ac:chgData name="Iva Vavic" userId="13a89f61-d74e-4100-9f82-8f9fd7ea3560" providerId="ADAL" clId="{1A9EEE33-5EE7-4B83-AC3D-5B347209318B}" dt="2023-08-02T09:43:34.244" v="127"/>
          <ac:spMkLst>
            <pc:docMk/>
            <pc:sldMk cId="3144404439" sldId="261"/>
            <ac:spMk id="20" creationId="{35D03616-DDAC-8A04-EAA4-4B785713F00E}"/>
          </ac:spMkLst>
        </pc:spChg>
      </pc:sldChg>
      <pc:sldChg chg="modSp add del mod">
        <pc:chgData name="Iva Vavic" userId="13a89f61-d74e-4100-9f82-8f9fd7ea3560" providerId="ADAL" clId="{1A9EEE33-5EE7-4B83-AC3D-5B347209318B}" dt="2023-08-02T09:42:28.787" v="113" actId="255"/>
        <pc:sldMkLst>
          <pc:docMk/>
          <pc:sldMk cId="2027151109" sldId="262"/>
        </pc:sldMkLst>
        <pc:graphicFrameChg chg="modGraphic">
          <ac:chgData name="Iva Vavic" userId="13a89f61-d74e-4100-9f82-8f9fd7ea3560" providerId="ADAL" clId="{1A9EEE33-5EE7-4B83-AC3D-5B347209318B}" dt="2023-08-02T09:42:28.787" v="113" actId="255"/>
          <ac:graphicFrameMkLst>
            <pc:docMk/>
            <pc:sldMk cId="2027151109" sldId="262"/>
            <ac:graphicFrameMk id="3" creationId="{D31E835B-06D9-EB87-DB0E-D8B125844BAF}"/>
          </ac:graphicFrameMkLst>
        </pc:graphicFrameChg>
      </pc:sldChg>
      <pc:sldChg chg="modSp add del mod">
        <pc:chgData name="Iva Vavic" userId="13a89f61-d74e-4100-9f82-8f9fd7ea3560" providerId="ADAL" clId="{1A9EEE33-5EE7-4B83-AC3D-5B347209318B}" dt="2023-08-02T09:43:01.097" v="116" actId="255"/>
        <pc:sldMkLst>
          <pc:docMk/>
          <pc:sldMk cId="2246066540" sldId="263"/>
        </pc:sldMkLst>
        <pc:graphicFrameChg chg="modGraphic">
          <ac:chgData name="Iva Vavic" userId="13a89f61-d74e-4100-9f82-8f9fd7ea3560" providerId="ADAL" clId="{1A9EEE33-5EE7-4B83-AC3D-5B347209318B}" dt="2023-08-02T09:43:01.097" v="116" actId="255"/>
          <ac:graphicFrameMkLst>
            <pc:docMk/>
            <pc:sldMk cId="2246066540" sldId="263"/>
            <ac:graphicFrameMk id="3" creationId="{1A28BC4D-8CF8-C6B5-D289-40E9CD84807E}"/>
          </ac:graphicFrameMkLst>
        </pc:graphicFrameChg>
      </pc:sldChg>
      <pc:sldChg chg="add del">
        <pc:chgData name="Iva Vavic" userId="13a89f61-d74e-4100-9f82-8f9fd7ea3560" providerId="ADAL" clId="{1A9EEE33-5EE7-4B83-AC3D-5B347209318B}" dt="2023-08-02T09:41:05.646" v="106"/>
        <pc:sldMkLst>
          <pc:docMk/>
          <pc:sldMk cId="494544614" sldId="264"/>
        </pc:sldMkLst>
      </pc:sldChg>
      <pc:sldChg chg="add del setBg">
        <pc:chgData name="Iva Vavic" userId="13a89f61-d74e-4100-9f82-8f9fd7ea3560" providerId="ADAL" clId="{1A9EEE33-5EE7-4B83-AC3D-5B347209318B}" dt="2023-08-02T09:43:34.408" v="128"/>
        <pc:sldMkLst>
          <pc:docMk/>
          <pc:sldMk cId="1207310380" sldId="265"/>
        </pc:sldMkLst>
      </pc:sldChg>
      <pc:sldChg chg="add del setBg">
        <pc:chgData name="Iva Vavic" userId="13a89f61-d74e-4100-9f82-8f9fd7ea3560" providerId="ADAL" clId="{1A9EEE33-5EE7-4B83-AC3D-5B347209318B}" dt="2023-08-02T09:43:34.408" v="128"/>
        <pc:sldMkLst>
          <pc:docMk/>
          <pc:sldMk cId="3798315236" sldId="266"/>
        </pc:sldMkLst>
      </pc:sldChg>
      <pc:sldChg chg="add del setBg">
        <pc:chgData name="Iva Vavic" userId="13a89f61-d74e-4100-9f82-8f9fd7ea3560" providerId="ADAL" clId="{1A9EEE33-5EE7-4B83-AC3D-5B347209318B}" dt="2023-08-02T09:43:34.408" v="128"/>
        <pc:sldMkLst>
          <pc:docMk/>
          <pc:sldMk cId="3368095952" sldId="267"/>
        </pc:sldMkLst>
      </pc:sldChg>
      <pc:sldChg chg="addSp delSp modSp add del mod setBg delDesignElem">
        <pc:chgData name="Iva Vavic" userId="13a89f61-d74e-4100-9f82-8f9fd7ea3560" providerId="ADAL" clId="{1A9EEE33-5EE7-4B83-AC3D-5B347209318B}" dt="2023-08-02T09:43:34.568" v="131" actId="27636"/>
        <pc:sldMkLst>
          <pc:docMk/>
          <pc:sldMk cId="2447477891" sldId="268"/>
        </pc:sldMkLst>
        <pc:spChg chg="mod">
          <ac:chgData name="Iva Vavic" userId="13a89f61-d74e-4100-9f82-8f9fd7ea3560" providerId="ADAL" clId="{1A9EEE33-5EE7-4B83-AC3D-5B347209318B}" dt="2023-08-02T09:43:34.568" v="131" actId="27636"/>
          <ac:spMkLst>
            <pc:docMk/>
            <pc:sldMk cId="2447477891" sldId="268"/>
            <ac:spMk id="3" creationId="{CBBE6E2B-D848-A558-9631-28054EF9195A}"/>
          </ac:spMkLst>
        </pc:spChg>
        <pc:spChg chg="add del">
          <ac:chgData name="Iva Vavic" userId="13a89f61-d74e-4100-9f82-8f9fd7ea3560" providerId="ADAL" clId="{1A9EEE33-5EE7-4B83-AC3D-5B347209318B}" dt="2023-08-02T09:43:34.244" v="127"/>
          <ac:spMkLst>
            <pc:docMk/>
            <pc:sldMk cId="2447477891" sldId="268"/>
            <ac:spMk id="9" creationId="{0760E4C7-47B8-4356-ABCA-CC9C79E2D2B6}"/>
          </ac:spMkLst>
        </pc:spChg>
        <pc:spChg chg="add del">
          <ac:chgData name="Iva Vavic" userId="13a89f61-d74e-4100-9f82-8f9fd7ea3560" providerId="ADAL" clId="{1A9EEE33-5EE7-4B83-AC3D-5B347209318B}" dt="2023-08-02T09:43:34.244" v="127"/>
          <ac:spMkLst>
            <pc:docMk/>
            <pc:sldMk cId="2447477891" sldId="268"/>
            <ac:spMk id="11" creationId="{53174E83-2682-EA33-BF59-CACA1385E3E7}"/>
          </ac:spMkLst>
        </pc:spChg>
        <pc:cxnChg chg="add del">
          <ac:chgData name="Iva Vavic" userId="13a89f61-d74e-4100-9f82-8f9fd7ea3560" providerId="ADAL" clId="{1A9EEE33-5EE7-4B83-AC3D-5B347209318B}" dt="2023-08-02T09:43:34.244" v="127"/>
          <ac:cxnSpMkLst>
            <pc:docMk/>
            <pc:sldMk cId="2447477891" sldId="268"/>
            <ac:cxnSpMk id="13" creationId="{8D8181E6-BF6C-7868-46D1-88E2970D08F9}"/>
          </ac:cxnSpMkLst>
        </pc:cxnChg>
      </pc:sldChg>
      <pc:sldChg chg="modSp mod">
        <pc:chgData name="Iva Vavic" userId="13a89f61-d74e-4100-9f82-8f9fd7ea3560" providerId="ADAL" clId="{1A9EEE33-5EE7-4B83-AC3D-5B347209318B}" dt="2023-08-02T09:47:07.093" v="133" actId="34136"/>
        <pc:sldMkLst>
          <pc:docMk/>
          <pc:sldMk cId="4123397747" sldId="478"/>
        </pc:sldMkLst>
        <pc:picChg chg="mod">
          <ac:chgData name="Iva Vavic" userId="13a89f61-d74e-4100-9f82-8f9fd7ea3560" providerId="ADAL" clId="{1A9EEE33-5EE7-4B83-AC3D-5B347209318B}" dt="2023-08-02T09:47:07.093" v="133" actId="34136"/>
          <ac:picMkLst>
            <pc:docMk/>
            <pc:sldMk cId="4123397747" sldId="478"/>
            <ac:picMk id="5" creationId="{048400CB-4AA9-D55F-37E6-429D03E09D28}"/>
          </ac:picMkLst>
        </pc:picChg>
      </pc:sldChg>
      <pc:sldChg chg="addSp delSp modSp add mod">
        <pc:chgData name="Iva Vavic" userId="13a89f61-d74e-4100-9f82-8f9fd7ea3560" providerId="ADAL" clId="{1A9EEE33-5EE7-4B83-AC3D-5B347209318B}" dt="2023-08-02T09:35:33.258" v="23" actId="1076"/>
        <pc:sldMkLst>
          <pc:docMk/>
          <pc:sldMk cId="2349564442" sldId="508"/>
        </pc:sldMkLst>
        <pc:spChg chg="mod">
          <ac:chgData name="Iva Vavic" userId="13a89f61-d74e-4100-9f82-8f9fd7ea3560" providerId="ADAL" clId="{1A9EEE33-5EE7-4B83-AC3D-5B347209318B}" dt="2023-08-02T09:34:33.468" v="18" actId="20577"/>
          <ac:spMkLst>
            <pc:docMk/>
            <pc:sldMk cId="2349564442" sldId="508"/>
            <ac:spMk id="2" creationId="{00000000-0000-0000-0000-000000000000}"/>
          </ac:spMkLst>
        </pc:spChg>
        <pc:spChg chg="del">
          <ac:chgData name="Iva Vavic" userId="13a89f61-d74e-4100-9f82-8f9fd7ea3560" providerId="ADAL" clId="{1A9EEE33-5EE7-4B83-AC3D-5B347209318B}" dt="2023-08-02T09:34:37.173" v="19" actId="478"/>
          <ac:spMkLst>
            <pc:docMk/>
            <pc:sldMk cId="2349564442" sldId="508"/>
            <ac:spMk id="4" creationId="{0D4412E8-AB35-F690-9208-4DDF23F6540E}"/>
          </ac:spMkLst>
        </pc:spChg>
        <pc:picChg chg="add mod">
          <ac:chgData name="Iva Vavic" userId="13a89f61-d74e-4100-9f82-8f9fd7ea3560" providerId="ADAL" clId="{1A9EEE33-5EE7-4B83-AC3D-5B347209318B}" dt="2023-08-02T09:35:33.258" v="23" actId="1076"/>
          <ac:picMkLst>
            <pc:docMk/>
            <pc:sldMk cId="2349564442" sldId="508"/>
            <ac:picMk id="7" creationId="{DA5E0A04-A6A9-5A47-0B50-9D44AC3B9258}"/>
          </ac:picMkLst>
        </pc:picChg>
      </pc:sldChg>
      <pc:sldChg chg="addSp delSp modSp add mod">
        <pc:chgData name="Iva Vavic" userId="13a89f61-d74e-4100-9f82-8f9fd7ea3560" providerId="ADAL" clId="{1A9EEE33-5EE7-4B83-AC3D-5B347209318B}" dt="2023-08-02T09:36:12.596" v="40" actId="1038"/>
        <pc:sldMkLst>
          <pc:docMk/>
          <pc:sldMk cId="2920211115" sldId="509"/>
        </pc:sldMkLst>
        <pc:picChg chg="add mod ord">
          <ac:chgData name="Iva Vavic" userId="13a89f61-d74e-4100-9f82-8f9fd7ea3560" providerId="ADAL" clId="{1A9EEE33-5EE7-4B83-AC3D-5B347209318B}" dt="2023-08-02T09:36:12.596" v="40" actId="1038"/>
          <ac:picMkLst>
            <pc:docMk/>
            <pc:sldMk cId="2920211115" sldId="509"/>
            <ac:picMk id="6" creationId="{23E8A00F-CF6D-5F2B-A9DC-2B0E9A77C899}"/>
          </ac:picMkLst>
        </pc:picChg>
        <pc:picChg chg="del">
          <ac:chgData name="Iva Vavic" userId="13a89f61-d74e-4100-9f82-8f9fd7ea3560" providerId="ADAL" clId="{1A9EEE33-5EE7-4B83-AC3D-5B347209318B}" dt="2023-08-02T09:35:38.755" v="25" actId="478"/>
          <ac:picMkLst>
            <pc:docMk/>
            <pc:sldMk cId="2920211115" sldId="509"/>
            <ac:picMk id="7" creationId="{DA5E0A04-A6A9-5A47-0B50-9D44AC3B9258}"/>
          </ac:picMkLst>
        </pc:picChg>
      </pc:sldChg>
      <pc:sldChg chg="addSp delSp modSp add mod">
        <pc:chgData name="Iva Vavic" userId="13a89f61-d74e-4100-9f82-8f9fd7ea3560" providerId="ADAL" clId="{1A9EEE33-5EE7-4B83-AC3D-5B347209318B}" dt="2023-08-02T09:36:44.695" v="45" actId="14100"/>
        <pc:sldMkLst>
          <pc:docMk/>
          <pc:sldMk cId="3815201637" sldId="510"/>
        </pc:sldMkLst>
        <pc:picChg chg="del">
          <ac:chgData name="Iva Vavic" userId="13a89f61-d74e-4100-9f82-8f9fd7ea3560" providerId="ADAL" clId="{1A9EEE33-5EE7-4B83-AC3D-5B347209318B}" dt="2023-08-02T09:36:20.009" v="42" actId="478"/>
          <ac:picMkLst>
            <pc:docMk/>
            <pc:sldMk cId="3815201637" sldId="510"/>
            <ac:picMk id="6" creationId="{23E8A00F-CF6D-5F2B-A9DC-2B0E9A77C899}"/>
          </ac:picMkLst>
        </pc:picChg>
        <pc:picChg chg="add mod">
          <ac:chgData name="Iva Vavic" userId="13a89f61-d74e-4100-9f82-8f9fd7ea3560" providerId="ADAL" clId="{1A9EEE33-5EE7-4B83-AC3D-5B347209318B}" dt="2023-08-02T09:36:44.695" v="45" actId="14100"/>
          <ac:picMkLst>
            <pc:docMk/>
            <pc:sldMk cId="3815201637" sldId="510"/>
            <ac:picMk id="7" creationId="{FE71AA79-DC67-BD65-F220-59ADE56615C5}"/>
          </ac:picMkLst>
        </pc:picChg>
      </pc:sldChg>
      <pc:sldChg chg="addSp delSp modSp add mod">
        <pc:chgData name="Iva Vavic" userId="13a89f61-d74e-4100-9f82-8f9fd7ea3560" providerId="ADAL" clId="{1A9EEE33-5EE7-4B83-AC3D-5B347209318B}" dt="2023-08-02T09:37:14.912" v="50" actId="14100"/>
        <pc:sldMkLst>
          <pc:docMk/>
          <pc:sldMk cId="2931342585" sldId="511"/>
        </pc:sldMkLst>
        <pc:picChg chg="add mod">
          <ac:chgData name="Iva Vavic" userId="13a89f61-d74e-4100-9f82-8f9fd7ea3560" providerId="ADAL" clId="{1A9EEE33-5EE7-4B83-AC3D-5B347209318B}" dt="2023-08-02T09:37:14.912" v="50" actId="14100"/>
          <ac:picMkLst>
            <pc:docMk/>
            <pc:sldMk cId="2931342585" sldId="511"/>
            <ac:picMk id="6" creationId="{638A56F6-C321-767A-46CE-1384D1438237}"/>
          </ac:picMkLst>
        </pc:picChg>
        <pc:picChg chg="del">
          <ac:chgData name="Iva Vavic" userId="13a89f61-d74e-4100-9f82-8f9fd7ea3560" providerId="ADAL" clId="{1A9EEE33-5EE7-4B83-AC3D-5B347209318B}" dt="2023-08-02T09:36:51.146" v="47" actId="478"/>
          <ac:picMkLst>
            <pc:docMk/>
            <pc:sldMk cId="2931342585" sldId="511"/>
            <ac:picMk id="7" creationId="{FE71AA79-DC67-BD65-F220-59ADE56615C5}"/>
          </ac:picMkLst>
        </pc:picChg>
      </pc:sldChg>
      <pc:sldChg chg="addSp delSp modSp add mod">
        <pc:chgData name="Iva Vavic" userId="13a89f61-d74e-4100-9f82-8f9fd7ea3560" providerId="ADAL" clId="{1A9EEE33-5EE7-4B83-AC3D-5B347209318B}" dt="2023-08-02T09:37:46.566" v="71" actId="1035"/>
        <pc:sldMkLst>
          <pc:docMk/>
          <pc:sldMk cId="1491592479" sldId="512"/>
        </pc:sldMkLst>
        <pc:picChg chg="del">
          <ac:chgData name="Iva Vavic" userId="13a89f61-d74e-4100-9f82-8f9fd7ea3560" providerId="ADAL" clId="{1A9EEE33-5EE7-4B83-AC3D-5B347209318B}" dt="2023-08-02T09:37:19.865" v="52" actId="478"/>
          <ac:picMkLst>
            <pc:docMk/>
            <pc:sldMk cId="1491592479" sldId="512"/>
            <ac:picMk id="6" creationId="{638A56F6-C321-767A-46CE-1384D1438237}"/>
          </ac:picMkLst>
        </pc:picChg>
        <pc:picChg chg="add mod">
          <ac:chgData name="Iva Vavic" userId="13a89f61-d74e-4100-9f82-8f9fd7ea3560" providerId="ADAL" clId="{1A9EEE33-5EE7-4B83-AC3D-5B347209318B}" dt="2023-08-02T09:37:46.566" v="71" actId="1035"/>
          <ac:picMkLst>
            <pc:docMk/>
            <pc:sldMk cId="1491592479" sldId="512"/>
            <ac:picMk id="7" creationId="{7A11DCA5-7B8B-4131-0D31-CE328F17A7AA}"/>
          </ac:picMkLst>
        </pc:picChg>
      </pc:sldChg>
      <pc:sldChg chg="addSp delSp modSp add mod">
        <pc:chgData name="Iva Vavic" userId="13a89f61-d74e-4100-9f82-8f9fd7ea3560" providerId="ADAL" clId="{1A9EEE33-5EE7-4B83-AC3D-5B347209318B}" dt="2023-08-02T09:38:15.173" v="80" actId="1035"/>
        <pc:sldMkLst>
          <pc:docMk/>
          <pc:sldMk cId="2007424613" sldId="513"/>
        </pc:sldMkLst>
        <pc:picChg chg="add mod">
          <ac:chgData name="Iva Vavic" userId="13a89f61-d74e-4100-9f82-8f9fd7ea3560" providerId="ADAL" clId="{1A9EEE33-5EE7-4B83-AC3D-5B347209318B}" dt="2023-08-02T09:38:15.173" v="80" actId="1035"/>
          <ac:picMkLst>
            <pc:docMk/>
            <pc:sldMk cId="2007424613" sldId="513"/>
            <ac:picMk id="6" creationId="{A67FEB06-C14D-06E2-0710-8041C17FE198}"/>
          </ac:picMkLst>
        </pc:picChg>
        <pc:picChg chg="del">
          <ac:chgData name="Iva Vavic" userId="13a89f61-d74e-4100-9f82-8f9fd7ea3560" providerId="ADAL" clId="{1A9EEE33-5EE7-4B83-AC3D-5B347209318B}" dt="2023-08-02T09:37:51.813" v="73" actId="478"/>
          <ac:picMkLst>
            <pc:docMk/>
            <pc:sldMk cId="2007424613" sldId="513"/>
            <ac:picMk id="7" creationId="{7A11DCA5-7B8B-4131-0D31-CE328F17A7AA}"/>
          </ac:picMkLst>
        </pc:picChg>
      </pc:sldChg>
      <pc:sldChg chg="addSp delSp modSp add mod">
        <pc:chgData name="Iva Vavic" userId="13a89f61-d74e-4100-9f82-8f9fd7ea3560" providerId="ADAL" clId="{1A9EEE33-5EE7-4B83-AC3D-5B347209318B}" dt="2023-08-02T09:38:55.592" v="85" actId="14100"/>
        <pc:sldMkLst>
          <pc:docMk/>
          <pc:sldMk cId="2998472585" sldId="514"/>
        </pc:sldMkLst>
        <pc:picChg chg="del">
          <ac:chgData name="Iva Vavic" userId="13a89f61-d74e-4100-9f82-8f9fd7ea3560" providerId="ADAL" clId="{1A9EEE33-5EE7-4B83-AC3D-5B347209318B}" dt="2023-08-02T09:38:20.641" v="82" actId="478"/>
          <ac:picMkLst>
            <pc:docMk/>
            <pc:sldMk cId="2998472585" sldId="514"/>
            <ac:picMk id="6" creationId="{A67FEB06-C14D-06E2-0710-8041C17FE198}"/>
          </ac:picMkLst>
        </pc:picChg>
        <pc:picChg chg="add mod">
          <ac:chgData name="Iva Vavic" userId="13a89f61-d74e-4100-9f82-8f9fd7ea3560" providerId="ADAL" clId="{1A9EEE33-5EE7-4B83-AC3D-5B347209318B}" dt="2023-08-02T09:38:55.592" v="85" actId="14100"/>
          <ac:picMkLst>
            <pc:docMk/>
            <pc:sldMk cId="2998472585" sldId="514"/>
            <ac:picMk id="7" creationId="{6752C24C-FC28-2F5B-7904-904864C00018}"/>
          </ac:picMkLst>
        </pc:picChg>
      </pc:sldChg>
      <pc:sldChg chg="addSp delSp modSp add mod">
        <pc:chgData name="Iva Vavic" userId="13a89f61-d74e-4100-9f82-8f9fd7ea3560" providerId="ADAL" clId="{1A9EEE33-5EE7-4B83-AC3D-5B347209318B}" dt="2023-08-02T09:39:31.937" v="90" actId="14100"/>
        <pc:sldMkLst>
          <pc:docMk/>
          <pc:sldMk cId="1323207967" sldId="515"/>
        </pc:sldMkLst>
        <pc:picChg chg="add mod">
          <ac:chgData name="Iva Vavic" userId="13a89f61-d74e-4100-9f82-8f9fd7ea3560" providerId="ADAL" clId="{1A9EEE33-5EE7-4B83-AC3D-5B347209318B}" dt="2023-08-02T09:39:31.937" v="90" actId="14100"/>
          <ac:picMkLst>
            <pc:docMk/>
            <pc:sldMk cId="1323207967" sldId="515"/>
            <ac:picMk id="6" creationId="{17C243F8-DB14-5C8D-372C-7086F59095F6}"/>
          </ac:picMkLst>
        </pc:picChg>
        <pc:picChg chg="del">
          <ac:chgData name="Iva Vavic" userId="13a89f61-d74e-4100-9f82-8f9fd7ea3560" providerId="ADAL" clId="{1A9EEE33-5EE7-4B83-AC3D-5B347209318B}" dt="2023-08-02T09:39:08.627" v="87" actId="478"/>
          <ac:picMkLst>
            <pc:docMk/>
            <pc:sldMk cId="1323207967" sldId="515"/>
            <ac:picMk id="7" creationId="{6752C24C-FC28-2F5B-7904-904864C00018}"/>
          </ac:picMkLst>
        </pc:picChg>
      </pc:sldChg>
      <pc:sldChg chg="delSp modSp add del mod ord">
        <pc:chgData name="Iva Vavic" userId="13a89f61-d74e-4100-9f82-8f9fd7ea3560" providerId="ADAL" clId="{1A9EEE33-5EE7-4B83-AC3D-5B347209318B}" dt="2023-08-02T09:43:38.766" v="132" actId="47"/>
        <pc:sldMkLst>
          <pc:docMk/>
          <pc:sldMk cId="149425665" sldId="516"/>
        </pc:sldMkLst>
        <pc:spChg chg="mod">
          <ac:chgData name="Iva Vavic" userId="13a89f61-d74e-4100-9f82-8f9fd7ea3560" providerId="ADAL" clId="{1A9EEE33-5EE7-4B83-AC3D-5B347209318B}" dt="2023-08-02T09:40:05.709" v="100" actId="20577"/>
          <ac:spMkLst>
            <pc:docMk/>
            <pc:sldMk cId="149425665" sldId="516"/>
            <ac:spMk id="2" creationId="{00000000-0000-0000-0000-000000000000}"/>
          </ac:spMkLst>
        </pc:spChg>
        <pc:picChg chg="del">
          <ac:chgData name="Iva Vavic" userId="13a89f61-d74e-4100-9f82-8f9fd7ea3560" providerId="ADAL" clId="{1A9EEE33-5EE7-4B83-AC3D-5B347209318B}" dt="2023-08-02T09:40:00.031" v="96" actId="478"/>
          <ac:picMkLst>
            <pc:docMk/>
            <pc:sldMk cId="149425665" sldId="516"/>
            <ac:picMk id="6" creationId="{17C243F8-DB14-5C8D-372C-7086F59095F6}"/>
          </ac:picMkLst>
        </pc:picChg>
      </pc:sldChg>
      <pc:sldChg chg="addSp delSp modSp add del mod setBg delDesignElem">
        <pc:chgData name="Iva Vavic" userId="13a89f61-d74e-4100-9f82-8f9fd7ea3560" providerId="ADAL" clId="{1A9EEE33-5EE7-4B83-AC3D-5B347209318B}" dt="2023-08-02T09:43:34.494" v="129" actId="27636"/>
        <pc:sldMkLst>
          <pc:docMk/>
          <pc:sldMk cId="3441275634" sldId="517"/>
        </pc:sldMkLst>
        <pc:spChg chg="mod">
          <ac:chgData name="Iva Vavic" userId="13a89f61-d74e-4100-9f82-8f9fd7ea3560" providerId="ADAL" clId="{1A9EEE33-5EE7-4B83-AC3D-5B347209318B}" dt="2023-08-02T09:43:34.494" v="129" actId="27636"/>
          <ac:spMkLst>
            <pc:docMk/>
            <pc:sldMk cId="3441275634" sldId="517"/>
            <ac:spMk id="3" creationId="{CBBE6E2B-D848-A558-9631-28054EF9195A}"/>
          </ac:spMkLst>
        </pc:spChg>
        <pc:spChg chg="add del">
          <ac:chgData name="Iva Vavic" userId="13a89f61-d74e-4100-9f82-8f9fd7ea3560" providerId="ADAL" clId="{1A9EEE33-5EE7-4B83-AC3D-5B347209318B}" dt="2023-08-02T09:43:34.244" v="127"/>
          <ac:spMkLst>
            <pc:docMk/>
            <pc:sldMk cId="3441275634" sldId="517"/>
            <ac:spMk id="9" creationId="{0760E4C7-47B8-4356-ABCA-CC9C79E2D2B6}"/>
          </ac:spMkLst>
        </pc:spChg>
        <pc:spChg chg="add del">
          <ac:chgData name="Iva Vavic" userId="13a89f61-d74e-4100-9f82-8f9fd7ea3560" providerId="ADAL" clId="{1A9EEE33-5EE7-4B83-AC3D-5B347209318B}" dt="2023-08-02T09:43:34.244" v="127"/>
          <ac:spMkLst>
            <pc:docMk/>
            <pc:sldMk cId="3441275634" sldId="517"/>
            <ac:spMk id="11" creationId="{53174E83-2682-EA33-BF59-CACA1385E3E7}"/>
          </ac:spMkLst>
        </pc:spChg>
        <pc:cxnChg chg="add del">
          <ac:chgData name="Iva Vavic" userId="13a89f61-d74e-4100-9f82-8f9fd7ea3560" providerId="ADAL" clId="{1A9EEE33-5EE7-4B83-AC3D-5B347209318B}" dt="2023-08-02T09:43:34.244" v="127"/>
          <ac:cxnSpMkLst>
            <pc:docMk/>
            <pc:sldMk cId="3441275634" sldId="517"/>
            <ac:cxnSpMk id="13" creationId="{8D8181E6-BF6C-7868-46D1-88E2970D08F9}"/>
          </ac:cxnSpMkLst>
        </pc:cxnChg>
      </pc:sldChg>
      <pc:sldChg chg="add del setBg">
        <pc:chgData name="Iva Vavic" userId="13a89f61-d74e-4100-9f82-8f9fd7ea3560" providerId="ADAL" clId="{1A9EEE33-5EE7-4B83-AC3D-5B347209318B}" dt="2023-08-02T09:43:34.408" v="128"/>
        <pc:sldMkLst>
          <pc:docMk/>
          <pc:sldMk cId="886231839" sldId="518"/>
        </pc:sldMkLst>
      </pc:sldChg>
      <pc:sldChg chg="addSp delSp add del setBg delDesignElem">
        <pc:chgData name="Iva Vavic" userId="13a89f61-d74e-4100-9f82-8f9fd7ea3560" providerId="ADAL" clId="{1A9EEE33-5EE7-4B83-AC3D-5B347209318B}" dt="2023-08-02T09:43:34.408" v="128"/>
        <pc:sldMkLst>
          <pc:docMk/>
          <pc:sldMk cId="1894472241" sldId="519"/>
        </pc:sldMkLst>
        <pc:spChg chg="add del">
          <ac:chgData name="Iva Vavic" userId="13a89f61-d74e-4100-9f82-8f9fd7ea3560" providerId="ADAL" clId="{1A9EEE33-5EE7-4B83-AC3D-5B347209318B}" dt="2023-08-02T09:43:34.244" v="127"/>
          <ac:spMkLst>
            <pc:docMk/>
            <pc:sldMk cId="1894472241" sldId="519"/>
            <ac:spMk id="14" creationId="{F5258B98-3BD5-0A20-B0E7-944EAEB2654A}"/>
          </ac:spMkLst>
        </pc:spChg>
        <pc:spChg chg="add del">
          <ac:chgData name="Iva Vavic" userId="13a89f61-d74e-4100-9f82-8f9fd7ea3560" providerId="ADAL" clId="{1A9EEE33-5EE7-4B83-AC3D-5B347209318B}" dt="2023-08-02T09:43:34.244" v="127"/>
          <ac:spMkLst>
            <pc:docMk/>
            <pc:sldMk cId="1894472241" sldId="519"/>
            <ac:spMk id="22" creationId="{48E9D7B4-B303-418D-82A2-7990FD75E6F5}"/>
          </ac:spMkLst>
        </pc:spChg>
        <pc:spChg chg="add del">
          <ac:chgData name="Iva Vavic" userId="13a89f61-d74e-4100-9f82-8f9fd7ea3560" providerId="ADAL" clId="{1A9EEE33-5EE7-4B83-AC3D-5B347209318B}" dt="2023-08-02T09:43:34.244" v="127"/>
          <ac:spMkLst>
            <pc:docMk/>
            <pc:sldMk cId="1894472241" sldId="519"/>
            <ac:spMk id="23" creationId="{7AC880D1-7443-E1A7-8D10-15EFCD36C16B}"/>
          </ac:spMkLst>
        </pc:spChg>
      </pc:sldChg>
      <pc:sldChg chg="modSp add del mod setBg">
        <pc:chgData name="Iva Vavic" userId="13a89f61-d74e-4100-9f82-8f9fd7ea3560" providerId="ADAL" clId="{1A9EEE33-5EE7-4B83-AC3D-5B347209318B}" dt="2023-08-02T09:43:34.551" v="130" actId="27636"/>
        <pc:sldMkLst>
          <pc:docMk/>
          <pc:sldMk cId="3682410067" sldId="520"/>
        </pc:sldMkLst>
        <pc:spChg chg="mod">
          <ac:chgData name="Iva Vavic" userId="13a89f61-d74e-4100-9f82-8f9fd7ea3560" providerId="ADAL" clId="{1A9EEE33-5EE7-4B83-AC3D-5B347209318B}" dt="2023-08-02T09:43:34.551" v="130" actId="27636"/>
          <ac:spMkLst>
            <pc:docMk/>
            <pc:sldMk cId="3682410067" sldId="520"/>
            <ac:spMk id="5" creationId="{53B496B5-88D4-83D2-9888-71EBABE9EF23}"/>
          </ac:spMkLst>
        </pc:spChg>
      </pc:sldChg>
      <pc:sldChg chg="add del setBg">
        <pc:chgData name="Iva Vavic" userId="13a89f61-d74e-4100-9f82-8f9fd7ea3560" providerId="ADAL" clId="{1A9EEE33-5EE7-4B83-AC3D-5B347209318B}" dt="2023-08-02T09:43:34.408" v="128"/>
        <pc:sldMkLst>
          <pc:docMk/>
          <pc:sldMk cId="3339863955" sldId="521"/>
        </pc:sldMkLst>
      </pc:sldChg>
      <pc:sldChg chg="add del setBg">
        <pc:chgData name="Iva Vavic" userId="13a89f61-d74e-4100-9f82-8f9fd7ea3560" providerId="ADAL" clId="{1A9EEE33-5EE7-4B83-AC3D-5B347209318B}" dt="2023-08-02T09:43:34.408" v="128"/>
        <pc:sldMkLst>
          <pc:docMk/>
          <pc:sldMk cId="3764656289" sldId="522"/>
        </pc:sldMkLst>
      </pc:sldChg>
      <pc:sldChg chg="add del setBg">
        <pc:chgData name="Iva Vavic" userId="13a89f61-d74e-4100-9f82-8f9fd7ea3560" providerId="ADAL" clId="{1A9EEE33-5EE7-4B83-AC3D-5B347209318B}" dt="2023-08-02T09:43:34.408" v="128"/>
        <pc:sldMkLst>
          <pc:docMk/>
          <pc:sldMk cId="2868356632" sldId="523"/>
        </pc:sldMkLst>
      </pc:sldChg>
    </pc:docChg>
  </pc:docChgLst>
  <pc:docChgLst>
    <pc:chgData name="Iva Vavic" userId="13a89f61-d74e-4100-9f82-8f9fd7ea3560" providerId="ADAL" clId="{CC326208-73F3-DA4A-B4AA-66ADA7302635}"/>
    <pc:docChg chg="undo custSel addSld delSld modSld">
      <pc:chgData name="Iva Vavic" userId="13a89f61-d74e-4100-9f82-8f9fd7ea3560" providerId="ADAL" clId="{CC326208-73F3-DA4A-B4AA-66ADA7302635}" dt="2023-07-24T07:43:24.076" v="381" actId="20577"/>
      <pc:docMkLst>
        <pc:docMk/>
      </pc:docMkLst>
      <pc:sldChg chg="del">
        <pc:chgData name="Iva Vavic" userId="13a89f61-d74e-4100-9f82-8f9fd7ea3560" providerId="ADAL" clId="{CC326208-73F3-DA4A-B4AA-66ADA7302635}" dt="2023-07-24T07:06:56.929" v="0" actId="2696"/>
        <pc:sldMkLst>
          <pc:docMk/>
          <pc:sldMk cId="3040299372" sldId="274"/>
        </pc:sldMkLst>
      </pc:sldChg>
      <pc:sldChg chg="modSp">
        <pc:chgData name="Iva Vavic" userId="13a89f61-d74e-4100-9f82-8f9fd7ea3560" providerId="ADAL" clId="{CC326208-73F3-DA4A-B4AA-66ADA7302635}" dt="2023-07-24T07:17:38.590" v="205" actId="255"/>
        <pc:sldMkLst>
          <pc:docMk/>
          <pc:sldMk cId="1472166204" sldId="298"/>
        </pc:sldMkLst>
        <pc:spChg chg="mod">
          <ac:chgData name="Iva Vavic" userId="13a89f61-d74e-4100-9f82-8f9fd7ea3560" providerId="ADAL" clId="{CC326208-73F3-DA4A-B4AA-66ADA7302635}" dt="2023-07-24T07:17:38.590" v="205" actId="255"/>
          <ac:spMkLst>
            <pc:docMk/>
            <pc:sldMk cId="1472166204" sldId="298"/>
            <ac:spMk id="4" creationId="{4A9045E3-A913-9466-AA9F-7B8F58F1C90C}"/>
          </ac:spMkLst>
        </pc:spChg>
      </pc:sldChg>
      <pc:sldChg chg="del">
        <pc:chgData name="Iva Vavic" userId="13a89f61-d74e-4100-9f82-8f9fd7ea3560" providerId="ADAL" clId="{CC326208-73F3-DA4A-B4AA-66ADA7302635}" dt="2023-07-24T07:06:59.554" v="1" actId="2696"/>
        <pc:sldMkLst>
          <pc:docMk/>
          <pc:sldMk cId="2291771645" sldId="299"/>
        </pc:sldMkLst>
      </pc:sldChg>
      <pc:sldChg chg="del">
        <pc:chgData name="Iva Vavic" userId="13a89f61-d74e-4100-9f82-8f9fd7ea3560" providerId="ADAL" clId="{CC326208-73F3-DA4A-B4AA-66ADA7302635}" dt="2023-07-24T07:07:03.404" v="3" actId="2696"/>
        <pc:sldMkLst>
          <pc:docMk/>
          <pc:sldMk cId="1045315463" sldId="304"/>
        </pc:sldMkLst>
      </pc:sldChg>
      <pc:sldChg chg="del">
        <pc:chgData name="Iva Vavic" userId="13a89f61-d74e-4100-9f82-8f9fd7ea3560" providerId="ADAL" clId="{CC326208-73F3-DA4A-B4AA-66ADA7302635}" dt="2023-07-24T07:07:13.117" v="7" actId="2696"/>
        <pc:sldMkLst>
          <pc:docMk/>
          <pc:sldMk cId="4202326272" sldId="306"/>
        </pc:sldMkLst>
      </pc:sldChg>
      <pc:sldChg chg="del">
        <pc:chgData name="Iva Vavic" userId="13a89f61-d74e-4100-9f82-8f9fd7ea3560" providerId="ADAL" clId="{CC326208-73F3-DA4A-B4AA-66ADA7302635}" dt="2023-07-24T07:07:01.496" v="2" actId="2696"/>
        <pc:sldMkLst>
          <pc:docMk/>
          <pc:sldMk cId="313946650" sldId="312"/>
        </pc:sldMkLst>
      </pc:sldChg>
      <pc:sldChg chg="addSp modSp">
        <pc:chgData name="Iva Vavic" userId="13a89f61-d74e-4100-9f82-8f9fd7ea3560" providerId="ADAL" clId="{CC326208-73F3-DA4A-B4AA-66ADA7302635}" dt="2023-07-24T07:39:10.175" v="371" actId="1076"/>
        <pc:sldMkLst>
          <pc:docMk/>
          <pc:sldMk cId="1525568896" sldId="427"/>
        </pc:sldMkLst>
        <pc:spChg chg="mod">
          <ac:chgData name="Iva Vavic" userId="13a89f61-d74e-4100-9f82-8f9fd7ea3560" providerId="ADAL" clId="{CC326208-73F3-DA4A-B4AA-66ADA7302635}" dt="2023-07-24T07:39:10.175" v="371" actId="1076"/>
          <ac:spMkLst>
            <pc:docMk/>
            <pc:sldMk cId="1525568896" sldId="427"/>
            <ac:spMk id="15" creationId="{AF18885C-59DE-DC9B-B6E2-CC9EEF3CC241}"/>
          </ac:spMkLst>
        </pc:spChg>
        <pc:picChg chg="mod modCrop">
          <ac:chgData name="Iva Vavic" userId="13a89f61-d74e-4100-9f82-8f9fd7ea3560" providerId="ADAL" clId="{CC326208-73F3-DA4A-B4AA-66ADA7302635}" dt="2023-07-24T07:25:01.995" v="241" actId="1076"/>
          <ac:picMkLst>
            <pc:docMk/>
            <pc:sldMk cId="1525568896" sldId="427"/>
            <ac:picMk id="3" creationId="{A6D2DDF7-7893-6E48-4AFE-A276A966CB2B}"/>
          </ac:picMkLst>
        </pc:picChg>
        <pc:picChg chg="mod modCrop">
          <ac:chgData name="Iva Vavic" userId="13a89f61-d74e-4100-9f82-8f9fd7ea3560" providerId="ADAL" clId="{CC326208-73F3-DA4A-B4AA-66ADA7302635}" dt="2023-07-24T07:25:06.188" v="242" actId="1076"/>
          <ac:picMkLst>
            <pc:docMk/>
            <pc:sldMk cId="1525568896" sldId="427"/>
            <ac:picMk id="4" creationId="{7ABA2E0B-6562-8042-58A5-5575953552CC}"/>
          </ac:picMkLst>
        </pc:picChg>
        <pc:picChg chg="add mod">
          <ac:chgData name="Iva Vavic" userId="13a89f61-d74e-4100-9f82-8f9fd7ea3560" providerId="ADAL" clId="{CC326208-73F3-DA4A-B4AA-66ADA7302635}" dt="2023-07-24T07:38:58.494" v="370" actId="14100"/>
          <ac:picMkLst>
            <pc:docMk/>
            <pc:sldMk cId="1525568896" sldId="427"/>
            <ac:picMk id="6" creationId="{F4343AD1-BE5A-A2E9-38B5-9871BE955A30}"/>
          </ac:picMkLst>
        </pc:picChg>
      </pc:sldChg>
      <pc:sldChg chg="addSp delSp modSp">
        <pc:chgData name="Iva Vavic" userId="13a89f61-d74e-4100-9f82-8f9fd7ea3560" providerId="ADAL" clId="{CC326208-73F3-DA4A-B4AA-66ADA7302635}" dt="2023-07-24T07:43:24.076" v="381" actId="20577"/>
        <pc:sldMkLst>
          <pc:docMk/>
          <pc:sldMk cId="4123397747" sldId="478"/>
        </pc:sldMkLst>
        <pc:spChg chg="add del">
          <ac:chgData name="Iva Vavic" userId="13a89f61-d74e-4100-9f82-8f9fd7ea3560" providerId="ADAL" clId="{CC326208-73F3-DA4A-B4AA-66ADA7302635}" dt="2023-07-24T07:42:50.066" v="379" actId="478"/>
          <ac:spMkLst>
            <pc:docMk/>
            <pc:sldMk cId="4123397747" sldId="478"/>
            <ac:spMk id="4" creationId="{72948FF9-1354-170F-B3C9-D06DC0C04430}"/>
          </ac:spMkLst>
        </pc:spChg>
        <pc:spChg chg="mod">
          <ac:chgData name="Iva Vavic" userId="13a89f61-d74e-4100-9f82-8f9fd7ea3560" providerId="ADAL" clId="{CC326208-73F3-DA4A-B4AA-66ADA7302635}" dt="2023-07-24T07:43:24.076" v="381" actId="20577"/>
          <ac:spMkLst>
            <pc:docMk/>
            <pc:sldMk cId="4123397747" sldId="478"/>
            <ac:spMk id="9" creationId="{B91D76C8-B40B-82DF-A463-7FA49157F0E0}"/>
          </ac:spMkLst>
        </pc:spChg>
        <pc:picChg chg="del">
          <ac:chgData name="Iva Vavic" userId="13a89f61-d74e-4100-9f82-8f9fd7ea3560" providerId="ADAL" clId="{CC326208-73F3-DA4A-B4AA-66ADA7302635}" dt="2023-07-24T07:42:00.717" v="372" actId="478"/>
          <ac:picMkLst>
            <pc:docMk/>
            <pc:sldMk cId="4123397747" sldId="478"/>
            <ac:picMk id="3" creationId="{0138F140-5CDC-F501-4740-1F340E527B67}"/>
          </ac:picMkLst>
        </pc:picChg>
        <pc:picChg chg="add mod ord">
          <ac:chgData name="Iva Vavic" userId="13a89f61-d74e-4100-9f82-8f9fd7ea3560" providerId="ADAL" clId="{CC326208-73F3-DA4A-B4AA-66ADA7302635}" dt="2023-07-24T07:42:29.990" v="377" actId="167"/>
          <ac:picMkLst>
            <pc:docMk/>
            <pc:sldMk cId="4123397747" sldId="478"/>
            <ac:picMk id="5" creationId="{048400CB-4AA9-D55F-37E6-429D03E09D28}"/>
          </ac:picMkLst>
        </pc:picChg>
      </pc:sldChg>
      <pc:sldChg chg="del">
        <pc:chgData name="Iva Vavic" userId="13a89f61-d74e-4100-9f82-8f9fd7ea3560" providerId="ADAL" clId="{CC326208-73F3-DA4A-B4AA-66ADA7302635}" dt="2023-07-24T07:07:36.895" v="14" actId="2696"/>
        <pc:sldMkLst>
          <pc:docMk/>
          <pc:sldMk cId="1781664819" sldId="488"/>
        </pc:sldMkLst>
      </pc:sldChg>
      <pc:sldChg chg="add del">
        <pc:chgData name="Iva Vavic" userId="13a89f61-d74e-4100-9f82-8f9fd7ea3560" providerId="ADAL" clId="{CC326208-73F3-DA4A-B4AA-66ADA7302635}" dt="2023-07-24T07:08:04.030" v="28" actId="2696"/>
        <pc:sldMkLst>
          <pc:docMk/>
          <pc:sldMk cId="3867528686" sldId="493"/>
        </pc:sldMkLst>
      </pc:sldChg>
      <pc:sldChg chg="del">
        <pc:chgData name="Iva Vavic" userId="13a89f61-d74e-4100-9f82-8f9fd7ea3560" providerId="ADAL" clId="{CC326208-73F3-DA4A-B4AA-66ADA7302635}" dt="2023-07-24T07:07:39.111" v="15" actId="2696"/>
        <pc:sldMkLst>
          <pc:docMk/>
          <pc:sldMk cId="3018001687" sldId="497"/>
        </pc:sldMkLst>
      </pc:sldChg>
      <pc:sldChg chg="del">
        <pc:chgData name="Iva Vavic" userId="13a89f61-d74e-4100-9f82-8f9fd7ea3560" providerId="ADAL" clId="{CC326208-73F3-DA4A-B4AA-66ADA7302635}" dt="2023-07-24T07:07:41.170" v="16" actId="2696"/>
        <pc:sldMkLst>
          <pc:docMk/>
          <pc:sldMk cId="3526586920" sldId="498"/>
        </pc:sldMkLst>
      </pc:sldChg>
      <pc:sldChg chg="add del">
        <pc:chgData name="Iva Vavic" userId="13a89f61-d74e-4100-9f82-8f9fd7ea3560" providerId="ADAL" clId="{CC326208-73F3-DA4A-B4AA-66ADA7302635}" dt="2023-07-24T07:08:08.094" v="29" actId="2696"/>
        <pc:sldMkLst>
          <pc:docMk/>
          <pc:sldMk cId="2990355800" sldId="499"/>
        </pc:sldMkLst>
      </pc:sldChg>
      <pc:sldChg chg="add del">
        <pc:chgData name="Iva Vavic" userId="13a89f61-d74e-4100-9f82-8f9fd7ea3560" providerId="ADAL" clId="{CC326208-73F3-DA4A-B4AA-66ADA7302635}" dt="2023-07-24T07:08:09.795" v="30" actId="2696"/>
        <pc:sldMkLst>
          <pc:docMk/>
          <pc:sldMk cId="2541631368" sldId="500"/>
        </pc:sldMkLst>
      </pc:sldChg>
      <pc:sldChg chg="add del">
        <pc:chgData name="Iva Vavic" userId="13a89f61-d74e-4100-9f82-8f9fd7ea3560" providerId="ADAL" clId="{CC326208-73F3-DA4A-B4AA-66ADA7302635}" dt="2023-07-24T07:08:11.635" v="31" actId="2696"/>
        <pc:sldMkLst>
          <pc:docMk/>
          <pc:sldMk cId="2654228449" sldId="501"/>
        </pc:sldMkLst>
      </pc:sldChg>
      <pc:sldChg chg="add del">
        <pc:chgData name="Iva Vavic" userId="13a89f61-d74e-4100-9f82-8f9fd7ea3560" providerId="ADAL" clId="{CC326208-73F3-DA4A-B4AA-66ADA7302635}" dt="2023-07-24T07:08:13.779" v="32" actId="2696"/>
        <pc:sldMkLst>
          <pc:docMk/>
          <pc:sldMk cId="2146398946" sldId="502"/>
        </pc:sldMkLst>
      </pc:sldChg>
      <pc:sldChg chg="add del">
        <pc:chgData name="Iva Vavic" userId="13a89f61-d74e-4100-9f82-8f9fd7ea3560" providerId="ADAL" clId="{CC326208-73F3-DA4A-B4AA-66ADA7302635}" dt="2023-07-24T07:08:16.297" v="33" actId="2696"/>
        <pc:sldMkLst>
          <pc:docMk/>
          <pc:sldMk cId="468341488" sldId="503"/>
        </pc:sldMkLst>
      </pc:sldChg>
      <pc:sldChg chg="del">
        <pc:chgData name="Iva Vavic" userId="13a89f61-d74e-4100-9f82-8f9fd7ea3560" providerId="ADAL" clId="{CC326208-73F3-DA4A-B4AA-66ADA7302635}" dt="2023-07-24T07:08:18.590" v="34" actId="2696"/>
        <pc:sldMkLst>
          <pc:docMk/>
          <pc:sldMk cId="3672541046" sldId="504"/>
        </pc:sldMkLst>
      </pc:sldChg>
      <pc:sldChg chg="addSp modSp mod setBg">
        <pc:chgData name="Iva Vavic" userId="13a89f61-d74e-4100-9f82-8f9fd7ea3560" providerId="ADAL" clId="{CC326208-73F3-DA4A-B4AA-66ADA7302635}" dt="2023-07-24T07:14:56.991" v="154"/>
        <pc:sldMkLst>
          <pc:docMk/>
          <pc:sldMk cId="762221124" sldId="505"/>
        </pc:sldMkLst>
        <pc:spChg chg="mod">
          <ac:chgData name="Iva Vavic" userId="13a89f61-d74e-4100-9f82-8f9fd7ea3560" providerId="ADAL" clId="{CC326208-73F3-DA4A-B4AA-66ADA7302635}" dt="2023-07-24T07:14:05.119" v="151" actId="1076"/>
          <ac:spMkLst>
            <pc:docMk/>
            <pc:sldMk cId="762221124" sldId="505"/>
            <ac:spMk id="2" creationId="{00000000-0000-0000-0000-000000000000}"/>
          </ac:spMkLst>
        </pc:spChg>
        <pc:spChg chg="add mod">
          <ac:chgData name="Iva Vavic" userId="13a89f61-d74e-4100-9f82-8f9fd7ea3560" providerId="ADAL" clId="{CC326208-73F3-DA4A-B4AA-66ADA7302635}" dt="2023-07-24T07:14:14.350" v="152" actId="1076"/>
          <ac:spMkLst>
            <pc:docMk/>
            <pc:sldMk cId="762221124" sldId="505"/>
            <ac:spMk id="4" creationId="{0358C8EA-4B56-3B6C-1D4A-067809BDFC95}"/>
          </ac:spMkLst>
        </pc:spChg>
      </pc:sldChg>
      <pc:sldChg chg="add">
        <pc:chgData name="Iva Vavic" userId="13a89f61-d74e-4100-9f82-8f9fd7ea3560" providerId="ADAL" clId="{CC326208-73F3-DA4A-B4AA-66ADA7302635}" dt="2023-07-24T07:08:32.527" v="35" actId="571"/>
        <pc:sldMkLst>
          <pc:docMk/>
          <pc:sldMk cId="1962070225" sldId="506"/>
        </pc:sldMkLst>
      </pc:sldChg>
      <pc:sldChg chg="del">
        <pc:chgData name="Iva Vavic" userId="13a89f61-d74e-4100-9f82-8f9fd7ea3560" providerId="ADAL" clId="{CC326208-73F3-DA4A-B4AA-66ADA7302635}" dt="2023-07-24T07:07:05.212" v="4" actId="2696"/>
        <pc:sldMkLst>
          <pc:docMk/>
          <pc:sldMk cId="0" sldId="536"/>
        </pc:sldMkLst>
      </pc:sldChg>
      <pc:sldChg chg="del">
        <pc:chgData name="Iva Vavic" userId="13a89f61-d74e-4100-9f82-8f9fd7ea3560" providerId="ADAL" clId="{CC326208-73F3-DA4A-B4AA-66ADA7302635}" dt="2023-07-24T07:07:07.236" v="5" actId="2696"/>
        <pc:sldMkLst>
          <pc:docMk/>
          <pc:sldMk cId="1769716809" sldId="557"/>
        </pc:sldMkLst>
      </pc:sldChg>
      <pc:sldChg chg="del">
        <pc:chgData name="Iva Vavic" userId="13a89f61-d74e-4100-9f82-8f9fd7ea3560" providerId="ADAL" clId="{CC326208-73F3-DA4A-B4AA-66ADA7302635}" dt="2023-07-24T07:07:10.317" v="6" actId="2696"/>
        <pc:sldMkLst>
          <pc:docMk/>
          <pc:sldMk cId="4216766944" sldId="558"/>
        </pc:sldMkLst>
      </pc:sldChg>
      <pc:sldChg chg="del">
        <pc:chgData name="Iva Vavic" userId="13a89f61-d74e-4100-9f82-8f9fd7ea3560" providerId="ADAL" clId="{CC326208-73F3-DA4A-B4AA-66ADA7302635}" dt="2023-07-24T07:07:15.503" v="8" actId="2696"/>
        <pc:sldMkLst>
          <pc:docMk/>
          <pc:sldMk cId="3708325666" sldId="560"/>
        </pc:sldMkLst>
      </pc:sldChg>
      <pc:sldChg chg="del">
        <pc:chgData name="Iva Vavic" userId="13a89f61-d74e-4100-9f82-8f9fd7ea3560" providerId="ADAL" clId="{CC326208-73F3-DA4A-B4AA-66ADA7302635}" dt="2023-07-24T07:07:17.483" v="9" actId="2696"/>
        <pc:sldMkLst>
          <pc:docMk/>
          <pc:sldMk cId="1973970566" sldId="562"/>
        </pc:sldMkLst>
      </pc:sldChg>
      <pc:sldChg chg="del">
        <pc:chgData name="Iva Vavic" userId="13a89f61-d74e-4100-9f82-8f9fd7ea3560" providerId="ADAL" clId="{CC326208-73F3-DA4A-B4AA-66ADA7302635}" dt="2023-07-24T07:07:19.813" v="10" actId="2696"/>
        <pc:sldMkLst>
          <pc:docMk/>
          <pc:sldMk cId="1260157544" sldId="564"/>
        </pc:sldMkLst>
      </pc:sldChg>
      <pc:sldChg chg="del">
        <pc:chgData name="Iva Vavic" userId="13a89f61-d74e-4100-9f82-8f9fd7ea3560" providerId="ADAL" clId="{CC326208-73F3-DA4A-B4AA-66ADA7302635}" dt="2023-07-24T07:07:21.889" v="11" actId="2696"/>
        <pc:sldMkLst>
          <pc:docMk/>
          <pc:sldMk cId="1502505895" sldId="565"/>
        </pc:sldMkLst>
      </pc:sldChg>
      <pc:sldChg chg="del">
        <pc:chgData name="Iva Vavic" userId="13a89f61-d74e-4100-9f82-8f9fd7ea3560" providerId="ADAL" clId="{CC326208-73F3-DA4A-B4AA-66ADA7302635}" dt="2023-07-24T07:07:23.966" v="12" actId="2696"/>
        <pc:sldMkLst>
          <pc:docMk/>
          <pc:sldMk cId="4077844781" sldId="566"/>
        </pc:sldMkLst>
      </pc:sldChg>
      <pc:sldChg chg="del">
        <pc:chgData name="Iva Vavic" userId="13a89f61-d74e-4100-9f82-8f9fd7ea3560" providerId="ADAL" clId="{CC326208-73F3-DA4A-B4AA-66ADA7302635}" dt="2023-07-24T07:07:26.256" v="13" actId="2696"/>
        <pc:sldMkLst>
          <pc:docMk/>
          <pc:sldMk cId="1391624585" sldId="567"/>
        </pc:sldMkLst>
      </pc:sldChg>
    </pc:docChg>
  </pc:docChgLst>
  <pc:docChgLst>
    <pc:chgData name="Iva Vavic" userId="13a89f61-d74e-4100-9f82-8f9fd7ea3560" providerId="ADAL" clId="{225475C2-A5FE-4EB3-A802-20A23CBDA110}"/>
    <pc:docChg chg="undo custSel addSld delSld modSld">
      <pc:chgData name="Iva Vavic" userId="13a89f61-d74e-4100-9f82-8f9fd7ea3560" providerId="ADAL" clId="{225475C2-A5FE-4EB3-A802-20A23CBDA110}" dt="2023-07-24T10:03:39.438" v="760" actId="1037"/>
      <pc:docMkLst>
        <pc:docMk/>
      </pc:docMkLst>
      <pc:sldChg chg="modSp mod">
        <pc:chgData name="Iva Vavic" userId="13a89f61-d74e-4100-9f82-8f9fd7ea3560" providerId="ADAL" clId="{225475C2-A5FE-4EB3-A802-20A23CBDA110}" dt="2023-07-24T07:56:45.284" v="1" actId="34135"/>
        <pc:sldMkLst>
          <pc:docMk/>
          <pc:sldMk cId="4123397747" sldId="478"/>
        </pc:sldMkLst>
        <pc:spChg chg="mod">
          <ac:chgData name="Iva Vavic" userId="13a89f61-d74e-4100-9f82-8f9fd7ea3560" providerId="ADAL" clId="{225475C2-A5FE-4EB3-A802-20A23CBDA110}" dt="2023-07-24T07:56:29.045" v="0" actId="207"/>
          <ac:spMkLst>
            <pc:docMk/>
            <pc:sldMk cId="4123397747" sldId="478"/>
            <ac:spMk id="4" creationId="{72948FF9-1354-170F-B3C9-D06DC0C04430}"/>
          </ac:spMkLst>
        </pc:spChg>
        <pc:picChg chg="mod">
          <ac:chgData name="Iva Vavic" userId="13a89f61-d74e-4100-9f82-8f9fd7ea3560" providerId="ADAL" clId="{225475C2-A5FE-4EB3-A802-20A23CBDA110}" dt="2023-07-24T07:56:45.284" v="1" actId="34135"/>
          <ac:picMkLst>
            <pc:docMk/>
            <pc:sldMk cId="4123397747" sldId="478"/>
            <ac:picMk id="5" creationId="{048400CB-4AA9-D55F-37E6-429D03E09D28}"/>
          </ac:picMkLst>
        </pc:picChg>
      </pc:sldChg>
      <pc:sldChg chg="addSp delSp modSp mod">
        <pc:chgData name="Iva Vavic" userId="13a89f61-d74e-4100-9f82-8f9fd7ea3560" providerId="ADAL" clId="{225475C2-A5FE-4EB3-A802-20A23CBDA110}" dt="2023-07-24T09:52:57.560" v="338" actId="1036"/>
        <pc:sldMkLst>
          <pc:docMk/>
          <pc:sldMk cId="2406908715" sldId="496"/>
        </pc:sldMkLst>
        <pc:spChg chg="mod">
          <ac:chgData name="Iva Vavic" userId="13a89f61-d74e-4100-9f82-8f9fd7ea3560" providerId="ADAL" clId="{225475C2-A5FE-4EB3-A802-20A23CBDA110}" dt="2023-07-24T07:57:01.271" v="5" actId="20577"/>
          <ac:spMkLst>
            <pc:docMk/>
            <pc:sldMk cId="2406908715" sldId="496"/>
            <ac:spMk id="2" creationId="{00000000-0000-0000-0000-000000000000}"/>
          </ac:spMkLst>
        </pc:spChg>
        <pc:spChg chg="del">
          <ac:chgData name="Iva Vavic" userId="13a89f61-d74e-4100-9f82-8f9fd7ea3560" providerId="ADAL" clId="{225475C2-A5FE-4EB3-A802-20A23CBDA110}" dt="2023-07-24T07:57:05.923" v="6" actId="478"/>
          <ac:spMkLst>
            <pc:docMk/>
            <pc:sldMk cId="2406908715" sldId="496"/>
            <ac:spMk id="19" creationId="{627D6B6E-8531-1C1D-944A-D9A1428FF8C1}"/>
          </ac:spMkLst>
        </pc:spChg>
        <pc:spChg chg="add mod">
          <ac:chgData name="Iva Vavic" userId="13a89f61-d74e-4100-9f82-8f9fd7ea3560" providerId="ADAL" clId="{225475C2-A5FE-4EB3-A802-20A23CBDA110}" dt="2023-07-24T09:51:55.278" v="276" actId="113"/>
          <ac:spMkLst>
            <pc:docMk/>
            <pc:sldMk cId="2406908715" sldId="496"/>
            <ac:spMk id="24" creationId="{04A9C11E-F3C3-EA84-0714-2381702D4E02}"/>
          </ac:spMkLst>
        </pc:spChg>
        <pc:spChg chg="add mod">
          <ac:chgData name="Iva Vavic" userId="13a89f61-d74e-4100-9f82-8f9fd7ea3560" providerId="ADAL" clId="{225475C2-A5FE-4EB3-A802-20A23CBDA110}" dt="2023-07-24T09:52:03.862" v="277" actId="113"/>
          <ac:spMkLst>
            <pc:docMk/>
            <pc:sldMk cId="2406908715" sldId="496"/>
            <ac:spMk id="25" creationId="{AB75D1E7-C543-847F-2B8C-FC2F9456CA2D}"/>
          </ac:spMkLst>
        </pc:spChg>
        <pc:spChg chg="add mod">
          <ac:chgData name="Iva Vavic" userId="13a89f61-d74e-4100-9f82-8f9fd7ea3560" providerId="ADAL" clId="{225475C2-A5FE-4EB3-A802-20A23CBDA110}" dt="2023-07-24T09:52:23.338" v="280" actId="20577"/>
          <ac:spMkLst>
            <pc:docMk/>
            <pc:sldMk cId="2406908715" sldId="496"/>
            <ac:spMk id="26" creationId="{B498D431-45AE-D02D-F418-828F7703634B}"/>
          </ac:spMkLst>
        </pc:spChg>
        <pc:spChg chg="add mod">
          <ac:chgData name="Iva Vavic" userId="13a89f61-d74e-4100-9f82-8f9fd7ea3560" providerId="ADAL" clId="{225475C2-A5FE-4EB3-A802-20A23CBDA110}" dt="2023-07-24T09:52:57.560" v="338" actId="1036"/>
          <ac:spMkLst>
            <pc:docMk/>
            <pc:sldMk cId="2406908715" sldId="496"/>
            <ac:spMk id="27" creationId="{A30A2C49-5ED3-4393-B53B-CA2DB6677821}"/>
          </ac:spMkLst>
        </pc:spChg>
        <pc:picChg chg="add del mod">
          <ac:chgData name="Iva Vavic" userId="13a89f61-d74e-4100-9f82-8f9fd7ea3560" providerId="ADAL" clId="{225475C2-A5FE-4EB3-A802-20A23CBDA110}" dt="2023-07-24T09:45:30.324" v="64" actId="478"/>
          <ac:picMkLst>
            <pc:docMk/>
            <pc:sldMk cId="2406908715" sldId="496"/>
            <ac:picMk id="4" creationId="{90B45382-F99F-8FEB-F4F9-7543E379E5EB}"/>
          </ac:picMkLst>
        </pc:picChg>
        <pc:picChg chg="del">
          <ac:chgData name="Iva Vavic" userId="13a89f61-d74e-4100-9f82-8f9fd7ea3560" providerId="ADAL" clId="{225475C2-A5FE-4EB3-A802-20A23CBDA110}" dt="2023-07-24T07:57:10.943" v="9" actId="478"/>
          <ac:picMkLst>
            <pc:docMk/>
            <pc:sldMk cId="2406908715" sldId="496"/>
            <ac:picMk id="6" creationId="{DBD86228-F0FB-899D-FCFC-259A8611A712}"/>
          </ac:picMkLst>
        </pc:picChg>
        <pc:picChg chg="add mod ord">
          <ac:chgData name="Iva Vavic" userId="13a89f61-d74e-4100-9f82-8f9fd7ea3560" providerId="ADAL" clId="{225475C2-A5FE-4EB3-A802-20A23CBDA110}" dt="2023-07-24T09:50:47.102" v="179" actId="1076"/>
          <ac:picMkLst>
            <pc:docMk/>
            <pc:sldMk cId="2406908715" sldId="496"/>
            <ac:picMk id="9" creationId="{D6DF737A-3F47-16B7-8FEF-990F72BE01E7}"/>
          </ac:picMkLst>
        </pc:picChg>
        <pc:picChg chg="del">
          <ac:chgData name="Iva Vavic" userId="13a89f61-d74e-4100-9f82-8f9fd7ea3560" providerId="ADAL" clId="{225475C2-A5FE-4EB3-A802-20A23CBDA110}" dt="2023-07-24T07:57:09.965" v="8" actId="478"/>
          <ac:picMkLst>
            <pc:docMk/>
            <pc:sldMk cId="2406908715" sldId="496"/>
            <ac:picMk id="12" creationId="{7580BEE7-129A-DD29-DF6E-9C347DB0A97D}"/>
          </ac:picMkLst>
        </pc:picChg>
        <pc:picChg chg="add mod ord">
          <ac:chgData name="Iva Vavic" userId="13a89f61-d74e-4100-9f82-8f9fd7ea3560" providerId="ADAL" clId="{225475C2-A5FE-4EB3-A802-20A23CBDA110}" dt="2023-07-24T09:50:38.569" v="178" actId="1037"/>
          <ac:picMkLst>
            <pc:docMk/>
            <pc:sldMk cId="2406908715" sldId="496"/>
            <ac:picMk id="13" creationId="{174808F6-D49A-2422-FFC4-4AD8F880E424}"/>
          </ac:picMkLst>
        </pc:picChg>
        <pc:picChg chg="del">
          <ac:chgData name="Iva Vavic" userId="13a89f61-d74e-4100-9f82-8f9fd7ea3560" providerId="ADAL" clId="{225475C2-A5FE-4EB3-A802-20A23CBDA110}" dt="2023-07-24T07:57:11.278" v="10" actId="478"/>
          <ac:picMkLst>
            <pc:docMk/>
            <pc:sldMk cId="2406908715" sldId="496"/>
            <ac:picMk id="14" creationId="{1650EC1F-7F23-65C2-9054-9CA37E40D636}"/>
          </ac:picMkLst>
        </pc:picChg>
        <pc:picChg chg="add mod ord">
          <ac:chgData name="Iva Vavic" userId="13a89f61-d74e-4100-9f82-8f9fd7ea3560" providerId="ADAL" clId="{225475C2-A5FE-4EB3-A802-20A23CBDA110}" dt="2023-07-24T09:50:27.564" v="170" actId="1076"/>
          <ac:picMkLst>
            <pc:docMk/>
            <pc:sldMk cId="2406908715" sldId="496"/>
            <ac:picMk id="17" creationId="{2CC76F85-0CFC-47DC-0589-0F26624F4886}"/>
          </ac:picMkLst>
        </pc:picChg>
        <pc:picChg chg="del">
          <ac:chgData name="Iva Vavic" userId="13a89f61-d74e-4100-9f82-8f9fd7ea3560" providerId="ADAL" clId="{225475C2-A5FE-4EB3-A802-20A23CBDA110}" dt="2023-07-24T07:57:08.943" v="7" actId="478"/>
          <ac:picMkLst>
            <pc:docMk/>
            <pc:sldMk cId="2406908715" sldId="496"/>
            <ac:picMk id="18" creationId="{DB023EB5-E7D2-3157-E125-05ABA49D4057}"/>
          </ac:picMkLst>
        </pc:picChg>
        <pc:picChg chg="add del mod ord">
          <ac:chgData name="Iva Vavic" userId="13a89f61-d74e-4100-9f82-8f9fd7ea3560" providerId="ADAL" clId="{225475C2-A5FE-4EB3-A802-20A23CBDA110}" dt="2023-07-24T09:48:31.547" v="82" actId="478"/>
          <ac:picMkLst>
            <pc:docMk/>
            <pc:sldMk cId="2406908715" sldId="496"/>
            <ac:picMk id="21" creationId="{DD5F291F-9FBF-EC6F-DC88-BBBD3F53091B}"/>
          </ac:picMkLst>
        </pc:picChg>
        <pc:picChg chg="add mod ord">
          <ac:chgData name="Iva Vavic" userId="13a89f61-d74e-4100-9f82-8f9fd7ea3560" providerId="ADAL" clId="{225475C2-A5FE-4EB3-A802-20A23CBDA110}" dt="2023-07-24T09:50:57.936" v="243" actId="1036"/>
          <ac:picMkLst>
            <pc:docMk/>
            <pc:sldMk cId="2406908715" sldId="496"/>
            <ac:picMk id="23" creationId="{971CD904-9584-6687-55EF-2337CF4C4154}"/>
          </ac:picMkLst>
        </pc:picChg>
      </pc:sldChg>
      <pc:sldChg chg="modSp mod setBg">
        <pc:chgData name="Iva Vavic" userId="13a89f61-d74e-4100-9f82-8f9fd7ea3560" providerId="ADAL" clId="{225475C2-A5FE-4EB3-A802-20A23CBDA110}" dt="2023-07-24T08:01:46.503" v="58" actId="1035"/>
        <pc:sldMkLst>
          <pc:docMk/>
          <pc:sldMk cId="762221124" sldId="505"/>
        </pc:sldMkLst>
        <pc:spChg chg="mod">
          <ac:chgData name="Iva Vavic" userId="13a89f61-d74e-4100-9f82-8f9fd7ea3560" providerId="ADAL" clId="{225475C2-A5FE-4EB3-A802-20A23CBDA110}" dt="2023-07-24T08:01:46.503" v="58" actId="1035"/>
          <ac:spMkLst>
            <pc:docMk/>
            <pc:sldMk cId="762221124" sldId="505"/>
            <ac:spMk id="2" creationId="{00000000-0000-0000-0000-000000000000}"/>
          </ac:spMkLst>
        </pc:spChg>
        <pc:spChg chg="mod">
          <ac:chgData name="Iva Vavic" userId="13a89f61-d74e-4100-9f82-8f9fd7ea3560" providerId="ADAL" clId="{225475C2-A5FE-4EB3-A802-20A23CBDA110}" dt="2023-07-24T08:01:46.503" v="58" actId="1035"/>
          <ac:spMkLst>
            <pc:docMk/>
            <pc:sldMk cId="762221124" sldId="505"/>
            <ac:spMk id="4" creationId="{0358C8EA-4B56-3B6C-1D4A-067809BDFC95}"/>
          </ac:spMkLst>
        </pc:spChg>
      </pc:sldChg>
      <pc:sldChg chg="modSp add del mod">
        <pc:chgData name="Iva Vavic" userId="13a89f61-d74e-4100-9f82-8f9fd7ea3560" providerId="ADAL" clId="{225475C2-A5FE-4EB3-A802-20A23CBDA110}" dt="2023-07-24T09:53:15.353" v="341" actId="47"/>
        <pc:sldMkLst>
          <pc:docMk/>
          <pc:sldMk cId="1153335124" sldId="507"/>
        </pc:sldMkLst>
        <pc:picChg chg="mod">
          <ac:chgData name="Iva Vavic" userId="13a89f61-d74e-4100-9f82-8f9fd7ea3560" providerId="ADAL" clId="{225475C2-A5FE-4EB3-A802-20A23CBDA110}" dt="2023-07-24T09:48:25.127" v="81" actId="1076"/>
          <ac:picMkLst>
            <pc:docMk/>
            <pc:sldMk cId="1153335124" sldId="507"/>
            <ac:picMk id="23" creationId="{971CD904-9584-6687-55EF-2337CF4C4154}"/>
          </ac:picMkLst>
        </pc:picChg>
      </pc:sldChg>
      <pc:sldChg chg="addSp delSp modSp add mod">
        <pc:chgData name="Iva Vavic" userId="13a89f61-d74e-4100-9f82-8f9fd7ea3560" providerId="ADAL" clId="{225475C2-A5FE-4EB3-A802-20A23CBDA110}" dt="2023-07-24T10:03:39.438" v="760" actId="1037"/>
        <pc:sldMkLst>
          <pc:docMk/>
          <pc:sldMk cId="3352217038" sldId="507"/>
        </pc:sldMkLst>
        <pc:spChg chg="del">
          <ac:chgData name="Iva Vavic" userId="13a89f61-d74e-4100-9f82-8f9fd7ea3560" providerId="ADAL" clId="{225475C2-A5FE-4EB3-A802-20A23CBDA110}" dt="2023-07-24T09:59:11.110" v="356" actId="478"/>
          <ac:spMkLst>
            <pc:docMk/>
            <pc:sldMk cId="3352217038" sldId="507"/>
            <ac:spMk id="24" creationId="{04A9C11E-F3C3-EA84-0714-2381702D4E02}"/>
          </ac:spMkLst>
        </pc:spChg>
        <pc:spChg chg="del">
          <ac:chgData name="Iva Vavic" userId="13a89f61-d74e-4100-9f82-8f9fd7ea3560" providerId="ADAL" clId="{225475C2-A5FE-4EB3-A802-20A23CBDA110}" dt="2023-07-24T10:00:32.835" v="455" actId="478"/>
          <ac:spMkLst>
            <pc:docMk/>
            <pc:sldMk cId="3352217038" sldId="507"/>
            <ac:spMk id="25" creationId="{AB75D1E7-C543-847F-2B8C-FC2F9456CA2D}"/>
          </ac:spMkLst>
        </pc:spChg>
        <pc:spChg chg="mod ord">
          <ac:chgData name="Iva Vavic" userId="13a89f61-d74e-4100-9f82-8f9fd7ea3560" providerId="ADAL" clId="{225475C2-A5FE-4EB3-A802-20A23CBDA110}" dt="2023-07-24T10:00:47.966" v="474" actId="1076"/>
          <ac:spMkLst>
            <pc:docMk/>
            <pc:sldMk cId="3352217038" sldId="507"/>
            <ac:spMk id="26" creationId="{B498D431-45AE-D02D-F418-828F7703634B}"/>
          </ac:spMkLst>
        </pc:spChg>
        <pc:spChg chg="mod">
          <ac:chgData name="Iva Vavic" userId="13a89f61-d74e-4100-9f82-8f9fd7ea3560" providerId="ADAL" clId="{225475C2-A5FE-4EB3-A802-20A23CBDA110}" dt="2023-07-24T10:00:43.445" v="473" actId="14100"/>
          <ac:spMkLst>
            <pc:docMk/>
            <pc:sldMk cId="3352217038" sldId="507"/>
            <ac:spMk id="27" creationId="{A30A2C49-5ED3-4393-B53B-CA2DB6677821}"/>
          </ac:spMkLst>
        </pc:spChg>
        <pc:picChg chg="add mod">
          <ac:chgData name="Iva Vavic" userId="13a89f61-d74e-4100-9f82-8f9fd7ea3560" providerId="ADAL" clId="{225475C2-A5FE-4EB3-A802-20A23CBDA110}" dt="2023-07-24T09:58:46.181" v="355" actId="1076"/>
          <ac:picMkLst>
            <pc:docMk/>
            <pc:sldMk cId="3352217038" sldId="507"/>
            <ac:picMk id="4" creationId="{FFE896D8-C0ED-FCF5-F9D0-19952BC4B45C}"/>
          </ac:picMkLst>
        </pc:picChg>
        <pc:picChg chg="mod">
          <ac:chgData name="Iva Vavic" userId="13a89f61-d74e-4100-9f82-8f9fd7ea3560" providerId="ADAL" clId="{225475C2-A5FE-4EB3-A802-20A23CBDA110}" dt="2023-07-24T09:58:37.748" v="353" actId="1076"/>
          <ac:picMkLst>
            <pc:docMk/>
            <pc:sldMk cId="3352217038" sldId="507"/>
            <ac:picMk id="7" creationId="{E1445697-D6F3-B5D1-1BDD-3A479F922B94}"/>
          </ac:picMkLst>
        </pc:picChg>
        <pc:picChg chg="add mod">
          <ac:chgData name="Iva Vavic" userId="13a89f61-d74e-4100-9f82-8f9fd7ea3560" providerId="ADAL" clId="{225475C2-A5FE-4EB3-A802-20A23CBDA110}" dt="2023-07-24T09:59:56.867" v="433" actId="1038"/>
          <ac:picMkLst>
            <pc:docMk/>
            <pc:sldMk cId="3352217038" sldId="507"/>
            <ac:picMk id="8" creationId="{17CBAD0A-0D61-3BEF-2794-5E4D9AEBBA07}"/>
          </ac:picMkLst>
        </pc:picChg>
        <pc:picChg chg="del">
          <ac:chgData name="Iva Vavic" userId="13a89f61-d74e-4100-9f82-8f9fd7ea3560" providerId="ADAL" clId="{225475C2-A5FE-4EB3-A802-20A23CBDA110}" dt="2023-07-24T09:59:47.485" v="362" actId="478"/>
          <ac:picMkLst>
            <pc:docMk/>
            <pc:sldMk cId="3352217038" sldId="507"/>
            <ac:picMk id="9" creationId="{D6DF737A-3F47-16B7-8FEF-990F72BE01E7}"/>
          </ac:picMkLst>
        </pc:picChg>
        <pc:picChg chg="add mod ord">
          <ac:chgData name="Iva Vavic" userId="13a89f61-d74e-4100-9f82-8f9fd7ea3560" providerId="ADAL" clId="{225475C2-A5FE-4EB3-A802-20A23CBDA110}" dt="2023-07-24T10:03:08.679" v="646" actId="1037"/>
          <ac:picMkLst>
            <pc:docMk/>
            <pc:sldMk cId="3352217038" sldId="507"/>
            <ac:picMk id="12" creationId="{135F9940-DBA3-E293-B668-30C5E4783177}"/>
          </ac:picMkLst>
        </pc:picChg>
        <pc:picChg chg="del">
          <ac:chgData name="Iva Vavic" userId="13a89f61-d74e-4100-9f82-8f9fd7ea3560" providerId="ADAL" clId="{225475C2-A5FE-4EB3-A802-20A23CBDA110}" dt="2023-07-24T09:53:56.976" v="343" actId="478"/>
          <ac:picMkLst>
            <pc:docMk/>
            <pc:sldMk cId="3352217038" sldId="507"/>
            <ac:picMk id="13" creationId="{174808F6-D49A-2422-FFC4-4AD8F880E424}"/>
          </ac:picMkLst>
        </pc:picChg>
        <pc:picChg chg="add mod">
          <ac:chgData name="Iva Vavic" userId="13a89f61-d74e-4100-9f82-8f9fd7ea3560" providerId="ADAL" clId="{225475C2-A5FE-4EB3-A802-20A23CBDA110}" dt="2023-07-24T10:03:39.438" v="760" actId="1037"/>
          <ac:picMkLst>
            <pc:docMk/>
            <pc:sldMk cId="3352217038" sldId="507"/>
            <ac:picMk id="14" creationId="{97E961DF-8129-B04C-F5DF-215C16901DF1}"/>
          </ac:picMkLst>
        </pc:picChg>
        <pc:picChg chg="del">
          <ac:chgData name="Iva Vavic" userId="13a89f61-d74e-4100-9f82-8f9fd7ea3560" providerId="ADAL" clId="{225475C2-A5FE-4EB3-A802-20A23CBDA110}" dt="2023-07-24T10:00:30.723" v="454" actId="478"/>
          <ac:picMkLst>
            <pc:docMk/>
            <pc:sldMk cId="3352217038" sldId="507"/>
            <ac:picMk id="17" creationId="{2CC76F85-0CFC-47DC-0589-0F26624F4886}"/>
          </ac:picMkLst>
        </pc:picChg>
        <pc:picChg chg="del">
          <ac:chgData name="Iva Vavic" userId="13a89f61-d74e-4100-9f82-8f9fd7ea3560" providerId="ADAL" clId="{225475C2-A5FE-4EB3-A802-20A23CBDA110}" dt="2023-07-24T10:00:28.264" v="453" actId="478"/>
          <ac:picMkLst>
            <pc:docMk/>
            <pc:sldMk cId="3352217038" sldId="507"/>
            <ac:picMk id="23" creationId="{971CD904-9584-6687-55EF-2337CF4C4154}"/>
          </ac:picMkLst>
        </pc:picChg>
      </pc:sldChg>
      <pc:sldChg chg="add del">
        <pc:chgData name="Iva Vavic" userId="13a89f61-d74e-4100-9f82-8f9fd7ea3560" providerId="ADAL" clId="{225475C2-A5FE-4EB3-A802-20A23CBDA110}" dt="2023-07-24T09:53:10.270" v="340" actId="47"/>
        <pc:sldMkLst>
          <pc:docMk/>
          <pc:sldMk cId="792210652" sldId="5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Main</a:t>
            </a:r>
            <a:r>
              <a:rPr lang="en-US" baseline="0" dirty="0"/>
              <a:t> Actors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El Gezaira (IDPS)</c:v>
                </c:pt>
              </c:strCache>
            </c:strRef>
          </c:tx>
          <c:spPr>
            <a:solidFill>
              <a:schemeClr val="accent1"/>
            </a:solidFill>
            <a:ln>
              <a:noFill/>
            </a:ln>
            <a:effectLst/>
          </c:spPr>
          <c:invertIfNegative val="0"/>
          <c:cat>
            <c:strRef>
              <c:f>Sheet1!$A$2:$A$5</c:f>
              <c:strCache>
                <c:ptCount val="4"/>
                <c:pt idx="0">
                  <c:v>Real Estate Agents</c:v>
                </c:pt>
                <c:pt idx="1">
                  <c:v>Informal agents</c:v>
                </c:pt>
                <c:pt idx="2">
                  <c:v>Resistance Committees/Community Leaders</c:v>
                </c:pt>
                <c:pt idx="3">
                  <c:v>Relatives</c:v>
                </c:pt>
              </c:strCache>
            </c:strRef>
          </c:cat>
          <c:val>
            <c:numRef>
              <c:f>Sheet1!$B$2:$B$5</c:f>
              <c:numCache>
                <c:formatCode>0%</c:formatCode>
                <c:ptCount val="4"/>
                <c:pt idx="0">
                  <c:v>0.1</c:v>
                </c:pt>
                <c:pt idx="1">
                  <c:v>0.45</c:v>
                </c:pt>
                <c:pt idx="2">
                  <c:v>0.24</c:v>
                </c:pt>
                <c:pt idx="3">
                  <c:v>0.21</c:v>
                </c:pt>
              </c:numCache>
            </c:numRef>
          </c:val>
          <c:extLst>
            <c:ext xmlns:c16="http://schemas.microsoft.com/office/drawing/2014/chart" uri="{C3380CC4-5D6E-409C-BE32-E72D297353CC}">
              <c16:uniqueId val="{00000000-FAFF-2144-83F9-BD8C046EB55F}"/>
            </c:ext>
          </c:extLst>
        </c:ser>
        <c:ser>
          <c:idx val="1"/>
          <c:order val="1"/>
          <c:tx>
            <c:strRef>
              <c:f>Sheet1!$C$1</c:f>
              <c:strCache>
                <c:ptCount val="1"/>
                <c:pt idx="0">
                  <c:v>White Nile (IDP)</c:v>
                </c:pt>
              </c:strCache>
            </c:strRef>
          </c:tx>
          <c:spPr>
            <a:solidFill>
              <a:schemeClr val="accent2"/>
            </a:solidFill>
            <a:ln>
              <a:noFill/>
            </a:ln>
            <a:effectLst/>
          </c:spPr>
          <c:invertIfNegative val="0"/>
          <c:cat>
            <c:strRef>
              <c:f>Sheet1!$A$2:$A$5</c:f>
              <c:strCache>
                <c:ptCount val="4"/>
                <c:pt idx="0">
                  <c:v>Real Estate Agents</c:v>
                </c:pt>
                <c:pt idx="1">
                  <c:v>Informal agents</c:v>
                </c:pt>
                <c:pt idx="2">
                  <c:v>Resistance Committees/Community Leaders</c:v>
                </c:pt>
                <c:pt idx="3">
                  <c:v>Relatives</c:v>
                </c:pt>
              </c:strCache>
            </c:strRef>
          </c:cat>
          <c:val>
            <c:numRef>
              <c:f>Sheet1!$C$2:$C$5</c:f>
              <c:numCache>
                <c:formatCode>0%</c:formatCode>
                <c:ptCount val="4"/>
                <c:pt idx="0">
                  <c:v>0.04</c:v>
                </c:pt>
                <c:pt idx="1">
                  <c:v>0.14000000000000001</c:v>
                </c:pt>
                <c:pt idx="2">
                  <c:v>0.59</c:v>
                </c:pt>
                <c:pt idx="3">
                  <c:v>0.23</c:v>
                </c:pt>
              </c:numCache>
            </c:numRef>
          </c:val>
          <c:extLst>
            <c:ext xmlns:c16="http://schemas.microsoft.com/office/drawing/2014/chart" uri="{C3380CC4-5D6E-409C-BE32-E72D297353CC}">
              <c16:uniqueId val="{00000001-FAFF-2144-83F9-BD8C046EB55F}"/>
            </c:ext>
          </c:extLst>
        </c:ser>
        <c:ser>
          <c:idx val="2"/>
          <c:order val="2"/>
          <c:tx>
            <c:strRef>
              <c:f>Sheet1!$D$1</c:f>
              <c:strCache>
                <c:ptCount val="1"/>
                <c:pt idx="0">
                  <c:v>El Gezaira (Host)</c:v>
                </c:pt>
              </c:strCache>
            </c:strRef>
          </c:tx>
          <c:spPr>
            <a:solidFill>
              <a:schemeClr val="accent3"/>
            </a:solidFill>
            <a:ln>
              <a:noFill/>
            </a:ln>
            <a:effectLst/>
          </c:spPr>
          <c:invertIfNegative val="0"/>
          <c:cat>
            <c:strRef>
              <c:f>Sheet1!$A$2:$A$5</c:f>
              <c:strCache>
                <c:ptCount val="4"/>
                <c:pt idx="0">
                  <c:v>Real Estate Agents</c:v>
                </c:pt>
                <c:pt idx="1">
                  <c:v>Informal agents</c:v>
                </c:pt>
                <c:pt idx="2">
                  <c:v>Resistance Committees/Community Leaders</c:v>
                </c:pt>
                <c:pt idx="3">
                  <c:v>Relatives</c:v>
                </c:pt>
              </c:strCache>
            </c:strRef>
          </c:cat>
          <c:val>
            <c:numRef>
              <c:f>Sheet1!$D$2:$D$5</c:f>
              <c:numCache>
                <c:formatCode>0%</c:formatCode>
                <c:ptCount val="4"/>
                <c:pt idx="0">
                  <c:v>0.15</c:v>
                </c:pt>
                <c:pt idx="1">
                  <c:v>0.67</c:v>
                </c:pt>
                <c:pt idx="2">
                  <c:v>0.1</c:v>
                </c:pt>
                <c:pt idx="3">
                  <c:v>0.08</c:v>
                </c:pt>
              </c:numCache>
            </c:numRef>
          </c:val>
          <c:extLst>
            <c:ext xmlns:c16="http://schemas.microsoft.com/office/drawing/2014/chart" uri="{C3380CC4-5D6E-409C-BE32-E72D297353CC}">
              <c16:uniqueId val="{00000002-FAFF-2144-83F9-BD8C046EB55F}"/>
            </c:ext>
          </c:extLst>
        </c:ser>
        <c:ser>
          <c:idx val="3"/>
          <c:order val="3"/>
          <c:tx>
            <c:strRef>
              <c:f>Sheet1!$E$1</c:f>
              <c:strCache>
                <c:ptCount val="1"/>
                <c:pt idx="0">
                  <c:v>White Nile (Host)</c:v>
                </c:pt>
              </c:strCache>
            </c:strRef>
          </c:tx>
          <c:spPr>
            <a:solidFill>
              <a:schemeClr val="accent4"/>
            </a:solidFill>
            <a:ln>
              <a:noFill/>
            </a:ln>
            <a:effectLst/>
          </c:spPr>
          <c:invertIfNegative val="0"/>
          <c:cat>
            <c:strRef>
              <c:f>Sheet1!$A$2:$A$5</c:f>
              <c:strCache>
                <c:ptCount val="4"/>
                <c:pt idx="0">
                  <c:v>Real Estate Agents</c:v>
                </c:pt>
                <c:pt idx="1">
                  <c:v>Informal agents</c:v>
                </c:pt>
                <c:pt idx="2">
                  <c:v>Resistance Committees/Community Leaders</c:v>
                </c:pt>
                <c:pt idx="3">
                  <c:v>Relatives</c:v>
                </c:pt>
              </c:strCache>
            </c:strRef>
          </c:cat>
          <c:val>
            <c:numRef>
              <c:f>Sheet1!$E$2:$E$5</c:f>
              <c:numCache>
                <c:formatCode>0%</c:formatCode>
                <c:ptCount val="4"/>
                <c:pt idx="0">
                  <c:v>7.0000000000000007E-2</c:v>
                </c:pt>
                <c:pt idx="1">
                  <c:v>0.71</c:v>
                </c:pt>
                <c:pt idx="2">
                  <c:v>0.1</c:v>
                </c:pt>
                <c:pt idx="3">
                  <c:v>0.12</c:v>
                </c:pt>
              </c:numCache>
            </c:numRef>
          </c:val>
          <c:extLst>
            <c:ext xmlns:c16="http://schemas.microsoft.com/office/drawing/2014/chart" uri="{C3380CC4-5D6E-409C-BE32-E72D297353CC}">
              <c16:uniqueId val="{00000004-FAFF-2144-83F9-BD8C046EB55F}"/>
            </c:ext>
          </c:extLst>
        </c:ser>
        <c:dLbls>
          <c:showLegendKey val="0"/>
          <c:showVal val="0"/>
          <c:showCatName val="0"/>
          <c:showSerName val="0"/>
          <c:showPercent val="0"/>
          <c:showBubbleSize val="0"/>
        </c:dLbls>
        <c:gapWidth val="219"/>
        <c:overlap val="-27"/>
        <c:axId val="1008923616"/>
        <c:axId val="1008940496"/>
      </c:barChart>
      <c:catAx>
        <c:axId val="100892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940496"/>
        <c:crosses val="autoZero"/>
        <c:auto val="1"/>
        <c:lblAlgn val="ctr"/>
        <c:lblOffset val="100"/>
        <c:noMultiLvlLbl val="0"/>
      </c:catAx>
      <c:valAx>
        <c:axId val="1008940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892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59C52-6441-694D-A962-EBC9C772FF25}" type="doc">
      <dgm:prSet loTypeId="urn:microsoft.com/office/officeart/2008/layout/BubblePictureList" loCatId="" qsTypeId="urn:microsoft.com/office/officeart/2005/8/quickstyle/3d3" qsCatId="3D" csTypeId="urn:microsoft.com/office/officeart/2005/8/colors/accent1_2" csCatId="accent1" phldr="1"/>
      <dgm:spPr/>
      <dgm:t>
        <a:bodyPr/>
        <a:lstStyle/>
        <a:p>
          <a:endParaRPr lang="en-GB"/>
        </a:p>
      </dgm:t>
    </dgm:pt>
    <dgm:pt modelId="{16258FB1-335B-BD4D-93F0-7A67D87A1799}">
      <dgm:prSet phldrT="[Text]"/>
      <dgm:spPr/>
      <dgm:t>
        <a:bodyPr/>
        <a:lstStyle/>
        <a:p>
          <a:r>
            <a:rPr lang="en-GB" dirty="0"/>
            <a:t>Community</a:t>
          </a:r>
        </a:p>
      </dgm:t>
    </dgm:pt>
    <dgm:pt modelId="{1273EA32-A120-904A-8473-0928D720562F}" type="parTrans" cxnId="{6425F677-8309-B244-BEDA-41CB0CF592EB}">
      <dgm:prSet/>
      <dgm:spPr/>
      <dgm:t>
        <a:bodyPr/>
        <a:lstStyle/>
        <a:p>
          <a:endParaRPr lang="en-GB"/>
        </a:p>
      </dgm:t>
    </dgm:pt>
    <dgm:pt modelId="{5125ABC5-8BA9-9E46-A171-824F0D13BB25}" type="sibTrans" cxnId="{6425F677-8309-B244-BEDA-41CB0CF592EB}">
      <dgm:prSet/>
      <dgm:spPr/>
      <dgm:t>
        <a:bodyPr/>
        <a:lstStyle/>
        <a:p>
          <a:endParaRPr lang="en-GB"/>
        </a:p>
      </dgm:t>
    </dgm:pt>
    <dgm:pt modelId="{09BC39D5-9109-8342-A8F8-4270E6EA8962}">
      <dgm:prSet phldrT="[Text]"/>
      <dgm:spPr/>
      <dgm:t>
        <a:bodyPr/>
        <a:lstStyle/>
        <a:p>
          <a:r>
            <a:rPr lang="en-GB" dirty="0"/>
            <a:t>MEB Price monitoring </a:t>
          </a:r>
        </a:p>
      </dgm:t>
    </dgm:pt>
    <dgm:pt modelId="{9D8E6702-B553-674A-90E1-990D6DDBEF9F}" type="parTrans" cxnId="{B234E0A3-32BC-2B42-8593-E5B55EADA447}">
      <dgm:prSet/>
      <dgm:spPr/>
      <dgm:t>
        <a:bodyPr/>
        <a:lstStyle/>
        <a:p>
          <a:endParaRPr lang="en-GB"/>
        </a:p>
      </dgm:t>
    </dgm:pt>
    <dgm:pt modelId="{2B36EF0E-E270-324C-9B98-C020BE5EBE12}" type="sibTrans" cxnId="{B234E0A3-32BC-2B42-8593-E5B55EADA447}">
      <dgm:prSet/>
      <dgm:spPr/>
      <dgm:t>
        <a:bodyPr/>
        <a:lstStyle/>
        <a:p>
          <a:endParaRPr lang="en-GB"/>
        </a:p>
      </dgm:t>
    </dgm:pt>
    <dgm:pt modelId="{312E7FDB-BE38-E346-AF03-60C68642A680}">
      <dgm:prSet phldrT="[Text]"/>
      <dgm:spPr/>
      <dgm:t>
        <a:bodyPr/>
        <a:lstStyle/>
        <a:p>
          <a:r>
            <a:rPr lang="en-GB" dirty="0"/>
            <a:t>Vendors</a:t>
          </a:r>
        </a:p>
      </dgm:t>
    </dgm:pt>
    <dgm:pt modelId="{D9370C09-5C7A-6742-93C2-E723A8F39A65}" type="parTrans" cxnId="{626BAE40-9904-E043-BA12-E8F4F713E8A2}">
      <dgm:prSet/>
      <dgm:spPr/>
      <dgm:t>
        <a:bodyPr/>
        <a:lstStyle/>
        <a:p>
          <a:endParaRPr lang="en-GB"/>
        </a:p>
      </dgm:t>
    </dgm:pt>
    <dgm:pt modelId="{D07E3DBD-95AB-DF4C-AD55-E1AABAEBA8BD}" type="sibTrans" cxnId="{626BAE40-9904-E043-BA12-E8F4F713E8A2}">
      <dgm:prSet/>
      <dgm:spPr/>
      <dgm:t>
        <a:bodyPr/>
        <a:lstStyle/>
        <a:p>
          <a:endParaRPr lang="en-GB"/>
        </a:p>
      </dgm:t>
    </dgm:pt>
    <dgm:pt modelId="{9F073F5C-0B83-4B48-A392-488FB195B4B5}" type="pres">
      <dgm:prSet presAssocID="{F0159C52-6441-694D-A962-EBC9C772FF25}" presName="Name0" presStyleCnt="0">
        <dgm:presLayoutVars>
          <dgm:chMax val="8"/>
          <dgm:chPref val="8"/>
          <dgm:dir/>
        </dgm:presLayoutVars>
      </dgm:prSet>
      <dgm:spPr/>
    </dgm:pt>
    <dgm:pt modelId="{C835DA6A-DE83-E946-A322-62B22E4C82CB}" type="pres">
      <dgm:prSet presAssocID="{16258FB1-335B-BD4D-93F0-7A67D87A1799}" presName="parent_text_1" presStyleLbl="revTx" presStyleIdx="0" presStyleCnt="3">
        <dgm:presLayoutVars>
          <dgm:chMax val="0"/>
          <dgm:chPref val="0"/>
          <dgm:bulletEnabled val="1"/>
        </dgm:presLayoutVars>
      </dgm:prSet>
      <dgm:spPr/>
    </dgm:pt>
    <dgm:pt modelId="{D2D65890-ADE5-FE4F-AEE5-299709E3DFAA}" type="pres">
      <dgm:prSet presAssocID="{16258FB1-335B-BD4D-93F0-7A67D87A1799}" presName="image_accent_1" presStyleCnt="0"/>
      <dgm:spPr/>
    </dgm:pt>
    <dgm:pt modelId="{99C9A88E-44B4-594D-9F8F-7B6A978E444C}" type="pres">
      <dgm:prSet presAssocID="{16258FB1-335B-BD4D-93F0-7A67D87A1799}" presName="imageAccentRepeatNode" presStyleLbl="alignNode1" presStyleIdx="0" presStyleCnt="6"/>
      <dgm:spPr/>
    </dgm:pt>
    <dgm:pt modelId="{66D39DCE-7077-EE46-B5D3-FC64BEDACFB8}" type="pres">
      <dgm:prSet presAssocID="{16258FB1-335B-BD4D-93F0-7A67D87A1799}" presName="accent_1" presStyleLbl="alignNode1" presStyleIdx="1" presStyleCnt="6"/>
      <dgm:spPr/>
    </dgm:pt>
    <dgm:pt modelId="{E2C24FCC-5BD3-E148-90AD-690E8C659C02}" type="pres">
      <dgm:prSet presAssocID="{5125ABC5-8BA9-9E46-A171-824F0D13BB25}" presName="image_1" presStyleCnt="0"/>
      <dgm:spPr/>
    </dgm:pt>
    <dgm:pt modelId="{C7644228-F9B1-A84B-8EEF-C2B1945DFDB8}" type="pres">
      <dgm:prSet presAssocID="{5125ABC5-8BA9-9E46-A171-824F0D13BB25}" presName="imageRepeatNode" presStyleLbl="fgImgPlace1" presStyleIdx="0" presStyleCnt="3"/>
      <dgm:spPr/>
    </dgm:pt>
    <dgm:pt modelId="{DE7DC58F-2BAB-524A-A71F-B89A0D3A1656}" type="pres">
      <dgm:prSet presAssocID="{09BC39D5-9109-8342-A8F8-4270E6EA8962}" presName="parent_text_2" presStyleLbl="revTx" presStyleIdx="1" presStyleCnt="3">
        <dgm:presLayoutVars>
          <dgm:chMax val="0"/>
          <dgm:chPref val="0"/>
          <dgm:bulletEnabled val="1"/>
        </dgm:presLayoutVars>
      </dgm:prSet>
      <dgm:spPr/>
    </dgm:pt>
    <dgm:pt modelId="{76354B1A-2496-794C-A16F-89055913B0D7}" type="pres">
      <dgm:prSet presAssocID="{09BC39D5-9109-8342-A8F8-4270E6EA8962}" presName="image_accent_2" presStyleCnt="0"/>
      <dgm:spPr/>
    </dgm:pt>
    <dgm:pt modelId="{432DD332-03F6-AE41-88A4-98DA6E9AC4D7}" type="pres">
      <dgm:prSet presAssocID="{09BC39D5-9109-8342-A8F8-4270E6EA8962}" presName="imageAccentRepeatNode" presStyleLbl="alignNode1" presStyleIdx="2" presStyleCnt="6"/>
      <dgm:spPr/>
    </dgm:pt>
    <dgm:pt modelId="{66D48984-D1F1-9742-BBAA-9584B80A612F}" type="pres">
      <dgm:prSet presAssocID="{2B36EF0E-E270-324C-9B98-C020BE5EBE12}" presName="image_2" presStyleCnt="0"/>
      <dgm:spPr/>
    </dgm:pt>
    <dgm:pt modelId="{D2CEE650-0372-364F-8FFF-7676800EDE19}" type="pres">
      <dgm:prSet presAssocID="{2B36EF0E-E270-324C-9B98-C020BE5EBE12}" presName="imageRepeatNode" presStyleLbl="fgImgPlace1" presStyleIdx="1" presStyleCnt="3"/>
      <dgm:spPr/>
    </dgm:pt>
    <dgm:pt modelId="{258CD998-D5CB-044E-A500-EC451493BB7A}" type="pres">
      <dgm:prSet presAssocID="{312E7FDB-BE38-E346-AF03-60C68642A680}" presName="image_accent_3" presStyleCnt="0"/>
      <dgm:spPr/>
    </dgm:pt>
    <dgm:pt modelId="{7D6467F5-FC72-3249-B555-D4749FA97143}" type="pres">
      <dgm:prSet presAssocID="{312E7FDB-BE38-E346-AF03-60C68642A680}" presName="imageAccentRepeatNode" presStyleLbl="alignNode1" presStyleIdx="3" presStyleCnt="6"/>
      <dgm:spPr/>
    </dgm:pt>
    <dgm:pt modelId="{13F8C402-551C-DA4D-B273-7A9FDBE44F26}" type="pres">
      <dgm:prSet presAssocID="{312E7FDB-BE38-E346-AF03-60C68642A680}" presName="parent_text_3" presStyleLbl="revTx" presStyleIdx="2" presStyleCnt="3">
        <dgm:presLayoutVars>
          <dgm:chMax val="0"/>
          <dgm:chPref val="0"/>
          <dgm:bulletEnabled val="1"/>
        </dgm:presLayoutVars>
      </dgm:prSet>
      <dgm:spPr/>
    </dgm:pt>
    <dgm:pt modelId="{BDAC5970-A317-B347-B6FE-B6F0EB57ACB4}" type="pres">
      <dgm:prSet presAssocID="{312E7FDB-BE38-E346-AF03-60C68642A680}" presName="accent_2" presStyleLbl="alignNode1" presStyleIdx="4" presStyleCnt="6"/>
      <dgm:spPr/>
    </dgm:pt>
    <dgm:pt modelId="{F6B8D86E-7A14-5843-BDC8-91D1D6699CCE}" type="pres">
      <dgm:prSet presAssocID="{312E7FDB-BE38-E346-AF03-60C68642A680}" presName="accent_3" presStyleLbl="alignNode1" presStyleIdx="5" presStyleCnt="6"/>
      <dgm:spPr/>
    </dgm:pt>
    <dgm:pt modelId="{C23A58D8-A0FB-984C-8458-B78435EB393E}" type="pres">
      <dgm:prSet presAssocID="{D07E3DBD-95AB-DF4C-AD55-E1AABAEBA8BD}" presName="image_3" presStyleCnt="0"/>
      <dgm:spPr/>
    </dgm:pt>
    <dgm:pt modelId="{9FFDA5EA-5A36-EE44-9B97-B6EAF3771CD7}" type="pres">
      <dgm:prSet presAssocID="{D07E3DBD-95AB-DF4C-AD55-E1AABAEBA8BD}" presName="imageRepeatNode" presStyleLbl="fgImgPlace1" presStyleIdx="2" presStyleCnt="3"/>
      <dgm:spPr/>
    </dgm:pt>
  </dgm:ptLst>
  <dgm:cxnLst>
    <dgm:cxn modelId="{626BAE40-9904-E043-BA12-E8F4F713E8A2}" srcId="{F0159C52-6441-694D-A962-EBC9C772FF25}" destId="{312E7FDB-BE38-E346-AF03-60C68642A680}" srcOrd="2" destOrd="0" parTransId="{D9370C09-5C7A-6742-93C2-E723A8F39A65}" sibTransId="{D07E3DBD-95AB-DF4C-AD55-E1AABAEBA8BD}"/>
    <dgm:cxn modelId="{03286B44-F275-804C-8253-FF9479F6FC24}" type="presOf" srcId="{5125ABC5-8BA9-9E46-A171-824F0D13BB25}" destId="{C7644228-F9B1-A84B-8EEF-C2B1945DFDB8}" srcOrd="0" destOrd="0" presId="urn:microsoft.com/office/officeart/2008/layout/BubblePictureList"/>
    <dgm:cxn modelId="{76849571-E7BC-C14F-A2CD-23B1217A9C24}" type="presOf" srcId="{16258FB1-335B-BD4D-93F0-7A67D87A1799}" destId="{C835DA6A-DE83-E946-A322-62B22E4C82CB}" srcOrd="0" destOrd="0" presId="urn:microsoft.com/office/officeart/2008/layout/BubblePictureList"/>
    <dgm:cxn modelId="{6425F677-8309-B244-BEDA-41CB0CF592EB}" srcId="{F0159C52-6441-694D-A962-EBC9C772FF25}" destId="{16258FB1-335B-BD4D-93F0-7A67D87A1799}" srcOrd="0" destOrd="0" parTransId="{1273EA32-A120-904A-8473-0928D720562F}" sibTransId="{5125ABC5-8BA9-9E46-A171-824F0D13BB25}"/>
    <dgm:cxn modelId="{382C0E83-404A-FF4C-9853-EB9E2361568B}" type="presOf" srcId="{F0159C52-6441-694D-A962-EBC9C772FF25}" destId="{9F073F5C-0B83-4B48-A392-488FB195B4B5}" srcOrd="0" destOrd="0" presId="urn:microsoft.com/office/officeart/2008/layout/BubblePictureList"/>
    <dgm:cxn modelId="{B234E0A3-32BC-2B42-8593-E5B55EADA447}" srcId="{F0159C52-6441-694D-A962-EBC9C772FF25}" destId="{09BC39D5-9109-8342-A8F8-4270E6EA8962}" srcOrd="1" destOrd="0" parTransId="{9D8E6702-B553-674A-90E1-990D6DDBEF9F}" sibTransId="{2B36EF0E-E270-324C-9B98-C020BE5EBE12}"/>
    <dgm:cxn modelId="{BCC450B0-168C-FD4E-9C52-CFD947F78311}" type="presOf" srcId="{D07E3DBD-95AB-DF4C-AD55-E1AABAEBA8BD}" destId="{9FFDA5EA-5A36-EE44-9B97-B6EAF3771CD7}" srcOrd="0" destOrd="0" presId="urn:microsoft.com/office/officeart/2008/layout/BubblePictureList"/>
    <dgm:cxn modelId="{8F75C4C4-57FF-C54D-BF48-E343C4F08C6B}" type="presOf" srcId="{09BC39D5-9109-8342-A8F8-4270E6EA8962}" destId="{DE7DC58F-2BAB-524A-A71F-B89A0D3A1656}" srcOrd="0" destOrd="0" presId="urn:microsoft.com/office/officeart/2008/layout/BubblePictureList"/>
    <dgm:cxn modelId="{3CB38EDB-5CD6-A641-899F-24C01AEDBF8C}" type="presOf" srcId="{2B36EF0E-E270-324C-9B98-C020BE5EBE12}" destId="{D2CEE650-0372-364F-8FFF-7676800EDE19}" srcOrd="0" destOrd="0" presId="urn:microsoft.com/office/officeart/2008/layout/BubblePictureList"/>
    <dgm:cxn modelId="{493C62FC-3D3B-B747-9E7E-5EA9D99961BD}" type="presOf" srcId="{312E7FDB-BE38-E346-AF03-60C68642A680}" destId="{13F8C402-551C-DA4D-B273-7A9FDBE44F26}" srcOrd="0" destOrd="0" presId="urn:microsoft.com/office/officeart/2008/layout/BubblePictureList"/>
    <dgm:cxn modelId="{3B148D99-428E-0C48-BDC3-9C7BF667FBAA}" type="presParOf" srcId="{9F073F5C-0B83-4B48-A392-488FB195B4B5}" destId="{C835DA6A-DE83-E946-A322-62B22E4C82CB}" srcOrd="0" destOrd="0" presId="urn:microsoft.com/office/officeart/2008/layout/BubblePictureList"/>
    <dgm:cxn modelId="{74CC9D2E-0E8D-3A40-8D91-6929615FA71C}" type="presParOf" srcId="{9F073F5C-0B83-4B48-A392-488FB195B4B5}" destId="{D2D65890-ADE5-FE4F-AEE5-299709E3DFAA}" srcOrd="1" destOrd="0" presId="urn:microsoft.com/office/officeart/2008/layout/BubblePictureList"/>
    <dgm:cxn modelId="{027D555A-44DF-2149-A42F-178EDD05CCE6}" type="presParOf" srcId="{D2D65890-ADE5-FE4F-AEE5-299709E3DFAA}" destId="{99C9A88E-44B4-594D-9F8F-7B6A978E444C}" srcOrd="0" destOrd="0" presId="urn:microsoft.com/office/officeart/2008/layout/BubblePictureList"/>
    <dgm:cxn modelId="{7C1E5987-6A6D-F243-96DE-336B2EC24ED4}" type="presParOf" srcId="{9F073F5C-0B83-4B48-A392-488FB195B4B5}" destId="{66D39DCE-7077-EE46-B5D3-FC64BEDACFB8}" srcOrd="2" destOrd="0" presId="urn:microsoft.com/office/officeart/2008/layout/BubblePictureList"/>
    <dgm:cxn modelId="{09EF31E8-0B8E-6945-8DA4-FF8BDBA87237}" type="presParOf" srcId="{9F073F5C-0B83-4B48-A392-488FB195B4B5}" destId="{E2C24FCC-5BD3-E148-90AD-690E8C659C02}" srcOrd="3" destOrd="0" presId="urn:microsoft.com/office/officeart/2008/layout/BubblePictureList"/>
    <dgm:cxn modelId="{FEE1532E-A791-9642-BB9D-6BE06103B95F}" type="presParOf" srcId="{E2C24FCC-5BD3-E148-90AD-690E8C659C02}" destId="{C7644228-F9B1-A84B-8EEF-C2B1945DFDB8}" srcOrd="0" destOrd="0" presId="urn:microsoft.com/office/officeart/2008/layout/BubblePictureList"/>
    <dgm:cxn modelId="{95FE2CD5-4932-554B-93D1-D3AF4744B325}" type="presParOf" srcId="{9F073F5C-0B83-4B48-A392-488FB195B4B5}" destId="{DE7DC58F-2BAB-524A-A71F-B89A0D3A1656}" srcOrd="4" destOrd="0" presId="urn:microsoft.com/office/officeart/2008/layout/BubblePictureList"/>
    <dgm:cxn modelId="{ED84EDE1-F09E-B843-BE27-5F6B621DE33D}" type="presParOf" srcId="{9F073F5C-0B83-4B48-A392-488FB195B4B5}" destId="{76354B1A-2496-794C-A16F-89055913B0D7}" srcOrd="5" destOrd="0" presId="urn:microsoft.com/office/officeart/2008/layout/BubblePictureList"/>
    <dgm:cxn modelId="{63843DD8-F65D-2F44-98D0-A94B1CAA422C}" type="presParOf" srcId="{76354B1A-2496-794C-A16F-89055913B0D7}" destId="{432DD332-03F6-AE41-88A4-98DA6E9AC4D7}" srcOrd="0" destOrd="0" presId="urn:microsoft.com/office/officeart/2008/layout/BubblePictureList"/>
    <dgm:cxn modelId="{CD59836F-B963-824C-8F16-E36E9E0EC16B}" type="presParOf" srcId="{9F073F5C-0B83-4B48-A392-488FB195B4B5}" destId="{66D48984-D1F1-9742-BBAA-9584B80A612F}" srcOrd="6" destOrd="0" presId="urn:microsoft.com/office/officeart/2008/layout/BubblePictureList"/>
    <dgm:cxn modelId="{CFE127F9-AA43-994B-B9B4-08FD8E437941}" type="presParOf" srcId="{66D48984-D1F1-9742-BBAA-9584B80A612F}" destId="{D2CEE650-0372-364F-8FFF-7676800EDE19}" srcOrd="0" destOrd="0" presId="urn:microsoft.com/office/officeart/2008/layout/BubblePictureList"/>
    <dgm:cxn modelId="{83308079-11F4-9440-AA7E-58A56D13CBBF}" type="presParOf" srcId="{9F073F5C-0B83-4B48-A392-488FB195B4B5}" destId="{258CD998-D5CB-044E-A500-EC451493BB7A}" srcOrd="7" destOrd="0" presId="urn:microsoft.com/office/officeart/2008/layout/BubblePictureList"/>
    <dgm:cxn modelId="{53F3FD6A-F036-DB4B-8485-CEBCED60B0E7}" type="presParOf" srcId="{258CD998-D5CB-044E-A500-EC451493BB7A}" destId="{7D6467F5-FC72-3249-B555-D4749FA97143}" srcOrd="0" destOrd="0" presId="urn:microsoft.com/office/officeart/2008/layout/BubblePictureList"/>
    <dgm:cxn modelId="{E93A9415-EE45-6C4A-AE05-A4D1B8AC1F43}" type="presParOf" srcId="{9F073F5C-0B83-4B48-A392-488FB195B4B5}" destId="{13F8C402-551C-DA4D-B273-7A9FDBE44F26}" srcOrd="8" destOrd="0" presId="urn:microsoft.com/office/officeart/2008/layout/BubblePictureList"/>
    <dgm:cxn modelId="{B854FB40-E08D-234B-97EE-8379D837EAF8}" type="presParOf" srcId="{9F073F5C-0B83-4B48-A392-488FB195B4B5}" destId="{BDAC5970-A317-B347-B6FE-B6F0EB57ACB4}" srcOrd="9" destOrd="0" presId="urn:microsoft.com/office/officeart/2008/layout/BubblePictureList"/>
    <dgm:cxn modelId="{4C2AAD13-2219-0345-8704-3C8AF58604FA}" type="presParOf" srcId="{9F073F5C-0B83-4B48-A392-488FB195B4B5}" destId="{F6B8D86E-7A14-5843-BDC8-91D1D6699CCE}" srcOrd="10" destOrd="0" presId="urn:microsoft.com/office/officeart/2008/layout/BubblePictureList"/>
    <dgm:cxn modelId="{CDFF5946-4B07-0549-BA4D-AB4CA9398B63}" type="presParOf" srcId="{9F073F5C-0B83-4B48-A392-488FB195B4B5}" destId="{C23A58D8-A0FB-984C-8458-B78435EB393E}" srcOrd="11" destOrd="0" presId="urn:microsoft.com/office/officeart/2008/layout/BubblePictureList"/>
    <dgm:cxn modelId="{C9D4683A-6081-B64B-849E-8C0F989796B4}" type="presParOf" srcId="{C23A58D8-A0FB-984C-8458-B78435EB393E}" destId="{9FFDA5EA-5A36-EE44-9B97-B6EAF3771CD7}"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9A88E-44B4-594D-9F8F-7B6A978E444C}">
      <dsp:nvSpPr>
        <dsp:cNvPr id="0" name=""/>
        <dsp:cNvSpPr/>
      </dsp:nvSpPr>
      <dsp:spPr>
        <a:xfrm>
          <a:off x="4419754" y="2721040"/>
          <a:ext cx="3694384" cy="3694995"/>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6D39DCE-7077-EE46-B5D3-FC64BEDACFB8}">
      <dsp:nvSpPr>
        <dsp:cNvPr id="0" name=""/>
        <dsp:cNvSpPr/>
      </dsp:nvSpPr>
      <dsp:spPr>
        <a:xfrm>
          <a:off x="6776197" y="0"/>
          <a:ext cx="1097204" cy="1096500"/>
        </a:xfrm>
        <a:prstGeom prst="donut">
          <a:avLst>
            <a:gd name="adj" fmla="val 746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644228-F9B1-A84B-8EEF-C2B1945DFDB8}">
      <dsp:nvSpPr>
        <dsp:cNvPr id="0" name=""/>
        <dsp:cNvSpPr/>
      </dsp:nvSpPr>
      <dsp:spPr>
        <a:xfrm>
          <a:off x="4561727" y="2862835"/>
          <a:ext cx="3411981" cy="3411406"/>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32DD332-03F6-AE41-88A4-98DA6E9AC4D7}">
      <dsp:nvSpPr>
        <dsp:cNvPr id="0" name=""/>
        <dsp:cNvSpPr/>
      </dsp:nvSpPr>
      <dsp:spPr>
        <a:xfrm>
          <a:off x="8382653" y="3419105"/>
          <a:ext cx="1933610" cy="193315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2CEE650-0372-364F-8FFF-7676800EDE19}">
      <dsp:nvSpPr>
        <dsp:cNvPr id="0" name=""/>
        <dsp:cNvSpPr/>
      </dsp:nvSpPr>
      <dsp:spPr>
        <a:xfrm>
          <a:off x="8496848" y="3533311"/>
          <a:ext cx="1705219" cy="1705382"/>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D6467F5-FC72-3249-B555-D4749FA97143}">
      <dsp:nvSpPr>
        <dsp:cNvPr id="0" name=""/>
        <dsp:cNvSpPr/>
      </dsp:nvSpPr>
      <dsp:spPr>
        <a:xfrm>
          <a:off x="7626492" y="690365"/>
          <a:ext cx="2478355" cy="247915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DAC5970-A317-B347-B6FE-B6F0EB57ACB4}">
      <dsp:nvSpPr>
        <dsp:cNvPr id="0" name=""/>
        <dsp:cNvSpPr/>
      </dsp:nvSpPr>
      <dsp:spPr>
        <a:xfrm>
          <a:off x="9698989" y="81483"/>
          <a:ext cx="811715" cy="812270"/>
        </a:xfrm>
        <a:prstGeom prst="donut">
          <a:avLst>
            <a:gd name="adj" fmla="val 746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6B8D86E-7A14-5843-BDC8-91D1D6699CCE}">
      <dsp:nvSpPr>
        <dsp:cNvPr id="0" name=""/>
        <dsp:cNvSpPr/>
      </dsp:nvSpPr>
      <dsp:spPr>
        <a:xfrm>
          <a:off x="10512248" y="5360598"/>
          <a:ext cx="609558" cy="608881"/>
        </a:xfrm>
        <a:prstGeom prst="donut">
          <a:avLst>
            <a:gd name="adj" fmla="val 746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FFDA5EA-5A36-EE44-9B97-B6EAF3771CD7}">
      <dsp:nvSpPr>
        <dsp:cNvPr id="0" name=""/>
        <dsp:cNvSpPr/>
      </dsp:nvSpPr>
      <dsp:spPr>
        <a:xfrm>
          <a:off x="7757663" y="821252"/>
          <a:ext cx="2217556" cy="2217382"/>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835DA6A-DE83-E946-A322-62B22E4C82CB}">
      <dsp:nvSpPr>
        <dsp:cNvPr id="0" name=""/>
        <dsp:cNvSpPr/>
      </dsp:nvSpPr>
      <dsp:spPr>
        <a:xfrm>
          <a:off x="765492" y="821252"/>
          <a:ext cx="5482936" cy="178044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 numCol="1" spcCol="1270" anchor="b" anchorCtr="0">
          <a:noAutofit/>
        </a:bodyPr>
        <a:lstStyle/>
        <a:p>
          <a:pPr marL="0" lvl="0" indent="0" algn="r" defTabSz="2489200">
            <a:lnSpc>
              <a:spcPct val="90000"/>
            </a:lnSpc>
            <a:spcBef>
              <a:spcPct val="0"/>
            </a:spcBef>
            <a:spcAft>
              <a:spcPct val="35000"/>
            </a:spcAft>
            <a:buNone/>
          </a:pPr>
          <a:r>
            <a:rPr lang="en-GB" sz="5600" kern="1200" dirty="0"/>
            <a:t>Community</a:t>
          </a:r>
        </a:p>
      </dsp:txBody>
      <dsp:txXfrm>
        <a:off x="765492" y="821252"/>
        <a:ext cx="5482936" cy="1780449"/>
      </dsp:txXfrm>
    </dsp:sp>
    <dsp:sp modelId="{DE7DC58F-2BAB-524A-A71F-B89A0D3A1656}">
      <dsp:nvSpPr>
        <dsp:cNvPr id="0" name=""/>
        <dsp:cNvSpPr/>
      </dsp:nvSpPr>
      <dsp:spPr>
        <a:xfrm>
          <a:off x="10714405" y="3533311"/>
          <a:ext cx="5482936" cy="170538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2489200">
            <a:lnSpc>
              <a:spcPct val="90000"/>
            </a:lnSpc>
            <a:spcBef>
              <a:spcPct val="0"/>
            </a:spcBef>
            <a:spcAft>
              <a:spcPct val="35000"/>
            </a:spcAft>
            <a:buNone/>
          </a:pPr>
          <a:r>
            <a:rPr lang="en-GB" sz="5600" kern="1200" dirty="0"/>
            <a:t>MEB Price monitoring </a:t>
          </a:r>
        </a:p>
      </dsp:txBody>
      <dsp:txXfrm>
        <a:off x="10714405" y="3533311"/>
        <a:ext cx="5482936" cy="1705382"/>
      </dsp:txXfrm>
    </dsp:sp>
    <dsp:sp modelId="{13F8C402-551C-DA4D-B273-7A9FDBE44F26}">
      <dsp:nvSpPr>
        <dsp:cNvPr id="0" name=""/>
        <dsp:cNvSpPr/>
      </dsp:nvSpPr>
      <dsp:spPr>
        <a:xfrm>
          <a:off x="10512248" y="821252"/>
          <a:ext cx="5482936" cy="221738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2489200">
            <a:lnSpc>
              <a:spcPct val="90000"/>
            </a:lnSpc>
            <a:spcBef>
              <a:spcPct val="0"/>
            </a:spcBef>
            <a:spcAft>
              <a:spcPct val="35000"/>
            </a:spcAft>
            <a:buNone/>
          </a:pPr>
          <a:r>
            <a:rPr lang="en-GB" sz="5600" kern="1200" dirty="0"/>
            <a:t>Vendors</a:t>
          </a:r>
        </a:p>
      </dsp:txBody>
      <dsp:txXfrm>
        <a:off x="10512248" y="821252"/>
        <a:ext cx="5482936" cy="2217382"/>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F5901-A68B-C5D5-3DF5-98202E3979D5}"/>
              </a:ext>
            </a:extLst>
          </p:cNvPr>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777F24-9CD3-2D40-BBEA-C164488C66F3}"/>
              </a:ext>
            </a:extLst>
          </p:cNvPr>
          <p:cNvSpPr>
            <a:spLocks noGrp="1"/>
          </p:cNvSpPr>
          <p:nvPr>
            <p:ph type="dt" sz="quarter" idx="1"/>
          </p:nvPr>
        </p:nvSpPr>
        <p:spPr>
          <a:xfrm>
            <a:off x="11387138" y="0"/>
            <a:ext cx="8712200" cy="671513"/>
          </a:xfrm>
          <a:prstGeom prst="rect">
            <a:avLst/>
          </a:prstGeom>
        </p:spPr>
        <p:txBody>
          <a:bodyPr vert="horz" lIns="91440" tIns="45720" rIns="91440" bIns="45720" rtlCol="0"/>
          <a:lstStyle>
            <a:lvl1pPr algn="r">
              <a:defRPr sz="1200"/>
            </a:lvl1pPr>
          </a:lstStyle>
          <a:p>
            <a:fld id="{2FF8CD84-A8A9-44E1-8599-0CDF3C515D8F}" type="datetimeFigureOut">
              <a:rPr lang="en-US" smtClean="0"/>
              <a:t>8/2/2023</a:t>
            </a:fld>
            <a:endParaRPr lang="en-US"/>
          </a:p>
        </p:txBody>
      </p:sp>
      <p:sp>
        <p:nvSpPr>
          <p:cNvPr id="4" name="Footer Placeholder 3">
            <a:extLst>
              <a:ext uri="{FF2B5EF4-FFF2-40B4-BE49-F238E27FC236}">
                <a16:creationId xmlns:a16="http://schemas.microsoft.com/office/drawing/2014/main" id="{078A2C5E-AB7D-7EED-C2EE-7B2D01A8BA7B}"/>
              </a:ext>
            </a:extLst>
          </p:cNvPr>
          <p:cNvSpPr>
            <a:spLocks noGrp="1"/>
          </p:cNvSpPr>
          <p:nvPr>
            <p:ph type="ftr" sz="quarter" idx="2"/>
          </p:nvPr>
        </p:nvSpPr>
        <p:spPr>
          <a:xfrm>
            <a:off x="0" y="12720638"/>
            <a:ext cx="8712200" cy="6715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69DCA3-D2E6-F046-7800-AC3E25483311}"/>
              </a:ext>
            </a:extLst>
          </p:cNvPr>
          <p:cNvSpPr>
            <a:spLocks noGrp="1"/>
          </p:cNvSpPr>
          <p:nvPr>
            <p:ph type="sldNum" sz="quarter" idx="3"/>
          </p:nvPr>
        </p:nvSpPr>
        <p:spPr>
          <a:xfrm>
            <a:off x="11387138" y="12720638"/>
            <a:ext cx="8712200" cy="671512"/>
          </a:xfrm>
          <a:prstGeom prst="rect">
            <a:avLst/>
          </a:prstGeom>
        </p:spPr>
        <p:txBody>
          <a:bodyPr vert="horz" lIns="91440" tIns="45720" rIns="91440" bIns="45720" rtlCol="0" anchor="b"/>
          <a:lstStyle>
            <a:lvl1pPr algn="r">
              <a:defRPr sz="1200"/>
            </a:lvl1pPr>
          </a:lstStyle>
          <a:p>
            <a:fld id="{ACCADA3F-EBED-43F5-BE2D-699F2D5580DB}" type="slidenum">
              <a:rPr lang="en-US" smtClean="0"/>
              <a:t>‹#›</a:t>
            </a:fld>
            <a:endParaRPr lang="en-US"/>
          </a:p>
        </p:txBody>
      </p:sp>
    </p:spTree>
    <p:extLst>
      <p:ext uri="{BB962C8B-B14F-4D97-AF65-F5344CB8AC3E}">
        <p14:creationId xmlns:p14="http://schemas.microsoft.com/office/powerpoint/2010/main" val="1437120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671513"/>
          </a:xfrm>
          <a:prstGeom prst="rect">
            <a:avLst/>
          </a:prstGeom>
        </p:spPr>
        <p:txBody>
          <a:bodyPr vert="horz" lIns="91440" tIns="45720" rIns="91440" bIns="45720" rtlCol="0"/>
          <a:lstStyle>
            <a:lvl1pPr algn="r">
              <a:defRPr sz="1200"/>
            </a:lvl1pPr>
          </a:lstStyle>
          <a:p>
            <a:fld id="{24A4E1D8-A7E6-416D-B5B7-1439EFFD844D}" type="datetimeFigureOut">
              <a:rPr lang="en-GB" smtClean="0"/>
              <a:t>02/08/2023</a:t>
            </a:fld>
            <a:endParaRPr lang="en-GB"/>
          </a:p>
        </p:txBody>
      </p:sp>
      <p:sp>
        <p:nvSpPr>
          <p:cNvPr id="4" name="Slide Image Placeholder 3"/>
          <p:cNvSpPr>
            <a:spLocks noGrp="1" noRot="1" noChangeAspect="1"/>
          </p:cNvSpPr>
          <p:nvPr>
            <p:ph type="sldImg" idx="2"/>
          </p:nvPr>
        </p:nvSpPr>
        <p:spPr>
          <a:xfrm>
            <a:off x="6659563" y="1674813"/>
            <a:ext cx="6784975" cy="45196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6445250"/>
            <a:ext cx="16084550" cy="52736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2720638"/>
            <a:ext cx="8712200" cy="6715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2720638"/>
            <a:ext cx="8712200" cy="671512"/>
          </a:xfrm>
          <a:prstGeom prst="rect">
            <a:avLst/>
          </a:prstGeom>
        </p:spPr>
        <p:txBody>
          <a:bodyPr vert="horz" lIns="91440" tIns="45720" rIns="91440" bIns="45720" rtlCol="0" anchor="b"/>
          <a:lstStyle>
            <a:lvl1pPr algn="r">
              <a:defRPr sz="1200"/>
            </a:lvl1pPr>
          </a:lstStyle>
          <a:p>
            <a:fld id="{81FAC104-5A59-4EFB-924A-1C61C5B85783}" type="slidenum">
              <a:rPr lang="en-GB" smtClean="0"/>
              <a:t>‹#›</a:t>
            </a:fld>
            <a:endParaRPr lang="en-GB"/>
          </a:p>
        </p:txBody>
      </p:sp>
    </p:spTree>
    <p:extLst>
      <p:ext uri="{BB962C8B-B14F-4D97-AF65-F5344CB8AC3E}">
        <p14:creationId xmlns:p14="http://schemas.microsoft.com/office/powerpoint/2010/main" val="37306226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AC104-5A59-4EFB-924A-1C61C5B85783}" type="slidenum">
              <a:rPr lang="en-GB" smtClean="0"/>
              <a:t>0</a:t>
            </a:fld>
            <a:endParaRPr lang="en-GB"/>
          </a:p>
        </p:txBody>
      </p:sp>
    </p:spTree>
    <p:extLst>
      <p:ext uri="{BB962C8B-B14F-4D97-AF65-F5344CB8AC3E}">
        <p14:creationId xmlns:p14="http://schemas.microsoft.com/office/powerpoint/2010/main" val="282218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9</a:t>
            </a:fld>
            <a:endParaRPr lang="en-GB"/>
          </a:p>
        </p:txBody>
      </p:sp>
    </p:spTree>
    <p:extLst>
      <p:ext uri="{BB962C8B-B14F-4D97-AF65-F5344CB8AC3E}">
        <p14:creationId xmlns:p14="http://schemas.microsoft.com/office/powerpoint/2010/main" val="3927897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10</a:t>
            </a:fld>
            <a:endParaRPr lang="en-GB"/>
          </a:p>
        </p:txBody>
      </p:sp>
    </p:spTree>
    <p:extLst>
      <p:ext uri="{BB962C8B-B14F-4D97-AF65-F5344CB8AC3E}">
        <p14:creationId xmlns:p14="http://schemas.microsoft.com/office/powerpoint/2010/main" val="662088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11</a:t>
            </a:fld>
            <a:endParaRPr lang="en-GB"/>
          </a:p>
        </p:txBody>
      </p:sp>
    </p:spTree>
    <p:extLst>
      <p:ext uri="{BB962C8B-B14F-4D97-AF65-F5344CB8AC3E}">
        <p14:creationId xmlns:p14="http://schemas.microsoft.com/office/powerpoint/2010/main" val="274945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12</a:t>
            </a:fld>
            <a:endParaRPr lang="en-GB"/>
          </a:p>
        </p:txBody>
      </p:sp>
    </p:spTree>
    <p:extLst>
      <p:ext uri="{BB962C8B-B14F-4D97-AF65-F5344CB8AC3E}">
        <p14:creationId xmlns:p14="http://schemas.microsoft.com/office/powerpoint/2010/main" val="11931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13</a:t>
            </a:fld>
            <a:endParaRPr lang="en-GB"/>
          </a:p>
        </p:txBody>
      </p:sp>
    </p:spTree>
    <p:extLst>
      <p:ext uri="{BB962C8B-B14F-4D97-AF65-F5344CB8AC3E}">
        <p14:creationId xmlns:p14="http://schemas.microsoft.com/office/powerpoint/2010/main" val="2386756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14</a:t>
            </a:fld>
            <a:endParaRPr lang="en-GB"/>
          </a:p>
        </p:txBody>
      </p:sp>
    </p:spTree>
    <p:extLst>
      <p:ext uri="{BB962C8B-B14F-4D97-AF65-F5344CB8AC3E}">
        <p14:creationId xmlns:p14="http://schemas.microsoft.com/office/powerpoint/2010/main" val="205891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FAC104-5A59-4EFB-924A-1C61C5B85783}" type="slidenum">
              <a:rPr lang="en-GB" smtClean="0"/>
              <a:t>15</a:t>
            </a:fld>
            <a:endParaRPr lang="en-GB"/>
          </a:p>
        </p:txBody>
      </p:sp>
    </p:spTree>
    <p:extLst>
      <p:ext uri="{BB962C8B-B14F-4D97-AF65-F5344CB8AC3E}">
        <p14:creationId xmlns:p14="http://schemas.microsoft.com/office/powerpoint/2010/main" val="413378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on Host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41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other limitations for the study. Including the need to further triangulate and enhance the data. The assessment locations were guided by DTM areas of displacement.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3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41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a:t>
            </a:fld>
            <a:endParaRPr lang="en-GB"/>
          </a:p>
        </p:txBody>
      </p:sp>
    </p:spTree>
    <p:extLst>
      <p:ext uri="{BB962C8B-B14F-4D97-AF65-F5344CB8AC3E}">
        <p14:creationId xmlns:p14="http://schemas.microsoft.com/office/powerpoint/2010/main" val="391117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846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34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50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ability to cover all areas due to financial capacity, fuel prices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F138-8E78-F044-BEE1-B31E7D499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555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rPr>
              <a:t>Soug</a:t>
            </a:r>
            <a:r>
              <a:rPr lang="en-US" sz="1800" dirty="0">
                <a:effectLst/>
                <a:latin typeface="Calibri" panose="020F0502020204030204" pitchFamily="34" charset="0"/>
                <a:ea typeface="Calibri" panose="020F0502020204030204" pitchFamily="34" charset="0"/>
              </a:rPr>
              <a:t> Sita </a:t>
            </a:r>
            <a:r>
              <a:rPr lang="en-US" sz="1800" dirty="0" err="1">
                <a:effectLst/>
                <a:latin typeface="Calibri" panose="020F0502020204030204" pitchFamily="34" charset="0"/>
                <a:ea typeface="Calibri" panose="020F0502020204030204" pitchFamily="34" charset="0"/>
              </a:rPr>
              <a:t>Alwahda</a:t>
            </a:r>
            <a:r>
              <a:rPr lang="en-US" sz="1800" dirty="0">
                <a:effectLst/>
                <a:latin typeface="Calibri" panose="020F0502020204030204" pitchFamily="34" charset="0"/>
                <a:ea typeface="Calibri" panose="020F0502020204030204" pitchFamily="34" charset="0"/>
              </a:rPr>
              <a:t> Market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rPr>
              <a:t>Three vendors</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rPr>
              <a:t>Alkalkla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Lafa</a:t>
            </a:r>
            <a:r>
              <a:rPr lang="en-US" sz="1800" dirty="0">
                <a:effectLst/>
                <a:latin typeface="Calibri" panose="020F0502020204030204" pitchFamily="34" charset="0"/>
                <a:ea typeface="Calibri" panose="020F0502020204030204" pitchFamily="34" charset="0"/>
              </a:rPr>
              <a:t> Market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rPr>
              <a:t>Two vendors</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err="1">
                <a:effectLst/>
                <a:latin typeface="Arial Narrow" panose="020B0604020202020204" pitchFamily="34" charset="0"/>
                <a:ea typeface="Arial Narrow" panose="020B0604020202020204" pitchFamily="34" charset="0"/>
                <a:cs typeface="Arial Narrow" panose="020B0604020202020204" pitchFamily="34" charset="0"/>
              </a:rPr>
              <a:t>Hijilija</a:t>
            </a:r>
            <a:r>
              <a:rPr lang="en-US" sz="1800" dirty="0">
                <a:effectLst/>
                <a:latin typeface="Arial Narrow" panose="020B0604020202020204" pitchFamily="34" charset="0"/>
                <a:ea typeface="Arial Narrow" panose="020B0604020202020204" pitchFamily="34" charset="0"/>
                <a:cs typeface="Arial Narrow" panose="020B0604020202020204" pitchFamily="34" charset="0"/>
              </a:rPr>
              <a:t> Market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rPr>
              <a:t>Three Vendors</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rPr>
              <a:t>Sabreen</a:t>
            </a:r>
            <a:r>
              <a:rPr lang="en-US" sz="1800" dirty="0">
                <a:effectLst/>
                <a:latin typeface="Calibri" panose="020F0502020204030204" pitchFamily="34" charset="0"/>
                <a:ea typeface="Calibri" panose="020F0502020204030204" pitchFamily="34" charset="0"/>
              </a:rPr>
              <a:t> Market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rPr>
              <a:t>Two Vendors</a:t>
            </a:r>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802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21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r>
              <a:rPr lang="en-US" sz="1800" dirty="0">
                <a:effectLst/>
                <a:latin typeface="Calibri" panose="020F0502020204030204" pitchFamily="34" charset="0"/>
                <a:ea typeface="Calibri" panose="020F0502020204030204" pitchFamily="34" charset="0"/>
              </a:rPr>
              <a:t>Vendors interviewed also indicated that some vendors/suppliers are trying to replenish stocks through off-roads in </a:t>
            </a:r>
            <a:r>
              <a:rPr lang="en-US" sz="1800" dirty="0" err="1">
                <a:effectLst/>
                <a:latin typeface="Calibri" panose="020F0502020204030204" pitchFamily="34" charset="0"/>
                <a:ea typeface="Calibri" panose="020F0502020204030204" pitchFamily="34" charset="0"/>
              </a:rPr>
              <a:t>Shargalneel</a:t>
            </a:r>
            <a:r>
              <a:rPr lang="en-US" sz="1800" dirty="0">
                <a:effectLst/>
                <a:latin typeface="Calibri" panose="020F0502020204030204" pitchFamily="34" charset="0"/>
                <a:ea typeface="Calibri" panose="020F0502020204030204" pitchFamily="34" charset="0"/>
              </a:rPr>
              <a:t> (East Nile), while they also deem this to be a risky venture. </a:t>
            </a:r>
          </a:p>
          <a:p>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93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561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75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On the other hand some vendors also expressed that they have heard that some soldiers have forced vendors at gunpoint to transfer amounts from their </a:t>
            </a:r>
            <a:r>
              <a:rPr lang="en-US" sz="1200" dirty="0" err="1">
                <a:effectLst/>
                <a:latin typeface="Calibri" panose="020F0502020204030204" pitchFamily="34" charset="0"/>
                <a:ea typeface="Calibri" panose="020F0502020204030204" pitchFamily="34" charset="0"/>
              </a:rPr>
              <a:t>Bankak</a:t>
            </a:r>
            <a:r>
              <a:rPr lang="en-US" sz="1200" dirty="0">
                <a:effectLst/>
                <a:latin typeface="Calibri" panose="020F0502020204030204" pitchFamily="34" charset="0"/>
                <a:ea typeface="Calibri" panose="020F0502020204030204" pitchFamily="34" charset="0"/>
              </a:rPr>
              <a:t> to another account. Communities interviewed have expressed some challenges with the app such as the usage of the internet which is slow and sometimes disrupted, as well as frequent disruption in the system and the limited availability of power to charge their phones.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Calibri" panose="020F0502020204030204" pitchFamily="34" charset="0"/>
                <a:ea typeface="Calibri" panose="020F0502020204030204" pitchFamily="34" charset="0"/>
              </a:rPr>
              <a:t>Bankak</a:t>
            </a:r>
            <a:r>
              <a:rPr lang="en-US" sz="1200" dirty="0">
                <a:solidFill>
                  <a:srgbClr val="000000"/>
                </a:solidFill>
                <a:effectLst/>
                <a:latin typeface="Calibri" panose="020F0502020204030204" pitchFamily="34" charset="0"/>
                <a:ea typeface="Calibri" panose="020F0502020204030204" pitchFamily="34" charset="0"/>
              </a:rPr>
              <a:t> is a mobile cash app powered by the Bank Of </a:t>
            </a:r>
            <a:r>
              <a:rPr lang="en-US" sz="1200" dirty="0">
                <a:effectLst/>
                <a:latin typeface="Calibri" panose="020F0502020204030204" pitchFamily="34" charset="0"/>
                <a:ea typeface="Calibri" panose="020F0502020204030204" pitchFamily="34" charset="0"/>
              </a:rPr>
              <a:t>Khartoum, one</a:t>
            </a:r>
            <a:r>
              <a:rPr lang="en-US" sz="1200" dirty="0">
                <a:solidFill>
                  <a:srgbClr val="000000"/>
                </a:solidFill>
                <a:effectLst/>
                <a:latin typeface="Calibri" panose="020F0502020204030204" pitchFamily="34" charset="0"/>
                <a:ea typeface="Calibri" panose="020F0502020204030204" pitchFamily="34" charset="0"/>
              </a:rPr>
              <a:t> of the Biggest Banks in Sudan with Branches across the country. Users must have a</a:t>
            </a:r>
            <a:r>
              <a:rPr lang="en-US" sz="1200" dirty="0">
                <a:effectLst/>
                <a:latin typeface="Calibri" panose="020F0502020204030204" pitchFamily="34" charset="0"/>
                <a:ea typeface="Calibri" panose="020F0502020204030204" pitchFamily="34" charset="0"/>
              </a:rPr>
              <a:t>n account in order to set up a virtual wallet linked to that account. </a:t>
            </a:r>
            <a:r>
              <a:rPr lang="en-US" sz="1200" dirty="0" err="1">
                <a:solidFill>
                  <a:srgbClr val="000000"/>
                </a:solidFill>
                <a:effectLst/>
                <a:latin typeface="Calibri" panose="020F0502020204030204" pitchFamily="34" charset="0"/>
                <a:ea typeface="Calibri" panose="020F0502020204030204" pitchFamily="34" charset="0"/>
              </a:rPr>
              <a:t>Bankak</a:t>
            </a:r>
            <a:r>
              <a:rPr lang="en-US" sz="1200" dirty="0">
                <a:solidFill>
                  <a:srgbClr val="000000"/>
                </a:solidFill>
                <a:effectLst/>
                <a:latin typeface="Calibri" panose="020F0502020204030204" pitchFamily="34" charset="0"/>
                <a:ea typeface="Calibri" panose="020F0502020204030204" pitchFamily="34" charset="0"/>
              </a:rPr>
              <a:t> app is used</a:t>
            </a:r>
            <a:r>
              <a:rPr lang="en-US" sz="1200" dirty="0">
                <a:effectLst/>
                <a:latin typeface="Calibri" panose="020F0502020204030204" pitchFamily="34" charset="0"/>
                <a:ea typeface="Calibri" panose="020F0502020204030204" pitchFamily="34" charset="0"/>
              </a:rPr>
              <a:t> widely </a:t>
            </a:r>
            <a:r>
              <a:rPr lang="en-US" sz="1200" dirty="0">
                <a:solidFill>
                  <a:srgbClr val="000000"/>
                </a:solidFill>
                <a:effectLst/>
                <a:latin typeface="Calibri" panose="020F0502020204030204" pitchFamily="34" charset="0"/>
                <a:ea typeface="Calibri" panose="020F0502020204030204" pitchFamily="34" charset="0"/>
              </a:rPr>
              <a:t>in all stores and for payment to public services. </a:t>
            </a:r>
            <a:r>
              <a:rPr lang="en-US" sz="1200" dirty="0" err="1">
                <a:solidFill>
                  <a:srgbClr val="000000"/>
                </a:solidFill>
                <a:effectLst/>
                <a:latin typeface="Calibri" panose="020F0502020204030204" pitchFamily="34" charset="0"/>
                <a:ea typeface="Calibri" panose="020F0502020204030204" pitchFamily="34" charset="0"/>
              </a:rPr>
              <a:t>Bankak</a:t>
            </a:r>
            <a:r>
              <a:rPr lang="en-US" sz="1200" dirty="0">
                <a:solidFill>
                  <a:srgbClr val="000000"/>
                </a:solidFill>
                <a:effectLst/>
                <a:latin typeface="Calibri" panose="020F0502020204030204" pitchFamily="34" charset="0"/>
                <a:ea typeface="Calibri" panose="020F0502020204030204" pitchFamily="34" charset="0"/>
              </a:rPr>
              <a:t> app only accepts SDG transactions and no other currency. </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a:t>
            </a:fld>
            <a:endParaRPr lang="en-GB"/>
          </a:p>
        </p:txBody>
      </p:sp>
    </p:spTree>
    <p:extLst>
      <p:ext uri="{BB962C8B-B14F-4D97-AF65-F5344CB8AC3E}">
        <p14:creationId xmlns:p14="http://schemas.microsoft.com/office/powerpoint/2010/main" val="26949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48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60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ADRA’s Market Monitoring between June and July also indicates a 20-25% increase in all basic commodities.</a:t>
            </a:r>
          </a:p>
          <a:p>
            <a:r>
              <a:rPr lang="en-US" sz="1200" dirty="0">
                <a:effectLst/>
                <a:latin typeface="Calibri" panose="020F0502020204030204" pitchFamily="34" charset="0"/>
              </a:rPr>
              <a:t>Jabal </a:t>
            </a:r>
            <a:r>
              <a:rPr lang="en-US" sz="1200" dirty="0" err="1">
                <a:effectLst/>
                <a:latin typeface="Calibri" panose="020F0502020204030204" pitchFamily="34" charset="0"/>
              </a:rPr>
              <a:t>Aulya</a:t>
            </a:r>
            <a:r>
              <a:rPr lang="en-US" sz="1200" dirty="0">
                <a:effectLst/>
                <a:latin typeface="Calibri" panose="020F0502020204030204" pitchFamily="34" charset="0"/>
              </a:rPr>
              <a:t> 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D7FCF-D080-0745-9E6E-C19F0ED5F6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0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36</a:t>
            </a:fld>
            <a:endParaRPr lang="en-GB"/>
          </a:p>
        </p:txBody>
      </p:sp>
    </p:spTree>
    <p:extLst>
      <p:ext uri="{BB962C8B-B14F-4D97-AF65-F5344CB8AC3E}">
        <p14:creationId xmlns:p14="http://schemas.microsoft.com/office/powerpoint/2010/main" val="413378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2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1FAC104-5A59-4EFB-924A-1C61C5B85783}"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404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5</a:t>
            </a:fld>
            <a:endParaRPr lang="en-GB"/>
          </a:p>
        </p:txBody>
      </p:sp>
    </p:spTree>
    <p:extLst>
      <p:ext uri="{BB962C8B-B14F-4D97-AF65-F5344CB8AC3E}">
        <p14:creationId xmlns:p14="http://schemas.microsoft.com/office/powerpoint/2010/main" val="34626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6</a:t>
            </a:fld>
            <a:endParaRPr lang="en-GB"/>
          </a:p>
        </p:txBody>
      </p:sp>
    </p:spTree>
    <p:extLst>
      <p:ext uri="{BB962C8B-B14F-4D97-AF65-F5344CB8AC3E}">
        <p14:creationId xmlns:p14="http://schemas.microsoft.com/office/powerpoint/2010/main" val="176472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7</a:t>
            </a:fld>
            <a:endParaRPr lang="en-GB"/>
          </a:p>
        </p:txBody>
      </p:sp>
    </p:spTree>
    <p:extLst>
      <p:ext uri="{BB962C8B-B14F-4D97-AF65-F5344CB8AC3E}">
        <p14:creationId xmlns:p14="http://schemas.microsoft.com/office/powerpoint/2010/main" val="56629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8</a:t>
            </a:fld>
            <a:endParaRPr lang="en-GB"/>
          </a:p>
        </p:txBody>
      </p:sp>
    </p:spTree>
    <p:extLst>
      <p:ext uri="{BB962C8B-B14F-4D97-AF65-F5344CB8AC3E}">
        <p14:creationId xmlns:p14="http://schemas.microsoft.com/office/powerpoint/2010/main" val="29611138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20104100" cy="13390244"/>
          </a:xfrm>
          <a:custGeom>
            <a:avLst/>
            <a:gdLst/>
            <a:ahLst/>
            <a:cxnLst/>
            <a:rect l="l" t="t" r="r" b="b"/>
            <a:pathLst>
              <a:path w="20104100" h="13390244">
                <a:moveTo>
                  <a:pt x="20104098" y="13389643"/>
                </a:moveTo>
                <a:lnTo>
                  <a:pt x="0" y="13389643"/>
                </a:lnTo>
                <a:lnTo>
                  <a:pt x="0" y="0"/>
                </a:lnTo>
                <a:lnTo>
                  <a:pt x="20104098" y="0"/>
                </a:lnTo>
                <a:lnTo>
                  <a:pt x="20104098" y="13389643"/>
                </a:lnTo>
                <a:close/>
              </a:path>
            </a:pathLst>
          </a:custGeom>
          <a:solidFill>
            <a:srgbClr val="DFBF69"/>
          </a:solidFill>
        </p:spPr>
        <p:txBody>
          <a:bodyPr wrap="square" lIns="0" tIns="0" rIns="0" bIns="0" rtlCol="0"/>
          <a:lstStyle/>
          <a:p>
            <a:endParaRPr/>
          </a:p>
        </p:txBody>
      </p:sp>
      <p:sp>
        <p:nvSpPr>
          <p:cNvPr id="17" name="bg object 17"/>
          <p:cNvSpPr/>
          <p:nvPr/>
        </p:nvSpPr>
        <p:spPr>
          <a:xfrm>
            <a:off x="887869" y="424774"/>
            <a:ext cx="455930" cy="789940"/>
          </a:xfrm>
          <a:custGeom>
            <a:avLst/>
            <a:gdLst/>
            <a:ahLst/>
            <a:cxnLst/>
            <a:rect l="l" t="t" r="r" b="b"/>
            <a:pathLst>
              <a:path w="455930" h="789940">
                <a:moveTo>
                  <a:pt x="0" y="789345"/>
                </a:moveTo>
                <a:lnTo>
                  <a:pt x="0" y="324202"/>
                </a:lnTo>
                <a:lnTo>
                  <a:pt x="227842" y="0"/>
                </a:lnTo>
                <a:lnTo>
                  <a:pt x="455685" y="82291"/>
                </a:lnTo>
                <a:lnTo>
                  <a:pt x="455685" y="524575"/>
                </a:lnTo>
                <a:lnTo>
                  <a:pt x="0" y="789345"/>
                </a:lnTo>
                <a:close/>
              </a:path>
            </a:pathLst>
          </a:custGeom>
          <a:solidFill>
            <a:srgbClr val="944031"/>
          </a:solidFill>
        </p:spPr>
        <p:txBody>
          <a:bodyPr wrap="square" lIns="0" tIns="0" rIns="0" bIns="0" rtlCol="0"/>
          <a:lstStyle/>
          <a:p>
            <a:endParaRPr/>
          </a:p>
        </p:txBody>
      </p:sp>
      <p:sp>
        <p:nvSpPr>
          <p:cNvPr id="18" name="bg object 18"/>
          <p:cNvSpPr/>
          <p:nvPr/>
        </p:nvSpPr>
        <p:spPr>
          <a:xfrm>
            <a:off x="431984" y="414193"/>
            <a:ext cx="683895" cy="800100"/>
          </a:xfrm>
          <a:custGeom>
            <a:avLst/>
            <a:gdLst/>
            <a:ahLst/>
            <a:cxnLst/>
            <a:rect l="l" t="t" r="r" b="b"/>
            <a:pathLst>
              <a:path w="683894" h="800100">
                <a:moveTo>
                  <a:pt x="456143" y="799925"/>
                </a:moveTo>
                <a:lnTo>
                  <a:pt x="74156" y="580742"/>
                </a:lnTo>
                <a:lnTo>
                  <a:pt x="58266" y="567907"/>
                </a:lnTo>
                <a:lnTo>
                  <a:pt x="51644" y="553883"/>
                </a:lnTo>
                <a:lnTo>
                  <a:pt x="50473" y="538072"/>
                </a:lnTo>
                <a:lnTo>
                  <a:pt x="50931" y="519873"/>
                </a:lnTo>
                <a:lnTo>
                  <a:pt x="54560" y="504880"/>
                </a:lnTo>
                <a:lnTo>
                  <a:pt x="62544" y="499659"/>
                </a:lnTo>
                <a:lnTo>
                  <a:pt x="70527" y="499778"/>
                </a:lnTo>
                <a:lnTo>
                  <a:pt x="74156" y="500802"/>
                </a:lnTo>
                <a:lnTo>
                  <a:pt x="216465" y="580353"/>
                </a:lnTo>
                <a:lnTo>
                  <a:pt x="217417" y="580614"/>
                </a:lnTo>
                <a:lnTo>
                  <a:pt x="220631" y="580606"/>
                </a:lnTo>
                <a:lnTo>
                  <a:pt x="222274" y="579649"/>
                </a:lnTo>
                <a:lnTo>
                  <a:pt x="224149" y="576387"/>
                </a:lnTo>
                <a:lnTo>
                  <a:pt x="224336" y="574957"/>
                </a:lnTo>
                <a:lnTo>
                  <a:pt x="223523" y="571941"/>
                </a:lnTo>
                <a:lnTo>
                  <a:pt x="222645" y="570801"/>
                </a:lnTo>
                <a:lnTo>
                  <a:pt x="33544" y="461877"/>
                </a:lnTo>
                <a:lnTo>
                  <a:pt x="17654" y="448235"/>
                </a:lnTo>
                <a:lnTo>
                  <a:pt x="11032" y="433369"/>
                </a:lnTo>
                <a:lnTo>
                  <a:pt x="9861" y="416690"/>
                </a:lnTo>
                <a:lnTo>
                  <a:pt x="10319" y="397611"/>
                </a:lnTo>
                <a:lnTo>
                  <a:pt x="13948" y="381588"/>
                </a:lnTo>
                <a:lnTo>
                  <a:pt x="21931" y="376010"/>
                </a:lnTo>
                <a:lnTo>
                  <a:pt x="29915" y="376138"/>
                </a:lnTo>
                <a:lnTo>
                  <a:pt x="33544" y="377234"/>
                </a:lnTo>
                <a:lnTo>
                  <a:pt x="216076" y="483823"/>
                </a:lnTo>
                <a:lnTo>
                  <a:pt x="217027" y="484085"/>
                </a:lnTo>
                <a:lnTo>
                  <a:pt x="220957" y="484070"/>
                </a:lnTo>
                <a:lnTo>
                  <a:pt x="222787" y="482651"/>
                </a:lnTo>
                <a:lnTo>
                  <a:pt x="224294" y="476998"/>
                </a:lnTo>
                <a:lnTo>
                  <a:pt x="223415" y="474847"/>
                </a:lnTo>
                <a:lnTo>
                  <a:pt x="23683" y="359731"/>
                </a:lnTo>
                <a:lnTo>
                  <a:pt x="7793" y="346071"/>
                </a:lnTo>
                <a:lnTo>
                  <a:pt x="1171" y="331174"/>
                </a:lnTo>
                <a:lnTo>
                  <a:pt x="0" y="314489"/>
                </a:lnTo>
                <a:lnTo>
                  <a:pt x="458" y="295465"/>
                </a:lnTo>
                <a:lnTo>
                  <a:pt x="4087" y="279744"/>
                </a:lnTo>
                <a:lnTo>
                  <a:pt x="12070" y="274321"/>
                </a:lnTo>
                <a:lnTo>
                  <a:pt x="20054" y="274507"/>
                </a:lnTo>
                <a:lnTo>
                  <a:pt x="23683" y="275611"/>
                </a:lnTo>
                <a:lnTo>
                  <a:pt x="215585" y="386900"/>
                </a:lnTo>
                <a:lnTo>
                  <a:pt x="216276" y="387468"/>
                </a:lnTo>
                <a:lnTo>
                  <a:pt x="217920" y="388076"/>
                </a:lnTo>
                <a:lnTo>
                  <a:pt x="220827" y="388064"/>
                </a:lnTo>
                <a:lnTo>
                  <a:pt x="222658" y="386644"/>
                </a:lnTo>
                <a:lnTo>
                  <a:pt x="224164" y="380991"/>
                </a:lnTo>
                <a:lnTo>
                  <a:pt x="223286" y="378840"/>
                </a:lnTo>
                <a:lnTo>
                  <a:pt x="189764" y="359470"/>
                </a:lnTo>
                <a:lnTo>
                  <a:pt x="42367" y="275480"/>
                </a:lnTo>
                <a:lnTo>
                  <a:pt x="26477" y="261838"/>
                </a:lnTo>
                <a:lnTo>
                  <a:pt x="19855" y="246972"/>
                </a:lnTo>
                <a:lnTo>
                  <a:pt x="18684" y="230293"/>
                </a:lnTo>
                <a:lnTo>
                  <a:pt x="19142" y="211214"/>
                </a:lnTo>
                <a:lnTo>
                  <a:pt x="22771" y="195266"/>
                </a:lnTo>
                <a:lnTo>
                  <a:pt x="30755" y="189727"/>
                </a:lnTo>
                <a:lnTo>
                  <a:pt x="38738" y="189870"/>
                </a:lnTo>
                <a:lnTo>
                  <a:pt x="42367" y="190968"/>
                </a:lnTo>
                <a:lnTo>
                  <a:pt x="189635" y="275349"/>
                </a:lnTo>
                <a:lnTo>
                  <a:pt x="214547" y="290763"/>
                </a:lnTo>
                <a:lnTo>
                  <a:pt x="216384" y="291530"/>
                </a:lnTo>
                <a:lnTo>
                  <a:pt x="219593" y="291541"/>
                </a:lnTo>
                <a:lnTo>
                  <a:pt x="221236" y="290583"/>
                </a:lnTo>
                <a:lnTo>
                  <a:pt x="223111" y="287321"/>
                </a:lnTo>
                <a:lnTo>
                  <a:pt x="223297" y="285892"/>
                </a:lnTo>
                <a:lnTo>
                  <a:pt x="222485" y="282875"/>
                </a:lnTo>
                <a:lnTo>
                  <a:pt x="221607" y="281736"/>
                </a:lnTo>
                <a:lnTo>
                  <a:pt x="155380" y="242955"/>
                </a:lnTo>
                <a:lnTo>
                  <a:pt x="139490" y="229654"/>
                </a:lnTo>
                <a:lnTo>
                  <a:pt x="132869" y="215117"/>
                </a:lnTo>
                <a:lnTo>
                  <a:pt x="131697" y="198889"/>
                </a:lnTo>
                <a:lnTo>
                  <a:pt x="132155" y="180518"/>
                </a:lnTo>
                <a:lnTo>
                  <a:pt x="135784" y="164983"/>
                </a:lnTo>
                <a:lnTo>
                  <a:pt x="143768" y="159586"/>
                </a:lnTo>
                <a:lnTo>
                  <a:pt x="151751" y="159725"/>
                </a:lnTo>
                <a:lnTo>
                  <a:pt x="155380" y="160794"/>
                </a:lnTo>
                <a:lnTo>
                  <a:pt x="426301" y="317540"/>
                </a:lnTo>
                <a:lnTo>
                  <a:pt x="649342" y="0"/>
                </a:lnTo>
                <a:lnTo>
                  <a:pt x="683727" y="10580"/>
                </a:lnTo>
                <a:lnTo>
                  <a:pt x="456143" y="334652"/>
                </a:lnTo>
                <a:lnTo>
                  <a:pt x="456143" y="799925"/>
                </a:lnTo>
                <a:close/>
              </a:path>
            </a:pathLst>
          </a:custGeom>
          <a:solidFill>
            <a:srgbClr val="7E1316"/>
          </a:solidFill>
        </p:spPr>
        <p:txBody>
          <a:bodyPr wrap="square" lIns="0" tIns="0" rIns="0" bIns="0" rtlCol="0"/>
          <a:lstStyle/>
          <a:p>
            <a:endParaRPr/>
          </a:p>
        </p:txBody>
      </p:sp>
      <p:pic>
        <p:nvPicPr>
          <p:cNvPr id="19" name="bg object 19"/>
          <p:cNvPicPr/>
          <p:nvPr/>
        </p:nvPicPr>
        <p:blipFill>
          <a:blip r:embed="rId2" cstate="email">
            <a:extLst>
              <a:ext uri="{28A0092B-C50C-407E-A947-70E740481C1C}">
                <a14:useLocalDpi xmlns:a14="http://schemas.microsoft.com/office/drawing/2010/main"/>
              </a:ext>
            </a:extLst>
          </a:blip>
          <a:stretch>
            <a:fillRect/>
          </a:stretch>
        </p:blipFill>
        <p:spPr>
          <a:xfrm>
            <a:off x="1497569" y="758512"/>
            <a:ext cx="130918" cy="177122"/>
          </a:xfrm>
          <a:prstGeom prst="rect">
            <a:avLst/>
          </a:prstGeom>
        </p:spPr>
      </p:pic>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1663001" y="753809"/>
            <a:ext cx="106525" cy="178690"/>
          </a:xfrm>
          <a:prstGeom prst="rect">
            <a:avLst/>
          </a:prstGeom>
        </p:spPr>
      </p:pic>
      <p:pic>
        <p:nvPicPr>
          <p:cNvPr id="21" name="bg object 21"/>
          <p:cNvPicPr/>
          <p:nvPr/>
        </p:nvPicPr>
        <p:blipFill>
          <a:blip r:embed="rId4" cstate="email">
            <a:extLst>
              <a:ext uri="{28A0092B-C50C-407E-A947-70E740481C1C}">
                <a14:useLocalDpi xmlns:a14="http://schemas.microsoft.com/office/drawing/2010/main"/>
              </a:ext>
            </a:extLst>
          </a:blip>
          <a:stretch>
            <a:fillRect/>
          </a:stretch>
        </p:blipFill>
        <p:spPr>
          <a:xfrm>
            <a:off x="1802184" y="800635"/>
            <a:ext cx="115749" cy="134962"/>
          </a:xfrm>
          <a:prstGeom prst="rect">
            <a:avLst/>
          </a:prstGeom>
        </p:spPr>
      </p:pic>
      <p:sp>
        <p:nvSpPr>
          <p:cNvPr id="22" name="bg object 22"/>
          <p:cNvSpPr/>
          <p:nvPr/>
        </p:nvSpPr>
        <p:spPr>
          <a:xfrm>
            <a:off x="1950270" y="753809"/>
            <a:ext cx="21590" cy="179070"/>
          </a:xfrm>
          <a:custGeom>
            <a:avLst/>
            <a:gdLst/>
            <a:ahLst/>
            <a:cxnLst/>
            <a:rect l="l" t="t" r="r" b="b"/>
            <a:pathLst>
              <a:path w="21589" h="179069">
                <a:moveTo>
                  <a:pt x="21408" y="178690"/>
                </a:moveTo>
                <a:lnTo>
                  <a:pt x="0" y="178690"/>
                </a:lnTo>
                <a:lnTo>
                  <a:pt x="0" y="0"/>
                </a:lnTo>
                <a:lnTo>
                  <a:pt x="21408" y="0"/>
                </a:lnTo>
                <a:lnTo>
                  <a:pt x="21408" y="178690"/>
                </a:lnTo>
                <a:close/>
              </a:path>
            </a:pathLst>
          </a:custGeom>
          <a:solidFill>
            <a:srgbClr val="7E1316"/>
          </a:solidFill>
        </p:spPr>
        <p:txBody>
          <a:bodyPr wrap="square" lIns="0" tIns="0" rIns="0" bIns="0" rtlCol="0"/>
          <a:lstStyle/>
          <a:p>
            <a:endParaRPr/>
          </a:p>
        </p:txBody>
      </p:sp>
      <p:pic>
        <p:nvPicPr>
          <p:cNvPr id="23" name="bg object 23"/>
          <p:cNvPicPr/>
          <p:nvPr/>
        </p:nvPicPr>
        <p:blipFill>
          <a:blip r:embed="rId5" cstate="email">
            <a:extLst>
              <a:ext uri="{28A0092B-C50C-407E-A947-70E740481C1C}">
                <a14:useLocalDpi xmlns:a14="http://schemas.microsoft.com/office/drawing/2010/main"/>
              </a:ext>
            </a:extLst>
          </a:blip>
          <a:stretch>
            <a:fillRect/>
          </a:stretch>
        </p:blipFill>
        <p:spPr>
          <a:xfrm>
            <a:off x="1999965" y="767394"/>
            <a:ext cx="213297" cy="168211"/>
          </a:xfrm>
          <a:prstGeom prst="rect">
            <a:avLst/>
          </a:prstGeom>
        </p:spPr>
      </p:pic>
      <p:pic>
        <p:nvPicPr>
          <p:cNvPr id="24" name="bg object 24"/>
          <p:cNvPicPr/>
          <p:nvPr/>
        </p:nvPicPr>
        <p:blipFill>
          <a:blip r:embed="rId6" cstate="email">
            <a:extLst>
              <a:ext uri="{28A0092B-C50C-407E-A947-70E740481C1C}">
                <a14:useLocalDpi xmlns:a14="http://schemas.microsoft.com/office/drawing/2010/main"/>
              </a:ext>
            </a:extLst>
          </a:blip>
          <a:stretch>
            <a:fillRect/>
          </a:stretch>
        </p:blipFill>
        <p:spPr>
          <a:xfrm>
            <a:off x="2245194" y="758381"/>
            <a:ext cx="233032" cy="177296"/>
          </a:xfrm>
          <a:prstGeom prst="rect">
            <a:avLst/>
          </a:prstGeom>
        </p:spPr>
      </p:pic>
      <p:pic>
        <p:nvPicPr>
          <p:cNvPr id="25" name="bg object 25"/>
          <p:cNvPicPr/>
          <p:nvPr/>
        </p:nvPicPr>
        <p:blipFill>
          <a:blip r:embed="rId7" cstate="email">
            <a:extLst>
              <a:ext uri="{28A0092B-C50C-407E-A947-70E740481C1C}">
                <a14:useLocalDpi xmlns:a14="http://schemas.microsoft.com/office/drawing/2010/main"/>
              </a:ext>
            </a:extLst>
          </a:blip>
          <a:stretch>
            <a:fillRect/>
          </a:stretch>
        </p:blipFill>
        <p:spPr>
          <a:xfrm>
            <a:off x="1493806" y="1004864"/>
            <a:ext cx="132216" cy="157982"/>
          </a:xfrm>
          <a:prstGeom prst="rect">
            <a:avLst/>
          </a:prstGeom>
        </p:spPr>
      </p:pic>
      <p:pic>
        <p:nvPicPr>
          <p:cNvPr id="26" name="bg object 26"/>
          <p:cNvPicPr/>
          <p:nvPr/>
        </p:nvPicPr>
        <p:blipFill>
          <a:blip r:embed="rId8" cstate="email">
            <a:extLst>
              <a:ext uri="{28A0092B-C50C-407E-A947-70E740481C1C}">
                <a14:useLocalDpi xmlns:a14="http://schemas.microsoft.com/office/drawing/2010/main"/>
              </a:ext>
            </a:extLst>
          </a:blip>
          <a:stretch>
            <a:fillRect/>
          </a:stretch>
        </p:blipFill>
        <p:spPr>
          <a:xfrm>
            <a:off x="1645102" y="1042873"/>
            <a:ext cx="109679" cy="120285"/>
          </a:xfrm>
          <a:prstGeom prst="rect">
            <a:avLst/>
          </a:prstGeom>
        </p:spPr>
      </p:pic>
      <p:pic>
        <p:nvPicPr>
          <p:cNvPr id="27" name="bg object 27"/>
          <p:cNvPicPr/>
          <p:nvPr/>
        </p:nvPicPr>
        <p:blipFill>
          <a:blip r:embed="rId9" cstate="email">
            <a:extLst>
              <a:ext uri="{28A0092B-C50C-407E-A947-70E740481C1C}">
                <a14:useLocalDpi xmlns:a14="http://schemas.microsoft.com/office/drawing/2010/main"/>
              </a:ext>
            </a:extLst>
          </a:blip>
          <a:stretch>
            <a:fillRect/>
          </a:stretch>
        </p:blipFill>
        <p:spPr>
          <a:xfrm>
            <a:off x="1776801" y="1042873"/>
            <a:ext cx="109789" cy="120285"/>
          </a:xfrm>
          <a:prstGeom prst="rect">
            <a:avLst/>
          </a:prstGeom>
        </p:spPr>
      </p:pic>
      <p:pic>
        <p:nvPicPr>
          <p:cNvPr id="28" name="bg object 28"/>
          <p:cNvPicPr/>
          <p:nvPr/>
        </p:nvPicPr>
        <p:blipFill>
          <a:blip r:embed="rId10" cstate="email">
            <a:extLst>
              <a:ext uri="{28A0092B-C50C-407E-A947-70E740481C1C}">
                <a14:useLocalDpi xmlns:a14="http://schemas.microsoft.com/office/drawing/2010/main"/>
              </a:ext>
            </a:extLst>
          </a:blip>
          <a:stretch>
            <a:fillRect/>
          </a:stretch>
        </p:blipFill>
        <p:spPr>
          <a:xfrm>
            <a:off x="1916924" y="1001206"/>
            <a:ext cx="188657" cy="162219"/>
          </a:xfrm>
          <a:prstGeom prst="rect">
            <a:avLst/>
          </a:prstGeom>
        </p:spPr>
      </p:pic>
      <p:pic>
        <p:nvPicPr>
          <p:cNvPr id="29" name="bg object 29"/>
          <p:cNvPicPr/>
          <p:nvPr/>
        </p:nvPicPr>
        <p:blipFill>
          <a:blip r:embed="rId11" cstate="email">
            <a:extLst>
              <a:ext uri="{28A0092B-C50C-407E-A947-70E740481C1C}">
                <a14:useLocalDpi xmlns:a14="http://schemas.microsoft.com/office/drawing/2010/main"/>
              </a:ext>
            </a:extLst>
          </a:blip>
          <a:stretch>
            <a:fillRect/>
          </a:stretch>
        </p:blipFill>
        <p:spPr>
          <a:xfrm>
            <a:off x="2143729" y="753809"/>
            <a:ext cx="1563369" cy="449642"/>
          </a:xfrm>
          <a:prstGeom prst="rect">
            <a:avLst/>
          </a:prstGeom>
        </p:spPr>
      </p:pic>
      <p:sp>
        <p:nvSpPr>
          <p:cNvPr id="30" name="bg object 30"/>
          <p:cNvSpPr/>
          <p:nvPr/>
        </p:nvSpPr>
        <p:spPr>
          <a:xfrm>
            <a:off x="3744455" y="1007094"/>
            <a:ext cx="22860" cy="153035"/>
          </a:xfrm>
          <a:custGeom>
            <a:avLst/>
            <a:gdLst/>
            <a:ahLst/>
            <a:cxnLst/>
            <a:rect l="l" t="t" r="r" b="b"/>
            <a:pathLst>
              <a:path w="22860" h="153034">
                <a:moveTo>
                  <a:pt x="21158" y="38925"/>
                </a:moveTo>
                <a:lnTo>
                  <a:pt x="1308" y="38925"/>
                </a:lnTo>
                <a:lnTo>
                  <a:pt x="1308" y="152958"/>
                </a:lnTo>
                <a:lnTo>
                  <a:pt x="21158" y="152958"/>
                </a:lnTo>
                <a:lnTo>
                  <a:pt x="21158" y="38925"/>
                </a:lnTo>
                <a:close/>
              </a:path>
              <a:path w="22860" h="153034">
                <a:moveTo>
                  <a:pt x="22453" y="0"/>
                </a:moveTo>
                <a:lnTo>
                  <a:pt x="0" y="0"/>
                </a:lnTo>
                <a:lnTo>
                  <a:pt x="0" y="19850"/>
                </a:lnTo>
                <a:lnTo>
                  <a:pt x="22453" y="19850"/>
                </a:lnTo>
                <a:lnTo>
                  <a:pt x="22453" y="0"/>
                </a:lnTo>
                <a:close/>
              </a:path>
            </a:pathLst>
          </a:custGeom>
          <a:solidFill>
            <a:srgbClr val="58585B"/>
          </a:solidFill>
        </p:spPr>
        <p:txBody>
          <a:bodyPr wrap="square" lIns="0" tIns="0" rIns="0" bIns="0" rtlCol="0"/>
          <a:lstStyle/>
          <a:p>
            <a:endParaRPr/>
          </a:p>
        </p:txBody>
      </p:sp>
      <p:pic>
        <p:nvPicPr>
          <p:cNvPr id="31" name="bg object 31"/>
          <p:cNvPicPr/>
          <p:nvPr/>
        </p:nvPicPr>
        <p:blipFill>
          <a:blip r:embed="rId12" cstate="email">
            <a:extLst>
              <a:ext uri="{28A0092B-C50C-407E-A947-70E740481C1C}">
                <a14:useLocalDpi xmlns:a14="http://schemas.microsoft.com/office/drawing/2010/main"/>
              </a:ext>
            </a:extLst>
          </a:blip>
          <a:stretch>
            <a:fillRect/>
          </a:stretch>
        </p:blipFill>
        <p:spPr>
          <a:xfrm>
            <a:off x="3792474" y="1013354"/>
            <a:ext cx="189881" cy="149903"/>
          </a:xfrm>
          <a:prstGeom prst="rect">
            <a:avLst/>
          </a:prstGeom>
        </p:spPr>
      </p:pic>
      <p:pic>
        <p:nvPicPr>
          <p:cNvPr id="32" name="bg object 32"/>
          <p:cNvPicPr/>
          <p:nvPr/>
        </p:nvPicPr>
        <p:blipFill>
          <a:blip r:embed="rId13" cstate="email">
            <a:extLst>
              <a:ext uri="{28A0092B-C50C-407E-A947-70E740481C1C}">
                <a14:useLocalDpi xmlns:a14="http://schemas.microsoft.com/office/drawing/2010/main"/>
              </a:ext>
            </a:extLst>
          </a:blip>
          <a:stretch>
            <a:fillRect/>
          </a:stretch>
        </p:blipFill>
        <p:spPr>
          <a:xfrm>
            <a:off x="4021096" y="1007084"/>
            <a:ext cx="113921" cy="153349"/>
          </a:xfrm>
          <a:prstGeom prst="rect">
            <a:avLst/>
          </a:prstGeom>
        </p:spPr>
      </p:pic>
      <p:pic>
        <p:nvPicPr>
          <p:cNvPr id="33" name="bg object 33"/>
          <p:cNvPicPr/>
          <p:nvPr/>
        </p:nvPicPr>
        <p:blipFill>
          <a:blip r:embed="rId14" cstate="email">
            <a:extLst>
              <a:ext uri="{28A0092B-C50C-407E-A947-70E740481C1C}">
                <a14:useLocalDpi xmlns:a14="http://schemas.microsoft.com/office/drawing/2010/main"/>
              </a:ext>
            </a:extLst>
          </a:blip>
          <a:stretch>
            <a:fillRect/>
          </a:stretch>
        </p:blipFill>
        <p:spPr>
          <a:xfrm>
            <a:off x="4164277" y="1043146"/>
            <a:ext cx="100880" cy="120103"/>
          </a:xfrm>
          <a:prstGeom prst="rect">
            <a:avLst/>
          </a:prstGeom>
        </p:spPr>
      </p:pic>
      <p:pic>
        <p:nvPicPr>
          <p:cNvPr id="34" name="bg object 34"/>
          <p:cNvPicPr/>
          <p:nvPr/>
        </p:nvPicPr>
        <p:blipFill>
          <a:blip r:embed="rId15" cstate="email">
            <a:extLst>
              <a:ext uri="{28A0092B-C50C-407E-A947-70E740481C1C}">
                <a14:useLocalDpi xmlns:a14="http://schemas.microsoft.com/office/drawing/2010/main"/>
              </a:ext>
            </a:extLst>
          </a:blip>
          <a:stretch>
            <a:fillRect/>
          </a:stretch>
        </p:blipFill>
        <p:spPr>
          <a:xfrm>
            <a:off x="4303564" y="1042920"/>
            <a:ext cx="99000" cy="117122"/>
          </a:xfrm>
          <a:prstGeom prst="rect">
            <a:avLst/>
          </a:prstGeom>
        </p:spPr>
      </p:pic>
      <p:pic>
        <p:nvPicPr>
          <p:cNvPr id="35" name="bg object 35"/>
          <p:cNvPicPr/>
          <p:nvPr/>
        </p:nvPicPr>
        <p:blipFill>
          <a:blip r:embed="rId16" cstate="email">
            <a:extLst>
              <a:ext uri="{28A0092B-C50C-407E-A947-70E740481C1C}">
                <a14:useLocalDpi xmlns:a14="http://schemas.microsoft.com/office/drawing/2010/main"/>
              </a:ext>
            </a:extLst>
          </a:blip>
          <a:stretch>
            <a:fillRect/>
          </a:stretch>
        </p:blipFill>
        <p:spPr>
          <a:xfrm>
            <a:off x="4511815" y="1005909"/>
            <a:ext cx="121706" cy="156773"/>
          </a:xfrm>
          <a:prstGeom prst="rect">
            <a:avLst/>
          </a:prstGeom>
        </p:spPr>
      </p:pic>
      <p:pic>
        <p:nvPicPr>
          <p:cNvPr id="36" name="bg object 36"/>
          <p:cNvPicPr/>
          <p:nvPr/>
        </p:nvPicPr>
        <p:blipFill>
          <a:blip r:embed="rId17" cstate="email">
            <a:extLst>
              <a:ext uri="{28A0092B-C50C-407E-A947-70E740481C1C}">
                <a14:useLocalDpi xmlns:a14="http://schemas.microsoft.com/office/drawing/2010/main"/>
              </a:ext>
            </a:extLst>
          </a:blip>
          <a:stretch>
            <a:fillRect/>
          </a:stretch>
        </p:blipFill>
        <p:spPr>
          <a:xfrm>
            <a:off x="4793928" y="1043063"/>
            <a:ext cx="108466" cy="120773"/>
          </a:xfrm>
          <a:prstGeom prst="rect">
            <a:avLst/>
          </a:prstGeom>
        </p:spPr>
      </p:pic>
      <p:pic>
        <p:nvPicPr>
          <p:cNvPr id="37" name="bg object 37"/>
          <p:cNvPicPr/>
          <p:nvPr/>
        </p:nvPicPr>
        <p:blipFill>
          <a:blip r:embed="rId18" cstate="email">
            <a:extLst>
              <a:ext uri="{28A0092B-C50C-407E-A947-70E740481C1C}">
                <a14:useLocalDpi xmlns:a14="http://schemas.microsoft.com/office/drawing/2010/main"/>
              </a:ext>
            </a:extLst>
          </a:blip>
          <a:stretch>
            <a:fillRect/>
          </a:stretch>
        </p:blipFill>
        <p:spPr>
          <a:xfrm>
            <a:off x="4665569" y="1001206"/>
            <a:ext cx="99000" cy="158835"/>
          </a:xfrm>
          <a:prstGeom prst="rect">
            <a:avLst/>
          </a:prstGeom>
        </p:spPr>
      </p:pic>
      <p:sp>
        <p:nvSpPr>
          <p:cNvPr id="38" name="bg object 38"/>
          <p:cNvSpPr/>
          <p:nvPr/>
        </p:nvSpPr>
        <p:spPr>
          <a:xfrm>
            <a:off x="4932467" y="1001206"/>
            <a:ext cx="20320" cy="159385"/>
          </a:xfrm>
          <a:custGeom>
            <a:avLst/>
            <a:gdLst/>
            <a:ahLst/>
            <a:cxnLst/>
            <a:rect l="l" t="t" r="r" b="b"/>
            <a:pathLst>
              <a:path w="20320" h="159384">
                <a:moveTo>
                  <a:pt x="19981" y="158835"/>
                </a:moveTo>
                <a:lnTo>
                  <a:pt x="0" y="158835"/>
                </a:lnTo>
                <a:lnTo>
                  <a:pt x="0" y="0"/>
                </a:lnTo>
                <a:lnTo>
                  <a:pt x="19981" y="0"/>
                </a:lnTo>
                <a:lnTo>
                  <a:pt x="19981" y="158835"/>
                </a:lnTo>
                <a:close/>
              </a:path>
            </a:pathLst>
          </a:custGeom>
          <a:solidFill>
            <a:srgbClr val="58585B"/>
          </a:solidFill>
        </p:spPr>
        <p:txBody>
          <a:bodyPr wrap="square" lIns="0" tIns="0" rIns="0" bIns="0" rtlCol="0"/>
          <a:lstStyle/>
          <a:p>
            <a:endParaRPr/>
          </a:p>
        </p:txBody>
      </p:sp>
      <p:pic>
        <p:nvPicPr>
          <p:cNvPr id="39" name="bg object 39"/>
          <p:cNvPicPr/>
          <p:nvPr/>
        </p:nvPicPr>
        <p:blipFill>
          <a:blip r:embed="rId19" cstate="email">
            <a:extLst>
              <a:ext uri="{28A0092B-C50C-407E-A947-70E740481C1C}">
                <a14:useLocalDpi xmlns:a14="http://schemas.microsoft.com/office/drawing/2010/main"/>
              </a:ext>
            </a:extLst>
          </a:blip>
          <a:stretch>
            <a:fillRect/>
          </a:stretch>
        </p:blipFill>
        <p:spPr>
          <a:xfrm>
            <a:off x="4979307" y="1013354"/>
            <a:ext cx="197221" cy="150443"/>
          </a:xfrm>
          <a:prstGeom prst="rect">
            <a:avLst/>
          </a:prstGeom>
        </p:spPr>
      </p:pic>
      <p:pic>
        <p:nvPicPr>
          <p:cNvPr id="40" name="bg object 40"/>
          <p:cNvPicPr/>
          <p:nvPr/>
        </p:nvPicPr>
        <p:blipFill>
          <a:blip r:embed="rId20" cstate="email">
            <a:extLst>
              <a:ext uri="{28A0092B-C50C-407E-A947-70E740481C1C}">
                <a14:useLocalDpi xmlns:a14="http://schemas.microsoft.com/office/drawing/2010/main"/>
              </a:ext>
            </a:extLst>
          </a:blip>
          <a:stretch>
            <a:fillRect/>
          </a:stretch>
        </p:blipFill>
        <p:spPr>
          <a:xfrm>
            <a:off x="5206890" y="1045356"/>
            <a:ext cx="73828" cy="115077"/>
          </a:xfrm>
          <a:prstGeom prst="rect">
            <a:avLst/>
          </a:prstGeom>
        </p:spPr>
      </p:pic>
      <p:pic>
        <p:nvPicPr>
          <p:cNvPr id="41" name="bg object 41"/>
          <p:cNvPicPr/>
          <p:nvPr/>
        </p:nvPicPr>
        <p:blipFill>
          <a:blip r:embed="rId21" cstate="email">
            <a:extLst>
              <a:ext uri="{28A0092B-C50C-407E-A947-70E740481C1C}">
                <a14:useLocalDpi xmlns:a14="http://schemas.microsoft.com/office/drawing/2010/main"/>
              </a:ext>
            </a:extLst>
          </a:blip>
          <a:stretch>
            <a:fillRect/>
          </a:stretch>
        </p:blipFill>
        <p:spPr>
          <a:xfrm>
            <a:off x="1486150" y="446326"/>
            <a:ext cx="193329" cy="236186"/>
          </a:xfrm>
          <a:prstGeom prst="rect">
            <a:avLst/>
          </a:prstGeom>
        </p:spPr>
      </p:pic>
      <p:sp>
        <p:nvSpPr>
          <p:cNvPr id="42" name="bg object 42"/>
          <p:cNvSpPr/>
          <p:nvPr/>
        </p:nvSpPr>
        <p:spPr>
          <a:xfrm>
            <a:off x="1709322" y="440056"/>
            <a:ext cx="167640" cy="287655"/>
          </a:xfrm>
          <a:custGeom>
            <a:avLst/>
            <a:gdLst/>
            <a:ahLst/>
            <a:cxnLst/>
            <a:rect l="l" t="t" r="r" b="b"/>
            <a:pathLst>
              <a:path w="167639" h="287655">
                <a:moveTo>
                  <a:pt x="46580" y="287367"/>
                </a:moveTo>
                <a:lnTo>
                  <a:pt x="0" y="287367"/>
                </a:lnTo>
                <a:lnTo>
                  <a:pt x="120019" y="0"/>
                </a:lnTo>
                <a:lnTo>
                  <a:pt x="167249" y="0"/>
                </a:lnTo>
                <a:lnTo>
                  <a:pt x="46580" y="287367"/>
                </a:lnTo>
                <a:close/>
              </a:path>
            </a:pathLst>
          </a:custGeom>
          <a:solidFill>
            <a:srgbClr val="7E1316"/>
          </a:solidFill>
        </p:spPr>
        <p:txBody>
          <a:bodyPr wrap="square" lIns="0" tIns="0" rIns="0" bIns="0" rtlCol="0"/>
          <a:lstStyle/>
          <a:p>
            <a:endParaRPr/>
          </a:p>
        </p:txBody>
      </p:sp>
      <p:pic>
        <p:nvPicPr>
          <p:cNvPr id="43" name="bg object 43"/>
          <p:cNvPicPr/>
          <p:nvPr/>
        </p:nvPicPr>
        <p:blipFill>
          <a:blip r:embed="rId22" cstate="email">
            <a:extLst>
              <a:ext uri="{28A0092B-C50C-407E-A947-70E740481C1C}">
                <a14:useLocalDpi xmlns:a14="http://schemas.microsoft.com/office/drawing/2010/main"/>
              </a:ext>
            </a:extLst>
          </a:blip>
          <a:stretch>
            <a:fillRect/>
          </a:stretch>
        </p:blipFill>
        <p:spPr>
          <a:xfrm>
            <a:off x="1933792" y="450245"/>
            <a:ext cx="205914" cy="227934"/>
          </a:xfrm>
          <a:prstGeom prst="rect">
            <a:avLst/>
          </a:prstGeom>
        </p:spPr>
      </p:pic>
      <p:sp>
        <p:nvSpPr>
          <p:cNvPr id="44" name="bg object 44"/>
          <p:cNvSpPr/>
          <p:nvPr/>
        </p:nvSpPr>
        <p:spPr>
          <a:xfrm>
            <a:off x="2198344" y="450313"/>
            <a:ext cx="324485" cy="228600"/>
          </a:xfrm>
          <a:custGeom>
            <a:avLst/>
            <a:gdLst/>
            <a:ahLst/>
            <a:cxnLst/>
            <a:rect l="l" t="t" r="r" b="b"/>
            <a:pathLst>
              <a:path w="324485" h="228600">
                <a:moveTo>
                  <a:pt x="161937" y="0"/>
                </a:moveTo>
                <a:lnTo>
                  <a:pt x="0" y="0"/>
                </a:lnTo>
                <a:lnTo>
                  <a:pt x="0" y="44602"/>
                </a:lnTo>
                <a:lnTo>
                  <a:pt x="0" y="86652"/>
                </a:lnTo>
                <a:lnTo>
                  <a:pt x="0" y="129971"/>
                </a:lnTo>
                <a:lnTo>
                  <a:pt x="0" y="228092"/>
                </a:lnTo>
                <a:lnTo>
                  <a:pt x="58127" y="228092"/>
                </a:lnTo>
                <a:lnTo>
                  <a:pt x="58127" y="129971"/>
                </a:lnTo>
                <a:lnTo>
                  <a:pt x="154660" y="129971"/>
                </a:lnTo>
                <a:lnTo>
                  <a:pt x="154660" y="86652"/>
                </a:lnTo>
                <a:lnTo>
                  <a:pt x="58127" y="86652"/>
                </a:lnTo>
                <a:lnTo>
                  <a:pt x="58127" y="44602"/>
                </a:lnTo>
                <a:lnTo>
                  <a:pt x="161937" y="44602"/>
                </a:lnTo>
                <a:lnTo>
                  <a:pt x="161937" y="0"/>
                </a:lnTo>
                <a:close/>
              </a:path>
              <a:path w="324485" h="228600">
                <a:moveTo>
                  <a:pt x="324383" y="0"/>
                </a:moveTo>
                <a:lnTo>
                  <a:pt x="191770" y="0"/>
                </a:lnTo>
                <a:lnTo>
                  <a:pt x="191770" y="40779"/>
                </a:lnTo>
                <a:lnTo>
                  <a:pt x="228879" y="40779"/>
                </a:lnTo>
                <a:lnTo>
                  <a:pt x="228879" y="187312"/>
                </a:lnTo>
                <a:lnTo>
                  <a:pt x="191770" y="187312"/>
                </a:lnTo>
                <a:lnTo>
                  <a:pt x="191770" y="228092"/>
                </a:lnTo>
                <a:lnTo>
                  <a:pt x="324383" y="228092"/>
                </a:lnTo>
                <a:lnTo>
                  <a:pt x="324383" y="187312"/>
                </a:lnTo>
                <a:lnTo>
                  <a:pt x="287274" y="187312"/>
                </a:lnTo>
                <a:lnTo>
                  <a:pt x="287274" y="40779"/>
                </a:lnTo>
                <a:lnTo>
                  <a:pt x="324383" y="40779"/>
                </a:lnTo>
                <a:lnTo>
                  <a:pt x="324383" y="0"/>
                </a:lnTo>
                <a:close/>
              </a:path>
            </a:pathLst>
          </a:custGeom>
          <a:solidFill>
            <a:srgbClr val="7E1316"/>
          </a:solidFill>
        </p:spPr>
        <p:txBody>
          <a:bodyPr wrap="square" lIns="0" tIns="0" rIns="0" bIns="0" rtlCol="0"/>
          <a:lstStyle/>
          <a:p>
            <a:endParaRPr/>
          </a:p>
        </p:txBody>
      </p:sp>
      <p:pic>
        <p:nvPicPr>
          <p:cNvPr id="45" name="bg object 45"/>
          <p:cNvPicPr/>
          <p:nvPr/>
        </p:nvPicPr>
        <p:blipFill>
          <a:blip r:embed="rId23" cstate="email">
            <a:extLst>
              <a:ext uri="{28A0092B-C50C-407E-A947-70E740481C1C}">
                <a14:useLocalDpi xmlns:a14="http://schemas.microsoft.com/office/drawing/2010/main"/>
              </a:ext>
            </a:extLst>
          </a:blip>
          <a:stretch>
            <a:fillRect/>
          </a:stretch>
        </p:blipFill>
        <p:spPr>
          <a:xfrm>
            <a:off x="2663252" y="445804"/>
            <a:ext cx="195923" cy="236879"/>
          </a:xfrm>
          <a:prstGeom prst="rect">
            <a:avLst/>
          </a:prstGeom>
        </p:spPr>
      </p:pic>
      <p:sp>
        <p:nvSpPr>
          <p:cNvPr id="46" name="bg object 46"/>
          <p:cNvSpPr/>
          <p:nvPr/>
        </p:nvSpPr>
        <p:spPr>
          <a:xfrm>
            <a:off x="2899139" y="440056"/>
            <a:ext cx="55244" cy="238125"/>
          </a:xfrm>
          <a:custGeom>
            <a:avLst/>
            <a:gdLst/>
            <a:ahLst/>
            <a:cxnLst/>
            <a:rect l="l" t="t" r="r" b="b"/>
            <a:pathLst>
              <a:path w="55244" h="238125">
                <a:moveTo>
                  <a:pt x="54884" y="238122"/>
                </a:moveTo>
                <a:lnTo>
                  <a:pt x="0" y="238122"/>
                </a:lnTo>
                <a:lnTo>
                  <a:pt x="0" y="0"/>
                </a:lnTo>
                <a:lnTo>
                  <a:pt x="54884" y="0"/>
                </a:lnTo>
                <a:lnTo>
                  <a:pt x="54884" y="238122"/>
                </a:lnTo>
                <a:close/>
              </a:path>
            </a:pathLst>
          </a:custGeom>
          <a:solidFill>
            <a:srgbClr val="7E1316"/>
          </a:solidFill>
        </p:spPr>
        <p:txBody>
          <a:bodyPr wrap="square" lIns="0" tIns="0" rIns="0" bIns="0" rtlCol="0"/>
          <a:lstStyle/>
          <a:p>
            <a:endParaRPr/>
          </a:p>
        </p:txBody>
      </p:sp>
      <p:pic>
        <p:nvPicPr>
          <p:cNvPr id="47" name="bg object 47"/>
          <p:cNvPicPr/>
          <p:nvPr/>
        </p:nvPicPr>
        <p:blipFill>
          <a:blip r:embed="rId24" cstate="email">
            <a:extLst>
              <a:ext uri="{28A0092B-C50C-407E-A947-70E740481C1C}">
                <a14:useLocalDpi xmlns:a14="http://schemas.microsoft.com/office/drawing/2010/main"/>
              </a:ext>
            </a:extLst>
          </a:blip>
          <a:stretch>
            <a:fillRect/>
          </a:stretch>
        </p:blipFill>
        <p:spPr>
          <a:xfrm>
            <a:off x="3003955" y="506282"/>
            <a:ext cx="171683" cy="177115"/>
          </a:xfrm>
          <a:prstGeom prst="rect">
            <a:avLst/>
          </a:prstGeom>
        </p:spPr>
      </p:pic>
      <p:pic>
        <p:nvPicPr>
          <p:cNvPr id="48" name="bg object 48"/>
          <p:cNvPicPr/>
          <p:nvPr/>
        </p:nvPicPr>
        <p:blipFill>
          <a:blip r:embed="rId25" cstate="email">
            <a:extLst>
              <a:ext uri="{28A0092B-C50C-407E-A947-70E740481C1C}">
                <a14:useLocalDpi xmlns:a14="http://schemas.microsoft.com/office/drawing/2010/main"/>
              </a:ext>
            </a:extLst>
          </a:blip>
          <a:stretch>
            <a:fillRect/>
          </a:stretch>
        </p:blipFill>
        <p:spPr>
          <a:xfrm>
            <a:off x="3216640" y="457168"/>
            <a:ext cx="304655" cy="225713"/>
          </a:xfrm>
          <a:prstGeom prst="rect">
            <a:avLst/>
          </a:prstGeom>
        </p:spPr>
      </p:pic>
      <p:pic>
        <p:nvPicPr>
          <p:cNvPr id="49" name="bg object 49"/>
          <p:cNvPicPr/>
          <p:nvPr/>
        </p:nvPicPr>
        <p:blipFill>
          <a:blip r:embed="rId26" cstate="email">
            <a:extLst>
              <a:ext uri="{28A0092B-C50C-407E-A947-70E740481C1C}">
                <a14:useLocalDpi xmlns:a14="http://schemas.microsoft.com/office/drawing/2010/main"/>
              </a:ext>
            </a:extLst>
          </a:blip>
          <a:stretch>
            <a:fillRect/>
          </a:stretch>
        </p:blipFill>
        <p:spPr>
          <a:xfrm>
            <a:off x="3541001" y="500701"/>
            <a:ext cx="181705" cy="182831"/>
          </a:xfrm>
          <a:prstGeom prst="rect">
            <a:avLst/>
          </a:prstGeom>
        </p:spPr>
      </p:pic>
      <p:pic>
        <p:nvPicPr>
          <p:cNvPr id="50" name="bg object 50"/>
          <p:cNvPicPr/>
          <p:nvPr/>
        </p:nvPicPr>
        <p:blipFill>
          <a:blip r:embed="rId27" cstate="email">
            <a:extLst>
              <a:ext uri="{28A0092B-C50C-407E-A947-70E740481C1C}">
                <a14:useLocalDpi xmlns:a14="http://schemas.microsoft.com/office/drawing/2010/main"/>
              </a:ext>
            </a:extLst>
          </a:blip>
          <a:stretch>
            <a:fillRect/>
          </a:stretch>
        </p:blipFill>
        <p:spPr>
          <a:xfrm>
            <a:off x="3760815" y="505628"/>
            <a:ext cx="123653" cy="173204"/>
          </a:xfrm>
          <a:prstGeom prst="rect">
            <a:avLst/>
          </a:prstGeom>
        </p:spPr>
      </p:pic>
      <p:pic>
        <p:nvPicPr>
          <p:cNvPr id="51" name="bg object 51"/>
          <p:cNvPicPr/>
          <p:nvPr/>
        </p:nvPicPr>
        <p:blipFill>
          <a:blip r:embed="rId28" cstate="email">
            <a:extLst>
              <a:ext uri="{28A0092B-C50C-407E-A947-70E740481C1C}">
                <a14:useLocalDpi xmlns:a14="http://schemas.microsoft.com/office/drawing/2010/main"/>
              </a:ext>
            </a:extLst>
          </a:blip>
          <a:stretch>
            <a:fillRect/>
          </a:stretch>
        </p:blipFill>
        <p:spPr>
          <a:xfrm>
            <a:off x="4012922" y="446196"/>
            <a:ext cx="193328" cy="236311"/>
          </a:xfrm>
          <a:prstGeom prst="rect">
            <a:avLst/>
          </a:prstGeom>
        </p:spPr>
      </p:pic>
      <p:pic>
        <p:nvPicPr>
          <p:cNvPr id="52" name="bg object 52"/>
          <p:cNvPicPr/>
          <p:nvPr/>
        </p:nvPicPr>
        <p:blipFill>
          <a:blip r:embed="rId29" cstate="email">
            <a:extLst>
              <a:ext uri="{28A0092B-C50C-407E-A947-70E740481C1C}">
                <a14:useLocalDpi xmlns:a14="http://schemas.microsoft.com/office/drawing/2010/main"/>
              </a:ext>
            </a:extLst>
          </a:blip>
          <a:stretch>
            <a:fillRect/>
          </a:stretch>
        </p:blipFill>
        <p:spPr>
          <a:xfrm>
            <a:off x="4241534" y="506282"/>
            <a:ext cx="171799" cy="177115"/>
          </a:xfrm>
          <a:prstGeom prst="rect">
            <a:avLst/>
          </a:prstGeom>
        </p:spPr>
      </p:pic>
      <p:pic>
        <p:nvPicPr>
          <p:cNvPr id="53" name="bg object 53"/>
          <p:cNvPicPr/>
          <p:nvPr/>
        </p:nvPicPr>
        <p:blipFill>
          <a:blip r:embed="rId30" cstate="email">
            <a:extLst>
              <a:ext uri="{28A0092B-C50C-407E-A947-70E740481C1C}">
                <a14:useLocalDpi xmlns:a14="http://schemas.microsoft.com/office/drawing/2010/main"/>
              </a:ext>
            </a:extLst>
          </a:blip>
          <a:stretch>
            <a:fillRect/>
          </a:stretch>
        </p:blipFill>
        <p:spPr>
          <a:xfrm>
            <a:off x="4453062" y="440056"/>
            <a:ext cx="177863" cy="242825"/>
          </a:xfrm>
          <a:prstGeom prst="rect">
            <a:avLst/>
          </a:prstGeom>
        </p:spPr>
      </p:pic>
      <p:pic>
        <p:nvPicPr>
          <p:cNvPr id="54" name="bg object 54"/>
          <p:cNvPicPr/>
          <p:nvPr/>
        </p:nvPicPr>
        <p:blipFill>
          <a:blip r:embed="rId31" cstate="email">
            <a:extLst>
              <a:ext uri="{28A0092B-C50C-407E-A947-70E740481C1C}">
                <a14:useLocalDpi xmlns:a14="http://schemas.microsoft.com/office/drawing/2010/main"/>
              </a:ext>
            </a:extLst>
          </a:blip>
          <a:stretch>
            <a:fillRect/>
          </a:stretch>
        </p:blipFill>
        <p:spPr>
          <a:xfrm>
            <a:off x="4670101" y="501318"/>
            <a:ext cx="170347" cy="181652"/>
          </a:xfrm>
          <a:prstGeom prst="rect">
            <a:avLst/>
          </a:prstGeom>
        </p:spPr>
      </p:pic>
      <p:pic>
        <p:nvPicPr>
          <p:cNvPr id="55" name="bg object 55"/>
          <p:cNvPicPr/>
          <p:nvPr/>
        </p:nvPicPr>
        <p:blipFill>
          <a:blip r:embed="rId32" cstate="email">
            <a:extLst>
              <a:ext uri="{28A0092B-C50C-407E-A947-70E740481C1C}">
                <a14:useLocalDpi xmlns:a14="http://schemas.microsoft.com/office/drawing/2010/main"/>
              </a:ext>
            </a:extLst>
          </a:blip>
          <a:stretch>
            <a:fillRect/>
          </a:stretch>
        </p:blipFill>
        <p:spPr>
          <a:xfrm>
            <a:off x="4890428" y="501109"/>
            <a:ext cx="171920" cy="177069"/>
          </a:xfrm>
          <a:prstGeom prst="rect">
            <a:avLst/>
          </a:prstGeom>
        </p:spPr>
      </p:pic>
      <p:sp>
        <p:nvSpPr>
          <p:cNvPr id="2" name="Holder 2"/>
          <p:cNvSpPr>
            <a:spLocks noGrp="1"/>
          </p:cNvSpPr>
          <p:nvPr>
            <p:ph type="ctrTitle"/>
          </p:nvPr>
        </p:nvSpPr>
        <p:spPr>
          <a:xfrm>
            <a:off x="3228939" y="5806494"/>
            <a:ext cx="13646220" cy="930275"/>
          </a:xfrm>
          <a:prstGeom prst="rect">
            <a:avLst/>
          </a:prstGeom>
        </p:spPr>
        <p:txBody>
          <a:bodyPr wrap="square" lIns="0" tIns="0" rIns="0" bIns="0">
            <a:spAutoFit/>
          </a:bodyPr>
          <a:lstStyle>
            <a:lvl1pPr>
              <a:defRPr sz="5900" b="1" i="0">
                <a:solidFill>
                  <a:srgbClr val="334464"/>
                </a:solidFill>
                <a:latin typeface="Roboto"/>
                <a:cs typeface="Roboto"/>
              </a:defRPr>
            </a:lvl1pPr>
          </a:lstStyle>
          <a:p>
            <a:endParaRPr/>
          </a:p>
        </p:txBody>
      </p:sp>
      <p:sp>
        <p:nvSpPr>
          <p:cNvPr id="3" name="Holder 3"/>
          <p:cNvSpPr>
            <a:spLocks noGrp="1"/>
          </p:cNvSpPr>
          <p:nvPr>
            <p:ph type="subTitle" idx="4"/>
          </p:nvPr>
        </p:nvSpPr>
        <p:spPr>
          <a:xfrm>
            <a:off x="3015615" y="7499604"/>
            <a:ext cx="14072870" cy="33480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A48FE6-3D76-4740-A45F-8B0BE8F902CD}" type="datetime1">
              <a:rPr lang="en-US" smtClean="0"/>
              <a:t>8/2/2023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C65DB132-42FE-4865-929D-86B31A2DD82A}"/>
              </a:ext>
            </a:extLst>
          </p:cNvPr>
          <p:cNvSpPr txBox="1">
            <a:spLocks/>
          </p:cNvSpPr>
          <p:nvPr userDrawn="1"/>
        </p:nvSpPr>
        <p:spPr bwMode="auto">
          <a:xfrm>
            <a:off x="0" y="9077367"/>
            <a:ext cx="20104100" cy="1808626"/>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150781" tIns="75390" rIns="150781" bIns="75390"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4617" dirty="0"/>
          </a:p>
        </p:txBody>
      </p:sp>
      <p:sp>
        <p:nvSpPr>
          <p:cNvPr id="28" name="Date Placeholder 1">
            <a:extLst>
              <a:ext uri="{FF2B5EF4-FFF2-40B4-BE49-F238E27FC236}">
                <a16:creationId xmlns:a16="http://schemas.microsoft.com/office/drawing/2014/main" id="{D6E1D5BE-8C2B-4BEF-8F1B-D7594950F0BF}"/>
              </a:ext>
            </a:extLst>
          </p:cNvPr>
          <p:cNvSpPr>
            <a:spLocks noGrp="1"/>
          </p:cNvSpPr>
          <p:nvPr>
            <p:ph type="dt" sz="half" idx="10"/>
          </p:nvPr>
        </p:nvSpPr>
        <p:spPr>
          <a:xfrm>
            <a:off x="1382157" y="12412540"/>
            <a:ext cx="4523423" cy="276999"/>
          </a:xfrm>
        </p:spPr>
        <p:txBody>
          <a:bodyPr/>
          <a:lstStyle/>
          <a:p>
            <a:fld id="{5BFE7555-07CF-4CC1-9AD4-26EB01ADEF75}" type="datetimeFigureOut">
              <a:rPr lang="en-US" smtClean="0"/>
              <a:t>8/2/2023</a:t>
            </a:fld>
            <a:endParaRPr lang="en-US"/>
          </a:p>
        </p:txBody>
      </p:sp>
      <p:sp>
        <p:nvSpPr>
          <p:cNvPr id="29" name="Footer Placeholder 2">
            <a:extLst>
              <a:ext uri="{FF2B5EF4-FFF2-40B4-BE49-F238E27FC236}">
                <a16:creationId xmlns:a16="http://schemas.microsoft.com/office/drawing/2014/main" id="{25DB1619-726E-4DE0-96BB-C7621012ED8F}"/>
              </a:ext>
            </a:extLst>
          </p:cNvPr>
          <p:cNvSpPr>
            <a:spLocks noGrp="1"/>
          </p:cNvSpPr>
          <p:nvPr>
            <p:ph type="ftr" sz="quarter" idx="11"/>
          </p:nvPr>
        </p:nvSpPr>
        <p:spPr>
          <a:xfrm>
            <a:off x="6659483" y="12412540"/>
            <a:ext cx="6785134" cy="276999"/>
          </a:xfrm>
        </p:spPr>
        <p:txBody>
          <a:bodyPr/>
          <a:lstStyle/>
          <a:p>
            <a:endParaRPr lang="en-US"/>
          </a:p>
        </p:txBody>
      </p:sp>
      <p:sp>
        <p:nvSpPr>
          <p:cNvPr id="30" name="Subtitle 2">
            <a:extLst>
              <a:ext uri="{FF2B5EF4-FFF2-40B4-BE49-F238E27FC236}">
                <a16:creationId xmlns:a16="http://schemas.microsoft.com/office/drawing/2014/main" id="{988563D6-72E7-4941-9ACC-A227535E4D07}"/>
              </a:ext>
            </a:extLst>
          </p:cNvPr>
          <p:cNvSpPr>
            <a:spLocks noGrp="1"/>
          </p:cNvSpPr>
          <p:nvPr>
            <p:ph type="subTitle" idx="1"/>
          </p:nvPr>
        </p:nvSpPr>
        <p:spPr>
          <a:xfrm>
            <a:off x="3953109" y="9076902"/>
            <a:ext cx="12807354" cy="2091167"/>
          </a:xfrm>
        </p:spPr>
        <p:txBody>
          <a:bodyPr anchor="ctr">
            <a:normAutofit/>
          </a:bodyPr>
          <a:lstStyle>
            <a:lvl1pPr marL="0" indent="0" algn="ctr">
              <a:buNone/>
              <a:defRPr/>
            </a:lvl1pPr>
          </a:lstStyle>
          <a:p>
            <a:r>
              <a:rPr lang="en-US" dirty="0">
                <a:solidFill>
                  <a:schemeClr val="tx1">
                    <a:lumMod val="50000"/>
                    <a:lumOff val="50000"/>
                  </a:schemeClr>
                </a:solidFill>
                <a:latin typeface="Arial" panose="020B0604020202020204" pitchFamily="34" charset="0"/>
                <a:cs typeface="Arial" panose="020B0604020202020204" pitchFamily="34" charset="0"/>
              </a:rPr>
              <a:t>[meeting date]</a:t>
            </a:r>
          </a:p>
        </p:txBody>
      </p:sp>
    </p:spTree>
    <p:extLst>
      <p:ext uri="{BB962C8B-B14F-4D97-AF65-F5344CB8AC3E}">
        <p14:creationId xmlns:p14="http://schemas.microsoft.com/office/powerpoint/2010/main" val="305880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2701488" y="2678431"/>
            <a:ext cx="13402031" cy="5343665"/>
          </a:xfrm>
        </p:spPr>
        <p:txBody>
          <a:bodyPr anchor="b">
            <a:normAutofit/>
          </a:bodyPr>
          <a:lstStyle>
            <a:lvl1pPr algn="l">
              <a:defRPr sz="7256"/>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2701488" y="8395691"/>
            <a:ext cx="13402031" cy="2318029"/>
          </a:xfrm>
        </p:spPr>
        <p:txBody>
          <a:bodyPr>
            <a:normAutofit/>
          </a:bodyPr>
          <a:lstStyle>
            <a:lvl1pPr marL="0" indent="0" algn="l">
              <a:buNone/>
              <a:defRPr sz="2968" cap="all" spc="330" baseline="0"/>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02442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47650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2701488" y="5367026"/>
            <a:ext cx="13381792" cy="5346694"/>
          </a:xfrm>
        </p:spPr>
        <p:txBody>
          <a:bodyPr anchor="b">
            <a:normAutofit/>
          </a:bodyPr>
          <a:lstStyle>
            <a:lvl1pPr>
              <a:defRPr sz="8905"/>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2701488" y="2678430"/>
            <a:ext cx="13381792" cy="2603584"/>
          </a:xfrm>
        </p:spPr>
        <p:txBody>
          <a:bodyPr>
            <a:normAutofit/>
          </a:bodyPr>
          <a:lstStyle>
            <a:lvl1pPr marL="0" indent="0">
              <a:buNone/>
              <a:defRPr sz="3298">
                <a:solidFill>
                  <a:schemeClr val="tx1"/>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08528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2701487" y="1339215"/>
            <a:ext cx="15471101" cy="26784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2701484" y="4017645"/>
            <a:ext cx="7507877" cy="8055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10680304" y="4017645"/>
            <a:ext cx="7492285" cy="805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970541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2701488" y="1474579"/>
            <a:ext cx="15464433" cy="238778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2701489" y="3972238"/>
            <a:ext cx="7468777" cy="1330996"/>
          </a:xfrm>
        </p:spPr>
        <p:txBody>
          <a:bodyPr anchor="b">
            <a:normAutofit/>
          </a:bodyPr>
          <a:lstStyle>
            <a:lvl1pPr marL="0" indent="0">
              <a:buNone/>
              <a:defRPr sz="2968" b="1" cap="all" spc="330" baseline="0"/>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2701489" y="5367025"/>
            <a:ext cx="7468777" cy="6720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10697145" y="3972238"/>
            <a:ext cx="7468777" cy="1330996"/>
          </a:xfrm>
        </p:spPr>
        <p:txBody>
          <a:bodyPr anchor="b">
            <a:normAutofit/>
          </a:bodyPr>
          <a:lstStyle>
            <a:lvl1pPr marL="0" indent="0">
              <a:buNone/>
              <a:defRPr sz="2968" b="1" cap="all" spc="330" baseline="0"/>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10697145" y="5367025"/>
            <a:ext cx="7468777" cy="6720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692396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45683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523506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2020998" y="2119704"/>
            <a:ext cx="6020644" cy="3237157"/>
          </a:xfrm>
        </p:spPr>
        <p:txBody>
          <a:bodyPr anchor="t"/>
          <a:lstStyle>
            <a:lvl1pPr>
              <a:defRPr sz="5277"/>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9360972" y="2211864"/>
            <a:ext cx="8722132" cy="9233464"/>
          </a:xfrm>
        </p:spPr>
        <p:txBody>
          <a:bodyPr/>
          <a:lstStyle>
            <a:lvl1pPr>
              <a:lnSpc>
                <a:spcPct val="110000"/>
              </a:lnSpc>
              <a:defRPr sz="5277"/>
            </a:lvl1pPr>
            <a:lvl2pPr>
              <a:lnSpc>
                <a:spcPct val="110000"/>
              </a:lnSpc>
              <a:defRPr sz="4617"/>
            </a:lvl2pPr>
            <a:lvl3pPr>
              <a:lnSpc>
                <a:spcPct val="110000"/>
              </a:lnSpc>
              <a:defRPr sz="3958"/>
            </a:lvl3pPr>
            <a:lvl4pPr>
              <a:lnSpc>
                <a:spcPct val="110000"/>
              </a:lnSpc>
              <a:defRPr sz="3298"/>
            </a:lvl4pPr>
            <a:lvl5pPr>
              <a:lnSpc>
                <a:spcPct val="110000"/>
              </a:lnSpc>
              <a:defRPr sz="329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2020998" y="5367026"/>
            <a:ext cx="6020644" cy="6078302"/>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640290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2010410" y="2119704"/>
            <a:ext cx="6031230" cy="3237157"/>
          </a:xfrm>
        </p:spPr>
        <p:txBody>
          <a:bodyPr anchor="t"/>
          <a:lstStyle>
            <a:lvl1pPr>
              <a:defRPr sz="5277"/>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9360972" y="2073626"/>
            <a:ext cx="8790711" cy="9325625"/>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2010410" y="5367026"/>
            <a:ext cx="6031230" cy="6078302"/>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12789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5394" y="7136"/>
            <a:ext cx="12892080"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A98365A-CD2A-4486-BEA7-E7A6255736BF}" type="datetime1">
              <a:rPr lang="en-US" smtClean="0"/>
              <a:t>8/2/2023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2701487" y="1339215"/>
            <a:ext cx="14701126" cy="267843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2701488" y="4017644"/>
            <a:ext cx="14701125" cy="803529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695903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14386996" y="713008"/>
            <a:ext cx="4334947" cy="113492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1382157" y="713008"/>
            <a:ext cx="12753538" cy="11349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8/2/2023</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7590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96F2-02BD-E71F-EFBD-14FECCF2D331}"/>
              </a:ext>
            </a:extLst>
          </p:cNvPr>
          <p:cNvSpPr>
            <a:spLocks noGrp="1"/>
          </p:cNvSpPr>
          <p:nvPr>
            <p:ph type="ctrTitle"/>
          </p:nvPr>
        </p:nvSpPr>
        <p:spPr>
          <a:xfrm>
            <a:off x="2513013" y="2191724"/>
            <a:ext cx="11826865" cy="6155646"/>
          </a:xfrm>
        </p:spPr>
        <p:txBody>
          <a:bodyPr anchor="b">
            <a:normAutofit/>
          </a:bodyPr>
          <a:lstStyle>
            <a:lvl1pPr algn="l">
              <a:defRPr sz="4617"/>
            </a:lvl1pPr>
          </a:lstStyle>
          <a:p>
            <a:r>
              <a:rPr lang="en-US" dirty="0"/>
              <a:t>Click to edit Master title style</a:t>
            </a:r>
          </a:p>
        </p:txBody>
      </p:sp>
      <p:sp>
        <p:nvSpPr>
          <p:cNvPr id="3" name="Subtitle 2">
            <a:extLst>
              <a:ext uri="{FF2B5EF4-FFF2-40B4-BE49-F238E27FC236}">
                <a16:creationId xmlns:a16="http://schemas.microsoft.com/office/drawing/2014/main" id="{BBE90113-E8E1-4E48-41BC-583802BFC956}"/>
              </a:ext>
            </a:extLst>
          </p:cNvPr>
          <p:cNvSpPr>
            <a:spLocks noGrp="1"/>
          </p:cNvSpPr>
          <p:nvPr>
            <p:ph type="subTitle" idx="1"/>
          </p:nvPr>
        </p:nvSpPr>
        <p:spPr>
          <a:xfrm>
            <a:off x="2513013" y="9607935"/>
            <a:ext cx="11826865" cy="2191726"/>
          </a:xfrm>
        </p:spPr>
        <p:txBody>
          <a:bodyPr>
            <a:normAutofit/>
          </a:bodyPr>
          <a:lstStyle>
            <a:lvl1pPr marL="0" indent="0" algn="l">
              <a:buNone/>
              <a:defRPr sz="296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Click to edit Master subtitle style</a:t>
            </a:r>
          </a:p>
        </p:txBody>
      </p:sp>
      <p:sp>
        <p:nvSpPr>
          <p:cNvPr id="4" name="Date Placeholder 3">
            <a:extLst>
              <a:ext uri="{FF2B5EF4-FFF2-40B4-BE49-F238E27FC236}">
                <a16:creationId xmlns:a16="http://schemas.microsoft.com/office/drawing/2014/main" id="{FFAC7EE5-BFF0-D779-4261-E239DB450A69}"/>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5" name="Footer Placeholder 4">
            <a:extLst>
              <a:ext uri="{FF2B5EF4-FFF2-40B4-BE49-F238E27FC236}">
                <a16:creationId xmlns:a16="http://schemas.microsoft.com/office/drawing/2014/main" id="{63789492-34ED-FE24-4F29-E4C8F5497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0C886-7F1E-7BC1-9A9E-B24C2AC2F0F5}"/>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8" name="Straight Connector 7">
            <a:extLst>
              <a:ext uri="{FF2B5EF4-FFF2-40B4-BE49-F238E27FC236}">
                <a16:creationId xmlns:a16="http://schemas.microsoft.com/office/drawing/2014/main" id="{1C74AEE6-9CA7-5247-DC34-99634247DF50}"/>
              </a:ext>
            </a:extLst>
          </p:cNvPr>
          <p:cNvCxnSpPr>
            <a:cxnSpLocks/>
          </p:cNvCxnSpPr>
          <p:nvPr/>
        </p:nvCxnSpPr>
        <p:spPr>
          <a:xfrm>
            <a:off x="2701489" y="8976211"/>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718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32FD-157B-437C-E9D5-B66E8B3B1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90A51-A7E8-7A6A-5FD0-F9B250BE4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8C8B8-F999-7D95-435D-17CE6ACCDC87}"/>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5" name="Footer Placeholder 4">
            <a:extLst>
              <a:ext uri="{FF2B5EF4-FFF2-40B4-BE49-F238E27FC236}">
                <a16:creationId xmlns:a16="http://schemas.microsoft.com/office/drawing/2014/main" id="{6E427265-C89C-937F-1DA3-F377F6877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EB89E-4530-3632-3485-F481DB042ED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599713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056A-761D-1DBC-276A-2A46D153C03F}"/>
              </a:ext>
            </a:extLst>
          </p:cNvPr>
          <p:cNvSpPr>
            <a:spLocks noGrp="1"/>
          </p:cNvSpPr>
          <p:nvPr>
            <p:ph type="title"/>
          </p:nvPr>
        </p:nvSpPr>
        <p:spPr>
          <a:xfrm>
            <a:off x="2426629" y="2647504"/>
            <a:ext cx="11497032" cy="4405064"/>
          </a:xfrm>
        </p:spPr>
        <p:txBody>
          <a:bodyPr anchor="t">
            <a:normAutofit/>
          </a:bodyPr>
          <a:lstStyle>
            <a:lvl1pPr>
              <a:lnSpc>
                <a:spcPct val="110000"/>
              </a:lnSpc>
              <a:defRPr sz="5936"/>
            </a:lvl1pPr>
          </a:lstStyle>
          <a:p>
            <a:r>
              <a:rPr lang="en-US" dirty="0"/>
              <a:t>Click to edit Master title style</a:t>
            </a:r>
          </a:p>
        </p:txBody>
      </p:sp>
      <p:sp>
        <p:nvSpPr>
          <p:cNvPr id="3" name="Text Placeholder 2">
            <a:extLst>
              <a:ext uri="{FF2B5EF4-FFF2-40B4-BE49-F238E27FC236}">
                <a16:creationId xmlns:a16="http://schemas.microsoft.com/office/drawing/2014/main" id="{193904B3-6AC1-19D5-3EAE-2009A3B4CE65}"/>
              </a:ext>
            </a:extLst>
          </p:cNvPr>
          <p:cNvSpPr>
            <a:spLocks noGrp="1"/>
          </p:cNvSpPr>
          <p:nvPr>
            <p:ph type="body" idx="1"/>
          </p:nvPr>
        </p:nvSpPr>
        <p:spPr>
          <a:xfrm>
            <a:off x="2513013" y="9611221"/>
            <a:ext cx="9109670" cy="2247518"/>
          </a:xfrm>
        </p:spPr>
        <p:txBody>
          <a:bodyPr>
            <a:normAutofit/>
          </a:bodyPr>
          <a:lstStyle>
            <a:lvl1pPr marL="0" indent="0">
              <a:buNone/>
              <a:defRPr sz="2968">
                <a:solidFill>
                  <a:schemeClr val="tx1"/>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FA2A86D-493D-5BF6-8AA6-F1231E3BAE7D}"/>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5" name="Footer Placeholder 4">
            <a:extLst>
              <a:ext uri="{FF2B5EF4-FFF2-40B4-BE49-F238E27FC236}">
                <a16:creationId xmlns:a16="http://schemas.microsoft.com/office/drawing/2014/main" id="{79CCCD76-6623-164A-7BFA-207AFA057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64312-1F20-5486-62B0-A8BB8829D6CA}"/>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14" name="Straight Connector 13">
            <a:extLst>
              <a:ext uri="{FF2B5EF4-FFF2-40B4-BE49-F238E27FC236}">
                <a16:creationId xmlns:a16="http://schemas.microsoft.com/office/drawing/2014/main" id="{4703F1C9-9114-4426-6F07-F7FF9CCD5FC4}"/>
              </a:ext>
            </a:extLst>
          </p:cNvPr>
          <p:cNvCxnSpPr>
            <a:cxnSpLocks/>
          </p:cNvCxnSpPr>
          <p:nvPr/>
        </p:nvCxnSpPr>
        <p:spPr>
          <a:xfrm>
            <a:off x="2701489" y="8976211"/>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114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FC4C-4D16-E5A8-F934-8B158F6F273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9BDE54-F935-945D-3E4F-B659695E84DA}"/>
              </a:ext>
            </a:extLst>
          </p:cNvPr>
          <p:cNvSpPr>
            <a:spLocks noGrp="1"/>
          </p:cNvSpPr>
          <p:nvPr>
            <p:ph sz="half" idx="1"/>
          </p:nvPr>
        </p:nvSpPr>
        <p:spPr>
          <a:xfrm>
            <a:off x="1570633" y="4464055"/>
            <a:ext cx="8355767" cy="75981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28F3710-E06B-05DE-937A-C92E52569E34}"/>
              </a:ext>
            </a:extLst>
          </p:cNvPr>
          <p:cNvSpPr>
            <a:spLocks noGrp="1"/>
          </p:cNvSpPr>
          <p:nvPr>
            <p:ph sz="half" idx="2"/>
          </p:nvPr>
        </p:nvSpPr>
        <p:spPr>
          <a:xfrm>
            <a:off x="10177700" y="4464052"/>
            <a:ext cx="8355767" cy="7598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7302EFD-42D3-11C1-677E-0E478B93F7B2}"/>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6" name="Footer Placeholder 5">
            <a:extLst>
              <a:ext uri="{FF2B5EF4-FFF2-40B4-BE49-F238E27FC236}">
                <a16:creationId xmlns:a16="http://schemas.microsoft.com/office/drawing/2014/main" id="{224C2F08-0D93-B14B-6106-2925DF3E1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5DE81-F2AB-CCB9-8B68-5E4F31011FF8}"/>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689604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81B-4E36-1511-E9A7-8FB931B41FCF}"/>
              </a:ext>
            </a:extLst>
          </p:cNvPr>
          <p:cNvSpPr>
            <a:spLocks noGrp="1"/>
          </p:cNvSpPr>
          <p:nvPr>
            <p:ph type="title"/>
          </p:nvPr>
        </p:nvSpPr>
        <p:spPr>
          <a:xfrm>
            <a:off x="1570633" y="1962323"/>
            <a:ext cx="16962834" cy="175771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7FA73DE-183B-9473-20AD-2D3BFED8439F}"/>
              </a:ext>
            </a:extLst>
          </p:cNvPr>
          <p:cNvSpPr>
            <a:spLocks noGrp="1"/>
          </p:cNvSpPr>
          <p:nvPr>
            <p:ph type="body" idx="1"/>
          </p:nvPr>
        </p:nvSpPr>
        <p:spPr>
          <a:xfrm>
            <a:off x="1570635" y="4073414"/>
            <a:ext cx="8057346" cy="1153244"/>
          </a:xfrm>
        </p:spPr>
        <p:txBody>
          <a:bodyPr anchor="b">
            <a:normAutofit/>
          </a:bodyPr>
          <a:lstStyle>
            <a:lvl1pPr marL="0" indent="0">
              <a:buNone/>
              <a:defRPr sz="2968" b="0" cap="all" spc="495" baseline="0">
                <a:latin typeface="+mj-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D70FB3D-60AC-DEF2-4472-31B4E076CBCC}"/>
              </a:ext>
            </a:extLst>
          </p:cNvPr>
          <p:cNvSpPr>
            <a:spLocks noGrp="1"/>
          </p:cNvSpPr>
          <p:nvPr>
            <p:ph sz="half" idx="2"/>
          </p:nvPr>
        </p:nvSpPr>
        <p:spPr>
          <a:xfrm>
            <a:off x="1570635" y="5952069"/>
            <a:ext cx="8057346" cy="62930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6E5BDB-B29C-788F-E2FB-6C154E8FE82E}"/>
              </a:ext>
            </a:extLst>
          </p:cNvPr>
          <p:cNvSpPr>
            <a:spLocks noGrp="1"/>
          </p:cNvSpPr>
          <p:nvPr>
            <p:ph type="body" sz="quarter" idx="3"/>
          </p:nvPr>
        </p:nvSpPr>
        <p:spPr>
          <a:xfrm>
            <a:off x="10476120" y="4073414"/>
            <a:ext cx="8057346" cy="1153244"/>
          </a:xfrm>
        </p:spPr>
        <p:txBody>
          <a:bodyPr anchor="b">
            <a:normAutofit/>
          </a:bodyPr>
          <a:lstStyle>
            <a:lvl1pPr marL="0" indent="0">
              <a:buNone/>
              <a:defRPr sz="2968" b="0" cap="all" spc="495" baseline="0">
                <a:latin typeface="+mj-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513FF49-3276-24CA-BC81-FA92C0A9309A}"/>
              </a:ext>
            </a:extLst>
          </p:cNvPr>
          <p:cNvSpPr>
            <a:spLocks noGrp="1"/>
          </p:cNvSpPr>
          <p:nvPr>
            <p:ph sz="quarter" idx="4"/>
          </p:nvPr>
        </p:nvSpPr>
        <p:spPr>
          <a:xfrm>
            <a:off x="10476120" y="5952067"/>
            <a:ext cx="8057346" cy="62930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E8FA1C8-C196-9BE1-F603-3FC17EDD91F8}"/>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8" name="Footer Placeholder 7">
            <a:extLst>
              <a:ext uri="{FF2B5EF4-FFF2-40B4-BE49-F238E27FC236}">
                <a16:creationId xmlns:a16="http://schemas.microsoft.com/office/drawing/2014/main" id="{CFB79692-E142-E1D7-AD17-30C5F1365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0FCF2-7B78-2A2A-F878-58335FEA390C}"/>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11" name="Straight Connector 10">
            <a:extLst>
              <a:ext uri="{FF2B5EF4-FFF2-40B4-BE49-F238E27FC236}">
                <a16:creationId xmlns:a16="http://schemas.microsoft.com/office/drawing/2014/main" id="{BC2D0356-1ECF-682B-F87A-811BDD28B2CB}"/>
              </a:ext>
            </a:extLst>
          </p:cNvPr>
          <p:cNvCxnSpPr>
            <a:cxnSpLocks/>
          </p:cNvCxnSpPr>
          <p:nvPr/>
        </p:nvCxnSpPr>
        <p:spPr>
          <a:xfrm>
            <a:off x="1735551" y="5617784"/>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06CA06-9701-E645-C0A5-594B227B288F}"/>
              </a:ext>
            </a:extLst>
          </p:cNvPr>
          <p:cNvCxnSpPr>
            <a:cxnSpLocks/>
          </p:cNvCxnSpPr>
          <p:nvPr/>
        </p:nvCxnSpPr>
        <p:spPr>
          <a:xfrm>
            <a:off x="10612243" y="5617784"/>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506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2513012" y="1785620"/>
            <a:ext cx="16020455" cy="1934422"/>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EC2AA04-1E84-460C-F560-A228F930F0AF}"/>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4" name="Footer Placeholder 3">
            <a:extLst>
              <a:ext uri="{FF2B5EF4-FFF2-40B4-BE49-F238E27FC236}">
                <a16:creationId xmlns:a16="http://schemas.microsoft.com/office/drawing/2014/main" id="{24AB260E-3910-7D1B-5074-24F5F0AB5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020F1-A878-9B80-6B4F-7D71406BBF38}"/>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243404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7652D6-7AE9-3E3B-5C1B-2B4399B150D5}"/>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3" name="Footer Placeholder 2">
            <a:extLst>
              <a:ext uri="{FF2B5EF4-FFF2-40B4-BE49-F238E27FC236}">
                <a16:creationId xmlns:a16="http://schemas.microsoft.com/office/drawing/2014/main" id="{A9A7127E-2A63-6F45-4C40-83584363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FB79-D9D1-5381-0019-E24F8B4DAAB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40599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23B5-7DA9-0E4F-DA39-4624DB8A252E}"/>
              </a:ext>
            </a:extLst>
          </p:cNvPr>
          <p:cNvSpPr>
            <a:spLocks noGrp="1"/>
          </p:cNvSpPr>
          <p:nvPr>
            <p:ph type="title"/>
          </p:nvPr>
        </p:nvSpPr>
        <p:spPr>
          <a:xfrm>
            <a:off x="2513012" y="2673481"/>
            <a:ext cx="5386382" cy="4516734"/>
          </a:xfrm>
        </p:spPr>
        <p:txBody>
          <a:bodyPr anchor="b">
            <a:noAutofit/>
          </a:bodyPr>
          <a:lstStyle>
            <a:lvl1pPr>
              <a:defRPr sz="4617"/>
            </a:lvl1pPr>
          </a:lstStyle>
          <a:p>
            <a:r>
              <a:rPr lang="en-US" dirty="0"/>
              <a:t>Click to edit Master title style</a:t>
            </a:r>
          </a:p>
        </p:txBody>
      </p:sp>
      <p:sp>
        <p:nvSpPr>
          <p:cNvPr id="3" name="Content Placeholder 2">
            <a:extLst>
              <a:ext uri="{FF2B5EF4-FFF2-40B4-BE49-F238E27FC236}">
                <a16:creationId xmlns:a16="http://schemas.microsoft.com/office/drawing/2014/main" id="{B94A5E77-518A-1FB9-B473-E19CADE04669}"/>
              </a:ext>
            </a:extLst>
          </p:cNvPr>
          <p:cNvSpPr>
            <a:spLocks noGrp="1"/>
          </p:cNvSpPr>
          <p:nvPr>
            <p:ph idx="1"/>
          </p:nvPr>
        </p:nvSpPr>
        <p:spPr>
          <a:xfrm>
            <a:off x="9274440" y="1928222"/>
            <a:ext cx="9259028" cy="9517107"/>
          </a:xfrm>
        </p:spPr>
        <p:txBody>
          <a:bodyPr anchor="ctr">
            <a:normAutofit/>
          </a:bodyPr>
          <a:lstStyle>
            <a:lvl1pPr>
              <a:defRPr sz="3958"/>
            </a:lvl1pPr>
            <a:lvl2pPr>
              <a:defRPr sz="3298"/>
            </a:lvl2pPr>
            <a:lvl3pPr>
              <a:defRPr sz="2968"/>
            </a:lvl3pPr>
            <a:lvl4pPr>
              <a:defRPr sz="2638"/>
            </a:lvl4pPr>
            <a:lvl5pPr>
              <a:defRPr sz="263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365344F-7D06-2406-D113-D24587835D69}"/>
              </a:ext>
            </a:extLst>
          </p:cNvPr>
          <p:cNvSpPr>
            <a:spLocks noGrp="1"/>
          </p:cNvSpPr>
          <p:nvPr>
            <p:ph type="body" sz="half" idx="2"/>
          </p:nvPr>
        </p:nvSpPr>
        <p:spPr>
          <a:xfrm>
            <a:off x="2513012" y="7709178"/>
            <a:ext cx="5386382" cy="4653153"/>
          </a:xfrm>
        </p:spPr>
        <p:txBody>
          <a:bodyPr>
            <a:normAutofit/>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dirty="0"/>
              <a:t>Click to edit Master text styles</a:t>
            </a:r>
          </a:p>
        </p:txBody>
      </p:sp>
      <p:sp>
        <p:nvSpPr>
          <p:cNvPr id="5" name="Date Placeholder 4">
            <a:extLst>
              <a:ext uri="{FF2B5EF4-FFF2-40B4-BE49-F238E27FC236}">
                <a16:creationId xmlns:a16="http://schemas.microsoft.com/office/drawing/2014/main" id="{B22BE708-BAD0-A0A6-9332-9D2179E673FB}"/>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6" name="Footer Placeholder 5">
            <a:extLst>
              <a:ext uri="{FF2B5EF4-FFF2-40B4-BE49-F238E27FC236}">
                <a16:creationId xmlns:a16="http://schemas.microsoft.com/office/drawing/2014/main" id="{F8A70050-9362-4EC4-6B73-3A38445B7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DA991-8608-CAB4-33FA-03D380D2F060}"/>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48782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470650" y="7136"/>
            <a:ext cx="13256824"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sz="half" idx="2"/>
          </p:nvPr>
        </p:nvSpPr>
        <p:spPr>
          <a:xfrm>
            <a:off x="670525" y="3480304"/>
            <a:ext cx="8853170" cy="9341485"/>
          </a:xfrm>
          <a:prstGeom prst="rect">
            <a:avLst/>
          </a:prstGeom>
        </p:spPr>
        <p:txBody>
          <a:bodyPr wrap="square" lIns="0" tIns="0" rIns="0" bIns="0">
            <a:spAutoFit/>
          </a:bodyPr>
          <a:lstStyle>
            <a:lvl1pPr>
              <a:defRPr sz="2250" b="0" i="0">
                <a:solidFill>
                  <a:srgbClr val="334464"/>
                </a:solidFill>
                <a:latin typeface="Roboto"/>
                <a:cs typeface="Roboto"/>
              </a:defRPr>
            </a:lvl1pPr>
          </a:lstStyle>
          <a:p>
            <a:endParaRPr/>
          </a:p>
        </p:txBody>
      </p:sp>
      <p:sp>
        <p:nvSpPr>
          <p:cNvPr id="4" name="Holder 4"/>
          <p:cNvSpPr>
            <a:spLocks noGrp="1"/>
          </p:cNvSpPr>
          <p:nvPr>
            <p:ph sz="half" idx="3"/>
          </p:nvPr>
        </p:nvSpPr>
        <p:spPr>
          <a:xfrm>
            <a:off x="10353611" y="3080194"/>
            <a:ext cx="8745284" cy="88388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E2ADF3D-F4FA-4B24-8964-242F1B0233B2}" type="datetime1">
              <a:rPr lang="en-US" smtClean="0"/>
              <a:t>8/2/2023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B837-332D-9100-E007-7DE279481410}"/>
              </a:ext>
            </a:extLst>
          </p:cNvPr>
          <p:cNvSpPr>
            <a:spLocks noGrp="1"/>
          </p:cNvSpPr>
          <p:nvPr>
            <p:ph type="title"/>
          </p:nvPr>
        </p:nvSpPr>
        <p:spPr>
          <a:xfrm>
            <a:off x="2513012" y="2705490"/>
            <a:ext cx="5462245" cy="4499762"/>
          </a:xfrm>
        </p:spPr>
        <p:txBody>
          <a:bodyPr anchor="b">
            <a:normAutofit/>
          </a:bodyPr>
          <a:lstStyle>
            <a:lvl1pPr>
              <a:defRPr sz="4617"/>
            </a:lvl1pPr>
          </a:lstStyle>
          <a:p>
            <a:r>
              <a:rPr lang="en-US" dirty="0"/>
              <a:t>Click to edit Master title style</a:t>
            </a:r>
          </a:p>
        </p:txBody>
      </p:sp>
      <p:sp>
        <p:nvSpPr>
          <p:cNvPr id="3" name="Picture Placeholder 2">
            <a:extLst>
              <a:ext uri="{FF2B5EF4-FFF2-40B4-BE49-F238E27FC236}">
                <a16:creationId xmlns:a16="http://schemas.microsoft.com/office/drawing/2014/main" id="{3E0DE983-0B0E-07CC-8C57-4EA529E27D19}"/>
              </a:ext>
            </a:extLst>
          </p:cNvPr>
          <p:cNvSpPr>
            <a:spLocks noGrp="1"/>
          </p:cNvSpPr>
          <p:nvPr>
            <p:ph type="pic" idx="1"/>
          </p:nvPr>
        </p:nvSpPr>
        <p:spPr>
          <a:xfrm>
            <a:off x="9274440" y="1869323"/>
            <a:ext cx="8858516" cy="969070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44CAB867-3FC6-5007-61B0-D9B7E5B0CED6}"/>
              </a:ext>
            </a:extLst>
          </p:cNvPr>
          <p:cNvSpPr>
            <a:spLocks noGrp="1"/>
          </p:cNvSpPr>
          <p:nvPr>
            <p:ph type="body" sz="half" idx="2"/>
          </p:nvPr>
        </p:nvSpPr>
        <p:spPr>
          <a:xfrm>
            <a:off x="2513012" y="7729710"/>
            <a:ext cx="5462244" cy="3830321"/>
          </a:xfrm>
        </p:spPr>
        <p:txBody>
          <a:bodyPr>
            <a:normAutofit/>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dirty="0"/>
              <a:t>Click to edit Master text styles</a:t>
            </a:r>
          </a:p>
        </p:txBody>
      </p:sp>
      <p:sp>
        <p:nvSpPr>
          <p:cNvPr id="5" name="Date Placeholder 4">
            <a:extLst>
              <a:ext uri="{FF2B5EF4-FFF2-40B4-BE49-F238E27FC236}">
                <a16:creationId xmlns:a16="http://schemas.microsoft.com/office/drawing/2014/main" id="{86FC7E0F-BFE1-7134-163B-B777970B762A}"/>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6" name="Footer Placeholder 5">
            <a:extLst>
              <a:ext uri="{FF2B5EF4-FFF2-40B4-BE49-F238E27FC236}">
                <a16:creationId xmlns:a16="http://schemas.microsoft.com/office/drawing/2014/main" id="{AD395D0B-4F98-F3BE-FB23-22D8C5D41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B2E3D-2188-B7A9-0ECE-978147358479}"/>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895278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4143-3C41-D626-8F64-36A9C9F1A606}"/>
              </a:ext>
            </a:extLst>
          </p:cNvPr>
          <p:cNvSpPr>
            <a:spLocks noGrp="1"/>
          </p:cNvSpPr>
          <p:nvPr>
            <p:ph type="title"/>
          </p:nvPr>
        </p:nvSpPr>
        <p:spPr>
          <a:xfrm>
            <a:off x="1570634" y="1785620"/>
            <a:ext cx="16428227" cy="19344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2C4FB-B560-A0FC-6435-952981BC9A1D}"/>
              </a:ext>
            </a:extLst>
          </p:cNvPr>
          <p:cNvSpPr>
            <a:spLocks noGrp="1"/>
          </p:cNvSpPr>
          <p:nvPr>
            <p:ph type="body" orient="vert" idx="1"/>
          </p:nvPr>
        </p:nvSpPr>
        <p:spPr>
          <a:xfrm>
            <a:off x="1570634" y="4464045"/>
            <a:ext cx="16428227" cy="759819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87CEC4F-0A90-11E2-E43E-B9E765AFBD3A}"/>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5" name="Footer Placeholder 4">
            <a:extLst>
              <a:ext uri="{FF2B5EF4-FFF2-40B4-BE49-F238E27FC236}">
                <a16:creationId xmlns:a16="http://schemas.microsoft.com/office/drawing/2014/main" id="{51B2A5B4-1D77-B0AC-49E7-CAE9556B1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96EF9-2FDA-8E87-D546-8840CEBF038C}"/>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65872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085AB7-38B3-7F80-0B2D-7960F5637521}"/>
              </a:ext>
            </a:extLst>
          </p:cNvPr>
          <p:cNvSpPr>
            <a:spLocks noGrp="1"/>
          </p:cNvSpPr>
          <p:nvPr>
            <p:ph type="title" orient="vert"/>
          </p:nvPr>
        </p:nvSpPr>
        <p:spPr>
          <a:xfrm>
            <a:off x="15210837" y="2055148"/>
            <a:ext cx="2920787" cy="960191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B5ADBDC3-E9EA-8699-B2E4-4C7784455BA8}"/>
              </a:ext>
            </a:extLst>
          </p:cNvPr>
          <p:cNvSpPr>
            <a:spLocks noGrp="1"/>
          </p:cNvSpPr>
          <p:nvPr>
            <p:ph type="body" orient="vert" idx="1"/>
          </p:nvPr>
        </p:nvSpPr>
        <p:spPr>
          <a:xfrm>
            <a:off x="1659536" y="2055150"/>
            <a:ext cx="12982320" cy="960191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1DBEDE-3A67-6FCA-25F3-B91F7C82ED89}"/>
              </a:ext>
            </a:extLst>
          </p:cNvPr>
          <p:cNvSpPr>
            <a:spLocks noGrp="1"/>
          </p:cNvSpPr>
          <p:nvPr>
            <p:ph type="dt" sz="half" idx="10"/>
          </p:nvPr>
        </p:nvSpPr>
        <p:spPr/>
        <p:txBody>
          <a:bodyPr/>
          <a:lstStyle/>
          <a:p>
            <a:fld id="{9D0D92BC-42A9-434B-8530-ADBF4485E407}" type="datetimeFigureOut">
              <a:rPr lang="en-US" smtClean="0"/>
              <a:t>8/2/2023</a:t>
            </a:fld>
            <a:endParaRPr lang="en-US"/>
          </a:p>
        </p:txBody>
      </p:sp>
      <p:sp>
        <p:nvSpPr>
          <p:cNvPr id="5" name="Footer Placeholder 4">
            <a:extLst>
              <a:ext uri="{FF2B5EF4-FFF2-40B4-BE49-F238E27FC236}">
                <a16:creationId xmlns:a16="http://schemas.microsoft.com/office/drawing/2014/main" id="{BB9EFF51-4318-20EA-3A3A-8FE203B1A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D9703-5BAD-DE95-98D9-0F30E7C0937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14908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29148" y="7136"/>
            <a:ext cx="14098326"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8147C80-8C2B-4A3B-8CB9-CF0F35AA61F0}" type="datetime1">
              <a:rPr lang="en-US" smtClean="0"/>
              <a:t>8/2/2023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0E9E3B3-D7B6-4F2C-97AB-7653413CC7FB}" type="datetime1">
              <a:rPr lang="en-US" smtClean="0"/>
              <a:t>8/2/2023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60755E3-E38A-7746-B350-B2B27EB51D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66338" y="11057122"/>
            <a:ext cx="3571424" cy="2109000"/>
          </a:xfrm>
          <a:prstGeom prst="rect">
            <a:avLst/>
          </a:prstGeom>
        </p:spPr>
      </p:pic>
      <p:sp>
        <p:nvSpPr>
          <p:cNvPr id="13" name="Titre 1">
            <a:extLst>
              <a:ext uri="{FF2B5EF4-FFF2-40B4-BE49-F238E27FC236}">
                <a16:creationId xmlns:a16="http://schemas.microsoft.com/office/drawing/2014/main" id="{482996B8-7758-924F-95A7-EA63DDAB75B5}"/>
              </a:ext>
            </a:extLst>
          </p:cNvPr>
          <p:cNvSpPr>
            <a:spLocks noGrp="1"/>
          </p:cNvSpPr>
          <p:nvPr>
            <p:ph type="title" hasCustomPrompt="1"/>
          </p:nvPr>
        </p:nvSpPr>
        <p:spPr>
          <a:xfrm>
            <a:off x="1832234" y="2014414"/>
            <a:ext cx="16439633" cy="2588530"/>
          </a:xfrm>
          <a:prstGeom prst="rect">
            <a:avLst/>
          </a:prstGeom>
        </p:spPr>
        <p:txBody>
          <a:bodyPr>
            <a:normAutofit/>
          </a:bodyPr>
          <a:lstStyle>
            <a:lvl1pPr algn="ctr">
              <a:defRPr sz="9894">
                <a:solidFill>
                  <a:schemeClr val="bg1"/>
                </a:solidFill>
                <a:latin typeface="+mj-lt"/>
              </a:defRPr>
            </a:lvl1pPr>
          </a:lstStyle>
          <a:p>
            <a:r>
              <a:rPr lang="fr-FR"/>
              <a:t>TITLE</a:t>
            </a:r>
          </a:p>
        </p:txBody>
      </p:sp>
      <p:sp>
        <p:nvSpPr>
          <p:cNvPr id="14" name="Espace réservé du texte 2">
            <a:extLst>
              <a:ext uri="{FF2B5EF4-FFF2-40B4-BE49-F238E27FC236}">
                <a16:creationId xmlns:a16="http://schemas.microsoft.com/office/drawing/2014/main" id="{9FD3C252-914E-9945-8B43-6C3ECB129EBD}"/>
              </a:ext>
            </a:extLst>
          </p:cNvPr>
          <p:cNvSpPr>
            <a:spLocks noGrp="1"/>
          </p:cNvSpPr>
          <p:nvPr>
            <p:ph type="body" idx="1" hasCustomPrompt="1"/>
          </p:nvPr>
        </p:nvSpPr>
        <p:spPr>
          <a:xfrm>
            <a:off x="1832234" y="4602944"/>
            <a:ext cx="16439633" cy="2929532"/>
          </a:xfrm>
          <a:prstGeom prst="rect">
            <a:avLst/>
          </a:prstGeom>
        </p:spPr>
        <p:txBody>
          <a:bodyPr>
            <a:normAutofit/>
          </a:bodyPr>
          <a:lstStyle>
            <a:lvl1pPr marL="0" indent="0" algn="ctr">
              <a:buNone/>
              <a:defRPr sz="3958" i="1">
                <a:solidFill>
                  <a:schemeClr val="bg1"/>
                </a:solidFill>
                <a:latin typeface="+mj-lt"/>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fr-FR"/>
              <a:t>Modifier les styles du texte du masque </a:t>
            </a:r>
          </a:p>
        </p:txBody>
      </p:sp>
    </p:spTree>
    <p:extLst>
      <p:ext uri="{BB962C8B-B14F-4D97-AF65-F5344CB8AC3E}">
        <p14:creationId xmlns:p14="http://schemas.microsoft.com/office/powerpoint/2010/main" val="287816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COLOMNS BULLET POI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2C321-3E99-214E-B3C1-D7EA7969B134}"/>
              </a:ext>
            </a:extLst>
          </p:cNvPr>
          <p:cNvSpPr>
            <a:spLocks noGrp="1"/>
          </p:cNvSpPr>
          <p:nvPr>
            <p:ph type="title" hasCustomPrompt="1"/>
          </p:nvPr>
        </p:nvSpPr>
        <p:spPr>
          <a:xfrm>
            <a:off x="1384776" y="713009"/>
            <a:ext cx="17339786" cy="961802"/>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30AFD6D3-5F3F-0C4B-BB45-EA233823B7BD}"/>
              </a:ext>
            </a:extLst>
          </p:cNvPr>
          <p:cNvSpPr>
            <a:spLocks noGrp="1"/>
          </p:cNvSpPr>
          <p:nvPr>
            <p:ph type="body" idx="1" hasCustomPrompt="1"/>
          </p:nvPr>
        </p:nvSpPr>
        <p:spPr>
          <a:xfrm>
            <a:off x="1384776" y="3911127"/>
            <a:ext cx="8011439" cy="1218154"/>
          </a:xfrm>
          <a:prstGeom prst="rect">
            <a:avLst/>
          </a:prstGeom>
        </p:spPr>
        <p:txBody>
          <a:bodyPr anchor="b"/>
          <a:lstStyle>
            <a:lvl1pPr marL="0" indent="0">
              <a:buNone/>
              <a:defRPr sz="3958" b="0">
                <a:solidFill>
                  <a:srgbClr val="0033A0"/>
                </a:solidFill>
                <a:latin typeface="+mn-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fr-FR"/>
              <a:t>MODIFIER LES STYLES DU TEXTE DU MASQUE</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6419" y="12291426"/>
            <a:ext cx="2991263" cy="806122"/>
          </a:xfrm>
          <a:prstGeom prst="rect">
            <a:avLst/>
          </a:prstGeom>
        </p:spPr>
      </p:pic>
      <p:sp>
        <p:nvSpPr>
          <p:cNvPr id="8" name="Espace réservé du contenu 2">
            <a:extLst>
              <a:ext uri="{FF2B5EF4-FFF2-40B4-BE49-F238E27FC236}">
                <a16:creationId xmlns:a16="http://schemas.microsoft.com/office/drawing/2014/main" id="{8673CAF2-56B5-5E40-9BAF-D3D120DCCCC2}"/>
              </a:ext>
            </a:extLst>
          </p:cNvPr>
          <p:cNvSpPr>
            <a:spLocks noGrp="1"/>
          </p:cNvSpPr>
          <p:nvPr>
            <p:ph sz="half" idx="10"/>
          </p:nvPr>
        </p:nvSpPr>
        <p:spPr>
          <a:xfrm>
            <a:off x="1382158" y="5348107"/>
            <a:ext cx="8014058" cy="138499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2">
            <a:extLst>
              <a:ext uri="{FF2B5EF4-FFF2-40B4-BE49-F238E27FC236}">
                <a16:creationId xmlns:a16="http://schemas.microsoft.com/office/drawing/2014/main" id="{B189EC70-CD90-A243-9D22-146F01B2DEA4}"/>
              </a:ext>
            </a:extLst>
          </p:cNvPr>
          <p:cNvSpPr>
            <a:spLocks noGrp="1"/>
          </p:cNvSpPr>
          <p:nvPr>
            <p:ph type="body" idx="11" hasCustomPrompt="1"/>
          </p:nvPr>
        </p:nvSpPr>
        <p:spPr>
          <a:xfrm>
            <a:off x="10707439" y="3911127"/>
            <a:ext cx="8011439" cy="1218154"/>
          </a:xfrm>
          <a:prstGeom prst="rect">
            <a:avLst/>
          </a:prstGeom>
        </p:spPr>
        <p:txBody>
          <a:bodyPr anchor="b"/>
          <a:lstStyle>
            <a:lvl1pPr marL="0" indent="0">
              <a:buNone/>
              <a:defRPr sz="3958" b="0">
                <a:solidFill>
                  <a:srgbClr val="0033A0"/>
                </a:solidFill>
                <a:latin typeface="+mn-lt"/>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fr-FR"/>
              <a:t>MODIFIER LES STYLES DU TEXTE DU MASQUE</a:t>
            </a:r>
          </a:p>
        </p:txBody>
      </p:sp>
      <p:sp>
        <p:nvSpPr>
          <p:cNvPr id="11" name="Espace réservé du contenu 2">
            <a:extLst>
              <a:ext uri="{FF2B5EF4-FFF2-40B4-BE49-F238E27FC236}">
                <a16:creationId xmlns:a16="http://schemas.microsoft.com/office/drawing/2014/main" id="{D4949B8A-D5C6-534C-9C33-C53B816160D0}"/>
              </a:ext>
            </a:extLst>
          </p:cNvPr>
          <p:cNvSpPr>
            <a:spLocks noGrp="1"/>
          </p:cNvSpPr>
          <p:nvPr>
            <p:ph sz="half" idx="12"/>
          </p:nvPr>
        </p:nvSpPr>
        <p:spPr>
          <a:xfrm>
            <a:off x="10704821" y="5348107"/>
            <a:ext cx="8014058" cy="138499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705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5"/>
        <p:cNvGrpSpPr/>
        <p:nvPr/>
      </p:nvGrpSpPr>
      <p:grpSpPr>
        <a:xfrm>
          <a:off x="0" y="0"/>
          <a:ext cx="0" cy="0"/>
          <a:chOff x="0" y="0"/>
          <a:chExt cx="0" cy="0"/>
        </a:xfrm>
      </p:grpSpPr>
      <p:sp>
        <p:nvSpPr>
          <p:cNvPr id="16" name="Google Shape;16;p26"/>
          <p:cNvSpPr txBox="1"/>
          <p:nvPr/>
        </p:nvSpPr>
        <p:spPr>
          <a:xfrm>
            <a:off x="0" y="4289051"/>
            <a:ext cx="20104100" cy="3852305"/>
          </a:xfrm>
          <a:prstGeom prst="rect">
            <a:avLst/>
          </a:prstGeom>
          <a:gradFill>
            <a:gsLst>
              <a:gs pos="0">
                <a:srgbClr val="009740"/>
              </a:gs>
              <a:gs pos="85000">
                <a:srgbClr val="78BF3F"/>
              </a:gs>
              <a:gs pos="100000">
                <a:srgbClr val="8DC63F"/>
              </a:gs>
            </a:gsLst>
            <a:lin ang="0" scaled="0"/>
          </a:gradFill>
          <a:ln>
            <a:noFill/>
          </a:ln>
        </p:spPr>
        <p:txBody>
          <a:bodyPr spcFirstLastPara="1" wrap="square" lIns="150756" tIns="75357" rIns="150756" bIns="75357" anchor="ctr" anchorCtr="0">
            <a:noAutofit/>
          </a:bodyPr>
          <a:lstStyle/>
          <a:p>
            <a:pPr marL="557576" marR="0" lvl="0" indent="0" algn="l" rtl="0">
              <a:spcBef>
                <a:spcPts val="0"/>
              </a:spcBef>
              <a:spcAft>
                <a:spcPts val="0"/>
              </a:spcAft>
              <a:buNone/>
            </a:pPr>
            <a:endParaRPr sz="4617" b="1" i="0" u="none" strike="noStrike" cap="none">
              <a:solidFill>
                <a:schemeClr val="lt1"/>
              </a:solidFill>
              <a:latin typeface="Arial"/>
              <a:ea typeface="Arial"/>
              <a:cs typeface="Arial"/>
              <a:sym typeface="Arial"/>
            </a:endParaRPr>
          </a:p>
        </p:txBody>
      </p:sp>
      <p:sp>
        <p:nvSpPr>
          <p:cNvPr id="17" name="Google Shape;17;p26"/>
          <p:cNvSpPr txBox="1">
            <a:spLocks noGrp="1"/>
          </p:cNvSpPr>
          <p:nvPr>
            <p:ph type="dt" idx="10"/>
          </p:nvPr>
        </p:nvSpPr>
        <p:spPr>
          <a:xfrm>
            <a:off x="1382157" y="12412548"/>
            <a:ext cx="4523423" cy="7130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ftr" idx="11"/>
          </p:nvPr>
        </p:nvSpPr>
        <p:spPr>
          <a:xfrm>
            <a:off x="6659483" y="12412548"/>
            <a:ext cx="6785134" cy="7130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3953109" y="9076902"/>
            <a:ext cx="12807354" cy="209116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649"/>
              </a:spcBef>
              <a:spcAft>
                <a:spcPts val="0"/>
              </a:spcAft>
              <a:buClr>
                <a:schemeClr val="dk1"/>
              </a:buClr>
              <a:buSzPts val="2800"/>
              <a:buNone/>
              <a:defRPr b="1">
                <a:latin typeface="Times New Roman" panose="02020603050405020304" pitchFamily="18" charset="0"/>
                <a:cs typeface="Times New Roman" panose="02020603050405020304" pitchFamily="18" charset="0"/>
              </a:defRPr>
            </a:lvl1pPr>
            <a:lvl2pPr lvl="1" algn="l">
              <a:lnSpc>
                <a:spcPct val="90000"/>
              </a:lnSpc>
              <a:spcBef>
                <a:spcPts val="824"/>
              </a:spcBef>
              <a:spcAft>
                <a:spcPts val="0"/>
              </a:spcAft>
              <a:buClr>
                <a:schemeClr val="dk1"/>
              </a:buClr>
              <a:buSzPts val="1800"/>
              <a:buChar char="•"/>
              <a:defRPr/>
            </a:lvl2pPr>
            <a:lvl3pPr lvl="2" algn="l">
              <a:lnSpc>
                <a:spcPct val="90000"/>
              </a:lnSpc>
              <a:spcBef>
                <a:spcPts val="824"/>
              </a:spcBef>
              <a:spcAft>
                <a:spcPts val="0"/>
              </a:spcAft>
              <a:buClr>
                <a:schemeClr val="dk1"/>
              </a:buClr>
              <a:buSzPts val="1800"/>
              <a:buChar char="•"/>
              <a:defRPr/>
            </a:lvl3pPr>
            <a:lvl4pPr lvl="3" algn="l">
              <a:lnSpc>
                <a:spcPct val="90000"/>
              </a:lnSpc>
              <a:spcBef>
                <a:spcPts val="824"/>
              </a:spcBef>
              <a:spcAft>
                <a:spcPts val="0"/>
              </a:spcAft>
              <a:buClr>
                <a:schemeClr val="dk1"/>
              </a:buClr>
              <a:buSzPts val="1800"/>
              <a:buChar char="•"/>
              <a:defRPr/>
            </a:lvl4pPr>
            <a:lvl5pPr lvl="4" algn="l">
              <a:lnSpc>
                <a:spcPct val="90000"/>
              </a:lnSpc>
              <a:spcBef>
                <a:spcPts val="824"/>
              </a:spcBef>
              <a:spcAft>
                <a:spcPts val="0"/>
              </a:spcAft>
              <a:buClr>
                <a:schemeClr val="dk1"/>
              </a:buClr>
              <a:buSzPts val="1800"/>
              <a:buChar char="•"/>
              <a:defRPr/>
            </a:lvl5pPr>
            <a:lvl6pPr lvl="5" algn="l">
              <a:lnSpc>
                <a:spcPct val="90000"/>
              </a:lnSpc>
              <a:spcBef>
                <a:spcPts val="824"/>
              </a:spcBef>
              <a:spcAft>
                <a:spcPts val="0"/>
              </a:spcAft>
              <a:buClr>
                <a:schemeClr val="dk1"/>
              </a:buClr>
              <a:buSzPts val="1800"/>
              <a:buChar char="•"/>
              <a:defRPr/>
            </a:lvl6pPr>
            <a:lvl7pPr lvl="6" algn="l">
              <a:lnSpc>
                <a:spcPct val="90000"/>
              </a:lnSpc>
              <a:spcBef>
                <a:spcPts val="824"/>
              </a:spcBef>
              <a:spcAft>
                <a:spcPts val="0"/>
              </a:spcAft>
              <a:buClr>
                <a:schemeClr val="dk1"/>
              </a:buClr>
              <a:buSzPts val="1800"/>
              <a:buChar char="•"/>
              <a:defRPr/>
            </a:lvl7pPr>
            <a:lvl8pPr lvl="7" algn="l">
              <a:lnSpc>
                <a:spcPct val="90000"/>
              </a:lnSpc>
              <a:spcBef>
                <a:spcPts val="824"/>
              </a:spcBef>
              <a:spcAft>
                <a:spcPts val="0"/>
              </a:spcAft>
              <a:buClr>
                <a:schemeClr val="dk1"/>
              </a:buClr>
              <a:buSzPts val="1800"/>
              <a:buChar char="•"/>
              <a:defRPr/>
            </a:lvl8pPr>
            <a:lvl9pPr lvl="8" algn="l">
              <a:lnSpc>
                <a:spcPct val="90000"/>
              </a:lnSpc>
              <a:spcBef>
                <a:spcPts val="824"/>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2199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28"/>
          <p:cNvSpPr txBox="1">
            <a:spLocks noGrp="1"/>
          </p:cNvSpPr>
          <p:nvPr>
            <p:ph type="body" idx="1"/>
          </p:nvPr>
        </p:nvSpPr>
        <p:spPr>
          <a:xfrm>
            <a:off x="593984" y="2741557"/>
            <a:ext cx="18938976" cy="9320679"/>
          </a:xfrm>
          <a:prstGeom prst="rect">
            <a:avLst/>
          </a:prstGeom>
          <a:noFill/>
          <a:ln>
            <a:noFill/>
          </a:ln>
        </p:spPr>
        <p:txBody>
          <a:bodyPr spcFirstLastPara="1" wrap="square" lIns="91425" tIns="45700" rIns="91425" bIns="45700" anchor="t" anchorCtr="0">
            <a:normAutofit/>
          </a:bodyPr>
          <a:lstStyle>
            <a:lvl1pPr marL="662301" lvl="0" indent="-476437" algn="l">
              <a:lnSpc>
                <a:spcPct val="90000"/>
              </a:lnSpc>
              <a:spcBef>
                <a:spcPts val="1649"/>
              </a:spcBef>
              <a:spcAft>
                <a:spcPts val="0"/>
              </a:spcAft>
              <a:buClr>
                <a:schemeClr val="dk1"/>
              </a:buClr>
              <a:buSzPts val="1800"/>
              <a:buFont typeface="Wingdings" panose="05000000000000000000" pitchFamily="2" charset="2"/>
              <a:buChar char="§"/>
              <a:defRPr>
                <a:latin typeface="Univers Condensed Light" panose="020B0306020202040204" pitchFamily="34" charset="0"/>
                <a:cs typeface="Times New Roman" panose="02020603050405020304" pitchFamily="18" charset="0"/>
              </a:defRPr>
            </a:lvl1pPr>
            <a:lvl2pPr marL="1507808" lvl="1" indent="-565427" algn="l">
              <a:lnSpc>
                <a:spcPct val="90000"/>
              </a:lnSpc>
              <a:spcBef>
                <a:spcPts val="824"/>
              </a:spcBef>
              <a:spcAft>
                <a:spcPts val="0"/>
              </a:spcAft>
              <a:buClr>
                <a:schemeClr val="dk1"/>
              </a:buClr>
              <a:buSzPts val="1800"/>
              <a:buChar char="•"/>
              <a:defRPr/>
            </a:lvl2pPr>
            <a:lvl3pPr marL="2261712" lvl="2" indent="-565427" algn="l">
              <a:lnSpc>
                <a:spcPct val="90000"/>
              </a:lnSpc>
              <a:spcBef>
                <a:spcPts val="824"/>
              </a:spcBef>
              <a:spcAft>
                <a:spcPts val="0"/>
              </a:spcAft>
              <a:buClr>
                <a:schemeClr val="dk1"/>
              </a:buClr>
              <a:buSzPts val="1800"/>
              <a:buChar char="•"/>
              <a:defRPr/>
            </a:lvl3pPr>
            <a:lvl4pPr marL="3015615" lvl="3" indent="-565427" algn="l">
              <a:lnSpc>
                <a:spcPct val="90000"/>
              </a:lnSpc>
              <a:spcBef>
                <a:spcPts val="824"/>
              </a:spcBef>
              <a:spcAft>
                <a:spcPts val="0"/>
              </a:spcAft>
              <a:buClr>
                <a:schemeClr val="dk1"/>
              </a:buClr>
              <a:buSzPts val="1800"/>
              <a:buChar char="•"/>
              <a:defRPr/>
            </a:lvl4pPr>
            <a:lvl5pPr marL="3769520" lvl="4" indent="-565427" algn="l">
              <a:lnSpc>
                <a:spcPct val="90000"/>
              </a:lnSpc>
              <a:spcBef>
                <a:spcPts val="824"/>
              </a:spcBef>
              <a:spcAft>
                <a:spcPts val="0"/>
              </a:spcAft>
              <a:buClr>
                <a:schemeClr val="dk1"/>
              </a:buClr>
              <a:buSzPts val="1800"/>
              <a:buChar char="•"/>
              <a:defRPr/>
            </a:lvl5pPr>
            <a:lvl6pPr marL="4523423" lvl="5" indent="-565427" algn="l">
              <a:lnSpc>
                <a:spcPct val="90000"/>
              </a:lnSpc>
              <a:spcBef>
                <a:spcPts val="824"/>
              </a:spcBef>
              <a:spcAft>
                <a:spcPts val="0"/>
              </a:spcAft>
              <a:buClr>
                <a:schemeClr val="dk1"/>
              </a:buClr>
              <a:buSzPts val="1800"/>
              <a:buChar char="•"/>
              <a:defRPr/>
            </a:lvl6pPr>
            <a:lvl7pPr marL="5277328" lvl="6" indent="-565427" algn="l">
              <a:lnSpc>
                <a:spcPct val="90000"/>
              </a:lnSpc>
              <a:spcBef>
                <a:spcPts val="824"/>
              </a:spcBef>
              <a:spcAft>
                <a:spcPts val="0"/>
              </a:spcAft>
              <a:buClr>
                <a:schemeClr val="dk1"/>
              </a:buClr>
              <a:buSzPts val="1800"/>
              <a:buChar char="•"/>
              <a:defRPr/>
            </a:lvl7pPr>
            <a:lvl8pPr marL="6031232" lvl="7" indent="-565427" algn="l">
              <a:lnSpc>
                <a:spcPct val="90000"/>
              </a:lnSpc>
              <a:spcBef>
                <a:spcPts val="824"/>
              </a:spcBef>
              <a:spcAft>
                <a:spcPts val="0"/>
              </a:spcAft>
              <a:buClr>
                <a:schemeClr val="dk1"/>
              </a:buClr>
              <a:buSzPts val="1800"/>
              <a:buChar char="•"/>
              <a:defRPr/>
            </a:lvl8pPr>
            <a:lvl9pPr marL="6785135" lvl="8" indent="-565427" algn="l">
              <a:lnSpc>
                <a:spcPct val="90000"/>
              </a:lnSpc>
              <a:spcBef>
                <a:spcPts val="824"/>
              </a:spcBef>
              <a:spcAft>
                <a:spcPts val="0"/>
              </a:spcAft>
              <a:buClr>
                <a:schemeClr val="dk1"/>
              </a:buClr>
              <a:buSzPts val="1800"/>
              <a:buChar char="•"/>
              <a:defRPr/>
            </a:lvl9pPr>
          </a:lstStyle>
          <a:p>
            <a:endParaRPr dirty="0"/>
          </a:p>
        </p:txBody>
      </p:sp>
      <p:sp>
        <p:nvSpPr>
          <p:cNvPr id="26" name="Google Shape;26;p28"/>
          <p:cNvSpPr txBox="1">
            <a:spLocks noGrp="1"/>
          </p:cNvSpPr>
          <p:nvPr>
            <p:ph type="dt" idx="10"/>
          </p:nvPr>
        </p:nvSpPr>
        <p:spPr>
          <a:xfrm>
            <a:off x="1382157" y="12412548"/>
            <a:ext cx="4523423" cy="7130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6659483" y="12412548"/>
            <a:ext cx="6785134" cy="7130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14198520" y="12412548"/>
            <a:ext cx="4523423" cy="7130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9" name="Google Shape;29;p28"/>
          <p:cNvSpPr txBox="1"/>
          <p:nvPr/>
        </p:nvSpPr>
        <p:spPr>
          <a:xfrm>
            <a:off x="0" y="-185520"/>
            <a:ext cx="20104100" cy="1633233"/>
          </a:xfrm>
          <a:prstGeom prst="rect">
            <a:avLst/>
          </a:prstGeom>
          <a:gradFill>
            <a:gsLst>
              <a:gs pos="0">
                <a:srgbClr val="009740"/>
              </a:gs>
              <a:gs pos="85000">
                <a:srgbClr val="78BF3F"/>
              </a:gs>
              <a:gs pos="100000">
                <a:srgbClr val="8DC63F"/>
              </a:gs>
            </a:gsLst>
            <a:lin ang="0" scaled="0"/>
          </a:gradFill>
          <a:ln>
            <a:noFill/>
          </a:ln>
        </p:spPr>
        <p:txBody>
          <a:bodyPr spcFirstLastPara="1" wrap="square" lIns="150756" tIns="75357" rIns="150756" bIns="75357" anchor="ctr" anchorCtr="0">
            <a:noAutofit/>
          </a:bodyPr>
          <a:lstStyle/>
          <a:p>
            <a:pPr marL="557576" marR="0" lvl="0" indent="0" algn="l" rtl="0">
              <a:spcBef>
                <a:spcPts val="0"/>
              </a:spcBef>
              <a:spcAft>
                <a:spcPts val="0"/>
              </a:spcAft>
              <a:buNone/>
            </a:pPr>
            <a:endParaRPr sz="4617" b="1" i="0" u="none" strike="noStrike" cap="none">
              <a:solidFill>
                <a:schemeClr val="lt1"/>
              </a:solidFill>
              <a:latin typeface="Arial"/>
              <a:ea typeface="Arial"/>
              <a:cs typeface="Arial"/>
              <a:sym typeface="Arial"/>
            </a:endParaRPr>
          </a:p>
        </p:txBody>
      </p:sp>
      <p:sp>
        <p:nvSpPr>
          <p:cNvPr id="31" name="Google Shape;31;p28"/>
          <p:cNvSpPr txBox="1">
            <a:spLocks noGrp="1"/>
          </p:cNvSpPr>
          <p:nvPr>
            <p:ph type="title"/>
          </p:nvPr>
        </p:nvSpPr>
        <p:spPr>
          <a:xfrm>
            <a:off x="411220" y="41045"/>
            <a:ext cx="18815414" cy="12660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latin typeface="Univers Condensed Light" panose="020B0306020202040204" pitchFamily="34"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 name="Picture 8" descr="A picture containing drawing, plate&#10;&#10;Description automatically generated">
            <a:extLst>
              <a:ext uri="{FF2B5EF4-FFF2-40B4-BE49-F238E27FC236}">
                <a16:creationId xmlns:a16="http://schemas.microsoft.com/office/drawing/2014/main" id="{9E72F3A4-DA7E-4763-B974-E81940EA4528}"/>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76368" y="12425749"/>
            <a:ext cx="1085166" cy="713008"/>
          </a:xfrm>
          <a:prstGeom prst="rect">
            <a:avLst/>
          </a:prstGeom>
        </p:spPr>
      </p:pic>
    </p:spTree>
    <p:extLst>
      <p:ext uri="{BB962C8B-B14F-4D97-AF65-F5344CB8AC3E}">
        <p14:creationId xmlns:p14="http://schemas.microsoft.com/office/powerpoint/2010/main" val="207865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97394" y="7136"/>
            <a:ext cx="9530080" cy="1727835"/>
          </a:xfrm>
          <a:prstGeom prst="rect">
            <a:avLst/>
          </a:prstGeom>
        </p:spPr>
        <p:txBody>
          <a:bodyPr wrap="square" lIns="0" tIns="0" rIns="0" bIns="0">
            <a:spAutoFit/>
          </a:bodyPr>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a:xfrm>
            <a:off x="1005205" y="3080194"/>
            <a:ext cx="18093690" cy="88388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2454700"/>
            <a:ext cx="6433312" cy="6696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54700"/>
            <a:ext cx="4623943" cy="669607"/>
          </a:xfrm>
          <a:prstGeom prst="rect">
            <a:avLst/>
          </a:prstGeom>
        </p:spPr>
        <p:txBody>
          <a:bodyPr wrap="square" lIns="0" tIns="0" rIns="0" bIns="0">
            <a:spAutoFit/>
          </a:bodyPr>
          <a:lstStyle>
            <a:lvl1pPr algn="l">
              <a:defRPr>
                <a:solidFill>
                  <a:schemeClr val="tx1">
                    <a:tint val="75000"/>
                  </a:schemeClr>
                </a:solidFill>
              </a:defRPr>
            </a:lvl1pPr>
          </a:lstStyle>
          <a:p>
            <a:fld id="{35183AB4-F84D-408C-811A-CA881C81A6BE}" type="datetime1">
              <a:rPr lang="en-US" smtClean="0"/>
              <a:t>8/2/2023</a:t>
            </a:fld>
            <a:endParaRPr lang="en-US"/>
          </a:p>
        </p:txBody>
      </p:sp>
      <p:sp>
        <p:nvSpPr>
          <p:cNvPr id="6" name="Holder 6"/>
          <p:cNvSpPr>
            <a:spLocks noGrp="1"/>
          </p:cNvSpPr>
          <p:nvPr>
            <p:ph type="sldNum" sz="quarter" idx="7"/>
          </p:nvPr>
        </p:nvSpPr>
        <p:spPr>
          <a:xfrm>
            <a:off x="14474953" y="12454700"/>
            <a:ext cx="4623943" cy="6696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2701487" y="1339215"/>
            <a:ext cx="14701126" cy="267843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2701489" y="4017646"/>
            <a:ext cx="14701126" cy="80791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2076908" y="3018878"/>
            <a:ext cx="5469971" cy="602076"/>
          </a:xfrm>
          <a:prstGeom prst="rect">
            <a:avLst/>
          </a:prstGeom>
        </p:spPr>
        <p:txBody>
          <a:bodyPr vert="horz" lIns="91440" tIns="45720" rIns="91440" bIns="45720" rtlCol="0" anchor="ctr"/>
          <a:lstStyle>
            <a:lvl1pPr algn="l">
              <a:defRPr sz="1319" cap="all" spc="165" baseline="0">
                <a:solidFill>
                  <a:schemeClr val="tx1"/>
                </a:solidFill>
              </a:defRPr>
            </a:lvl1pPr>
          </a:lstStyle>
          <a:p>
            <a:fld id="{B6D41BCC-AD73-4203-A5A6-E62EB28B0FE6}" type="datetimeFigureOut">
              <a:rPr lang="en-US" smtClean="0"/>
              <a:pPr/>
              <a:t>8/2/2023</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6177427" y="8331085"/>
            <a:ext cx="6530192" cy="602076"/>
          </a:xfrm>
          <a:prstGeom prst="rect">
            <a:avLst/>
          </a:prstGeom>
        </p:spPr>
        <p:txBody>
          <a:bodyPr vert="horz" lIns="91440" tIns="45720" rIns="91440" bIns="45720" rtlCol="0" anchor="ctr"/>
          <a:lstStyle>
            <a:lvl1pPr algn="r">
              <a:defRPr sz="1319" cap="all" spc="165"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8515951" y="12339873"/>
            <a:ext cx="1171827" cy="713008"/>
          </a:xfrm>
          <a:prstGeom prst="rect">
            <a:avLst/>
          </a:prstGeom>
        </p:spPr>
        <p:txBody>
          <a:bodyPr vert="horz" lIns="91440" tIns="45720" rIns="91440" bIns="45720" rtlCol="0" anchor="ctr"/>
          <a:lstStyle>
            <a:lvl1pPr algn="r">
              <a:defRPr sz="1319" cap="all" spc="165"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20341450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507846" rtl="0" eaLnBrk="1" latinLnBrk="0" hangingPunct="1">
        <a:lnSpc>
          <a:spcPct val="100000"/>
        </a:lnSpc>
        <a:spcBef>
          <a:spcPct val="0"/>
        </a:spcBef>
        <a:buNone/>
        <a:defRPr sz="5277" b="1" kern="1200">
          <a:solidFill>
            <a:schemeClr val="tx1"/>
          </a:solidFill>
          <a:latin typeface="+mj-lt"/>
          <a:ea typeface="+mj-ea"/>
          <a:cs typeface="+mj-cs"/>
        </a:defRPr>
      </a:lvl1pPr>
    </p:titleStyle>
    <p:bodyStyle>
      <a:lvl1pPr marL="376961" indent="-376961" algn="l" defTabSz="1507846" rtl="0" eaLnBrk="1" latinLnBrk="0" hangingPunct="1">
        <a:lnSpc>
          <a:spcPct val="120000"/>
        </a:lnSpc>
        <a:spcBef>
          <a:spcPts val="1649"/>
        </a:spcBef>
        <a:buFont typeface="Arial" panose="020B0604020202020204" pitchFamily="34" charset="0"/>
        <a:buChar char="•"/>
        <a:defRPr sz="2968" kern="1200">
          <a:solidFill>
            <a:schemeClr val="tx1"/>
          </a:solidFill>
          <a:latin typeface="+mn-lt"/>
          <a:ea typeface="+mn-ea"/>
          <a:cs typeface="+mn-cs"/>
        </a:defRPr>
      </a:lvl1pPr>
      <a:lvl2pPr marL="829315" indent="-376961" algn="l" defTabSz="1507846" rtl="0" eaLnBrk="1" latinLnBrk="0" hangingPunct="1">
        <a:lnSpc>
          <a:spcPct val="120000"/>
        </a:lnSpc>
        <a:spcBef>
          <a:spcPts val="824"/>
        </a:spcBef>
        <a:buFont typeface="Arial" panose="020B0604020202020204" pitchFamily="34" charset="0"/>
        <a:buChar char="•"/>
        <a:defRPr sz="2638" kern="1200">
          <a:solidFill>
            <a:schemeClr val="tx1"/>
          </a:solidFill>
          <a:latin typeface="+mn-lt"/>
          <a:ea typeface="+mn-ea"/>
          <a:cs typeface="+mn-cs"/>
        </a:defRPr>
      </a:lvl2pPr>
      <a:lvl3pPr marL="1206276" indent="-376961" algn="l" defTabSz="1507846" rtl="0" eaLnBrk="1" latinLnBrk="0" hangingPunct="1">
        <a:lnSpc>
          <a:spcPct val="120000"/>
        </a:lnSpc>
        <a:spcBef>
          <a:spcPts val="824"/>
        </a:spcBef>
        <a:buFont typeface="Arial" panose="020B0604020202020204" pitchFamily="34" charset="0"/>
        <a:buChar char="•"/>
        <a:defRPr sz="2309" kern="1200">
          <a:solidFill>
            <a:schemeClr val="tx1"/>
          </a:solidFill>
          <a:latin typeface="+mn-lt"/>
          <a:ea typeface="+mn-ea"/>
          <a:cs typeface="+mn-cs"/>
        </a:defRPr>
      </a:lvl3pPr>
      <a:lvl4pPr marL="1658630" indent="-376961" algn="l" defTabSz="1507846" rtl="0" eaLnBrk="1" latinLnBrk="0" hangingPunct="1">
        <a:lnSpc>
          <a:spcPct val="120000"/>
        </a:lnSpc>
        <a:spcBef>
          <a:spcPts val="824"/>
        </a:spcBef>
        <a:buFont typeface="Arial" panose="020B0604020202020204" pitchFamily="34" charset="0"/>
        <a:buChar char="•"/>
        <a:defRPr sz="2309" kern="1200">
          <a:solidFill>
            <a:schemeClr val="tx1"/>
          </a:solidFill>
          <a:latin typeface="+mn-lt"/>
          <a:ea typeface="+mn-ea"/>
          <a:cs typeface="+mn-cs"/>
        </a:defRPr>
      </a:lvl4pPr>
      <a:lvl5pPr marL="2035592" indent="-376961" algn="l" defTabSz="1507846" rtl="0" eaLnBrk="1" latinLnBrk="0" hangingPunct="1">
        <a:lnSpc>
          <a:spcPct val="120000"/>
        </a:lnSpc>
        <a:spcBef>
          <a:spcPts val="824"/>
        </a:spcBef>
        <a:buFont typeface="Arial" panose="020B0604020202020204" pitchFamily="34" charset="0"/>
        <a:buChar char="•"/>
        <a:defRPr sz="230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58B98-3BD5-0A20-B0E7-944EAEB2654A}"/>
              </a:ext>
            </a:extLst>
          </p:cNvPr>
          <p:cNvSpPr/>
          <p:nvPr/>
        </p:nvSpPr>
        <p:spPr>
          <a:xfrm>
            <a:off x="0" y="6855445"/>
            <a:ext cx="20104100" cy="6536705"/>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0D404C1-E8A5-65FC-C068-21EA0397ED63}"/>
              </a:ext>
            </a:extLst>
          </p:cNvPr>
          <p:cNvSpPr>
            <a:spLocks noGrp="1"/>
          </p:cNvSpPr>
          <p:nvPr>
            <p:ph type="title"/>
          </p:nvPr>
        </p:nvSpPr>
        <p:spPr>
          <a:xfrm>
            <a:off x="1570633" y="1478718"/>
            <a:ext cx="16962834" cy="22413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DCFD78-F171-BA47-AAF3-C6EB75F94C78}"/>
              </a:ext>
            </a:extLst>
          </p:cNvPr>
          <p:cNvSpPr>
            <a:spLocks noGrp="1"/>
          </p:cNvSpPr>
          <p:nvPr>
            <p:ph type="body" idx="1"/>
          </p:nvPr>
        </p:nvSpPr>
        <p:spPr>
          <a:xfrm>
            <a:off x="1570633" y="4464045"/>
            <a:ext cx="16962834" cy="75981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965A77-B1AB-D608-A6C5-F0F99B6913D8}"/>
              </a:ext>
            </a:extLst>
          </p:cNvPr>
          <p:cNvSpPr>
            <a:spLocks noGrp="1"/>
          </p:cNvSpPr>
          <p:nvPr>
            <p:ph type="dt" sz="half" idx="2"/>
          </p:nvPr>
        </p:nvSpPr>
        <p:spPr>
          <a:xfrm rot="5400000">
            <a:off x="17050161" y="9343364"/>
            <a:ext cx="4835677" cy="602076"/>
          </a:xfrm>
          <a:prstGeom prst="rect">
            <a:avLst/>
          </a:prstGeom>
        </p:spPr>
        <p:txBody>
          <a:bodyPr vert="horz" lIns="91440" tIns="45720" rIns="91440" bIns="45720" rtlCol="0" anchor="ctr"/>
          <a:lstStyle>
            <a:lvl1pPr algn="l">
              <a:defRPr sz="1154" b="1" cap="all" spc="495" baseline="0">
                <a:solidFill>
                  <a:schemeClr val="tx1"/>
                </a:solidFill>
              </a:defRPr>
            </a:lvl1pPr>
          </a:lstStyle>
          <a:p>
            <a:fld id="{9D0D92BC-42A9-434B-8530-ADBF4485E407}" type="datetimeFigureOut">
              <a:rPr lang="en-US" smtClean="0"/>
              <a:pPr/>
              <a:t>8/2/2023</a:t>
            </a:fld>
            <a:endParaRPr lang="en-US" dirty="0"/>
          </a:p>
        </p:txBody>
      </p:sp>
      <p:sp>
        <p:nvSpPr>
          <p:cNvPr id="5" name="Footer Placeholder 4">
            <a:extLst>
              <a:ext uri="{FF2B5EF4-FFF2-40B4-BE49-F238E27FC236}">
                <a16:creationId xmlns:a16="http://schemas.microsoft.com/office/drawing/2014/main" id="{05DE34E5-5E9B-7786-05B5-B93241EE2F42}"/>
              </a:ext>
            </a:extLst>
          </p:cNvPr>
          <p:cNvSpPr>
            <a:spLocks noGrp="1"/>
          </p:cNvSpPr>
          <p:nvPr>
            <p:ph type="ftr" sz="quarter" idx="3"/>
          </p:nvPr>
        </p:nvSpPr>
        <p:spPr>
          <a:xfrm rot="5400000">
            <a:off x="17092012" y="3488566"/>
            <a:ext cx="4751971" cy="602076"/>
          </a:xfrm>
          <a:prstGeom prst="rect">
            <a:avLst/>
          </a:prstGeom>
        </p:spPr>
        <p:txBody>
          <a:bodyPr vert="horz" lIns="91440" tIns="45720" rIns="91440" bIns="45720" rtlCol="0" anchor="ctr"/>
          <a:lstStyle>
            <a:lvl1pPr algn="r">
              <a:defRPr sz="1154" b="1" cap="all" spc="495"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525CD4B-611E-32FA-419D-326099EEF340}"/>
              </a:ext>
            </a:extLst>
          </p:cNvPr>
          <p:cNvSpPr>
            <a:spLocks noGrp="1"/>
          </p:cNvSpPr>
          <p:nvPr>
            <p:ph type="sldNum" sz="quarter" idx="4"/>
          </p:nvPr>
        </p:nvSpPr>
        <p:spPr>
          <a:xfrm>
            <a:off x="19028225" y="6339571"/>
            <a:ext cx="879553" cy="713008"/>
          </a:xfrm>
          <a:prstGeom prst="rect">
            <a:avLst/>
          </a:prstGeom>
        </p:spPr>
        <p:txBody>
          <a:bodyPr vert="horz" lIns="91440" tIns="45720" rIns="91440" bIns="45720" rtlCol="0" anchor="ctr"/>
          <a:lstStyle>
            <a:lvl1pPr algn="ctr">
              <a:defRPr sz="2638" b="1" cap="all" baseline="0">
                <a:solidFill>
                  <a:schemeClr val="tx1"/>
                </a:solidFill>
                <a:latin typeface="+mj-lt"/>
              </a:defRPr>
            </a:lvl1pPr>
          </a:lstStyle>
          <a:p>
            <a:fld id="{A0289F9E-9962-4B7B-BA18-A15907CCC6BF}" type="slidenum">
              <a:rPr lang="en-US" smtClean="0"/>
              <a:pPr/>
              <a:t>‹#›</a:t>
            </a:fld>
            <a:endParaRPr lang="en-US" dirty="0"/>
          </a:p>
        </p:txBody>
      </p:sp>
    </p:spTree>
    <p:extLst>
      <p:ext uri="{BB962C8B-B14F-4D97-AF65-F5344CB8AC3E}">
        <p14:creationId xmlns:p14="http://schemas.microsoft.com/office/powerpoint/2010/main" val="34430395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1507846" rtl="0" eaLnBrk="1" latinLnBrk="0" hangingPunct="1">
        <a:lnSpc>
          <a:spcPct val="120000"/>
        </a:lnSpc>
        <a:spcBef>
          <a:spcPct val="0"/>
        </a:spcBef>
        <a:buNone/>
        <a:defRPr sz="4617" b="1" kern="1200" cap="all" spc="989" baseline="0">
          <a:solidFill>
            <a:schemeClr val="tx1"/>
          </a:solidFill>
          <a:latin typeface="+mj-lt"/>
          <a:ea typeface="+mj-ea"/>
          <a:cs typeface="+mj-cs"/>
        </a:defRPr>
      </a:lvl1pPr>
    </p:titleStyle>
    <p:bodyStyle>
      <a:lvl1pPr marL="376961" indent="-376961" algn="l" defTabSz="1507846" rtl="0" eaLnBrk="1" latinLnBrk="0" hangingPunct="1">
        <a:lnSpc>
          <a:spcPct val="120000"/>
        </a:lnSpc>
        <a:spcBef>
          <a:spcPts val="1649"/>
        </a:spcBef>
        <a:buFont typeface="Arial" panose="020B0604020202020204" pitchFamily="34" charset="0"/>
        <a:buChar char="•"/>
        <a:defRPr sz="2968" kern="1200">
          <a:solidFill>
            <a:schemeClr val="tx1"/>
          </a:solidFill>
          <a:latin typeface="+mn-lt"/>
          <a:ea typeface="+mn-ea"/>
          <a:cs typeface="+mn-cs"/>
        </a:defRPr>
      </a:lvl1pPr>
      <a:lvl2pPr marL="422197" indent="0" algn="l" defTabSz="1507846" rtl="0" eaLnBrk="1" latinLnBrk="0" hangingPunct="1">
        <a:lnSpc>
          <a:spcPct val="120000"/>
        </a:lnSpc>
        <a:spcBef>
          <a:spcPts val="824"/>
        </a:spcBef>
        <a:buFontTx/>
        <a:buNone/>
        <a:defRPr sz="2638" b="1" kern="1200">
          <a:solidFill>
            <a:schemeClr val="tx1"/>
          </a:solidFill>
          <a:latin typeface="+mn-lt"/>
          <a:ea typeface="+mn-ea"/>
          <a:cs typeface="+mn-cs"/>
        </a:defRPr>
      </a:lvl2pPr>
      <a:lvl3pPr marL="859472" indent="-376961" algn="l" defTabSz="1507846" rtl="0" eaLnBrk="1" latinLnBrk="0" hangingPunct="1">
        <a:lnSpc>
          <a:spcPct val="120000"/>
        </a:lnSpc>
        <a:spcBef>
          <a:spcPts val="824"/>
        </a:spcBef>
        <a:buFont typeface="Arial" panose="020B0604020202020204" pitchFamily="34" charset="0"/>
        <a:buChar char="•"/>
        <a:defRPr sz="2309" kern="1200">
          <a:solidFill>
            <a:schemeClr val="tx1"/>
          </a:solidFill>
          <a:latin typeface="+mn-lt"/>
          <a:ea typeface="+mn-ea"/>
          <a:cs typeface="+mn-cs"/>
        </a:defRPr>
      </a:lvl3pPr>
      <a:lvl4pPr marL="889629" indent="0" algn="l" defTabSz="1507846" rtl="0" eaLnBrk="1" latinLnBrk="0" hangingPunct="1">
        <a:lnSpc>
          <a:spcPct val="120000"/>
        </a:lnSpc>
        <a:spcBef>
          <a:spcPts val="824"/>
        </a:spcBef>
        <a:buFontTx/>
        <a:buNone/>
        <a:defRPr sz="1979" b="1" kern="1200">
          <a:solidFill>
            <a:schemeClr val="tx1"/>
          </a:solidFill>
          <a:latin typeface="+mn-lt"/>
          <a:ea typeface="+mn-ea"/>
          <a:cs typeface="+mn-cs"/>
        </a:defRPr>
      </a:lvl4pPr>
      <a:lvl5pPr marL="1372139" indent="-376961" algn="l" defTabSz="1507846" rtl="0" eaLnBrk="1" latinLnBrk="0" hangingPunct="1">
        <a:lnSpc>
          <a:spcPct val="120000"/>
        </a:lnSpc>
        <a:spcBef>
          <a:spcPts val="824"/>
        </a:spcBef>
        <a:buFont typeface="Arial" panose="020B0604020202020204" pitchFamily="34" charset="0"/>
        <a:buChar char="•"/>
        <a:defRPr sz="197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1.emf"/><Relationship Id="rId10" Type="http://schemas.openxmlformats.org/officeDocument/2006/relationships/image" Target="../media/image67.svg"/><Relationship Id="rId4" Type="http://schemas.microsoft.com/office/2007/relationships/hdphoto" Target="../media/hdphoto1.wdp"/><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diagramLayout" Target="../diagrams/layout1.xml"/><Relationship Id="rId7" Type="http://schemas.openxmlformats.org/officeDocument/2006/relationships/image" Target="../media/image69.emf"/><Relationship Id="rId12" Type="http://schemas.openxmlformats.org/officeDocument/2006/relationships/image" Target="../media/image74.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11" Type="http://schemas.openxmlformats.org/officeDocument/2006/relationships/image" Target="../media/image73.svg"/><Relationship Id="rId5" Type="http://schemas.openxmlformats.org/officeDocument/2006/relationships/diagramColors" Target="../diagrams/colors1.xml"/><Relationship Id="rId10" Type="http://schemas.openxmlformats.org/officeDocument/2006/relationships/image" Target="../media/image72.png"/><Relationship Id="rId4" Type="http://schemas.openxmlformats.org/officeDocument/2006/relationships/diagramQuickStyle" Target="../diagrams/quickStyle1.xml"/><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sv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82.png"/><Relationship Id="rId5" Type="http://schemas.openxmlformats.org/officeDocument/2006/relationships/image" Target="../media/image69.emf"/><Relationship Id="rId4" Type="http://schemas.openxmlformats.org/officeDocument/2006/relationships/image" Target="../media/image81.sv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87.sv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69.emf"/><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87.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99.sv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9.emf"/><Relationship Id="rId7" Type="http://schemas.openxmlformats.org/officeDocument/2006/relationships/image" Target="../media/image103.sv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06.jp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48400CB-4AA9-D55F-37E6-429D03E09D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
            <a:ext cx="20102943" cy="13392151"/>
          </a:xfrm>
          <a:prstGeom prst="rect">
            <a:avLst/>
          </a:prstGeom>
        </p:spPr>
      </p:pic>
      <p:sp>
        <p:nvSpPr>
          <p:cNvPr id="4" name="Rectangle 3">
            <a:extLst>
              <a:ext uri="{FF2B5EF4-FFF2-40B4-BE49-F238E27FC236}">
                <a16:creationId xmlns:a16="http://schemas.microsoft.com/office/drawing/2014/main" id="{72948FF9-1354-170F-B3C9-D06DC0C04430}"/>
              </a:ext>
            </a:extLst>
          </p:cNvPr>
          <p:cNvSpPr>
            <a:spLocks noGrp="1" noRot="1" noMove="1" noResize="1" noEditPoints="1" noAdjustHandles="1" noChangeArrowheads="1" noChangeShapeType="1"/>
          </p:cNvSpPr>
          <p:nvPr/>
        </p:nvSpPr>
        <p:spPr>
          <a:xfrm>
            <a:off x="15242" y="-1"/>
            <a:ext cx="20104099" cy="7500258"/>
          </a:xfrm>
          <a:prstGeom prst="rect">
            <a:avLst/>
          </a:prstGeom>
          <a:gradFill flip="none" rotWithShape="1">
            <a:gsLst>
              <a:gs pos="0">
                <a:srgbClr val="A7C9BD"/>
              </a:gs>
              <a:gs pos="50000">
                <a:schemeClr val="bg1">
                  <a:alpha val="50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9">
            <a:extLst>
              <a:ext uri="{FF2B5EF4-FFF2-40B4-BE49-F238E27FC236}">
                <a16:creationId xmlns:a16="http://schemas.microsoft.com/office/drawing/2014/main" id="{8BC65051-CD12-F410-8DCE-CB3DD714B380}"/>
              </a:ext>
            </a:extLst>
          </p:cNvPr>
          <p:cNvSpPr txBox="1">
            <a:spLocks/>
          </p:cNvSpPr>
          <p:nvPr/>
        </p:nvSpPr>
        <p:spPr>
          <a:xfrm>
            <a:off x="420371" y="377808"/>
            <a:ext cx="19049999" cy="2117759"/>
          </a:xfrm>
          <a:prstGeom prst="rect">
            <a:avLst/>
          </a:prstGeom>
        </p:spPr>
        <p:txBody>
          <a:bodyPr wrap="square" lIns="0" tIns="0" rIns="0" bIns="0">
            <a:spAutoFit/>
          </a:bodyPr>
          <a:lstStyle>
            <a:lvl1pPr marL="0">
              <a:defRPr sz="2250" b="0" i="0">
                <a:solidFill>
                  <a:srgbClr val="334464"/>
                </a:solidFill>
                <a:latin typeface="Roboto"/>
                <a:ea typeface="+mn-ea"/>
                <a:cs typeface="Roboto"/>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pPr>
            <a:r>
              <a:rPr lang="en-GB" sz="9600" b="1" dirty="0">
                <a:solidFill>
                  <a:schemeClr val="tx1"/>
                </a:solidFill>
                <a:latin typeface="Proxima Nova Rg" panose="02000506030000020004" pitchFamily="50" charset="0"/>
              </a:rPr>
              <a:t>Shelter &amp; NFI Cluster</a:t>
            </a:r>
            <a:endParaRPr lang="en-GB" sz="9600" dirty="0">
              <a:solidFill>
                <a:schemeClr val="tx1"/>
              </a:solidFill>
              <a:latin typeface="Proxima Nova Rg" panose="02000506030000020004" pitchFamily="50" charset="0"/>
            </a:endParaRPr>
          </a:p>
          <a:p>
            <a:pPr algn="l" rtl="0">
              <a:lnSpc>
                <a:spcPct val="80000"/>
              </a:lnSpc>
            </a:pPr>
            <a:r>
              <a:rPr lang="en-GB" sz="7200" dirty="0">
                <a:solidFill>
                  <a:schemeClr val="tx1"/>
                </a:solidFill>
                <a:latin typeface="Proxima Nova Rg" panose="02000506030000020004" pitchFamily="50" charset="0"/>
                <a:ea typeface="Roboto" panose="02000000000000000000" pitchFamily="2" charset="0"/>
                <a:cs typeface="Roboto" panose="02000000000000000000" pitchFamily="2" charset="0"/>
              </a:rPr>
              <a:t>Coordination Meeting</a:t>
            </a:r>
          </a:p>
        </p:txBody>
      </p:sp>
      <p:sp>
        <p:nvSpPr>
          <p:cNvPr id="8" name="object 5">
            <a:extLst>
              <a:ext uri="{FF2B5EF4-FFF2-40B4-BE49-F238E27FC236}">
                <a16:creationId xmlns:a16="http://schemas.microsoft.com/office/drawing/2014/main" id="{F335F81D-43D8-CC86-F63D-A9D91BFEE4F3}"/>
              </a:ext>
            </a:extLst>
          </p:cNvPr>
          <p:cNvSpPr/>
          <p:nvPr/>
        </p:nvSpPr>
        <p:spPr>
          <a:xfrm>
            <a:off x="410703" y="2590799"/>
            <a:ext cx="9820905" cy="93201"/>
          </a:xfrm>
          <a:custGeom>
            <a:avLst/>
            <a:gdLst/>
            <a:ahLst/>
            <a:cxnLst/>
            <a:rect l="l" t="t" r="r" b="b"/>
            <a:pathLst>
              <a:path w="9015730">
                <a:moveTo>
                  <a:pt x="0" y="0"/>
                </a:moveTo>
                <a:lnTo>
                  <a:pt x="9015432" y="0"/>
                </a:lnTo>
              </a:path>
            </a:pathLst>
          </a:custGeom>
          <a:ln w="20941">
            <a:solidFill>
              <a:schemeClr val="tx1"/>
            </a:solidFill>
          </a:ln>
        </p:spPr>
        <p:txBody>
          <a:bodyPr wrap="square" lIns="0" tIns="0" rIns="0" bIns="0" rtlCol="0"/>
          <a:lstStyle/>
          <a:p>
            <a:endParaRPr/>
          </a:p>
        </p:txBody>
      </p:sp>
      <p:sp>
        <p:nvSpPr>
          <p:cNvPr id="9" name="TextBox 8">
            <a:extLst>
              <a:ext uri="{FF2B5EF4-FFF2-40B4-BE49-F238E27FC236}">
                <a16:creationId xmlns:a16="http://schemas.microsoft.com/office/drawing/2014/main" id="{B91D76C8-B40B-82DF-A463-7FA49157F0E0}"/>
              </a:ext>
            </a:extLst>
          </p:cNvPr>
          <p:cNvSpPr txBox="1"/>
          <p:nvPr/>
        </p:nvSpPr>
        <p:spPr>
          <a:xfrm>
            <a:off x="405129" y="2684001"/>
            <a:ext cx="9372131" cy="584775"/>
          </a:xfrm>
          <a:prstGeom prst="rect">
            <a:avLst/>
          </a:prstGeom>
          <a:noFill/>
        </p:spPr>
        <p:txBody>
          <a:bodyPr wrap="square">
            <a:spAutoFit/>
          </a:bodyPr>
          <a:lstStyle/>
          <a:p>
            <a:r>
              <a:rPr lang="en-GB"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MS Teams      •     Sudan     •     </a:t>
            </a:r>
            <a:r>
              <a:rPr lang="en-US"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24th</a:t>
            </a:r>
            <a:r>
              <a:rPr lang="en-GB"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 </a:t>
            </a:r>
            <a:r>
              <a:rPr lang="en-US"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July</a:t>
            </a:r>
            <a:r>
              <a:rPr lang="en-GB"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 ‘23</a:t>
            </a:r>
          </a:p>
        </p:txBody>
      </p:sp>
      <p:pic>
        <p:nvPicPr>
          <p:cNvPr id="2" name="Graphic 1">
            <a:extLst>
              <a:ext uri="{FF2B5EF4-FFF2-40B4-BE49-F238E27FC236}">
                <a16:creationId xmlns:a16="http://schemas.microsoft.com/office/drawing/2014/main" id="{D9B72898-B536-9A7B-7D07-0C9C32910A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669770" y="429158"/>
            <a:ext cx="5029200" cy="820271"/>
          </a:xfrm>
          <a:prstGeom prst="rect">
            <a:avLst/>
          </a:prstGeom>
        </p:spPr>
      </p:pic>
    </p:spTree>
    <p:extLst>
      <p:ext uri="{BB962C8B-B14F-4D97-AF65-F5344CB8AC3E}">
        <p14:creationId xmlns:p14="http://schemas.microsoft.com/office/powerpoint/2010/main" val="412339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638A56F6-C321-767A-46CE-1384D1438237}"/>
              </a:ext>
            </a:extLst>
          </p:cNvPr>
          <p:cNvPicPr>
            <a:picLocks noChangeAspect="1"/>
          </p:cNvPicPr>
          <p:nvPr/>
        </p:nvPicPr>
        <p:blipFill>
          <a:blip r:embed="rId5"/>
          <a:stretch>
            <a:fillRect/>
          </a:stretch>
        </p:blipFill>
        <p:spPr>
          <a:xfrm>
            <a:off x="450850" y="1642612"/>
            <a:ext cx="19276623" cy="10947218"/>
          </a:xfrm>
          <a:prstGeom prst="rect">
            <a:avLst/>
          </a:prstGeom>
        </p:spPr>
      </p:pic>
    </p:spTree>
    <p:extLst>
      <p:ext uri="{BB962C8B-B14F-4D97-AF65-F5344CB8AC3E}">
        <p14:creationId xmlns:p14="http://schemas.microsoft.com/office/powerpoint/2010/main" val="293134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7A11DCA5-7B8B-4131-0D31-CE328F17A7AA}"/>
              </a:ext>
            </a:extLst>
          </p:cNvPr>
          <p:cNvPicPr>
            <a:picLocks noChangeAspect="1"/>
          </p:cNvPicPr>
          <p:nvPr/>
        </p:nvPicPr>
        <p:blipFill>
          <a:blip r:embed="rId5"/>
          <a:stretch>
            <a:fillRect/>
          </a:stretch>
        </p:blipFill>
        <p:spPr>
          <a:xfrm>
            <a:off x="450850" y="1666879"/>
            <a:ext cx="19276623" cy="10905385"/>
          </a:xfrm>
          <a:prstGeom prst="rect">
            <a:avLst/>
          </a:prstGeom>
        </p:spPr>
      </p:pic>
    </p:spTree>
    <p:extLst>
      <p:ext uri="{BB962C8B-B14F-4D97-AF65-F5344CB8AC3E}">
        <p14:creationId xmlns:p14="http://schemas.microsoft.com/office/powerpoint/2010/main" val="149159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A67FEB06-C14D-06E2-0710-8041C17FE198}"/>
              </a:ext>
            </a:extLst>
          </p:cNvPr>
          <p:cNvPicPr>
            <a:picLocks noChangeAspect="1"/>
          </p:cNvPicPr>
          <p:nvPr/>
        </p:nvPicPr>
        <p:blipFill>
          <a:blip r:embed="rId5"/>
          <a:stretch>
            <a:fillRect/>
          </a:stretch>
        </p:blipFill>
        <p:spPr>
          <a:xfrm>
            <a:off x="450850" y="1652408"/>
            <a:ext cx="19276623" cy="10959346"/>
          </a:xfrm>
          <a:prstGeom prst="rect">
            <a:avLst/>
          </a:prstGeom>
        </p:spPr>
      </p:pic>
    </p:spTree>
    <p:extLst>
      <p:ext uri="{BB962C8B-B14F-4D97-AF65-F5344CB8AC3E}">
        <p14:creationId xmlns:p14="http://schemas.microsoft.com/office/powerpoint/2010/main" val="2007424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6752C24C-FC28-2F5B-7904-904864C00018}"/>
              </a:ext>
            </a:extLst>
          </p:cNvPr>
          <p:cNvPicPr>
            <a:picLocks noChangeAspect="1"/>
          </p:cNvPicPr>
          <p:nvPr/>
        </p:nvPicPr>
        <p:blipFill>
          <a:blip r:embed="rId5"/>
          <a:stretch>
            <a:fillRect/>
          </a:stretch>
        </p:blipFill>
        <p:spPr>
          <a:xfrm>
            <a:off x="450850" y="1642612"/>
            <a:ext cx="19276623" cy="10585483"/>
          </a:xfrm>
          <a:prstGeom prst="rect">
            <a:avLst/>
          </a:prstGeom>
        </p:spPr>
      </p:pic>
    </p:spTree>
    <p:extLst>
      <p:ext uri="{BB962C8B-B14F-4D97-AF65-F5344CB8AC3E}">
        <p14:creationId xmlns:p14="http://schemas.microsoft.com/office/powerpoint/2010/main" val="299847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17C243F8-DB14-5C8D-372C-7086F59095F6}"/>
              </a:ext>
            </a:extLst>
          </p:cNvPr>
          <p:cNvPicPr>
            <a:picLocks noChangeAspect="1"/>
          </p:cNvPicPr>
          <p:nvPr/>
        </p:nvPicPr>
        <p:blipFill>
          <a:blip r:embed="rId5"/>
          <a:stretch>
            <a:fillRect/>
          </a:stretch>
        </p:blipFill>
        <p:spPr>
          <a:xfrm>
            <a:off x="450850" y="1695952"/>
            <a:ext cx="19276623" cy="10780066"/>
          </a:xfrm>
          <a:prstGeom prst="rect">
            <a:avLst/>
          </a:prstGeom>
        </p:spPr>
      </p:pic>
    </p:spTree>
    <p:extLst>
      <p:ext uri="{BB962C8B-B14F-4D97-AF65-F5344CB8AC3E}">
        <p14:creationId xmlns:p14="http://schemas.microsoft.com/office/powerpoint/2010/main" val="1323207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Microsoft Power BI">
                <a:extLst>
                  <a:ext uri="{FF2B5EF4-FFF2-40B4-BE49-F238E27FC236}">
                    <a16:creationId xmlns:a16="http://schemas.microsoft.com/office/drawing/2014/main" id="{061622F2-A399-0650-29B3-78BCE38E1FF2}"/>
                  </a:ext>
                </a:extLst>
              </p:cNvPr>
              <p:cNvGraphicFramePr>
                <a:graphicFrameLocks noGrp="1"/>
              </p:cNvGraphicFramePr>
              <p:nvPr/>
            </p:nvGraphicFramePr>
            <p:xfrm>
              <a:off x="529030" y="1533752"/>
              <a:ext cx="19050000" cy="1118212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Microsoft Power BI">
                <a:extLst>
                  <a:ext uri="{FF2B5EF4-FFF2-40B4-BE49-F238E27FC236}">
                    <a16:creationId xmlns:a16="http://schemas.microsoft.com/office/drawing/2014/main" id="{061622F2-A399-0650-29B3-78BCE38E1FF2}"/>
                  </a:ext>
                </a:extLst>
              </p:cNvPr>
              <p:cNvPicPr>
                <a:picLocks noGrp="1" noRot="1" noChangeAspect="1" noMove="1" noResize="1" noEditPoints="1" noAdjustHandles="1" noChangeArrowheads="1" noChangeShapeType="1"/>
              </p:cNvPicPr>
              <p:nvPr/>
            </p:nvPicPr>
            <p:blipFill>
              <a:blip r:embed="rId4"/>
              <a:stretch>
                <a:fillRect/>
              </a:stretch>
            </p:blipFill>
            <p:spPr>
              <a:xfrm>
                <a:off x="529030" y="1533752"/>
                <a:ext cx="19050000" cy="11182125"/>
              </a:xfrm>
              <a:prstGeom prst="rect">
                <a:avLst/>
              </a:prstGeom>
            </p:spPr>
          </p:pic>
        </mc:Fallback>
      </mc:AlternateContent>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Achievements Public Dashboard</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427045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A7C9BD"/>
            </a:gs>
            <a:gs pos="50000">
              <a:schemeClr val="bg1">
                <a:alpha val="50000"/>
              </a:schemeClr>
            </a:gs>
            <a:gs pos="100000">
              <a:srgbClr val="F9B135"/>
            </a:gs>
          </a:gsLst>
          <a:lin ang="54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994148" y="4686626"/>
            <a:ext cx="12190023" cy="1232388"/>
          </a:xfrm>
          <a:prstGeom prst="rect">
            <a:avLst/>
          </a:prstGeom>
        </p:spPr>
        <p:txBody>
          <a:bodyPr vert="horz" wrap="square" lIns="0" tIns="214629" rIns="0" bIns="0" rtlCol="0">
            <a:spAutoFit/>
          </a:bodyPr>
          <a:lstStyle/>
          <a:p>
            <a:pPr algn="ctr">
              <a:lnSpc>
                <a:spcPct val="100000"/>
              </a:lnSpc>
            </a:pPr>
            <a:r>
              <a:rPr lang="en-US" sz="6600" b="1" spc="-405" dirty="0">
                <a:solidFill>
                  <a:schemeClr val="tx1"/>
                </a:solidFill>
                <a:latin typeface="Roboto" panose="02000000000000000000" pitchFamily="2" charset="0"/>
                <a:cs typeface="Roboto" panose="02000000000000000000" pitchFamily="2" charset="0"/>
              </a:rPr>
              <a:t>Presentation from ADRA</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4" name="TextBox 3">
            <a:extLst>
              <a:ext uri="{FF2B5EF4-FFF2-40B4-BE49-F238E27FC236}">
                <a16:creationId xmlns:a16="http://schemas.microsoft.com/office/drawing/2014/main" id="{0358C8EA-4B56-3B6C-1D4A-067809BDFC95}"/>
              </a:ext>
            </a:extLst>
          </p:cNvPr>
          <p:cNvSpPr txBox="1"/>
          <p:nvPr/>
        </p:nvSpPr>
        <p:spPr>
          <a:xfrm>
            <a:off x="5252721" y="5919014"/>
            <a:ext cx="9672876" cy="1261884"/>
          </a:xfrm>
          <a:prstGeom prst="rect">
            <a:avLst/>
          </a:prstGeom>
          <a:noFill/>
        </p:spPr>
        <p:txBody>
          <a:bodyPr wrap="square" rtlCol="0">
            <a:spAutoFit/>
          </a:bodyPr>
          <a:lstStyle/>
          <a:p>
            <a:pPr algn="ctr"/>
            <a:r>
              <a:rPr lang="en-US" sz="3800" dirty="0">
                <a:latin typeface="Proxima Nova Lt" panose="02000506030000020004" pitchFamily="50" charset="0"/>
              </a:rPr>
              <a:t>KRT Market Assessment &amp; Rental Assessment in </a:t>
            </a:r>
            <a:r>
              <a:rPr lang="en-US" sz="3800" dirty="0" err="1">
                <a:latin typeface="Proxima Nova Lt" panose="02000506030000020004" pitchFamily="50" charset="0"/>
              </a:rPr>
              <a:t>Jazirah</a:t>
            </a:r>
            <a:r>
              <a:rPr lang="en-US" sz="3800" dirty="0">
                <a:latin typeface="Proxima Nova Lt" panose="02000506030000020004" pitchFamily="50" charset="0"/>
              </a:rPr>
              <a:t> &amp; White Nile </a:t>
            </a:r>
            <a:endParaRPr lang="en-RS" sz="3800" dirty="0">
              <a:latin typeface="Proxima Nova Lt" panose="02000506030000020004" pitchFamily="50" charset="0"/>
            </a:endParaRPr>
          </a:p>
        </p:txBody>
      </p:sp>
    </p:spTree>
    <p:extLst>
      <p:ext uri="{BB962C8B-B14F-4D97-AF65-F5344CB8AC3E}">
        <p14:creationId xmlns:p14="http://schemas.microsoft.com/office/powerpoint/2010/main" val="762221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CE6CDF-ADB7-468C-85C9-B20A076F3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venir Next LT Pro Light"/>
            </a:endParaRPr>
          </a:p>
        </p:txBody>
      </p:sp>
      <p:sp>
        <p:nvSpPr>
          <p:cNvPr id="14" name="Rectangle 13">
            <a:extLst>
              <a:ext uri="{FF2B5EF4-FFF2-40B4-BE49-F238E27FC236}">
                <a16:creationId xmlns:a16="http://schemas.microsoft.com/office/drawing/2014/main" id="{639EA3C6-5BB9-4426-BF58-2B808502F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venir Next LT Pro Light"/>
            </a:endParaRPr>
          </a:p>
        </p:txBody>
      </p:sp>
      <p:sp>
        <p:nvSpPr>
          <p:cNvPr id="16" name="Rectangle 15">
            <a:extLst>
              <a:ext uri="{FF2B5EF4-FFF2-40B4-BE49-F238E27FC236}">
                <a16:creationId xmlns:a16="http://schemas.microsoft.com/office/drawing/2014/main" id="{480A35E7-9EF6-40E1-A6C5-0B6D3D724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3508"/>
            <a:ext cx="17402612" cy="678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Avenir Next LT Pro Light"/>
            </a:endParaRPr>
          </a:p>
        </p:txBody>
      </p:sp>
      <p:sp>
        <p:nvSpPr>
          <p:cNvPr id="2" name="Title 1">
            <a:extLst>
              <a:ext uri="{FF2B5EF4-FFF2-40B4-BE49-F238E27FC236}">
                <a16:creationId xmlns:a16="http://schemas.microsoft.com/office/drawing/2014/main" id="{BFFC03B4-41D5-0157-FA12-89F23CD82089}"/>
              </a:ext>
            </a:extLst>
          </p:cNvPr>
          <p:cNvSpPr>
            <a:spLocks noGrp="1"/>
          </p:cNvSpPr>
          <p:nvPr>
            <p:ph type="ctrTitle"/>
          </p:nvPr>
        </p:nvSpPr>
        <p:spPr>
          <a:xfrm>
            <a:off x="2013401" y="4630836"/>
            <a:ext cx="6722308" cy="2386811"/>
          </a:xfrm>
        </p:spPr>
        <p:txBody>
          <a:bodyPr>
            <a:normAutofit/>
          </a:bodyPr>
          <a:lstStyle/>
          <a:p>
            <a:pPr>
              <a:lnSpc>
                <a:spcPct val="90000"/>
              </a:lnSpc>
            </a:pPr>
            <a:r>
              <a:rPr lang="en-US" sz="5277"/>
              <a:t>Rental Assistance Feasibility Assessment </a:t>
            </a:r>
          </a:p>
        </p:txBody>
      </p:sp>
      <p:sp>
        <p:nvSpPr>
          <p:cNvPr id="3" name="Subtitle 2">
            <a:extLst>
              <a:ext uri="{FF2B5EF4-FFF2-40B4-BE49-F238E27FC236}">
                <a16:creationId xmlns:a16="http://schemas.microsoft.com/office/drawing/2014/main" id="{84881110-B321-F9B1-04EB-3EC7EE049733}"/>
              </a:ext>
            </a:extLst>
          </p:cNvPr>
          <p:cNvSpPr>
            <a:spLocks noGrp="1"/>
          </p:cNvSpPr>
          <p:nvPr>
            <p:ph type="subTitle" idx="1"/>
          </p:nvPr>
        </p:nvSpPr>
        <p:spPr>
          <a:xfrm>
            <a:off x="2013401" y="7402766"/>
            <a:ext cx="6722308" cy="1555020"/>
          </a:xfrm>
        </p:spPr>
        <p:txBody>
          <a:bodyPr>
            <a:normAutofit/>
          </a:bodyPr>
          <a:lstStyle/>
          <a:p>
            <a:r>
              <a:rPr lang="en-US" sz="2638"/>
              <a:t>White Nile &amp; ElGezira State</a:t>
            </a:r>
          </a:p>
        </p:txBody>
      </p:sp>
      <p:pic>
        <p:nvPicPr>
          <p:cNvPr id="7" name="Graphic 6" descr="House outline">
            <a:extLst>
              <a:ext uri="{FF2B5EF4-FFF2-40B4-BE49-F238E27FC236}">
                <a16:creationId xmlns:a16="http://schemas.microsoft.com/office/drawing/2014/main" id="{673A6CAF-8F91-AFDB-11EA-DA11F311A3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91958" y="4178150"/>
            <a:ext cx="4785650" cy="4785650"/>
          </a:xfrm>
          <a:prstGeom prst="rect">
            <a:avLst/>
          </a:prstGeom>
          <a:effectLst>
            <a:softEdge rad="12700"/>
          </a:effectLst>
          <a:scene3d>
            <a:camera prst="obliqueTopRight"/>
            <a:lightRig rig="threePt" dir="t"/>
          </a:scene3d>
          <a:sp3d>
            <a:bevelT w="101600" prst="riblet"/>
          </a:sp3d>
        </p:spPr>
      </p:pic>
      <p:pic>
        <p:nvPicPr>
          <p:cNvPr id="9" name="Picture 8">
            <a:extLst>
              <a:ext uri="{FF2B5EF4-FFF2-40B4-BE49-F238E27FC236}">
                <a16:creationId xmlns:a16="http://schemas.microsoft.com/office/drawing/2014/main" id="{1D2D1B3F-82B5-0D5D-5E50-1BDBF513D7CC}"/>
              </a:ext>
            </a:extLst>
          </p:cNvPr>
          <p:cNvPicPr>
            <a:picLocks noChangeAspect="1"/>
          </p:cNvPicPr>
          <p:nvPr/>
        </p:nvPicPr>
        <p:blipFill>
          <a:blip r:embed="rId4"/>
          <a:stretch>
            <a:fillRect/>
          </a:stretch>
        </p:blipFill>
        <p:spPr>
          <a:xfrm>
            <a:off x="458898" y="1664360"/>
            <a:ext cx="3802297" cy="1016586"/>
          </a:xfrm>
          <a:prstGeom prst="rect">
            <a:avLst/>
          </a:prstGeom>
        </p:spPr>
      </p:pic>
    </p:spTree>
    <p:extLst>
      <p:ext uri="{BB962C8B-B14F-4D97-AF65-F5344CB8AC3E}">
        <p14:creationId xmlns:p14="http://schemas.microsoft.com/office/powerpoint/2010/main" val="276009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lstStyle/>
          <a:p>
            <a:r>
              <a:rPr lang="en-US" dirty="0"/>
              <a:t>Overview and Parameters  </a:t>
            </a:r>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sp>
        <p:nvSpPr>
          <p:cNvPr id="7" name="TextBox 6">
            <a:extLst>
              <a:ext uri="{FF2B5EF4-FFF2-40B4-BE49-F238E27FC236}">
                <a16:creationId xmlns:a16="http://schemas.microsoft.com/office/drawing/2014/main" id="{ED7B3722-AA0B-AAA0-FC6F-E3303A5F94B0}"/>
              </a:ext>
            </a:extLst>
          </p:cNvPr>
          <p:cNvSpPr txBox="1"/>
          <p:nvPr/>
        </p:nvSpPr>
        <p:spPr>
          <a:xfrm>
            <a:off x="1835593" y="4122970"/>
            <a:ext cx="8609798" cy="549061"/>
          </a:xfrm>
          <a:prstGeom prst="rect">
            <a:avLst/>
          </a:prstGeom>
          <a:noFill/>
        </p:spPr>
        <p:txBody>
          <a:bodyPr wrap="square" rtlCol="0">
            <a:spAutoFit/>
          </a:bodyPr>
          <a:lstStyle/>
          <a:p>
            <a:pPr algn="l" defTabSz="1507846" rtl="0"/>
            <a:endParaRPr lang="en-US" sz="2968" kern="1200" dirty="0">
              <a:solidFill>
                <a:prstClr val="black"/>
              </a:solidFill>
              <a:latin typeface="Avenir Next LT Pro Light"/>
              <a:ea typeface="+mn-ea"/>
              <a:cs typeface="+mn-cs"/>
            </a:endParaRPr>
          </a:p>
        </p:txBody>
      </p:sp>
      <p:sp>
        <p:nvSpPr>
          <p:cNvPr id="10" name="TextBox 9">
            <a:extLst>
              <a:ext uri="{FF2B5EF4-FFF2-40B4-BE49-F238E27FC236}">
                <a16:creationId xmlns:a16="http://schemas.microsoft.com/office/drawing/2014/main" id="{3A29B3B7-4740-9BB4-F07E-BADDB4248C9E}"/>
              </a:ext>
            </a:extLst>
          </p:cNvPr>
          <p:cNvSpPr txBox="1"/>
          <p:nvPr/>
        </p:nvSpPr>
        <p:spPr>
          <a:xfrm>
            <a:off x="1158170" y="4434365"/>
            <a:ext cx="17663426" cy="6029792"/>
          </a:xfrm>
          <a:prstGeom prst="rect">
            <a:avLst/>
          </a:prstGeom>
          <a:noFill/>
        </p:spPr>
        <p:txBody>
          <a:bodyPr wrap="square" rtlCol="0">
            <a:spAutoFit/>
          </a:bodyPr>
          <a:lstStyle/>
          <a:p>
            <a:pPr marL="471202" indent="-471202" algn="l" defTabSz="1507846" rtl="0">
              <a:buFont typeface="Arial" panose="020B0604020202020204" pitchFamily="34" charset="0"/>
              <a:buChar char="•"/>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White Nile and </a:t>
            </a:r>
            <a:r>
              <a:rPr lang="en-GB" sz="2968" kern="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Elgazira</a:t>
            </a: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are two states collectively hosting 384, 559 IDPs as per the latest DTM reports shared by the 4</a:t>
            </a:r>
            <a:r>
              <a:rPr lang="en-GB" sz="2968" kern="1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a:t>
            </a: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of July. According to the DTM reports for both locations, an average of  displaced households are currently hosted by family and friends in both locations. </a:t>
            </a:r>
          </a:p>
          <a:p>
            <a:pPr marL="471202" indent="-471202" algn="l" defTabSz="1507846" rtl="0">
              <a:buFont typeface="Arial" panose="020B0604020202020204" pitchFamily="34" charset="0"/>
              <a:buChar char="•"/>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 order to understand the overall rental situation and in turn assist in formulating approaches and strategies that are fit for purpose. The three parameters explored under those assessments are:</a:t>
            </a:r>
          </a:p>
          <a:p>
            <a:pPr marL="471202" indent="-471202" algn="l" defTabSz="1507846" rtl="0">
              <a:buClr>
                <a:srgbClr val="766752">
                  <a:lumMod val="60000"/>
                  <a:lumOff val="40000"/>
                </a:srgbClr>
              </a:buClr>
              <a:buFont typeface="Wingdings" pitchFamily="2" charset="2"/>
              <a:buChar char="Ø"/>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Who are the actors in the rental housing market?</a:t>
            </a:r>
          </a:p>
          <a:p>
            <a:pPr marL="471202" indent="-471202" algn="l" defTabSz="1507846" rtl="0">
              <a:buClr>
                <a:srgbClr val="766752">
                  <a:lumMod val="60000"/>
                  <a:lumOff val="40000"/>
                </a:srgbClr>
              </a:buClr>
              <a:buFont typeface="Wingdings" pitchFamily="2" charset="2"/>
              <a:buChar char="Ø"/>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 are the rental housing practices in the area? (Overall costs depending, types and geographical locations, contractual arrangements and lease agreements)</a:t>
            </a:r>
          </a:p>
          <a:p>
            <a:pPr marL="471202" indent="-471202" algn="l" defTabSz="1507846" rtl="0">
              <a:buClr>
                <a:srgbClr val="766752">
                  <a:lumMod val="60000"/>
                  <a:lumOff val="40000"/>
                </a:srgbClr>
              </a:buClr>
              <a:buFont typeface="Wingdings" pitchFamily="2" charset="2"/>
              <a:buChar char="Ø"/>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How is the housing rental being affected in general terms by the crisis</a:t>
            </a:r>
          </a:p>
          <a:p>
            <a:pPr marL="471202" indent="-471202" algn="l" defTabSz="1507846" rtl="0">
              <a:buClr>
                <a:srgbClr val="766752">
                  <a:lumMod val="60000"/>
                  <a:lumOff val="40000"/>
                </a:srgbClr>
              </a:buClr>
              <a:buFont typeface="Wingdings" pitchFamily="2" charset="2"/>
              <a:buChar char="Ø"/>
            </a:pPr>
            <a:r>
              <a:rPr lang="en-GB" sz="2968"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 is the condition of the housing rental market, in terms of accessibility, availability, quality, price, demand and supply? </a:t>
            </a:r>
          </a:p>
          <a:p>
            <a:pPr marL="471202" indent="-471202" algn="l" defTabSz="1507846" rtl="0">
              <a:buClr>
                <a:srgbClr val="766752">
                  <a:lumMod val="60000"/>
                  <a:lumOff val="40000"/>
                </a:srgbClr>
              </a:buClr>
              <a:buFont typeface="Arial" panose="020B0604020202020204" pitchFamily="34" charset="0"/>
              <a:buChar char="•"/>
            </a:pPr>
            <a:r>
              <a:rPr lang="en-GB" sz="2968" kern="100" dirty="0">
                <a:solidFill>
                  <a:prstClr val="black"/>
                </a:solidFill>
                <a:latin typeface="Calibri" panose="020F0502020204030204" pitchFamily="34" charset="0"/>
                <a:ea typeface="+mn-ea"/>
                <a:cs typeface="Times New Roman" panose="02020603050405020304" pitchFamily="18" charset="0"/>
              </a:rPr>
              <a:t>Information was collected through KIIs through structured interviews with both tenants, and landlords, as well as host and displaced households. </a:t>
            </a:r>
          </a:p>
        </p:txBody>
      </p:sp>
    </p:spTree>
    <p:extLst>
      <p:ext uri="{BB962C8B-B14F-4D97-AF65-F5344CB8AC3E}">
        <p14:creationId xmlns:p14="http://schemas.microsoft.com/office/powerpoint/2010/main" val="400404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lstStyle/>
          <a:p>
            <a:r>
              <a:rPr lang="en-US" dirty="0"/>
              <a:t>Sample and locations</a:t>
            </a:r>
          </a:p>
        </p:txBody>
      </p:sp>
      <p:pic>
        <p:nvPicPr>
          <p:cNvPr id="6" name="Content Placeholder 5" descr="A map of different colors of the same state&#10;&#10;Description automatically generated">
            <a:extLst>
              <a:ext uri="{FF2B5EF4-FFF2-40B4-BE49-F238E27FC236}">
                <a16:creationId xmlns:a16="http://schemas.microsoft.com/office/drawing/2014/main" id="{EFE3FFEC-024B-9AF0-845B-EB4CE28BFAF6}"/>
              </a:ext>
            </a:extLst>
          </p:cNvPr>
          <p:cNvPicPr>
            <a:picLocks noGrp="1" noChangeAspect="1"/>
          </p:cNvPicPr>
          <p:nvPr>
            <p:ph idx="1"/>
          </p:nvPr>
        </p:nvPicPr>
        <p:blipFill>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backgroundMark x1="69776" y1="97778" x2="74498" y2="87160"/>
                        <a14:backgroundMark x1="74498" y1="87160" x2="84179" y2="80370"/>
                        <a14:backgroundMark x1="84179" y1="80370" x2="87249" y2="68765"/>
                        <a14:backgroundMark x1="87249" y1="68765" x2="93743" y2="58148"/>
                        <a14:backgroundMark x1="93743" y1="58148" x2="97757" y2="35185"/>
                        <a14:backgroundMark x1="97757" y1="35185" x2="86187" y2="14444"/>
                        <a14:backgroundMark x1="86187" y1="14444" x2="64345" y2="1111"/>
                        <a14:backgroundMark x1="64345" y1="1111" x2="16411" y2="3580"/>
                        <a14:backgroundMark x1="16411" y1="3580" x2="7910" y2="12222"/>
                        <a14:backgroundMark x1="7910" y1="12222" x2="7438" y2="24444"/>
                        <a14:backgroundMark x1="7438" y1="24444" x2="2597" y2="47654"/>
                        <a14:backgroundMark x1="2597" y1="47654" x2="8146" y2="83210"/>
                        <a14:backgroundMark x1="8146" y1="83210" x2="13223" y2="93580"/>
                        <a14:backgroundMark x1="13223" y1="93580" x2="24203" y2="99136"/>
                        <a14:backgroundMark x1="24203" y1="99136" x2="66942" y2="99753"/>
                        <a14:backgroundMark x1="66942" y1="99753" x2="68477" y2="98765"/>
                      </a14:backgroundRemoval>
                    </a14:imgEffect>
                  </a14:imgLayer>
                </a14:imgProps>
              </a:ext>
              <a:ext uri="{28A0092B-C50C-407E-A947-70E740481C1C}">
                <a14:useLocalDpi xmlns:a14="http://schemas.microsoft.com/office/drawing/2010/main"/>
              </a:ext>
            </a:extLst>
          </a:blip>
          <a:stretch>
            <a:fillRect/>
          </a:stretch>
        </p:blipFill>
        <p:spPr>
          <a:xfrm>
            <a:off x="7691808" y="4385674"/>
            <a:ext cx="7761988" cy="7431692"/>
          </a:xfrm>
        </p:spPr>
      </p:pic>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5"/>
          <a:stretch>
            <a:fillRect/>
          </a:stretch>
        </p:blipFill>
        <p:spPr>
          <a:xfrm>
            <a:off x="371489" y="1627326"/>
            <a:ext cx="3802297" cy="1016586"/>
          </a:xfrm>
          <a:prstGeom prst="rect">
            <a:avLst/>
          </a:prstGeom>
        </p:spPr>
      </p:pic>
      <p:pic>
        <p:nvPicPr>
          <p:cNvPr id="9" name="Picture 8" descr="A map of different countries/regions&#10;&#10;Description automatically generated">
            <a:extLst>
              <a:ext uri="{FF2B5EF4-FFF2-40B4-BE49-F238E27FC236}">
                <a16:creationId xmlns:a16="http://schemas.microsoft.com/office/drawing/2014/main" id="{692753C8-BD76-7ACB-B057-EA188E862676}"/>
              </a:ext>
            </a:extLst>
          </p:cNvPr>
          <p:cNvPicPr>
            <a:picLocks noChangeAspect="1"/>
          </p:cNvPicPr>
          <p:nvPr/>
        </p:nvPicPr>
        <p:blipFill>
          <a:blip r:embed="rId6" cstate="email">
            <a:duotone>
              <a:srgbClr val="766752">
                <a:shade val="45000"/>
                <a:satMod val="135000"/>
              </a:srgbClr>
              <a:prstClr val="white"/>
            </a:duotone>
            <a:extLst>
              <a:ext uri="{28A0092B-C50C-407E-A947-70E740481C1C}">
                <a14:useLocalDpi xmlns:a14="http://schemas.microsoft.com/office/drawing/2010/main"/>
              </a:ext>
            </a:extLst>
          </a:blip>
          <a:stretch>
            <a:fillRect/>
          </a:stretch>
        </p:blipFill>
        <p:spPr>
          <a:xfrm>
            <a:off x="16137772" y="5417023"/>
            <a:ext cx="2941483" cy="5369033"/>
          </a:xfrm>
          <a:prstGeom prst="rect">
            <a:avLst/>
          </a:prstGeom>
        </p:spPr>
      </p:pic>
      <p:pic>
        <p:nvPicPr>
          <p:cNvPr id="12" name="Graphic 11" descr="Group outline">
            <a:extLst>
              <a:ext uri="{FF2B5EF4-FFF2-40B4-BE49-F238E27FC236}">
                <a16:creationId xmlns:a16="http://schemas.microsoft.com/office/drawing/2014/main" id="{4DB7D82F-8137-6435-BF81-F39366596B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2911" y="4912033"/>
            <a:ext cx="2131966" cy="2131966"/>
          </a:xfrm>
          <a:prstGeom prst="rect">
            <a:avLst/>
          </a:prstGeom>
        </p:spPr>
      </p:pic>
      <p:pic>
        <p:nvPicPr>
          <p:cNvPr id="14" name="Graphic 13" descr="Office worker male outline">
            <a:extLst>
              <a:ext uri="{FF2B5EF4-FFF2-40B4-BE49-F238E27FC236}">
                <a16:creationId xmlns:a16="http://schemas.microsoft.com/office/drawing/2014/main" id="{65C319DA-E89E-C4CB-F204-843695E41F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5953" y="8609864"/>
            <a:ext cx="2131966" cy="2131966"/>
          </a:xfrm>
          <a:prstGeom prst="rect">
            <a:avLst/>
          </a:prstGeom>
        </p:spPr>
      </p:pic>
      <p:sp>
        <p:nvSpPr>
          <p:cNvPr id="15" name="TextBox 14">
            <a:extLst>
              <a:ext uri="{FF2B5EF4-FFF2-40B4-BE49-F238E27FC236}">
                <a16:creationId xmlns:a16="http://schemas.microsoft.com/office/drawing/2014/main" id="{0853DB78-15E6-937E-9010-5789C0A6AA3D}"/>
              </a:ext>
            </a:extLst>
          </p:cNvPr>
          <p:cNvSpPr txBox="1"/>
          <p:nvPr/>
        </p:nvSpPr>
        <p:spPr>
          <a:xfrm>
            <a:off x="3526414" y="4989759"/>
            <a:ext cx="5319210" cy="2528000"/>
          </a:xfrm>
          <a:prstGeom prst="rect">
            <a:avLst/>
          </a:prstGeom>
          <a:noFill/>
        </p:spPr>
        <p:txBody>
          <a:bodyPr wrap="square" rtlCol="0">
            <a:spAutoFit/>
          </a:bodyPr>
          <a:lstStyle/>
          <a:p>
            <a:pPr algn="l" defTabSz="1507846" rtl="0"/>
            <a:r>
              <a:rPr lang="en-US" sz="2638" kern="1200" dirty="0">
                <a:solidFill>
                  <a:prstClr val="black"/>
                </a:solidFill>
                <a:latin typeface="Avenir Next LT Pro Light"/>
                <a:ea typeface="+mn-ea"/>
                <a:cs typeface="+mn-cs"/>
              </a:rPr>
              <a:t>Community Questionnaire targeted a total of 2 persons from each neighborhood and a total of three neighborhoods (representative) per locality. A total of 36 persons</a:t>
            </a:r>
          </a:p>
        </p:txBody>
      </p:sp>
      <p:sp>
        <p:nvSpPr>
          <p:cNvPr id="17" name="TextBox 16">
            <a:extLst>
              <a:ext uri="{FF2B5EF4-FFF2-40B4-BE49-F238E27FC236}">
                <a16:creationId xmlns:a16="http://schemas.microsoft.com/office/drawing/2014/main" id="{536984DF-A99C-4AD1-73DC-FCC4620056D1}"/>
              </a:ext>
            </a:extLst>
          </p:cNvPr>
          <p:cNvSpPr txBox="1"/>
          <p:nvPr/>
        </p:nvSpPr>
        <p:spPr>
          <a:xfrm>
            <a:off x="2949530" y="8808818"/>
            <a:ext cx="5319210" cy="1005788"/>
          </a:xfrm>
          <a:prstGeom prst="rect">
            <a:avLst/>
          </a:prstGeom>
          <a:noFill/>
        </p:spPr>
        <p:txBody>
          <a:bodyPr wrap="square" rtlCol="0">
            <a:spAutoFit/>
          </a:bodyPr>
          <a:lstStyle/>
          <a:p>
            <a:pPr algn="l" defTabSz="1507846" rtl="0"/>
            <a:r>
              <a:rPr lang="en-US" sz="2968" kern="1200" dirty="0">
                <a:solidFill>
                  <a:prstClr val="black"/>
                </a:solidFill>
                <a:latin typeface="Avenir Next LT Pro Light"/>
                <a:ea typeface="+mn-ea"/>
                <a:cs typeface="+mn-cs"/>
              </a:rPr>
              <a:t>Two land-lords per neighborhood.</a:t>
            </a:r>
          </a:p>
        </p:txBody>
      </p:sp>
    </p:spTree>
    <p:extLst>
      <p:ext uri="{BB962C8B-B14F-4D97-AF65-F5344CB8AC3E}">
        <p14:creationId xmlns:p14="http://schemas.microsoft.com/office/powerpoint/2010/main" val="345376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56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197393" y="30627"/>
            <a:ext cx="9530080" cy="1232388"/>
          </a:xfrm>
          <a:prstGeom prst="rect">
            <a:avLst/>
          </a:prstGeom>
        </p:spPr>
        <p:txBody>
          <a:bodyPr vert="horz" wrap="square" lIns="0" tIns="214629" rIns="0" bIns="0" rtlCol="0">
            <a:spAutoFit/>
          </a:bodyPr>
          <a:lstStyle/>
          <a:p>
            <a:pPr algn="r"/>
            <a:r>
              <a:rPr lang="en-US" sz="6600" b="1" spc="-405">
                <a:solidFill>
                  <a:schemeClr val="tx1"/>
                </a:solidFill>
                <a:latin typeface="Roboto" panose="02000000000000000000" pitchFamily="2" charset="0"/>
                <a:cs typeface="Roboto" panose="02000000000000000000" pitchFamily="2" charset="0"/>
              </a:rPr>
              <a:t>Agenda</a:t>
            </a:r>
            <a:endParaRPr sz="6600" b="1" spc="-405">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4" name="TextBox 3">
            <a:extLst>
              <a:ext uri="{FF2B5EF4-FFF2-40B4-BE49-F238E27FC236}">
                <a16:creationId xmlns:a16="http://schemas.microsoft.com/office/drawing/2014/main" id="{4A9045E3-A913-9466-AA9F-7B8F58F1C90C}"/>
              </a:ext>
            </a:extLst>
          </p:cNvPr>
          <p:cNvSpPr txBox="1"/>
          <p:nvPr/>
        </p:nvSpPr>
        <p:spPr>
          <a:xfrm>
            <a:off x="0" y="3206807"/>
            <a:ext cx="20104100" cy="6463308"/>
          </a:xfrm>
          <a:prstGeom prst="rect">
            <a:avLst/>
          </a:prstGeom>
          <a:noFill/>
        </p:spPr>
        <p:txBody>
          <a:bodyPr wrap="square">
            <a:spAutoFit/>
          </a:bodyPr>
          <a:lstStyle/>
          <a:p>
            <a:pPr marL="0" marR="0">
              <a:spcBef>
                <a:spcPts val="0"/>
              </a:spcBef>
              <a:spcAft>
                <a:spcPts val="0"/>
              </a:spcAft>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Situation Update</a:t>
            </a: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rPr>
              <a:t>Roundtable</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 on Achievements &amp; Operational Plans</a:t>
            </a:r>
          </a:p>
          <a:p>
            <a:pPr marL="0" marR="0" lvl="0" indent="0" defTabSz="914400" eaLnBrk="1" fontAlgn="auto" latinLnBrk="0" hangingPunct="1">
              <a:lnSpc>
                <a:spcPct val="100000"/>
              </a:lnSpc>
              <a:spcBef>
                <a:spcPts val="0"/>
              </a:spcBef>
              <a:spcAft>
                <a:spcPts val="0"/>
              </a:spcAft>
              <a:buClrTx/>
              <a:buSzTx/>
              <a:buFontTx/>
              <a:buNone/>
              <a:tabLst/>
              <a:defRPr/>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US" sz="4400" dirty="0">
                <a:solidFill>
                  <a:schemeClr val="tx1">
                    <a:lumMod val="95000"/>
                    <a:lumOff val="5000"/>
                  </a:schemeClr>
                </a:solidFill>
                <a:latin typeface="Lato Heavy" panose="020F0502020204030203" pitchFamily="34" charset="0"/>
              </a:rPr>
              <a:t>ADRA</a:t>
            </a:r>
            <a:r>
              <a:rPr lang="en-GB" sz="4400" dirty="0">
                <a:solidFill>
                  <a:schemeClr val="tx1">
                    <a:lumMod val="95000"/>
                    <a:lumOff val="5000"/>
                  </a:schemeClr>
                </a:solidFill>
                <a:latin typeface="Lato Heavy" panose="020F0502020204030203" pitchFamily="34" charset="0"/>
              </a:rPr>
              <a:t> Presentation on </a:t>
            </a:r>
            <a:r>
              <a:rPr lang="en-US" sz="4000" dirty="0">
                <a:solidFill>
                  <a:schemeClr val="tx1">
                    <a:lumMod val="95000"/>
                    <a:lumOff val="5000"/>
                  </a:schemeClr>
                </a:solidFill>
                <a:latin typeface="Lato Heavy" panose="020F0502020204030203" pitchFamily="34" charset="0"/>
              </a:rPr>
              <a:t>KRT Market Assessment + WN/AJ Rental Assessment</a:t>
            </a:r>
            <a:endParaRPr lang="en-GB" sz="4000" dirty="0">
              <a:solidFill>
                <a:schemeClr val="tx1">
                  <a:lumMod val="95000"/>
                  <a:lumOff val="5000"/>
                </a:schemeClr>
              </a:solidFill>
              <a:latin typeface="Lato Heavy" panose="020F0502020204030203" pitchFamily="34" charset="0"/>
            </a:endParaRPr>
          </a:p>
          <a:p>
            <a:pPr marL="0" marR="0">
              <a:spcBef>
                <a:spcPts val="0"/>
              </a:spcBef>
              <a:spcAft>
                <a:spcPts val="0"/>
              </a:spcAft>
            </a:pPr>
            <a:endParaRPr lang="en-GB" sz="5400" dirty="0">
              <a:solidFill>
                <a:schemeClr val="tx1">
                  <a:lumMod val="95000"/>
                  <a:lumOff val="5000"/>
                </a:schemeClr>
              </a:solidFill>
              <a:effectLst/>
              <a:latin typeface="Lato" panose="020F0502020204030203" pitchFamily="34" charset="0"/>
              <a:ea typeface="Lato" panose="020F0502020204030203" pitchFamily="34" charset="0"/>
              <a:cs typeface="Lato" panose="020F0502020204030203" pitchFamily="34" charset="0"/>
            </a:endParaRPr>
          </a:p>
          <a:p>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AOB</a:t>
            </a:r>
          </a:p>
          <a:p>
            <a:pPr algn="l"/>
            <a:endParaRPr lang="en-GB" sz="3600"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a:extLst>
              <a:ext uri="{FF2B5EF4-FFF2-40B4-BE49-F238E27FC236}">
                <a16:creationId xmlns:a16="http://schemas.microsoft.com/office/drawing/2014/main" id="{C1816435-9AF5-3F65-DBE7-47285735C4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721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lstStyle/>
          <a:p>
            <a:r>
              <a:rPr lang="en-US" dirty="0"/>
              <a:t>Actors </a:t>
            </a:r>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graphicFrame>
        <p:nvGraphicFramePr>
          <p:cNvPr id="10" name="Content Placeholder 9">
            <a:extLst>
              <a:ext uri="{FF2B5EF4-FFF2-40B4-BE49-F238E27FC236}">
                <a16:creationId xmlns:a16="http://schemas.microsoft.com/office/drawing/2014/main" id="{072756D1-B473-4CA9-17A5-08C064936817}"/>
              </a:ext>
            </a:extLst>
          </p:cNvPr>
          <p:cNvGraphicFramePr>
            <a:graphicFrameLocks noGrp="1"/>
          </p:cNvGraphicFramePr>
          <p:nvPr>
            <p:ph idx="1"/>
          </p:nvPr>
        </p:nvGraphicFramePr>
        <p:xfrm>
          <a:off x="8828322" y="3617636"/>
          <a:ext cx="11087302" cy="712419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D3C22382-93FD-E77E-6687-C37F2B78843D}"/>
              </a:ext>
            </a:extLst>
          </p:cNvPr>
          <p:cNvSpPr txBox="1"/>
          <p:nvPr/>
        </p:nvSpPr>
        <p:spPr>
          <a:xfrm>
            <a:off x="786682" y="4232230"/>
            <a:ext cx="8041640" cy="6029792"/>
          </a:xfrm>
          <a:prstGeom prst="rect">
            <a:avLst/>
          </a:prstGeom>
          <a:noFill/>
        </p:spPr>
        <p:txBody>
          <a:bodyPr wrap="square" rtlCol="0">
            <a:spAutoFit/>
          </a:bodyPr>
          <a:lstStyle/>
          <a:p>
            <a:pPr marL="471202" indent="-471202" algn="l" defTabSz="1507846" rtl="0">
              <a:buFont typeface="Arial" panose="020B0604020202020204" pitchFamily="34" charset="0"/>
              <a:buChar char="•"/>
            </a:pPr>
            <a:r>
              <a:rPr lang="en-US" sz="2968" kern="1200" dirty="0">
                <a:solidFill>
                  <a:prstClr val="black"/>
                </a:solidFill>
                <a:latin typeface="Avenir Next LT Pro Light"/>
                <a:ea typeface="+mn-ea"/>
                <a:cs typeface="+mn-cs"/>
              </a:rPr>
              <a:t>IDPs in White Nile often preferred to relay on information from word of mouth to find rental accommodation meanwhile in </a:t>
            </a:r>
            <a:r>
              <a:rPr lang="en-US" sz="2968" kern="1200" dirty="0" err="1">
                <a:solidFill>
                  <a:prstClr val="black"/>
                </a:solidFill>
                <a:latin typeface="Avenir Next LT Pro Light"/>
                <a:ea typeface="+mn-ea"/>
                <a:cs typeface="+mn-cs"/>
              </a:rPr>
              <a:t>Madani</a:t>
            </a:r>
            <a:r>
              <a:rPr lang="en-US" sz="2968" kern="1200" dirty="0">
                <a:solidFill>
                  <a:prstClr val="black"/>
                </a:solidFill>
                <a:latin typeface="Avenir Next LT Pro Light"/>
                <a:ea typeface="+mn-ea"/>
                <a:cs typeface="+mn-cs"/>
              </a:rPr>
              <a:t> informal agents were used to find rental accommodation. </a:t>
            </a:r>
          </a:p>
          <a:p>
            <a:pPr marL="471202" indent="-471202" algn="l" defTabSz="1507846" rtl="0">
              <a:buFont typeface="Arial" panose="020B0604020202020204" pitchFamily="34" charset="0"/>
              <a:buChar char="•"/>
            </a:pPr>
            <a:r>
              <a:rPr lang="en-US" sz="2968" b="1" kern="1200" dirty="0">
                <a:solidFill>
                  <a:prstClr val="black"/>
                </a:solidFill>
                <a:latin typeface="Avenir Next LT Pro Light"/>
                <a:ea typeface="+mn-ea"/>
                <a:cs typeface="+mn-cs"/>
              </a:rPr>
              <a:t>80%</a:t>
            </a:r>
            <a:r>
              <a:rPr lang="en-US" sz="2968" kern="1200" dirty="0">
                <a:solidFill>
                  <a:prstClr val="black"/>
                </a:solidFill>
                <a:latin typeface="Avenir Next LT Pro Light"/>
                <a:ea typeface="+mn-ea"/>
                <a:cs typeface="+mn-cs"/>
              </a:rPr>
              <a:t> of host families in White Nile owned their houses, meanwhile the remaining were tenants/renting. </a:t>
            </a:r>
          </a:p>
          <a:p>
            <a:pPr marL="471202" indent="-471202" algn="l" defTabSz="1507846" rtl="0">
              <a:buFont typeface="Arial" panose="020B0604020202020204" pitchFamily="34" charset="0"/>
              <a:buChar char="•"/>
            </a:pPr>
            <a:r>
              <a:rPr lang="en-US" sz="2968" b="1" kern="1200" dirty="0">
                <a:solidFill>
                  <a:prstClr val="black"/>
                </a:solidFill>
                <a:latin typeface="Avenir Next LT Pro Light"/>
                <a:ea typeface="+mn-ea"/>
                <a:cs typeface="+mn-cs"/>
              </a:rPr>
              <a:t>63%</a:t>
            </a:r>
            <a:r>
              <a:rPr lang="en-US" sz="2968" kern="1200" dirty="0">
                <a:solidFill>
                  <a:prstClr val="black"/>
                </a:solidFill>
                <a:latin typeface="Avenir Next LT Pro Light"/>
                <a:ea typeface="+mn-ea"/>
                <a:cs typeface="+mn-cs"/>
              </a:rPr>
              <a:t> of host families in El Gezira owned their houses, meanwhile remaining were tenants. Highest number of host </a:t>
            </a:r>
            <a:r>
              <a:rPr lang="en-US" sz="2968" kern="1200" dirty="0" err="1">
                <a:solidFill>
                  <a:prstClr val="black"/>
                </a:solidFill>
                <a:latin typeface="Avenir Next LT Pro Light"/>
                <a:ea typeface="+mn-ea"/>
                <a:cs typeface="+mn-cs"/>
              </a:rPr>
              <a:t>hh</a:t>
            </a:r>
            <a:r>
              <a:rPr lang="en-US" sz="2968" kern="1200" dirty="0">
                <a:solidFill>
                  <a:prstClr val="black"/>
                </a:solidFill>
                <a:latin typeface="Avenir Next LT Pro Light"/>
                <a:ea typeface="+mn-ea"/>
                <a:cs typeface="+mn-cs"/>
              </a:rPr>
              <a:t> renting were in </a:t>
            </a:r>
            <a:r>
              <a:rPr lang="en-US" sz="2968" kern="1200" dirty="0" err="1">
                <a:solidFill>
                  <a:prstClr val="black"/>
                </a:solidFill>
                <a:latin typeface="Avenir Next LT Pro Light"/>
                <a:ea typeface="+mn-ea"/>
                <a:cs typeface="+mn-cs"/>
              </a:rPr>
              <a:t>Madani</a:t>
            </a:r>
            <a:r>
              <a:rPr lang="en-US" sz="2968" kern="1200" dirty="0">
                <a:solidFill>
                  <a:prstClr val="black"/>
                </a:solidFill>
                <a:latin typeface="Avenir Next LT Pro Light"/>
                <a:ea typeface="+mn-ea"/>
                <a:cs typeface="+mn-cs"/>
              </a:rPr>
              <a:t> El </a:t>
            </a:r>
            <a:r>
              <a:rPr lang="en-US" sz="2968" kern="1200" dirty="0" err="1">
                <a:solidFill>
                  <a:prstClr val="black"/>
                </a:solidFill>
                <a:latin typeface="Avenir Next LT Pro Light"/>
                <a:ea typeface="+mn-ea"/>
                <a:cs typeface="+mn-cs"/>
              </a:rPr>
              <a:t>Kobra</a:t>
            </a:r>
            <a:r>
              <a:rPr lang="en-US" sz="2968" kern="1200" dirty="0">
                <a:solidFill>
                  <a:prstClr val="black"/>
                </a:solidFill>
                <a:latin typeface="Avenir Next LT Pro Light"/>
                <a:ea typeface="+mn-ea"/>
                <a:cs typeface="+mn-cs"/>
              </a:rPr>
              <a:t>. </a:t>
            </a:r>
          </a:p>
          <a:p>
            <a:pPr marL="471202" indent="-471202" algn="l" defTabSz="1507846" rtl="0">
              <a:buFont typeface="Arial" panose="020B0604020202020204" pitchFamily="34" charset="0"/>
              <a:buChar char="•"/>
            </a:pPr>
            <a:endParaRPr lang="en-US" sz="2968" kern="1200" dirty="0">
              <a:solidFill>
                <a:prstClr val="black"/>
              </a:solidFill>
              <a:latin typeface="Avenir Next LT Pro Light"/>
              <a:ea typeface="+mn-ea"/>
              <a:cs typeface="+mn-cs"/>
            </a:endParaRPr>
          </a:p>
        </p:txBody>
      </p:sp>
    </p:spTree>
    <p:extLst>
      <p:ext uri="{BB962C8B-B14F-4D97-AF65-F5344CB8AC3E}">
        <p14:creationId xmlns:p14="http://schemas.microsoft.com/office/powerpoint/2010/main" val="2332845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lstStyle/>
          <a:p>
            <a:r>
              <a:rPr lang="en-US" dirty="0"/>
              <a:t>Arrangements &amp; Preferences</a:t>
            </a:r>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sp>
        <p:nvSpPr>
          <p:cNvPr id="5" name="Content Placeholder 4">
            <a:extLst>
              <a:ext uri="{FF2B5EF4-FFF2-40B4-BE49-F238E27FC236}">
                <a16:creationId xmlns:a16="http://schemas.microsoft.com/office/drawing/2014/main" id="{D32C364B-C60B-A979-9133-2BEDB5BE91DF}"/>
              </a:ext>
            </a:extLst>
          </p:cNvPr>
          <p:cNvSpPr>
            <a:spLocks noGrp="1"/>
          </p:cNvSpPr>
          <p:nvPr>
            <p:ph idx="1"/>
          </p:nvPr>
        </p:nvSpPr>
        <p:spPr>
          <a:xfrm>
            <a:off x="895943" y="4590344"/>
            <a:ext cx="18771112" cy="6874992"/>
          </a:xfrm>
        </p:spPr>
        <p:txBody>
          <a:bodyPr>
            <a:normAutofit fontScale="92500" lnSpcReduction="20000"/>
          </a:bodyPr>
          <a:lstStyle/>
          <a:p>
            <a:r>
              <a:rPr lang="en-US" b="1" dirty="0"/>
              <a:t>83% </a:t>
            </a:r>
            <a:r>
              <a:rPr lang="en-US" dirty="0"/>
              <a:t>of respondents (both IDPs and Host) report that a written contract is signed between both parties. Clear variation between urban vs. rural areas, with majority in rural areas reporting verbal contracts as mode of agreement. </a:t>
            </a:r>
          </a:p>
          <a:p>
            <a:r>
              <a:rPr lang="en-US" dirty="0"/>
              <a:t>In El Gezira </a:t>
            </a:r>
            <a:r>
              <a:rPr lang="en-US" b="1" dirty="0"/>
              <a:t>67%</a:t>
            </a:r>
            <a:r>
              <a:rPr lang="en-US" dirty="0"/>
              <a:t> of IDPs indicate that they prefer renting furnished housing despite additional costs. </a:t>
            </a:r>
            <a:r>
              <a:rPr lang="en-US" b="1" dirty="0"/>
              <a:t>87% </a:t>
            </a:r>
            <a:r>
              <a:rPr lang="en-US" dirty="0"/>
              <a:t>of IDPs also indicate that they are more willing to pay additional costs for tap water and connected to the power grid. </a:t>
            </a:r>
          </a:p>
          <a:p>
            <a:r>
              <a:rPr lang="en-US" dirty="0"/>
              <a:t>White Nile; 43% of IDPs prefer renting furnished dwelling despite additional costs, in </a:t>
            </a:r>
            <a:r>
              <a:rPr lang="en-US" dirty="0" err="1"/>
              <a:t>Aljabaleen</a:t>
            </a:r>
            <a:r>
              <a:rPr lang="en-US" dirty="0"/>
              <a:t> and As </a:t>
            </a:r>
            <a:r>
              <a:rPr lang="en-US" dirty="0" err="1"/>
              <a:t>salam</a:t>
            </a:r>
            <a:r>
              <a:rPr lang="en-US" dirty="0"/>
              <a:t> this percentage was very low compared to Ad </a:t>
            </a:r>
            <a:r>
              <a:rPr lang="en-US" dirty="0" err="1"/>
              <a:t>diwaim</a:t>
            </a:r>
            <a:r>
              <a:rPr lang="en-US" dirty="0"/>
              <a:t>. </a:t>
            </a:r>
            <a:r>
              <a:rPr lang="en-US" b="1" dirty="0"/>
              <a:t>35%</a:t>
            </a:r>
            <a:r>
              <a:rPr lang="en-US" dirty="0"/>
              <a:t> of IDPs indicate that they are more willing to pay additional costs for tap water and connected to the power grid. </a:t>
            </a:r>
          </a:p>
          <a:p>
            <a:r>
              <a:rPr lang="en-US" dirty="0"/>
              <a:t>In El Gezira average costs for water &amp; electricity per household for IDPs is </a:t>
            </a:r>
            <a:r>
              <a:rPr lang="en-US" b="1" dirty="0"/>
              <a:t>55,000 -90,000 ( approx. 90 USD – 150 USD)</a:t>
            </a:r>
            <a:r>
              <a:rPr lang="en-US" dirty="0"/>
              <a:t>, when available however many complain of power and water cuts that last over one week.  Host communities indicate an increase of </a:t>
            </a:r>
            <a:r>
              <a:rPr lang="en-US" b="1" dirty="0"/>
              <a:t>50%</a:t>
            </a:r>
            <a:r>
              <a:rPr lang="en-US" dirty="0"/>
              <a:t> on average on overall consumption and costs. </a:t>
            </a:r>
          </a:p>
          <a:p>
            <a:r>
              <a:rPr lang="en-US" dirty="0"/>
              <a:t>In WNS average costs for water &amp; electricity per household for IDPs is </a:t>
            </a:r>
            <a:r>
              <a:rPr lang="en-US" b="1" dirty="0"/>
              <a:t>65,000 -120,000 ( approx. 110 USD – 200 USD), </a:t>
            </a:r>
            <a:r>
              <a:rPr lang="en-US" dirty="0"/>
              <a:t>when available however many complain of power and water cuts that last over one week. In As </a:t>
            </a:r>
            <a:r>
              <a:rPr lang="en-US" dirty="0" err="1"/>
              <a:t>salam</a:t>
            </a:r>
            <a:r>
              <a:rPr lang="en-US" dirty="0"/>
              <a:t> and Al </a:t>
            </a:r>
            <a:r>
              <a:rPr lang="en-US" dirty="0" err="1"/>
              <a:t>jabaleen</a:t>
            </a:r>
            <a:r>
              <a:rPr lang="en-US" dirty="0"/>
              <a:t> majority of the houses are not connected to the grid, and water is collected from water points/tap stands.  Host communities indicate an increase of </a:t>
            </a:r>
            <a:r>
              <a:rPr lang="en-US" b="1" dirty="0"/>
              <a:t>100%</a:t>
            </a:r>
            <a:r>
              <a:rPr lang="en-US" dirty="0"/>
              <a:t> on average on overall consumption and costs. </a:t>
            </a:r>
          </a:p>
          <a:p>
            <a:pPr marL="0" indent="0">
              <a:buNone/>
            </a:pPr>
            <a:endParaRPr lang="en-US" dirty="0"/>
          </a:p>
          <a:p>
            <a:endParaRPr lang="en-US" dirty="0"/>
          </a:p>
        </p:txBody>
      </p:sp>
    </p:spTree>
    <p:extLst>
      <p:ext uri="{BB962C8B-B14F-4D97-AF65-F5344CB8AC3E}">
        <p14:creationId xmlns:p14="http://schemas.microsoft.com/office/powerpoint/2010/main" val="2502217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norm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Average Prices (White Nile) in SDG</a:t>
            </a:r>
            <a:br>
              <a:rPr lang="en-GB" kern="1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graphicFrame>
        <p:nvGraphicFramePr>
          <p:cNvPr id="3" name="Table 5">
            <a:extLst>
              <a:ext uri="{FF2B5EF4-FFF2-40B4-BE49-F238E27FC236}">
                <a16:creationId xmlns:a16="http://schemas.microsoft.com/office/drawing/2014/main" id="{D31E835B-06D9-EB87-DB0E-D8B125844BAF}"/>
              </a:ext>
            </a:extLst>
          </p:cNvPr>
          <p:cNvGraphicFramePr>
            <a:graphicFrameLocks noGrp="1"/>
          </p:cNvGraphicFramePr>
          <p:nvPr>
            <p:ph idx="1"/>
            <p:extLst>
              <p:ext uri="{D42A27DB-BD31-4B8C-83A1-F6EECF244321}">
                <p14:modId xmlns:p14="http://schemas.microsoft.com/office/powerpoint/2010/main" val="1502236197"/>
              </p:ext>
            </p:extLst>
          </p:nvPr>
        </p:nvGraphicFramePr>
        <p:xfrm>
          <a:off x="1541046" y="4245886"/>
          <a:ext cx="17439031" cy="7719283"/>
        </p:xfrm>
        <a:graphic>
          <a:graphicData uri="http://schemas.openxmlformats.org/drawingml/2006/table">
            <a:tbl>
              <a:tblPr firstRow="1" bandRow="1">
                <a:tableStyleId>{5C22544A-7EE6-4342-B048-85BDC9FD1C3A}</a:tableStyleId>
              </a:tblPr>
              <a:tblGrid>
                <a:gridCol w="2727435">
                  <a:extLst>
                    <a:ext uri="{9D8B030D-6E8A-4147-A177-3AD203B41FA5}">
                      <a16:colId xmlns:a16="http://schemas.microsoft.com/office/drawing/2014/main" val="3928558156"/>
                    </a:ext>
                  </a:extLst>
                </a:gridCol>
                <a:gridCol w="4724454">
                  <a:extLst>
                    <a:ext uri="{9D8B030D-6E8A-4147-A177-3AD203B41FA5}">
                      <a16:colId xmlns:a16="http://schemas.microsoft.com/office/drawing/2014/main" val="873740120"/>
                    </a:ext>
                  </a:extLst>
                </a:gridCol>
                <a:gridCol w="4532272">
                  <a:extLst>
                    <a:ext uri="{9D8B030D-6E8A-4147-A177-3AD203B41FA5}">
                      <a16:colId xmlns:a16="http://schemas.microsoft.com/office/drawing/2014/main" val="1915148494"/>
                    </a:ext>
                  </a:extLst>
                </a:gridCol>
                <a:gridCol w="2727435">
                  <a:extLst>
                    <a:ext uri="{9D8B030D-6E8A-4147-A177-3AD203B41FA5}">
                      <a16:colId xmlns:a16="http://schemas.microsoft.com/office/drawing/2014/main" val="3012881663"/>
                    </a:ext>
                  </a:extLst>
                </a:gridCol>
                <a:gridCol w="2727435">
                  <a:extLst>
                    <a:ext uri="{9D8B030D-6E8A-4147-A177-3AD203B41FA5}">
                      <a16:colId xmlns:a16="http://schemas.microsoft.com/office/drawing/2014/main" val="3896688538"/>
                    </a:ext>
                  </a:extLst>
                </a:gridCol>
              </a:tblGrid>
              <a:tr h="2794994">
                <a:tc>
                  <a:txBody>
                    <a:bodyPr/>
                    <a:lstStyle/>
                    <a:p>
                      <a:endParaRPr lang="en-US" sz="3200" dirty="0"/>
                    </a:p>
                  </a:txBody>
                  <a:tcPr marL="150781" marR="150781" marT="75390" marB="75390"/>
                </a:tc>
                <a:tc>
                  <a:txBody>
                    <a:bodyPr/>
                    <a:lstStyle/>
                    <a:p>
                      <a:r>
                        <a:rPr lang="en-US" sz="3200" dirty="0"/>
                        <a:t>One Bedroom Apartment (non furnished)</a:t>
                      </a:r>
                    </a:p>
                  </a:txBody>
                  <a:tcPr marL="150781" marR="150781" marT="75390" marB="753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One Bedroom Apartment ( furnished)</a:t>
                      </a:r>
                    </a:p>
                    <a:p>
                      <a:endParaRPr lang="en-US" sz="3200" dirty="0"/>
                    </a:p>
                  </a:txBody>
                  <a:tcPr marL="150781" marR="150781" marT="75390" marB="75390"/>
                </a:tc>
                <a:tc>
                  <a:txBody>
                    <a:bodyPr/>
                    <a:lstStyle/>
                    <a:p>
                      <a:r>
                        <a:rPr lang="en-US" sz="3200" dirty="0"/>
                        <a:t>Two Bedroom Apartment (non furnished)</a:t>
                      </a:r>
                    </a:p>
                  </a:txBody>
                  <a:tcPr marL="150781" marR="150781" marT="75390" marB="753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Two Bedroom Apartment/house  ( furnished)</a:t>
                      </a:r>
                    </a:p>
                    <a:p>
                      <a:endParaRPr lang="en-US" sz="3200" dirty="0"/>
                    </a:p>
                  </a:txBody>
                  <a:tcPr marL="150781" marR="150781" marT="75390" marB="75390"/>
                </a:tc>
                <a:extLst>
                  <a:ext uri="{0D108BD9-81ED-4DB2-BD59-A6C34878D82A}">
                    <a16:rowId xmlns:a16="http://schemas.microsoft.com/office/drawing/2014/main" val="3330773034"/>
                  </a:ext>
                </a:extLst>
              </a:tr>
              <a:tr h="1642463">
                <a:tc>
                  <a:txBody>
                    <a:bodyPr/>
                    <a:lstStyle/>
                    <a:p>
                      <a:r>
                        <a:rPr lang="en-US" sz="3200" dirty="0"/>
                        <a:t>Ad </a:t>
                      </a:r>
                      <a:r>
                        <a:rPr lang="en-US" sz="3200" dirty="0" err="1"/>
                        <a:t>Diwaim</a:t>
                      </a:r>
                      <a:endParaRPr lang="en-US" sz="3200" dirty="0"/>
                    </a:p>
                  </a:txBody>
                  <a:tcPr marL="150781" marR="150781" marT="75390" marB="75390"/>
                </a:tc>
                <a:tc>
                  <a:txBody>
                    <a:bodyPr/>
                    <a:lstStyle/>
                    <a:p>
                      <a:pPr marL="0" algn="just" defTabSz="914400" rtl="0" eaLnBrk="1" fontAlgn="b" latinLnBrk="0" hangingPunct="1"/>
                      <a:r>
                        <a:rPr lang="en-GB" sz="2300" b="1" kern="1200" dirty="0">
                          <a:solidFill>
                            <a:schemeClr val="dk1"/>
                          </a:solidFill>
                          <a:latin typeface="+mn-lt"/>
                          <a:ea typeface="+mn-ea"/>
                          <a:cs typeface="+mn-cs"/>
                        </a:rPr>
                        <a:t> SDG    95,000.00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150,000.00 </a:t>
                      </a:r>
                    </a:p>
                  </a:txBody>
                  <a:tcPr marL="15706" marR="15706" marT="15706" marB="0" anchor="b"/>
                </a:tc>
                <a:tc>
                  <a:txBody>
                    <a:bodyPr/>
                    <a:lstStyle/>
                    <a:p>
                      <a:pPr marL="0" algn="just" defTabSz="914400" rtl="0" eaLnBrk="1" fontAlgn="b" latinLnBrk="0" hangingPunct="1"/>
                      <a:r>
                        <a:rPr lang="en-GB" sz="2300" b="1" kern="1200">
                          <a:solidFill>
                            <a:schemeClr val="dk1"/>
                          </a:solidFill>
                          <a:latin typeface="+mn-lt"/>
                          <a:ea typeface="+mn-ea"/>
                          <a:cs typeface="+mn-cs"/>
                        </a:rPr>
                        <a:t> SDG  300,000.00 </a:t>
                      </a:r>
                    </a:p>
                  </a:txBody>
                  <a:tcPr marL="15706" marR="15706" marT="15706" marB="0" anchor="b"/>
                </a:tc>
                <a:tc>
                  <a:txBody>
                    <a:bodyPr/>
                    <a:lstStyle/>
                    <a:p>
                      <a:pPr marL="0" algn="just" defTabSz="914400" rtl="0" eaLnBrk="1" fontAlgn="b" latinLnBrk="0" hangingPunct="1"/>
                      <a:r>
                        <a:rPr lang="en-GB" sz="2300" b="1" kern="1200">
                          <a:solidFill>
                            <a:schemeClr val="dk1"/>
                          </a:solidFill>
                          <a:latin typeface="+mn-lt"/>
                          <a:ea typeface="+mn-ea"/>
                          <a:cs typeface="+mn-cs"/>
                        </a:rPr>
                        <a:t> SDG     500,000.00 </a:t>
                      </a:r>
                    </a:p>
                  </a:txBody>
                  <a:tcPr marL="15706" marR="15706" marT="15706" marB="0" anchor="b"/>
                </a:tc>
                <a:extLst>
                  <a:ext uri="{0D108BD9-81ED-4DB2-BD59-A6C34878D82A}">
                    <a16:rowId xmlns:a16="http://schemas.microsoft.com/office/drawing/2014/main" val="2479339969"/>
                  </a:ext>
                </a:extLst>
              </a:tr>
              <a:tr h="1357497">
                <a:tc>
                  <a:txBody>
                    <a:bodyPr/>
                    <a:lstStyle/>
                    <a:p>
                      <a:r>
                        <a:rPr lang="en-US" sz="3200" dirty="0"/>
                        <a:t>Al </a:t>
                      </a:r>
                      <a:r>
                        <a:rPr lang="en-US" sz="3200" dirty="0" err="1"/>
                        <a:t>salam</a:t>
                      </a:r>
                      <a:endParaRPr lang="en-US" sz="3200" dirty="0"/>
                    </a:p>
                  </a:txBody>
                  <a:tcPr marL="150781" marR="150781" marT="75390" marB="75390"/>
                </a:tc>
                <a:tc>
                  <a:txBody>
                    <a:bodyPr/>
                    <a:lstStyle/>
                    <a:p>
                      <a:pPr marL="0" algn="just" defTabSz="914400" rtl="0" eaLnBrk="1" fontAlgn="b" latinLnBrk="0" hangingPunct="1"/>
                      <a:r>
                        <a:rPr lang="en-GB" sz="2300" b="1" kern="1200" dirty="0">
                          <a:solidFill>
                            <a:schemeClr val="dk1"/>
                          </a:solidFill>
                          <a:latin typeface="+mn-lt"/>
                          <a:ea typeface="+mn-ea"/>
                          <a:cs typeface="+mn-cs"/>
                        </a:rPr>
                        <a:t> SDG    75,000.00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120,000.00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190,000.00 </a:t>
                      </a:r>
                    </a:p>
                  </a:txBody>
                  <a:tcPr marL="15706" marR="15706" marT="15706" marB="0" anchor="b"/>
                </a:tc>
                <a:tc>
                  <a:txBody>
                    <a:bodyPr/>
                    <a:lstStyle/>
                    <a:p>
                      <a:pPr marL="0" algn="just" defTabSz="914400" rtl="0" eaLnBrk="1" fontAlgn="b" latinLnBrk="0" hangingPunct="1"/>
                      <a:r>
                        <a:rPr lang="en-GB" sz="2300" b="1" kern="1200">
                          <a:solidFill>
                            <a:schemeClr val="dk1"/>
                          </a:solidFill>
                          <a:latin typeface="+mn-lt"/>
                          <a:ea typeface="+mn-ea"/>
                          <a:cs typeface="+mn-cs"/>
                        </a:rPr>
                        <a:t> SDG     240,000.00 </a:t>
                      </a:r>
                    </a:p>
                  </a:txBody>
                  <a:tcPr marL="15706" marR="15706" marT="15706" marB="0" anchor="b"/>
                </a:tc>
                <a:extLst>
                  <a:ext uri="{0D108BD9-81ED-4DB2-BD59-A6C34878D82A}">
                    <a16:rowId xmlns:a16="http://schemas.microsoft.com/office/drawing/2014/main" val="445106833"/>
                  </a:ext>
                </a:extLst>
              </a:tr>
              <a:tr h="1642463">
                <a:tc>
                  <a:txBody>
                    <a:bodyPr/>
                    <a:lstStyle/>
                    <a:p>
                      <a:r>
                        <a:rPr lang="en-US" sz="3200" dirty="0"/>
                        <a:t>Al </a:t>
                      </a:r>
                      <a:r>
                        <a:rPr lang="en-US" sz="3200" dirty="0" err="1"/>
                        <a:t>Jabalain</a:t>
                      </a:r>
                      <a:endParaRPr lang="en-US" sz="3200" dirty="0"/>
                    </a:p>
                  </a:txBody>
                  <a:tcPr marL="150781" marR="150781" marT="75390" marB="75390"/>
                </a:tc>
                <a:tc>
                  <a:txBody>
                    <a:bodyPr/>
                    <a:lstStyle/>
                    <a:p>
                      <a:pPr marL="0" algn="just" defTabSz="914400" rtl="0" eaLnBrk="1" fontAlgn="b" latinLnBrk="0" hangingPunct="1"/>
                      <a:r>
                        <a:rPr lang="en-GB" sz="2300" b="1" kern="1200">
                          <a:solidFill>
                            <a:schemeClr val="dk1"/>
                          </a:solidFill>
                          <a:latin typeface="+mn-lt"/>
                          <a:ea typeface="+mn-ea"/>
                          <a:cs typeface="+mn-cs"/>
                        </a:rPr>
                        <a:t> SDG  100,000.00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170,000.00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190,000.00 </a:t>
                      </a:r>
                    </a:p>
                  </a:txBody>
                  <a:tcPr marL="15706" marR="15706" marT="15706" marB="0" anchor="b"/>
                </a:tc>
                <a:tc>
                  <a:txBody>
                    <a:bodyPr/>
                    <a:lstStyle/>
                    <a:p>
                      <a:pPr marL="0" algn="just" defTabSz="914400" rtl="0" eaLnBrk="1" fontAlgn="b" latinLnBrk="0" hangingPunct="1"/>
                      <a:r>
                        <a:rPr lang="en-GB" sz="2300" b="1" kern="1200" dirty="0">
                          <a:solidFill>
                            <a:schemeClr val="dk1"/>
                          </a:solidFill>
                          <a:latin typeface="+mn-lt"/>
                          <a:ea typeface="+mn-ea"/>
                          <a:cs typeface="+mn-cs"/>
                        </a:rPr>
                        <a:t> SDG     300,000.00 </a:t>
                      </a:r>
                    </a:p>
                  </a:txBody>
                  <a:tcPr marL="15706" marR="15706" marT="15706" marB="0" anchor="b"/>
                </a:tc>
                <a:extLst>
                  <a:ext uri="{0D108BD9-81ED-4DB2-BD59-A6C34878D82A}">
                    <a16:rowId xmlns:a16="http://schemas.microsoft.com/office/drawing/2014/main" val="3202248810"/>
                  </a:ext>
                </a:extLst>
              </a:tr>
            </a:tbl>
          </a:graphicData>
        </a:graphic>
      </p:graphicFrame>
    </p:spTree>
    <p:extLst>
      <p:ext uri="{BB962C8B-B14F-4D97-AF65-F5344CB8AC3E}">
        <p14:creationId xmlns:p14="http://schemas.microsoft.com/office/powerpoint/2010/main" val="202715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norm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Prices El- Gezira</a:t>
            </a:r>
            <a:br>
              <a:rPr lang="en-GB" kern="1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graphicFrame>
        <p:nvGraphicFramePr>
          <p:cNvPr id="3" name="Content Placeholder 2">
            <a:extLst>
              <a:ext uri="{FF2B5EF4-FFF2-40B4-BE49-F238E27FC236}">
                <a16:creationId xmlns:a16="http://schemas.microsoft.com/office/drawing/2014/main" id="{1A28BC4D-8CF8-C6B5-D289-40E9CD84807E}"/>
              </a:ext>
            </a:extLst>
          </p:cNvPr>
          <p:cNvGraphicFramePr>
            <a:graphicFrameLocks noGrp="1"/>
          </p:cNvGraphicFramePr>
          <p:nvPr>
            <p:ph idx="1"/>
            <p:extLst>
              <p:ext uri="{D42A27DB-BD31-4B8C-83A1-F6EECF244321}">
                <p14:modId xmlns:p14="http://schemas.microsoft.com/office/powerpoint/2010/main" val="1028530931"/>
              </p:ext>
            </p:extLst>
          </p:nvPr>
        </p:nvGraphicFramePr>
        <p:xfrm>
          <a:off x="1418806" y="4591428"/>
          <a:ext cx="17093720" cy="6382645"/>
        </p:xfrm>
        <a:graphic>
          <a:graphicData uri="http://schemas.openxmlformats.org/drawingml/2006/table">
            <a:tbl>
              <a:tblPr firstRow="1" bandRow="1">
                <a:tableStyleId>{5C22544A-7EE6-4342-B048-85BDC9FD1C3A}</a:tableStyleId>
              </a:tblPr>
              <a:tblGrid>
                <a:gridCol w="3418744">
                  <a:extLst>
                    <a:ext uri="{9D8B030D-6E8A-4147-A177-3AD203B41FA5}">
                      <a16:colId xmlns:a16="http://schemas.microsoft.com/office/drawing/2014/main" val="47584869"/>
                    </a:ext>
                  </a:extLst>
                </a:gridCol>
                <a:gridCol w="3418744">
                  <a:extLst>
                    <a:ext uri="{9D8B030D-6E8A-4147-A177-3AD203B41FA5}">
                      <a16:colId xmlns:a16="http://schemas.microsoft.com/office/drawing/2014/main" val="248018769"/>
                    </a:ext>
                  </a:extLst>
                </a:gridCol>
                <a:gridCol w="3418744">
                  <a:extLst>
                    <a:ext uri="{9D8B030D-6E8A-4147-A177-3AD203B41FA5}">
                      <a16:colId xmlns:a16="http://schemas.microsoft.com/office/drawing/2014/main" val="51631448"/>
                    </a:ext>
                  </a:extLst>
                </a:gridCol>
                <a:gridCol w="3418744">
                  <a:extLst>
                    <a:ext uri="{9D8B030D-6E8A-4147-A177-3AD203B41FA5}">
                      <a16:colId xmlns:a16="http://schemas.microsoft.com/office/drawing/2014/main" val="873853958"/>
                    </a:ext>
                  </a:extLst>
                </a:gridCol>
                <a:gridCol w="3418744">
                  <a:extLst>
                    <a:ext uri="{9D8B030D-6E8A-4147-A177-3AD203B41FA5}">
                      <a16:colId xmlns:a16="http://schemas.microsoft.com/office/drawing/2014/main" val="3139285449"/>
                    </a:ext>
                  </a:extLst>
                </a:gridCol>
              </a:tblGrid>
              <a:tr h="2047116">
                <a:tc>
                  <a:txBody>
                    <a:bodyPr/>
                    <a:lstStyle/>
                    <a:p>
                      <a:endParaRPr lang="en-US" sz="3200" dirty="0"/>
                    </a:p>
                  </a:txBody>
                  <a:tcPr marL="150781" marR="150781" marT="75390" marB="75390"/>
                </a:tc>
                <a:tc>
                  <a:txBody>
                    <a:bodyPr/>
                    <a:lstStyle/>
                    <a:p>
                      <a:r>
                        <a:rPr lang="en-US" sz="3200" dirty="0"/>
                        <a:t>One Bedroom Apartment (non furnished)</a:t>
                      </a:r>
                    </a:p>
                  </a:txBody>
                  <a:tcPr marL="150781" marR="150781" marT="75390" marB="753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One Bedroom Apartment ( furnished)</a:t>
                      </a:r>
                    </a:p>
                    <a:p>
                      <a:endParaRPr lang="en-US" sz="3200" dirty="0"/>
                    </a:p>
                  </a:txBody>
                  <a:tcPr marL="150781" marR="150781" marT="75390" marB="75390"/>
                </a:tc>
                <a:tc>
                  <a:txBody>
                    <a:bodyPr/>
                    <a:lstStyle/>
                    <a:p>
                      <a:r>
                        <a:rPr lang="en-US" sz="3200" dirty="0"/>
                        <a:t>Two Bedroom Apartment (non furnished)</a:t>
                      </a:r>
                    </a:p>
                  </a:txBody>
                  <a:tcPr marL="150781" marR="150781" marT="75390" marB="753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Two Bedroom Apartment/house  ( furnished)</a:t>
                      </a:r>
                    </a:p>
                    <a:p>
                      <a:endParaRPr lang="en-US" sz="3200" dirty="0"/>
                    </a:p>
                  </a:txBody>
                  <a:tcPr marL="150781" marR="150781" marT="75390" marB="75390"/>
                </a:tc>
                <a:extLst>
                  <a:ext uri="{0D108BD9-81ED-4DB2-BD59-A6C34878D82A}">
                    <a16:rowId xmlns:a16="http://schemas.microsoft.com/office/drawing/2014/main" val="195837087"/>
                  </a:ext>
                </a:extLst>
              </a:tr>
              <a:tr h="1642463">
                <a:tc>
                  <a:txBody>
                    <a:bodyPr/>
                    <a:lstStyle/>
                    <a:p>
                      <a:r>
                        <a:rPr lang="en-US" sz="3200" dirty="0" err="1"/>
                        <a:t>Medani</a:t>
                      </a:r>
                      <a:r>
                        <a:rPr lang="en-US" sz="3200" dirty="0"/>
                        <a:t> </a:t>
                      </a:r>
                      <a:r>
                        <a:rPr lang="en-US" sz="3200" dirty="0" err="1"/>
                        <a:t>Elkobra</a:t>
                      </a:r>
                      <a:endParaRPr lang="en-US" sz="3200" dirty="0"/>
                    </a:p>
                  </a:txBody>
                  <a:tcPr marL="150781" marR="150781" marT="75390" marB="75390"/>
                </a:tc>
                <a:tc>
                  <a:txBody>
                    <a:bodyPr/>
                    <a:lstStyle/>
                    <a:p>
                      <a:pPr marL="0" algn="l" defTabSz="914400" rtl="0" eaLnBrk="1" fontAlgn="b" latinLnBrk="0" hangingPunct="1"/>
                      <a:r>
                        <a:rPr lang="en-GB" sz="2300" b="1" kern="1200" dirty="0">
                          <a:solidFill>
                            <a:schemeClr val="dk1"/>
                          </a:solidFill>
                          <a:latin typeface="+mn-lt"/>
                          <a:ea typeface="+mn-ea"/>
                          <a:cs typeface="+mn-cs"/>
                        </a:rPr>
                        <a:t> SDG  250,000.00 </a:t>
                      </a:r>
                    </a:p>
                  </a:txBody>
                  <a:tcPr marL="15706" marR="15706" marT="15706" marB="0" anchor="b"/>
                </a:tc>
                <a:tc>
                  <a:txBody>
                    <a:bodyPr/>
                    <a:lstStyle/>
                    <a:p>
                      <a:pPr marL="0" algn="l" defTabSz="914400" rtl="0" eaLnBrk="1" fontAlgn="b" latinLnBrk="0" hangingPunct="1"/>
                      <a:r>
                        <a:rPr lang="en-GB" sz="2300" b="1" kern="1200" dirty="0">
                          <a:solidFill>
                            <a:schemeClr val="dk1"/>
                          </a:solidFill>
                          <a:latin typeface="+mn-lt"/>
                          <a:ea typeface="+mn-ea"/>
                          <a:cs typeface="+mn-cs"/>
                        </a:rPr>
                        <a:t> SDG  500,000.00 </a:t>
                      </a:r>
                    </a:p>
                  </a:txBody>
                  <a:tcPr marL="15706" marR="15706" marT="15706" marB="0" anchor="b"/>
                </a:tc>
                <a:tc>
                  <a:txBody>
                    <a:bodyPr/>
                    <a:lstStyle/>
                    <a:p>
                      <a:pPr marL="0" algn="l" defTabSz="914400" rtl="0" eaLnBrk="1" fontAlgn="b" latinLnBrk="0" hangingPunct="1"/>
                      <a:r>
                        <a:rPr lang="en-GB" sz="2300" b="1" kern="1200">
                          <a:solidFill>
                            <a:schemeClr val="dk1"/>
                          </a:solidFill>
                          <a:latin typeface="+mn-lt"/>
                          <a:ea typeface="+mn-ea"/>
                          <a:cs typeface="+mn-cs"/>
                        </a:rPr>
                        <a:t> SDG  750,000.00 </a:t>
                      </a:r>
                    </a:p>
                  </a:txBody>
                  <a:tcPr marL="15706" marR="15706" marT="15706" marB="0" anchor="b"/>
                </a:tc>
                <a:tc>
                  <a:txBody>
                    <a:bodyPr/>
                    <a:lstStyle/>
                    <a:p>
                      <a:pPr marL="0" algn="l" defTabSz="914400" rtl="0" eaLnBrk="1" fontAlgn="b" latinLnBrk="0" hangingPunct="1"/>
                      <a:r>
                        <a:rPr lang="en-GB" sz="2300" b="1" kern="1200">
                          <a:solidFill>
                            <a:schemeClr val="dk1"/>
                          </a:solidFill>
                          <a:latin typeface="+mn-lt"/>
                          <a:ea typeface="+mn-ea"/>
                          <a:cs typeface="+mn-cs"/>
                        </a:rPr>
                        <a:t> SDG  1,500,000.00 </a:t>
                      </a:r>
                    </a:p>
                  </a:txBody>
                  <a:tcPr marL="15706" marR="15706" marT="15706" marB="0" anchor="b"/>
                </a:tc>
                <a:extLst>
                  <a:ext uri="{0D108BD9-81ED-4DB2-BD59-A6C34878D82A}">
                    <a16:rowId xmlns:a16="http://schemas.microsoft.com/office/drawing/2014/main" val="3817238621"/>
                  </a:ext>
                </a:extLst>
              </a:tr>
              <a:tr h="1319341">
                <a:tc>
                  <a:txBody>
                    <a:bodyPr/>
                    <a:lstStyle/>
                    <a:p>
                      <a:r>
                        <a:rPr lang="en-US" sz="3200" dirty="0"/>
                        <a:t>Al </a:t>
                      </a:r>
                      <a:r>
                        <a:rPr lang="en-US" sz="3200" dirty="0" err="1"/>
                        <a:t>Hasaisa</a:t>
                      </a:r>
                      <a:r>
                        <a:rPr lang="en-US" sz="3200" dirty="0"/>
                        <a:t> </a:t>
                      </a:r>
                    </a:p>
                  </a:txBody>
                  <a:tcPr marL="150781" marR="150781" marT="75390" marB="75390"/>
                </a:tc>
                <a:tc>
                  <a:txBody>
                    <a:bodyPr/>
                    <a:lstStyle/>
                    <a:p>
                      <a:pPr marL="0" algn="l" defTabSz="914400" rtl="0" eaLnBrk="1" fontAlgn="b" latinLnBrk="0" hangingPunct="1"/>
                      <a:r>
                        <a:rPr lang="en-GB" sz="2300" b="1" kern="1200">
                          <a:solidFill>
                            <a:schemeClr val="dk1"/>
                          </a:solidFill>
                          <a:latin typeface="+mn-lt"/>
                          <a:ea typeface="+mn-ea"/>
                          <a:cs typeface="+mn-cs"/>
                        </a:rPr>
                        <a:t> SDG    69,000.00 </a:t>
                      </a:r>
                    </a:p>
                  </a:txBody>
                  <a:tcPr marL="15706" marR="15706" marT="15706" marB="0" anchor="b"/>
                </a:tc>
                <a:tc>
                  <a:txBody>
                    <a:bodyPr/>
                    <a:lstStyle/>
                    <a:p>
                      <a:pPr marL="0" algn="l" defTabSz="914400" rtl="0" eaLnBrk="1" fontAlgn="b" latinLnBrk="0" hangingPunct="1"/>
                      <a:r>
                        <a:rPr lang="en-GB" sz="2300" b="1" kern="1200" dirty="0">
                          <a:solidFill>
                            <a:schemeClr val="dk1"/>
                          </a:solidFill>
                          <a:latin typeface="+mn-lt"/>
                          <a:ea typeface="+mn-ea"/>
                          <a:cs typeface="+mn-cs"/>
                        </a:rPr>
                        <a:t> SDG  150,000.00 </a:t>
                      </a:r>
                    </a:p>
                  </a:txBody>
                  <a:tcPr marL="15706" marR="15706" marT="15706" marB="0" anchor="b"/>
                </a:tc>
                <a:tc>
                  <a:txBody>
                    <a:bodyPr/>
                    <a:lstStyle/>
                    <a:p>
                      <a:pPr marL="0" algn="l" defTabSz="914400" rtl="0" eaLnBrk="1" fontAlgn="b" latinLnBrk="0" hangingPunct="1"/>
                      <a:r>
                        <a:rPr lang="en-GB" sz="2300" b="1" kern="1200" dirty="0">
                          <a:solidFill>
                            <a:schemeClr val="dk1"/>
                          </a:solidFill>
                          <a:latin typeface="+mn-lt"/>
                          <a:ea typeface="+mn-ea"/>
                          <a:cs typeface="+mn-cs"/>
                        </a:rPr>
                        <a:t> SDG  190,000.00 </a:t>
                      </a:r>
                    </a:p>
                  </a:txBody>
                  <a:tcPr marL="15706" marR="15706" marT="15706" marB="0" anchor="b"/>
                </a:tc>
                <a:tc>
                  <a:txBody>
                    <a:bodyPr/>
                    <a:lstStyle/>
                    <a:p>
                      <a:pPr marL="0" algn="l" defTabSz="914400" rtl="0" eaLnBrk="1" fontAlgn="b" latinLnBrk="0" hangingPunct="1"/>
                      <a:r>
                        <a:rPr lang="en-GB" sz="2300" b="1" kern="1200">
                          <a:solidFill>
                            <a:schemeClr val="dk1"/>
                          </a:solidFill>
                          <a:latin typeface="+mn-lt"/>
                          <a:ea typeface="+mn-ea"/>
                          <a:cs typeface="+mn-cs"/>
                        </a:rPr>
                        <a:t> SDG     340,000.00 </a:t>
                      </a:r>
                    </a:p>
                  </a:txBody>
                  <a:tcPr marL="15706" marR="15706" marT="15706" marB="0" anchor="b"/>
                </a:tc>
                <a:extLst>
                  <a:ext uri="{0D108BD9-81ED-4DB2-BD59-A6C34878D82A}">
                    <a16:rowId xmlns:a16="http://schemas.microsoft.com/office/drawing/2014/main" val="1722398639"/>
                  </a:ext>
                </a:extLst>
              </a:tr>
              <a:tr h="1319341">
                <a:tc>
                  <a:txBody>
                    <a:bodyPr/>
                    <a:lstStyle/>
                    <a:p>
                      <a:r>
                        <a:rPr lang="en-US" sz="3200" dirty="0"/>
                        <a:t>Um </a:t>
                      </a:r>
                      <a:r>
                        <a:rPr lang="en-US" sz="3200" dirty="0" err="1"/>
                        <a:t>Algura</a:t>
                      </a:r>
                      <a:endParaRPr lang="en-US" sz="3200" dirty="0"/>
                    </a:p>
                  </a:txBody>
                  <a:tcPr marL="150781" marR="150781" marT="75390" marB="75390"/>
                </a:tc>
                <a:tc>
                  <a:txBody>
                    <a:bodyPr/>
                    <a:lstStyle/>
                    <a:p>
                      <a:pPr marL="0" algn="l" defTabSz="914400" rtl="0" eaLnBrk="1" fontAlgn="b" latinLnBrk="0" hangingPunct="1"/>
                      <a:r>
                        <a:rPr lang="en-GB" sz="2300" b="1" kern="1200">
                          <a:solidFill>
                            <a:schemeClr val="dk1"/>
                          </a:solidFill>
                          <a:latin typeface="+mn-lt"/>
                          <a:ea typeface="+mn-ea"/>
                          <a:cs typeface="+mn-cs"/>
                        </a:rPr>
                        <a:t> SDG    70,000.00 </a:t>
                      </a:r>
                    </a:p>
                  </a:txBody>
                  <a:tcPr marL="15706" marR="15706" marT="15706" marB="0" anchor="b"/>
                </a:tc>
                <a:tc>
                  <a:txBody>
                    <a:bodyPr/>
                    <a:lstStyle/>
                    <a:p>
                      <a:pPr marL="0" algn="l" defTabSz="914400" rtl="0" eaLnBrk="1" fontAlgn="b" latinLnBrk="0" hangingPunct="1"/>
                      <a:r>
                        <a:rPr lang="en-GB" sz="2300" b="1" kern="1200">
                          <a:solidFill>
                            <a:schemeClr val="dk1"/>
                          </a:solidFill>
                          <a:latin typeface="+mn-lt"/>
                          <a:ea typeface="+mn-ea"/>
                          <a:cs typeface="+mn-cs"/>
                        </a:rPr>
                        <a:t> SDG  170,000.00 </a:t>
                      </a:r>
                    </a:p>
                  </a:txBody>
                  <a:tcPr marL="15706" marR="15706" marT="15706" marB="0" anchor="b"/>
                </a:tc>
                <a:tc>
                  <a:txBody>
                    <a:bodyPr/>
                    <a:lstStyle/>
                    <a:p>
                      <a:pPr marL="0" algn="l" defTabSz="914400" rtl="0" eaLnBrk="1" fontAlgn="b" latinLnBrk="0" hangingPunct="1"/>
                      <a:r>
                        <a:rPr lang="en-GB" sz="2300" b="1" kern="1200" dirty="0">
                          <a:solidFill>
                            <a:schemeClr val="dk1"/>
                          </a:solidFill>
                          <a:latin typeface="+mn-lt"/>
                          <a:ea typeface="+mn-ea"/>
                          <a:cs typeface="+mn-cs"/>
                        </a:rPr>
                        <a:t> SDG  260,000.00 </a:t>
                      </a:r>
                    </a:p>
                  </a:txBody>
                  <a:tcPr marL="15706" marR="15706" marT="15706" marB="0" anchor="b"/>
                </a:tc>
                <a:tc>
                  <a:txBody>
                    <a:bodyPr/>
                    <a:lstStyle/>
                    <a:p>
                      <a:pPr marL="0" algn="l" defTabSz="914400" rtl="0" eaLnBrk="1" fontAlgn="b" latinLnBrk="0" hangingPunct="1"/>
                      <a:r>
                        <a:rPr lang="en-GB" sz="2300" b="1" kern="1200" dirty="0">
                          <a:solidFill>
                            <a:schemeClr val="dk1"/>
                          </a:solidFill>
                          <a:latin typeface="+mn-lt"/>
                          <a:ea typeface="+mn-ea"/>
                          <a:cs typeface="+mn-cs"/>
                        </a:rPr>
                        <a:t> SDG     400,000.00 </a:t>
                      </a:r>
                    </a:p>
                  </a:txBody>
                  <a:tcPr marL="15706" marR="15706" marT="15706" marB="0" anchor="b"/>
                </a:tc>
                <a:extLst>
                  <a:ext uri="{0D108BD9-81ED-4DB2-BD59-A6C34878D82A}">
                    <a16:rowId xmlns:a16="http://schemas.microsoft.com/office/drawing/2014/main" val="1914130609"/>
                  </a:ext>
                </a:extLst>
              </a:tr>
            </a:tbl>
          </a:graphicData>
        </a:graphic>
      </p:graphicFrame>
    </p:spTree>
    <p:extLst>
      <p:ext uri="{BB962C8B-B14F-4D97-AF65-F5344CB8AC3E}">
        <p14:creationId xmlns:p14="http://schemas.microsoft.com/office/powerpoint/2010/main" val="2246066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5034-A636-DA30-177D-D3189D0A2AC1}"/>
              </a:ext>
            </a:extLst>
          </p:cNvPr>
          <p:cNvSpPr>
            <a:spLocks noGrp="1"/>
          </p:cNvSpPr>
          <p:nvPr>
            <p:ph type="title"/>
          </p:nvPr>
        </p:nvSpPr>
        <p:spPr>
          <a:xfrm>
            <a:off x="1124024" y="2650321"/>
            <a:ext cx="14701126" cy="2261711"/>
          </a:xfrm>
        </p:spPr>
        <p:txBody>
          <a:bodyPr/>
          <a:lstStyle/>
          <a:p>
            <a:r>
              <a:rPr lang="en-US" dirty="0"/>
              <a:t>Recommendations and way forward</a:t>
            </a:r>
          </a:p>
        </p:txBody>
      </p:sp>
      <p:pic>
        <p:nvPicPr>
          <p:cNvPr id="4" name="Picture 3">
            <a:extLst>
              <a:ext uri="{FF2B5EF4-FFF2-40B4-BE49-F238E27FC236}">
                <a16:creationId xmlns:a16="http://schemas.microsoft.com/office/drawing/2014/main" id="{F1A87F91-4A71-77F7-2387-E9D6B79C92EE}"/>
              </a:ext>
            </a:extLst>
          </p:cNvPr>
          <p:cNvPicPr>
            <a:picLocks noChangeAspect="1"/>
          </p:cNvPicPr>
          <p:nvPr/>
        </p:nvPicPr>
        <p:blipFill>
          <a:blip r:embed="rId3"/>
          <a:stretch>
            <a:fillRect/>
          </a:stretch>
        </p:blipFill>
        <p:spPr>
          <a:xfrm>
            <a:off x="371489" y="1627326"/>
            <a:ext cx="3802297" cy="1016586"/>
          </a:xfrm>
          <a:prstGeom prst="rect">
            <a:avLst/>
          </a:prstGeom>
        </p:spPr>
      </p:pic>
      <p:sp>
        <p:nvSpPr>
          <p:cNvPr id="5" name="Content Placeholder 4">
            <a:extLst>
              <a:ext uri="{FF2B5EF4-FFF2-40B4-BE49-F238E27FC236}">
                <a16:creationId xmlns:a16="http://schemas.microsoft.com/office/drawing/2014/main" id="{D32C364B-C60B-A979-9133-2BEDB5BE91DF}"/>
              </a:ext>
            </a:extLst>
          </p:cNvPr>
          <p:cNvSpPr>
            <a:spLocks noGrp="1"/>
          </p:cNvSpPr>
          <p:nvPr>
            <p:ph idx="1"/>
          </p:nvPr>
        </p:nvSpPr>
        <p:spPr>
          <a:xfrm>
            <a:off x="1418985" y="4590344"/>
            <a:ext cx="17219191" cy="6733863"/>
          </a:xfrm>
        </p:spPr>
        <p:txBody>
          <a:bodyPr/>
          <a:lstStyle/>
          <a:p>
            <a:r>
              <a:rPr lang="en-US" dirty="0"/>
              <a:t>It was noticed that when ADRA staff conducted the interviews some landlords would raise the prices and/or quote amounts in dollars instead of SDG. </a:t>
            </a:r>
          </a:p>
          <a:p>
            <a:r>
              <a:rPr lang="en-US" dirty="0"/>
              <a:t>The increase in the need for assistance to not only displaced households but households hosting IDPs.</a:t>
            </a:r>
          </a:p>
          <a:p>
            <a:r>
              <a:rPr lang="en-US" dirty="0"/>
              <a:t>Inclusion of rental subsidy assistance in MEB package especially for urban population and displacement. </a:t>
            </a:r>
          </a:p>
          <a:p>
            <a:r>
              <a:rPr lang="en-US" dirty="0"/>
              <a:t>Setting up of criteria for selection of beneficiaries and ensuring that there are clear exit strategies to the assistance. Criteria should be clearly defined and agreed upon between different actors. </a:t>
            </a:r>
          </a:p>
          <a:p>
            <a:r>
              <a:rPr lang="en-US" dirty="0"/>
              <a:t>Linking beneficiaries with multisectoral assistance especially protection and livelihood actors. </a:t>
            </a:r>
          </a:p>
          <a:p>
            <a:r>
              <a:rPr lang="en-US" dirty="0"/>
              <a:t>Ensuring that rental assistance does not cause inflation in overall housing market. </a:t>
            </a:r>
          </a:p>
        </p:txBody>
      </p:sp>
    </p:spTree>
    <p:extLst>
      <p:ext uri="{BB962C8B-B14F-4D97-AF65-F5344CB8AC3E}">
        <p14:creationId xmlns:p14="http://schemas.microsoft.com/office/powerpoint/2010/main" val="49454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pic>
        <p:nvPicPr>
          <p:cNvPr id="4" name="Picture 3" descr="Several men standing in front of bowls of food&#10;&#10;Description automatically generated">
            <a:extLst>
              <a:ext uri="{FF2B5EF4-FFF2-40B4-BE49-F238E27FC236}">
                <a16:creationId xmlns:a16="http://schemas.microsoft.com/office/drawing/2014/main" id="{34A94328-90E2-6E5B-B888-8366EC1A7A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 y="1044388"/>
            <a:ext cx="20104067" cy="11305966"/>
          </a:xfrm>
          <a:prstGeom prst="rect">
            <a:avLst/>
          </a:prstGeom>
          <a:solidFill>
            <a:srgbClr val="007058"/>
          </a:solidFill>
          <a:effectLst>
            <a:outerShdw blurRad="50800" dist="50800" dir="5400000" algn="ctr" rotWithShape="0">
              <a:schemeClr val="accent2"/>
            </a:outerShdw>
          </a:effectLst>
        </p:spPr>
      </p:pic>
      <p:sp>
        <p:nvSpPr>
          <p:cNvPr id="11" name="Freeform: Shape 10">
            <a:extLst>
              <a:ext uri="{FF2B5EF4-FFF2-40B4-BE49-F238E27FC236}">
                <a16:creationId xmlns:a16="http://schemas.microsoft.com/office/drawing/2014/main" id="{53174E83-2682-EA33-BF59-CACA1385E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85559" y="3103559"/>
            <a:ext cx="7185033" cy="7185033"/>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flip="none" rotWithShape="1">
            <a:gsLst>
              <a:gs pos="33000">
                <a:schemeClr val="accent2">
                  <a:tint val="66000"/>
                  <a:satMod val="160000"/>
                </a:schemeClr>
              </a:gs>
              <a:gs pos="96000">
                <a:schemeClr val="accent2"/>
              </a:gs>
              <a:gs pos="12000">
                <a:schemeClr val="accent2">
                  <a:tint val="23500"/>
                  <a:satMod val="16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07846" rtl="0"/>
            <a:endParaRPr lang="en-US" sz="2968" kern="1200">
              <a:solidFill>
                <a:srgbClr val="FFFFFF"/>
              </a:solidFill>
              <a:latin typeface="Trade Gothic Next Light"/>
            </a:endParaRPr>
          </a:p>
        </p:txBody>
      </p:sp>
      <p:sp>
        <p:nvSpPr>
          <p:cNvPr id="2" name="Title 1">
            <a:extLst>
              <a:ext uri="{FF2B5EF4-FFF2-40B4-BE49-F238E27FC236}">
                <a16:creationId xmlns:a16="http://schemas.microsoft.com/office/drawing/2014/main" id="{A2EFCC83-05BF-E26F-589B-FE847C816A73}"/>
              </a:ext>
            </a:extLst>
          </p:cNvPr>
          <p:cNvSpPr>
            <a:spLocks noGrp="1"/>
          </p:cNvSpPr>
          <p:nvPr>
            <p:ph type="ctrTitle"/>
          </p:nvPr>
        </p:nvSpPr>
        <p:spPr>
          <a:xfrm>
            <a:off x="12162983" y="4689256"/>
            <a:ext cx="5830187" cy="2350966"/>
          </a:xfrm>
          <a:noFill/>
        </p:spPr>
        <p:txBody>
          <a:bodyPr anchor="b">
            <a:normAutofit fontScale="90000"/>
          </a:bodyPr>
          <a:lstStyle/>
          <a:p>
            <a:pPr algn="ctr"/>
            <a:r>
              <a:rPr lang="en-US" dirty="0"/>
              <a:t>Khartoum Rapid Assessments of Markets</a:t>
            </a:r>
          </a:p>
        </p:txBody>
      </p:sp>
      <p:sp>
        <p:nvSpPr>
          <p:cNvPr id="3" name="Subtitle 2">
            <a:extLst>
              <a:ext uri="{FF2B5EF4-FFF2-40B4-BE49-F238E27FC236}">
                <a16:creationId xmlns:a16="http://schemas.microsoft.com/office/drawing/2014/main" id="{CBBE6E2B-D848-A558-9631-28054EF9195A}"/>
              </a:ext>
            </a:extLst>
          </p:cNvPr>
          <p:cNvSpPr>
            <a:spLocks noGrp="1"/>
          </p:cNvSpPr>
          <p:nvPr>
            <p:ph type="subTitle" idx="1"/>
          </p:nvPr>
        </p:nvSpPr>
        <p:spPr>
          <a:xfrm>
            <a:off x="12565063" y="8048815"/>
            <a:ext cx="5026025" cy="1447101"/>
          </a:xfrm>
        </p:spPr>
        <p:txBody>
          <a:bodyPr>
            <a:normAutofit fontScale="92500"/>
          </a:bodyPr>
          <a:lstStyle/>
          <a:p>
            <a:pPr algn="ctr"/>
            <a:r>
              <a:rPr lang="en-US" b="1" dirty="0" err="1">
                <a:solidFill>
                  <a:srgbClr val="000000"/>
                </a:solidFill>
                <a:latin typeface="Calibri" panose="020F0502020204030204" pitchFamily="34" charset="0"/>
                <a:ea typeface="Calibri" panose="020F0502020204030204" pitchFamily="34" charset="0"/>
              </a:rPr>
              <a:t>Sharg</a:t>
            </a:r>
            <a:r>
              <a:rPr lang="en-US" b="1" dirty="0">
                <a:solidFill>
                  <a:srgbClr val="000000"/>
                </a:solidFill>
                <a:latin typeface="Calibri" panose="020F0502020204030204" pitchFamily="34" charset="0"/>
                <a:ea typeface="Calibri" panose="020F0502020204030204" pitchFamily="34" charset="0"/>
              </a:rPr>
              <a:t> </a:t>
            </a:r>
            <a:r>
              <a:rPr lang="en-US" b="1" dirty="0" err="1">
                <a:solidFill>
                  <a:srgbClr val="000000"/>
                </a:solidFill>
                <a:latin typeface="Calibri" panose="020F0502020204030204" pitchFamily="34" charset="0"/>
                <a:ea typeface="Calibri" panose="020F0502020204030204" pitchFamily="34" charset="0"/>
              </a:rPr>
              <a:t>Alneel</a:t>
            </a:r>
            <a:r>
              <a:rPr lang="en-US" b="1" dirty="0">
                <a:solidFill>
                  <a:srgbClr val="000000"/>
                </a:solidFill>
                <a:latin typeface="Calibri" panose="020F0502020204030204" pitchFamily="34" charset="0"/>
                <a:ea typeface="Calibri" panose="020F0502020204030204" pitchFamily="34" charset="0"/>
              </a:rPr>
              <a:t>, </a:t>
            </a:r>
            <a:r>
              <a:rPr lang="en-US" b="1" dirty="0" err="1">
                <a:solidFill>
                  <a:srgbClr val="000000"/>
                </a:solidFill>
                <a:latin typeface="Calibri" panose="020F0502020204030204" pitchFamily="34" charset="0"/>
                <a:ea typeface="Calibri" panose="020F0502020204030204" pitchFamily="34" charset="0"/>
              </a:rPr>
              <a:t>Umdurman</a:t>
            </a:r>
            <a:r>
              <a:rPr lang="en-US" b="1" dirty="0">
                <a:solidFill>
                  <a:srgbClr val="000000"/>
                </a:solidFill>
                <a:latin typeface="Calibri" panose="020F0502020204030204" pitchFamily="34" charset="0"/>
                <a:ea typeface="Calibri" panose="020F0502020204030204" pitchFamily="34" charset="0"/>
              </a:rPr>
              <a:t>, </a:t>
            </a:r>
            <a:r>
              <a:rPr lang="en-US" b="1" dirty="0" err="1">
                <a:solidFill>
                  <a:srgbClr val="000000"/>
                </a:solidFill>
                <a:latin typeface="Calibri" panose="020F0502020204030204" pitchFamily="34" charset="0"/>
                <a:ea typeface="Calibri" panose="020F0502020204030204" pitchFamily="34" charset="0"/>
              </a:rPr>
              <a:t>Kerrari</a:t>
            </a:r>
            <a:r>
              <a:rPr lang="en-US" b="1" dirty="0">
                <a:solidFill>
                  <a:srgbClr val="000000"/>
                </a:solidFill>
                <a:latin typeface="Calibri" panose="020F0502020204030204" pitchFamily="34" charset="0"/>
                <a:ea typeface="Calibri" panose="020F0502020204030204" pitchFamily="34" charset="0"/>
              </a:rPr>
              <a:t> and Jabal </a:t>
            </a:r>
            <a:r>
              <a:rPr lang="en-US" b="1" dirty="0" err="1">
                <a:solidFill>
                  <a:srgbClr val="000000"/>
                </a:solidFill>
                <a:latin typeface="Calibri" panose="020F0502020204030204" pitchFamily="34" charset="0"/>
                <a:ea typeface="Calibri" panose="020F0502020204030204" pitchFamily="34" charset="0"/>
              </a:rPr>
              <a:t>Aulyia</a:t>
            </a:r>
            <a:r>
              <a:rPr lang="en-US" b="1" dirty="0">
                <a:solidFill>
                  <a:srgbClr val="000000"/>
                </a:solidFill>
                <a:latin typeface="Calibri" panose="020F0502020204030204" pitchFamily="34" charset="0"/>
                <a:ea typeface="Calibri" panose="020F0502020204030204" pitchFamily="34" charset="0"/>
              </a:rPr>
              <a:t> Localities.</a:t>
            </a:r>
            <a:r>
              <a:rPr lang="en-GB" dirty="0">
                <a:effectLst/>
              </a:rPr>
              <a:t> </a:t>
            </a:r>
            <a:endParaRPr lang="en-US" dirty="0"/>
          </a:p>
        </p:txBody>
      </p:sp>
      <p:cxnSp>
        <p:nvCxnSpPr>
          <p:cNvPr id="13" name="Straight Connector 12">
            <a:extLst>
              <a:ext uri="{FF2B5EF4-FFF2-40B4-BE49-F238E27FC236}">
                <a16:creationId xmlns:a16="http://schemas.microsoft.com/office/drawing/2014/main" id="{8D8181E6-BF6C-7868-46D1-88E2970D08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277380" y="7557534"/>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8867BA5-5EA8-1B02-A2E0-9563C6C9D1FE}"/>
              </a:ext>
            </a:extLst>
          </p:cNvPr>
          <p:cNvPicPr>
            <a:picLocks noChangeAspect="1"/>
          </p:cNvPicPr>
          <p:nvPr/>
        </p:nvPicPr>
        <p:blipFill>
          <a:blip r:embed="rId3"/>
          <a:stretch>
            <a:fillRect/>
          </a:stretch>
        </p:blipFill>
        <p:spPr>
          <a:xfrm>
            <a:off x="633716" y="1759735"/>
            <a:ext cx="6031230" cy="1612516"/>
          </a:xfrm>
          <a:prstGeom prst="rect">
            <a:avLst/>
          </a:prstGeom>
        </p:spPr>
      </p:pic>
    </p:spTree>
    <p:extLst>
      <p:ext uri="{BB962C8B-B14F-4D97-AF65-F5344CB8AC3E}">
        <p14:creationId xmlns:p14="http://schemas.microsoft.com/office/powerpoint/2010/main" val="344127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570633" y="3051010"/>
            <a:ext cx="16962834" cy="1475902"/>
          </a:xfrm>
        </p:spPr>
        <p:txBody>
          <a:bodyPr/>
          <a:lstStyle/>
          <a:p>
            <a:r>
              <a:rPr lang="en-US" dirty="0"/>
              <a:t>Overview of Assessment and methodology</a:t>
            </a:r>
          </a:p>
        </p:txBody>
      </p:sp>
      <p:graphicFrame>
        <p:nvGraphicFramePr>
          <p:cNvPr id="8" name="Content Placeholder 7">
            <a:extLst>
              <a:ext uri="{FF2B5EF4-FFF2-40B4-BE49-F238E27FC236}">
                <a16:creationId xmlns:a16="http://schemas.microsoft.com/office/drawing/2014/main" id="{4DFC646A-4BA8-1CAB-8011-864117AB32E8}"/>
              </a:ext>
            </a:extLst>
          </p:cNvPr>
          <p:cNvGraphicFramePr>
            <a:graphicFrameLocks noGrp="1"/>
          </p:cNvGraphicFramePr>
          <p:nvPr>
            <p:ph idx="1"/>
          </p:nvPr>
        </p:nvGraphicFramePr>
        <p:xfrm>
          <a:off x="1570633" y="4811316"/>
          <a:ext cx="16962834" cy="6416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10" name="Graphic 9" descr="Man and woman with solid fill">
            <a:extLst>
              <a:ext uri="{FF2B5EF4-FFF2-40B4-BE49-F238E27FC236}">
                <a16:creationId xmlns:a16="http://schemas.microsoft.com/office/drawing/2014/main" id="{86C32A2C-9E15-0C66-985B-927BFD1C0A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3992" y="8560458"/>
            <a:ext cx="1507808" cy="1507808"/>
          </a:xfrm>
          <a:prstGeom prst="rect">
            <a:avLst/>
          </a:prstGeom>
        </p:spPr>
      </p:pic>
      <p:pic>
        <p:nvPicPr>
          <p:cNvPr id="12" name="Graphic 11" descr="Shopping basket with solid fill">
            <a:extLst>
              <a:ext uri="{FF2B5EF4-FFF2-40B4-BE49-F238E27FC236}">
                <a16:creationId xmlns:a16="http://schemas.microsoft.com/office/drawing/2014/main" id="{BEB552A6-08B6-07B0-30A6-AED5722695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4120" y="8377076"/>
            <a:ext cx="1507808" cy="1507808"/>
          </a:xfrm>
          <a:prstGeom prst="rect">
            <a:avLst/>
          </a:prstGeom>
        </p:spPr>
      </p:pic>
      <p:pic>
        <p:nvPicPr>
          <p:cNvPr id="14" name="Graphic 13" descr="Store with solid fill">
            <a:extLst>
              <a:ext uri="{FF2B5EF4-FFF2-40B4-BE49-F238E27FC236}">
                <a16:creationId xmlns:a16="http://schemas.microsoft.com/office/drawing/2014/main" id="{A4B58773-429B-A668-2198-3FDBE633F9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22279" y="5942171"/>
            <a:ext cx="1507808" cy="1507808"/>
          </a:xfrm>
          <a:prstGeom prst="rect">
            <a:avLst/>
          </a:prstGeom>
        </p:spPr>
      </p:pic>
    </p:spTree>
    <p:extLst>
      <p:ext uri="{BB962C8B-B14F-4D97-AF65-F5344CB8AC3E}">
        <p14:creationId xmlns:p14="http://schemas.microsoft.com/office/powerpoint/2010/main" val="88623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30650"/>
            <a:ext cx="20104100" cy="5519703"/>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sp useBgFill="1">
        <p:nvSpPr>
          <p:cNvPr id="22" name="Rectangle 15">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pic>
        <p:nvPicPr>
          <p:cNvPr id="9" name="Content Placeholder 8" descr="A map of the state of sudan&#10;&#10;Description automatically generated">
            <a:extLst>
              <a:ext uri="{FF2B5EF4-FFF2-40B4-BE49-F238E27FC236}">
                <a16:creationId xmlns:a16="http://schemas.microsoft.com/office/drawing/2014/main" id="{D0A9D478-0710-9131-143D-F8A0BCE03F80}"/>
              </a:ext>
            </a:extLst>
          </p:cNvPr>
          <p:cNvPicPr>
            <a:picLocks noGrp="1" noChangeAspect="1"/>
          </p:cNvPicPr>
          <p:nvPr>
            <p:ph idx="1"/>
          </p:nvPr>
        </p:nvPicPr>
        <p:blipFill rotWithShape="1">
          <a:blip r:embed="rId3"/>
          <a:stretch/>
        </p:blipFill>
        <p:spPr>
          <a:xfrm>
            <a:off x="264964" y="35108"/>
            <a:ext cx="20490914" cy="10982063"/>
          </a:xfrm>
          <a:prstGeom prst="rect">
            <a:avLst/>
          </a:prstGeom>
        </p:spPr>
      </p:pic>
      <p:sp>
        <p:nvSpPr>
          <p:cNvPr id="23" name="Rectangle 17">
            <a:extLst>
              <a:ext uri="{FF2B5EF4-FFF2-40B4-BE49-F238E27FC236}">
                <a16:creationId xmlns:a16="http://schemas.microsoft.com/office/drawing/2014/main" id="{7AC880D1-7443-E1A7-8D10-15EFCD36C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204340"/>
            <a:ext cx="20104100" cy="5146013"/>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pic>
        <p:nvPicPr>
          <p:cNvPr id="30" name="Graphic 29" descr="Store with solid fill">
            <a:extLst>
              <a:ext uri="{FF2B5EF4-FFF2-40B4-BE49-F238E27FC236}">
                <a16:creationId xmlns:a16="http://schemas.microsoft.com/office/drawing/2014/main" id="{8D498C2A-EBAD-DF93-377D-22FB8610D88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82892" y="8846852"/>
            <a:ext cx="628255" cy="628255"/>
          </a:xfrm>
          <a:prstGeom prst="rect">
            <a:avLst/>
          </a:prstGeom>
        </p:spPr>
      </p:pic>
      <p:pic>
        <p:nvPicPr>
          <p:cNvPr id="31" name="Graphic 30" descr="Store with solid fill">
            <a:extLst>
              <a:ext uri="{FF2B5EF4-FFF2-40B4-BE49-F238E27FC236}">
                <a16:creationId xmlns:a16="http://schemas.microsoft.com/office/drawing/2014/main" id="{29093118-B755-E2BD-EFE4-6B866BCA8CD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80583" y="9098153"/>
            <a:ext cx="628255" cy="628255"/>
          </a:xfrm>
          <a:prstGeom prst="rect">
            <a:avLst/>
          </a:prstGeom>
        </p:spPr>
      </p:pic>
      <p:pic>
        <p:nvPicPr>
          <p:cNvPr id="32" name="Graphic 31" descr="Store with solid fill">
            <a:extLst>
              <a:ext uri="{FF2B5EF4-FFF2-40B4-BE49-F238E27FC236}">
                <a16:creationId xmlns:a16="http://schemas.microsoft.com/office/drawing/2014/main" id="{A85FF736-CD76-B7F4-E076-8116E2D0748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9839" y="8212938"/>
            <a:ext cx="628255" cy="628255"/>
          </a:xfrm>
          <a:prstGeom prst="rect">
            <a:avLst/>
          </a:prstGeom>
        </p:spPr>
      </p:pic>
      <p:pic>
        <p:nvPicPr>
          <p:cNvPr id="33" name="Graphic 32" descr="Store with solid fill">
            <a:extLst>
              <a:ext uri="{FF2B5EF4-FFF2-40B4-BE49-F238E27FC236}">
                <a16:creationId xmlns:a16="http://schemas.microsoft.com/office/drawing/2014/main" id="{D0C7E165-CCF2-BAED-EB3B-5130CFD31B3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690715" y="5982918"/>
            <a:ext cx="628255" cy="628255"/>
          </a:xfrm>
          <a:prstGeom prst="rect">
            <a:avLst/>
          </a:prstGeom>
        </p:spPr>
      </p:pic>
      <p:pic>
        <p:nvPicPr>
          <p:cNvPr id="34" name="Graphic 33" descr="Store with solid fill">
            <a:extLst>
              <a:ext uri="{FF2B5EF4-FFF2-40B4-BE49-F238E27FC236}">
                <a16:creationId xmlns:a16="http://schemas.microsoft.com/office/drawing/2014/main" id="{5F258B88-6776-89D3-B78A-368E36B76F1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30507" y="4184194"/>
            <a:ext cx="628255" cy="628255"/>
          </a:xfrm>
          <a:prstGeom prst="rect">
            <a:avLst/>
          </a:prstGeom>
        </p:spPr>
      </p:pic>
      <p:pic>
        <p:nvPicPr>
          <p:cNvPr id="36" name="Graphic 35" descr="Store with solid fill">
            <a:extLst>
              <a:ext uri="{FF2B5EF4-FFF2-40B4-BE49-F238E27FC236}">
                <a16:creationId xmlns:a16="http://schemas.microsoft.com/office/drawing/2014/main" id="{EE14385A-4F6F-65DA-4635-E403DD61095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032120" y="6092656"/>
            <a:ext cx="628255" cy="628255"/>
          </a:xfrm>
          <a:prstGeom prst="rect">
            <a:avLst/>
          </a:prstGeom>
        </p:spPr>
      </p:pic>
      <p:pic>
        <p:nvPicPr>
          <p:cNvPr id="37" name="Graphic 36" descr="Store with solid fill">
            <a:extLst>
              <a:ext uri="{FF2B5EF4-FFF2-40B4-BE49-F238E27FC236}">
                <a16:creationId xmlns:a16="http://schemas.microsoft.com/office/drawing/2014/main" id="{39C400AB-CCDC-1A5E-E2F0-CEB43DD2BD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690715" y="7204341"/>
            <a:ext cx="628255" cy="628255"/>
          </a:xfrm>
          <a:prstGeom prst="rect">
            <a:avLst/>
          </a:prstGeom>
        </p:spPr>
      </p:pic>
      <p:pic>
        <p:nvPicPr>
          <p:cNvPr id="38" name="Graphic 37" descr="Store with solid fill">
            <a:extLst>
              <a:ext uri="{FF2B5EF4-FFF2-40B4-BE49-F238E27FC236}">
                <a16:creationId xmlns:a16="http://schemas.microsoft.com/office/drawing/2014/main" id="{9F4A8AE0-DD02-DA37-5613-76BE289C3DE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64106" y="4717799"/>
            <a:ext cx="628255" cy="628255"/>
          </a:xfrm>
          <a:prstGeom prst="rect">
            <a:avLst/>
          </a:prstGeom>
        </p:spPr>
      </p:pic>
      <p:pic>
        <p:nvPicPr>
          <p:cNvPr id="39" name="Graphic 38" descr="Store with solid fill">
            <a:extLst>
              <a:ext uri="{FF2B5EF4-FFF2-40B4-BE49-F238E27FC236}">
                <a16:creationId xmlns:a16="http://schemas.microsoft.com/office/drawing/2014/main" id="{D250DE30-3DFF-6F85-E23B-6A5CC2276F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2253" y="8401856"/>
            <a:ext cx="628255" cy="628255"/>
          </a:xfrm>
          <a:prstGeom prst="rect">
            <a:avLst/>
          </a:prstGeom>
        </p:spPr>
      </p:pic>
    </p:spTree>
    <p:extLst>
      <p:ext uri="{BB962C8B-B14F-4D97-AF65-F5344CB8AC3E}">
        <p14:creationId xmlns:p14="http://schemas.microsoft.com/office/powerpoint/2010/main" val="189447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p:txBody>
          <a:bodyPr/>
          <a:lstStyle/>
          <a:p>
            <a:r>
              <a:rPr lang="en-US" dirty="0"/>
              <a:t>Shocks to Market</a:t>
            </a:r>
          </a:p>
        </p:txBody>
      </p:sp>
      <p:sp>
        <p:nvSpPr>
          <p:cNvPr id="5" name="Content Placeholder 4">
            <a:extLst>
              <a:ext uri="{FF2B5EF4-FFF2-40B4-BE49-F238E27FC236}">
                <a16:creationId xmlns:a16="http://schemas.microsoft.com/office/drawing/2014/main" id="{53B496B5-88D4-83D2-9888-71EBABE9EF23}"/>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rPr>
              <a:t>All vendors interviewed responded that the conflict has had a major impact in the markets in Khartoum. </a:t>
            </a:r>
          </a:p>
          <a:p>
            <a:r>
              <a:rPr lang="en-US" dirty="0">
                <a:latin typeface="Calibri" panose="020F0502020204030204" pitchFamily="34" charset="0"/>
                <a:ea typeface="Calibri" panose="020F0502020204030204" pitchFamily="34" charset="0"/>
              </a:rPr>
              <a:t>Burning and looting of the markets as a result of the conflict has gravely impacted many of the markets.</a:t>
            </a:r>
          </a:p>
          <a:p>
            <a:r>
              <a:rPr lang="en-US" dirty="0">
                <a:latin typeface="Calibri" panose="020F0502020204030204" pitchFamily="34" charset="0"/>
                <a:ea typeface="Calibri" panose="020F0502020204030204" pitchFamily="34" charset="0"/>
              </a:rPr>
              <a:t>Some of the vendors are employing some measures to avoid looting such as opening markets only during sunlight hours 8 am-4 pm (except for </a:t>
            </a:r>
            <a:r>
              <a:rPr lang="en-US" dirty="0" err="1">
                <a:latin typeface="Calibri" panose="020F0502020204030204" pitchFamily="34" charset="0"/>
                <a:ea typeface="Calibri" panose="020F0502020204030204" pitchFamily="34" charset="0"/>
              </a:rPr>
              <a:t>UmDurman</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Hajilla</a:t>
            </a:r>
            <a:r>
              <a:rPr lang="en-US" dirty="0">
                <a:latin typeface="Calibri" panose="020F0502020204030204" pitchFamily="34" charset="0"/>
                <a:ea typeface="Calibri" panose="020F0502020204030204" pitchFamily="34" charset="0"/>
              </a:rPr>
              <a:t> market, 9 am -2 pm). </a:t>
            </a:r>
          </a:p>
          <a:p>
            <a:r>
              <a:rPr lang="en-US" dirty="0">
                <a:latin typeface="Calibri" panose="020F0502020204030204" pitchFamily="34" charset="0"/>
                <a:ea typeface="Calibri" panose="020F0502020204030204" pitchFamily="34" charset="0"/>
              </a:rPr>
              <a:t>When the fighting is more intense many vendors are also only stocking for the day, whereby they restock day by day and the remaining commodities they either stock at home or in small warehouses close by to their houses. As per </a:t>
            </a:r>
            <a:r>
              <a:rPr lang="en-US" b="1" dirty="0">
                <a:latin typeface="Calibri" panose="020F0502020204030204" pitchFamily="34" charset="0"/>
                <a:ea typeface="Calibri" panose="020F0502020204030204" pitchFamily="34" charset="0"/>
              </a:rPr>
              <a:t>Figure 1</a:t>
            </a:r>
            <a:r>
              <a:rPr lang="en-US" dirty="0">
                <a:latin typeface="Calibri" panose="020F0502020204030204" pitchFamily="34" charset="0"/>
                <a:ea typeface="Calibri" panose="020F0502020204030204" pitchFamily="34" charset="0"/>
              </a:rPr>
              <a:t> below the average increase in the prices of basic commodities has increased by 100% or more in the past four months. </a:t>
            </a:r>
          </a:p>
          <a:p>
            <a:r>
              <a:rPr lang="en-US" dirty="0">
                <a:latin typeface="Calibri" panose="020F0502020204030204" pitchFamily="34" charset="0"/>
                <a:ea typeface="Calibri" panose="020F0502020204030204" pitchFamily="34" charset="0"/>
              </a:rPr>
              <a:t>According to the 85% of the vendors interviewed, around 25% of the vendors and wholesale suppliers have left Khartoum as a result of the conflict. Moreover, at least 10% of traders  are reported to have closed their business due to lack of sufficient capital to replenish their stores. This has also contributed to the scarcity of the items in the stores and markets. </a:t>
            </a:r>
            <a:endParaRPr lang="en-GB" dirty="0">
              <a:latin typeface="Calibri" panose="020F0502020204030204" pitchFamily="34" charset="0"/>
              <a:ea typeface="Calibri" panose="020F0502020204030204" pitchFamily="34" charset="0"/>
            </a:endParaRPr>
          </a:p>
          <a:p>
            <a:endParaRPr lang="en-US" dirty="0"/>
          </a:p>
        </p:txBody>
      </p:sp>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9" name="image3.png">
            <a:extLst>
              <a:ext uri="{FF2B5EF4-FFF2-40B4-BE49-F238E27FC236}">
                <a16:creationId xmlns:a16="http://schemas.microsoft.com/office/drawing/2014/main" id="{B7D3E655-4CF3-2867-E203-5E2ACD44E9C2}"/>
              </a:ext>
            </a:extLst>
          </p:cNvPr>
          <p:cNvPicPr>
            <a:picLocks noGrp="1"/>
          </p:cNvPicPr>
          <p:nvPr>
            <p:ph sz="half" idx="2"/>
          </p:nvPr>
        </p:nvPicPr>
        <p:blipFill>
          <a:blip r:embed="rId4">
            <a:duotone>
              <a:schemeClr val="accent1">
                <a:shade val="45000"/>
                <a:satMod val="135000"/>
              </a:schemeClr>
              <a:prstClr val="white"/>
            </a:duotone>
          </a:blip>
          <a:srcRect/>
          <a:stretch>
            <a:fillRect/>
          </a:stretch>
        </p:blipFill>
        <p:spPr>
          <a:xfrm>
            <a:off x="10177704" y="4301923"/>
            <a:ext cx="8659703" cy="6416033"/>
          </a:xfrm>
          <a:prstGeom prst="rect">
            <a:avLst/>
          </a:prstGeom>
          <a:ln/>
        </p:spPr>
      </p:pic>
    </p:spTree>
    <p:extLst>
      <p:ext uri="{BB962C8B-B14F-4D97-AF65-F5344CB8AC3E}">
        <p14:creationId xmlns:p14="http://schemas.microsoft.com/office/powerpoint/2010/main" val="368241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30650"/>
            <a:ext cx="20104100" cy="5519703"/>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sp useBgFill="1">
        <p:nvSpPr>
          <p:cNvPr id="19" name="Rectangle 13">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pic>
        <p:nvPicPr>
          <p:cNvPr id="3" name="Picture 2" descr="A person standing in front of a store&#10;&#10;Description automatically generated">
            <a:extLst>
              <a:ext uri="{FF2B5EF4-FFF2-40B4-BE49-F238E27FC236}">
                <a16:creationId xmlns:a16="http://schemas.microsoft.com/office/drawing/2014/main" id="{126D51A6-6D2D-8FC2-9E9F-B30C881DBB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041813"/>
            <a:ext cx="10052050" cy="11308540"/>
          </a:xfrm>
          <a:prstGeom prst="rect">
            <a:avLst/>
          </a:prstGeom>
        </p:spPr>
      </p:pic>
      <p:sp>
        <p:nvSpPr>
          <p:cNvPr id="20" name="Rectangle 15">
            <a:extLst>
              <a:ext uri="{FF2B5EF4-FFF2-40B4-BE49-F238E27FC236}">
                <a16:creationId xmlns:a16="http://schemas.microsoft.com/office/drawing/2014/main" id="{35D03616-DDAC-8A04-EAA4-4B785713F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275784"/>
            <a:ext cx="10052052" cy="6084051"/>
          </a:xfrm>
          <a:prstGeom prst="rect">
            <a:avLst/>
          </a:prstGeom>
          <a:gradFill>
            <a:gsLst>
              <a:gs pos="57000">
                <a:schemeClr val="accent1">
                  <a:lumMod val="60000"/>
                  <a:lumOff val="40000"/>
                  <a:alpha val="91000"/>
                </a:schemeClr>
              </a:gs>
              <a:gs pos="2000">
                <a:schemeClr val="accent1">
                  <a:lumMod val="60000"/>
                  <a:lumOff val="40000"/>
                  <a:alpha val="0"/>
                </a:schemeClr>
              </a:gs>
              <a:gs pos="100000">
                <a:schemeClr val="accent1">
                  <a:lumMod val="60000"/>
                  <a:lumOff val="4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256507" y="6696075"/>
            <a:ext cx="7474980" cy="3845895"/>
          </a:xfrm>
        </p:spPr>
        <p:txBody>
          <a:bodyPr vert="horz" lIns="150781" tIns="75390" rIns="150781" bIns="75390" rtlCol="0" anchor="b">
            <a:normAutofit/>
          </a:bodyPr>
          <a:lstStyle/>
          <a:p>
            <a:pPr algn="ctr"/>
            <a:r>
              <a:rPr lang="en-US"/>
              <a:t>Market Demand and Supply</a:t>
            </a:r>
            <a:br>
              <a:rPr lang="en-US"/>
            </a:br>
            <a:endParaRPr lang="en-US"/>
          </a:p>
        </p:txBody>
      </p:sp>
      <p:sp>
        <p:nvSpPr>
          <p:cNvPr id="5" name="Content Placeholder 4">
            <a:extLst>
              <a:ext uri="{FF2B5EF4-FFF2-40B4-BE49-F238E27FC236}">
                <a16:creationId xmlns:a16="http://schemas.microsoft.com/office/drawing/2014/main" id="{53B496B5-88D4-83D2-9888-71EBABE9EF23}"/>
              </a:ext>
            </a:extLst>
          </p:cNvPr>
          <p:cNvSpPr>
            <a:spLocks noGrp="1"/>
          </p:cNvSpPr>
          <p:nvPr>
            <p:ph sz="half" idx="1"/>
          </p:nvPr>
        </p:nvSpPr>
        <p:spPr>
          <a:xfrm>
            <a:off x="11591268" y="2298303"/>
            <a:ext cx="6957201" cy="8795544"/>
          </a:xfrm>
        </p:spPr>
        <p:txBody>
          <a:bodyPr vert="horz" lIns="150781" tIns="75390" rIns="150781" bIns="75390" rtlCol="0" anchor="ctr">
            <a:normAutofit lnSpcReduction="10000"/>
          </a:bodyPr>
          <a:lstStyle/>
          <a:p>
            <a:pPr>
              <a:lnSpc>
                <a:spcPct val="110000"/>
              </a:lnSpc>
            </a:pPr>
            <a:r>
              <a:rPr lang="en-US" sz="2474" dirty="0"/>
              <a:t>Price increases due to disruptions in supply. </a:t>
            </a:r>
          </a:p>
          <a:p>
            <a:pPr>
              <a:lnSpc>
                <a:spcPct val="110000"/>
              </a:lnSpc>
            </a:pPr>
            <a:r>
              <a:rPr lang="en-US" sz="2474" dirty="0"/>
              <a:t>Decrease in purchasing power for communities due to lack of steady income and displacement. </a:t>
            </a:r>
          </a:p>
          <a:p>
            <a:pPr>
              <a:lnSpc>
                <a:spcPct val="110000"/>
              </a:lnSpc>
            </a:pPr>
            <a:r>
              <a:rPr lang="en-US" sz="2474" dirty="0"/>
              <a:t> Pop-up of “</a:t>
            </a:r>
            <a:r>
              <a:rPr lang="en-US" sz="2474" dirty="0" err="1"/>
              <a:t>Dagalo</a:t>
            </a:r>
            <a:r>
              <a:rPr lang="en-US" sz="2474" dirty="0"/>
              <a:t>” Markets which consist of stolen goods and items (mainly NFI, but food items can also be found) that were looted both from houses and stores. The market offers very low prices for many of the items which is competitive to the official markets.</a:t>
            </a:r>
          </a:p>
          <a:p>
            <a:pPr>
              <a:lnSpc>
                <a:spcPct val="110000"/>
              </a:lnSpc>
            </a:pPr>
            <a:r>
              <a:rPr lang="en-US" sz="2474" dirty="0"/>
              <a:t>All interviewed community members report a decrease in their purchase of many items. The primary reason for this is the steep price increases and the lack of financial capacity as many have lost their sources of income. Other reasons for lack of capacity to purchase includes power issues affecting the storage of food items, as well as fear of looting and availability of items. Females also quoted the limitation of access to markets due to safety concerns. </a:t>
            </a:r>
          </a:p>
          <a:p>
            <a:pPr>
              <a:lnSpc>
                <a:spcPct val="110000"/>
              </a:lnSpc>
            </a:pPr>
            <a:endParaRPr lang="en-US" sz="2474" dirty="0"/>
          </a:p>
          <a:p>
            <a:pPr>
              <a:lnSpc>
                <a:spcPct val="110000"/>
              </a:lnSpc>
            </a:pPr>
            <a:endParaRPr lang="en-US" sz="2474" dirty="0"/>
          </a:p>
        </p:txBody>
      </p:sp>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spTree>
    <p:extLst>
      <p:ext uri="{BB962C8B-B14F-4D97-AF65-F5344CB8AC3E}">
        <p14:creationId xmlns:p14="http://schemas.microsoft.com/office/powerpoint/2010/main" val="314440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6D2DDF7-7893-6E48-4AFE-A276A966CB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48" y="4653840"/>
            <a:ext cx="11518626" cy="7826708"/>
          </a:xfrm>
          <a:prstGeom prst="rect">
            <a:avLst/>
          </a:prstGeom>
        </p:spPr>
      </p:pic>
      <p:pic>
        <p:nvPicPr>
          <p:cNvPr id="4" name="Picture 5">
            <a:extLst>
              <a:ext uri="{FF2B5EF4-FFF2-40B4-BE49-F238E27FC236}">
                <a16:creationId xmlns:a16="http://schemas.microsoft.com/office/drawing/2014/main" id="{7ABA2E0B-6562-8042-58A5-5575953552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6" r="-226"/>
          <a:stretch/>
        </p:blipFill>
        <p:spPr>
          <a:xfrm>
            <a:off x="450848" y="1723694"/>
            <a:ext cx="11570659" cy="2720926"/>
          </a:xfrm>
          <a:prstGeom prst="rect">
            <a:avLst/>
          </a:prstGeom>
        </p:spPr>
      </p:pic>
      <p:sp>
        <p:nvSpPr>
          <p:cNvPr id="2" name="object 2"/>
          <p:cNvSpPr txBox="1">
            <a:spLocks noGrp="1"/>
          </p:cNvSpPr>
          <p:nvPr>
            <p:ph type="title"/>
          </p:nvPr>
        </p:nvSpPr>
        <p:spPr>
          <a:xfrm>
            <a:off x="7385050" y="30627"/>
            <a:ext cx="12190023" cy="1324721"/>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Situation</a:t>
            </a:r>
            <a:r>
              <a:rPr lang="en-US" sz="7200" b="1" spc="-405">
                <a:latin typeface="Roboto" panose="02000000000000000000" pitchFamily="2" charset="0"/>
                <a:cs typeface="Roboto" panose="02000000000000000000" pitchFamily="2" charset="0"/>
              </a:rPr>
              <a:t> </a:t>
            </a:r>
            <a:r>
              <a:rPr lang="en-US" sz="6600" b="1" spc="-405">
                <a:solidFill>
                  <a:schemeClr val="tx1"/>
                </a:solidFill>
                <a:latin typeface="Roboto" panose="02000000000000000000" pitchFamily="2" charset="0"/>
                <a:cs typeface="Roboto" panose="02000000000000000000" pitchFamily="2" charset="0"/>
              </a:rPr>
              <a:t>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
        <p:nvSpPr>
          <p:cNvPr id="15" name="TextBox 14">
            <a:extLst>
              <a:ext uri="{FF2B5EF4-FFF2-40B4-BE49-F238E27FC236}">
                <a16:creationId xmlns:a16="http://schemas.microsoft.com/office/drawing/2014/main" id="{AF18885C-59DE-DC9B-B6E2-CC9EEF3CC241}"/>
              </a:ext>
            </a:extLst>
          </p:cNvPr>
          <p:cNvSpPr txBox="1">
            <a:spLocks/>
          </p:cNvSpPr>
          <p:nvPr/>
        </p:nvSpPr>
        <p:spPr>
          <a:xfrm>
            <a:off x="12357322" y="1645015"/>
            <a:ext cx="7553566" cy="5509200"/>
          </a:xfrm>
          <a:prstGeom prst="rect">
            <a:avLst/>
          </a:prstGeom>
          <a:noFill/>
        </p:spPr>
        <p:txBody>
          <a:bodyPr wrap="square">
            <a:spAutoFit/>
          </a:bodyPr>
          <a:lstStyle/>
          <a:p>
            <a:pPr marL="289563" indent="-289563" algn="l">
              <a:spcAft>
                <a:spcPts val="2400"/>
              </a:spcAft>
              <a:buFont typeface="Arial" panose="020B0604020202020204" pitchFamily="34" charset="0"/>
              <a:buChar char="•"/>
              <a:tabLst>
                <a:tab pos="386084" algn="l"/>
              </a:tabLst>
            </a:pPr>
            <a:r>
              <a:rPr lang="en-US" sz="2400" dirty="0">
                <a:latin typeface="Proxima Nova Lt" panose="02000506030000020004" pitchFamily="50" charset="0"/>
                <a:ea typeface="Lato Light" panose="020F0502020204030203" pitchFamily="34" charset="0"/>
                <a:cs typeface="Lato Light" panose="020F0502020204030203" pitchFamily="34" charset="0"/>
              </a:rPr>
              <a:t>Three months into the SAF-RSF conflict, close to </a:t>
            </a:r>
            <a:r>
              <a:rPr lang="en-US" sz="2400" b="1" dirty="0">
                <a:latin typeface="Proxima Nova Rg" panose="02000506030000020004" pitchFamily="50" charset="0"/>
                <a:ea typeface="Lato Light" panose="020F0502020204030203" pitchFamily="34" charset="0"/>
                <a:cs typeface="Lato Light" panose="020F0502020204030203" pitchFamily="34" charset="0"/>
              </a:rPr>
              <a:t>3.4</a:t>
            </a:r>
            <a:r>
              <a:rPr lang="en-GB" sz="2400" b="1" dirty="0">
                <a:latin typeface="Proxima Nova Rg" panose="02000506030000020004" pitchFamily="50" charset="0"/>
                <a:ea typeface="Lato Light" panose="020F0502020204030203" pitchFamily="34" charset="0"/>
                <a:cs typeface="Lato Light" panose="020F0502020204030203" pitchFamily="34" charset="0"/>
              </a:rPr>
              <a:t> million people </a:t>
            </a:r>
            <a:r>
              <a:rPr lang="en-GB" sz="2400" dirty="0">
                <a:latin typeface="Proxima Nova Lt" panose="02000506030000020004" pitchFamily="50" charset="0"/>
                <a:ea typeface="Lato Light" panose="020F0502020204030203" pitchFamily="34" charset="0"/>
                <a:cs typeface="Lato Light" panose="020F0502020204030203" pitchFamily="34" charset="0"/>
              </a:rPr>
              <a:t>have been forced to flee their homes</a:t>
            </a:r>
            <a:r>
              <a:rPr lang="en-US" sz="2400" dirty="0">
                <a:latin typeface="Proxima Nova Lt" panose="02000506030000020004" pitchFamily="50" charset="0"/>
                <a:ea typeface="Lato Light" panose="020F0502020204030203" pitchFamily="34" charset="0"/>
                <a:cs typeface="Lato Light" panose="020F0502020204030203" pitchFamily="34" charset="0"/>
              </a:rPr>
              <a:t>, continuing the same upward trend</a:t>
            </a:r>
            <a:r>
              <a:rPr lang="en-GB" sz="2400" dirty="0">
                <a:latin typeface="Proxima Nova Lt" panose="02000506030000020004" pitchFamily="50" charset="0"/>
                <a:ea typeface="Lato Light" panose="020F0502020204030203" pitchFamily="34" charset="0"/>
                <a:cs typeface="Lato Light" panose="020F0502020204030203" pitchFamily="34" charset="0"/>
              </a:rPr>
              <a:t>. </a:t>
            </a:r>
          </a:p>
          <a:p>
            <a:pPr marL="289563" indent="-289563" algn="l">
              <a:spcAft>
                <a:spcPts val="2400"/>
              </a:spcAft>
              <a:buFont typeface="Arial" panose="020B0604020202020204" pitchFamily="34" charset="0"/>
              <a:buChar char="•"/>
              <a:tabLst>
                <a:tab pos="386084" algn="l"/>
              </a:tabLst>
            </a:pPr>
            <a:r>
              <a:rPr lang="en-US" sz="2400" dirty="0">
                <a:latin typeface="Proxima Nova Lt" panose="02000506030000020004" pitchFamily="50" charset="0"/>
                <a:ea typeface="Lato Light" panose="020F0502020204030203" pitchFamily="34" charset="0"/>
                <a:cs typeface="Lato Light" panose="020F0502020204030203" pitchFamily="34" charset="0"/>
              </a:rPr>
              <a:t>Out of those</a:t>
            </a:r>
            <a:r>
              <a:rPr lang="en-GB" sz="2400" dirty="0">
                <a:latin typeface="Proxima Nova Lt" panose="02000506030000020004" pitchFamily="50" charset="0"/>
                <a:ea typeface="Lato Light" panose="020F0502020204030203" pitchFamily="34" charset="0"/>
                <a:cs typeface="Lato Light" panose="020F0502020204030203" pitchFamily="34" charset="0"/>
              </a:rPr>
              <a:t>, the estimated number of IDPs across Sudan is </a:t>
            </a:r>
            <a:r>
              <a:rPr lang="en-GB" sz="2400" b="1" dirty="0">
                <a:latin typeface="Proxima Nova Rg" panose="02000506030000020004" pitchFamily="50" charset="0"/>
                <a:ea typeface="Lato Light" panose="020F0502020204030203" pitchFamily="34" charset="0"/>
                <a:cs typeface="Lato Light" panose="020F0502020204030203" pitchFamily="34" charset="0"/>
              </a:rPr>
              <a:t>2,</a:t>
            </a:r>
            <a:r>
              <a:rPr lang="en-US" sz="2400" b="1" dirty="0">
                <a:latin typeface="Proxima Nova Rg" panose="02000506030000020004" pitchFamily="50" charset="0"/>
                <a:ea typeface="Lato Light" panose="020F0502020204030203" pitchFamily="34" charset="0"/>
                <a:cs typeface="Lato Light" panose="020F0502020204030203" pitchFamily="34" charset="0"/>
              </a:rPr>
              <a:t>6 million</a:t>
            </a:r>
            <a:r>
              <a:rPr lang="en-GB" sz="2400" b="1" dirty="0">
                <a:latin typeface="Proxima Nova Lt" panose="02000506030000020004" pitchFamily="50" charset="0"/>
                <a:ea typeface="Lato Light" panose="020F0502020204030203" pitchFamily="34" charset="0"/>
                <a:cs typeface="Lato Light" panose="020F0502020204030203" pitchFamily="34" charset="0"/>
              </a:rPr>
              <a:t>. </a:t>
            </a:r>
            <a:r>
              <a:rPr lang="en-GB" sz="2400" dirty="0">
                <a:latin typeface="Proxima Nova Lt" panose="02000506030000020004" pitchFamily="50" charset="0"/>
                <a:ea typeface="Lato Light" panose="020F0502020204030203" pitchFamily="34" charset="0"/>
                <a:cs typeface="Lato Light" panose="020F0502020204030203" pitchFamily="34" charset="0"/>
              </a:rPr>
              <a:t>The current assessment has observed the IDP caseload in all of Sudan’s 18 states. The highest proportions of IDPs have been observed in </a:t>
            </a:r>
            <a:r>
              <a:rPr lang="en-GB" sz="2400" b="1" dirty="0">
                <a:latin typeface="Proxima Nova Rg" panose="02000506030000020004" pitchFamily="50" charset="0"/>
                <a:ea typeface="Lato Light" panose="020F0502020204030203" pitchFamily="34" charset="0"/>
                <a:cs typeface="Lato Light" panose="020F0502020204030203" pitchFamily="34" charset="0"/>
              </a:rPr>
              <a:t>River Nile</a:t>
            </a:r>
            <a:r>
              <a:rPr lang="en-GB" sz="2400" dirty="0">
                <a:latin typeface="Proxima Nova Lt" panose="02000506030000020004" pitchFamily="50" charset="0"/>
                <a:ea typeface="Lato Light" panose="020F0502020204030203" pitchFamily="34" charset="0"/>
                <a:cs typeface="Lato Light" panose="020F0502020204030203" pitchFamily="34" charset="0"/>
              </a:rPr>
              <a:t> (16.38%), </a:t>
            </a:r>
            <a:r>
              <a:rPr lang="en-GB" sz="2400" b="1" dirty="0">
                <a:latin typeface="Proxima Nova Rg" panose="02000506030000020004" pitchFamily="50" charset="0"/>
                <a:ea typeface="Lato Light" panose="020F0502020204030203" pitchFamily="34" charset="0"/>
                <a:cs typeface="Lato Light" panose="020F0502020204030203" pitchFamily="34" charset="0"/>
              </a:rPr>
              <a:t>Northern</a:t>
            </a:r>
            <a:r>
              <a:rPr lang="en-GB" sz="2400" dirty="0">
                <a:latin typeface="Proxima Nova Lt" panose="02000506030000020004" pitchFamily="50" charset="0"/>
                <a:ea typeface="Lato Light" panose="020F0502020204030203" pitchFamily="34" charset="0"/>
                <a:cs typeface="Lato Light" panose="020F0502020204030203" pitchFamily="34" charset="0"/>
              </a:rPr>
              <a:t> (13.73%), </a:t>
            </a:r>
            <a:r>
              <a:rPr lang="en-GB" sz="2400" b="1" dirty="0">
                <a:latin typeface="Proxima Nova Rg" panose="02000506030000020004" pitchFamily="50" charset="0"/>
                <a:ea typeface="Lato Light" panose="020F0502020204030203" pitchFamily="34" charset="0"/>
                <a:cs typeface="Lato Light" panose="020F0502020204030203" pitchFamily="34" charset="0"/>
              </a:rPr>
              <a:t>White Nile </a:t>
            </a:r>
            <a:r>
              <a:rPr lang="en-GB" sz="2400" dirty="0">
                <a:latin typeface="Proxima Nova Lt" panose="02000506030000020004" pitchFamily="50" charset="0"/>
                <a:ea typeface="Lato Light" panose="020F0502020204030203" pitchFamily="34" charset="0"/>
                <a:cs typeface="Lato Light" panose="020F0502020204030203" pitchFamily="34" charset="0"/>
              </a:rPr>
              <a:t>(10.25%), and </a:t>
            </a:r>
            <a:r>
              <a:rPr lang="en-GB" sz="2400" b="1" dirty="0" err="1">
                <a:latin typeface="Proxima Nova Rg" panose="02000506030000020004" pitchFamily="50" charset="0"/>
                <a:ea typeface="Lato Light" panose="020F0502020204030203" pitchFamily="34" charset="0"/>
                <a:cs typeface="Lato Light" panose="020F0502020204030203" pitchFamily="34" charset="0"/>
              </a:rPr>
              <a:t>Sennar</a:t>
            </a:r>
            <a:r>
              <a:rPr lang="en-GB" sz="2400" dirty="0">
                <a:latin typeface="Proxima Nova Lt" panose="02000506030000020004" pitchFamily="50" charset="0"/>
                <a:ea typeface="Lato Light" panose="020F0502020204030203" pitchFamily="34" charset="0"/>
                <a:cs typeface="Lato Light" panose="020F0502020204030203" pitchFamily="34" charset="0"/>
              </a:rPr>
              <a:t> (8.08%) states.</a:t>
            </a:r>
            <a:endParaRPr lang="en-US" sz="2400" dirty="0">
              <a:latin typeface="Proxima Nova Lt" panose="02000506030000020004" pitchFamily="50" charset="0"/>
              <a:ea typeface="Lato Light" panose="020F0502020204030203" pitchFamily="34" charset="0"/>
              <a:cs typeface="Lato Light" panose="020F0502020204030203" pitchFamily="34" charset="0"/>
            </a:endParaRPr>
          </a:p>
          <a:p>
            <a:pPr marL="289563" indent="-289563" algn="l">
              <a:spcAft>
                <a:spcPts val="2400"/>
              </a:spcAft>
              <a:buFont typeface="Arial" panose="020B0604020202020204" pitchFamily="34" charset="0"/>
              <a:buChar char="•"/>
              <a:tabLst>
                <a:tab pos="386084" algn="l"/>
              </a:tabLst>
            </a:pPr>
            <a:r>
              <a:rPr lang="en-GB" sz="2400" b="1" dirty="0">
                <a:latin typeface="Proxima Nova Rg" panose="02000506030000020004" pitchFamily="50" charset="0"/>
                <a:ea typeface="Lato Light" panose="020F0502020204030203" pitchFamily="34" charset="0"/>
                <a:cs typeface="Lato Light" panose="020F0502020204030203" pitchFamily="34" charset="0"/>
              </a:rPr>
              <a:t>West Darfur </a:t>
            </a:r>
            <a:r>
              <a:rPr lang="en-US" sz="2400" dirty="0">
                <a:latin typeface="Proxima Nova Lt" panose="02000506030000020004" pitchFamily="50" charset="0"/>
                <a:ea typeface="Lato Light" panose="020F0502020204030203" pitchFamily="34" charset="0"/>
                <a:cs typeface="Lato Light" panose="020F0502020204030203" pitchFamily="34" charset="0"/>
              </a:rPr>
              <a:t>continues</a:t>
            </a:r>
            <a:r>
              <a:rPr lang="en-GB" sz="2400" dirty="0">
                <a:latin typeface="Proxima Nova Lt" panose="02000506030000020004" pitchFamily="50" charset="0"/>
                <a:ea typeface="Lato Light" panose="020F0502020204030203" pitchFamily="34" charset="0"/>
                <a:cs typeface="Lato Light" panose="020F0502020204030203" pitchFamily="34" charset="0"/>
              </a:rPr>
              <a:t> to experience the </a:t>
            </a:r>
            <a:r>
              <a:rPr lang="en-GB" sz="2400" b="1" dirty="0">
                <a:latin typeface="Proxima Nova Rg" panose="02000506030000020004" pitchFamily="50" charset="0"/>
                <a:ea typeface="Lato Light" panose="020F0502020204030203" pitchFamily="34" charset="0"/>
                <a:cs typeface="Lato Light" panose="020F0502020204030203" pitchFamily="34" charset="0"/>
              </a:rPr>
              <a:t>decrease in the number of IDPs (-</a:t>
            </a:r>
            <a:r>
              <a:rPr lang="en-US" sz="2400" b="1" dirty="0">
                <a:latin typeface="Proxima Nova Rg" panose="02000506030000020004" pitchFamily="50" charset="0"/>
                <a:ea typeface="Lato Light" panose="020F0502020204030203" pitchFamily="34" charset="0"/>
                <a:cs typeface="Lato Light" panose="020F0502020204030203" pitchFamily="34" charset="0"/>
              </a:rPr>
              <a:t>45</a:t>
            </a:r>
            <a:r>
              <a:rPr lang="en-GB" sz="2400" b="1" dirty="0">
                <a:latin typeface="Proxima Nova Rg" panose="02000506030000020004" pitchFamily="50" charset="0"/>
                <a:ea typeface="Lato Light" panose="020F0502020204030203" pitchFamily="34" charset="0"/>
                <a:cs typeface="Lato Light" panose="020F0502020204030203" pitchFamily="34" charset="0"/>
              </a:rPr>
              <a:t>,</a:t>
            </a:r>
            <a:r>
              <a:rPr lang="en-US" sz="2400" b="1" dirty="0">
                <a:latin typeface="Proxima Nova Rg" panose="02000506030000020004" pitchFamily="50" charset="0"/>
                <a:ea typeface="Lato Light" panose="020F0502020204030203" pitchFamily="34" charset="0"/>
                <a:cs typeface="Lato Light" panose="020F0502020204030203" pitchFamily="34" charset="0"/>
              </a:rPr>
              <a:t>235</a:t>
            </a:r>
            <a:r>
              <a:rPr lang="en-GB" sz="2400" b="1" dirty="0">
                <a:latin typeface="Proxima Nova Rg" panose="02000506030000020004" pitchFamily="50" charset="0"/>
                <a:ea typeface="Lato Light" panose="020F0502020204030203" pitchFamily="34" charset="0"/>
                <a:cs typeface="Lato Light" panose="020F0502020204030203" pitchFamily="34" charset="0"/>
              </a:rPr>
              <a:t>) </a:t>
            </a:r>
            <a:r>
              <a:rPr lang="en-GB" sz="2400" dirty="0">
                <a:latin typeface="Proxima Nova Lt" panose="02000506030000020004" pitchFamily="50" charset="0"/>
                <a:ea typeface="Lato Light" panose="020F0502020204030203" pitchFamily="34" charset="0"/>
                <a:cs typeface="Lato Light" panose="020F0502020204030203" pitchFamily="34" charset="0"/>
              </a:rPr>
              <a:t>indicating a massive outflow to Chad. </a:t>
            </a:r>
          </a:p>
        </p:txBody>
      </p:sp>
      <p:pic>
        <p:nvPicPr>
          <p:cNvPr id="6" name="Picture 7">
            <a:extLst>
              <a:ext uri="{FF2B5EF4-FFF2-40B4-BE49-F238E27FC236}">
                <a16:creationId xmlns:a16="http://schemas.microsoft.com/office/drawing/2014/main" id="{F4343AD1-BE5A-A2E9-38B5-9871BE955A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40739" y="7284755"/>
            <a:ext cx="7186733" cy="5195793"/>
          </a:xfrm>
          <a:prstGeom prst="rect">
            <a:avLst/>
          </a:prstGeom>
        </p:spPr>
      </p:pic>
    </p:spTree>
    <p:extLst>
      <p:ext uri="{BB962C8B-B14F-4D97-AF65-F5344CB8AC3E}">
        <p14:creationId xmlns:p14="http://schemas.microsoft.com/office/powerpoint/2010/main" val="152556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570633" y="2751966"/>
            <a:ext cx="16962834" cy="1892612"/>
          </a:xfrm>
        </p:spPr>
        <p:txBody>
          <a:bodyPr/>
          <a:lstStyle/>
          <a:p>
            <a:r>
              <a:rPr lang="en-US" dirty="0"/>
              <a:t>Main contributors to Price increase</a:t>
            </a:r>
          </a:p>
        </p:txBody>
      </p:sp>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2" name="image4.png">
            <a:extLst>
              <a:ext uri="{FF2B5EF4-FFF2-40B4-BE49-F238E27FC236}">
                <a16:creationId xmlns:a16="http://schemas.microsoft.com/office/drawing/2014/main" id="{4DCBF9BB-C4E1-0308-F94E-4AA0A171EB6C}"/>
              </a:ext>
            </a:extLst>
          </p:cNvPr>
          <p:cNvPicPr>
            <a:picLocks noGrp="1"/>
          </p:cNvPicPr>
          <p:nvPr>
            <p:ph idx="1"/>
          </p:nvPr>
        </p:nvPicPr>
        <p:blipFill>
          <a:blip r:embed="rId4">
            <a:duotone>
              <a:schemeClr val="accent1">
                <a:shade val="45000"/>
                <a:satMod val="135000"/>
              </a:schemeClr>
              <a:prstClr val="white"/>
            </a:duotone>
          </a:blip>
          <a:srcRect/>
          <a:stretch>
            <a:fillRect/>
          </a:stretch>
        </p:blipFill>
        <p:spPr>
          <a:xfrm>
            <a:off x="2770257" y="4861654"/>
            <a:ext cx="12627888" cy="5989346"/>
          </a:xfrm>
          <a:prstGeom prst="rect">
            <a:avLst/>
          </a:prstGeom>
          <a:solidFill>
            <a:schemeClr val="accent2"/>
          </a:solidFill>
          <a:ln/>
        </p:spPr>
      </p:pic>
    </p:spTree>
    <p:extLst>
      <p:ext uri="{BB962C8B-B14F-4D97-AF65-F5344CB8AC3E}">
        <p14:creationId xmlns:p14="http://schemas.microsoft.com/office/powerpoint/2010/main" val="3339863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161420" y="2997871"/>
            <a:ext cx="17372048" cy="1185190"/>
          </a:xfrm>
        </p:spPr>
        <p:txBody>
          <a:bodyPr/>
          <a:lstStyle/>
          <a:p>
            <a:r>
              <a:rPr lang="en-US" sz="2968" dirty="0">
                <a:latin typeface="Calibri" panose="020F0502020204030204" pitchFamily="34" charset="0"/>
                <a:ea typeface="Calibri" panose="020F0502020204030204" pitchFamily="34" charset="0"/>
              </a:rPr>
              <a:t>Market Constraints </a:t>
            </a:r>
            <a:endParaRPr lang="en-US" dirty="0"/>
          </a:p>
        </p:txBody>
      </p:sp>
      <p:pic>
        <p:nvPicPr>
          <p:cNvPr id="11" name="Content Placeholder 10" descr="Group of men with solid fill">
            <a:extLst>
              <a:ext uri="{FF2B5EF4-FFF2-40B4-BE49-F238E27FC236}">
                <a16:creationId xmlns:a16="http://schemas.microsoft.com/office/drawing/2014/main" id="{75DEFDB2-27D3-A104-152A-91D0432EBA62}"/>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161419" y="4570201"/>
            <a:ext cx="1507808" cy="1507808"/>
          </a:xfrm>
        </p:spPr>
      </p:pic>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8" name="Content Placeholder 7" descr="Kiosk with solid fill">
            <a:extLst>
              <a:ext uri="{FF2B5EF4-FFF2-40B4-BE49-F238E27FC236}">
                <a16:creationId xmlns:a16="http://schemas.microsoft.com/office/drawing/2014/main" id="{C63CE747-AC9A-9C01-AFF7-F3542CF3A3A4}"/>
              </a:ext>
            </a:extLst>
          </p:cNvPr>
          <p:cNvPicPr>
            <a:picLocks noGrp="1" noChangeAspect="1"/>
          </p:cNvPicPr>
          <p:nvPr>
            <p:ph sz="half" idx="2"/>
          </p:nvPr>
        </p:nvPicPr>
        <p:blipFill>
          <a:blip r:embed="rId6">
            <a:extLst>
              <a:ext uri="{96DAC541-7B7A-43D3-8B79-37D633B846F1}">
                <asvg:svgBlip xmlns:asvg="http://schemas.microsoft.com/office/drawing/2016/SVG/main" r:embed="rId7"/>
              </a:ext>
            </a:extLst>
          </a:blip>
          <a:stretch>
            <a:fillRect/>
          </a:stretch>
        </p:blipFill>
        <p:spPr>
          <a:xfrm>
            <a:off x="9275664" y="4570201"/>
            <a:ext cx="1507808" cy="1507808"/>
          </a:xfrm>
        </p:spPr>
      </p:pic>
      <p:sp>
        <p:nvSpPr>
          <p:cNvPr id="12" name="TextBox 11">
            <a:extLst>
              <a:ext uri="{FF2B5EF4-FFF2-40B4-BE49-F238E27FC236}">
                <a16:creationId xmlns:a16="http://schemas.microsoft.com/office/drawing/2014/main" id="{A11BFD18-B5D3-8401-551B-89107DCB6EC4}"/>
              </a:ext>
            </a:extLst>
          </p:cNvPr>
          <p:cNvSpPr txBox="1"/>
          <p:nvPr/>
        </p:nvSpPr>
        <p:spPr>
          <a:xfrm>
            <a:off x="1343548" y="6256827"/>
            <a:ext cx="5267137" cy="4835363"/>
          </a:xfrm>
          <a:prstGeom prst="rect">
            <a:avLst/>
          </a:prstGeom>
          <a:noFill/>
        </p:spPr>
        <p:txBody>
          <a:bodyPr wrap="square" rtlCol="0">
            <a:spAutoFit/>
          </a:bodyPr>
          <a:lstStyle/>
          <a:p>
            <a:pPr marL="565442" indent="-565442" algn="l" defTabSz="1507846" rtl="0">
              <a:lnSpc>
                <a:spcPct val="107000"/>
              </a:lnSpc>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Calibri" panose="020F0502020204030204" pitchFamily="34" charset="0"/>
                <a:cs typeface="Calibri" panose="020F0502020204030204" pitchFamily="34" charset="0"/>
              </a:rPr>
              <a:t>Insecurity. Especially female respondents expressed that although they can reach the market during morning hours, they prefer to go in groups. They almost always avoid going to the market after sundown, which can hamper their access especially as some vendors in </a:t>
            </a:r>
            <a:r>
              <a:rPr lang="en-US" sz="1979"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Umdurman</a:t>
            </a:r>
            <a:r>
              <a:rPr lang="en-US" sz="1979"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1979"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Kerrari</a:t>
            </a:r>
            <a:r>
              <a:rPr lang="en-US" sz="1979" kern="1200" dirty="0">
                <a:solidFill>
                  <a:srgbClr val="000000"/>
                </a:solidFill>
                <a:latin typeface="Calibri" panose="020F0502020204030204" pitchFamily="34" charset="0"/>
                <a:ea typeface="Calibri" panose="020F0502020204030204" pitchFamily="34" charset="0"/>
                <a:cs typeface="Calibri" panose="020F0502020204030204" pitchFamily="34" charset="0"/>
              </a:rPr>
              <a:t> have quoted to only open their shops from 6-8 pm.</a:t>
            </a:r>
          </a:p>
          <a:p>
            <a:pPr marL="565442" indent="-565442" algn="l" defTabSz="1507846" rtl="0">
              <a:lnSpc>
                <a:spcPct val="107000"/>
              </a:lnSpc>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Calibri" panose="020F0502020204030204" pitchFamily="34" charset="0"/>
                <a:cs typeface="Calibri" panose="020F0502020204030204" pitchFamily="34" charset="0"/>
              </a:rPr>
              <a:t>Increase in prices and access to fuel supply for transportation</a:t>
            </a:r>
            <a:r>
              <a:rPr lang="en-GB" sz="1979" kern="1200" dirty="0">
                <a:solidFill>
                  <a:srgbClr val="000000"/>
                </a:solidFill>
                <a:latin typeface="Calibri" panose="020F0502020204030204" pitchFamily="34" charset="0"/>
                <a:ea typeface="+mn-ea"/>
                <a:cs typeface="Calibri" panose="020F0502020204030204" pitchFamily="34" charset="0"/>
              </a:rPr>
              <a:t> </a:t>
            </a:r>
          </a:p>
          <a:p>
            <a:pPr marL="565442" indent="-565442" algn="l" defTabSz="1507846" rtl="0">
              <a:lnSpc>
                <a:spcPct val="107000"/>
              </a:lnSpc>
              <a:spcBef>
                <a:spcPts val="1979"/>
              </a:spcBef>
              <a:spcAft>
                <a:spcPts val="1319"/>
              </a:spcAft>
              <a:buFont typeface="Arial" panose="020B0604020202020204" pitchFamily="34" charset="0"/>
              <a:buChar char="•"/>
            </a:pPr>
            <a:r>
              <a:rPr lang="en-GB" sz="1979" kern="1200" dirty="0">
                <a:solidFill>
                  <a:srgbClr val="000000"/>
                </a:solidFill>
                <a:latin typeface="Calibri" panose="020F0502020204030204" pitchFamily="34" charset="0"/>
                <a:ea typeface="+mn-ea"/>
                <a:cs typeface="Calibri" panose="020F0502020204030204" pitchFamily="34" charset="0"/>
              </a:rPr>
              <a:t>Liquidity and access to cash.</a:t>
            </a:r>
            <a:endParaRPr lang="en-US" sz="1979" kern="1200" dirty="0">
              <a:solidFill>
                <a:srgbClr val="000000"/>
              </a:solidFill>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F71FAF0F-3065-1D55-EF39-7AB75BC708A0}"/>
              </a:ext>
            </a:extLst>
          </p:cNvPr>
          <p:cNvSpPr txBox="1"/>
          <p:nvPr/>
        </p:nvSpPr>
        <p:spPr>
          <a:xfrm>
            <a:off x="9110064" y="5999879"/>
            <a:ext cx="8766710" cy="5751446"/>
          </a:xfrm>
          <a:prstGeom prst="rect">
            <a:avLst/>
          </a:prstGeom>
          <a:noFill/>
        </p:spPr>
        <p:txBody>
          <a:bodyPr wrap="square" rtlCol="0">
            <a:spAutoFit/>
          </a:bodyPr>
          <a:lstStyle/>
          <a:p>
            <a:pPr marL="565442" indent="-565442" algn="just" defTabSz="1507846" rtl="0">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mn-ea"/>
                <a:cs typeface="Calibri" panose="020F0502020204030204" pitchFamily="34" charset="0"/>
              </a:rPr>
              <a:t>Insecurity and fear of looting.  As well as the looting and burning of major factories and storage warehouses for essential goods (Powder milk factory was mentioned by more than one vendor). </a:t>
            </a:r>
          </a:p>
          <a:p>
            <a:pPr marL="565442" indent="-565442" algn="just" defTabSz="1507846" rtl="0">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mn-ea"/>
                <a:cs typeface="Calibri" panose="020F0502020204030204" pitchFamily="34" charset="0"/>
              </a:rPr>
              <a:t>Dwindling supplies and the difficulty to import items from outside of the state. </a:t>
            </a:r>
          </a:p>
          <a:p>
            <a:pPr marL="565442" indent="-565442" algn="just" defTabSz="1507846" rtl="0">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mn-ea"/>
                <a:cs typeface="Calibri" panose="020F0502020204030204" pitchFamily="34" charset="0"/>
              </a:rPr>
              <a:t>Low purchasing power by communities and loss of clients due to displacement. Interviewed vendors reported an average decrease of 40% in their customers, with the major reason behind this quoted to be displacement. </a:t>
            </a:r>
          </a:p>
          <a:p>
            <a:pPr marL="565442" indent="-565442" algn="just" defTabSz="1507846" rtl="0">
              <a:spcBef>
                <a:spcPts val="1979"/>
              </a:spcBef>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mn-ea"/>
                <a:cs typeface="Calibri" panose="020F0502020204030204" pitchFamily="34" charset="0"/>
              </a:rPr>
              <a:t>Other constraints quoted were the government restriction on the importation of certain commodities like sugar and wheat flour. This adds a major constraint towards vendors and comes on top of the existing inflation, high taxes, high transportation cost and the decrease of purchasing power of the population.</a:t>
            </a:r>
          </a:p>
          <a:p>
            <a:pPr algn="l" defTabSz="1507846" rtl="0">
              <a:lnSpc>
                <a:spcPct val="107000"/>
              </a:lnSpc>
              <a:spcBef>
                <a:spcPts val="1979"/>
              </a:spcBef>
              <a:spcAft>
                <a:spcPts val="1319"/>
              </a:spcAft>
            </a:pPr>
            <a:endParaRPr lang="en-US" sz="1979" kern="1200" dirty="0">
              <a:solidFill>
                <a:srgbClr val="00000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07310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161420" y="2997871"/>
            <a:ext cx="17372048" cy="1185190"/>
          </a:xfrm>
        </p:spPr>
        <p:txBody>
          <a:bodyPr>
            <a:normAutofit fontScale="90000"/>
          </a:bodyPr>
          <a:lstStyle/>
          <a:p>
            <a:r>
              <a:rPr lang="en-US" sz="2968" dirty="0">
                <a:latin typeface="Calibri" panose="020F0502020204030204" pitchFamily="34" charset="0"/>
                <a:ea typeface="Calibri" panose="020F0502020204030204" pitchFamily="34" charset="0"/>
              </a:rPr>
              <a:t>Community and Vendor Access to Cash: </a:t>
            </a:r>
            <a:br>
              <a:rPr lang="en-GB" sz="2968" dirty="0">
                <a:latin typeface="Calibri" panose="020F0502020204030204" pitchFamily="34" charset="0"/>
                <a:ea typeface="Calibri" panose="020F0502020204030204" pitchFamily="34" charset="0"/>
              </a:rPr>
            </a:br>
            <a:endParaRPr lang="en-US" dirty="0"/>
          </a:p>
        </p:txBody>
      </p:sp>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sp>
        <p:nvSpPr>
          <p:cNvPr id="14" name="TextBox 13">
            <a:extLst>
              <a:ext uri="{FF2B5EF4-FFF2-40B4-BE49-F238E27FC236}">
                <a16:creationId xmlns:a16="http://schemas.microsoft.com/office/drawing/2014/main" id="{F71FAF0F-3065-1D55-EF39-7AB75BC708A0}"/>
              </a:ext>
            </a:extLst>
          </p:cNvPr>
          <p:cNvSpPr txBox="1"/>
          <p:nvPr/>
        </p:nvSpPr>
        <p:spPr>
          <a:xfrm>
            <a:off x="7212586" y="4466040"/>
            <a:ext cx="8558267" cy="6215997"/>
          </a:xfrm>
          <a:prstGeom prst="rect">
            <a:avLst/>
          </a:prstGeom>
          <a:noFill/>
        </p:spPr>
        <p:txBody>
          <a:bodyPr wrap="square" rtlCol="0">
            <a:spAutoFit/>
          </a:bodyPr>
          <a:lstStyle/>
          <a:p>
            <a:pPr marL="282721" indent="-282721" algn="l" defTabSz="1507846" rtl="0">
              <a:lnSpc>
                <a:spcPct val="107000"/>
              </a:lnSpc>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Calibri" panose="020F0502020204030204" pitchFamily="34" charset="0"/>
                <a:cs typeface="+mn-cs"/>
              </a:rPr>
              <a:t>The primary source of payment for both communities and vendors is found to be mobile money through </a:t>
            </a:r>
            <a:r>
              <a:rPr lang="en-US" sz="1979" kern="1200" dirty="0" err="1">
                <a:solidFill>
                  <a:srgbClr val="000000"/>
                </a:solidFill>
                <a:latin typeface="Calibri" panose="020F0502020204030204" pitchFamily="34" charset="0"/>
                <a:ea typeface="Calibri" panose="020F0502020204030204" pitchFamily="34" charset="0"/>
                <a:cs typeface="+mn-cs"/>
              </a:rPr>
              <a:t>Bankak</a:t>
            </a:r>
            <a:r>
              <a:rPr lang="en-US" sz="1979" kern="1200" dirty="0">
                <a:solidFill>
                  <a:srgbClr val="000000"/>
                </a:solidFill>
                <a:latin typeface="Calibri" panose="020F0502020204030204" pitchFamily="34" charset="0"/>
                <a:ea typeface="Calibri" panose="020F0502020204030204" pitchFamily="34" charset="0"/>
                <a:cs typeface="+mn-cs"/>
              </a:rPr>
              <a:t> app. A total of 100% of the interviewees within the community expressed that it is the preferred method for transactions and accepted by the majority of vendors. </a:t>
            </a:r>
          </a:p>
          <a:p>
            <a:pPr marL="282721" indent="-282721" algn="l" defTabSz="1507846" rtl="0">
              <a:lnSpc>
                <a:spcPct val="107000"/>
              </a:lnSpc>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Calibri" panose="020F0502020204030204" pitchFamily="34" charset="0"/>
                <a:cs typeface="+mn-cs"/>
              </a:rPr>
              <a:t>Individuals from the community have also reported that they often cash out amounts with vendors as some prefer having amounts credited to their accounts to reduce risks of looting and theft. Cash was the second option used by communities and this is from either their personal stored liquidity or borrowed (55%) informal cash transfer agents (20%), and cashed out by vendors through </a:t>
            </a:r>
            <a:r>
              <a:rPr lang="en-US" sz="1979" kern="1200" dirty="0" err="1">
                <a:solidFill>
                  <a:srgbClr val="000000"/>
                </a:solidFill>
                <a:latin typeface="Calibri" panose="020F0502020204030204" pitchFamily="34" charset="0"/>
                <a:ea typeface="Calibri" panose="020F0502020204030204" pitchFamily="34" charset="0"/>
                <a:cs typeface="+mn-cs"/>
              </a:rPr>
              <a:t>Bankak</a:t>
            </a:r>
            <a:r>
              <a:rPr lang="en-US" sz="1979" kern="1200" dirty="0">
                <a:solidFill>
                  <a:srgbClr val="000000"/>
                </a:solidFill>
                <a:latin typeface="Calibri" panose="020F0502020204030204" pitchFamily="34" charset="0"/>
                <a:ea typeface="Calibri" panose="020F0502020204030204" pitchFamily="34" charset="0"/>
                <a:cs typeface="+mn-cs"/>
              </a:rPr>
              <a:t> of Zain phone credit to a limited extent( 25%). </a:t>
            </a:r>
            <a:endParaRPr lang="en-GB" sz="1979" kern="1200" dirty="0">
              <a:solidFill>
                <a:srgbClr val="000000"/>
              </a:solidFill>
              <a:latin typeface="Calibri" panose="020F0502020204030204" pitchFamily="34" charset="0"/>
              <a:ea typeface="Calibri" panose="020F0502020204030204" pitchFamily="34" charset="0"/>
              <a:cs typeface="+mn-cs"/>
            </a:endParaRPr>
          </a:p>
          <a:p>
            <a:pPr marL="282721" indent="-282721" algn="l" defTabSz="1507846" rtl="0">
              <a:lnSpc>
                <a:spcPct val="107000"/>
              </a:lnSpc>
              <a:spcAft>
                <a:spcPts val="1319"/>
              </a:spcAft>
              <a:buFont typeface="Arial" panose="020B0604020202020204" pitchFamily="34" charset="0"/>
              <a:buChar char="•"/>
            </a:pPr>
            <a:r>
              <a:rPr lang="en-US" sz="1979" kern="1200" dirty="0">
                <a:solidFill>
                  <a:srgbClr val="000000"/>
                </a:solidFill>
                <a:latin typeface="Calibri" panose="020F0502020204030204" pitchFamily="34" charset="0"/>
                <a:ea typeface="Calibri" panose="020F0502020204030204" pitchFamily="34" charset="0"/>
                <a:cs typeface="+mn-cs"/>
              </a:rPr>
              <a:t>As per the latest FSP mapping and information by the CWG no bank or Hawala branches are currently functional in Khartoum due to the insecurity. Many of the major banks and Hawalas were looted in the first two months of the conflict. </a:t>
            </a:r>
            <a:endParaRPr lang="en-GB" sz="1979" kern="1200" dirty="0">
              <a:solidFill>
                <a:srgbClr val="000000"/>
              </a:solidFill>
              <a:latin typeface="Calibri" panose="020F0502020204030204" pitchFamily="34" charset="0"/>
              <a:ea typeface="Calibri" panose="020F0502020204030204" pitchFamily="34" charset="0"/>
              <a:cs typeface="+mn-cs"/>
            </a:endParaRPr>
          </a:p>
          <a:p>
            <a:pPr algn="l" defTabSz="1507846" rtl="0">
              <a:lnSpc>
                <a:spcPct val="107000"/>
              </a:lnSpc>
              <a:spcAft>
                <a:spcPts val="1319"/>
              </a:spcAft>
            </a:pPr>
            <a:r>
              <a:rPr lang="en-US" sz="1979" kern="1200" dirty="0">
                <a:solidFill>
                  <a:srgbClr val="000000"/>
                </a:solidFill>
                <a:latin typeface="Calibri" panose="020F0502020204030204" pitchFamily="34" charset="0"/>
                <a:ea typeface="Calibri" panose="020F0502020204030204" pitchFamily="34" charset="0"/>
                <a:cs typeface="+mn-cs"/>
              </a:rPr>
              <a:t> </a:t>
            </a:r>
            <a:endParaRPr lang="en-GB" sz="1979" kern="1200" dirty="0">
              <a:solidFill>
                <a:srgbClr val="000000"/>
              </a:solidFill>
              <a:latin typeface="Calibri" panose="020F0502020204030204" pitchFamily="34" charset="0"/>
              <a:ea typeface="Calibri" panose="020F0502020204030204" pitchFamily="34" charset="0"/>
              <a:cs typeface="+mn-cs"/>
            </a:endParaRPr>
          </a:p>
          <a:p>
            <a:pPr algn="l" defTabSz="1507846" rtl="0">
              <a:lnSpc>
                <a:spcPct val="107000"/>
              </a:lnSpc>
              <a:spcBef>
                <a:spcPts val="1979"/>
              </a:spcBef>
              <a:spcAft>
                <a:spcPts val="1319"/>
              </a:spcAft>
            </a:pPr>
            <a:endParaRPr lang="en-US" sz="1979" kern="1200" dirty="0">
              <a:solidFill>
                <a:srgbClr val="000000"/>
              </a:solidFill>
              <a:latin typeface="Calibri" panose="020F0502020204030204" pitchFamily="34" charset="0"/>
              <a:ea typeface="+mn-ea"/>
              <a:cs typeface="Calibri" panose="020F0502020204030204" pitchFamily="34" charset="0"/>
            </a:endParaRPr>
          </a:p>
        </p:txBody>
      </p:sp>
      <p:pic>
        <p:nvPicPr>
          <p:cNvPr id="3" name="Graphic 2" descr="Money with solid fill">
            <a:extLst>
              <a:ext uri="{FF2B5EF4-FFF2-40B4-BE49-F238E27FC236}">
                <a16:creationId xmlns:a16="http://schemas.microsoft.com/office/drawing/2014/main" id="{CC6D9997-83A6-363C-481A-6B86CE8893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3679" y="4466040"/>
            <a:ext cx="1507808" cy="1507808"/>
          </a:xfrm>
          <a:prstGeom prst="rect">
            <a:avLst/>
          </a:prstGeom>
        </p:spPr>
      </p:pic>
      <p:pic>
        <p:nvPicPr>
          <p:cNvPr id="6" name="Graphic 5" descr="Smart Phone with solid fill">
            <a:extLst>
              <a:ext uri="{FF2B5EF4-FFF2-40B4-BE49-F238E27FC236}">
                <a16:creationId xmlns:a16="http://schemas.microsoft.com/office/drawing/2014/main" id="{5A852AB2-5260-177C-8EF9-F1A1E76351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3679" y="7562045"/>
            <a:ext cx="1507808" cy="1507808"/>
          </a:xfrm>
          <a:prstGeom prst="rect">
            <a:avLst/>
          </a:prstGeom>
        </p:spPr>
      </p:pic>
    </p:spTree>
    <p:extLst>
      <p:ext uri="{BB962C8B-B14F-4D97-AF65-F5344CB8AC3E}">
        <p14:creationId xmlns:p14="http://schemas.microsoft.com/office/powerpoint/2010/main" val="376465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161420" y="2997871"/>
            <a:ext cx="17372048" cy="1185190"/>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2968" dirty="0">
                <a:latin typeface="Calibri" panose="020F0502020204030204" pitchFamily="34" charset="0"/>
                <a:ea typeface="Calibri" panose="020F0502020204030204" pitchFamily="34" charset="0"/>
              </a:rPr>
              <a:t>Community Access to Basic services</a:t>
            </a:r>
            <a:br>
              <a:rPr lang="en-GB" sz="2968" dirty="0">
                <a:latin typeface="Calibri" panose="020F0502020204030204" pitchFamily="34" charset="0"/>
                <a:ea typeface="Calibri" panose="020F0502020204030204" pitchFamily="34" charset="0"/>
              </a:rPr>
            </a:br>
            <a:endParaRPr lang="en-US" dirty="0"/>
          </a:p>
        </p:txBody>
      </p:sp>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16" name="Graphic 15" descr="House with solid fill">
            <a:extLst>
              <a:ext uri="{FF2B5EF4-FFF2-40B4-BE49-F238E27FC236}">
                <a16:creationId xmlns:a16="http://schemas.microsoft.com/office/drawing/2014/main" id="{6435D461-DF15-B944-F0D7-4C8439D980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884" y="4786344"/>
            <a:ext cx="1507808" cy="1507808"/>
          </a:xfrm>
          <a:prstGeom prst="rect">
            <a:avLst/>
          </a:prstGeom>
        </p:spPr>
      </p:pic>
      <p:pic>
        <p:nvPicPr>
          <p:cNvPr id="18" name="Graphic 17" descr="Wireless router with solid fill">
            <a:extLst>
              <a:ext uri="{FF2B5EF4-FFF2-40B4-BE49-F238E27FC236}">
                <a16:creationId xmlns:a16="http://schemas.microsoft.com/office/drawing/2014/main" id="{FBDE1ABE-6001-1DE7-4443-738043723A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38157" y="7269324"/>
            <a:ext cx="1507808" cy="1507808"/>
          </a:xfrm>
          <a:prstGeom prst="rect">
            <a:avLst/>
          </a:prstGeom>
        </p:spPr>
      </p:pic>
      <p:pic>
        <p:nvPicPr>
          <p:cNvPr id="20" name="Graphic 19" descr="Electric Tower with solid fill">
            <a:extLst>
              <a:ext uri="{FF2B5EF4-FFF2-40B4-BE49-F238E27FC236}">
                <a16:creationId xmlns:a16="http://schemas.microsoft.com/office/drawing/2014/main" id="{A3FACD67-F415-1299-6C80-27CE1936DF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86372" y="4858860"/>
            <a:ext cx="1507808" cy="1507808"/>
          </a:xfrm>
          <a:prstGeom prst="rect">
            <a:avLst/>
          </a:prstGeom>
        </p:spPr>
      </p:pic>
      <p:pic>
        <p:nvPicPr>
          <p:cNvPr id="22" name="Graphic 21" descr="Leaky Tap with solid fill">
            <a:extLst>
              <a:ext uri="{FF2B5EF4-FFF2-40B4-BE49-F238E27FC236}">
                <a16:creationId xmlns:a16="http://schemas.microsoft.com/office/drawing/2014/main" id="{1D6B8F5F-BA1D-F645-C885-4F00B13BC8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6081" y="7478477"/>
            <a:ext cx="1507808" cy="1507808"/>
          </a:xfrm>
          <a:prstGeom prst="rect">
            <a:avLst/>
          </a:prstGeom>
        </p:spPr>
      </p:pic>
      <p:pic>
        <p:nvPicPr>
          <p:cNvPr id="24" name="Graphic 23" descr="Bus with solid fill">
            <a:extLst>
              <a:ext uri="{FF2B5EF4-FFF2-40B4-BE49-F238E27FC236}">
                <a16:creationId xmlns:a16="http://schemas.microsoft.com/office/drawing/2014/main" id="{AE36BB76-ED13-1169-D08E-8DBD35E49F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0884" y="9823756"/>
            <a:ext cx="1507808" cy="1507808"/>
          </a:xfrm>
          <a:prstGeom prst="rect">
            <a:avLst/>
          </a:prstGeom>
        </p:spPr>
      </p:pic>
      <p:pic>
        <p:nvPicPr>
          <p:cNvPr id="31" name="Graphic 30" descr="Smart Phone with solid fill">
            <a:extLst>
              <a:ext uri="{FF2B5EF4-FFF2-40B4-BE49-F238E27FC236}">
                <a16:creationId xmlns:a16="http://schemas.microsoft.com/office/drawing/2014/main" id="{1D0C6098-C4F9-D216-9976-B004B04A3E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38157" y="9452930"/>
            <a:ext cx="1507808" cy="1507808"/>
          </a:xfrm>
          <a:prstGeom prst="rect">
            <a:avLst/>
          </a:prstGeom>
        </p:spPr>
      </p:pic>
      <p:sp>
        <p:nvSpPr>
          <p:cNvPr id="33" name="TextBox 32">
            <a:extLst>
              <a:ext uri="{FF2B5EF4-FFF2-40B4-BE49-F238E27FC236}">
                <a16:creationId xmlns:a16="http://schemas.microsoft.com/office/drawing/2014/main" id="{C618CF55-CBCE-821E-AF04-A905625D6530}"/>
              </a:ext>
            </a:extLst>
          </p:cNvPr>
          <p:cNvSpPr txBox="1"/>
          <p:nvPr/>
        </p:nvSpPr>
        <p:spPr>
          <a:xfrm>
            <a:off x="3317857" y="5307127"/>
            <a:ext cx="3851022" cy="549061"/>
          </a:xfrm>
          <a:prstGeom prst="rect">
            <a:avLst/>
          </a:prstGeom>
          <a:noFill/>
        </p:spPr>
        <p:txBody>
          <a:bodyPr wrap="square" rtlCol="0">
            <a:spAutoFit/>
          </a:bodyPr>
          <a:lstStyle/>
          <a:p>
            <a:pPr algn="l" defTabSz="1507846" rtl="0"/>
            <a:endParaRPr lang="en-US" sz="2968" kern="1200" dirty="0">
              <a:solidFill>
                <a:srgbClr val="000000"/>
              </a:solidFill>
              <a:latin typeface="Trade Gothic Next Light"/>
              <a:ea typeface="+mn-ea"/>
              <a:cs typeface="+mn-cs"/>
            </a:endParaRPr>
          </a:p>
        </p:txBody>
      </p:sp>
      <p:sp>
        <p:nvSpPr>
          <p:cNvPr id="34" name="TextBox 33">
            <a:extLst>
              <a:ext uri="{FF2B5EF4-FFF2-40B4-BE49-F238E27FC236}">
                <a16:creationId xmlns:a16="http://schemas.microsoft.com/office/drawing/2014/main" id="{10B63C53-5BC1-0183-6E0F-5D13ACB3BCFF}"/>
              </a:ext>
            </a:extLst>
          </p:cNvPr>
          <p:cNvSpPr txBox="1"/>
          <p:nvPr/>
        </p:nvSpPr>
        <p:spPr>
          <a:xfrm>
            <a:off x="3569158" y="5558428"/>
            <a:ext cx="3851022" cy="549061"/>
          </a:xfrm>
          <a:prstGeom prst="rect">
            <a:avLst/>
          </a:prstGeom>
          <a:noFill/>
        </p:spPr>
        <p:txBody>
          <a:bodyPr wrap="square" rtlCol="0">
            <a:spAutoFit/>
          </a:bodyPr>
          <a:lstStyle/>
          <a:p>
            <a:pPr algn="l" defTabSz="1507846" rtl="0"/>
            <a:endParaRPr lang="en-US" sz="2968" kern="1200" dirty="0">
              <a:solidFill>
                <a:srgbClr val="000000"/>
              </a:solidFill>
              <a:latin typeface="Trade Gothic Next Light"/>
              <a:ea typeface="+mn-ea"/>
              <a:cs typeface="+mn-cs"/>
            </a:endParaRPr>
          </a:p>
        </p:txBody>
      </p:sp>
      <p:sp>
        <p:nvSpPr>
          <p:cNvPr id="35" name="TextBox 34">
            <a:extLst>
              <a:ext uri="{FF2B5EF4-FFF2-40B4-BE49-F238E27FC236}">
                <a16:creationId xmlns:a16="http://schemas.microsoft.com/office/drawing/2014/main" id="{982F7D4B-9501-38ED-87D2-441803B6CE47}"/>
              </a:ext>
            </a:extLst>
          </p:cNvPr>
          <p:cNvSpPr txBox="1"/>
          <p:nvPr/>
        </p:nvSpPr>
        <p:spPr>
          <a:xfrm>
            <a:off x="2664133" y="4711824"/>
            <a:ext cx="7236797" cy="2046586"/>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Calibri" panose="020F0502020204030204" pitchFamily="34" charset="0"/>
                <a:cs typeface="+mn-cs"/>
              </a:rPr>
              <a:t>Shelter arrangements mainly consisted of rented housing or being housed by relatives. When asked about the displacement in their areas, all responded that their neighborhoods are hosting displaced households with 65% staying over with friends and relatives, and 25% renting, while 10% are living in houses abandoned by families fleeing the conflict. Rental prices for a household of six is found to be in between 150,000 – 200,000 (250 USD – 350 USD) </a:t>
            </a:r>
            <a:endParaRPr lang="en-US" sz="1814" kern="1200" dirty="0">
              <a:solidFill>
                <a:srgbClr val="000000"/>
              </a:solidFill>
              <a:latin typeface="Trade Gothic Next Light"/>
              <a:ea typeface="+mn-ea"/>
              <a:cs typeface="+mn-cs"/>
            </a:endParaRPr>
          </a:p>
        </p:txBody>
      </p:sp>
      <p:sp>
        <p:nvSpPr>
          <p:cNvPr id="36" name="TextBox 35">
            <a:extLst>
              <a:ext uri="{FF2B5EF4-FFF2-40B4-BE49-F238E27FC236}">
                <a16:creationId xmlns:a16="http://schemas.microsoft.com/office/drawing/2014/main" id="{DCBB0B72-07BC-4081-E998-340121879CD4}"/>
              </a:ext>
            </a:extLst>
          </p:cNvPr>
          <p:cNvSpPr txBox="1"/>
          <p:nvPr/>
        </p:nvSpPr>
        <p:spPr>
          <a:xfrm>
            <a:off x="2429148" y="7664598"/>
            <a:ext cx="7236797" cy="929870"/>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Calibri" panose="020F0502020204030204" pitchFamily="34" charset="0"/>
                <a:cs typeface="+mn-cs"/>
              </a:rPr>
              <a:t>Fuel supply issues causing disruption in access to water with </a:t>
            </a:r>
            <a:r>
              <a:rPr lang="en-US" sz="1814" kern="1200" dirty="0" err="1">
                <a:solidFill>
                  <a:srgbClr val="000000"/>
                </a:solidFill>
                <a:latin typeface="Calibri" panose="020F0502020204030204" pitchFamily="34" charset="0"/>
                <a:ea typeface="Calibri" panose="020F0502020204030204" pitchFamily="34" charset="0"/>
                <a:cs typeface="+mn-cs"/>
              </a:rPr>
              <a:t>hh</a:t>
            </a:r>
            <a:r>
              <a:rPr lang="en-US" sz="1814" kern="1200" dirty="0">
                <a:solidFill>
                  <a:srgbClr val="000000"/>
                </a:solidFill>
                <a:latin typeface="Calibri" panose="020F0502020204030204" pitchFamily="34" charset="0"/>
                <a:ea typeface="Calibri" panose="020F0502020204030204" pitchFamily="34" charset="0"/>
                <a:cs typeface="+mn-cs"/>
              </a:rPr>
              <a:t> reporting weeks without tap water. Buying water from donkey carts or sellers is expensive. </a:t>
            </a:r>
            <a:endParaRPr lang="en-US" sz="1814" kern="1200" dirty="0">
              <a:solidFill>
                <a:srgbClr val="000000"/>
              </a:solidFill>
              <a:latin typeface="Trade Gothic Next Light"/>
              <a:ea typeface="+mn-ea"/>
              <a:cs typeface="+mn-cs"/>
            </a:endParaRPr>
          </a:p>
        </p:txBody>
      </p:sp>
      <p:sp>
        <p:nvSpPr>
          <p:cNvPr id="37" name="TextBox 36">
            <a:extLst>
              <a:ext uri="{FF2B5EF4-FFF2-40B4-BE49-F238E27FC236}">
                <a16:creationId xmlns:a16="http://schemas.microsoft.com/office/drawing/2014/main" id="{F0722643-4F21-C4FA-ED14-D70F8E81FE1E}"/>
              </a:ext>
            </a:extLst>
          </p:cNvPr>
          <p:cNvSpPr txBox="1"/>
          <p:nvPr/>
        </p:nvSpPr>
        <p:spPr>
          <a:xfrm>
            <a:off x="12299329" y="4483969"/>
            <a:ext cx="7033887" cy="2325765"/>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mn-ea"/>
                <a:cs typeface="+mn-cs"/>
              </a:rPr>
              <a:t>Access to power and water supply reported as scarce with systems facing major disruptions (due to fuel supply and maintenance issues) causing many households to be left with no power for an average of 3-4 days. Power is available it is on for an average of 2-5 hours per day. 90% Households also quote difficulty in topping up the power credit due to frequent disruptions in the online payment systems which is done through the Bank of Khartoum </a:t>
            </a:r>
            <a:r>
              <a:rPr lang="en-US" sz="1814" kern="1200" dirty="0" err="1">
                <a:solidFill>
                  <a:srgbClr val="000000"/>
                </a:solidFill>
                <a:latin typeface="Calibri" panose="020F0502020204030204" pitchFamily="34" charset="0"/>
                <a:ea typeface="+mn-ea"/>
                <a:cs typeface="+mn-cs"/>
              </a:rPr>
              <a:t>Bankak</a:t>
            </a:r>
            <a:r>
              <a:rPr lang="en-US" sz="1814" kern="1200" dirty="0">
                <a:solidFill>
                  <a:srgbClr val="000000"/>
                </a:solidFill>
                <a:latin typeface="Calibri" panose="020F0502020204030204" pitchFamily="34" charset="0"/>
                <a:ea typeface="+mn-ea"/>
                <a:cs typeface="+mn-cs"/>
              </a:rPr>
              <a:t> application, as well as affordability. </a:t>
            </a:r>
          </a:p>
        </p:txBody>
      </p:sp>
      <p:sp>
        <p:nvSpPr>
          <p:cNvPr id="38" name="TextBox 37">
            <a:extLst>
              <a:ext uri="{FF2B5EF4-FFF2-40B4-BE49-F238E27FC236}">
                <a16:creationId xmlns:a16="http://schemas.microsoft.com/office/drawing/2014/main" id="{C5D3B45B-568E-2EA3-9E2A-25107B01BC6D}"/>
              </a:ext>
            </a:extLst>
          </p:cNvPr>
          <p:cNvSpPr txBox="1"/>
          <p:nvPr/>
        </p:nvSpPr>
        <p:spPr>
          <a:xfrm>
            <a:off x="2429148" y="9855984"/>
            <a:ext cx="7236797" cy="1488228"/>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mn-ea"/>
                <a:cs typeface="+mn-cs"/>
              </a:rPr>
              <a:t>Transportation costs and the ability to find public transportation (taxis or Rickshaws) very difficult and costly by all participants, due to steep increase in fuel prices. Private vehicles are not used for fear of them being looted and many households resort to puncturing their tires and taking out the car battery off their vehicles as a mitigation measure </a:t>
            </a:r>
          </a:p>
        </p:txBody>
      </p:sp>
      <p:sp>
        <p:nvSpPr>
          <p:cNvPr id="39" name="TextBox 38">
            <a:extLst>
              <a:ext uri="{FF2B5EF4-FFF2-40B4-BE49-F238E27FC236}">
                <a16:creationId xmlns:a16="http://schemas.microsoft.com/office/drawing/2014/main" id="{41D35534-2EEB-512A-1A4C-E31253C68BCB}"/>
              </a:ext>
            </a:extLst>
          </p:cNvPr>
          <p:cNvSpPr txBox="1"/>
          <p:nvPr/>
        </p:nvSpPr>
        <p:spPr>
          <a:xfrm>
            <a:off x="12430258" y="7559982"/>
            <a:ext cx="7236797" cy="929870"/>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mn-ea"/>
                <a:cs typeface="+mn-cs"/>
              </a:rPr>
              <a:t>Disruption in internet access are reported across all localities but especially </a:t>
            </a:r>
            <a:r>
              <a:rPr lang="en-US" sz="1814" kern="1200" dirty="0" err="1">
                <a:solidFill>
                  <a:srgbClr val="000000"/>
                </a:solidFill>
                <a:latin typeface="Calibri" panose="020F0502020204030204" pitchFamily="34" charset="0"/>
                <a:ea typeface="+mn-ea"/>
                <a:cs typeface="+mn-cs"/>
              </a:rPr>
              <a:t>Umdurman</a:t>
            </a:r>
            <a:r>
              <a:rPr lang="en-US" sz="1814" kern="1200" dirty="0">
                <a:solidFill>
                  <a:srgbClr val="000000"/>
                </a:solidFill>
                <a:latin typeface="Calibri" panose="020F0502020204030204" pitchFamily="34" charset="0"/>
                <a:ea typeface="+mn-ea"/>
                <a:cs typeface="+mn-cs"/>
              </a:rPr>
              <a:t> and </a:t>
            </a:r>
            <a:r>
              <a:rPr lang="en-US" sz="1814" kern="1200" dirty="0" err="1">
                <a:solidFill>
                  <a:srgbClr val="000000"/>
                </a:solidFill>
                <a:latin typeface="Calibri" panose="020F0502020204030204" pitchFamily="34" charset="0"/>
                <a:ea typeface="+mn-ea"/>
                <a:cs typeface="+mn-cs"/>
              </a:rPr>
              <a:t>Kerrari</a:t>
            </a:r>
            <a:r>
              <a:rPr lang="en-US" sz="1814" kern="1200" dirty="0">
                <a:solidFill>
                  <a:srgbClr val="000000"/>
                </a:solidFill>
                <a:latin typeface="Calibri" panose="020F0502020204030204" pitchFamily="34" charset="0"/>
                <a:ea typeface="+mn-ea"/>
                <a:cs typeface="+mn-cs"/>
              </a:rPr>
              <a:t>. Internet is noted to be slower and often shuts down. </a:t>
            </a:r>
            <a:endParaRPr lang="en-US" sz="1814" kern="1200" dirty="0">
              <a:solidFill>
                <a:srgbClr val="000000"/>
              </a:solidFill>
              <a:latin typeface="Trade Gothic Next Light"/>
              <a:ea typeface="+mn-ea"/>
              <a:cs typeface="+mn-cs"/>
            </a:endParaRPr>
          </a:p>
        </p:txBody>
      </p:sp>
      <p:sp>
        <p:nvSpPr>
          <p:cNvPr id="40" name="TextBox 39">
            <a:extLst>
              <a:ext uri="{FF2B5EF4-FFF2-40B4-BE49-F238E27FC236}">
                <a16:creationId xmlns:a16="http://schemas.microsoft.com/office/drawing/2014/main" id="{29D84EF6-F256-7E40-E1F6-17E6ADD3EDB3}"/>
              </a:ext>
            </a:extLst>
          </p:cNvPr>
          <p:cNvSpPr txBox="1"/>
          <p:nvPr/>
        </p:nvSpPr>
        <p:spPr>
          <a:xfrm>
            <a:off x="12538930" y="9506598"/>
            <a:ext cx="7236797" cy="929870"/>
          </a:xfrm>
          <a:prstGeom prst="rect">
            <a:avLst/>
          </a:prstGeom>
          <a:noFill/>
        </p:spPr>
        <p:txBody>
          <a:bodyPr wrap="square" rtlCol="0">
            <a:spAutoFit/>
          </a:bodyPr>
          <a:lstStyle/>
          <a:p>
            <a:pPr algn="l" defTabSz="1507846" rtl="0"/>
            <a:r>
              <a:rPr lang="en-US" sz="1814" kern="1200" dirty="0">
                <a:solidFill>
                  <a:srgbClr val="000000"/>
                </a:solidFill>
                <a:latin typeface="Calibri" panose="020F0502020204030204" pitchFamily="34" charset="0"/>
                <a:ea typeface="+mn-ea"/>
                <a:cs typeface="+mn-cs"/>
              </a:rPr>
              <a:t>Telecommunication companies generally remain functional but suffer from frequent disruptions. In Khartoum the telecommunication network MTN is down, while the networks Zain and Sudani are still functional. </a:t>
            </a:r>
          </a:p>
        </p:txBody>
      </p:sp>
    </p:spTree>
    <p:extLst>
      <p:ext uri="{BB962C8B-B14F-4D97-AF65-F5344CB8AC3E}">
        <p14:creationId xmlns:p14="http://schemas.microsoft.com/office/powerpoint/2010/main" val="2868356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p:txBody>
          <a:bodyPr/>
          <a:lstStyle/>
          <a:p>
            <a:r>
              <a:rPr lang="en-US" dirty="0"/>
              <a:t>Food Items</a:t>
            </a:r>
          </a:p>
        </p:txBody>
      </p:sp>
      <p:graphicFrame>
        <p:nvGraphicFramePr>
          <p:cNvPr id="15" name="Content Placeholder 14">
            <a:extLst>
              <a:ext uri="{FF2B5EF4-FFF2-40B4-BE49-F238E27FC236}">
                <a16:creationId xmlns:a16="http://schemas.microsoft.com/office/drawing/2014/main" id="{53E86842-E45B-383B-754F-920F911D73CE}"/>
              </a:ext>
            </a:extLst>
          </p:cNvPr>
          <p:cNvGraphicFramePr>
            <a:graphicFrameLocks noGrp="1"/>
          </p:cNvGraphicFramePr>
          <p:nvPr>
            <p:ph idx="1"/>
          </p:nvPr>
        </p:nvGraphicFramePr>
        <p:xfrm>
          <a:off x="1670815" y="4659221"/>
          <a:ext cx="17064715" cy="6631578"/>
        </p:xfrm>
        <a:graphic>
          <a:graphicData uri="http://schemas.openxmlformats.org/drawingml/2006/table">
            <a:tbl>
              <a:tblPr bandRow="1">
                <a:tableStyleId>{5C22544A-7EE6-4342-B048-85BDC9FD1C3A}</a:tableStyleId>
              </a:tblPr>
              <a:tblGrid>
                <a:gridCol w="4925364">
                  <a:extLst>
                    <a:ext uri="{9D8B030D-6E8A-4147-A177-3AD203B41FA5}">
                      <a16:colId xmlns:a16="http://schemas.microsoft.com/office/drawing/2014/main" val="4281167536"/>
                    </a:ext>
                  </a:extLst>
                </a:gridCol>
                <a:gridCol w="2674137">
                  <a:extLst>
                    <a:ext uri="{9D8B030D-6E8A-4147-A177-3AD203B41FA5}">
                      <a16:colId xmlns:a16="http://schemas.microsoft.com/office/drawing/2014/main" val="2659264439"/>
                    </a:ext>
                  </a:extLst>
                </a:gridCol>
                <a:gridCol w="2563253">
                  <a:extLst>
                    <a:ext uri="{9D8B030D-6E8A-4147-A177-3AD203B41FA5}">
                      <a16:colId xmlns:a16="http://schemas.microsoft.com/office/drawing/2014/main" val="4162278066"/>
                    </a:ext>
                  </a:extLst>
                </a:gridCol>
                <a:gridCol w="2466553">
                  <a:extLst>
                    <a:ext uri="{9D8B030D-6E8A-4147-A177-3AD203B41FA5}">
                      <a16:colId xmlns:a16="http://schemas.microsoft.com/office/drawing/2014/main" val="1490199887"/>
                    </a:ext>
                  </a:extLst>
                </a:gridCol>
                <a:gridCol w="2217704">
                  <a:extLst>
                    <a:ext uri="{9D8B030D-6E8A-4147-A177-3AD203B41FA5}">
                      <a16:colId xmlns:a16="http://schemas.microsoft.com/office/drawing/2014/main" val="1373119336"/>
                    </a:ext>
                  </a:extLst>
                </a:gridCol>
                <a:gridCol w="2217704">
                  <a:extLst>
                    <a:ext uri="{9D8B030D-6E8A-4147-A177-3AD203B41FA5}">
                      <a16:colId xmlns:a16="http://schemas.microsoft.com/office/drawing/2014/main" val="198806266"/>
                    </a:ext>
                  </a:extLst>
                </a:gridCol>
              </a:tblGrid>
              <a:tr h="267506">
                <a:tc rowSpan="2">
                  <a:txBody>
                    <a:bodyPr/>
                    <a:lstStyle/>
                    <a:p>
                      <a:pPr algn="ctr">
                        <a:lnSpc>
                          <a:spcPct val="107000"/>
                        </a:lnSpc>
                        <a:spcAft>
                          <a:spcPts val="800"/>
                        </a:spcAft>
                      </a:pPr>
                      <a:r>
                        <a:rPr lang="en-US" sz="1600">
                          <a:effectLst/>
                        </a:rPr>
                        <a:t>Items</a:t>
                      </a:r>
                      <a:endParaRPr lang="en-GB" sz="1500">
                        <a:effectLst/>
                        <a:latin typeface="Calibri" panose="020F0502020204030204" pitchFamily="34" charset="0"/>
                        <a:ea typeface="Calibri" panose="020F0502020204030204" pitchFamily="34" charset="0"/>
                      </a:endParaRPr>
                    </a:p>
                  </a:txBody>
                  <a:tcPr marL="94879" marR="94879" marT="0" marB="0" anchor="ctr"/>
                </a:tc>
                <a:tc rowSpan="2">
                  <a:txBody>
                    <a:bodyPr/>
                    <a:lstStyle/>
                    <a:p>
                      <a:pPr algn="ctr">
                        <a:lnSpc>
                          <a:spcPct val="107000"/>
                        </a:lnSpc>
                        <a:spcAft>
                          <a:spcPts val="800"/>
                        </a:spcAft>
                      </a:pPr>
                      <a:r>
                        <a:rPr lang="en-US" sz="1600">
                          <a:effectLst/>
                        </a:rPr>
                        <a:t>Local Unit</a:t>
                      </a:r>
                      <a:endParaRPr lang="en-GB" sz="1500">
                        <a:effectLst/>
                        <a:latin typeface="Calibri" panose="020F0502020204030204" pitchFamily="34" charset="0"/>
                        <a:ea typeface="Calibri" panose="020F0502020204030204" pitchFamily="34" charset="0"/>
                      </a:endParaRPr>
                    </a:p>
                  </a:txBody>
                  <a:tcPr marL="94879" marR="94879" marT="0" marB="0" anchor="ctr"/>
                </a:tc>
                <a:tc gridSpan="4">
                  <a:txBody>
                    <a:bodyPr/>
                    <a:lstStyle/>
                    <a:p>
                      <a:pPr algn="ctr">
                        <a:lnSpc>
                          <a:spcPct val="107000"/>
                        </a:lnSpc>
                        <a:spcAft>
                          <a:spcPts val="800"/>
                        </a:spcAft>
                      </a:pPr>
                      <a:r>
                        <a:rPr lang="en-US" sz="1600">
                          <a:effectLst/>
                        </a:rPr>
                        <a:t>Price/ unit  </a:t>
                      </a:r>
                      <a:endParaRPr lang="en-GB" sz="1500">
                        <a:effectLst/>
                        <a:latin typeface="Calibri" panose="020F0502020204030204" pitchFamily="34" charset="0"/>
                        <a:ea typeface="Calibri" panose="020F0502020204030204" pitchFamily="34" charset="0"/>
                      </a:endParaRPr>
                    </a:p>
                  </a:txBody>
                  <a:tcPr marL="94879" marR="94879"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9913335"/>
                  </a:ext>
                </a:extLst>
              </a:tr>
              <a:tr h="267506">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1600">
                          <a:effectLst/>
                        </a:rPr>
                        <a:t>Um Durman</a:t>
                      </a:r>
                      <a:endParaRPr lang="en-GB" sz="1500">
                        <a:effectLst/>
                        <a:latin typeface="Calibri" panose="020F0502020204030204" pitchFamily="34" charset="0"/>
                        <a:ea typeface="Calibri" panose="020F0502020204030204" pitchFamily="34" charset="0"/>
                      </a:endParaRPr>
                    </a:p>
                  </a:txBody>
                  <a:tcPr marL="94879" marR="94879" marT="0" marB="0"/>
                </a:tc>
                <a:tc>
                  <a:txBody>
                    <a:bodyPr/>
                    <a:lstStyle/>
                    <a:p>
                      <a:pPr>
                        <a:lnSpc>
                          <a:spcPct val="107000"/>
                        </a:lnSpc>
                        <a:spcAft>
                          <a:spcPts val="800"/>
                        </a:spcAft>
                      </a:pPr>
                      <a:r>
                        <a:rPr lang="en-US" sz="1600">
                          <a:effectLst/>
                        </a:rPr>
                        <a:t>        Jabal Aulya</a:t>
                      </a:r>
                      <a:endParaRPr lang="en-GB" sz="1500">
                        <a:effectLst/>
                        <a:latin typeface="Calibri" panose="020F0502020204030204" pitchFamily="34" charset="0"/>
                        <a:ea typeface="Calibri" panose="020F0502020204030204" pitchFamily="34" charset="0"/>
                      </a:endParaRPr>
                    </a:p>
                  </a:txBody>
                  <a:tcPr marL="94879" marR="94879" marT="0" marB="0"/>
                </a:tc>
                <a:tc>
                  <a:txBody>
                    <a:bodyPr/>
                    <a:lstStyle/>
                    <a:p>
                      <a:pPr algn="ctr">
                        <a:lnSpc>
                          <a:spcPct val="107000"/>
                        </a:lnSpc>
                        <a:spcAft>
                          <a:spcPts val="800"/>
                        </a:spcAft>
                      </a:pPr>
                      <a:r>
                        <a:rPr lang="en-US" sz="1600">
                          <a:effectLst/>
                        </a:rPr>
                        <a:t>East Nile</a:t>
                      </a:r>
                      <a:endParaRPr lang="en-GB" sz="1500">
                        <a:effectLst/>
                        <a:latin typeface="Calibri" panose="020F0502020204030204" pitchFamily="34" charset="0"/>
                        <a:ea typeface="Calibri" panose="020F0502020204030204" pitchFamily="34" charset="0"/>
                      </a:endParaRPr>
                    </a:p>
                  </a:txBody>
                  <a:tcPr marL="94879" marR="94879" marT="0" marB="0"/>
                </a:tc>
                <a:tc>
                  <a:txBody>
                    <a:bodyPr/>
                    <a:lstStyle/>
                    <a:p>
                      <a:pPr algn="ctr">
                        <a:lnSpc>
                          <a:spcPct val="107000"/>
                        </a:lnSpc>
                        <a:spcAft>
                          <a:spcPts val="800"/>
                        </a:spcAft>
                      </a:pPr>
                      <a:r>
                        <a:rPr lang="en-US" sz="1600">
                          <a:effectLst/>
                        </a:rPr>
                        <a:t>Kerrari</a:t>
                      </a:r>
                      <a:endParaRPr lang="en-GB" sz="1500">
                        <a:effectLst/>
                        <a:latin typeface="Calibri" panose="020F0502020204030204" pitchFamily="34" charset="0"/>
                        <a:ea typeface="Calibri" panose="020F0502020204030204" pitchFamily="34" charset="0"/>
                      </a:endParaRPr>
                    </a:p>
                  </a:txBody>
                  <a:tcPr marL="94879" marR="94879" marT="0" marB="0"/>
                </a:tc>
                <a:extLst>
                  <a:ext uri="{0D108BD9-81ED-4DB2-BD59-A6C34878D82A}">
                    <a16:rowId xmlns:a16="http://schemas.microsoft.com/office/drawing/2014/main" val="1215427626"/>
                  </a:ext>
                </a:extLst>
              </a:tr>
              <a:tr h="353222">
                <a:tc>
                  <a:txBody>
                    <a:bodyPr/>
                    <a:lstStyle/>
                    <a:p>
                      <a:pPr algn="ctr">
                        <a:lnSpc>
                          <a:spcPct val="107000"/>
                        </a:lnSpc>
                        <a:spcAft>
                          <a:spcPts val="800"/>
                        </a:spcAft>
                      </a:pPr>
                      <a:r>
                        <a:rPr lang="en-US" sz="1600">
                          <a:effectLst/>
                        </a:rPr>
                        <a:t>Sorghum (Feterita)</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Malwa (3 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4200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5,100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1,700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3550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2781930856"/>
                  </a:ext>
                </a:extLst>
              </a:tr>
              <a:tr h="267413">
                <a:tc>
                  <a:txBody>
                    <a:bodyPr/>
                    <a:lstStyle/>
                    <a:p>
                      <a:pPr algn="ctr">
                        <a:lnSpc>
                          <a:spcPct val="107000"/>
                        </a:lnSpc>
                        <a:spcAft>
                          <a:spcPts val="800"/>
                        </a:spcAft>
                      </a:pPr>
                      <a:r>
                        <a:rPr lang="en-US" sz="1600">
                          <a:effectLst/>
                        </a:rPr>
                        <a:t>Wheat flour</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2750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3466363581"/>
                  </a:ext>
                </a:extLst>
              </a:tr>
              <a:tr h="267413">
                <a:tc>
                  <a:txBody>
                    <a:bodyPr/>
                    <a:lstStyle/>
                    <a:p>
                      <a:pPr algn="ctr">
                        <a:lnSpc>
                          <a:spcPct val="107000"/>
                        </a:lnSpc>
                        <a:spcAft>
                          <a:spcPts val="800"/>
                        </a:spcAft>
                      </a:pPr>
                      <a:r>
                        <a:rPr lang="en-US" sz="1600">
                          <a:effectLst/>
                        </a:rPr>
                        <a:t>Millet</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Malwa (3.5 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nSpc>
                          <a:spcPct val="107000"/>
                        </a:lnSpc>
                        <a:spcAft>
                          <a:spcPts val="800"/>
                        </a:spcAft>
                      </a:pPr>
                      <a:r>
                        <a:rPr lang="en-US" sz="1600">
                          <a:effectLst/>
                        </a:rPr>
                        <a:t>               N/A</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3,900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3881826669"/>
                  </a:ext>
                </a:extLst>
              </a:tr>
              <a:tr h="267413">
                <a:tc>
                  <a:txBody>
                    <a:bodyPr/>
                    <a:lstStyle/>
                    <a:p>
                      <a:pPr algn="ctr">
                        <a:lnSpc>
                          <a:spcPct val="107000"/>
                        </a:lnSpc>
                        <a:spcAft>
                          <a:spcPts val="800"/>
                        </a:spcAft>
                      </a:pPr>
                      <a:r>
                        <a:rPr lang="en-US" sz="1600">
                          <a:effectLst/>
                        </a:rPr>
                        <a:t>Rice</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nSpc>
                          <a:spcPct val="107000"/>
                        </a:lnSpc>
                        <a:spcAft>
                          <a:spcPts val="800"/>
                        </a:spcAft>
                      </a:pPr>
                      <a:r>
                        <a:rPr lang="en-US" sz="1600">
                          <a:effectLst/>
                        </a:rPr>
                        <a:t>               1025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975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1,125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1,025</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870450365"/>
                  </a:ext>
                </a:extLst>
              </a:tr>
              <a:tr h="267413">
                <a:tc>
                  <a:txBody>
                    <a:bodyPr/>
                    <a:lstStyle/>
                    <a:p>
                      <a:pPr algn="ctr">
                        <a:lnSpc>
                          <a:spcPct val="107000"/>
                        </a:lnSpc>
                        <a:spcAft>
                          <a:spcPts val="800"/>
                        </a:spcAft>
                      </a:pPr>
                      <a:r>
                        <a:rPr lang="en-US" sz="1600">
                          <a:effectLst/>
                        </a:rPr>
                        <a:t>Sugar</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925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1000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6218328"/>
                  </a:ext>
                </a:extLst>
              </a:tr>
              <a:tr h="267413">
                <a:tc>
                  <a:txBody>
                    <a:bodyPr/>
                    <a:lstStyle/>
                    <a:p>
                      <a:pPr algn="ctr">
                        <a:lnSpc>
                          <a:spcPct val="107000"/>
                        </a:lnSpc>
                        <a:spcAft>
                          <a:spcPts val="800"/>
                        </a:spcAft>
                      </a:pPr>
                      <a:r>
                        <a:rPr lang="en-US" sz="1600">
                          <a:effectLst/>
                        </a:rPr>
                        <a:t>Lentils</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1,700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1,875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1,450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1700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3799978250"/>
                  </a:ext>
                </a:extLst>
              </a:tr>
              <a:tr h="267413">
                <a:tc>
                  <a:txBody>
                    <a:bodyPr/>
                    <a:lstStyle/>
                    <a:p>
                      <a:pPr algn="ctr">
                        <a:lnSpc>
                          <a:spcPct val="107000"/>
                        </a:lnSpc>
                        <a:spcAft>
                          <a:spcPts val="800"/>
                        </a:spcAft>
                      </a:pPr>
                      <a:r>
                        <a:rPr lang="en-US" sz="1600">
                          <a:effectLst/>
                        </a:rPr>
                        <a:t>Egyptian Bean (Fool Masri)</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2,300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2,600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2,600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2800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91203680"/>
                  </a:ext>
                </a:extLst>
              </a:tr>
              <a:tr h="267413">
                <a:tc>
                  <a:txBody>
                    <a:bodyPr/>
                    <a:lstStyle/>
                    <a:p>
                      <a:pPr algn="ctr">
                        <a:lnSpc>
                          <a:spcPct val="107000"/>
                        </a:lnSpc>
                        <a:spcAft>
                          <a:spcPts val="800"/>
                        </a:spcAft>
                      </a:pPr>
                      <a:r>
                        <a:rPr lang="en-US" sz="1600">
                          <a:effectLst/>
                        </a:rPr>
                        <a:t>Groundnut Oil (filtered)</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Liter</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2,600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2500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998926417"/>
                  </a:ext>
                </a:extLst>
              </a:tr>
              <a:tr h="267413">
                <a:tc>
                  <a:txBody>
                    <a:bodyPr/>
                    <a:lstStyle/>
                    <a:p>
                      <a:pPr algn="ctr">
                        <a:lnSpc>
                          <a:spcPct val="107000"/>
                        </a:lnSpc>
                        <a:spcAft>
                          <a:spcPts val="800"/>
                        </a:spcAft>
                      </a:pPr>
                      <a:r>
                        <a:rPr lang="en-US" sz="1600">
                          <a:effectLst/>
                        </a:rPr>
                        <a:t>Sesame Oil (filtered)</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Liter</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3,300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3,600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3,300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4260906820"/>
                  </a:ext>
                </a:extLst>
              </a:tr>
              <a:tr h="267413">
                <a:tc>
                  <a:txBody>
                    <a:bodyPr/>
                    <a:lstStyle/>
                    <a:p>
                      <a:pPr algn="ctr">
                        <a:lnSpc>
                          <a:spcPct val="107000"/>
                        </a:lnSpc>
                        <a:spcAft>
                          <a:spcPts val="800"/>
                        </a:spcAft>
                      </a:pPr>
                      <a:r>
                        <a:rPr lang="en-US" sz="1600">
                          <a:effectLst/>
                        </a:rPr>
                        <a:t>Eggs</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Dozen</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2050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nSpc>
                          <a:spcPct val="107000"/>
                        </a:lnSpc>
                        <a:spcAft>
                          <a:spcPts val="800"/>
                        </a:spcAft>
                      </a:pPr>
                      <a:r>
                        <a:rPr lang="en-US" sz="1600">
                          <a:effectLst/>
                        </a:rPr>
                        <a:t>            2,900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1,800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555903268"/>
                  </a:ext>
                </a:extLst>
              </a:tr>
              <a:tr h="267413">
                <a:tc>
                  <a:txBody>
                    <a:bodyPr/>
                    <a:lstStyle/>
                    <a:p>
                      <a:pPr algn="ctr">
                        <a:lnSpc>
                          <a:spcPct val="107000"/>
                        </a:lnSpc>
                        <a:spcAft>
                          <a:spcPts val="800"/>
                        </a:spcAft>
                      </a:pPr>
                      <a:r>
                        <a:rPr lang="en-US" sz="1600">
                          <a:effectLst/>
                        </a:rPr>
                        <a:t>Cow Meat</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3600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3946050823"/>
                  </a:ext>
                </a:extLst>
              </a:tr>
              <a:tr h="267413">
                <a:tc>
                  <a:txBody>
                    <a:bodyPr/>
                    <a:lstStyle/>
                    <a:p>
                      <a:pPr algn="ctr">
                        <a:lnSpc>
                          <a:spcPct val="107000"/>
                        </a:lnSpc>
                        <a:spcAft>
                          <a:spcPts val="800"/>
                        </a:spcAft>
                      </a:pPr>
                      <a:r>
                        <a:rPr lang="en-US" sz="1600">
                          <a:effectLst/>
                        </a:rPr>
                        <a:t>Goat/Lamb Meat</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5,900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6,900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129403119"/>
                  </a:ext>
                </a:extLst>
              </a:tr>
              <a:tr h="267413">
                <a:tc>
                  <a:txBody>
                    <a:bodyPr/>
                    <a:lstStyle/>
                    <a:p>
                      <a:pPr algn="ctr">
                        <a:lnSpc>
                          <a:spcPct val="107000"/>
                        </a:lnSpc>
                        <a:spcAft>
                          <a:spcPts val="800"/>
                        </a:spcAft>
                      </a:pPr>
                      <a:r>
                        <a:rPr lang="en-US" sz="1600">
                          <a:effectLst/>
                        </a:rPr>
                        <a:t>Dry Okra</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1,050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900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97779992"/>
                  </a:ext>
                </a:extLst>
              </a:tr>
              <a:tr h="267413">
                <a:tc>
                  <a:txBody>
                    <a:bodyPr/>
                    <a:lstStyle/>
                    <a:p>
                      <a:pPr algn="ctr">
                        <a:lnSpc>
                          <a:spcPct val="107000"/>
                        </a:lnSpc>
                        <a:spcAft>
                          <a:spcPts val="800"/>
                        </a:spcAft>
                      </a:pPr>
                      <a:r>
                        <a:rPr lang="en-US" sz="1600">
                          <a:effectLst/>
                        </a:rPr>
                        <a:t>Dry Tomato</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3600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4,065</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3,800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3,600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356721260"/>
                  </a:ext>
                </a:extLst>
              </a:tr>
              <a:tr h="267413">
                <a:tc>
                  <a:txBody>
                    <a:bodyPr/>
                    <a:lstStyle/>
                    <a:p>
                      <a:pPr algn="ctr">
                        <a:lnSpc>
                          <a:spcPct val="107000"/>
                        </a:lnSpc>
                        <a:spcAft>
                          <a:spcPts val="800"/>
                        </a:spcAft>
                      </a:pPr>
                      <a:r>
                        <a:rPr lang="en-US" sz="1600">
                          <a:effectLst/>
                        </a:rPr>
                        <a:t>Iodized Salt</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250 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1,1500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1,100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1,150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852621785"/>
                  </a:ext>
                </a:extLst>
              </a:tr>
              <a:tr h="267413">
                <a:tc>
                  <a:txBody>
                    <a:bodyPr/>
                    <a:lstStyle/>
                    <a:p>
                      <a:pPr algn="ctr">
                        <a:lnSpc>
                          <a:spcPct val="107000"/>
                        </a:lnSpc>
                        <a:spcAft>
                          <a:spcPts val="800"/>
                        </a:spcAft>
                      </a:pPr>
                      <a:r>
                        <a:rPr lang="en-US" sz="1600">
                          <a:effectLst/>
                        </a:rPr>
                        <a:t>Onion</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1,400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550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500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440858712"/>
                  </a:ext>
                </a:extLst>
              </a:tr>
              <a:tr h="267413">
                <a:tc>
                  <a:txBody>
                    <a:bodyPr/>
                    <a:lstStyle/>
                    <a:p>
                      <a:pPr algn="ctr">
                        <a:lnSpc>
                          <a:spcPct val="107000"/>
                        </a:lnSpc>
                        <a:spcAft>
                          <a:spcPts val="800"/>
                        </a:spcAft>
                      </a:pPr>
                      <a:r>
                        <a:rPr lang="en-US" sz="1600">
                          <a:effectLst/>
                        </a:rPr>
                        <a:t>Powdered Milk</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2,400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1,450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4,000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2950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606024227"/>
                  </a:ext>
                </a:extLst>
              </a:tr>
              <a:tr h="267413">
                <a:tc>
                  <a:txBody>
                    <a:bodyPr/>
                    <a:lstStyle/>
                    <a:p>
                      <a:pPr algn="ctr">
                        <a:lnSpc>
                          <a:spcPct val="107000"/>
                        </a:lnSpc>
                        <a:spcAft>
                          <a:spcPts val="800"/>
                        </a:spcAft>
                      </a:pPr>
                      <a:r>
                        <a:rPr lang="en-US" sz="1600">
                          <a:effectLst/>
                        </a:rPr>
                        <a:t>Dates</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3,350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2,650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2,250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3,350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2846410034"/>
                  </a:ext>
                </a:extLst>
              </a:tr>
              <a:tr h="286027">
                <a:tc>
                  <a:txBody>
                    <a:bodyPr/>
                    <a:lstStyle/>
                    <a:p>
                      <a:pPr algn="ctr">
                        <a:lnSpc>
                          <a:spcPct val="107000"/>
                        </a:lnSpc>
                        <a:spcAft>
                          <a:spcPts val="800"/>
                        </a:spcAft>
                      </a:pPr>
                      <a:r>
                        <a:rPr lang="en-US" sz="1600">
                          <a:effectLst/>
                        </a:rPr>
                        <a:t>Sorghum (Faseekh)</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Malwa (3 Kg)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3,200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2800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333278896"/>
                  </a:ext>
                </a:extLst>
              </a:tr>
              <a:tr h="267413">
                <a:tc>
                  <a:txBody>
                    <a:bodyPr/>
                    <a:lstStyle/>
                    <a:p>
                      <a:pPr algn="ctr">
                        <a:lnSpc>
                          <a:spcPct val="107000"/>
                        </a:lnSpc>
                        <a:spcAft>
                          <a:spcPts val="800"/>
                        </a:spcAft>
                      </a:pPr>
                      <a:r>
                        <a:rPr lang="en-US" sz="1600">
                          <a:effectLst/>
                        </a:rPr>
                        <a:t>Fresh Milk</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Liter</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1,000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900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600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3814300457"/>
                  </a:ext>
                </a:extLst>
              </a:tr>
              <a:tr h="267413">
                <a:tc>
                  <a:txBody>
                    <a:bodyPr/>
                    <a:lstStyle/>
                    <a:p>
                      <a:pPr algn="ctr">
                        <a:lnSpc>
                          <a:spcPct val="107000"/>
                        </a:lnSpc>
                        <a:spcAft>
                          <a:spcPts val="800"/>
                        </a:spcAft>
                      </a:pPr>
                      <a:r>
                        <a:rPr lang="en-US" sz="1600">
                          <a:effectLst/>
                        </a:rPr>
                        <a:t>Pasta/ Vermicelli</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300 G</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550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600">
                          <a:effectLst/>
                        </a:rPr>
                        <a:t>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500</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800"/>
                        </a:spcAft>
                      </a:pPr>
                      <a:r>
                        <a:rPr lang="en-US" sz="1500">
                          <a:effectLst/>
                        </a:rPr>
                        <a:t>600</a:t>
                      </a:r>
                      <a:endParaRPr lang="en-GB" sz="1500">
                        <a:effectLst/>
                        <a:latin typeface="Calibri" panose="020F0502020204030204" pitchFamily="34" charset="0"/>
                        <a:ea typeface="Calibri" panose="020F0502020204030204" pitchFamily="34" charset="0"/>
                      </a:endParaRPr>
                    </a:p>
                  </a:txBody>
                  <a:tcPr marL="94879" marR="94879" marT="0" marB="0" anchor="ctr"/>
                </a:tc>
                <a:extLst>
                  <a:ext uri="{0D108BD9-81ED-4DB2-BD59-A6C34878D82A}">
                    <a16:rowId xmlns:a16="http://schemas.microsoft.com/office/drawing/2014/main" val="1522021960"/>
                  </a:ext>
                </a:extLst>
              </a:tr>
              <a:tr h="376467">
                <a:tc>
                  <a:txBody>
                    <a:bodyPr/>
                    <a:lstStyle/>
                    <a:p>
                      <a:pPr algn="ctr">
                        <a:lnSpc>
                          <a:spcPct val="107000"/>
                        </a:lnSpc>
                        <a:spcAft>
                          <a:spcPts val="1000"/>
                        </a:spcAft>
                      </a:pPr>
                      <a:r>
                        <a:rPr lang="en-US" sz="1600">
                          <a:effectLst/>
                        </a:rPr>
                        <a:t>Total </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1000"/>
                        </a:spcAft>
                      </a:pPr>
                      <a:r>
                        <a:rPr lang="en-US" sz="1600">
                          <a:effectLst/>
                        </a:rPr>
                        <a:t> </a:t>
                      </a:r>
                      <a:endParaRPr lang="en-GB" sz="1500">
                        <a:effectLst/>
                        <a:latin typeface="Calibri" panose="020F0502020204030204" pitchFamily="34" charset="0"/>
                        <a:ea typeface="Calibri" panose="020F0502020204030204" pitchFamily="34" charset="0"/>
                      </a:endParaRPr>
                    </a:p>
                  </a:txBody>
                  <a:tcPr marL="94879" marR="94879" marT="0" marB="0" anchor="ctr"/>
                </a:tc>
                <a:tc>
                  <a:txBody>
                    <a:bodyPr/>
                    <a:lstStyle/>
                    <a:p>
                      <a:pPr algn="ctr">
                        <a:lnSpc>
                          <a:spcPct val="107000"/>
                        </a:lnSpc>
                        <a:spcAft>
                          <a:spcPts val="1000"/>
                        </a:spcAft>
                      </a:pPr>
                      <a:r>
                        <a:rPr lang="en-US" sz="1600">
                          <a:effectLst/>
                        </a:rPr>
                        <a:t>57750</a:t>
                      </a:r>
                      <a:endParaRPr lang="en-GB" sz="1500">
                        <a:effectLst/>
                        <a:latin typeface="Calibri" panose="020F0502020204030204" pitchFamily="34" charset="0"/>
                        <a:ea typeface="Calibri" panose="020F0502020204030204" pitchFamily="34" charset="0"/>
                      </a:endParaRPr>
                    </a:p>
                  </a:txBody>
                  <a:tcPr marL="17570" marR="17570" marT="17570" marB="87852" anchor="b"/>
                </a:tc>
                <a:tc>
                  <a:txBody>
                    <a:bodyPr/>
                    <a:lstStyle/>
                    <a:p>
                      <a:pPr algn="ctr">
                        <a:lnSpc>
                          <a:spcPct val="107000"/>
                        </a:lnSpc>
                        <a:spcAft>
                          <a:spcPts val="1000"/>
                        </a:spcAft>
                      </a:pPr>
                      <a:r>
                        <a:rPr lang="en-US" sz="1600">
                          <a:effectLst/>
                        </a:rPr>
                        <a:t>43690</a:t>
                      </a:r>
                      <a:endParaRPr lang="en-GB" sz="1500">
                        <a:effectLst/>
                        <a:latin typeface="Calibri" panose="020F0502020204030204" pitchFamily="34" charset="0"/>
                        <a:ea typeface="Calibri" panose="020F0502020204030204" pitchFamily="34" charset="0"/>
                      </a:endParaRPr>
                    </a:p>
                  </a:txBody>
                  <a:tcPr marL="17570" marR="17570" marT="17570" marB="87852" anchor="b"/>
                </a:tc>
                <a:tc>
                  <a:txBody>
                    <a:bodyPr/>
                    <a:lstStyle/>
                    <a:p>
                      <a:pPr algn="ctr">
                        <a:lnSpc>
                          <a:spcPct val="107000"/>
                        </a:lnSpc>
                        <a:spcAft>
                          <a:spcPts val="1000"/>
                        </a:spcAft>
                      </a:pPr>
                      <a:r>
                        <a:rPr lang="en-US" sz="1600">
                          <a:effectLst/>
                        </a:rPr>
                        <a:t>46575</a:t>
                      </a:r>
                      <a:endParaRPr lang="en-GB" sz="1500">
                        <a:effectLst/>
                        <a:latin typeface="Calibri" panose="020F0502020204030204" pitchFamily="34" charset="0"/>
                        <a:ea typeface="Calibri" panose="020F0502020204030204" pitchFamily="34" charset="0"/>
                      </a:endParaRPr>
                    </a:p>
                  </a:txBody>
                  <a:tcPr marL="17570" marR="17570" marT="17570" marB="87852" anchor="b"/>
                </a:tc>
                <a:tc>
                  <a:txBody>
                    <a:bodyPr/>
                    <a:lstStyle/>
                    <a:p>
                      <a:pPr algn="ctr">
                        <a:lnSpc>
                          <a:spcPct val="107000"/>
                        </a:lnSpc>
                        <a:spcAft>
                          <a:spcPts val="1000"/>
                        </a:spcAft>
                      </a:pPr>
                      <a:r>
                        <a:rPr lang="en-US" sz="1600" dirty="0">
                          <a:effectLst/>
                        </a:rPr>
                        <a:t>51275</a:t>
                      </a:r>
                      <a:endParaRPr lang="en-GB" sz="1500" dirty="0">
                        <a:effectLst/>
                        <a:latin typeface="Calibri" panose="020F0502020204030204" pitchFamily="34" charset="0"/>
                        <a:ea typeface="Calibri" panose="020F0502020204030204" pitchFamily="34" charset="0"/>
                      </a:endParaRPr>
                    </a:p>
                  </a:txBody>
                  <a:tcPr marL="17570" marR="17570" marT="17570" marB="87852" anchor="b"/>
                </a:tc>
                <a:extLst>
                  <a:ext uri="{0D108BD9-81ED-4DB2-BD59-A6C34878D82A}">
                    <a16:rowId xmlns:a16="http://schemas.microsoft.com/office/drawing/2014/main" val="2552650314"/>
                  </a:ext>
                </a:extLst>
              </a:tr>
            </a:tbl>
          </a:graphicData>
        </a:graphic>
      </p:graphicFrame>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3" name="Graphic 2" descr="Fruit bowl with solid fill">
            <a:extLst>
              <a:ext uri="{FF2B5EF4-FFF2-40B4-BE49-F238E27FC236}">
                <a16:creationId xmlns:a16="http://schemas.microsoft.com/office/drawing/2014/main" id="{3E8C7B4D-4E7E-360A-1B71-930ADF9C6C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75693" y="2913335"/>
            <a:ext cx="1507808" cy="1507808"/>
          </a:xfrm>
          <a:prstGeom prst="rect">
            <a:avLst/>
          </a:prstGeom>
        </p:spPr>
      </p:pic>
    </p:spTree>
    <p:extLst>
      <p:ext uri="{BB962C8B-B14F-4D97-AF65-F5344CB8AC3E}">
        <p14:creationId xmlns:p14="http://schemas.microsoft.com/office/powerpoint/2010/main" val="3798315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0000">
              <a:srgbClr val="007058"/>
            </a:gs>
            <a:gs pos="46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CA83C-FEE2-BC66-3F0C-BC9A8B1E6DEF}"/>
              </a:ext>
            </a:extLst>
          </p:cNvPr>
          <p:cNvSpPr>
            <a:spLocks noGrp="1"/>
          </p:cNvSpPr>
          <p:nvPr>
            <p:ph type="title"/>
          </p:nvPr>
        </p:nvSpPr>
        <p:spPr>
          <a:xfrm>
            <a:off x="1564064" y="2453457"/>
            <a:ext cx="16962834" cy="1892612"/>
          </a:xfrm>
        </p:spPr>
        <p:txBody>
          <a:bodyPr/>
          <a:lstStyle/>
          <a:p>
            <a:r>
              <a:rPr lang="en-US" dirty="0" err="1"/>
              <a:t>NonFood</a:t>
            </a:r>
            <a:r>
              <a:rPr lang="en-US" dirty="0"/>
              <a:t> Items</a:t>
            </a:r>
          </a:p>
        </p:txBody>
      </p:sp>
      <p:graphicFrame>
        <p:nvGraphicFramePr>
          <p:cNvPr id="15" name="Content Placeholder 14">
            <a:extLst>
              <a:ext uri="{FF2B5EF4-FFF2-40B4-BE49-F238E27FC236}">
                <a16:creationId xmlns:a16="http://schemas.microsoft.com/office/drawing/2014/main" id="{53E86842-E45B-383B-754F-920F911D73CE}"/>
              </a:ext>
            </a:extLst>
          </p:cNvPr>
          <p:cNvGraphicFramePr>
            <a:graphicFrameLocks noGrp="1"/>
          </p:cNvGraphicFramePr>
          <p:nvPr>
            <p:ph idx="1"/>
          </p:nvPr>
        </p:nvGraphicFramePr>
        <p:xfrm>
          <a:off x="1670812" y="4659220"/>
          <a:ext cx="17360164" cy="5966322"/>
        </p:xfrm>
        <a:graphic>
          <a:graphicData uri="http://schemas.openxmlformats.org/drawingml/2006/table">
            <a:tbl>
              <a:tblPr bandRow="1">
                <a:tableStyleId>{5C22544A-7EE6-4342-B048-85BDC9FD1C3A}</a:tableStyleId>
              </a:tblPr>
              <a:tblGrid>
                <a:gridCol w="5010640">
                  <a:extLst>
                    <a:ext uri="{9D8B030D-6E8A-4147-A177-3AD203B41FA5}">
                      <a16:colId xmlns:a16="http://schemas.microsoft.com/office/drawing/2014/main" val="4281167536"/>
                    </a:ext>
                  </a:extLst>
                </a:gridCol>
                <a:gridCol w="2720435">
                  <a:extLst>
                    <a:ext uri="{9D8B030D-6E8A-4147-A177-3AD203B41FA5}">
                      <a16:colId xmlns:a16="http://schemas.microsoft.com/office/drawing/2014/main" val="2659264439"/>
                    </a:ext>
                  </a:extLst>
                </a:gridCol>
                <a:gridCol w="2607631">
                  <a:extLst>
                    <a:ext uri="{9D8B030D-6E8A-4147-A177-3AD203B41FA5}">
                      <a16:colId xmlns:a16="http://schemas.microsoft.com/office/drawing/2014/main" val="4162278066"/>
                    </a:ext>
                  </a:extLst>
                </a:gridCol>
                <a:gridCol w="2509258">
                  <a:extLst>
                    <a:ext uri="{9D8B030D-6E8A-4147-A177-3AD203B41FA5}">
                      <a16:colId xmlns:a16="http://schemas.microsoft.com/office/drawing/2014/main" val="1490199887"/>
                    </a:ext>
                  </a:extLst>
                </a:gridCol>
                <a:gridCol w="2256100">
                  <a:extLst>
                    <a:ext uri="{9D8B030D-6E8A-4147-A177-3AD203B41FA5}">
                      <a16:colId xmlns:a16="http://schemas.microsoft.com/office/drawing/2014/main" val="1373119336"/>
                    </a:ext>
                  </a:extLst>
                </a:gridCol>
                <a:gridCol w="2256100">
                  <a:extLst>
                    <a:ext uri="{9D8B030D-6E8A-4147-A177-3AD203B41FA5}">
                      <a16:colId xmlns:a16="http://schemas.microsoft.com/office/drawing/2014/main" val="198806266"/>
                    </a:ext>
                  </a:extLst>
                </a:gridCol>
              </a:tblGrid>
              <a:tr h="217811">
                <a:tc rowSpan="2">
                  <a:txBody>
                    <a:bodyPr/>
                    <a:lstStyle/>
                    <a:p>
                      <a:pPr algn="ctr">
                        <a:lnSpc>
                          <a:spcPct val="107000"/>
                        </a:lnSpc>
                        <a:spcAft>
                          <a:spcPts val="1000"/>
                        </a:spcAft>
                      </a:pPr>
                      <a:r>
                        <a:rPr lang="en-US" sz="1300" b="1" dirty="0">
                          <a:solidFill>
                            <a:srgbClr val="000000"/>
                          </a:solidFill>
                          <a:effectLst/>
                          <a:latin typeface="Calibri" panose="020F0502020204030204" pitchFamily="34" charset="0"/>
                          <a:ea typeface="Calibri" panose="020F0502020204030204" pitchFamily="34" charset="0"/>
                        </a:rPr>
                        <a:t>Items</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rowSpan="2">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Unit</a:t>
                      </a:r>
                      <a:endParaRPr lang="en-GB" sz="1300">
                        <a:effectLst/>
                        <a:latin typeface="Calibri" panose="020F0502020204030204" pitchFamily="34" charset="0"/>
                        <a:ea typeface="Calibri" panose="020F0502020204030204" pitchFamily="34" charset="0"/>
                      </a:endParaRPr>
                    </a:p>
                  </a:txBody>
                  <a:tcPr marL="20942" marR="20942" marT="20942" marB="104709" anchor="ctr"/>
                </a:tc>
                <a:tc gridSpan="4">
                  <a:txBody>
                    <a:bodyPr/>
                    <a:lstStyle/>
                    <a:p>
                      <a:pPr algn="ctr">
                        <a:lnSpc>
                          <a:spcPct val="107000"/>
                        </a:lnSpc>
                        <a:spcAft>
                          <a:spcPts val="800"/>
                        </a:spcAft>
                      </a:pPr>
                      <a:r>
                        <a:rPr lang="en-US" sz="1300" b="1">
                          <a:solidFill>
                            <a:srgbClr val="000000"/>
                          </a:solidFill>
                          <a:effectLst/>
                          <a:latin typeface="Calibri" panose="020F0502020204030204" pitchFamily="34" charset="0"/>
                          <a:ea typeface="Calibri" panose="020F0502020204030204" pitchFamily="34" charset="0"/>
                        </a:rPr>
                        <a:t>Price/ unit </a:t>
                      </a:r>
                      <a:endParaRPr lang="en-GB" sz="1300">
                        <a:effectLst/>
                        <a:latin typeface="Calibri" panose="020F0502020204030204" pitchFamily="34" charset="0"/>
                        <a:ea typeface="Calibri" panose="020F0502020204030204" pitchFamily="34" charset="0"/>
                      </a:endParaRPr>
                    </a:p>
                  </a:txBody>
                  <a:tcPr marL="113086" marR="11308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9913335"/>
                  </a:ext>
                </a:extLst>
              </a:tr>
              <a:tr h="217811">
                <a:tc vMerge="1">
                  <a:txBody>
                    <a:bodyPr/>
                    <a:lstStyle/>
                    <a:p>
                      <a:endParaRPr lang="en-US"/>
                    </a:p>
                  </a:txBody>
                  <a:tcPr/>
                </a:tc>
                <a:tc vMerge="1">
                  <a:txBody>
                    <a:bodyPr/>
                    <a:lstStyle/>
                    <a:p>
                      <a:endParaRPr lang="en-US"/>
                    </a:p>
                  </a:txBody>
                  <a:tcPr/>
                </a:tc>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Um Durman</a:t>
                      </a:r>
                      <a:endParaRPr lang="en-GB" sz="1300">
                        <a:effectLst/>
                        <a:latin typeface="Calibri" panose="020F0502020204030204" pitchFamily="34" charset="0"/>
                        <a:ea typeface="Calibri" panose="020F0502020204030204" pitchFamily="34" charset="0"/>
                      </a:endParaRPr>
                    </a:p>
                  </a:txBody>
                  <a:tcPr marL="113086" marR="113086" marT="0" marB="0"/>
                </a:tc>
                <a:tc>
                  <a:txBody>
                    <a:bodyPr/>
                    <a:lstStyle/>
                    <a:p>
                      <a:pP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        Jabal Aulya</a:t>
                      </a:r>
                      <a:endParaRPr lang="en-GB" sz="1300">
                        <a:effectLst/>
                        <a:latin typeface="Calibri" panose="020F0502020204030204" pitchFamily="34" charset="0"/>
                        <a:ea typeface="Calibri" panose="020F0502020204030204" pitchFamily="34" charset="0"/>
                      </a:endParaRPr>
                    </a:p>
                  </a:txBody>
                  <a:tcPr marL="113086" marR="113086" marT="0" marB="0"/>
                </a:tc>
                <a:tc>
                  <a:txBody>
                    <a:bodyPr/>
                    <a:lstStyle/>
                    <a:p>
                      <a:pPr algn="ctr">
                        <a:lnSpc>
                          <a:spcPct val="107000"/>
                        </a:lnSpc>
                        <a:spcAft>
                          <a:spcPts val="800"/>
                        </a:spcAft>
                      </a:pPr>
                      <a:r>
                        <a:rPr lang="en-US" sz="1300" b="1">
                          <a:solidFill>
                            <a:srgbClr val="000000"/>
                          </a:solidFill>
                          <a:effectLst/>
                          <a:latin typeface="Calibri" panose="020F0502020204030204" pitchFamily="34" charset="0"/>
                          <a:ea typeface="Calibri" panose="020F0502020204030204" pitchFamily="34" charset="0"/>
                        </a:rPr>
                        <a:t>East Nile</a:t>
                      </a:r>
                      <a:endParaRPr lang="en-GB" sz="1300">
                        <a:effectLst/>
                        <a:latin typeface="Calibri" panose="020F0502020204030204" pitchFamily="34" charset="0"/>
                        <a:ea typeface="Calibri" panose="020F0502020204030204" pitchFamily="34" charset="0"/>
                      </a:endParaRPr>
                    </a:p>
                  </a:txBody>
                  <a:tcPr marL="113086" marR="113086" marT="0" marB="0"/>
                </a:tc>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Kerrari</a:t>
                      </a:r>
                      <a:endParaRPr lang="en-GB" sz="1300">
                        <a:effectLst/>
                        <a:latin typeface="Calibri" panose="020F0502020204030204" pitchFamily="34" charset="0"/>
                        <a:ea typeface="Calibri" panose="020F0502020204030204" pitchFamily="34" charset="0"/>
                      </a:endParaRPr>
                    </a:p>
                  </a:txBody>
                  <a:tcPr marL="113086" marR="113086" marT="0" marB="0"/>
                </a:tc>
                <a:extLst>
                  <a:ext uri="{0D108BD9-81ED-4DB2-BD59-A6C34878D82A}">
                    <a16:rowId xmlns:a16="http://schemas.microsoft.com/office/drawing/2014/main" val="1215427626"/>
                  </a:ext>
                </a:extLst>
              </a:tr>
              <a:tr h="350783">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Medicine</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 Pack</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1.100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700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2781930856"/>
                  </a:ext>
                </a:extLst>
              </a:tr>
              <a:tr h="578573">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Charcoal</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 bag of charcoal (1 bag = 90 kg of sorghum</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18.000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3466363581"/>
                  </a:ext>
                </a:extLst>
              </a:tr>
              <a:tr h="350783">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Gas</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 steel bottle (=12 kg)</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3881826669"/>
                  </a:ext>
                </a:extLst>
              </a:tr>
              <a:tr h="350783">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Water</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 jerrycan</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1500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870450365"/>
                  </a:ext>
                </a:extLst>
              </a:tr>
              <a:tr h="350783">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Soap</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 bar of soap (75 g)</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350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400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350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350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16218328"/>
                  </a:ext>
                </a:extLst>
              </a:tr>
              <a:tr h="497298">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Tooth paste</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 tube of tooth paste (100 ml)</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800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3799978250"/>
                  </a:ext>
                </a:extLst>
              </a:tr>
              <a:tr h="350783">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Tooth brush</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 tooth brush</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91203680"/>
                  </a:ext>
                </a:extLst>
              </a:tr>
              <a:tr h="350783">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Laundry powder</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 bottles</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3500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5.000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3.200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3,500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998926417"/>
                  </a:ext>
                </a:extLst>
              </a:tr>
              <a:tr h="350783">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Liquid dish detergent</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200g box of soap powder</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7200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4.600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2.000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7,200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4260906820"/>
                  </a:ext>
                </a:extLst>
              </a:tr>
              <a:tr h="350783">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Sanitary pad</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 package</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1200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1.200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1,200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1555903268"/>
                  </a:ext>
                </a:extLst>
              </a:tr>
              <a:tr h="497298">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Transportation</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To Market and/or hospital</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8000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12000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8000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6500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3946050823"/>
                  </a:ext>
                </a:extLst>
              </a:tr>
              <a:tr h="800376">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Communication</a:t>
                      </a:r>
                      <a:endParaRPr lang="en-GB" sz="1300">
                        <a:effectLst/>
                        <a:latin typeface="Calibri" panose="020F0502020204030204" pitchFamily="34" charset="0"/>
                        <a:ea typeface="Calibri" panose="020F0502020204030204" pitchFamily="34" charset="0"/>
                      </a:endParaRPr>
                    </a:p>
                    <a:p>
                      <a:pPr>
                        <a:lnSpc>
                          <a:spcPct val="107000"/>
                        </a:lnSpc>
                        <a:spcAft>
                          <a:spcPts val="1000"/>
                        </a:spcAft>
                      </a:pPr>
                      <a:r>
                        <a:rPr lang="en-US" sz="1300">
                          <a:effectLst/>
                          <a:latin typeface="Calibri" panose="020F0502020204030204" pitchFamily="34" charset="0"/>
                          <a:ea typeface="Calibri" panose="020F0502020204030204" pitchFamily="34" charset="0"/>
                        </a:rPr>
                        <a:t> </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Medium Bundle</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6000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dirty="0">
                          <a:effectLst/>
                          <a:latin typeface="Calibri" panose="020F0502020204030204" pitchFamily="34" charset="0"/>
                          <a:ea typeface="Calibri" panose="020F0502020204030204" pitchFamily="34" charset="0"/>
                        </a:rPr>
                        <a:t>6000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6000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a:effectLst/>
                          <a:latin typeface="Calibri" panose="020F0502020204030204" pitchFamily="34" charset="0"/>
                          <a:ea typeface="Calibri" panose="020F0502020204030204" pitchFamily="34" charset="0"/>
                        </a:rPr>
                        <a:t>6000</a:t>
                      </a:r>
                      <a:endParaRPr lang="en-GB" sz="130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1129403119"/>
                  </a:ext>
                </a:extLst>
              </a:tr>
              <a:tr h="350892">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Total price (NFIs)</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 </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59.750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b="1" dirty="0">
                          <a:solidFill>
                            <a:srgbClr val="000000"/>
                          </a:solidFill>
                          <a:effectLst/>
                          <a:latin typeface="Calibri" panose="020F0502020204030204" pitchFamily="34" charset="0"/>
                          <a:ea typeface="Calibri" panose="020F0502020204030204" pitchFamily="34" charset="0"/>
                        </a:rPr>
                        <a:t>61.100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b="1">
                          <a:solidFill>
                            <a:srgbClr val="000000"/>
                          </a:solidFill>
                          <a:effectLst/>
                          <a:latin typeface="Calibri" panose="020F0502020204030204" pitchFamily="34" charset="0"/>
                          <a:ea typeface="Calibri" panose="020F0502020204030204" pitchFamily="34" charset="0"/>
                        </a:rPr>
                        <a:t>54.250</a:t>
                      </a:r>
                      <a:endParaRPr lang="en-GB" sz="1300">
                        <a:effectLst/>
                        <a:latin typeface="Calibri" panose="020F0502020204030204" pitchFamily="34" charset="0"/>
                        <a:ea typeface="Calibri" panose="020F0502020204030204" pitchFamily="34" charset="0"/>
                      </a:endParaRPr>
                    </a:p>
                  </a:txBody>
                  <a:tcPr marL="20942" marR="20942" marT="20942" marB="104709" anchor="ctr"/>
                </a:tc>
                <a:tc>
                  <a:txBody>
                    <a:bodyPr/>
                    <a:lstStyle/>
                    <a:p>
                      <a:pPr algn="ctr">
                        <a:lnSpc>
                          <a:spcPct val="107000"/>
                        </a:lnSpc>
                        <a:spcAft>
                          <a:spcPts val="1000"/>
                        </a:spcAft>
                      </a:pPr>
                      <a:r>
                        <a:rPr lang="en-US" sz="1300" b="1" dirty="0">
                          <a:solidFill>
                            <a:srgbClr val="000000"/>
                          </a:solidFill>
                          <a:effectLst/>
                          <a:latin typeface="Calibri" panose="020F0502020204030204" pitchFamily="34" charset="0"/>
                          <a:ea typeface="Calibri" panose="020F0502020204030204" pitchFamily="34" charset="0"/>
                        </a:rPr>
                        <a:t>64.250</a:t>
                      </a:r>
                      <a:endParaRPr lang="en-GB" sz="1300" dirty="0">
                        <a:effectLst/>
                        <a:latin typeface="Calibri" panose="020F0502020204030204" pitchFamily="34" charset="0"/>
                        <a:ea typeface="Calibri" panose="020F0502020204030204" pitchFamily="34" charset="0"/>
                      </a:endParaRPr>
                    </a:p>
                  </a:txBody>
                  <a:tcPr marL="20942" marR="20942" marT="20942" marB="104709" anchor="ctr"/>
                </a:tc>
                <a:extLst>
                  <a:ext uri="{0D108BD9-81ED-4DB2-BD59-A6C34878D82A}">
                    <a16:rowId xmlns:a16="http://schemas.microsoft.com/office/drawing/2014/main" val="97779992"/>
                  </a:ext>
                </a:extLst>
              </a:tr>
            </a:tbl>
          </a:graphicData>
        </a:graphic>
      </p:graphicFrame>
      <p:pic>
        <p:nvPicPr>
          <p:cNvPr id="7" name="Picture 6">
            <a:extLst>
              <a:ext uri="{FF2B5EF4-FFF2-40B4-BE49-F238E27FC236}">
                <a16:creationId xmlns:a16="http://schemas.microsoft.com/office/drawing/2014/main" id="{DBAAC6FC-CDE3-16A5-6558-BA1CDA2FC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95" y="1814291"/>
            <a:ext cx="3561921" cy="952320"/>
          </a:xfrm>
          <a:prstGeom prst="rect">
            <a:avLst/>
          </a:prstGeom>
        </p:spPr>
      </p:pic>
      <p:pic>
        <p:nvPicPr>
          <p:cNvPr id="5" name="Graphic 4" descr="Salon with solid fill">
            <a:extLst>
              <a:ext uri="{FF2B5EF4-FFF2-40B4-BE49-F238E27FC236}">
                <a16:creationId xmlns:a16="http://schemas.microsoft.com/office/drawing/2014/main" id="{A5658B4B-D61B-EAF8-7887-63E93BBCBE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13843" y="2766610"/>
            <a:ext cx="1507808" cy="1507808"/>
          </a:xfrm>
          <a:prstGeom prst="rect">
            <a:avLst/>
          </a:prstGeom>
        </p:spPr>
      </p:pic>
      <p:pic>
        <p:nvPicPr>
          <p:cNvPr id="8" name="Graphic 7" descr="Sanitiser with solid fill">
            <a:extLst>
              <a:ext uri="{FF2B5EF4-FFF2-40B4-BE49-F238E27FC236}">
                <a16:creationId xmlns:a16="http://schemas.microsoft.com/office/drawing/2014/main" id="{4C1D5B82-3F91-D6C8-CB79-40EF6FA5B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17810" y="2874086"/>
            <a:ext cx="1507808" cy="1507808"/>
          </a:xfrm>
          <a:prstGeom prst="rect">
            <a:avLst/>
          </a:prstGeom>
        </p:spPr>
      </p:pic>
      <p:pic>
        <p:nvPicPr>
          <p:cNvPr id="10" name="Graphic 9" descr="Wrench with solid fill">
            <a:extLst>
              <a:ext uri="{FF2B5EF4-FFF2-40B4-BE49-F238E27FC236}">
                <a16:creationId xmlns:a16="http://schemas.microsoft.com/office/drawing/2014/main" id="{E0AEEDF8-E8C7-0A1F-FC70-ABFF9CE272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55972" y="2694960"/>
            <a:ext cx="1507808" cy="1507808"/>
          </a:xfrm>
          <a:prstGeom prst="rect">
            <a:avLst/>
          </a:prstGeom>
        </p:spPr>
      </p:pic>
    </p:spTree>
    <p:extLst>
      <p:ext uri="{BB962C8B-B14F-4D97-AF65-F5344CB8AC3E}">
        <p14:creationId xmlns:p14="http://schemas.microsoft.com/office/powerpoint/2010/main" val="3368095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41797"/>
            <a:ext cx="20104100" cy="1130855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srgbClr val="FFFFFF"/>
              </a:solidFill>
              <a:latin typeface="Trade Gothic Next Light"/>
            </a:endParaRPr>
          </a:p>
        </p:txBody>
      </p:sp>
      <p:pic>
        <p:nvPicPr>
          <p:cNvPr id="4" name="Picture 3">
            <a:extLst>
              <a:ext uri="{FF2B5EF4-FFF2-40B4-BE49-F238E27FC236}">
                <a16:creationId xmlns:a16="http://schemas.microsoft.com/office/drawing/2014/main" id="{34A94328-90E2-6E5B-B888-8366EC1A7A70}"/>
              </a:ext>
            </a:extLst>
          </p:cNvPr>
          <p:cNvPicPr>
            <a:picLocks noChangeAspect="1"/>
          </p:cNvPicPr>
          <p:nvPr/>
        </p:nvPicPr>
        <p:blipFill>
          <a:blip r:embed="rId2"/>
          <a:stretch/>
        </p:blipFill>
        <p:spPr>
          <a:xfrm>
            <a:off x="-81471" y="1067560"/>
            <a:ext cx="12510695" cy="11282793"/>
          </a:xfrm>
          <a:prstGeom prst="rect">
            <a:avLst/>
          </a:prstGeom>
          <a:solidFill>
            <a:srgbClr val="007058"/>
          </a:solidFill>
          <a:effectLst>
            <a:outerShdw blurRad="50800" dist="50800" dir="5400000" algn="ctr" rotWithShape="0">
              <a:schemeClr val="accent2"/>
            </a:outerShdw>
          </a:effectLst>
        </p:spPr>
      </p:pic>
      <p:sp>
        <p:nvSpPr>
          <p:cNvPr id="11" name="Freeform: Shape 10">
            <a:extLst>
              <a:ext uri="{FF2B5EF4-FFF2-40B4-BE49-F238E27FC236}">
                <a16:creationId xmlns:a16="http://schemas.microsoft.com/office/drawing/2014/main" id="{53174E83-2682-EA33-BF59-CACA1385E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85559" y="3103559"/>
            <a:ext cx="7185033" cy="7185033"/>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flip="none" rotWithShape="1">
            <a:gsLst>
              <a:gs pos="33000">
                <a:schemeClr val="accent2">
                  <a:tint val="66000"/>
                  <a:satMod val="160000"/>
                </a:schemeClr>
              </a:gs>
              <a:gs pos="96000">
                <a:schemeClr val="accent2"/>
              </a:gs>
              <a:gs pos="12000">
                <a:schemeClr val="accent2">
                  <a:tint val="23500"/>
                  <a:satMod val="16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07846" rtl="0"/>
            <a:endParaRPr lang="en-US" sz="2968" kern="1200">
              <a:solidFill>
                <a:srgbClr val="FFFFFF"/>
              </a:solidFill>
              <a:latin typeface="Trade Gothic Next Light"/>
            </a:endParaRPr>
          </a:p>
        </p:txBody>
      </p:sp>
      <p:sp>
        <p:nvSpPr>
          <p:cNvPr id="2" name="Title 1">
            <a:extLst>
              <a:ext uri="{FF2B5EF4-FFF2-40B4-BE49-F238E27FC236}">
                <a16:creationId xmlns:a16="http://schemas.microsoft.com/office/drawing/2014/main" id="{A2EFCC83-05BF-E26F-589B-FE847C816A73}"/>
              </a:ext>
            </a:extLst>
          </p:cNvPr>
          <p:cNvSpPr>
            <a:spLocks noGrp="1"/>
          </p:cNvSpPr>
          <p:nvPr>
            <p:ph type="ctrTitle"/>
          </p:nvPr>
        </p:nvSpPr>
        <p:spPr>
          <a:xfrm>
            <a:off x="12244485" y="4276727"/>
            <a:ext cx="5830187" cy="2350966"/>
          </a:xfrm>
          <a:noFill/>
        </p:spPr>
        <p:txBody>
          <a:bodyPr anchor="b">
            <a:normAutofit/>
          </a:bodyPr>
          <a:lstStyle/>
          <a:p>
            <a:pPr algn="ctr"/>
            <a:r>
              <a:rPr lang="en-US" dirty="0"/>
              <a:t>Thank You.</a:t>
            </a:r>
          </a:p>
        </p:txBody>
      </p:sp>
      <p:sp>
        <p:nvSpPr>
          <p:cNvPr id="3" name="Subtitle 2">
            <a:extLst>
              <a:ext uri="{FF2B5EF4-FFF2-40B4-BE49-F238E27FC236}">
                <a16:creationId xmlns:a16="http://schemas.microsoft.com/office/drawing/2014/main" id="{CBBE6E2B-D848-A558-9631-28054EF9195A}"/>
              </a:ext>
            </a:extLst>
          </p:cNvPr>
          <p:cNvSpPr>
            <a:spLocks noGrp="1"/>
          </p:cNvSpPr>
          <p:nvPr>
            <p:ph type="subTitle" idx="1"/>
          </p:nvPr>
        </p:nvSpPr>
        <p:spPr>
          <a:xfrm>
            <a:off x="12565063" y="8048815"/>
            <a:ext cx="5026025" cy="1447101"/>
          </a:xfrm>
        </p:spPr>
        <p:txBody>
          <a:bodyPr>
            <a:normAutofit fontScale="92500"/>
          </a:bodyPr>
          <a:lstStyle/>
          <a:p>
            <a:pPr algn="ctr"/>
            <a:r>
              <a:rPr lang="en-US" dirty="0"/>
              <a:t>For any questions, please contact me at: </a:t>
            </a:r>
            <a:r>
              <a:rPr lang="en-US" dirty="0" err="1"/>
              <a:t>programs@adrasudan.org</a:t>
            </a:r>
            <a:endParaRPr lang="en-US" dirty="0"/>
          </a:p>
        </p:txBody>
      </p:sp>
      <p:cxnSp>
        <p:nvCxnSpPr>
          <p:cNvPr id="13" name="Straight Connector 12">
            <a:extLst>
              <a:ext uri="{FF2B5EF4-FFF2-40B4-BE49-F238E27FC236}">
                <a16:creationId xmlns:a16="http://schemas.microsoft.com/office/drawing/2014/main" id="{8D8181E6-BF6C-7868-46D1-88E2970D08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277380" y="7557534"/>
            <a:ext cx="160139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8867BA5-5EA8-1B02-A2E0-9563C6C9D1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50663" y="1547218"/>
            <a:ext cx="3268245" cy="873801"/>
          </a:xfrm>
          <a:prstGeom prst="rect">
            <a:avLst/>
          </a:prstGeom>
        </p:spPr>
      </p:pic>
    </p:spTree>
    <p:extLst>
      <p:ext uri="{BB962C8B-B14F-4D97-AF65-F5344CB8AC3E}">
        <p14:creationId xmlns:p14="http://schemas.microsoft.com/office/powerpoint/2010/main" val="244747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7450" y="30627"/>
            <a:ext cx="12190023"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AOB</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96207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4808F6-D49A-2422-FFC4-4AD8F880E4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8795" y="1575242"/>
            <a:ext cx="8259558" cy="5251169"/>
          </a:xfrm>
          <a:prstGeom prst="rect">
            <a:avLst/>
          </a:prstGeom>
        </p:spPr>
      </p:pic>
      <p:pic>
        <p:nvPicPr>
          <p:cNvPr id="17" name="Picture 16">
            <a:extLst>
              <a:ext uri="{FF2B5EF4-FFF2-40B4-BE49-F238E27FC236}">
                <a16:creationId xmlns:a16="http://schemas.microsoft.com/office/drawing/2014/main" id="{2CC76F85-0CFC-47DC-0589-0F26624F48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289" y="6887179"/>
            <a:ext cx="9115236" cy="5953727"/>
          </a:xfrm>
          <a:prstGeom prst="rect">
            <a:avLst/>
          </a:prstGeom>
        </p:spPr>
      </p:pic>
      <p:pic>
        <p:nvPicPr>
          <p:cNvPr id="9" name="Picture 8">
            <a:extLst>
              <a:ext uri="{FF2B5EF4-FFF2-40B4-BE49-F238E27FC236}">
                <a16:creationId xmlns:a16="http://schemas.microsoft.com/office/drawing/2014/main" id="{D6DF737A-3F47-16B7-8FEF-990F72BE01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49069" y="1695952"/>
            <a:ext cx="8763958" cy="6210430"/>
          </a:xfrm>
          <a:prstGeom prst="rect">
            <a:avLst/>
          </a:prstGeom>
        </p:spPr>
      </p:pic>
      <p:pic>
        <p:nvPicPr>
          <p:cNvPr id="23" name="Picture 22">
            <a:extLst>
              <a:ext uri="{FF2B5EF4-FFF2-40B4-BE49-F238E27FC236}">
                <a16:creationId xmlns:a16="http://schemas.microsoft.com/office/drawing/2014/main" id="{971CD904-9584-6687-55EF-2337CF4C41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79619" y="8607478"/>
            <a:ext cx="8277572" cy="3764989"/>
          </a:xfrm>
          <a:prstGeom prst="rect">
            <a:avLst/>
          </a:prstGeom>
        </p:spPr>
      </p:pic>
      <p:sp>
        <p:nvSpPr>
          <p:cNvPr id="2" name="object 2"/>
          <p:cNvSpPr txBox="1">
            <a:spLocks noGrp="1"/>
          </p:cNvSpPr>
          <p:nvPr>
            <p:ph type="title"/>
          </p:nvPr>
        </p:nvSpPr>
        <p:spPr>
          <a:xfrm>
            <a:off x="6128657" y="106832"/>
            <a:ext cx="11538857"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ESK 2nd draft by</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0850" y="389404"/>
            <a:ext cx="5029200" cy="820271"/>
          </a:xfrm>
          <a:prstGeom prst="rect">
            <a:avLst/>
          </a:prstGeom>
        </p:spPr>
      </p:pic>
      <p:pic>
        <p:nvPicPr>
          <p:cNvPr id="16" name="Picture 15">
            <a:extLst>
              <a:ext uri="{FF2B5EF4-FFF2-40B4-BE49-F238E27FC236}">
                <a16:creationId xmlns:a16="http://schemas.microsoft.com/office/drawing/2014/main" id="{4C238239-234C-0CBB-28BB-92263271BC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015658" y="183558"/>
            <a:ext cx="1637592" cy="1155662"/>
          </a:xfrm>
          <a:prstGeom prst="rect">
            <a:avLst/>
          </a:prstGeom>
        </p:spPr>
      </p:pic>
      <p:sp>
        <p:nvSpPr>
          <p:cNvPr id="24" name="TextBox 23">
            <a:extLst>
              <a:ext uri="{FF2B5EF4-FFF2-40B4-BE49-F238E27FC236}">
                <a16:creationId xmlns:a16="http://schemas.microsoft.com/office/drawing/2014/main" id="{04A9C11E-F3C3-EA84-0714-2381702D4E02}"/>
              </a:ext>
            </a:extLst>
          </p:cNvPr>
          <p:cNvSpPr txBox="1"/>
          <p:nvPr/>
        </p:nvSpPr>
        <p:spPr>
          <a:xfrm>
            <a:off x="7619008" y="6072513"/>
            <a:ext cx="1615526" cy="646331"/>
          </a:xfrm>
          <a:prstGeom prst="rect">
            <a:avLst/>
          </a:prstGeom>
          <a:noFill/>
        </p:spPr>
        <p:txBody>
          <a:bodyPr wrap="square" rtlCol="0">
            <a:spAutoFit/>
          </a:bodyPr>
          <a:lstStyle/>
          <a:p>
            <a:r>
              <a:rPr lang="en-US" b="1" dirty="0"/>
              <a:t>Foundation Plan</a:t>
            </a:r>
            <a:endParaRPr lang="en-GB" b="1" dirty="0"/>
          </a:p>
        </p:txBody>
      </p:sp>
      <p:sp>
        <p:nvSpPr>
          <p:cNvPr id="25" name="TextBox 24">
            <a:extLst>
              <a:ext uri="{FF2B5EF4-FFF2-40B4-BE49-F238E27FC236}">
                <a16:creationId xmlns:a16="http://schemas.microsoft.com/office/drawing/2014/main" id="{AB75D1E7-C543-847F-2B8C-FC2F9456CA2D}"/>
              </a:ext>
            </a:extLst>
          </p:cNvPr>
          <p:cNvSpPr txBox="1"/>
          <p:nvPr/>
        </p:nvSpPr>
        <p:spPr>
          <a:xfrm>
            <a:off x="7584283" y="12255343"/>
            <a:ext cx="1615526" cy="369332"/>
          </a:xfrm>
          <a:prstGeom prst="rect">
            <a:avLst/>
          </a:prstGeom>
          <a:noFill/>
        </p:spPr>
        <p:txBody>
          <a:bodyPr wrap="square" rtlCol="0">
            <a:spAutoFit/>
          </a:bodyPr>
          <a:lstStyle/>
          <a:p>
            <a:r>
              <a:rPr lang="en-US" b="1" dirty="0"/>
              <a:t>Roof Plan</a:t>
            </a:r>
            <a:endParaRPr lang="en-GB" b="1" dirty="0"/>
          </a:p>
        </p:txBody>
      </p:sp>
      <p:sp>
        <p:nvSpPr>
          <p:cNvPr id="26" name="TextBox 25">
            <a:extLst>
              <a:ext uri="{FF2B5EF4-FFF2-40B4-BE49-F238E27FC236}">
                <a16:creationId xmlns:a16="http://schemas.microsoft.com/office/drawing/2014/main" id="{B498D431-45AE-D02D-F418-828F7703634B}"/>
              </a:ext>
            </a:extLst>
          </p:cNvPr>
          <p:cNvSpPr txBox="1"/>
          <p:nvPr/>
        </p:nvSpPr>
        <p:spPr>
          <a:xfrm>
            <a:off x="17441665" y="7152484"/>
            <a:ext cx="1615526" cy="369332"/>
          </a:xfrm>
          <a:prstGeom prst="rect">
            <a:avLst/>
          </a:prstGeom>
          <a:noFill/>
        </p:spPr>
        <p:txBody>
          <a:bodyPr wrap="square" rtlCol="0">
            <a:spAutoFit/>
          </a:bodyPr>
          <a:lstStyle/>
          <a:p>
            <a:r>
              <a:rPr lang="en-US" b="1" dirty="0"/>
              <a:t>Plan</a:t>
            </a:r>
            <a:endParaRPr lang="en-GB" b="1" dirty="0"/>
          </a:p>
        </p:txBody>
      </p:sp>
      <p:sp>
        <p:nvSpPr>
          <p:cNvPr id="27" name="TextBox 26">
            <a:extLst>
              <a:ext uri="{FF2B5EF4-FFF2-40B4-BE49-F238E27FC236}">
                <a16:creationId xmlns:a16="http://schemas.microsoft.com/office/drawing/2014/main" id="{A30A2C49-5ED3-4393-B53B-CA2DB6677821}"/>
              </a:ext>
            </a:extLst>
          </p:cNvPr>
          <p:cNvSpPr txBox="1"/>
          <p:nvPr/>
        </p:nvSpPr>
        <p:spPr>
          <a:xfrm>
            <a:off x="17441665" y="11918486"/>
            <a:ext cx="1615526" cy="646331"/>
          </a:xfrm>
          <a:prstGeom prst="rect">
            <a:avLst/>
          </a:prstGeom>
          <a:noFill/>
        </p:spPr>
        <p:txBody>
          <a:bodyPr wrap="square" rtlCol="0">
            <a:spAutoFit/>
          </a:bodyPr>
          <a:lstStyle/>
          <a:p>
            <a:r>
              <a:rPr lang="en-US" b="1" dirty="0"/>
              <a:t>Longitudinal Section</a:t>
            </a:r>
            <a:endParaRPr lang="en-GB" b="1" dirty="0"/>
          </a:p>
        </p:txBody>
      </p:sp>
    </p:spTree>
    <p:extLst>
      <p:ext uri="{BB962C8B-B14F-4D97-AF65-F5344CB8AC3E}">
        <p14:creationId xmlns:p14="http://schemas.microsoft.com/office/powerpoint/2010/main" val="240690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5F9940-DBA3-E293-B668-30C5E47831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7999" y="6374081"/>
            <a:ext cx="8517177" cy="6377706"/>
          </a:xfrm>
          <a:prstGeom prst="rect">
            <a:avLst/>
          </a:prstGeom>
        </p:spPr>
      </p:pic>
      <p:sp>
        <p:nvSpPr>
          <p:cNvPr id="2" name="object 2"/>
          <p:cNvSpPr txBox="1">
            <a:spLocks noGrp="1"/>
          </p:cNvSpPr>
          <p:nvPr>
            <p:ph type="title"/>
          </p:nvPr>
        </p:nvSpPr>
        <p:spPr>
          <a:xfrm>
            <a:off x="6128657" y="106832"/>
            <a:ext cx="11538857"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  </a:t>
            </a:r>
            <a:r>
              <a:rPr lang="en-US" sz="6000" b="1" spc="-405" dirty="0">
                <a:solidFill>
                  <a:schemeClr val="accent2">
                    <a:lumMod val="75000"/>
                  </a:schemeClr>
                </a:solidFill>
                <a:latin typeface="Proxima Nova Rg" panose="02000506030000020004" pitchFamily="50" charset="0"/>
                <a:cs typeface="Roboto" panose="02000000000000000000" pitchFamily="2" charset="0"/>
              </a:rPr>
              <a:t>ESK 2nd draft by</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pic>
        <p:nvPicPr>
          <p:cNvPr id="16" name="Picture 15">
            <a:extLst>
              <a:ext uri="{FF2B5EF4-FFF2-40B4-BE49-F238E27FC236}">
                <a16:creationId xmlns:a16="http://schemas.microsoft.com/office/drawing/2014/main" id="{4C238239-234C-0CBB-28BB-92263271BC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15658" y="183558"/>
            <a:ext cx="1637592" cy="1155662"/>
          </a:xfrm>
          <a:prstGeom prst="rect">
            <a:avLst/>
          </a:prstGeom>
        </p:spPr>
      </p:pic>
      <p:sp>
        <p:nvSpPr>
          <p:cNvPr id="27" name="TextBox 26">
            <a:extLst>
              <a:ext uri="{FF2B5EF4-FFF2-40B4-BE49-F238E27FC236}">
                <a16:creationId xmlns:a16="http://schemas.microsoft.com/office/drawing/2014/main" id="{A30A2C49-5ED3-4393-B53B-CA2DB6677821}"/>
              </a:ext>
            </a:extLst>
          </p:cNvPr>
          <p:cNvSpPr txBox="1"/>
          <p:nvPr/>
        </p:nvSpPr>
        <p:spPr>
          <a:xfrm>
            <a:off x="16959943" y="11918486"/>
            <a:ext cx="2097248" cy="369332"/>
          </a:xfrm>
          <a:prstGeom prst="rect">
            <a:avLst/>
          </a:prstGeom>
          <a:noFill/>
        </p:spPr>
        <p:txBody>
          <a:bodyPr wrap="square" rtlCol="0">
            <a:spAutoFit/>
          </a:bodyPr>
          <a:lstStyle/>
          <a:p>
            <a:r>
              <a:rPr lang="en-US" b="1" dirty="0"/>
              <a:t>Partition Options</a:t>
            </a:r>
            <a:endParaRPr lang="en-GB" b="1" dirty="0"/>
          </a:p>
        </p:txBody>
      </p:sp>
      <p:pic>
        <p:nvPicPr>
          <p:cNvPr id="4" name="Picture 3">
            <a:extLst>
              <a:ext uri="{FF2B5EF4-FFF2-40B4-BE49-F238E27FC236}">
                <a16:creationId xmlns:a16="http://schemas.microsoft.com/office/drawing/2014/main" id="{FFE896D8-C0ED-FCF5-F9D0-19952BC4B4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073" y="1875875"/>
            <a:ext cx="7514684" cy="3972106"/>
          </a:xfrm>
          <a:prstGeom prst="rect">
            <a:avLst/>
          </a:prstGeom>
        </p:spPr>
      </p:pic>
      <p:pic>
        <p:nvPicPr>
          <p:cNvPr id="8" name="Picture 7">
            <a:extLst>
              <a:ext uri="{FF2B5EF4-FFF2-40B4-BE49-F238E27FC236}">
                <a16:creationId xmlns:a16="http://schemas.microsoft.com/office/drawing/2014/main" id="{17CBAD0A-0D61-3BEF-2794-5E4D9AEBBA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83910" y="2146468"/>
            <a:ext cx="9949542" cy="4108718"/>
          </a:xfrm>
          <a:prstGeom prst="rect">
            <a:avLst/>
          </a:prstGeom>
        </p:spPr>
      </p:pic>
      <p:sp>
        <p:nvSpPr>
          <p:cNvPr id="26" name="TextBox 25">
            <a:extLst>
              <a:ext uri="{FF2B5EF4-FFF2-40B4-BE49-F238E27FC236}">
                <a16:creationId xmlns:a16="http://schemas.microsoft.com/office/drawing/2014/main" id="{B498D431-45AE-D02D-F418-828F7703634B}"/>
              </a:ext>
            </a:extLst>
          </p:cNvPr>
          <p:cNvSpPr txBox="1"/>
          <p:nvPr/>
        </p:nvSpPr>
        <p:spPr>
          <a:xfrm>
            <a:off x="16959943" y="5568336"/>
            <a:ext cx="1615526" cy="369332"/>
          </a:xfrm>
          <a:prstGeom prst="rect">
            <a:avLst/>
          </a:prstGeom>
          <a:noFill/>
        </p:spPr>
        <p:txBody>
          <a:bodyPr wrap="square" rtlCol="0">
            <a:spAutoFit/>
          </a:bodyPr>
          <a:lstStyle/>
          <a:p>
            <a:r>
              <a:rPr lang="en-US" b="1" dirty="0"/>
              <a:t>Sections</a:t>
            </a:r>
          </a:p>
        </p:txBody>
      </p:sp>
      <p:pic>
        <p:nvPicPr>
          <p:cNvPr id="14" name="Picture 13">
            <a:extLst>
              <a:ext uri="{FF2B5EF4-FFF2-40B4-BE49-F238E27FC236}">
                <a16:creationId xmlns:a16="http://schemas.microsoft.com/office/drawing/2014/main" id="{97E961DF-8129-B04C-F5DF-215C16901D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41145" y="6341879"/>
            <a:ext cx="8764908" cy="6211103"/>
          </a:xfrm>
          <a:prstGeom prst="rect">
            <a:avLst/>
          </a:prstGeom>
        </p:spPr>
      </p:pic>
    </p:spTree>
    <p:extLst>
      <p:ext uri="{BB962C8B-B14F-4D97-AF65-F5344CB8AC3E}">
        <p14:creationId xmlns:p14="http://schemas.microsoft.com/office/powerpoint/2010/main" val="335221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Roundtable – Achievements/Ops Plans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4" name="TextBox 3">
            <a:extLst>
              <a:ext uri="{FF2B5EF4-FFF2-40B4-BE49-F238E27FC236}">
                <a16:creationId xmlns:a16="http://schemas.microsoft.com/office/drawing/2014/main" id="{0D4412E8-AB35-F690-9208-4DDF23F6540E}"/>
              </a:ext>
            </a:extLst>
          </p:cNvPr>
          <p:cNvSpPr txBox="1"/>
          <p:nvPr/>
        </p:nvSpPr>
        <p:spPr>
          <a:xfrm>
            <a:off x="450850" y="1860262"/>
            <a:ext cx="19276623" cy="10556736"/>
          </a:xfrm>
          <a:prstGeom prst="rect">
            <a:avLst/>
          </a:prstGeom>
          <a:noFill/>
        </p:spPr>
        <p:txBody>
          <a:bodyPr wrap="square" rtlCol="0">
            <a:spAutoFit/>
          </a:bodyPr>
          <a:lstStyle/>
          <a:p>
            <a:pPr>
              <a:spcAft>
                <a:spcPts val="2400"/>
              </a:spcAft>
            </a:pPr>
            <a:r>
              <a:rPr lang="en-US" sz="3600" b="1" dirty="0">
                <a:latin typeface="Proxima Nova Rg" panose="02000506030000020004" pitchFamily="50" charset="0"/>
              </a:rPr>
              <a:t>Objective: </a:t>
            </a:r>
            <a:r>
              <a:rPr lang="en-US" sz="3600" dirty="0">
                <a:latin typeface="Proxima Nova Lt" panose="02000506030000020004" pitchFamily="50" charset="0"/>
              </a:rPr>
              <a:t>Ensure that our collective response efforts are well communicated to partners, donors, media and general audiences!</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Achievements</a:t>
            </a:r>
            <a:r>
              <a:rPr lang="en-US" sz="3600" dirty="0">
                <a:latin typeface="Proxima Nova Lt" panose="02000506030000020004" pitchFamily="50" charset="0"/>
              </a:rPr>
              <a:t> – type of interventions, HH reached, locations, timeframe,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Challenges </a:t>
            </a:r>
            <a:r>
              <a:rPr lang="en-US" sz="3600" dirty="0">
                <a:latin typeface="Proxima Nova Lt" panose="02000506030000020004" pitchFamily="50" charset="0"/>
              </a:rPr>
              <a:t>– looting of supplies, access challenges,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Procurement </a:t>
            </a:r>
            <a:r>
              <a:rPr lang="en-US" sz="3600" dirty="0">
                <a:latin typeface="Proxima Nova Lt" panose="02000506030000020004" pitchFamily="50" charset="0"/>
              </a:rPr>
              <a:t>– quantities of stocks arriving to the country, type of stocks, timeframe, where will the stocks be prepositioned – particularly given the incoming flood season.</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Assessments</a:t>
            </a:r>
            <a:r>
              <a:rPr lang="en-US" sz="3600" dirty="0">
                <a:latin typeface="Proxima Nova Lt" panose="02000506030000020004" pitchFamily="50" charset="0"/>
              </a:rPr>
              <a:t> – e.g., needs assessments outlining specifics with respect to Shelter and NFI needs as well as market assessments on NFIs, shelter materials, or Cash for Rent.</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Context and impact </a:t>
            </a:r>
            <a:r>
              <a:rPr lang="en-US" sz="3600" dirty="0">
                <a:latin typeface="Proxima Nova Lt" panose="02000506030000020004" pitchFamily="50" charset="0"/>
              </a:rPr>
              <a:t>of interventions – e.g., any successes with respect to cash for rent, how is sustainability achieved, what about tenure security?</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Interventions in the host community </a:t>
            </a:r>
            <a:r>
              <a:rPr lang="en-US" sz="3600" dirty="0">
                <a:latin typeface="Proxima Nova Lt" panose="02000506030000020004" pitchFamily="50" charset="0"/>
              </a:rPr>
              <a:t>– with 77% of the population staying in host community – what has been achieved so far? Cash for shelter for the families hosting IDPs can be an option, or preselecting landlords to improve their housing in order for them to subsidize rent for IDPs – this can include negotiating longer-term tenure security. </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Etc.</a:t>
            </a:r>
          </a:p>
        </p:txBody>
      </p:sp>
    </p:spTree>
    <p:extLst>
      <p:ext uri="{BB962C8B-B14F-4D97-AF65-F5344CB8AC3E}">
        <p14:creationId xmlns:p14="http://schemas.microsoft.com/office/powerpoint/2010/main" val="3867528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DA5E0A04-A6A9-5A47-0B50-9D44AC3B9258}"/>
              </a:ext>
            </a:extLst>
          </p:cNvPr>
          <p:cNvPicPr>
            <a:picLocks noChangeAspect="1"/>
          </p:cNvPicPr>
          <p:nvPr/>
        </p:nvPicPr>
        <p:blipFill>
          <a:blip r:embed="rId5"/>
          <a:stretch>
            <a:fillRect/>
          </a:stretch>
        </p:blipFill>
        <p:spPr>
          <a:xfrm>
            <a:off x="450849" y="1882097"/>
            <a:ext cx="19276623" cy="10626855"/>
          </a:xfrm>
          <a:prstGeom prst="rect">
            <a:avLst/>
          </a:prstGeom>
        </p:spPr>
      </p:pic>
    </p:spTree>
    <p:extLst>
      <p:ext uri="{BB962C8B-B14F-4D97-AF65-F5344CB8AC3E}">
        <p14:creationId xmlns:p14="http://schemas.microsoft.com/office/powerpoint/2010/main" val="2349564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E8A00F-CF6D-5F2B-A9DC-2B0E9A77C899}"/>
              </a:ext>
            </a:extLst>
          </p:cNvPr>
          <p:cNvPicPr>
            <a:picLocks noChangeAspect="1"/>
          </p:cNvPicPr>
          <p:nvPr/>
        </p:nvPicPr>
        <p:blipFill>
          <a:blip r:embed="rId3"/>
          <a:stretch>
            <a:fillRect/>
          </a:stretch>
        </p:blipFill>
        <p:spPr>
          <a:xfrm>
            <a:off x="461735" y="1623334"/>
            <a:ext cx="19276623" cy="11020661"/>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92021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UNHCR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FE71AA79-DC67-BD65-F220-59ADE56615C5}"/>
              </a:ext>
            </a:extLst>
          </p:cNvPr>
          <p:cNvPicPr>
            <a:picLocks noChangeAspect="1"/>
          </p:cNvPicPr>
          <p:nvPr/>
        </p:nvPicPr>
        <p:blipFill>
          <a:blip r:embed="rId5"/>
          <a:stretch>
            <a:fillRect/>
          </a:stretch>
        </p:blipFill>
        <p:spPr>
          <a:xfrm>
            <a:off x="450849" y="1695952"/>
            <a:ext cx="19276623" cy="10674382"/>
          </a:xfrm>
          <a:prstGeom prst="rect">
            <a:avLst/>
          </a:prstGeom>
        </p:spPr>
      </p:pic>
    </p:spTree>
    <p:extLst>
      <p:ext uri="{BB962C8B-B14F-4D97-AF65-F5344CB8AC3E}">
        <p14:creationId xmlns:p14="http://schemas.microsoft.com/office/powerpoint/2010/main" val="3815201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caseVTI">
  <a:themeElements>
    <a:clrScheme name="Encase">
      <a:dk1>
        <a:sysClr val="windowText" lastClr="000000"/>
      </a:dk1>
      <a:lt1>
        <a:sysClr val="window" lastClr="FFFFFF"/>
      </a:lt1>
      <a:dk2>
        <a:srgbClr val="1E2121"/>
      </a:dk2>
      <a:lt2>
        <a:srgbClr val="EFECEB"/>
      </a:lt2>
      <a:accent1>
        <a:srgbClr val="717059"/>
      </a:accent1>
      <a:accent2>
        <a:srgbClr val="B9A17E"/>
      </a:accent2>
      <a:accent3>
        <a:srgbClr val="766752"/>
      </a:accent3>
      <a:accent4>
        <a:srgbClr val="A28578"/>
      </a:accent4>
      <a:accent5>
        <a:srgbClr val="6E736D"/>
      </a:accent5>
      <a:accent6>
        <a:srgbClr val="BE8366"/>
      </a:accent6>
      <a:hlink>
        <a:srgbClr val="B5714F"/>
      </a:hlink>
      <a:folHlink>
        <a:srgbClr val="7B6B4C"/>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3.xml><?xml version="1.0" encoding="utf-8"?>
<a:theme xmlns:a="http://schemas.openxmlformats.org/drawingml/2006/main" name="Afterglow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glowVTI" id="{804DBEB7-1920-4C72-A0CB-091339F1875F}" vid="{D4C59F5A-9ECA-4C96-BDFD-0606A75324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8.png"/></Relationships>
</file>

<file path=ppt/webextensions/webextension1.xml><?xml version="1.0" encoding="utf-8"?>
<we:webextension xmlns:we="http://schemas.microsoft.com/office/webextensions/webextension/2010/11" id="{209A654E-1277-49F9-801B-208BB384985E}">
  <we:reference id="wa200003233" version="2.0.0.3" store="en-US" storeType="OMEX"/>
  <we:alternateReferences>
    <we:reference id="WA200003233" version="2.0.0.3" store="WA200003233" storeType="OMEX"/>
  </we:alternateReferences>
  <we:properties>
    <we:property name="backgroundColor" value="&quot;#FFFFFF&quot;"/>
    <we:property name="bookmark" value="&quot;H4sIAAAAAAAAA+1bW1PbSBb+Ky69MFPl3epu9TVvCQwVakOWglR2pqbycPpmayIklyQTmBT/fbslGzC2MRAuYkjxgrpbp8+tv3Np+Xtis3qSw9lHOHbJm+RdWX49hurrACfDpFgcMyAsohIRikFiKTlxcVU5abKyqJM335MGqpFrPmf1FPJIMAz++WWYQJ4fwCg+echrN0wmrqrLAvLsb9ctDlNNNXXnw8SdTvKygkjyqIHGRbInYXl4Dqzgf+O4JZgmO3FHzjTd8KGblFUzewZGAAjx0iOdMoFSadLwTt3NtnxuXh93bTnbLosGsiJwEMeQo5JbZ0wqCE0t9VKgOO6zvJkt0We/nU6qIHhQx9kk6u+tPYHCOJu00lWu7oT5nrwdjSo3gmb2+NvC5HaZT49XjB+V08q4Q+fbqaLJmrO4x6TK8gFmg7L4BpWtBxYa0FC75Dwo9aAqg8rbhe/Lae3GZR6WHDow48BWXLE7LWbKRPFxXH7brlxQv40DwwtRtsPQqKwyA/mSNI/E8EE5meatjgafIhPL7H0JI3VWjPKZM10a71PHtWk52x5D1UR/1X8Fw0dbhffKyrrq3Vlrrp2smnsUGV4Toq+mOv8yPw3hxb+uuPjMUp1kT2aaaIpJLxgZJn+EHYtpnrc8QRXgaH5EF1hy7Wm9K2tHLg8yDuaUBr9cY2FwUg92XECO3NnBwadfB3NZrrP+Y4SywrrT4AjDJHfFqBknb3CwQZxRlsoUgRQ0pRxL4akhUYIbD0p2HGB68YhEWoCQoAqoMZBqYxlGGt+XVsq5ZIo4Ti02XoJRSGyk1bjTRpeny9QMEU4h51XqFbceuMTq/ni876CeVu7B3XMb6vHgX4OjsYtcLVrwrlAWNrovhj29eNEXh4kWmICkqRFMWs0UTRVeMlKXf3xPdttBQCngNCXG+OArhFCGIc7OMpIbFg1Xh6pur0ji8zyZCPrZrcrjVm2z7Ce+fgv5h0lnDRRh5n9jF3Xaglths3mE+Fg2y4reu4Yv9e1BsXtoebym/g9lEDGy3KLeZ8inbd4VCH/IopZaJ2qHw+IIiHFhBIkOrp8kiF/h8brLn29y+TrPTDDdVadPjl1INOM/ccNWiZNus8x186Vtp+fgvkITWzvhDVt+K7aSmS7O14TSC5U+hXo69AYrDEiDCUeKcYItEby3uPZxd6/+p4Laddk6NyGgFUWeSUwwdk5YbdzGIFaPYbIiIEonjAiRK5ZWRhMUSG029cPl4T1JZO7oMTdiwsgV3WFfgoXLKHC7eFBfjQf3F/A28eIhQkP9YDYZ7GYu1B23CilbW1trT9XW1p/XtvyyNQ8/bQgK5H8Awt9BnZnHw+9enI14Fkxb/XVZz07Xr9lr3HEnU2Zb6DFhtz3bAcBxqHeyeg4H86f/hGqhrRU+ON+8RKS49MphcpiNxs06v7i7R7ZQvNgKWyoqWw9zNIC+0MhRbBzxRjv1rHC9XxbNOGpsL4CJgaas7qD4jS+/RFi+Uaj+QPFNbD4g/F5Qf9HA+5he3l+AfTSpHwhIF31rBYReLJiBJ2GhmsGIgyMgleVK+c3Nn3WNJGYNFcRrZDySjFjk0H1zcCOAKY6Qp0ITLQ31lG+ktbYp5ZlgiCGrsbNICqIJwIZ+R4gngiOidagBkDIuZVIu9TtWLnp9/Y7Wsfvc7Jgz2M9OxzDJ6r3iJFBwtgONIPX+Zirxfu75OyUXxm8lQZwAYVJzx8Fjhyhn5v5tkr7e8fTqOu4KpP+8iOvLRdxVozzTFdwCC099+fa4RdD6SzbjlQpR2GDppFCcE6nphkhPMaY+5D5GYWJDAMeM4aVIv3LR64v03QcgPY70cwZ/RvrH02130qRkyhCfWk0Vs5jp8N/LivQLV2CXoYM88X1Jv0TvPIxqnzIdaqVQ1bSfYqUvLY27BILXZdk1cndmVUZQwpCR4Y+GCp1C2n5Yd8+qWhKvPA+lunUeDFdW+Y3U1tT72nIwqZbaCgSWUU4Y3J8zjmkQlTnGeMgGuKac9vCy9iAk3Rnkg7eBYN3EvQcHYL7G3so/5Mr2Rgk7lzRW8BR5AqAsEB0yNuY3muoZqqx1icWwn/B3nyp282VCPLv7MFk+cMRZ7piQiCKlAr5Qw5fT7h5Y8YavXn4ask0tUyMJIshywj0gjqXefBx7pbD/ViMosr+7TV9f/L9Z/Fn9wJBk4IKRQ+yWEYE5WW/khTpYGJxaYxHmKfUWNOKKv8Y6ONh83ljpaSE85/Bhr4wf5IbyhZfBF7bvQh+WRgiqPGBuObfgfc/q4F/23/4+eP/+16XOfTv8gGGlb1h5X8Fn35VgUJJrYZAToVJyCgvWx5zm0NWT4Pxu3Y9xXlNiY/JpHYzj7Duofl5qPLanzQBQegxWY45UyolMsYPlbGKx5U6sRpRyhE0oGkhKsZZte2kh1Vi56PWlGtcSut4mHEuJZx8b8M+bOVw3ZasUR7T3WHopFJOMS+l1uuH4eE1ICE7MOY4pk6l0wi0dn5WLXt/x2SmLfifqcwb7eWBedqp+Yfyux8wFQwoEopoZzSkH9QM9ZuEx0xJTqZVOvbDWwuYv51Z2v1tyq4xYTpt6AsYdQOFWGDOoHwrr7AZTtL/wv7DF+fn/AREb1BJhQAAA&quot;"/>
    <we:property name="creatorSessionId" value="&quot;e33b2527-bdef-4b03-a08d-cfebf49b481f&quot;"/>
    <we:property name="creatorTenantId" value="&quot;e5c37981-6664-4134-8a0c-6543d2af80be&quot;"/>
    <we:property name="creatorUserId" value="&quot;1003200040DD2BB2&quot;"/>
    <we:property name="datasetId" value="&quot;21b2ace1-8574-4676-8db8-43c94f44058d&quot;"/>
    <we:property name="embedUrl" value="&quot;/reportEmbed?reportId=539cbb15-d969-42c3-ab1f-acbf1c3648aa&amp;config=eyJjbHVzdGVyVXJsIjoiaHR0cHM6Ly9XQUJJLU5PUlRILUVVUk9QRS1PLVBSSU1BUlktcmVkaXJlY3QuYW5hbHlzaXMud2luZG93cy5uZXQiLCJlbWJlZEZlYXR1cmVzIjp7Im1vZGVybkVtYmVkIjp0cnVlLCJ1c2FnZU1ldHJpY3NWTmV4dCI6dHJ1ZX19&amp;disableSensitivityBanner=true&quot;"/>
    <we:property name="initialStateBookmark" value="&quot;H4sIAAAAAAAAA+1bbVPbuBb+Kxl/YXcm944kS7LUbxTolGlpGdjpvXd2mDtHb4m3xs7YTgvb4b/vsZ0AIQkByksowIfEsnx03p5HR5LzI3JpNcrg9BMc++hN9LYovh5D+bVHo36UT9o+f/6wt3nw4f+fNvd2sLkY1WmRV9GbH1EN5cDXX9JqDFkjARv/POpHkGX7MGiuAmSV70cjX1ZFDln6t+864626HPuzfuRPRllRQiPysIbaN2K/YXe8xrHpv2mjCdg6/eYPva275gM/Ksp6cg2CATAWVCAmFgmJlY3xmaq72+q5un8zaqvZVpHXkOaoQdOWBCqMolwZbeKQOOcgadqrNB9kE1sunv3jdNQ4rBoCfqKjzF84YiPn7AwtNTIRRENCuBHWSC5Bw0pZtT+pTXEyL80zEwJVQSVaKCGVCqa1IqRZPVHeTKL6I3rXNgbDGAUtvJeUCxUrn7R3J3G+plM/qjt1tjBCg6JMLaran4zViPgyjRjrR+/K4hjz4Ec0ySnAnjt5ndaneLE5KtOsR0WvyL9D6aqegxoMVM0YncnkDDPoP0Nf+lYIxsOlXdhRYlE3Hzsno9JX1aRxN59tqybPZePjfL73YTEurT/w4eKi1bHx6X5ZYKa2em4XeVFiI+ryBbJxm9ko9WOKBndhapuxZz7Osqbj0Vnzd9Sl9KUBb6TIDfyzRMF+NCy+b5UeA+Ma5zUt12dnlloM2uWEio494rj50ozWum/UjZT67n7h2tuNZc3nAjdsbOMTrvieb0StDmm1myOOUatDn3XA21stpSGFaOLIsynu0eq/LoH5PB4P7tuj1hKmAgVnqCQ6lkzF1ANbgTTmDOFcEmq9SFjMqVF2DmkLO708pH0uB5Cnf7czwDoD7oqer7h7cBd38PM4GylpEkt8wjh4TRMxB7+d1jTUbCF6HiU/Dnw1Qk/5Xhvv+QTpnyu36b5BbrH1qmabg0HpBzDF4M5jqP2+GFd+WGTY5cCDHaJaTY9343xSbJF5U45W5brNxhUGx7u3UG4Noaxn6xe8KJ0v3562IdtOy2lhh5y28yw80tDUQpBMEu/0IWFyNdM6nBDPlXTe2hhhEjuOlSFZiZNnn4r9p4T8fjEaZ62PloF+NVJazV4x8vChaUIxWgtF+tH/cMSmjGl1ghKrtylEZ1SaTti3U62b93tTSb3frqjQ+1b1tj0ucjPvevt//N6b2nJV9Z8TlObOn2Ai9KPM54N6GL2h04KaKpskXAeg0knpIASzXkz1297mf3vv3/9+1SNd831OlJg764T7uxo+KRsFUQI8cdImoKxLpJxfKZ0HdmYxlFgaO+sIlTEPDgyRWr7AxVCzRbXe+w7nGt461x9qAfQWqtT+Aqufi9i3pkBsFSMMwcRkACKpMmG9WPLWK+YLymC/AFf+nPldqmnHVUxAJTzmGOEkcNsy5rWOSI9hsGB/GQjBSRW4tRAb6wQlht5VViylEpp5yR21QYHVZPW+99K9assSr4kPOg5augBSUX33VN7zUI1Lf+/x2oJq2PtX73DoG61mi5lHTNXHN69LRead9CJRhBOtiVXcSr4ySE+w6PpY4GDNMy97i6U9ZNqD0QK0Yd0Vk8AAtANmsAYTqyeOJwhkd9z3GsXFUZSUa5sIL4TUsZCGSy7XjzP3AUs1yHqbKLCqm7F7+2C/NnPKL0Kb11rYMadxEmxslHEJASc4Au4nDnaDYkGHZgXlfAArtdNhpbQlR86YQZwJJHP850owDnF8d824CbEwjiiibXuCHgv7vCrSC8p5WaXoEru79FVY6VkMpjNcC0eFwW/PK6wzJcHLiuxy07vg2qBx+lCWKq8SjbWAMvNV3ezhNaeUB6Wd1ZQ5oRQVol1HzOzXLOz0AvdrJsBa3+2aJUXW63H1/fm2268xCWWgeIxFm3JGaB5rugJpQGKgccwsopR5xrigMIe0hZ1eHtIuEd3agu2apel64O1p8XI5hN2RtWTAhDLSSwjUEy6fW0H57I6sdxG8Fu64g/96WP3wQXmiY+oZFR77gHqvyOthc5p8rsUtDqVXPrz8IDqIRBBBnKEeV7UJMwxgxZRtiE8kYcZwZXEZ7LG2VnNT9sJOL2/KbiOzzvP1VMH1nKyfd3F8HvxuTzoBoSUhgSeGGWV56HYz77YRFQtnecKCITYQJZgjnqyUtmSLjAktJCUSPFbv2kmtw+qTriWnZp4ryhJEP6fWs2CN16v3bO+vCHhkXr3P4/+Bz7s0noPNBT/ejCmry0x5O6Nuwp73QZTVT/m+9y71WMrciFc3NjaWAnZj489z6UcbU/ZtGRgF38v7GA/CQI+a5U1W27Zk7Gb27e7Xcru1P+50T11LFhZH2HUdZI+xYEqrKYCnVx+wDGmLkI8+1OuM7Yv86kcH6WBYL4vzbXKrpcfZnxpeqji7bWif2CSAdASrJsOIsf5JyfNp3pp8jqR6YwPXh2BvqvI9ku2VIZ815T4FNtaXih/dG/dE0YsycgFRz73B3r0uBEZzEgRWvJR6nzhj/V1rcHCJBWUpkwSLcUYdS9bwXYfJC1Sf3u1Wv+rLYVdt67jpbPH0UozragTW70PuF/AWBgVy590NV6v9xkmpyW61uj07+wcAV5rZwUAAAA==&quot;"/>
    <we:property name="isFiltersActionButtonVisible" value="true"/>
    <we:property name="pageDisplayName" value="&quot;From April 15&quot;"/>
    <we:property name="pageName" value="&quot;ReportSectiona52aa22f8f0b357038c3&quot;"/>
    <we:property name="pptInsertionSessionID" value="&quot;C8FE521B-BF08-4D29-B10D-3E44336254EF&quot;"/>
    <we:property name="reportEmbeddedTime" value="&quot;2023-05-28T20:26:09.367Z&quot;"/>
    <we:property name="reportName" value="&quot;April 15 SNFI 2023 MONITORING DASHBOARD&quot;"/>
    <we:property name="reportState" value="&quot;CONNECTED&quot;"/>
    <we:property name="reportUrl" value="&quot;/groups/me/reports/539cbb15-d969-42c3-ab1f-acbf1c3648aa/ReportSectiona52aa22f8f0b357038c3?bookmarkGuid=fbea0843-3471-4190-9478-0dcbf1e84599&amp;bookmarkUsage=1&amp;ctid=e5c37981-6664-4134-8a0c-6543d2af80be&amp;fromEntryPoint=export&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0</TotalTime>
  <Words>3320</Words>
  <Application>Microsoft Office PowerPoint</Application>
  <PresentationFormat>Custom</PresentationFormat>
  <Paragraphs>449</Paragraphs>
  <Slides>37</Slides>
  <Notes>33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Arial</vt:lpstr>
      <vt:lpstr>Arial Narrow</vt:lpstr>
      <vt:lpstr>Avenir Next LT Pro</vt:lpstr>
      <vt:lpstr>Avenir Next LT Pro Light</vt:lpstr>
      <vt:lpstr>Calibri</vt:lpstr>
      <vt:lpstr>Lato</vt:lpstr>
      <vt:lpstr>Lato Heavy</vt:lpstr>
      <vt:lpstr>Lucida Sans</vt:lpstr>
      <vt:lpstr>Proxima Nova Lt</vt:lpstr>
      <vt:lpstr>Proxima Nova Rg</vt:lpstr>
      <vt:lpstr>Roboto</vt:lpstr>
      <vt:lpstr>Times New Roman</vt:lpstr>
      <vt:lpstr>Trade Gothic Next Cond</vt:lpstr>
      <vt:lpstr>Trade Gothic Next Light</vt:lpstr>
      <vt:lpstr>Univers Condensed Light</vt:lpstr>
      <vt:lpstr>Wingdings</vt:lpstr>
      <vt:lpstr>Office Theme</vt:lpstr>
      <vt:lpstr>EncaseVTI</vt:lpstr>
      <vt:lpstr>AfterglowVTI</vt:lpstr>
      <vt:lpstr>PowerPoint Presentation</vt:lpstr>
      <vt:lpstr>Agenda</vt:lpstr>
      <vt:lpstr>Situation Update</vt:lpstr>
      <vt:lpstr>TWIG Update:  ESK 2nd draft by</vt:lpstr>
      <vt:lpstr>TWIG Update:  ESK 2nd draft by</vt:lpstr>
      <vt:lpstr>Roundtable – Achievements/Ops Plans</vt:lpstr>
      <vt:lpstr>UNHCR Presentation</vt:lpstr>
      <vt:lpstr>UNHCR Presentation</vt:lpstr>
      <vt:lpstr>UNHCR Presentation</vt:lpstr>
      <vt:lpstr>UNHCR Presentation</vt:lpstr>
      <vt:lpstr>UNHCR Presentation</vt:lpstr>
      <vt:lpstr>UNHCR Presentation</vt:lpstr>
      <vt:lpstr>UNHCR Presentation</vt:lpstr>
      <vt:lpstr>UNHCR Presentation</vt:lpstr>
      <vt:lpstr>Achievements Public Dashboard</vt:lpstr>
      <vt:lpstr>Presentation from ADRA</vt:lpstr>
      <vt:lpstr>Rental Assistance Feasibility Assessment </vt:lpstr>
      <vt:lpstr>Overview and Parameters  </vt:lpstr>
      <vt:lpstr>Sample and locations</vt:lpstr>
      <vt:lpstr>Actors </vt:lpstr>
      <vt:lpstr>Arrangements &amp; Preferences</vt:lpstr>
      <vt:lpstr>Average Prices (White Nile) in SDG </vt:lpstr>
      <vt:lpstr>Prices El- Gezira </vt:lpstr>
      <vt:lpstr>Recommendations and way forward</vt:lpstr>
      <vt:lpstr>Khartoum Rapid Assessments of Markets</vt:lpstr>
      <vt:lpstr>Overview of Assessment and methodology</vt:lpstr>
      <vt:lpstr>PowerPoint Presentation</vt:lpstr>
      <vt:lpstr>Shocks to Market</vt:lpstr>
      <vt:lpstr>Market Demand and Supply </vt:lpstr>
      <vt:lpstr>Main contributors to Price increase</vt:lpstr>
      <vt:lpstr>Market Constraints </vt:lpstr>
      <vt:lpstr>Community and Vendor Access to Cash:  </vt:lpstr>
      <vt:lpstr>           Community Access to Basic services </vt:lpstr>
      <vt:lpstr>Food Items</vt:lpstr>
      <vt:lpstr>NonFood Items</vt:lpstr>
      <vt:lpstr>Thank You.</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dc:creator>
  <cp:lastModifiedBy>Iva Vavic</cp:lastModifiedBy>
  <cp:revision>2</cp:revision>
  <dcterms:created xsi:type="dcterms:W3CDTF">2022-07-31T08:52:24Z</dcterms:created>
  <dcterms:modified xsi:type="dcterms:W3CDTF">2023-08-02T09:47:33Z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2022-07-31T00:00:00Z</vt:filetime>
  </property>
  <property fmtid="{D5CDD505-2E9C-101B-9397-08002B2CF9AE}" pid="3" name="Creator">
    <vt:lpwstr>Chromium</vt:lpwstr>
  </property>
  <property fmtid="{D5CDD505-2E9C-101B-9397-08002B2CF9AE}" pid="4" name="LastSaved">
    <vt:filetime>2022-07-31T00:00:00Z</vt:filetime>
  </property>
  <property fmtid="{D5CDD505-2E9C-101B-9397-08002B2CF9AE}" pid="5" name="Producer">
    <vt:lpwstr>Skia/PDF m84</vt:lpwstr>
  </property>
</Properties>
</file>