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webextensions/webextension1.xml" ContentType="application/vnd.ms-office.webextension+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37"/>
  </p:notesMasterIdLst>
  <p:handoutMasterIdLst>
    <p:handoutMasterId r:id="rId38"/>
  </p:handoutMasterIdLst>
  <p:sldIdLst>
    <p:sldId id="478" r:id="rId2"/>
    <p:sldId id="298" r:id="rId3"/>
    <p:sldId id="579" r:id="rId4"/>
    <p:sldId id="427" r:id="rId5"/>
    <p:sldId id="569" r:id="rId6"/>
    <p:sldId id="548" r:id="rId7"/>
    <p:sldId id="552" r:id="rId8"/>
    <p:sldId id="466" r:id="rId9"/>
    <p:sldId id="564" r:id="rId10"/>
    <p:sldId id="553" r:id="rId11"/>
    <p:sldId id="571" r:id="rId12"/>
    <p:sldId id="577" r:id="rId13"/>
    <p:sldId id="576" r:id="rId14"/>
    <p:sldId id="568" r:id="rId15"/>
    <p:sldId id="545" r:id="rId16"/>
    <p:sldId id="580" r:id="rId17"/>
    <p:sldId id="583" r:id="rId18"/>
    <p:sldId id="584" r:id="rId19"/>
    <p:sldId id="585" r:id="rId20"/>
    <p:sldId id="586" r:id="rId21"/>
    <p:sldId id="587" r:id="rId22"/>
    <p:sldId id="588" r:id="rId23"/>
    <p:sldId id="589" r:id="rId24"/>
    <p:sldId id="590" r:id="rId25"/>
    <p:sldId id="591" r:id="rId26"/>
    <p:sldId id="592" r:id="rId27"/>
    <p:sldId id="593" r:id="rId28"/>
    <p:sldId id="594" r:id="rId29"/>
    <p:sldId id="595" r:id="rId30"/>
    <p:sldId id="596" r:id="rId31"/>
    <p:sldId id="597" r:id="rId32"/>
    <p:sldId id="578" r:id="rId33"/>
    <p:sldId id="508" r:id="rId34"/>
    <p:sldId id="495" r:id="rId35"/>
    <p:sldId id="539" r:id="rId36"/>
  </p:sldIdLst>
  <p:sldSz cx="20104100" cy="13392150"/>
  <p:notesSz cx="20104100" cy="133921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07210-F69E-D37C-6DA8-311CBEDDF26C}" name="Maysa Al-Aqil" initials="MA" userId="cf479f9b1b8c65ce" providerId="Windows Live"/>
  <p188:author id="{09852B28-75A8-6B00-9D93-84718CA3E142}" name="Iva Vavic" initials="IV" userId="S::vavic@unhcr.org::13a89f61-d74e-4100-9f82-8f9fd7ea3560" providerId="AD"/>
  <p188:author id="{8D5756F0-26E9-D0C5-990D-2B93BAE2EF81}" name="Iva Vavic" initials="IV" userId="Iva Vavi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700000"/>
    <a:srgbClr val="F5C561"/>
    <a:srgbClr val="F9B135"/>
    <a:srgbClr val="418FDE"/>
    <a:srgbClr val="5BD4FF"/>
    <a:srgbClr val="96C0AB"/>
    <a:srgbClr val="A7C9BD"/>
    <a:srgbClr val="0033A0"/>
    <a:srgbClr val="95D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A73A2-DD37-4F4B-A58C-BFF1993389E3}" v="238" dt="2023-10-16T12:41:44.2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3" autoAdjust="0"/>
  </p:normalViewPr>
  <p:slideViewPr>
    <p:cSldViewPr snapToGrid="0">
      <p:cViewPr varScale="1">
        <p:scale>
          <a:sx n="34" d="100"/>
          <a:sy n="34" d="100"/>
        </p:scale>
        <p:origin x="782" y="62"/>
      </p:cViewPr>
      <p:guideLst>
        <p:guide orient="horz" pos="2880"/>
        <p:guide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 Vavic" userId="13a89f61-d74e-4100-9f82-8f9fd7ea3560" providerId="ADAL" clId="{77752517-5E42-46FA-AE9D-EDAB0136250E}"/>
    <pc:docChg chg="undo redo custSel addSld delSld modSld sldOrd">
      <pc:chgData name="Iva Vavic" userId="13a89f61-d74e-4100-9f82-8f9fd7ea3560" providerId="ADAL" clId="{77752517-5E42-46FA-AE9D-EDAB0136250E}" dt="2023-08-17T07:56:11.450" v="1800" actId="47"/>
      <pc:docMkLst>
        <pc:docMk/>
      </pc:docMkLst>
      <pc:sldChg chg="modSp mod">
        <pc:chgData name="Iva Vavic" userId="13a89f61-d74e-4100-9f82-8f9fd7ea3560" providerId="ADAL" clId="{77752517-5E42-46FA-AE9D-EDAB0136250E}" dt="2023-08-07T09:18:49.480" v="1708" actId="20577"/>
        <pc:sldMkLst>
          <pc:docMk/>
          <pc:sldMk cId="1472166204" sldId="298"/>
        </pc:sldMkLst>
        <pc:spChg chg="mod">
          <ac:chgData name="Iva Vavic" userId="13a89f61-d74e-4100-9f82-8f9fd7ea3560" providerId="ADAL" clId="{77752517-5E42-46FA-AE9D-EDAB0136250E}" dt="2023-08-07T09:18:49.480" v="1708" actId="20577"/>
          <ac:spMkLst>
            <pc:docMk/>
            <pc:sldMk cId="1472166204" sldId="298"/>
            <ac:spMk id="4" creationId="{4A9045E3-A913-9466-AA9F-7B8F58F1C90C}"/>
          </ac:spMkLst>
        </pc:spChg>
      </pc:sldChg>
      <pc:sldChg chg="addSp delSp modSp mod">
        <pc:chgData name="Iva Vavic" userId="13a89f61-d74e-4100-9f82-8f9fd7ea3560" providerId="ADAL" clId="{77752517-5E42-46FA-AE9D-EDAB0136250E}" dt="2023-08-06T20:59:15.403" v="1156" actId="20577"/>
        <pc:sldMkLst>
          <pc:docMk/>
          <pc:sldMk cId="1525568896" sldId="427"/>
        </pc:sldMkLst>
        <pc:spChg chg="mod">
          <ac:chgData name="Iva Vavic" userId="13a89f61-d74e-4100-9f82-8f9fd7ea3560" providerId="ADAL" clId="{77752517-5E42-46FA-AE9D-EDAB0136250E}" dt="2023-08-06T20:59:15.403" v="1156" actId="20577"/>
          <ac:spMkLst>
            <pc:docMk/>
            <pc:sldMk cId="1525568896" sldId="427"/>
            <ac:spMk id="15" creationId="{AF18885C-59DE-DC9B-B6E2-CC9EEF3CC241}"/>
          </ac:spMkLst>
        </pc:spChg>
        <pc:picChg chg="del">
          <ac:chgData name="Iva Vavic" userId="13a89f61-d74e-4100-9f82-8f9fd7ea3560" providerId="ADAL" clId="{77752517-5E42-46FA-AE9D-EDAB0136250E}" dt="2023-08-06T20:34:30.903" v="698" actId="478"/>
          <ac:picMkLst>
            <pc:docMk/>
            <pc:sldMk cId="1525568896" sldId="427"/>
            <ac:picMk id="3" creationId="{A6D2DDF7-7893-6E48-4AFE-A276A966CB2B}"/>
          </ac:picMkLst>
        </pc:picChg>
        <pc:picChg chg="del mod">
          <ac:chgData name="Iva Vavic" userId="13a89f61-d74e-4100-9f82-8f9fd7ea3560" providerId="ADAL" clId="{77752517-5E42-46FA-AE9D-EDAB0136250E}" dt="2023-08-06T20:34:14.564" v="694" actId="478"/>
          <ac:picMkLst>
            <pc:docMk/>
            <pc:sldMk cId="1525568896" sldId="427"/>
            <ac:picMk id="4" creationId="{7ABA2E0B-6562-8042-58A5-5575953552CC}"/>
          </ac:picMkLst>
        </pc:picChg>
        <pc:picChg chg="del">
          <ac:chgData name="Iva Vavic" userId="13a89f61-d74e-4100-9f82-8f9fd7ea3560" providerId="ADAL" clId="{77752517-5E42-46FA-AE9D-EDAB0136250E}" dt="2023-08-06T20:39:30.262" v="846" actId="478"/>
          <ac:picMkLst>
            <pc:docMk/>
            <pc:sldMk cId="1525568896" sldId="427"/>
            <ac:picMk id="6" creationId="{F4343AD1-BE5A-A2E9-38B5-9871BE955A30}"/>
          </ac:picMkLst>
        </pc:picChg>
        <pc:picChg chg="add mod">
          <ac:chgData name="Iva Vavic" userId="13a89f61-d74e-4100-9f82-8f9fd7ea3560" providerId="ADAL" clId="{77752517-5E42-46FA-AE9D-EDAB0136250E}" dt="2023-08-06T20:35:46.415" v="734" actId="1036"/>
          <ac:picMkLst>
            <pc:docMk/>
            <pc:sldMk cId="1525568896" sldId="427"/>
            <ac:picMk id="9" creationId="{E8D14CA6-555E-E5C2-06C3-B1004B49A23B}"/>
          </ac:picMkLst>
        </pc:picChg>
        <pc:picChg chg="add mod">
          <ac:chgData name="Iva Vavic" userId="13a89f61-d74e-4100-9f82-8f9fd7ea3560" providerId="ADAL" clId="{77752517-5E42-46FA-AE9D-EDAB0136250E}" dt="2023-08-06T20:35:40.110" v="725" actId="1035"/>
          <ac:picMkLst>
            <pc:docMk/>
            <pc:sldMk cId="1525568896" sldId="427"/>
            <ac:picMk id="12" creationId="{29BF23D6-3937-B78A-410A-7D50894159A1}"/>
          </ac:picMkLst>
        </pc:picChg>
        <pc:picChg chg="add mod">
          <ac:chgData name="Iva Vavic" userId="13a89f61-d74e-4100-9f82-8f9fd7ea3560" providerId="ADAL" clId="{77752517-5E42-46FA-AE9D-EDAB0136250E}" dt="2023-08-06T20:39:40.591" v="849" actId="14100"/>
          <ac:picMkLst>
            <pc:docMk/>
            <pc:sldMk cId="1525568896" sldId="427"/>
            <ac:picMk id="14" creationId="{904AE52F-B4C2-7B72-DCF3-5F458BEC59DD}"/>
          </ac:picMkLst>
        </pc:picChg>
      </pc:sldChg>
      <pc:sldChg chg="addSp delSp modSp add mod">
        <pc:chgData name="Iva Vavic" userId="13a89f61-d74e-4100-9f82-8f9fd7ea3560" providerId="ADAL" clId="{77752517-5E42-46FA-AE9D-EDAB0136250E}" dt="2023-08-07T08:46:51.427" v="1372" actId="20577"/>
        <pc:sldMkLst>
          <pc:docMk/>
          <pc:sldMk cId="2146459956" sldId="428"/>
        </pc:sldMkLst>
        <pc:spChg chg="del">
          <ac:chgData name="Iva Vavic" userId="13a89f61-d74e-4100-9f82-8f9fd7ea3560" providerId="ADAL" clId="{77752517-5E42-46FA-AE9D-EDAB0136250E}" dt="2023-08-07T08:46:37.573" v="1342" actId="478"/>
          <ac:spMkLst>
            <pc:docMk/>
            <pc:sldMk cId="2146459956" sldId="428"/>
            <ac:spMk id="2" creationId="{00000000-0000-0000-0000-000000000000}"/>
          </ac:spMkLst>
        </pc:spChg>
        <pc:spChg chg="mod">
          <ac:chgData name="Iva Vavic" userId="13a89f61-d74e-4100-9f82-8f9fd7ea3560" providerId="ADAL" clId="{77752517-5E42-46FA-AE9D-EDAB0136250E}" dt="2023-08-06T20:44:31.969" v="1115" actId="20577"/>
          <ac:spMkLst>
            <pc:docMk/>
            <pc:sldMk cId="2146459956" sldId="428"/>
            <ac:spMk id="4" creationId="{4A9045E3-A913-9466-AA9F-7B8F58F1C90C}"/>
          </ac:spMkLst>
        </pc:spChg>
        <pc:spChg chg="add del mod">
          <ac:chgData name="Iva Vavic" userId="13a89f61-d74e-4100-9f82-8f9fd7ea3560" providerId="ADAL" clId="{77752517-5E42-46FA-AE9D-EDAB0136250E}" dt="2023-08-07T08:46:40.789" v="1343" actId="478"/>
          <ac:spMkLst>
            <pc:docMk/>
            <pc:sldMk cId="2146459956" sldId="428"/>
            <ac:spMk id="8" creationId="{5A231057-C0B9-E3FF-41C6-58B9B94F426D}"/>
          </ac:spMkLst>
        </pc:spChg>
        <pc:spChg chg="add mod">
          <ac:chgData name="Iva Vavic" userId="13a89f61-d74e-4100-9f82-8f9fd7ea3560" providerId="ADAL" clId="{77752517-5E42-46FA-AE9D-EDAB0136250E}" dt="2023-08-07T08:46:51.427" v="1372" actId="20577"/>
          <ac:spMkLst>
            <pc:docMk/>
            <pc:sldMk cId="2146459956" sldId="428"/>
            <ac:spMk id="9" creationId="{867B078A-D1C5-EA23-8978-21B447EE51DD}"/>
          </ac:spMkLst>
        </pc:spChg>
      </pc:sldChg>
      <pc:sldChg chg="addSp delSp modSp mod">
        <pc:chgData name="Iva Vavic" userId="13a89f61-d74e-4100-9f82-8f9fd7ea3560" providerId="ADAL" clId="{77752517-5E42-46FA-AE9D-EDAB0136250E}" dt="2023-08-07T08:39:15.569" v="1172" actId="34135"/>
        <pc:sldMkLst>
          <pc:docMk/>
          <pc:sldMk cId="4123397747" sldId="478"/>
        </pc:sldMkLst>
        <pc:spChg chg="mod">
          <ac:chgData name="Iva Vavic" userId="13a89f61-d74e-4100-9f82-8f9fd7ea3560" providerId="ADAL" clId="{77752517-5E42-46FA-AE9D-EDAB0136250E}" dt="2023-08-07T08:39:12.625" v="1171" actId="34135"/>
          <ac:spMkLst>
            <pc:docMk/>
            <pc:sldMk cId="4123397747" sldId="478"/>
            <ac:spMk id="4" creationId="{72948FF9-1354-170F-B3C9-D06DC0C04430}"/>
          </ac:spMkLst>
        </pc:spChg>
        <pc:spChg chg="mod">
          <ac:chgData name="Iva Vavic" userId="13a89f61-d74e-4100-9f82-8f9fd7ea3560" providerId="ADAL" clId="{77752517-5E42-46FA-AE9D-EDAB0136250E}" dt="2023-08-06T14:27:49.040" v="63" actId="20577"/>
          <ac:spMkLst>
            <pc:docMk/>
            <pc:sldMk cId="4123397747" sldId="478"/>
            <ac:spMk id="9" creationId="{B91D76C8-B40B-82DF-A463-7FA49157F0E0}"/>
          </ac:spMkLst>
        </pc:spChg>
        <pc:picChg chg="del mod">
          <ac:chgData name="Iva Vavic" userId="13a89f61-d74e-4100-9f82-8f9fd7ea3560" providerId="ADAL" clId="{77752517-5E42-46FA-AE9D-EDAB0136250E}" dt="2023-08-06T17:06:20.176" v="65" actId="478"/>
          <ac:picMkLst>
            <pc:docMk/>
            <pc:sldMk cId="4123397747" sldId="478"/>
            <ac:picMk id="5" creationId="{048400CB-4AA9-D55F-37E6-429D03E09D28}"/>
          </ac:picMkLst>
        </pc:picChg>
        <pc:picChg chg="add mod ord">
          <ac:chgData name="Iva Vavic" userId="13a89f61-d74e-4100-9f82-8f9fd7ea3560" providerId="ADAL" clId="{77752517-5E42-46FA-AE9D-EDAB0136250E}" dt="2023-08-07T08:39:15.569" v="1172" actId="34135"/>
          <ac:picMkLst>
            <pc:docMk/>
            <pc:sldMk cId="4123397747" sldId="478"/>
            <ac:picMk id="5" creationId="{EA97162E-B11E-FF5C-1B5D-B5D202D7A2BB}"/>
          </ac:picMkLst>
        </pc:picChg>
      </pc:sldChg>
      <pc:sldChg chg="modSp mod">
        <pc:chgData name="Iva Vavic" userId="13a89f61-d74e-4100-9f82-8f9fd7ea3560" providerId="ADAL" clId="{77752517-5E42-46FA-AE9D-EDAB0136250E}" dt="2023-08-07T10:37:05.873" v="1775" actId="20577"/>
        <pc:sldMkLst>
          <pc:docMk/>
          <pc:sldMk cId="3867528686" sldId="493"/>
        </pc:sldMkLst>
        <pc:spChg chg="mod">
          <ac:chgData name="Iva Vavic" userId="13a89f61-d74e-4100-9f82-8f9fd7ea3560" providerId="ADAL" clId="{77752517-5E42-46FA-AE9D-EDAB0136250E}" dt="2023-08-06T20:40:21.911" v="866" actId="20577"/>
          <ac:spMkLst>
            <pc:docMk/>
            <pc:sldMk cId="3867528686" sldId="493"/>
            <ac:spMk id="2" creationId="{00000000-0000-0000-0000-000000000000}"/>
          </ac:spMkLst>
        </pc:spChg>
        <pc:spChg chg="mod">
          <ac:chgData name="Iva Vavic" userId="13a89f61-d74e-4100-9f82-8f9fd7ea3560" providerId="ADAL" clId="{77752517-5E42-46FA-AE9D-EDAB0136250E}" dt="2023-08-07T10:37:05.873" v="1775" actId="20577"/>
          <ac:spMkLst>
            <pc:docMk/>
            <pc:sldMk cId="3867528686" sldId="493"/>
            <ac:spMk id="4" creationId="{0D4412E8-AB35-F690-9208-4DDF23F6540E}"/>
          </ac:spMkLst>
        </pc:spChg>
      </pc:sldChg>
      <pc:sldChg chg="ord">
        <pc:chgData name="Iva Vavic" userId="13a89f61-d74e-4100-9f82-8f9fd7ea3560" providerId="ADAL" clId="{77752517-5E42-46FA-AE9D-EDAB0136250E}" dt="2023-08-17T07:53:45.962" v="1799"/>
        <pc:sldMkLst>
          <pc:docMk/>
          <pc:sldMk cId="4270458635" sldId="495"/>
        </pc:sldMkLst>
      </pc:sldChg>
      <pc:sldChg chg="del">
        <pc:chgData name="Iva Vavic" userId="13a89f61-d74e-4100-9f82-8f9fd7ea3560" providerId="ADAL" clId="{77752517-5E42-46FA-AE9D-EDAB0136250E}" dt="2023-08-06T20:39:56.519" v="850" actId="47"/>
        <pc:sldMkLst>
          <pc:docMk/>
          <pc:sldMk cId="2406908715" sldId="496"/>
        </pc:sldMkLst>
      </pc:sldChg>
      <pc:sldChg chg="modSp mod">
        <pc:chgData name="Iva Vavic" userId="13a89f61-d74e-4100-9f82-8f9fd7ea3560" providerId="ADAL" clId="{77752517-5E42-46FA-AE9D-EDAB0136250E}" dt="2023-08-06T17:10:50.573" v="667" actId="20577"/>
        <pc:sldMkLst>
          <pc:docMk/>
          <pc:sldMk cId="762221124" sldId="505"/>
        </pc:sldMkLst>
        <pc:spChg chg="mod">
          <ac:chgData name="Iva Vavic" userId="13a89f61-d74e-4100-9f82-8f9fd7ea3560" providerId="ADAL" clId="{77752517-5E42-46FA-AE9D-EDAB0136250E}" dt="2023-08-06T17:10:28.227" v="576" actId="20577"/>
          <ac:spMkLst>
            <pc:docMk/>
            <pc:sldMk cId="762221124" sldId="505"/>
            <ac:spMk id="2" creationId="{00000000-0000-0000-0000-000000000000}"/>
          </ac:spMkLst>
        </pc:spChg>
        <pc:spChg chg="mod">
          <ac:chgData name="Iva Vavic" userId="13a89f61-d74e-4100-9f82-8f9fd7ea3560" providerId="ADAL" clId="{77752517-5E42-46FA-AE9D-EDAB0136250E}" dt="2023-08-06T17:10:50.573" v="667" actId="20577"/>
          <ac:spMkLst>
            <pc:docMk/>
            <pc:sldMk cId="762221124" sldId="505"/>
            <ac:spMk id="4" creationId="{0358C8EA-4B56-3B6C-1D4A-067809BDFC95}"/>
          </ac:spMkLst>
        </pc:spChg>
      </pc:sldChg>
      <pc:sldChg chg="del">
        <pc:chgData name="Iva Vavic" userId="13a89f61-d74e-4100-9f82-8f9fd7ea3560" providerId="ADAL" clId="{77752517-5E42-46FA-AE9D-EDAB0136250E}" dt="2023-08-06T20:39:57.794" v="851" actId="47"/>
        <pc:sldMkLst>
          <pc:docMk/>
          <pc:sldMk cId="3352217038" sldId="507"/>
        </pc:sldMkLst>
      </pc:sldChg>
      <pc:sldChg chg="delSp modSp add del mod">
        <pc:chgData name="Iva Vavic" userId="13a89f61-d74e-4100-9f82-8f9fd7ea3560" providerId="ADAL" clId="{77752517-5E42-46FA-AE9D-EDAB0136250E}" dt="2023-08-06T17:07:02.455" v="78" actId="47"/>
        <pc:sldMkLst>
          <pc:docMk/>
          <pc:sldMk cId="1412810377" sldId="508"/>
        </pc:sldMkLst>
        <pc:spChg chg="mod">
          <ac:chgData name="Iva Vavic" userId="13a89f61-d74e-4100-9f82-8f9fd7ea3560" providerId="ADAL" clId="{77752517-5E42-46FA-AE9D-EDAB0136250E}" dt="2023-08-06T17:06:51.548" v="75" actId="1076"/>
          <ac:spMkLst>
            <pc:docMk/>
            <pc:sldMk cId="1412810377" sldId="508"/>
            <ac:spMk id="2" creationId="{00000000-0000-0000-0000-000000000000}"/>
          </ac:spMkLst>
        </pc:spChg>
        <pc:spChg chg="del">
          <ac:chgData name="Iva Vavic" userId="13a89f61-d74e-4100-9f82-8f9fd7ea3560" providerId="ADAL" clId="{77752517-5E42-46FA-AE9D-EDAB0136250E}" dt="2023-08-06T17:06:41.357" v="70" actId="478"/>
          <ac:spMkLst>
            <pc:docMk/>
            <pc:sldMk cId="1412810377" sldId="508"/>
            <ac:spMk id="26" creationId="{B498D431-45AE-D02D-F418-828F7703634B}"/>
          </ac:spMkLst>
        </pc:spChg>
        <pc:spChg chg="del">
          <ac:chgData name="Iva Vavic" userId="13a89f61-d74e-4100-9f82-8f9fd7ea3560" providerId="ADAL" clId="{77752517-5E42-46FA-AE9D-EDAB0136250E}" dt="2023-08-06T17:06:42.770" v="71" actId="478"/>
          <ac:spMkLst>
            <pc:docMk/>
            <pc:sldMk cId="1412810377" sldId="508"/>
            <ac:spMk id="27" creationId="{A30A2C49-5ED3-4393-B53B-CA2DB6677821}"/>
          </ac:spMkLst>
        </pc:spChg>
        <pc:picChg chg="del">
          <ac:chgData name="Iva Vavic" userId="13a89f61-d74e-4100-9f82-8f9fd7ea3560" providerId="ADAL" clId="{77752517-5E42-46FA-AE9D-EDAB0136250E}" dt="2023-08-06T17:06:44.512" v="72" actId="478"/>
          <ac:picMkLst>
            <pc:docMk/>
            <pc:sldMk cId="1412810377" sldId="508"/>
            <ac:picMk id="4" creationId="{FFE896D8-C0ED-FCF5-F9D0-19952BC4B45C}"/>
          </ac:picMkLst>
        </pc:picChg>
        <pc:picChg chg="del">
          <ac:chgData name="Iva Vavic" userId="13a89f61-d74e-4100-9f82-8f9fd7ea3560" providerId="ADAL" clId="{77752517-5E42-46FA-AE9D-EDAB0136250E}" dt="2023-08-06T17:06:39.799" v="69" actId="478"/>
          <ac:picMkLst>
            <pc:docMk/>
            <pc:sldMk cId="1412810377" sldId="508"/>
            <ac:picMk id="8" creationId="{17CBAD0A-0D61-3BEF-2794-5E4D9AEBBA07}"/>
          </ac:picMkLst>
        </pc:picChg>
        <pc:picChg chg="del">
          <ac:chgData name="Iva Vavic" userId="13a89f61-d74e-4100-9f82-8f9fd7ea3560" providerId="ADAL" clId="{77752517-5E42-46FA-AE9D-EDAB0136250E}" dt="2023-08-06T17:06:38.893" v="68" actId="478"/>
          <ac:picMkLst>
            <pc:docMk/>
            <pc:sldMk cId="1412810377" sldId="508"/>
            <ac:picMk id="12" creationId="{135F9940-DBA3-E293-B668-30C5E4783177}"/>
          </ac:picMkLst>
        </pc:picChg>
        <pc:picChg chg="del">
          <ac:chgData name="Iva Vavic" userId="13a89f61-d74e-4100-9f82-8f9fd7ea3560" providerId="ADAL" clId="{77752517-5E42-46FA-AE9D-EDAB0136250E}" dt="2023-08-06T17:06:38.191" v="67" actId="478"/>
          <ac:picMkLst>
            <pc:docMk/>
            <pc:sldMk cId="1412810377" sldId="508"/>
            <ac:picMk id="14" creationId="{97E961DF-8129-B04C-F5DF-215C16901DF1}"/>
          </ac:picMkLst>
        </pc:picChg>
        <pc:picChg chg="del">
          <ac:chgData name="Iva Vavic" userId="13a89f61-d74e-4100-9f82-8f9fd7ea3560" providerId="ADAL" clId="{77752517-5E42-46FA-AE9D-EDAB0136250E}" dt="2023-08-06T17:06:48.495" v="74" actId="478"/>
          <ac:picMkLst>
            <pc:docMk/>
            <pc:sldMk cId="1412810377" sldId="508"/>
            <ac:picMk id="16" creationId="{4C238239-234C-0CBB-28BB-92263271BC8A}"/>
          </ac:picMkLst>
        </pc:picChg>
      </pc:sldChg>
      <pc:sldChg chg="add">
        <pc:chgData name="Iva Vavic" userId="13a89f61-d74e-4100-9f82-8f9fd7ea3560" providerId="ADAL" clId="{77752517-5E42-46FA-AE9D-EDAB0136250E}" dt="2023-08-06T17:07:04.950" v="79" actId="2890"/>
        <pc:sldMkLst>
          <pc:docMk/>
          <pc:sldMk cId="2706544429" sldId="508"/>
        </pc:sldMkLst>
      </pc:sldChg>
      <pc:sldChg chg="add del">
        <pc:chgData name="Iva Vavic" userId="13a89f61-d74e-4100-9f82-8f9fd7ea3560" providerId="ADAL" clId="{77752517-5E42-46FA-AE9D-EDAB0136250E}" dt="2023-08-06T17:07:01.707" v="77" actId="47"/>
        <pc:sldMkLst>
          <pc:docMk/>
          <pc:sldMk cId="230636575" sldId="509"/>
        </pc:sldMkLst>
      </pc:sldChg>
      <pc:sldChg chg="delSp modSp add del mod ord">
        <pc:chgData name="Iva Vavic" userId="13a89f61-d74e-4100-9f82-8f9fd7ea3560" providerId="ADAL" clId="{77752517-5E42-46FA-AE9D-EDAB0136250E}" dt="2023-08-17T07:56:11.450" v="1800" actId="47"/>
        <pc:sldMkLst>
          <pc:docMk/>
          <pc:sldMk cId="1807151981" sldId="509"/>
        </pc:sldMkLst>
        <pc:spChg chg="mod">
          <ac:chgData name="Iva Vavic" userId="13a89f61-d74e-4100-9f82-8f9fd7ea3560" providerId="ADAL" clId="{77752517-5E42-46FA-AE9D-EDAB0136250E}" dt="2023-08-17T07:53:37.686" v="1796" actId="20577"/>
          <ac:spMkLst>
            <pc:docMk/>
            <pc:sldMk cId="1807151981" sldId="509"/>
            <ac:spMk id="2" creationId="{00000000-0000-0000-0000-000000000000}"/>
          </ac:spMkLst>
        </pc:spChg>
        <pc:spChg chg="del">
          <ac:chgData name="Iva Vavic" userId="13a89f61-d74e-4100-9f82-8f9fd7ea3560" providerId="ADAL" clId="{77752517-5E42-46FA-AE9D-EDAB0136250E}" dt="2023-08-17T07:53:43.713" v="1797" actId="478"/>
          <ac:spMkLst>
            <pc:docMk/>
            <pc:sldMk cId="1807151981" sldId="509"/>
            <ac:spMk id="4" creationId="{0D4412E8-AB35-F690-9208-4DDF23F6540E}"/>
          </ac:spMkLst>
        </pc:spChg>
      </pc:sldChg>
      <pc:sldChg chg="modSp add del mod">
        <pc:chgData name="Iva Vavic" userId="13a89f61-d74e-4100-9f82-8f9fd7ea3560" providerId="ADAL" clId="{77752517-5E42-46FA-AE9D-EDAB0136250E}" dt="2023-08-06T20:44:34.968" v="1116" actId="47"/>
        <pc:sldMkLst>
          <pc:docMk/>
          <pc:sldMk cId="3456748398" sldId="509"/>
        </pc:sldMkLst>
        <pc:spChg chg="mod">
          <ac:chgData name="Iva Vavic" userId="13a89f61-d74e-4100-9f82-8f9fd7ea3560" providerId="ADAL" clId="{77752517-5E42-46FA-AE9D-EDAB0136250E}" dt="2023-08-06T17:09:20.640" v="461" actId="20577"/>
          <ac:spMkLst>
            <pc:docMk/>
            <pc:sldMk cId="3456748398" sldId="509"/>
            <ac:spMk id="2" creationId="{00000000-0000-0000-0000-000000000000}"/>
          </ac:spMkLst>
        </pc:spChg>
        <pc:spChg chg="mod">
          <ac:chgData name="Iva Vavic" userId="13a89f61-d74e-4100-9f82-8f9fd7ea3560" providerId="ADAL" clId="{77752517-5E42-46FA-AE9D-EDAB0136250E}" dt="2023-08-06T20:17:59.868" v="692" actId="20577"/>
          <ac:spMkLst>
            <pc:docMk/>
            <pc:sldMk cId="3456748398" sldId="509"/>
            <ac:spMk id="4" creationId="{0D4412E8-AB35-F690-9208-4DDF23F6540E}"/>
          </ac:spMkLst>
        </pc:spChg>
      </pc:sldChg>
    </pc:docChg>
  </pc:docChgLst>
  <pc:docChgLst>
    <pc:chgData name="Iva Vavic" userId="13a89f61-d74e-4100-9f82-8f9fd7ea3560" providerId="ADAL" clId="{294586B0-7A4A-4E61-9E10-29AB9C2C236F}"/>
    <pc:docChg chg="undo redo custSel addSld delSld modSld sldOrd">
      <pc:chgData name="Iva Vavic" userId="13a89f61-d74e-4100-9f82-8f9fd7ea3560" providerId="ADAL" clId="{294586B0-7A4A-4E61-9E10-29AB9C2C236F}" dt="2023-09-15T17:02:53.667" v="994" actId="20577"/>
      <pc:docMkLst>
        <pc:docMk/>
      </pc:docMkLst>
      <pc:sldChg chg="modSp mod">
        <pc:chgData name="Iva Vavic" userId="13a89f61-d74e-4100-9f82-8f9fd7ea3560" providerId="ADAL" clId="{294586B0-7A4A-4E61-9E10-29AB9C2C236F}" dt="2023-09-15T17:02:53.667" v="994" actId="20577"/>
        <pc:sldMkLst>
          <pc:docMk/>
          <pc:sldMk cId="1472166204" sldId="298"/>
        </pc:sldMkLst>
        <pc:spChg chg="mod">
          <ac:chgData name="Iva Vavic" userId="13a89f61-d74e-4100-9f82-8f9fd7ea3560" providerId="ADAL" clId="{294586B0-7A4A-4E61-9E10-29AB9C2C236F}" dt="2023-09-15T17:02:53.667" v="994" actId="20577"/>
          <ac:spMkLst>
            <pc:docMk/>
            <pc:sldMk cId="1472166204" sldId="298"/>
            <ac:spMk id="4" creationId="{4A9045E3-A913-9466-AA9F-7B8F58F1C90C}"/>
          </ac:spMkLst>
        </pc:spChg>
      </pc:sldChg>
      <pc:sldChg chg="addSp delSp modSp mod">
        <pc:chgData name="Iva Vavic" userId="13a89f61-d74e-4100-9f82-8f9fd7ea3560" providerId="ADAL" clId="{294586B0-7A4A-4E61-9E10-29AB9C2C236F}" dt="2023-09-03T16:45:29.543" v="190" actId="14100"/>
        <pc:sldMkLst>
          <pc:docMk/>
          <pc:sldMk cId="1525568896" sldId="427"/>
        </pc:sldMkLst>
        <pc:spChg chg="mod">
          <ac:chgData name="Iva Vavic" userId="13a89f61-d74e-4100-9f82-8f9fd7ea3560" providerId="ADAL" clId="{294586B0-7A4A-4E61-9E10-29AB9C2C236F}" dt="2023-09-03T15:43:58.798" v="180" actId="20577"/>
          <ac:spMkLst>
            <pc:docMk/>
            <pc:sldMk cId="1525568896" sldId="427"/>
            <ac:spMk id="15" creationId="{AF18885C-59DE-DC9B-B6E2-CC9EEF3CC241}"/>
          </ac:spMkLst>
        </pc:spChg>
        <pc:picChg chg="add mod">
          <ac:chgData name="Iva Vavic" userId="13a89f61-d74e-4100-9f82-8f9fd7ea3560" providerId="ADAL" clId="{294586B0-7A4A-4E61-9E10-29AB9C2C236F}" dt="2023-09-03T15:23:16.741" v="105" actId="1076"/>
          <ac:picMkLst>
            <pc:docMk/>
            <pc:sldMk cId="1525568896" sldId="427"/>
            <ac:picMk id="4" creationId="{88181024-C88E-45AB-2AF9-558F48E569A4}"/>
          </ac:picMkLst>
        </pc:picChg>
        <pc:picChg chg="add mod">
          <ac:chgData name="Iva Vavic" userId="13a89f61-d74e-4100-9f82-8f9fd7ea3560" providerId="ADAL" clId="{294586B0-7A4A-4E61-9E10-29AB9C2C236F}" dt="2023-09-03T15:25:01.469" v="115" actId="1035"/>
          <ac:picMkLst>
            <pc:docMk/>
            <pc:sldMk cId="1525568896" sldId="427"/>
            <ac:picMk id="8" creationId="{9E296004-5546-B758-9CE2-111C3C7659AC}"/>
          </ac:picMkLst>
        </pc:picChg>
        <pc:picChg chg="del">
          <ac:chgData name="Iva Vavic" userId="13a89f61-d74e-4100-9f82-8f9fd7ea3560" providerId="ADAL" clId="{294586B0-7A4A-4E61-9E10-29AB9C2C236F}" dt="2023-09-03T15:24:27.794" v="106" actId="478"/>
          <ac:picMkLst>
            <pc:docMk/>
            <pc:sldMk cId="1525568896" sldId="427"/>
            <ac:picMk id="9" creationId="{E8D14CA6-555E-E5C2-06C3-B1004B49A23B}"/>
          </ac:picMkLst>
        </pc:picChg>
        <pc:picChg chg="del">
          <ac:chgData name="Iva Vavic" userId="13a89f61-d74e-4100-9f82-8f9fd7ea3560" providerId="ADAL" clId="{294586B0-7A4A-4E61-9E10-29AB9C2C236F}" dt="2023-09-03T15:22:59.178" v="101" actId="478"/>
          <ac:picMkLst>
            <pc:docMk/>
            <pc:sldMk cId="1525568896" sldId="427"/>
            <ac:picMk id="12" creationId="{29BF23D6-3937-B78A-410A-7D50894159A1}"/>
          </ac:picMkLst>
        </pc:picChg>
        <pc:picChg chg="add del mod">
          <ac:chgData name="Iva Vavic" userId="13a89f61-d74e-4100-9f82-8f9fd7ea3560" providerId="ADAL" clId="{294586B0-7A4A-4E61-9E10-29AB9C2C236F}" dt="2023-09-03T16:04:05.796" v="184" actId="478"/>
          <ac:picMkLst>
            <pc:docMk/>
            <pc:sldMk cId="1525568896" sldId="427"/>
            <ac:picMk id="13" creationId="{9AD52BCB-9852-43F3-8801-0671F3947C1C}"/>
          </ac:picMkLst>
        </pc:picChg>
        <pc:picChg chg="del">
          <ac:chgData name="Iva Vavic" userId="13a89f61-d74e-4100-9f82-8f9fd7ea3560" providerId="ADAL" clId="{294586B0-7A4A-4E61-9E10-29AB9C2C236F}" dt="2023-09-03T16:45:13.361" v="185" actId="478"/>
          <ac:picMkLst>
            <pc:docMk/>
            <pc:sldMk cId="1525568896" sldId="427"/>
            <ac:picMk id="14" creationId="{904AE52F-B4C2-7B72-DCF3-5F458BEC59DD}"/>
          </ac:picMkLst>
        </pc:picChg>
        <pc:picChg chg="add mod">
          <ac:chgData name="Iva Vavic" userId="13a89f61-d74e-4100-9f82-8f9fd7ea3560" providerId="ADAL" clId="{294586B0-7A4A-4E61-9E10-29AB9C2C236F}" dt="2023-09-03T16:45:29.543" v="190" actId="14100"/>
          <ac:picMkLst>
            <pc:docMk/>
            <pc:sldMk cId="1525568896" sldId="427"/>
            <ac:picMk id="17" creationId="{69B8203E-7392-EC29-15C3-E7D29EB9A2CC}"/>
          </ac:picMkLst>
        </pc:picChg>
      </pc:sldChg>
      <pc:sldChg chg="addSp delSp modSp add mod">
        <pc:chgData name="Iva Vavic" userId="13a89f61-d74e-4100-9f82-8f9fd7ea3560" providerId="ADAL" clId="{294586B0-7A4A-4E61-9E10-29AB9C2C236F}" dt="2023-09-04T05:28:36.896" v="917" actId="20577"/>
        <pc:sldMkLst>
          <pc:docMk/>
          <pc:sldMk cId="3947112671" sldId="459"/>
        </pc:sldMkLst>
        <pc:spChg chg="del mod">
          <ac:chgData name="Iva Vavic" userId="13a89f61-d74e-4100-9f82-8f9fd7ea3560" providerId="ADAL" clId="{294586B0-7A4A-4E61-9E10-29AB9C2C236F}" dt="2023-09-04T05:24:27.538" v="791" actId="478"/>
          <ac:spMkLst>
            <pc:docMk/>
            <pc:sldMk cId="3947112671" sldId="459"/>
            <ac:spMk id="2" creationId="{00000000-0000-0000-0000-000000000000}"/>
          </ac:spMkLst>
        </pc:spChg>
        <pc:spChg chg="mod">
          <ac:chgData name="Iva Vavic" userId="13a89f61-d74e-4100-9f82-8f9fd7ea3560" providerId="ADAL" clId="{294586B0-7A4A-4E61-9E10-29AB9C2C236F}" dt="2023-09-04T05:28:06.327" v="909" actId="5793"/>
          <ac:spMkLst>
            <pc:docMk/>
            <pc:sldMk cId="3947112671" sldId="459"/>
            <ac:spMk id="3" creationId="{E75F4439-6F29-CF96-009C-DD96354E10C6}"/>
          </ac:spMkLst>
        </pc:spChg>
        <pc:spChg chg="add del mod">
          <ac:chgData name="Iva Vavic" userId="13a89f61-d74e-4100-9f82-8f9fd7ea3560" providerId="ADAL" clId="{294586B0-7A4A-4E61-9E10-29AB9C2C236F}" dt="2023-09-04T05:24:31.290" v="792" actId="478"/>
          <ac:spMkLst>
            <pc:docMk/>
            <pc:sldMk cId="3947112671" sldId="459"/>
            <ac:spMk id="8" creationId="{1A688231-7A8E-8A0B-C726-7A5B6010A9B2}"/>
          </ac:spMkLst>
        </pc:spChg>
        <pc:spChg chg="add mod">
          <ac:chgData name="Iva Vavic" userId="13a89f61-d74e-4100-9f82-8f9fd7ea3560" providerId="ADAL" clId="{294586B0-7A4A-4E61-9E10-29AB9C2C236F}" dt="2023-09-04T05:28:36.896" v="917" actId="20577"/>
          <ac:spMkLst>
            <pc:docMk/>
            <pc:sldMk cId="3947112671" sldId="459"/>
            <ac:spMk id="9" creationId="{318A0B82-AE65-9591-BD18-9B99FA6E1459}"/>
          </ac:spMkLst>
        </pc:spChg>
        <pc:graphicFrameChg chg="modGraphic">
          <ac:chgData name="Iva Vavic" userId="13a89f61-d74e-4100-9f82-8f9fd7ea3560" providerId="ADAL" clId="{294586B0-7A4A-4E61-9E10-29AB9C2C236F}" dt="2023-09-04T05:25:36.735" v="878" actId="13926"/>
          <ac:graphicFrameMkLst>
            <pc:docMk/>
            <pc:sldMk cId="3947112671" sldId="459"/>
            <ac:graphicFrameMk id="4" creationId="{005873F7-AAD8-1E8B-78BE-B578DEAACB6B}"/>
          </ac:graphicFrameMkLst>
        </pc:graphicFrameChg>
      </pc:sldChg>
      <pc:sldChg chg="add del ord">
        <pc:chgData name="Iva Vavic" userId="13a89f61-d74e-4100-9f82-8f9fd7ea3560" providerId="ADAL" clId="{294586B0-7A4A-4E61-9E10-29AB9C2C236F}" dt="2023-09-15T16:56:34.628" v="988" actId="47"/>
        <pc:sldMkLst>
          <pc:docMk/>
          <pc:sldMk cId="3937283596" sldId="466"/>
        </pc:sldMkLst>
      </pc:sldChg>
      <pc:sldChg chg="addSp delSp modSp mod modTransition">
        <pc:chgData name="Iva Vavic" userId="13a89f61-d74e-4100-9f82-8f9fd7ea3560" providerId="ADAL" clId="{294586B0-7A4A-4E61-9E10-29AB9C2C236F}" dt="2023-09-04T10:55:52.378" v="987"/>
        <pc:sldMkLst>
          <pc:docMk/>
          <pc:sldMk cId="4123397747" sldId="478"/>
        </pc:sldMkLst>
        <pc:spChg chg="mod">
          <ac:chgData name="Iva Vavic" userId="13a89f61-d74e-4100-9f82-8f9fd7ea3560" providerId="ADAL" clId="{294586B0-7A4A-4E61-9E10-29AB9C2C236F}" dt="2023-08-28T12:43:46.235" v="14" actId="20577"/>
          <ac:spMkLst>
            <pc:docMk/>
            <pc:sldMk cId="4123397747" sldId="478"/>
            <ac:spMk id="9" creationId="{B91D76C8-B40B-82DF-A463-7FA49157F0E0}"/>
          </ac:spMkLst>
        </pc:spChg>
        <pc:spChg chg="add del">
          <ac:chgData name="Iva Vavic" userId="13a89f61-d74e-4100-9f82-8f9fd7ea3560" providerId="ADAL" clId="{294586B0-7A4A-4E61-9E10-29AB9C2C236F}" dt="2023-08-28T12:43:11.184" v="1" actId="22"/>
          <ac:spMkLst>
            <pc:docMk/>
            <pc:sldMk cId="4123397747" sldId="478"/>
            <ac:spMk id="10" creationId="{3E1DD34C-6187-81A5-AA62-37B433CBC142}"/>
          </ac:spMkLst>
        </pc:spChg>
      </pc:sldChg>
      <pc:sldChg chg="del">
        <pc:chgData name="Iva Vavic" userId="13a89f61-d74e-4100-9f82-8f9fd7ea3560" providerId="ADAL" clId="{294586B0-7A4A-4E61-9E10-29AB9C2C236F}" dt="2023-09-15T17:02:37.907" v="990" actId="47"/>
        <pc:sldMkLst>
          <pc:docMk/>
          <pc:sldMk cId="4270458635" sldId="495"/>
        </pc:sldMkLst>
      </pc:sldChg>
      <pc:sldChg chg="modSp add del mod setBg">
        <pc:chgData name="Iva Vavic" userId="13a89f61-d74e-4100-9f82-8f9fd7ea3560" providerId="ADAL" clId="{294586B0-7A4A-4E61-9E10-29AB9C2C236F}" dt="2023-09-04T05:34:26.981" v="979" actId="20577"/>
        <pc:sldMkLst>
          <pc:docMk/>
          <pc:sldMk cId="762221124" sldId="505"/>
        </pc:sldMkLst>
        <pc:spChg chg="mod">
          <ac:chgData name="Iva Vavic" userId="13a89f61-d74e-4100-9f82-8f9fd7ea3560" providerId="ADAL" clId="{294586B0-7A4A-4E61-9E10-29AB9C2C236F}" dt="2023-09-04T05:34:18.427" v="955" actId="20577"/>
          <ac:spMkLst>
            <pc:docMk/>
            <pc:sldMk cId="762221124" sldId="505"/>
            <ac:spMk id="2" creationId="{00000000-0000-0000-0000-000000000000}"/>
          </ac:spMkLst>
        </pc:spChg>
        <pc:spChg chg="mod">
          <ac:chgData name="Iva Vavic" userId="13a89f61-d74e-4100-9f82-8f9fd7ea3560" providerId="ADAL" clId="{294586B0-7A4A-4E61-9E10-29AB9C2C236F}" dt="2023-09-04T05:34:26.981" v="979" actId="20577"/>
          <ac:spMkLst>
            <pc:docMk/>
            <pc:sldMk cId="762221124" sldId="505"/>
            <ac:spMk id="4" creationId="{0358C8EA-4B56-3B6C-1D4A-067809BDFC95}"/>
          </ac:spMkLst>
        </pc:spChg>
      </pc:sldChg>
      <pc:sldChg chg="add del">
        <pc:chgData name="Iva Vavic" userId="13a89f61-d74e-4100-9f82-8f9fd7ea3560" providerId="ADAL" clId="{294586B0-7A4A-4E61-9E10-29AB9C2C236F}" dt="2023-09-15T17:02:36.772" v="989" actId="47"/>
        <pc:sldMkLst>
          <pc:docMk/>
          <pc:sldMk cId="2706544429" sldId="508"/>
        </pc:sldMkLst>
      </pc:sldChg>
      <pc:sldChg chg="del">
        <pc:chgData name="Iva Vavic" userId="13a89f61-d74e-4100-9f82-8f9fd7ea3560" providerId="ADAL" clId="{294586B0-7A4A-4E61-9E10-29AB9C2C236F}" dt="2023-09-04T05:28:52.812" v="919" actId="47"/>
        <pc:sldMkLst>
          <pc:docMk/>
          <pc:sldMk cId="416105301" sldId="510"/>
        </pc:sldMkLst>
      </pc:sldChg>
      <pc:sldChg chg="addSp delSp modSp mod">
        <pc:chgData name="Iva Vavic" userId="13a89f61-d74e-4100-9f82-8f9fd7ea3560" providerId="ADAL" clId="{294586B0-7A4A-4E61-9E10-29AB9C2C236F}" dt="2023-09-04T04:31:05.346" v="483" actId="20577"/>
        <pc:sldMkLst>
          <pc:docMk/>
          <pc:sldMk cId="3042995127" sldId="511"/>
        </pc:sldMkLst>
        <pc:spChg chg="mod">
          <ac:chgData name="Iva Vavic" userId="13a89f61-d74e-4100-9f82-8f9fd7ea3560" providerId="ADAL" clId="{294586B0-7A4A-4E61-9E10-29AB9C2C236F}" dt="2023-09-04T04:31:05.346" v="483" actId="20577"/>
          <ac:spMkLst>
            <pc:docMk/>
            <pc:sldMk cId="3042995127" sldId="511"/>
            <ac:spMk id="2" creationId="{00000000-0000-0000-0000-000000000000}"/>
          </ac:spMkLst>
        </pc:spChg>
        <pc:spChg chg="del mod">
          <ac:chgData name="Iva Vavic" userId="13a89f61-d74e-4100-9f82-8f9fd7ea3560" providerId="ADAL" clId="{294586B0-7A4A-4E61-9E10-29AB9C2C236F}" dt="2023-09-04T03:44:25.125" v="355" actId="478"/>
          <ac:spMkLst>
            <pc:docMk/>
            <pc:sldMk cId="3042995127" sldId="511"/>
            <ac:spMk id="4" creationId="{0D4412E8-AB35-F690-9208-4DDF23F6540E}"/>
          </ac:spMkLst>
        </pc:spChg>
        <pc:graphicFrameChg chg="add del modGraphic">
          <ac:chgData name="Iva Vavic" userId="13a89f61-d74e-4100-9f82-8f9fd7ea3560" providerId="ADAL" clId="{294586B0-7A4A-4E61-9E10-29AB9C2C236F}" dt="2023-09-03T17:04:21.757" v="199" actId="478"/>
          <ac:graphicFrameMkLst>
            <pc:docMk/>
            <pc:sldMk cId="3042995127" sldId="511"/>
            <ac:graphicFrameMk id="6" creationId="{128A3EF1-D3A3-605A-0C27-1D6B040C854D}"/>
          </ac:graphicFrameMkLst>
        </pc:graphicFrameChg>
        <pc:graphicFrameChg chg="add del mod">
          <ac:chgData name="Iva Vavic" userId="13a89f61-d74e-4100-9f82-8f9fd7ea3560" providerId="ADAL" clId="{294586B0-7A4A-4E61-9E10-29AB9C2C236F}" dt="2023-09-04T03:42:32.030" v="347" actId="478"/>
          <ac:graphicFrameMkLst>
            <pc:docMk/>
            <pc:sldMk cId="3042995127" sldId="511"/>
            <ac:graphicFrameMk id="7" creationId="{C496A5F1-275D-6432-5765-EB8CC7F45E43}"/>
          </ac:graphicFrameMkLst>
        </pc:graphicFrameChg>
        <pc:picChg chg="add del mod">
          <ac:chgData name="Iva Vavic" userId="13a89f61-d74e-4100-9f82-8f9fd7ea3560" providerId="ADAL" clId="{294586B0-7A4A-4E61-9E10-29AB9C2C236F}" dt="2023-09-04T03:45:05.376" v="364" actId="478"/>
          <ac:picMkLst>
            <pc:docMk/>
            <pc:sldMk cId="3042995127" sldId="511"/>
            <ac:picMk id="9" creationId="{2BB3E241-C8CE-7FB4-D8C6-042D5BA50A15}"/>
          </ac:picMkLst>
        </pc:picChg>
        <pc:picChg chg="add del mod ord modCrop">
          <ac:chgData name="Iva Vavic" userId="13a89f61-d74e-4100-9f82-8f9fd7ea3560" providerId="ADAL" clId="{294586B0-7A4A-4E61-9E10-29AB9C2C236F}" dt="2023-09-04T03:50:48.119" v="393" actId="478"/>
          <ac:picMkLst>
            <pc:docMk/>
            <pc:sldMk cId="3042995127" sldId="511"/>
            <ac:picMk id="12" creationId="{4F13EE23-C694-C1C6-9D10-6DDB23D8A298}"/>
          </ac:picMkLst>
        </pc:picChg>
        <pc:picChg chg="add mod ord modCrop">
          <ac:chgData name="Iva Vavic" userId="13a89f61-d74e-4100-9f82-8f9fd7ea3560" providerId="ADAL" clId="{294586B0-7A4A-4E61-9E10-29AB9C2C236F}" dt="2023-09-04T04:29:52.599" v="471" actId="1036"/>
          <ac:picMkLst>
            <pc:docMk/>
            <pc:sldMk cId="3042995127" sldId="511"/>
            <ac:picMk id="14" creationId="{0868BBA8-DC42-6AAC-019D-74DB2DAA722E}"/>
          </ac:picMkLst>
        </pc:picChg>
      </pc:sldChg>
      <pc:sldChg chg="add del">
        <pc:chgData name="Iva Vavic" userId="13a89f61-d74e-4100-9f82-8f9fd7ea3560" providerId="ADAL" clId="{294586B0-7A4A-4E61-9E10-29AB9C2C236F}" dt="2023-09-04T05:29:16.898" v="924" actId="47"/>
        <pc:sldMkLst>
          <pc:docMk/>
          <pc:sldMk cId="1945753224" sldId="512"/>
        </pc:sldMkLst>
      </pc:sldChg>
      <pc:sldChg chg="delSp add del mod">
        <pc:chgData name="Iva Vavic" userId="13a89f61-d74e-4100-9f82-8f9fd7ea3560" providerId="ADAL" clId="{294586B0-7A4A-4E61-9E10-29AB9C2C236F}" dt="2023-09-04T04:31:09.879" v="484" actId="47"/>
        <pc:sldMkLst>
          <pc:docMk/>
          <pc:sldMk cId="476114353" sldId="513"/>
        </pc:sldMkLst>
        <pc:picChg chg="del">
          <ac:chgData name="Iva Vavic" userId="13a89f61-d74e-4100-9f82-8f9fd7ea3560" providerId="ADAL" clId="{294586B0-7A4A-4E61-9E10-29AB9C2C236F}" dt="2023-09-04T04:30:12.099" v="473" actId="478"/>
          <ac:picMkLst>
            <pc:docMk/>
            <pc:sldMk cId="476114353" sldId="513"/>
            <ac:picMk id="14" creationId="{0868BBA8-DC42-6AAC-019D-74DB2DAA722E}"/>
          </ac:picMkLst>
        </pc:picChg>
      </pc:sldChg>
      <pc:sldChg chg="addSp delSp modSp add mod">
        <pc:chgData name="Iva Vavic" userId="13a89f61-d74e-4100-9f82-8f9fd7ea3560" providerId="ADAL" clId="{294586B0-7A4A-4E61-9E10-29AB9C2C236F}" dt="2023-09-04T04:32:54.930" v="521" actId="732"/>
        <pc:sldMkLst>
          <pc:docMk/>
          <pc:sldMk cId="1151907123" sldId="513"/>
        </pc:sldMkLst>
        <pc:picChg chg="add mod ord modCrop">
          <ac:chgData name="Iva Vavic" userId="13a89f61-d74e-4100-9f82-8f9fd7ea3560" providerId="ADAL" clId="{294586B0-7A4A-4E61-9E10-29AB9C2C236F}" dt="2023-09-04T04:32:54.930" v="521" actId="732"/>
          <ac:picMkLst>
            <pc:docMk/>
            <pc:sldMk cId="1151907123" sldId="513"/>
            <ac:picMk id="6" creationId="{4278CE4D-020E-ACA2-D074-B46CCB356F66}"/>
          </ac:picMkLst>
        </pc:picChg>
        <pc:picChg chg="del">
          <ac:chgData name="Iva Vavic" userId="13a89f61-d74e-4100-9f82-8f9fd7ea3560" providerId="ADAL" clId="{294586B0-7A4A-4E61-9E10-29AB9C2C236F}" dt="2023-09-04T04:31:18.172" v="486" actId="478"/>
          <ac:picMkLst>
            <pc:docMk/>
            <pc:sldMk cId="1151907123" sldId="513"/>
            <ac:picMk id="14" creationId="{0868BBA8-DC42-6AAC-019D-74DB2DAA722E}"/>
          </ac:picMkLst>
        </pc:picChg>
      </pc:sldChg>
      <pc:sldChg chg="addSp delSp modSp add del mod">
        <pc:chgData name="Iva Vavic" userId="13a89f61-d74e-4100-9f82-8f9fd7ea3560" providerId="ADAL" clId="{294586B0-7A4A-4E61-9E10-29AB9C2C236F}" dt="2023-09-03T16:52:13.389" v="197" actId="2696"/>
        <pc:sldMkLst>
          <pc:docMk/>
          <pc:sldMk cId="1219533279" sldId="513"/>
        </pc:sldMkLst>
        <pc:spChg chg="del">
          <ac:chgData name="Iva Vavic" userId="13a89f61-d74e-4100-9f82-8f9fd7ea3560" providerId="ADAL" clId="{294586B0-7A4A-4E61-9E10-29AB9C2C236F}" dt="2023-09-03T16:51:03.096" v="192" actId="478"/>
          <ac:spMkLst>
            <pc:docMk/>
            <pc:sldMk cId="1219533279" sldId="513"/>
            <ac:spMk id="4" creationId="{0D4412E8-AB35-F690-9208-4DDF23F6540E}"/>
          </ac:spMkLst>
        </pc:spChg>
        <pc:spChg chg="del">
          <ac:chgData name="Iva Vavic" userId="13a89f61-d74e-4100-9f82-8f9fd7ea3560" providerId="ADAL" clId="{294586B0-7A4A-4E61-9E10-29AB9C2C236F}" dt="2023-09-03T16:51:09.859" v="194" actId="478"/>
          <ac:spMkLst>
            <pc:docMk/>
            <pc:sldMk cId="1219533279" sldId="513"/>
            <ac:spMk id="5" creationId="{00000000-0000-0000-0000-000000000000}"/>
          </ac:spMkLst>
        </pc:spChg>
        <pc:spChg chg="del">
          <ac:chgData name="Iva Vavic" userId="13a89f61-d74e-4100-9f82-8f9fd7ea3560" providerId="ADAL" clId="{294586B0-7A4A-4E61-9E10-29AB9C2C236F}" dt="2023-09-03T16:51:12.162" v="195" actId="478"/>
          <ac:spMkLst>
            <pc:docMk/>
            <pc:sldMk cId="1219533279" sldId="513"/>
            <ac:spMk id="11" creationId="{B9A405BE-86FE-41C4-BBC5-8F19D4E3FF9A}"/>
          </ac:spMkLst>
        </pc:spChg>
        <pc:graphicFrameChg chg="add mod">
          <ac:chgData name="Iva Vavic" userId="13a89f61-d74e-4100-9f82-8f9fd7ea3560" providerId="ADAL" clId="{294586B0-7A4A-4E61-9E10-29AB9C2C236F}" dt="2023-09-03T16:51:04.673" v="193"/>
          <ac:graphicFrameMkLst>
            <pc:docMk/>
            <pc:sldMk cId="1219533279" sldId="513"/>
            <ac:graphicFrameMk id="6" creationId="{8748CB60-D5CD-91BE-E7C8-F4818D730E46}"/>
          </ac:graphicFrameMkLst>
        </pc:graphicFrameChg>
        <pc:picChg chg="del">
          <ac:chgData name="Iva Vavic" userId="13a89f61-d74e-4100-9f82-8f9fd7ea3560" providerId="ADAL" clId="{294586B0-7A4A-4E61-9E10-29AB9C2C236F}" dt="2023-09-03T16:51:43.089" v="196" actId="478"/>
          <ac:picMkLst>
            <pc:docMk/>
            <pc:sldMk cId="1219533279" sldId="513"/>
            <ac:picMk id="3" creationId="{31BB6A59-41A9-5E21-9168-E91E8B97FE1C}"/>
          </ac:picMkLst>
        </pc:picChg>
      </pc:sldChg>
      <pc:sldChg chg="addSp delSp modSp add del mod">
        <pc:chgData name="Iva Vavic" userId="13a89f61-d74e-4100-9f82-8f9fd7ea3560" providerId="ADAL" clId="{294586B0-7A4A-4E61-9E10-29AB9C2C236F}" dt="2023-09-04T03:41:24.212" v="339" actId="47"/>
        <pc:sldMkLst>
          <pc:docMk/>
          <pc:sldMk cId="2892724454" sldId="513"/>
        </pc:sldMkLst>
        <pc:spChg chg="del">
          <ac:chgData name="Iva Vavic" userId="13a89f61-d74e-4100-9f82-8f9fd7ea3560" providerId="ADAL" clId="{294586B0-7A4A-4E61-9E10-29AB9C2C236F}" dt="2023-09-03T18:13:39.164" v="201" actId="478"/>
          <ac:spMkLst>
            <pc:docMk/>
            <pc:sldMk cId="2892724454" sldId="513"/>
            <ac:spMk id="4" creationId="{0D4412E8-AB35-F690-9208-4DDF23F6540E}"/>
          </ac:spMkLst>
        </pc:spChg>
        <pc:graphicFrameChg chg="add del modGraphic">
          <ac:chgData name="Iva Vavic" userId="13a89f61-d74e-4100-9f82-8f9fd7ea3560" providerId="ADAL" clId="{294586B0-7A4A-4E61-9E10-29AB9C2C236F}" dt="2023-09-03T18:14:13.417" v="203" actId="1032"/>
          <ac:graphicFrameMkLst>
            <pc:docMk/>
            <pc:sldMk cId="2892724454" sldId="513"/>
            <ac:graphicFrameMk id="6" creationId="{E3986361-4281-5524-5419-4CDE2FADAC30}"/>
          </ac:graphicFrameMkLst>
        </pc:graphicFrameChg>
        <pc:graphicFrameChg chg="add del mod">
          <ac:chgData name="Iva Vavic" userId="13a89f61-d74e-4100-9f82-8f9fd7ea3560" providerId="ADAL" clId="{294586B0-7A4A-4E61-9E10-29AB9C2C236F}" dt="2023-09-03T18:14:19.200" v="205" actId="478"/>
          <ac:graphicFrameMkLst>
            <pc:docMk/>
            <pc:sldMk cId="2892724454" sldId="513"/>
            <ac:graphicFrameMk id="7" creationId="{99510327-2E58-4562-4727-7BEFA4485032}"/>
          </ac:graphicFrameMkLst>
        </pc:graphicFrameChg>
        <pc:graphicFrameChg chg="add del mod modGraphic">
          <ac:chgData name="Iva Vavic" userId="13a89f61-d74e-4100-9f82-8f9fd7ea3560" providerId="ADAL" clId="{294586B0-7A4A-4E61-9E10-29AB9C2C236F}" dt="2023-09-03T18:15:04.181" v="208" actId="478"/>
          <ac:graphicFrameMkLst>
            <pc:docMk/>
            <pc:sldMk cId="2892724454" sldId="513"/>
            <ac:graphicFrameMk id="8" creationId="{DAD4A7A1-B0F2-0F86-F0A0-60D38DE9D672}"/>
          </ac:graphicFrameMkLst>
        </pc:graphicFrameChg>
        <pc:graphicFrameChg chg="add del modGraphic">
          <ac:chgData name="Iva Vavic" userId="13a89f61-d74e-4100-9f82-8f9fd7ea3560" providerId="ADAL" clId="{294586B0-7A4A-4E61-9E10-29AB9C2C236F}" dt="2023-09-03T18:16:45.697" v="210" actId="478"/>
          <ac:graphicFrameMkLst>
            <pc:docMk/>
            <pc:sldMk cId="2892724454" sldId="513"/>
            <ac:graphicFrameMk id="9" creationId="{5E0E6662-E761-89F5-D78B-4353392501D9}"/>
          </ac:graphicFrameMkLst>
        </pc:graphicFrameChg>
        <pc:graphicFrameChg chg="add del mod modGraphic">
          <ac:chgData name="Iva Vavic" userId="13a89f61-d74e-4100-9f82-8f9fd7ea3560" providerId="ADAL" clId="{294586B0-7A4A-4E61-9E10-29AB9C2C236F}" dt="2023-09-03T18:18:02.097" v="215" actId="478"/>
          <ac:graphicFrameMkLst>
            <pc:docMk/>
            <pc:sldMk cId="2892724454" sldId="513"/>
            <ac:graphicFrameMk id="10" creationId="{4DBA11C3-FCEA-CBFE-78A9-0FE9FB22D5EC}"/>
          </ac:graphicFrameMkLst>
        </pc:graphicFrameChg>
        <pc:graphicFrameChg chg="add del mod modGraphic">
          <ac:chgData name="Iva Vavic" userId="13a89f61-d74e-4100-9f82-8f9fd7ea3560" providerId="ADAL" clId="{294586B0-7A4A-4E61-9E10-29AB9C2C236F}" dt="2023-09-03T18:21:50.756" v="234" actId="478"/>
          <ac:graphicFrameMkLst>
            <pc:docMk/>
            <pc:sldMk cId="2892724454" sldId="513"/>
            <ac:graphicFrameMk id="12" creationId="{AFE8D4F9-FEC6-3594-0EEE-FF7EB9086AB6}"/>
          </ac:graphicFrameMkLst>
        </pc:graphicFrameChg>
        <pc:picChg chg="add del">
          <ac:chgData name="Iva Vavic" userId="13a89f61-d74e-4100-9f82-8f9fd7ea3560" providerId="ADAL" clId="{294586B0-7A4A-4E61-9E10-29AB9C2C236F}" dt="2023-09-04T03:37:06.522" v="236" actId="478"/>
          <ac:picMkLst>
            <pc:docMk/>
            <pc:sldMk cId="2892724454" sldId="513"/>
            <ac:picMk id="14" creationId="{2AF3ABBF-8060-CFB7-C134-CB9029F4F289}"/>
          </ac:picMkLst>
        </pc:picChg>
        <pc:picChg chg="add del mod ord modCrop">
          <ac:chgData name="Iva Vavic" userId="13a89f61-d74e-4100-9f82-8f9fd7ea3560" providerId="ADAL" clId="{294586B0-7A4A-4E61-9E10-29AB9C2C236F}" dt="2023-09-04T03:41:19.989" v="336" actId="478"/>
          <ac:picMkLst>
            <pc:docMk/>
            <pc:sldMk cId="2892724454" sldId="513"/>
            <ac:picMk id="16" creationId="{B42695FC-8CC0-B904-CCDA-26936ED70D4D}"/>
          </ac:picMkLst>
        </pc:picChg>
      </pc:sldChg>
      <pc:sldChg chg="add del">
        <pc:chgData name="Iva Vavic" userId="13a89f61-d74e-4100-9f82-8f9fd7ea3560" providerId="ADAL" clId="{294586B0-7A4A-4E61-9E10-29AB9C2C236F}" dt="2023-09-04T03:41:21.569" v="337" actId="47"/>
        <pc:sldMkLst>
          <pc:docMk/>
          <pc:sldMk cId="2782271532" sldId="514"/>
        </pc:sldMkLst>
      </pc:sldChg>
      <pc:sldChg chg="addSp delSp modSp add mod">
        <pc:chgData name="Iva Vavic" userId="13a89f61-d74e-4100-9f82-8f9fd7ea3560" providerId="ADAL" clId="{294586B0-7A4A-4E61-9E10-29AB9C2C236F}" dt="2023-09-04T04:34:54.127" v="542" actId="732"/>
        <pc:sldMkLst>
          <pc:docMk/>
          <pc:sldMk cId="3217193334" sldId="514"/>
        </pc:sldMkLst>
        <pc:picChg chg="del">
          <ac:chgData name="Iva Vavic" userId="13a89f61-d74e-4100-9f82-8f9fd7ea3560" providerId="ADAL" clId="{294586B0-7A4A-4E61-9E10-29AB9C2C236F}" dt="2023-09-04T04:33:50.437" v="523" actId="478"/>
          <ac:picMkLst>
            <pc:docMk/>
            <pc:sldMk cId="3217193334" sldId="514"/>
            <ac:picMk id="6" creationId="{4278CE4D-020E-ACA2-D074-B46CCB356F66}"/>
          </ac:picMkLst>
        </pc:picChg>
        <pc:picChg chg="add mod ord modCrop">
          <ac:chgData name="Iva Vavic" userId="13a89f61-d74e-4100-9f82-8f9fd7ea3560" providerId="ADAL" clId="{294586B0-7A4A-4E61-9E10-29AB9C2C236F}" dt="2023-09-04T04:34:54.127" v="542" actId="732"/>
          <ac:picMkLst>
            <pc:docMk/>
            <pc:sldMk cId="3217193334" sldId="514"/>
            <ac:picMk id="7" creationId="{9C990AE2-6881-EA38-B0D7-95E28B79EEC9}"/>
          </ac:picMkLst>
        </pc:picChg>
      </pc:sldChg>
      <pc:sldChg chg="delSp modSp add mod">
        <pc:chgData name="Iva Vavic" userId="13a89f61-d74e-4100-9f82-8f9fd7ea3560" providerId="ADAL" clId="{294586B0-7A4A-4E61-9E10-29AB9C2C236F}" dt="2023-09-04T04:48:02.691" v="580" actId="1076"/>
        <pc:sldMkLst>
          <pc:docMk/>
          <pc:sldMk cId="389748872" sldId="515"/>
        </pc:sldMkLst>
        <pc:spChg chg="mod">
          <ac:chgData name="Iva Vavic" userId="13a89f61-d74e-4100-9f82-8f9fd7ea3560" providerId="ADAL" clId="{294586B0-7A4A-4E61-9E10-29AB9C2C236F}" dt="2023-09-04T04:47:30.196" v="576" actId="20577"/>
          <ac:spMkLst>
            <pc:docMk/>
            <pc:sldMk cId="389748872" sldId="515"/>
            <ac:spMk id="2" creationId="{00000000-0000-0000-0000-000000000000}"/>
          </ac:spMkLst>
        </pc:spChg>
        <pc:picChg chg="mod">
          <ac:chgData name="Iva Vavic" userId="13a89f61-d74e-4100-9f82-8f9fd7ea3560" providerId="ADAL" clId="{294586B0-7A4A-4E61-9E10-29AB9C2C236F}" dt="2023-09-04T04:48:02.691" v="580" actId="1076"/>
          <ac:picMkLst>
            <pc:docMk/>
            <pc:sldMk cId="389748872" sldId="515"/>
            <ac:picMk id="4" creationId="{DC3CEA7A-FD1C-853C-2325-F91941878861}"/>
          </ac:picMkLst>
        </pc:picChg>
        <pc:picChg chg="del">
          <ac:chgData name="Iva Vavic" userId="13a89f61-d74e-4100-9f82-8f9fd7ea3560" providerId="ADAL" clId="{294586B0-7A4A-4E61-9E10-29AB9C2C236F}" dt="2023-09-04T04:36:03.311" v="556" actId="478"/>
          <ac:picMkLst>
            <pc:docMk/>
            <pc:sldMk cId="389748872" sldId="515"/>
            <ac:picMk id="7" creationId="{9C990AE2-6881-EA38-B0D7-95E28B79EEC9}"/>
          </ac:picMkLst>
        </pc:picChg>
      </pc:sldChg>
      <pc:sldChg chg="modSp add del mod">
        <pc:chgData name="Iva Vavic" userId="13a89f61-d74e-4100-9f82-8f9fd7ea3560" providerId="ADAL" clId="{294586B0-7A4A-4E61-9E10-29AB9C2C236F}" dt="2023-09-04T03:41:22.828" v="338" actId="47"/>
        <pc:sldMkLst>
          <pc:docMk/>
          <pc:sldMk cId="3787107826" sldId="515"/>
        </pc:sldMkLst>
        <pc:picChg chg="mod modCrop">
          <ac:chgData name="Iva Vavic" userId="13a89f61-d74e-4100-9f82-8f9fd7ea3560" providerId="ADAL" clId="{294586B0-7A4A-4E61-9E10-29AB9C2C236F}" dt="2023-09-04T03:39:33.151" v="276" actId="1035"/>
          <ac:picMkLst>
            <pc:docMk/>
            <pc:sldMk cId="3787107826" sldId="515"/>
            <ac:picMk id="16" creationId="{B42695FC-8CC0-B904-CCDA-26936ED70D4D}"/>
          </ac:picMkLst>
        </pc:picChg>
      </pc:sldChg>
      <pc:sldChg chg="modSp add mod">
        <pc:chgData name="Iva Vavic" userId="13a89f61-d74e-4100-9f82-8f9fd7ea3560" providerId="ADAL" clId="{294586B0-7A4A-4E61-9E10-29AB9C2C236F}" dt="2023-09-04T05:17:08.295" v="739" actId="20577"/>
        <pc:sldMkLst>
          <pc:docMk/>
          <pc:sldMk cId="3628366189" sldId="516"/>
        </pc:sldMkLst>
        <pc:spChg chg="mod">
          <ac:chgData name="Iva Vavic" userId="13a89f61-d74e-4100-9f82-8f9fd7ea3560" providerId="ADAL" clId="{294586B0-7A4A-4E61-9E10-29AB9C2C236F}" dt="2023-09-04T05:17:08.295" v="739" actId="20577"/>
          <ac:spMkLst>
            <pc:docMk/>
            <pc:sldMk cId="3628366189" sldId="516"/>
            <ac:spMk id="2" creationId="{00000000-0000-0000-0000-000000000000}"/>
          </ac:spMkLst>
        </pc:spChg>
      </pc:sldChg>
      <pc:sldChg chg="modSp add mod">
        <pc:chgData name="Iva Vavic" userId="13a89f61-d74e-4100-9f82-8f9fd7ea3560" providerId="ADAL" clId="{294586B0-7A4A-4E61-9E10-29AB9C2C236F}" dt="2023-09-04T05:17:18.993" v="748" actId="20577"/>
        <pc:sldMkLst>
          <pc:docMk/>
          <pc:sldMk cId="2802029884" sldId="517"/>
        </pc:sldMkLst>
        <pc:spChg chg="mod">
          <ac:chgData name="Iva Vavic" userId="13a89f61-d74e-4100-9f82-8f9fd7ea3560" providerId="ADAL" clId="{294586B0-7A4A-4E61-9E10-29AB9C2C236F}" dt="2023-09-04T05:17:18.993" v="748" actId="20577"/>
          <ac:spMkLst>
            <pc:docMk/>
            <pc:sldMk cId="2802029884" sldId="517"/>
            <ac:spMk id="2" creationId="{00000000-0000-0000-0000-000000000000}"/>
          </ac:spMkLst>
        </pc:spChg>
      </pc:sldChg>
      <pc:sldChg chg="addSp delSp modSp add mod ord">
        <pc:chgData name="Iva Vavic" userId="13a89f61-d74e-4100-9f82-8f9fd7ea3560" providerId="ADAL" clId="{294586B0-7A4A-4E61-9E10-29AB9C2C236F}" dt="2023-09-04T04:53:36.911" v="666" actId="20577"/>
        <pc:sldMkLst>
          <pc:docMk/>
          <pc:sldMk cId="2480270426" sldId="518"/>
        </pc:sldMkLst>
        <pc:spChg chg="mod">
          <ac:chgData name="Iva Vavic" userId="13a89f61-d74e-4100-9f82-8f9fd7ea3560" providerId="ADAL" clId="{294586B0-7A4A-4E61-9E10-29AB9C2C236F}" dt="2023-09-04T04:53:36.911" v="666" actId="20577"/>
          <ac:spMkLst>
            <pc:docMk/>
            <pc:sldMk cId="2480270426" sldId="518"/>
            <ac:spMk id="2" creationId="{00000000-0000-0000-0000-000000000000}"/>
          </ac:spMkLst>
        </pc:spChg>
        <pc:spChg chg="add del mod">
          <ac:chgData name="Iva Vavic" userId="13a89f61-d74e-4100-9f82-8f9fd7ea3560" providerId="ADAL" clId="{294586B0-7A4A-4E61-9E10-29AB9C2C236F}" dt="2023-09-04T04:50:08.201" v="590"/>
          <ac:spMkLst>
            <pc:docMk/>
            <pc:sldMk cId="2480270426" sldId="518"/>
            <ac:spMk id="6" creationId="{2FFAD232-09B4-43DD-82F8-983EBDF5EC79}"/>
          </ac:spMkLst>
        </pc:spChg>
        <pc:graphicFrameChg chg="add del mod">
          <ac:chgData name="Iva Vavic" userId="13a89f61-d74e-4100-9f82-8f9fd7ea3560" providerId="ADAL" clId="{294586B0-7A4A-4E61-9E10-29AB9C2C236F}" dt="2023-09-04T04:50:08.201" v="590"/>
          <ac:graphicFrameMkLst>
            <pc:docMk/>
            <pc:sldMk cId="2480270426" sldId="518"/>
            <ac:graphicFrameMk id="4" creationId="{1756F865-C9AB-7835-66CF-2436739DFC56}"/>
          </ac:graphicFrameMkLst>
        </pc:graphicFrameChg>
        <pc:picChg chg="add mod">
          <ac:chgData name="Iva Vavic" userId="13a89f61-d74e-4100-9f82-8f9fd7ea3560" providerId="ADAL" clId="{294586B0-7A4A-4E61-9E10-29AB9C2C236F}" dt="2023-09-04T04:52:28.572" v="593" actId="14100"/>
          <ac:picMkLst>
            <pc:docMk/>
            <pc:sldMk cId="2480270426" sldId="518"/>
            <ac:picMk id="8" creationId="{75F62328-6F96-0333-50BB-5E5976EA13C6}"/>
          </ac:picMkLst>
        </pc:picChg>
      </pc:sldChg>
      <pc:sldChg chg="addSp delSp modSp add del mod">
        <pc:chgData name="Iva Vavic" userId="13a89f61-d74e-4100-9f82-8f9fd7ea3560" providerId="ADAL" clId="{294586B0-7A4A-4E61-9E10-29AB9C2C236F}" dt="2023-09-04T05:28:42.278" v="918" actId="47"/>
        <pc:sldMkLst>
          <pc:docMk/>
          <pc:sldMk cId="705222978" sldId="519"/>
        </pc:sldMkLst>
        <pc:spChg chg="add del mod">
          <ac:chgData name="Iva Vavic" userId="13a89f61-d74e-4100-9f82-8f9fd7ea3560" providerId="ADAL" clId="{294586B0-7A4A-4E61-9E10-29AB9C2C236F}" dt="2023-09-04T05:24:16.746" v="789" actId="1076"/>
          <ac:spMkLst>
            <pc:docMk/>
            <pc:sldMk cId="705222978" sldId="519"/>
            <ac:spMk id="2" creationId="{00000000-0000-0000-0000-000000000000}"/>
          </ac:spMkLst>
        </pc:spChg>
        <pc:spChg chg="add del mod">
          <ac:chgData name="Iva Vavic" userId="13a89f61-d74e-4100-9f82-8f9fd7ea3560" providerId="ADAL" clId="{294586B0-7A4A-4E61-9E10-29AB9C2C236F}" dt="2023-09-04T05:24:16.477" v="788" actId="21"/>
          <ac:spMkLst>
            <pc:docMk/>
            <pc:sldMk cId="705222978" sldId="519"/>
            <ac:spMk id="6" creationId="{47D309A3-F3DF-704C-33B0-BD2B919D03F5}"/>
          </ac:spMkLst>
        </pc:spChg>
      </pc:sldChg>
      <pc:sldChg chg="addSp delSp modSp add mod">
        <pc:chgData name="Iva Vavic" userId="13a89f61-d74e-4100-9f82-8f9fd7ea3560" providerId="ADAL" clId="{294586B0-7A4A-4E61-9E10-29AB9C2C236F}" dt="2023-09-04T05:06:02.540" v="694" actId="1076"/>
        <pc:sldMkLst>
          <pc:docMk/>
          <pc:sldMk cId="3516131575" sldId="520"/>
        </pc:sldMkLst>
        <pc:spChg chg="mod">
          <ac:chgData name="Iva Vavic" userId="13a89f61-d74e-4100-9f82-8f9fd7ea3560" providerId="ADAL" clId="{294586B0-7A4A-4E61-9E10-29AB9C2C236F}" dt="2023-09-04T04:53:14.955" v="634" actId="20577"/>
          <ac:spMkLst>
            <pc:docMk/>
            <pc:sldMk cId="3516131575" sldId="520"/>
            <ac:spMk id="2" creationId="{00000000-0000-0000-0000-000000000000}"/>
          </ac:spMkLst>
        </pc:spChg>
        <pc:picChg chg="add mod">
          <ac:chgData name="Iva Vavic" userId="13a89f61-d74e-4100-9f82-8f9fd7ea3560" providerId="ADAL" clId="{294586B0-7A4A-4E61-9E10-29AB9C2C236F}" dt="2023-09-04T05:00:30.667" v="670" actId="1076"/>
          <ac:picMkLst>
            <pc:docMk/>
            <pc:sldMk cId="3516131575" sldId="520"/>
            <ac:picMk id="6" creationId="{94C8B0A8-519F-7627-5D5B-9E73C822A2FC}"/>
          </ac:picMkLst>
        </pc:picChg>
        <pc:picChg chg="del">
          <ac:chgData name="Iva Vavic" userId="13a89f61-d74e-4100-9f82-8f9fd7ea3560" providerId="ADAL" clId="{294586B0-7A4A-4E61-9E10-29AB9C2C236F}" dt="2023-09-04T04:52:54" v="595" actId="478"/>
          <ac:picMkLst>
            <pc:docMk/>
            <pc:sldMk cId="3516131575" sldId="520"/>
            <ac:picMk id="8" creationId="{75F62328-6F96-0333-50BB-5E5976EA13C6}"/>
          </ac:picMkLst>
        </pc:picChg>
        <pc:picChg chg="add del mod">
          <ac:chgData name="Iva Vavic" userId="13a89f61-d74e-4100-9f82-8f9fd7ea3560" providerId="ADAL" clId="{294586B0-7A4A-4E61-9E10-29AB9C2C236F}" dt="2023-09-04T05:01:47.544" v="673" actId="478"/>
          <ac:picMkLst>
            <pc:docMk/>
            <pc:sldMk cId="3516131575" sldId="520"/>
            <ac:picMk id="9" creationId="{C899B7CB-3EAB-A533-945E-E4378E7867BE}"/>
          </ac:picMkLst>
        </pc:picChg>
        <pc:picChg chg="add mod">
          <ac:chgData name="Iva Vavic" userId="13a89f61-d74e-4100-9f82-8f9fd7ea3560" providerId="ADAL" clId="{294586B0-7A4A-4E61-9E10-29AB9C2C236F}" dt="2023-09-04T05:06:02.540" v="694" actId="1076"/>
          <ac:picMkLst>
            <pc:docMk/>
            <pc:sldMk cId="3516131575" sldId="520"/>
            <ac:picMk id="12" creationId="{148E1EB3-2FCA-E14E-19B0-58127633B0EE}"/>
          </ac:picMkLst>
        </pc:picChg>
        <pc:picChg chg="add mod modCrop">
          <ac:chgData name="Iva Vavic" userId="13a89f61-d74e-4100-9f82-8f9fd7ea3560" providerId="ADAL" clId="{294586B0-7A4A-4E61-9E10-29AB9C2C236F}" dt="2023-09-04T05:05:14.270" v="687" actId="1076"/>
          <ac:picMkLst>
            <pc:docMk/>
            <pc:sldMk cId="3516131575" sldId="520"/>
            <ac:picMk id="14" creationId="{B78BFFD8-1F02-91B2-C517-0254E56190BA}"/>
          </ac:picMkLst>
        </pc:picChg>
        <pc:picChg chg="add mod">
          <ac:chgData name="Iva Vavic" userId="13a89f61-d74e-4100-9f82-8f9fd7ea3560" providerId="ADAL" clId="{294586B0-7A4A-4E61-9E10-29AB9C2C236F}" dt="2023-09-04T05:05:50.345" v="693" actId="1038"/>
          <ac:picMkLst>
            <pc:docMk/>
            <pc:sldMk cId="3516131575" sldId="520"/>
            <ac:picMk id="16" creationId="{370675F8-DE90-6908-3CB3-0E22E336353C}"/>
          </ac:picMkLst>
        </pc:picChg>
      </pc:sldChg>
      <pc:sldChg chg="addSp delSp modSp add mod">
        <pc:chgData name="Iva Vavic" userId="13a89f61-d74e-4100-9f82-8f9fd7ea3560" providerId="ADAL" clId="{294586B0-7A4A-4E61-9E10-29AB9C2C236F}" dt="2023-09-04T06:57:39.251" v="986" actId="1076"/>
        <pc:sldMkLst>
          <pc:docMk/>
          <pc:sldMk cId="1441751256" sldId="521"/>
        </pc:sldMkLst>
        <pc:spChg chg="mod">
          <ac:chgData name="Iva Vavic" userId="13a89f61-d74e-4100-9f82-8f9fd7ea3560" providerId="ADAL" clId="{294586B0-7A4A-4E61-9E10-29AB9C2C236F}" dt="2023-09-04T05:21:42.184" v="784" actId="20577"/>
          <ac:spMkLst>
            <pc:docMk/>
            <pc:sldMk cId="1441751256" sldId="521"/>
            <ac:spMk id="2" creationId="{00000000-0000-0000-0000-000000000000}"/>
          </ac:spMkLst>
        </pc:spChg>
        <pc:spChg chg="add del mod">
          <ac:chgData name="Iva Vavic" userId="13a89f61-d74e-4100-9f82-8f9fd7ea3560" providerId="ADAL" clId="{294586B0-7A4A-4E61-9E10-29AB9C2C236F}" dt="2023-09-04T06:56:31.971" v="982" actId="478"/>
          <ac:spMkLst>
            <pc:docMk/>
            <pc:sldMk cId="1441751256" sldId="521"/>
            <ac:spMk id="7" creationId="{4ED4C579-3579-F3E5-62EA-60A792DAB29E}"/>
          </ac:spMkLst>
        </pc:spChg>
        <pc:graphicFrameChg chg="add mod">
          <ac:chgData name="Iva Vavic" userId="13a89f61-d74e-4100-9f82-8f9fd7ea3560" providerId="ADAL" clId="{294586B0-7A4A-4E61-9E10-29AB9C2C236F}" dt="2023-09-04T06:57:39.251" v="986" actId="1076"/>
          <ac:graphicFrameMkLst>
            <pc:docMk/>
            <pc:sldMk cId="1441751256" sldId="521"/>
            <ac:graphicFrameMk id="8" creationId="{FBE4ED7D-2BC8-A06D-9770-2934FB238B3D}"/>
          </ac:graphicFrameMkLst>
        </pc:graphicFrameChg>
        <pc:picChg chg="del">
          <ac:chgData name="Iva Vavic" userId="13a89f61-d74e-4100-9f82-8f9fd7ea3560" providerId="ADAL" clId="{294586B0-7A4A-4E61-9E10-29AB9C2C236F}" dt="2023-09-04T05:06:42.624" v="705" actId="478"/>
          <ac:picMkLst>
            <pc:docMk/>
            <pc:sldMk cId="1441751256" sldId="521"/>
            <ac:picMk id="6" creationId="{94C8B0A8-519F-7627-5D5B-9E73C822A2FC}"/>
          </ac:picMkLst>
        </pc:picChg>
        <pc:picChg chg="del">
          <ac:chgData name="Iva Vavic" userId="13a89f61-d74e-4100-9f82-8f9fd7ea3560" providerId="ADAL" clId="{294586B0-7A4A-4E61-9E10-29AB9C2C236F}" dt="2023-09-04T05:06:45.849" v="706" actId="478"/>
          <ac:picMkLst>
            <pc:docMk/>
            <pc:sldMk cId="1441751256" sldId="521"/>
            <ac:picMk id="12" creationId="{148E1EB3-2FCA-E14E-19B0-58127633B0EE}"/>
          </ac:picMkLst>
        </pc:picChg>
        <pc:picChg chg="del">
          <ac:chgData name="Iva Vavic" userId="13a89f61-d74e-4100-9f82-8f9fd7ea3560" providerId="ADAL" clId="{294586B0-7A4A-4E61-9E10-29AB9C2C236F}" dt="2023-09-04T05:06:47.536" v="708" actId="478"/>
          <ac:picMkLst>
            <pc:docMk/>
            <pc:sldMk cId="1441751256" sldId="521"/>
            <ac:picMk id="14" creationId="{B78BFFD8-1F02-91B2-C517-0254E56190BA}"/>
          </ac:picMkLst>
        </pc:picChg>
        <pc:picChg chg="del">
          <ac:chgData name="Iva Vavic" userId="13a89f61-d74e-4100-9f82-8f9fd7ea3560" providerId="ADAL" clId="{294586B0-7A4A-4E61-9E10-29AB9C2C236F}" dt="2023-09-04T05:06:46.918" v="707" actId="478"/>
          <ac:picMkLst>
            <pc:docMk/>
            <pc:sldMk cId="1441751256" sldId="521"/>
            <ac:picMk id="16" creationId="{370675F8-DE90-6908-3CB3-0E22E336353C}"/>
          </ac:picMkLst>
        </pc:picChg>
      </pc:sldChg>
    </pc:docChg>
  </pc:docChgLst>
  <pc:docChgLst>
    <pc:chgData name="Iva Vavic" userId="13a89f61-d74e-4100-9f82-8f9fd7ea3560" providerId="ADAL" clId="{825CA128-0618-4E5C-8A79-09F53B57D53E}"/>
    <pc:docChg chg="undo redo custSel addSld delSld modSld sldOrd">
      <pc:chgData name="Iva Vavic" userId="13a89f61-d74e-4100-9f82-8f9fd7ea3560" providerId="ADAL" clId="{825CA128-0618-4E5C-8A79-09F53B57D53E}" dt="2023-08-20T18:28:07.205" v="7584" actId="47"/>
      <pc:docMkLst>
        <pc:docMk/>
      </pc:docMkLst>
      <pc:sldChg chg="modSp mod">
        <pc:chgData name="Iva Vavic" userId="13a89f61-d74e-4100-9f82-8f9fd7ea3560" providerId="ADAL" clId="{825CA128-0618-4E5C-8A79-09F53B57D53E}" dt="2023-08-20T15:41:31.703" v="6530" actId="5793"/>
        <pc:sldMkLst>
          <pc:docMk/>
          <pc:sldMk cId="1472166204" sldId="298"/>
        </pc:sldMkLst>
        <pc:spChg chg="mod">
          <ac:chgData name="Iva Vavic" userId="13a89f61-d74e-4100-9f82-8f9fd7ea3560" providerId="ADAL" clId="{825CA128-0618-4E5C-8A79-09F53B57D53E}" dt="2023-08-20T15:41:31.703" v="6530" actId="5793"/>
          <ac:spMkLst>
            <pc:docMk/>
            <pc:sldMk cId="1472166204" sldId="298"/>
            <ac:spMk id="4" creationId="{4A9045E3-A913-9466-AA9F-7B8F58F1C90C}"/>
          </ac:spMkLst>
        </pc:spChg>
      </pc:sldChg>
      <pc:sldChg chg="ord">
        <pc:chgData name="Iva Vavic" userId="13a89f61-d74e-4100-9f82-8f9fd7ea3560" providerId="ADAL" clId="{825CA128-0618-4E5C-8A79-09F53B57D53E}" dt="2023-08-20T18:25:52.164" v="7506"/>
        <pc:sldMkLst>
          <pc:docMk/>
          <pc:sldMk cId="1525568896" sldId="427"/>
        </pc:sldMkLst>
      </pc:sldChg>
      <pc:sldChg chg="del">
        <pc:chgData name="Iva Vavic" userId="13a89f61-d74e-4100-9f82-8f9fd7ea3560" providerId="ADAL" clId="{825CA128-0618-4E5C-8A79-09F53B57D53E}" dt="2023-08-20T18:28:02" v="7583" actId="47"/>
        <pc:sldMkLst>
          <pc:docMk/>
          <pc:sldMk cId="2146459956" sldId="428"/>
        </pc:sldMkLst>
      </pc:sldChg>
      <pc:sldChg chg="addSp delSp modSp mod">
        <pc:chgData name="Iva Vavic" userId="13a89f61-d74e-4100-9f82-8f9fd7ea3560" providerId="ADAL" clId="{825CA128-0618-4E5C-8A79-09F53B57D53E}" dt="2023-08-20T09:03:19.712" v="6461" actId="1036"/>
        <pc:sldMkLst>
          <pc:docMk/>
          <pc:sldMk cId="4123397747" sldId="478"/>
        </pc:sldMkLst>
        <pc:spChg chg="add mod">
          <ac:chgData name="Iva Vavic" userId="13a89f61-d74e-4100-9f82-8f9fd7ea3560" providerId="ADAL" clId="{825CA128-0618-4E5C-8A79-09F53B57D53E}" dt="2023-08-20T09:03:19.712" v="6461" actId="1036"/>
          <ac:spMkLst>
            <pc:docMk/>
            <pc:sldMk cId="4123397747" sldId="478"/>
            <ac:spMk id="6" creationId="{26BC28B4-5EA5-E841-FF32-C73367BF8225}"/>
          </ac:spMkLst>
        </pc:spChg>
        <pc:spChg chg="mod">
          <ac:chgData name="Iva Vavic" userId="13a89f61-d74e-4100-9f82-8f9fd7ea3560" providerId="ADAL" clId="{825CA128-0618-4E5C-8A79-09F53B57D53E}" dt="2023-08-19T10:04:07.424" v="3161" actId="20577"/>
          <ac:spMkLst>
            <pc:docMk/>
            <pc:sldMk cId="4123397747" sldId="478"/>
            <ac:spMk id="9" creationId="{B91D76C8-B40B-82DF-A463-7FA49157F0E0}"/>
          </ac:spMkLst>
        </pc:spChg>
        <pc:picChg chg="add mod ord">
          <ac:chgData name="Iva Vavic" userId="13a89f61-d74e-4100-9f82-8f9fd7ea3560" providerId="ADAL" clId="{825CA128-0618-4E5C-8A79-09F53B57D53E}" dt="2023-08-20T09:02:38.301" v="6446" actId="34135"/>
          <ac:picMkLst>
            <pc:docMk/>
            <pc:sldMk cId="4123397747" sldId="478"/>
            <ac:picMk id="5" creationId="{59B12C68-DE37-5D69-FABF-8072A7C754B0}"/>
          </ac:picMkLst>
        </pc:picChg>
        <pc:picChg chg="del mod">
          <ac:chgData name="Iva Vavic" userId="13a89f61-d74e-4100-9f82-8f9fd7ea3560" providerId="ADAL" clId="{825CA128-0618-4E5C-8A79-09F53B57D53E}" dt="2023-08-18T14:15:57.958" v="1" actId="478"/>
          <ac:picMkLst>
            <pc:docMk/>
            <pc:sldMk cId="4123397747" sldId="478"/>
            <ac:picMk id="5" creationId="{EA97162E-B11E-FF5C-1B5D-B5D202D7A2BB}"/>
          </ac:picMkLst>
        </pc:picChg>
      </pc:sldChg>
      <pc:sldChg chg="modSp del mod">
        <pc:chgData name="Iva Vavic" userId="13a89f61-d74e-4100-9f82-8f9fd7ea3560" providerId="ADAL" clId="{825CA128-0618-4E5C-8A79-09F53B57D53E}" dt="2023-08-20T18:27:56.916" v="7582" actId="47"/>
        <pc:sldMkLst>
          <pc:docMk/>
          <pc:sldMk cId="3867528686" sldId="493"/>
        </pc:sldMkLst>
        <pc:spChg chg="mod">
          <ac:chgData name="Iva Vavic" userId="13a89f61-d74e-4100-9f82-8f9fd7ea3560" providerId="ADAL" clId="{825CA128-0618-4E5C-8A79-09F53B57D53E}" dt="2023-08-19T06:51:33.407" v="2768" actId="20577"/>
          <ac:spMkLst>
            <pc:docMk/>
            <pc:sldMk cId="3867528686" sldId="493"/>
            <ac:spMk id="2" creationId="{00000000-0000-0000-0000-000000000000}"/>
          </ac:spMkLst>
        </pc:spChg>
      </pc:sldChg>
      <pc:sldChg chg="del">
        <pc:chgData name="Iva Vavic" userId="13a89f61-d74e-4100-9f82-8f9fd7ea3560" providerId="ADAL" clId="{825CA128-0618-4E5C-8A79-09F53B57D53E}" dt="2023-08-20T18:28:07.205" v="7584" actId="47"/>
        <pc:sldMkLst>
          <pc:docMk/>
          <pc:sldMk cId="762221124" sldId="505"/>
        </pc:sldMkLst>
      </pc:sldChg>
      <pc:sldChg chg="modSp add del mod ord">
        <pc:chgData name="Iva Vavic" userId="13a89f61-d74e-4100-9f82-8f9fd7ea3560" providerId="ADAL" clId="{825CA128-0618-4E5C-8A79-09F53B57D53E}" dt="2023-08-20T18:26:00.231" v="7507" actId="47"/>
        <pc:sldMkLst>
          <pc:docMk/>
          <pc:sldMk cId="3916147130" sldId="509"/>
        </pc:sldMkLst>
        <pc:spChg chg="mod">
          <ac:chgData name="Iva Vavic" userId="13a89f61-d74e-4100-9f82-8f9fd7ea3560" providerId="ADAL" clId="{825CA128-0618-4E5C-8A79-09F53B57D53E}" dt="2023-08-18T14:17:07.968" v="62" actId="20577"/>
          <ac:spMkLst>
            <pc:docMk/>
            <pc:sldMk cId="3916147130" sldId="509"/>
            <ac:spMk id="2" creationId="{00000000-0000-0000-0000-000000000000}"/>
          </ac:spMkLst>
        </pc:spChg>
        <pc:spChg chg="mod">
          <ac:chgData name="Iva Vavic" userId="13a89f61-d74e-4100-9f82-8f9fd7ea3560" providerId="ADAL" clId="{825CA128-0618-4E5C-8A79-09F53B57D53E}" dt="2023-08-19T06:50:34.677" v="2714" actId="404"/>
          <ac:spMkLst>
            <pc:docMk/>
            <pc:sldMk cId="3916147130" sldId="509"/>
            <ac:spMk id="4" creationId="{0D4412E8-AB35-F690-9208-4DDF23F6540E}"/>
          </ac:spMkLst>
        </pc:spChg>
      </pc:sldChg>
      <pc:sldChg chg="modSp add mod">
        <pc:chgData name="Iva Vavic" userId="13a89f61-d74e-4100-9f82-8f9fd7ea3560" providerId="ADAL" clId="{825CA128-0618-4E5C-8A79-09F53B57D53E}" dt="2023-08-18T14:20:26.808" v="1019" actId="20577"/>
        <pc:sldMkLst>
          <pc:docMk/>
          <pc:sldMk cId="416105301" sldId="510"/>
        </pc:sldMkLst>
        <pc:spChg chg="mod">
          <ac:chgData name="Iva Vavic" userId="13a89f61-d74e-4100-9f82-8f9fd7ea3560" providerId="ADAL" clId="{825CA128-0618-4E5C-8A79-09F53B57D53E}" dt="2023-08-18T14:17:51.375" v="138" actId="20577"/>
          <ac:spMkLst>
            <pc:docMk/>
            <pc:sldMk cId="416105301" sldId="510"/>
            <ac:spMk id="2" creationId="{00000000-0000-0000-0000-000000000000}"/>
          </ac:spMkLst>
        </pc:spChg>
        <pc:spChg chg="mod">
          <ac:chgData name="Iva Vavic" userId="13a89f61-d74e-4100-9f82-8f9fd7ea3560" providerId="ADAL" clId="{825CA128-0618-4E5C-8A79-09F53B57D53E}" dt="2023-08-18T14:20:26.808" v="1019" actId="20577"/>
          <ac:spMkLst>
            <pc:docMk/>
            <pc:sldMk cId="416105301" sldId="510"/>
            <ac:spMk id="4" creationId="{0D4412E8-AB35-F690-9208-4DDF23F6540E}"/>
          </ac:spMkLst>
        </pc:spChg>
      </pc:sldChg>
      <pc:sldChg chg="modSp add mod">
        <pc:chgData name="Iva Vavic" userId="13a89f61-d74e-4100-9f82-8f9fd7ea3560" providerId="ADAL" clId="{825CA128-0618-4E5C-8A79-09F53B57D53E}" dt="2023-08-20T18:26:47.057" v="7542" actId="20577"/>
        <pc:sldMkLst>
          <pc:docMk/>
          <pc:sldMk cId="3042995127" sldId="511"/>
        </pc:sldMkLst>
        <pc:spChg chg="mod">
          <ac:chgData name="Iva Vavic" userId="13a89f61-d74e-4100-9f82-8f9fd7ea3560" providerId="ADAL" clId="{825CA128-0618-4E5C-8A79-09F53B57D53E}" dt="2023-08-20T18:26:21.527" v="7533" actId="20577"/>
          <ac:spMkLst>
            <pc:docMk/>
            <pc:sldMk cId="3042995127" sldId="511"/>
            <ac:spMk id="2" creationId="{00000000-0000-0000-0000-000000000000}"/>
          </ac:spMkLst>
        </pc:spChg>
        <pc:spChg chg="mod">
          <ac:chgData name="Iva Vavic" userId="13a89f61-d74e-4100-9f82-8f9fd7ea3560" providerId="ADAL" clId="{825CA128-0618-4E5C-8A79-09F53B57D53E}" dt="2023-08-20T18:26:47.057" v="7542" actId="20577"/>
          <ac:spMkLst>
            <pc:docMk/>
            <pc:sldMk cId="3042995127" sldId="511"/>
            <ac:spMk id="4" creationId="{0D4412E8-AB35-F690-9208-4DDF23F6540E}"/>
          </ac:spMkLst>
        </pc:spChg>
      </pc:sldChg>
      <pc:sldChg chg="modSp add del mod">
        <pc:chgData name="Iva Vavic" userId="13a89f61-d74e-4100-9f82-8f9fd7ea3560" providerId="ADAL" clId="{825CA128-0618-4E5C-8A79-09F53B57D53E}" dt="2023-08-20T18:26:51.324" v="7543" actId="47"/>
        <pc:sldMkLst>
          <pc:docMk/>
          <pc:sldMk cId="1592701190" sldId="512"/>
        </pc:sldMkLst>
        <pc:spChg chg="mod">
          <ac:chgData name="Iva Vavic" userId="13a89f61-d74e-4100-9f82-8f9fd7ea3560" providerId="ADAL" clId="{825CA128-0618-4E5C-8A79-09F53B57D53E}" dt="2023-08-19T20:11:50.882" v="3663" actId="20577"/>
          <ac:spMkLst>
            <pc:docMk/>
            <pc:sldMk cId="1592701190" sldId="512"/>
            <ac:spMk id="2" creationId="{00000000-0000-0000-0000-000000000000}"/>
          </ac:spMkLst>
        </pc:spChg>
        <pc:spChg chg="mod">
          <ac:chgData name="Iva Vavic" userId="13a89f61-d74e-4100-9f82-8f9fd7ea3560" providerId="ADAL" clId="{825CA128-0618-4E5C-8A79-09F53B57D53E}" dt="2023-08-19T20:39:13.942" v="6340" actId="20577"/>
          <ac:spMkLst>
            <pc:docMk/>
            <pc:sldMk cId="1592701190" sldId="512"/>
            <ac:spMk id="4" creationId="{0D4412E8-AB35-F690-9208-4DDF23F6540E}"/>
          </ac:spMkLst>
        </pc:spChg>
      </pc:sldChg>
      <pc:sldChg chg="modSp add mod">
        <pc:chgData name="Iva Vavic" userId="13a89f61-d74e-4100-9f82-8f9fd7ea3560" providerId="ADAL" clId="{825CA128-0618-4E5C-8A79-09F53B57D53E}" dt="2023-08-20T18:27:50.683" v="7581" actId="20577"/>
        <pc:sldMkLst>
          <pc:docMk/>
          <pc:sldMk cId="1945753224" sldId="512"/>
        </pc:sldMkLst>
        <pc:spChg chg="mod">
          <ac:chgData name="Iva Vavic" userId="13a89f61-d74e-4100-9f82-8f9fd7ea3560" providerId="ADAL" clId="{825CA128-0618-4E5C-8A79-09F53B57D53E}" dt="2023-08-20T18:27:50.683" v="7581" actId="20577"/>
          <ac:spMkLst>
            <pc:docMk/>
            <pc:sldMk cId="1945753224" sldId="512"/>
            <ac:spMk id="2" creationId="{00000000-0000-0000-0000-000000000000}"/>
          </ac:spMkLst>
        </pc:spChg>
      </pc:sldChg>
      <pc:sldChg chg="modSp add del mod">
        <pc:chgData name="Iva Vavic" userId="13a89f61-d74e-4100-9f82-8f9fd7ea3560" providerId="ADAL" clId="{825CA128-0618-4E5C-8A79-09F53B57D53E}" dt="2023-08-20T18:26:54.666" v="7545" actId="47"/>
        <pc:sldMkLst>
          <pc:docMk/>
          <pc:sldMk cId="988493497" sldId="513"/>
        </pc:sldMkLst>
        <pc:spChg chg="mod">
          <ac:chgData name="Iva Vavic" userId="13a89f61-d74e-4100-9f82-8f9fd7ea3560" providerId="ADAL" clId="{825CA128-0618-4E5C-8A79-09F53B57D53E}" dt="2023-08-19T20:15:31.710" v="4453" actId="20577"/>
          <ac:spMkLst>
            <pc:docMk/>
            <pc:sldMk cId="988493497" sldId="513"/>
            <ac:spMk id="2" creationId="{00000000-0000-0000-0000-000000000000}"/>
          </ac:spMkLst>
        </pc:spChg>
        <pc:spChg chg="mod">
          <ac:chgData name="Iva Vavic" userId="13a89f61-d74e-4100-9f82-8f9fd7ea3560" providerId="ADAL" clId="{825CA128-0618-4E5C-8A79-09F53B57D53E}" dt="2023-08-19T20:19:49.739" v="5165" actId="20577"/>
          <ac:spMkLst>
            <pc:docMk/>
            <pc:sldMk cId="988493497" sldId="513"/>
            <ac:spMk id="4" creationId="{0D4412E8-AB35-F690-9208-4DDF23F6540E}"/>
          </ac:spMkLst>
        </pc:spChg>
      </pc:sldChg>
      <pc:sldChg chg="modSp add del mod">
        <pc:chgData name="Iva Vavic" userId="13a89f61-d74e-4100-9f82-8f9fd7ea3560" providerId="ADAL" clId="{825CA128-0618-4E5C-8A79-09F53B57D53E}" dt="2023-08-20T18:26:52.409" v="7544" actId="47"/>
        <pc:sldMkLst>
          <pc:docMk/>
          <pc:sldMk cId="2174471872" sldId="514"/>
        </pc:sldMkLst>
        <pc:spChg chg="mod">
          <ac:chgData name="Iva Vavic" userId="13a89f61-d74e-4100-9f82-8f9fd7ea3560" providerId="ADAL" clId="{825CA128-0618-4E5C-8A79-09F53B57D53E}" dt="2023-08-20T18:08:22.352" v="7504" actId="20577"/>
          <ac:spMkLst>
            <pc:docMk/>
            <pc:sldMk cId="2174471872" sldId="514"/>
            <ac:spMk id="4" creationId="{0D4412E8-AB35-F690-9208-4DDF23F6540E}"/>
          </ac:spMkLst>
        </pc:spChg>
      </pc:sldChg>
      <pc:sldChg chg="new del">
        <pc:chgData name="Iva Vavic" userId="13a89f61-d74e-4100-9f82-8f9fd7ea3560" providerId="ADAL" clId="{825CA128-0618-4E5C-8A79-09F53B57D53E}" dt="2023-08-19T20:30:02.563" v="5718" actId="680"/>
        <pc:sldMkLst>
          <pc:docMk/>
          <pc:sldMk cId="2909854933" sldId="514"/>
        </pc:sldMkLst>
      </pc:sldChg>
    </pc:docChg>
  </pc:docChgLst>
  <pc:docChgLst>
    <pc:chgData name="Iva Vavic" userId="13a89f61-d74e-4100-9f82-8f9fd7ea3560" providerId="ADAL" clId="{225475C2-A5FE-4EB3-A802-20A23CBDA110}"/>
    <pc:docChg chg="undo custSel addSld delSld modSld">
      <pc:chgData name="Iva Vavic" userId="13a89f61-d74e-4100-9f82-8f9fd7ea3560" providerId="ADAL" clId="{225475C2-A5FE-4EB3-A802-20A23CBDA110}" dt="2023-07-24T10:03:39.438" v="760" actId="1037"/>
      <pc:docMkLst>
        <pc:docMk/>
      </pc:docMkLst>
      <pc:sldChg chg="modSp mod">
        <pc:chgData name="Iva Vavic" userId="13a89f61-d74e-4100-9f82-8f9fd7ea3560" providerId="ADAL" clId="{225475C2-A5FE-4EB3-A802-20A23CBDA110}" dt="2023-07-24T07:56:45.284" v="1" actId="34135"/>
        <pc:sldMkLst>
          <pc:docMk/>
          <pc:sldMk cId="4123397747" sldId="478"/>
        </pc:sldMkLst>
        <pc:spChg chg="mod">
          <ac:chgData name="Iva Vavic" userId="13a89f61-d74e-4100-9f82-8f9fd7ea3560" providerId="ADAL" clId="{225475C2-A5FE-4EB3-A802-20A23CBDA110}" dt="2023-07-24T07:56:29.045" v="0" actId="207"/>
          <ac:spMkLst>
            <pc:docMk/>
            <pc:sldMk cId="4123397747" sldId="478"/>
            <ac:spMk id="4" creationId="{72948FF9-1354-170F-B3C9-D06DC0C04430}"/>
          </ac:spMkLst>
        </pc:spChg>
        <pc:picChg chg="mod">
          <ac:chgData name="Iva Vavic" userId="13a89f61-d74e-4100-9f82-8f9fd7ea3560" providerId="ADAL" clId="{225475C2-A5FE-4EB3-A802-20A23CBDA110}" dt="2023-07-24T07:56:45.284" v="1" actId="34135"/>
          <ac:picMkLst>
            <pc:docMk/>
            <pc:sldMk cId="4123397747" sldId="478"/>
            <ac:picMk id="5" creationId="{048400CB-4AA9-D55F-37E6-429D03E09D28}"/>
          </ac:picMkLst>
        </pc:picChg>
      </pc:sldChg>
      <pc:sldChg chg="addSp delSp modSp mod">
        <pc:chgData name="Iva Vavic" userId="13a89f61-d74e-4100-9f82-8f9fd7ea3560" providerId="ADAL" clId="{225475C2-A5FE-4EB3-A802-20A23CBDA110}" dt="2023-07-24T09:52:57.560" v="338" actId="1036"/>
        <pc:sldMkLst>
          <pc:docMk/>
          <pc:sldMk cId="2406908715" sldId="496"/>
        </pc:sldMkLst>
        <pc:spChg chg="mod">
          <ac:chgData name="Iva Vavic" userId="13a89f61-d74e-4100-9f82-8f9fd7ea3560" providerId="ADAL" clId="{225475C2-A5FE-4EB3-A802-20A23CBDA110}" dt="2023-07-24T07:57:01.271" v="5" actId="20577"/>
          <ac:spMkLst>
            <pc:docMk/>
            <pc:sldMk cId="2406908715" sldId="496"/>
            <ac:spMk id="2" creationId="{00000000-0000-0000-0000-000000000000}"/>
          </ac:spMkLst>
        </pc:spChg>
        <pc:spChg chg="del">
          <ac:chgData name="Iva Vavic" userId="13a89f61-d74e-4100-9f82-8f9fd7ea3560" providerId="ADAL" clId="{225475C2-A5FE-4EB3-A802-20A23CBDA110}" dt="2023-07-24T07:57:05.923" v="6" actId="478"/>
          <ac:spMkLst>
            <pc:docMk/>
            <pc:sldMk cId="2406908715" sldId="496"/>
            <ac:spMk id="19" creationId="{627D6B6E-8531-1C1D-944A-D9A1428FF8C1}"/>
          </ac:spMkLst>
        </pc:spChg>
        <pc:spChg chg="add mod">
          <ac:chgData name="Iva Vavic" userId="13a89f61-d74e-4100-9f82-8f9fd7ea3560" providerId="ADAL" clId="{225475C2-A5FE-4EB3-A802-20A23CBDA110}" dt="2023-07-24T09:51:55.278" v="276" actId="113"/>
          <ac:spMkLst>
            <pc:docMk/>
            <pc:sldMk cId="2406908715" sldId="496"/>
            <ac:spMk id="24" creationId="{04A9C11E-F3C3-EA84-0714-2381702D4E02}"/>
          </ac:spMkLst>
        </pc:spChg>
        <pc:spChg chg="add mod">
          <ac:chgData name="Iva Vavic" userId="13a89f61-d74e-4100-9f82-8f9fd7ea3560" providerId="ADAL" clId="{225475C2-A5FE-4EB3-A802-20A23CBDA110}" dt="2023-07-24T09:52:03.862" v="277" actId="113"/>
          <ac:spMkLst>
            <pc:docMk/>
            <pc:sldMk cId="2406908715" sldId="496"/>
            <ac:spMk id="25" creationId="{AB75D1E7-C543-847F-2B8C-FC2F9456CA2D}"/>
          </ac:spMkLst>
        </pc:spChg>
        <pc:spChg chg="add mod">
          <ac:chgData name="Iva Vavic" userId="13a89f61-d74e-4100-9f82-8f9fd7ea3560" providerId="ADAL" clId="{225475C2-A5FE-4EB3-A802-20A23CBDA110}" dt="2023-07-24T09:52:23.338" v="280" actId="20577"/>
          <ac:spMkLst>
            <pc:docMk/>
            <pc:sldMk cId="2406908715" sldId="496"/>
            <ac:spMk id="26" creationId="{B498D431-45AE-D02D-F418-828F7703634B}"/>
          </ac:spMkLst>
        </pc:spChg>
        <pc:spChg chg="add mod">
          <ac:chgData name="Iva Vavic" userId="13a89f61-d74e-4100-9f82-8f9fd7ea3560" providerId="ADAL" clId="{225475C2-A5FE-4EB3-A802-20A23CBDA110}" dt="2023-07-24T09:52:57.560" v="338" actId="1036"/>
          <ac:spMkLst>
            <pc:docMk/>
            <pc:sldMk cId="2406908715" sldId="496"/>
            <ac:spMk id="27" creationId="{A30A2C49-5ED3-4393-B53B-CA2DB6677821}"/>
          </ac:spMkLst>
        </pc:spChg>
        <pc:picChg chg="add del mod">
          <ac:chgData name="Iva Vavic" userId="13a89f61-d74e-4100-9f82-8f9fd7ea3560" providerId="ADAL" clId="{225475C2-A5FE-4EB3-A802-20A23CBDA110}" dt="2023-07-24T09:45:30.324" v="64" actId="478"/>
          <ac:picMkLst>
            <pc:docMk/>
            <pc:sldMk cId="2406908715" sldId="496"/>
            <ac:picMk id="4" creationId="{90B45382-F99F-8FEB-F4F9-7543E379E5EB}"/>
          </ac:picMkLst>
        </pc:picChg>
        <pc:picChg chg="del">
          <ac:chgData name="Iva Vavic" userId="13a89f61-d74e-4100-9f82-8f9fd7ea3560" providerId="ADAL" clId="{225475C2-A5FE-4EB3-A802-20A23CBDA110}" dt="2023-07-24T07:57:10.943" v="9" actId="478"/>
          <ac:picMkLst>
            <pc:docMk/>
            <pc:sldMk cId="2406908715" sldId="496"/>
            <ac:picMk id="6" creationId="{DBD86228-F0FB-899D-FCFC-259A8611A712}"/>
          </ac:picMkLst>
        </pc:picChg>
        <pc:picChg chg="add mod ord">
          <ac:chgData name="Iva Vavic" userId="13a89f61-d74e-4100-9f82-8f9fd7ea3560" providerId="ADAL" clId="{225475C2-A5FE-4EB3-A802-20A23CBDA110}" dt="2023-07-24T09:50:47.102" v="179" actId="1076"/>
          <ac:picMkLst>
            <pc:docMk/>
            <pc:sldMk cId="2406908715" sldId="496"/>
            <ac:picMk id="9" creationId="{D6DF737A-3F47-16B7-8FEF-990F72BE01E7}"/>
          </ac:picMkLst>
        </pc:picChg>
        <pc:picChg chg="del">
          <ac:chgData name="Iva Vavic" userId="13a89f61-d74e-4100-9f82-8f9fd7ea3560" providerId="ADAL" clId="{225475C2-A5FE-4EB3-A802-20A23CBDA110}" dt="2023-07-24T07:57:09.965" v="8" actId="478"/>
          <ac:picMkLst>
            <pc:docMk/>
            <pc:sldMk cId="2406908715" sldId="496"/>
            <ac:picMk id="12" creationId="{7580BEE7-129A-DD29-DF6E-9C347DB0A97D}"/>
          </ac:picMkLst>
        </pc:picChg>
        <pc:picChg chg="add mod ord">
          <ac:chgData name="Iva Vavic" userId="13a89f61-d74e-4100-9f82-8f9fd7ea3560" providerId="ADAL" clId="{225475C2-A5FE-4EB3-A802-20A23CBDA110}" dt="2023-07-24T09:50:38.569" v="178" actId="1037"/>
          <ac:picMkLst>
            <pc:docMk/>
            <pc:sldMk cId="2406908715" sldId="496"/>
            <ac:picMk id="13" creationId="{174808F6-D49A-2422-FFC4-4AD8F880E424}"/>
          </ac:picMkLst>
        </pc:picChg>
        <pc:picChg chg="del">
          <ac:chgData name="Iva Vavic" userId="13a89f61-d74e-4100-9f82-8f9fd7ea3560" providerId="ADAL" clId="{225475C2-A5FE-4EB3-A802-20A23CBDA110}" dt="2023-07-24T07:57:11.278" v="10" actId="478"/>
          <ac:picMkLst>
            <pc:docMk/>
            <pc:sldMk cId="2406908715" sldId="496"/>
            <ac:picMk id="14" creationId="{1650EC1F-7F23-65C2-9054-9CA37E40D636}"/>
          </ac:picMkLst>
        </pc:picChg>
        <pc:picChg chg="add mod ord">
          <ac:chgData name="Iva Vavic" userId="13a89f61-d74e-4100-9f82-8f9fd7ea3560" providerId="ADAL" clId="{225475C2-A5FE-4EB3-A802-20A23CBDA110}" dt="2023-07-24T09:50:27.564" v="170" actId="1076"/>
          <ac:picMkLst>
            <pc:docMk/>
            <pc:sldMk cId="2406908715" sldId="496"/>
            <ac:picMk id="17" creationId="{2CC76F85-0CFC-47DC-0589-0F26624F4886}"/>
          </ac:picMkLst>
        </pc:picChg>
        <pc:picChg chg="del">
          <ac:chgData name="Iva Vavic" userId="13a89f61-d74e-4100-9f82-8f9fd7ea3560" providerId="ADAL" clId="{225475C2-A5FE-4EB3-A802-20A23CBDA110}" dt="2023-07-24T07:57:08.943" v="7" actId="478"/>
          <ac:picMkLst>
            <pc:docMk/>
            <pc:sldMk cId="2406908715" sldId="496"/>
            <ac:picMk id="18" creationId="{DB023EB5-E7D2-3157-E125-05ABA49D4057}"/>
          </ac:picMkLst>
        </pc:picChg>
        <pc:picChg chg="add del mod ord">
          <ac:chgData name="Iva Vavic" userId="13a89f61-d74e-4100-9f82-8f9fd7ea3560" providerId="ADAL" clId="{225475C2-A5FE-4EB3-A802-20A23CBDA110}" dt="2023-07-24T09:48:31.547" v="82" actId="478"/>
          <ac:picMkLst>
            <pc:docMk/>
            <pc:sldMk cId="2406908715" sldId="496"/>
            <ac:picMk id="21" creationId="{DD5F291F-9FBF-EC6F-DC88-BBBD3F53091B}"/>
          </ac:picMkLst>
        </pc:picChg>
        <pc:picChg chg="add mod ord">
          <ac:chgData name="Iva Vavic" userId="13a89f61-d74e-4100-9f82-8f9fd7ea3560" providerId="ADAL" clId="{225475C2-A5FE-4EB3-A802-20A23CBDA110}" dt="2023-07-24T09:50:57.936" v="243" actId="1036"/>
          <ac:picMkLst>
            <pc:docMk/>
            <pc:sldMk cId="2406908715" sldId="496"/>
            <ac:picMk id="23" creationId="{971CD904-9584-6687-55EF-2337CF4C4154}"/>
          </ac:picMkLst>
        </pc:picChg>
      </pc:sldChg>
      <pc:sldChg chg="modSp mod setBg">
        <pc:chgData name="Iva Vavic" userId="13a89f61-d74e-4100-9f82-8f9fd7ea3560" providerId="ADAL" clId="{225475C2-A5FE-4EB3-A802-20A23CBDA110}" dt="2023-07-24T08:01:46.503" v="58" actId="1035"/>
        <pc:sldMkLst>
          <pc:docMk/>
          <pc:sldMk cId="762221124" sldId="505"/>
        </pc:sldMkLst>
        <pc:spChg chg="mod">
          <ac:chgData name="Iva Vavic" userId="13a89f61-d74e-4100-9f82-8f9fd7ea3560" providerId="ADAL" clId="{225475C2-A5FE-4EB3-A802-20A23CBDA110}" dt="2023-07-24T08:01:46.503" v="58" actId="1035"/>
          <ac:spMkLst>
            <pc:docMk/>
            <pc:sldMk cId="762221124" sldId="505"/>
            <ac:spMk id="2" creationId="{00000000-0000-0000-0000-000000000000}"/>
          </ac:spMkLst>
        </pc:spChg>
        <pc:spChg chg="mod">
          <ac:chgData name="Iva Vavic" userId="13a89f61-d74e-4100-9f82-8f9fd7ea3560" providerId="ADAL" clId="{225475C2-A5FE-4EB3-A802-20A23CBDA110}" dt="2023-07-24T08:01:46.503" v="58" actId="1035"/>
          <ac:spMkLst>
            <pc:docMk/>
            <pc:sldMk cId="762221124" sldId="505"/>
            <ac:spMk id="4" creationId="{0358C8EA-4B56-3B6C-1D4A-067809BDFC95}"/>
          </ac:spMkLst>
        </pc:spChg>
      </pc:sldChg>
      <pc:sldChg chg="modSp add del mod">
        <pc:chgData name="Iva Vavic" userId="13a89f61-d74e-4100-9f82-8f9fd7ea3560" providerId="ADAL" clId="{225475C2-A5FE-4EB3-A802-20A23CBDA110}" dt="2023-07-24T09:53:15.353" v="341" actId="47"/>
        <pc:sldMkLst>
          <pc:docMk/>
          <pc:sldMk cId="1153335124" sldId="507"/>
        </pc:sldMkLst>
        <pc:picChg chg="mod">
          <ac:chgData name="Iva Vavic" userId="13a89f61-d74e-4100-9f82-8f9fd7ea3560" providerId="ADAL" clId="{225475C2-A5FE-4EB3-A802-20A23CBDA110}" dt="2023-07-24T09:48:25.127" v="81" actId="1076"/>
          <ac:picMkLst>
            <pc:docMk/>
            <pc:sldMk cId="1153335124" sldId="507"/>
            <ac:picMk id="23" creationId="{971CD904-9584-6687-55EF-2337CF4C4154}"/>
          </ac:picMkLst>
        </pc:picChg>
      </pc:sldChg>
      <pc:sldChg chg="addSp delSp modSp add mod">
        <pc:chgData name="Iva Vavic" userId="13a89f61-d74e-4100-9f82-8f9fd7ea3560" providerId="ADAL" clId="{225475C2-A5FE-4EB3-A802-20A23CBDA110}" dt="2023-07-24T10:03:39.438" v="760" actId="1037"/>
        <pc:sldMkLst>
          <pc:docMk/>
          <pc:sldMk cId="3352217038" sldId="507"/>
        </pc:sldMkLst>
        <pc:spChg chg="del">
          <ac:chgData name="Iva Vavic" userId="13a89f61-d74e-4100-9f82-8f9fd7ea3560" providerId="ADAL" clId="{225475C2-A5FE-4EB3-A802-20A23CBDA110}" dt="2023-07-24T09:59:11.110" v="356" actId="478"/>
          <ac:spMkLst>
            <pc:docMk/>
            <pc:sldMk cId="3352217038" sldId="507"/>
            <ac:spMk id="24" creationId="{04A9C11E-F3C3-EA84-0714-2381702D4E02}"/>
          </ac:spMkLst>
        </pc:spChg>
        <pc:spChg chg="del">
          <ac:chgData name="Iva Vavic" userId="13a89f61-d74e-4100-9f82-8f9fd7ea3560" providerId="ADAL" clId="{225475C2-A5FE-4EB3-A802-20A23CBDA110}" dt="2023-07-24T10:00:32.835" v="455" actId="478"/>
          <ac:spMkLst>
            <pc:docMk/>
            <pc:sldMk cId="3352217038" sldId="507"/>
            <ac:spMk id="25" creationId="{AB75D1E7-C543-847F-2B8C-FC2F9456CA2D}"/>
          </ac:spMkLst>
        </pc:spChg>
        <pc:spChg chg="mod ord">
          <ac:chgData name="Iva Vavic" userId="13a89f61-d74e-4100-9f82-8f9fd7ea3560" providerId="ADAL" clId="{225475C2-A5FE-4EB3-A802-20A23CBDA110}" dt="2023-07-24T10:00:47.966" v="474" actId="1076"/>
          <ac:spMkLst>
            <pc:docMk/>
            <pc:sldMk cId="3352217038" sldId="507"/>
            <ac:spMk id="26" creationId="{B498D431-45AE-D02D-F418-828F7703634B}"/>
          </ac:spMkLst>
        </pc:spChg>
        <pc:spChg chg="mod">
          <ac:chgData name="Iva Vavic" userId="13a89f61-d74e-4100-9f82-8f9fd7ea3560" providerId="ADAL" clId="{225475C2-A5FE-4EB3-A802-20A23CBDA110}" dt="2023-07-24T10:00:43.445" v="473" actId="14100"/>
          <ac:spMkLst>
            <pc:docMk/>
            <pc:sldMk cId="3352217038" sldId="507"/>
            <ac:spMk id="27" creationId="{A30A2C49-5ED3-4393-B53B-CA2DB6677821}"/>
          </ac:spMkLst>
        </pc:spChg>
        <pc:picChg chg="add mod">
          <ac:chgData name="Iva Vavic" userId="13a89f61-d74e-4100-9f82-8f9fd7ea3560" providerId="ADAL" clId="{225475C2-A5FE-4EB3-A802-20A23CBDA110}" dt="2023-07-24T09:58:46.181" v="355" actId="1076"/>
          <ac:picMkLst>
            <pc:docMk/>
            <pc:sldMk cId="3352217038" sldId="507"/>
            <ac:picMk id="4" creationId="{FFE896D8-C0ED-FCF5-F9D0-19952BC4B45C}"/>
          </ac:picMkLst>
        </pc:picChg>
        <pc:picChg chg="mod">
          <ac:chgData name="Iva Vavic" userId="13a89f61-d74e-4100-9f82-8f9fd7ea3560" providerId="ADAL" clId="{225475C2-A5FE-4EB3-A802-20A23CBDA110}" dt="2023-07-24T09:58:37.748" v="353" actId="1076"/>
          <ac:picMkLst>
            <pc:docMk/>
            <pc:sldMk cId="3352217038" sldId="507"/>
            <ac:picMk id="7" creationId="{E1445697-D6F3-B5D1-1BDD-3A479F922B94}"/>
          </ac:picMkLst>
        </pc:picChg>
        <pc:picChg chg="add mod">
          <ac:chgData name="Iva Vavic" userId="13a89f61-d74e-4100-9f82-8f9fd7ea3560" providerId="ADAL" clId="{225475C2-A5FE-4EB3-A802-20A23CBDA110}" dt="2023-07-24T09:59:56.867" v="433" actId="1038"/>
          <ac:picMkLst>
            <pc:docMk/>
            <pc:sldMk cId="3352217038" sldId="507"/>
            <ac:picMk id="8" creationId="{17CBAD0A-0D61-3BEF-2794-5E4D9AEBBA07}"/>
          </ac:picMkLst>
        </pc:picChg>
        <pc:picChg chg="del">
          <ac:chgData name="Iva Vavic" userId="13a89f61-d74e-4100-9f82-8f9fd7ea3560" providerId="ADAL" clId="{225475C2-A5FE-4EB3-A802-20A23CBDA110}" dt="2023-07-24T09:59:47.485" v="362" actId="478"/>
          <ac:picMkLst>
            <pc:docMk/>
            <pc:sldMk cId="3352217038" sldId="507"/>
            <ac:picMk id="9" creationId="{D6DF737A-3F47-16B7-8FEF-990F72BE01E7}"/>
          </ac:picMkLst>
        </pc:picChg>
        <pc:picChg chg="add mod ord">
          <ac:chgData name="Iva Vavic" userId="13a89f61-d74e-4100-9f82-8f9fd7ea3560" providerId="ADAL" clId="{225475C2-A5FE-4EB3-A802-20A23CBDA110}" dt="2023-07-24T10:03:08.679" v="646" actId="1037"/>
          <ac:picMkLst>
            <pc:docMk/>
            <pc:sldMk cId="3352217038" sldId="507"/>
            <ac:picMk id="12" creationId="{135F9940-DBA3-E293-B668-30C5E4783177}"/>
          </ac:picMkLst>
        </pc:picChg>
        <pc:picChg chg="del">
          <ac:chgData name="Iva Vavic" userId="13a89f61-d74e-4100-9f82-8f9fd7ea3560" providerId="ADAL" clId="{225475C2-A5FE-4EB3-A802-20A23CBDA110}" dt="2023-07-24T09:53:56.976" v="343" actId="478"/>
          <ac:picMkLst>
            <pc:docMk/>
            <pc:sldMk cId="3352217038" sldId="507"/>
            <ac:picMk id="13" creationId="{174808F6-D49A-2422-FFC4-4AD8F880E424}"/>
          </ac:picMkLst>
        </pc:picChg>
        <pc:picChg chg="add mod">
          <ac:chgData name="Iva Vavic" userId="13a89f61-d74e-4100-9f82-8f9fd7ea3560" providerId="ADAL" clId="{225475C2-A5FE-4EB3-A802-20A23CBDA110}" dt="2023-07-24T10:03:39.438" v="760" actId="1037"/>
          <ac:picMkLst>
            <pc:docMk/>
            <pc:sldMk cId="3352217038" sldId="507"/>
            <ac:picMk id="14" creationId="{97E961DF-8129-B04C-F5DF-215C16901DF1}"/>
          </ac:picMkLst>
        </pc:picChg>
        <pc:picChg chg="del">
          <ac:chgData name="Iva Vavic" userId="13a89f61-d74e-4100-9f82-8f9fd7ea3560" providerId="ADAL" clId="{225475C2-A5FE-4EB3-A802-20A23CBDA110}" dt="2023-07-24T10:00:30.723" v="454" actId="478"/>
          <ac:picMkLst>
            <pc:docMk/>
            <pc:sldMk cId="3352217038" sldId="507"/>
            <ac:picMk id="17" creationId="{2CC76F85-0CFC-47DC-0589-0F26624F4886}"/>
          </ac:picMkLst>
        </pc:picChg>
        <pc:picChg chg="del">
          <ac:chgData name="Iva Vavic" userId="13a89f61-d74e-4100-9f82-8f9fd7ea3560" providerId="ADAL" clId="{225475C2-A5FE-4EB3-A802-20A23CBDA110}" dt="2023-07-24T10:00:28.264" v="453" actId="478"/>
          <ac:picMkLst>
            <pc:docMk/>
            <pc:sldMk cId="3352217038" sldId="507"/>
            <ac:picMk id="23" creationId="{971CD904-9584-6687-55EF-2337CF4C4154}"/>
          </ac:picMkLst>
        </pc:picChg>
      </pc:sldChg>
      <pc:sldChg chg="add del">
        <pc:chgData name="Iva Vavic" userId="13a89f61-d74e-4100-9f82-8f9fd7ea3560" providerId="ADAL" clId="{225475C2-A5FE-4EB3-A802-20A23CBDA110}" dt="2023-07-24T09:53:10.270" v="340" actId="47"/>
        <pc:sldMkLst>
          <pc:docMk/>
          <pc:sldMk cId="792210652" sldId="508"/>
        </pc:sldMkLst>
      </pc:sldChg>
    </pc:docChg>
  </pc:docChgLst>
  <pc:docChgLst>
    <pc:chgData name="Iva Vavic" userId="13a89f61-d74e-4100-9f82-8f9fd7ea3560" providerId="ADAL" clId="{4F1927BE-D2FB-4D19-A59B-6DFCEDBDE0F7}"/>
    <pc:docChg chg="undo redo custSel addSld delSld modSld sldOrd">
      <pc:chgData name="Iva Vavic" userId="13a89f61-d74e-4100-9f82-8f9fd7ea3560" providerId="ADAL" clId="{4F1927BE-D2FB-4D19-A59B-6DFCEDBDE0F7}" dt="2023-10-02T10:51:40.911" v="3989" actId="1076"/>
      <pc:docMkLst>
        <pc:docMk/>
      </pc:docMkLst>
      <pc:sldChg chg="modSp mod setBg">
        <pc:chgData name="Iva Vavic" userId="13a89f61-d74e-4100-9f82-8f9fd7ea3560" providerId="ADAL" clId="{4F1927BE-D2FB-4D19-A59B-6DFCEDBDE0F7}" dt="2023-10-01T11:28:21.010" v="348" actId="313"/>
        <pc:sldMkLst>
          <pc:docMk/>
          <pc:sldMk cId="1472166204" sldId="298"/>
        </pc:sldMkLst>
        <pc:spChg chg="mod">
          <ac:chgData name="Iva Vavic" userId="13a89f61-d74e-4100-9f82-8f9fd7ea3560" providerId="ADAL" clId="{4F1927BE-D2FB-4D19-A59B-6DFCEDBDE0F7}" dt="2023-10-01T11:28:21.010" v="348" actId="313"/>
          <ac:spMkLst>
            <pc:docMk/>
            <pc:sldMk cId="1472166204" sldId="298"/>
            <ac:spMk id="4" creationId="{4A9045E3-A913-9466-AA9F-7B8F58F1C90C}"/>
          </ac:spMkLst>
        </pc:spChg>
      </pc:sldChg>
      <pc:sldChg chg="addSp delSp modSp mod">
        <pc:chgData name="Iva Vavic" userId="13a89f61-d74e-4100-9f82-8f9fd7ea3560" providerId="ADAL" clId="{4F1927BE-D2FB-4D19-A59B-6DFCEDBDE0F7}" dt="2023-10-02T10:16:16.803" v="3631" actId="20577"/>
        <pc:sldMkLst>
          <pc:docMk/>
          <pc:sldMk cId="1525568896" sldId="427"/>
        </pc:sldMkLst>
        <pc:spChg chg="del">
          <ac:chgData name="Iva Vavic" userId="13a89f61-d74e-4100-9f82-8f9fd7ea3560" providerId="ADAL" clId="{4F1927BE-D2FB-4D19-A59B-6DFCEDBDE0F7}" dt="2023-10-01T12:37:57.777" v="402" actId="478"/>
          <ac:spMkLst>
            <pc:docMk/>
            <pc:sldMk cId="1525568896" sldId="427"/>
            <ac:spMk id="15" creationId="{AF18885C-59DE-DC9B-B6E2-CC9EEF3CC241}"/>
          </ac:spMkLst>
        </pc:spChg>
        <pc:spChg chg="add mod">
          <ac:chgData name="Iva Vavic" userId="13a89f61-d74e-4100-9f82-8f9fd7ea3560" providerId="ADAL" clId="{4F1927BE-D2FB-4D19-A59B-6DFCEDBDE0F7}" dt="2023-10-02T10:16:16.803" v="3631" actId="20577"/>
          <ac:spMkLst>
            <pc:docMk/>
            <pc:sldMk cId="1525568896" sldId="427"/>
            <ac:spMk id="18" creationId="{215CC3C9-95F8-A3BD-4A52-605F826F144A}"/>
          </ac:spMkLst>
        </pc:spChg>
        <pc:spChg chg="add mod">
          <ac:chgData name="Iva Vavic" userId="13a89f61-d74e-4100-9f82-8f9fd7ea3560" providerId="ADAL" clId="{4F1927BE-D2FB-4D19-A59B-6DFCEDBDE0F7}" dt="2023-10-01T12:58:03.893" v="520" actId="1076"/>
          <ac:spMkLst>
            <pc:docMk/>
            <pc:sldMk cId="1525568896" sldId="427"/>
            <ac:spMk id="21" creationId="{AA9D3287-A1A3-B91A-2FE3-1FBAA839AB75}"/>
          </ac:spMkLst>
        </pc:spChg>
        <pc:picChg chg="del">
          <ac:chgData name="Iva Vavic" userId="13a89f61-d74e-4100-9f82-8f9fd7ea3560" providerId="ADAL" clId="{4F1927BE-D2FB-4D19-A59B-6DFCEDBDE0F7}" dt="2023-10-01T12:30:25.678" v="383" actId="478"/>
          <ac:picMkLst>
            <pc:docMk/>
            <pc:sldMk cId="1525568896" sldId="427"/>
            <ac:picMk id="4" creationId="{88181024-C88E-45AB-2AF9-558F48E569A4}"/>
          </ac:picMkLst>
        </pc:picChg>
        <pc:picChg chg="add mod ord">
          <ac:chgData name="Iva Vavic" userId="13a89f61-d74e-4100-9f82-8f9fd7ea3560" providerId="ADAL" clId="{4F1927BE-D2FB-4D19-A59B-6DFCEDBDE0F7}" dt="2023-10-01T12:32:40.989" v="401" actId="14100"/>
          <ac:picMkLst>
            <pc:docMk/>
            <pc:sldMk cId="1525568896" sldId="427"/>
            <ac:picMk id="6" creationId="{4E34B59D-0EB1-6C2C-8847-1C097F6A75B4}"/>
          </ac:picMkLst>
        </pc:picChg>
        <pc:picChg chg="del">
          <ac:chgData name="Iva Vavic" userId="13a89f61-d74e-4100-9f82-8f9fd7ea3560" providerId="ADAL" clId="{4F1927BE-D2FB-4D19-A59B-6DFCEDBDE0F7}" dt="2023-10-01T12:30:52.047" v="388" actId="478"/>
          <ac:picMkLst>
            <pc:docMk/>
            <pc:sldMk cId="1525568896" sldId="427"/>
            <ac:picMk id="8" creationId="{9E296004-5546-B758-9CE2-111C3C7659AC}"/>
          </ac:picMkLst>
        </pc:picChg>
        <pc:picChg chg="add mod ord modCrop">
          <ac:chgData name="Iva Vavic" userId="13a89f61-d74e-4100-9f82-8f9fd7ea3560" providerId="ADAL" clId="{4F1927BE-D2FB-4D19-A59B-6DFCEDBDE0F7}" dt="2023-10-01T12:32:35.180" v="399" actId="167"/>
          <ac:picMkLst>
            <pc:docMk/>
            <pc:sldMk cId="1525568896" sldId="427"/>
            <ac:picMk id="10" creationId="{34DBC81D-8109-2B45-D12C-2F8DDE9157C1}"/>
          </ac:picMkLst>
        </pc:picChg>
        <pc:picChg chg="add del mod ord">
          <ac:chgData name="Iva Vavic" userId="13a89f61-d74e-4100-9f82-8f9fd7ea3560" providerId="ADAL" clId="{4F1927BE-D2FB-4D19-A59B-6DFCEDBDE0F7}" dt="2023-10-01T12:50:41.347" v="451" actId="22"/>
          <ac:picMkLst>
            <pc:docMk/>
            <pc:sldMk cId="1525568896" sldId="427"/>
            <ac:picMk id="13" creationId="{80046410-5981-1868-0345-AC80A20C3178}"/>
          </ac:picMkLst>
        </pc:picChg>
        <pc:picChg chg="add del mod ord">
          <ac:chgData name="Iva Vavic" userId="13a89f61-d74e-4100-9f82-8f9fd7ea3560" providerId="ADAL" clId="{4F1927BE-D2FB-4D19-A59B-6DFCEDBDE0F7}" dt="2023-10-01T12:50:39.070" v="444" actId="22"/>
          <ac:picMkLst>
            <pc:docMk/>
            <pc:sldMk cId="1525568896" sldId="427"/>
            <ac:picMk id="16" creationId="{15B5893F-92AA-974D-9D14-208CBAE761F3}"/>
          </ac:picMkLst>
        </pc:picChg>
        <pc:picChg chg="del">
          <ac:chgData name="Iva Vavic" userId="13a89f61-d74e-4100-9f82-8f9fd7ea3560" providerId="ADAL" clId="{4F1927BE-D2FB-4D19-A59B-6DFCEDBDE0F7}" dt="2023-10-01T12:37:59.748" v="403" actId="478"/>
          <ac:picMkLst>
            <pc:docMk/>
            <pc:sldMk cId="1525568896" sldId="427"/>
            <ac:picMk id="17" creationId="{69B8203E-7392-EC29-15C3-E7D29EB9A2CC}"/>
          </ac:picMkLst>
        </pc:picChg>
        <pc:picChg chg="add mod ord">
          <ac:chgData name="Iva Vavic" userId="13a89f61-d74e-4100-9f82-8f9fd7ea3560" providerId="ADAL" clId="{4F1927BE-D2FB-4D19-A59B-6DFCEDBDE0F7}" dt="2023-10-01T12:53:20.512" v="458" actId="1076"/>
          <ac:picMkLst>
            <pc:docMk/>
            <pc:sldMk cId="1525568896" sldId="427"/>
            <ac:picMk id="20" creationId="{0B1F398A-DB5C-E9CD-8591-1222E654F09A}"/>
          </ac:picMkLst>
        </pc:picChg>
      </pc:sldChg>
      <pc:sldChg chg="del">
        <pc:chgData name="Iva Vavic" userId="13a89f61-d74e-4100-9f82-8f9fd7ea3560" providerId="ADAL" clId="{4F1927BE-D2FB-4D19-A59B-6DFCEDBDE0F7}" dt="2023-10-01T19:19:52.751" v="1695" actId="47"/>
        <pc:sldMkLst>
          <pc:docMk/>
          <pc:sldMk cId="3947112671" sldId="459"/>
        </pc:sldMkLst>
      </pc:sldChg>
      <pc:sldChg chg="addSp delSp modSp add mod ord">
        <pc:chgData name="Iva Vavic" userId="13a89f61-d74e-4100-9f82-8f9fd7ea3560" providerId="ADAL" clId="{4F1927BE-D2FB-4D19-A59B-6DFCEDBDE0F7}" dt="2023-10-01T20:38:36.788" v="2006" actId="22"/>
        <pc:sldMkLst>
          <pc:docMk/>
          <pc:sldMk cId="3937283596" sldId="466"/>
        </pc:sldMkLst>
        <pc:spChg chg="add mod">
          <ac:chgData name="Iva Vavic" userId="13a89f61-d74e-4100-9f82-8f9fd7ea3560" providerId="ADAL" clId="{4F1927BE-D2FB-4D19-A59B-6DFCEDBDE0F7}" dt="2023-10-01T20:29:10.666" v="1859" actId="20577"/>
          <ac:spMkLst>
            <pc:docMk/>
            <pc:sldMk cId="3937283596" sldId="466"/>
            <ac:spMk id="2" creationId="{A7C6D65D-93D6-18B1-61B5-A5DD48CBD76E}"/>
          </ac:spMkLst>
        </pc:spChg>
        <pc:spChg chg="add mod">
          <ac:chgData name="Iva Vavic" userId="13a89f61-d74e-4100-9f82-8f9fd7ea3560" providerId="ADAL" clId="{4F1927BE-D2FB-4D19-A59B-6DFCEDBDE0F7}" dt="2023-10-01T20:29:36.147" v="1885" actId="20577"/>
          <ac:spMkLst>
            <pc:docMk/>
            <pc:sldMk cId="3937283596" sldId="466"/>
            <ac:spMk id="3" creationId="{1D4F5CE9-F9DF-EBF8-2718-603F9813E53E}"/>
          </ac:spMkLst>
        </pc:spChg>
        <pc:spChg chg="add mod">
          <ac:chgData name="Iva Vavic" userId="13a89f61-d74e-4100-9f82-8f9fd7ea3560" providerId="ADAL" clId="{4F1927BE-D2FB-4D19-A59B-6DFCEDBDE0F7}" dt="2023-10-01T20:29:48.646" v="1900" actId="20577"/>
          <ac:spMkLst>
            <pc:docMk/>
            <pc:sldMk cId="3937283596" sldId="466"/>
            <ac:spMk id="4" creationId="{9A0BD48D-76C8-B422-B308-F1B0F0BDA1EB}"/>
          </ac:spMkLst>
        </pc:spChg>
        <pc:spChg chg="add mod">
          <ac:chgData name="Iva Vavic" userId="13a89f61-d74e-4100-9f82-8f9fd7ea3560" providerId="ADAL" clId="{4F1927BE-D2FB-4D19-A59B-6DFCEDBDE0F7}" dt="2023-10-01T20:30:00.958" v="1914" actId="14100"/>
          <ac:spMkLst>
            <pc:docMk/>
            <pc:sldMk cId="3937283596" sldId="466"/>
            <ac:spMk id="6" creationId="{695F140F-C5D0-10F9-08C8-E9CB910C004C}"/>
          </ac:spMkLst>
        </pc:spChg>
        <pc:spChg chg="mod">
          <ac:chgData name="Iva Vavic" userId="13a89f61-d74e-4100-9f82-8f9fd7ea3560" providerId="ADAL" clId="{4F1927BE-D2FB-4D19-A59B-6DFCEDBDE0F7}" dt="2023-10-01T18:40:50.478" v="1332" actId="20577"/>
          <ac:spMkLst>
            <pc:docMk/>
            <pc:sldMk cId="3937283596" sldId="466"/>
            <ac:spMk id="9" creationId="{9EC901BA-C53E-61AC-9C04-94E6BDEBDD88}"/>
          </ac:spMkLst>
        </pc:spChg>
        <pc:spChg chg="mod">
          <ac:chgData name="Iva Vavic" userId="13a89f61-d74e-4100-9f82-8f9fd7ea3560" providerId="ADAL" clId="{4F1927BE-D2FB-4D19-A59B-6DFCEDBDE0F7}" dt="2023-10-01T20:22:37.613" v="1794" actId="1076"/>
          <ac:spMkLst>
            <pc:docMk/>
            <pc:sldMk cId="3937283596" sldId="466"/>
            <ac:spMk id="14" creationId="{81F34145-FDD6-6E4F-4A6A-79C37580D3B3}"/>
          </ac:spMkLst>
        </pc:spChg>
        <pc:spChg chg="mod">
          <ac:chgData name="Iva Vavic" userId="13a89f61-d74e-4100-9f82-8f9fd7ea3560" providerId="ADAL" clId="{4F1927BE-D2FB-4D19-A59B-6DFCEDBDE0F7}" dt="2023-10-01T20:22:52.682" v="1797" actId="1076"/>
          <ac:spMkLst>
            <pc:docMk/>
            <pc:sldMk cId="3937283596" sldId="466"/>
            <ac:spMk id="15" creationId="{9B11EDE4-6555-0B0F-6890-80BE2A7330C4}"/>
          </ac:spMkLst>
        </pc:spChg>
        <pc:spChg chg="mod">
          <ac:chgData name="Iva Vavic" userId="13a89f61-d74e-4100-9f82-8f9fd7ea3560" providerId="ADAL" clId="{4F1927BE-D2FB-4D19-A59B-6DFCEDBDE0F7}" dt="2023-10-01T19:52:28.592" v="1786" actId="20577"/>
          <ac:spMkLst>
            <pc:docMk/>
            <pc:sldMk cId="3937283596" sldId="466"/>
            <ac:spMk id="16" creationId="{A6CA852E-7978-C7B3-B4A5-E12BCF48B837}"/>
          </ac:spMkLst>
        </pc:spChg>
        <pc:spChg chg="mod">
          <ac:chgData name="Iva Vavic" userId="13a89f61-d74e-4100-9f82-8f9fd7ea3560" providerId="ADAL" clId="{4F1927BE-D2FB-4D19-A59B-6DFCEDBDE0F7}" dt="2023-10-01T20:23:34.195" v="1804" actId="1076"/>
          <ac:spMkLst>
            <pc:docMk/>
            <pc:sldMk cId="3937283596" sldId="466"/>
            <ac:spMk id="17" creationId="{4EF758E7-1673-112E-38F3-6B71B7A397A7}"/>
          </ac:spMkLst>
        </pc:spChg>
        <pc:spChg chg="mod">
          <ac:chgData name="Iva Vavic" userId="13a89f61-d74e-4100-9f82-8f9fd7ea3560" providerId="ADAL" clId="{4F1927BE-D2FB-4D19-A59B-6DFCEDBDE0F7}" dt="2023-10-01T19:36:52.460" v="1782" actId="20577"/>
          <ac:spMkLst>
            <pc:docMk/>
            <pc:sldMk cId="3937283596" sldId="466"/>
            <ac:spMk id="20" creationId="{B8DBABBF-F8DD-FC4A-CBA4-EFFE91553B9B}"/>
          </ac:spMkLst>
        </pc:spChg>
        <pc:picChg chg="add del">
          <ac:chgData name="Iva Vavic" userId="13a89f61-d74e-4100-9f82-8f9fd7ea3560" providerId="ADAL" clId="{4F1927BE-D2FB-4D19-A59B-6DFCEDBDE0F7}" dt="2023-10-01T20:38:36.788" v="2006" actId="22"/>
          <ac:picMkLst>
            <pc:docMk/>
            <pc:sldMk cId="3937283596" sldId="466"/>
            <ac:picMk id="10" creationId="{2BB6E2DF-E402-F7E6-F94D-EF2C2F03A4BD}"/>
          </ac:picMkLst>
        </pc:picChg>
      </pc:sldChg>
      <pc:sldChg chg="addSp delSp modSp mod">
        <pc:chgData name="Iva Vavic" userId="13a89f61-d74e-4100-9f82-8f9fd7ea3560" providerId="ADAL" clId="{4F1927BE-D2FB-4D19-A59B-6DFCEDBDE0F7}" dt="2023-10-01T10:08:43.908" v="24" actId="14100"/>
        <pc:sldMkLst>
          <pc:docMk/>
          <pc:sldMk cId="4123397747" sldId="478"/>
        </pc:sldMkLst>
        <pc:spChg chg="del">
          <ac:chgData name="Iva Vavic" userId="13a89f61-d74e-4100-9f82-8f9fd7ea3560" providerId="ADAL" clId="{4F1927BE-D2FB-4D19-A59B-6DFCEDBDE0F7}" dt="2023-10-01T10:04:29.130" v="2" actId="478"/>
          <ac:spMkLst>
            <pc:docMk/>
            <pc:sldMk cId="4123397747" sldId="478"/>
            <ac:spMk id="6" creationId="{26BC28B4-5EA5-E841-FF32-C73367BF8225}"/>
          </ac:spMkLst>
        </pc:spChg>
        <pc:spChg chg="mod">
          <ac:chgData name="Iva Vavic" userId="13a89f61-d74e-4100-9f82-8f9fd7ea3560" providerId="ADAL" clId="{4F1927BE-D2FB-4D19-A59B-6DFCEDBDE0F7}" dt="2023-10-01T10:04:40.103" v="12" actId="20577"/>
          <ac:spMkLst>
            <pc:docMk/>
            <pc:sldMk cId="4123397747" sldId="478"/>
            <ac:spMk id="9" creationId="{B91D76C8-B40B-82DF-A463-7FA49157F0E0}"/>
          </ac:spMkLst>
        </pc:spChg>
        <pc:picChg chg="del mod">
          <ac:chgData name="Iva Vavic" userId="13a89f61-d74e-4100-9f82-8f9fd7ea3560" providerId="ADAL" clId="{4F1927BE-D2FB-4D19-A59B-6DFCEDBDE0F7}" dt="2023-10-01T10:04:26.628" v="1" actId="478"/>
          <ac:picMkLst>
            <pc:docMk/>
            <pc:sldMk cId="4123397747" sldId="478"/>
            <ac:picMk id="5" creationId="{59B12C68-DE37-5D69-FABF-8072A7C754B0}"/>
          </ac:picMkLst>
        </pc:picChg>
        <pc:picChg chg="add mod ord">
          <ac:chgData name="Iva Vavic" userId="13a89f61-d74e-4100-9f82-8f9fd7ea3560" providerId="ADAL" clId="{4F1927BE-D2FB-4D19-A59B-6DFCEDBDE0F7}" dt="2023-10-01T10:08:43.908" v="24" actId="14100"/>
          <ac:picMkLst>
            <pc:docMk/>
            <pc:sldMk cId="4123397747" sldId="478"/>
            <ac:picMk id="10" creationId="{55FAAA06-0667-2EBE-5D6A-53CF153523F1}"/>
          </ac:picMkLst>
        </pc:picChg>
      </pc:sldChg>
      <pc:sldChg chg="add ord">
        <pc:chgData name="Iva Vavic" userId="13a89f61-d74e-4100-9f82-8f9fd7ea3560" providerId="ADAL" clId="{4F1927BE-D2FB-4D19-A59B-6DFCEDBDE0F7}" dt="2023-10-01T14:12:17.469" v="744"/>
        <pc:sldMkLst>
          <pc:docMk/>
          <pc:sldMk cId="4270458635" sldId="495"/>
        </pc:sldMkLst>
      </pc:sldChg>
      <pc:sldChg chg="del">
        <pc:chgData name="Iva Vavic" userId="13a89f61-d74e-4100-9f82-8f9fd7ea3560" providerId="ADAL" clId="{4F1927BE-D2FB-4D19-A59B-6DFCEDBDE0F7}" dt="2023-10-01T11:29:05.747" v="359" actId="47"/>
        <pc:sldMkLst>
          <pc:docMk/>
          <pc:sldMk cId="1962070225" sldId="506"/>
        </pc:sldMkLst>
      </pc:sldChg>
      <pc:sldChg chg="add">
        <pc:chgData name="Iva Vavic" userId="13a89f61-d74e-4100-9f82-8f9fd7ea3560" providerId="ADAL" clId="{4F1927BE-D2FB-4D19-A59B-6DFCEDBDE0F7}" dt="2023-10-01T14:11:40.976" v="742"/>
        <pc:sldMkLst>
          <pc:docMk/>
          <pc:sldMk cId="2706544429" sldId="508"/>
        </pc:sldMkLst>
      </pc:sldChg>
      <pc:sldChg chg="addSp delSp modSp add del mod setBg">
        <pc:chgData name="Iva Vavic" userId="13a89f61-d74e-4100-9f82-8f9fd7ea3560" providerId="ADAL" clId="{4F1927BE-D2FB-4D19-A59B-6DFCEDBDE0F7}" dt="2023-10-02T09:36:25.264" v="3566" actId="207"/>
        <pc:sldMkLst>
          <pc:docMk/>
          <pc:sldMk cId="3042995127" sldId="511"/>
        </pc:sldMkLst>
        <pc:spChg chg="del mod">
          <ac:chgData name="Iva Vavic" userId="13a89f61-d74e-4100-9f82-8f9fd7ea3560" providerId="ADAL" clId="{4F1927BE-D2FB-4D19-A59B-6DFCEDBDE0F7}" dt="2023-10-01T16:59:57.224" v="925" actId="478"/>
          <ac:spMkLst>
            <pc:docMk/>
            <pc:sldMk cId="3042995127" sldId="511"/>
            <ac:spMk id="2" creationId="{00000000-0000-0000-0000-000000000000}"/>
          </ac:spMkLst>
        </pc:spChg>
        <pc:spChg chg="del">
          <ac:chgData name="Iva Vavic" userId="13a89f61-d74e-4100-9f82-8f9fd7ea3560" providerId="ADAL" clId="{4F1927BE-D2FB-4D19-A59B-6DFCEDBDE0F7}" dt="2023-10-01T16:58:00.870" v="921" actId="478"/>
          <ac:spMkLst>
            <pc:docMk/>
            <pc:sldMk cId="3042995127" sldId="511"/>
            <ac:spMk id="5" creationId="{00000000-0000-0000-0000-000000000000}"/>
          </ac:spMkLst>
        </pc:spChg>
        <pc:spChg chg="add mod">
          <ac:chgData name="Iva Vavic" userId="13a89f61-d74e-4100-9f82-8f9fd7ea3560" providerId="ADAL" clId="{4F1927BE-D2FB-4D19-A59B-6DFCEDBDE0F7}" dt="2023-10-02T09:36:25.264" v="3566" actId="207"/>
          <ac:spMkLst>
            <pc:docMk/>
            <pc:sldMk cId="3042995127" sldId="511"/>
            <ac:spMk id="8" creationId="{E8DDFFD2-094F-E174-507D-2801B4CA0B86}"/>
          </ac:spMkLst>
        </pc:spChg>
        <pc:spChg chg="add del mod">
          <ac:chgData name="Iva Vavic" userId="13a89f61-d74e-4100-9f82-8f9fd7ea3560" providerId="ADAL" clId="{4F1927BE-D2FB-4D19-A59B-6DFCEDBDE0F7}" dt="2023-10-01T17:01:54.172" v="1044" actId="478"/>
          <ac:spMkLst>
            <pc:docMk/>
            <pc:sldMk cId="3042995127" sldId="511"/>
            <ac:spMk id="9" creationId="{F6B3307E-39C3-943B-AE38-5AEE19B8D628}"/>
          </ac:spMkLst>
        </pc:spChg>
        <pc:spChg chg="add del mod">
          <ac:chgData name="Iva Vavic" userId="13a89f61-d74e-4100-9f82-8f9fd7ea3560" providerId="ADAL" clId="{4F1927BE-D2FB-4D19-A59B-6DFCEDBDE0F7}" dt="2023-10-01T17:01:55.599" v="1045" actId="478"/>
          <ac:spMkLst>
            <pc:docMk/>
            <pc:sldMk cId="3042995127" sldId="511"/>
            <ac:spMk id="10" creationId="{9A44E21C-2483-2FC2-4D98-3B48B647BA37}"/>
          </ac:spMkLst>
        </pc:spChg>
        <pc:spChg chg="del">
          <ac:chgData name="Iva Vavic" userId="13a89f61-d74e-4100-9f82-8f9fd7ea3560" providerId="ADAL" clId="{4F1927BE-D2FB-4D19-A59B-6DFCEDBDE0F7}" dt="2023-10-01T16:58:02.608" v="922" actId="478"/>
          <ac:spMkLst>
            <pc:docMk/>
            <pc:sldMk cId="3042995127" sldId="511"/>
            <ac:spMk id="11" creationId="{B9A405BE-86FE-41C4-BBC5-8F19D4E3FF9A}"/>
          </ac:spMkLst>
        </pc:spChg>
        <pc:picChg chg="add del mod ord">
          <ac:chgData name="Iva Vavic" userId="13a89f61-d74e-4100-9f82-8f9fd7ea3560" providerId="ADAL" clId="{4F1927BE-D2FB-4D19-A59B-6DFCEDBDE0F7}" dt="2023-10-01T16:55:59.760" v="868" actId="478"/>
          <ac:picMkLst>
            <pc:docMk/>
            <pc:sldMk cId="3042995127" sldId="511"/>
            <ac:picMk id="6" creationId="{C1F28C41-E4F0-F265-8F46-60AE6318C577}"/>
          </ac:picMkLst>
        </pc:picChg>
        <pc:picChg chg="del">
          <ac:chgData name="Iva Vavic" userId="13a89f61-d74e-4100-9f82-8f9fd7ea3560" providerId="ADAL" clId="{4F1927BE-D2FB-4D19-A59B-6DFCEDBDE0F7}" dt="2023-10-01T11:28:40.515" v="349" actId="478"/>
          <ac:picMkLst>
            <pc:docMk/>
            <pc:sldMk cId="3042995127" sldId="511"/>
            <ac:picMk id="14" creationId="{0868BBA8-DC42-6AAC-019D-74DB2DAA722E}"/>
          </ac:picMkLst>
        </pc:picChg>
      </pc:sldChg>
      <pc:sldChg chg="del">
        <pc:chgData name="Iva Vavic" userId="13a89f61-d74e-4100-9f82-8f9fd7ea3560" providerId="ADAL" clId="{4F1927BE-D2FB-4D19-A59B-6DFCEDBDE0F7}" dt="2023-10-01T11:28:46.739" v="351" actId="47"/>
        <pc:sldMkLst>
          <pc:docMk/>
          <pc:sldMk cId="1151907123" sldId="513"/>
        </pc:sldMkLst>
      </pc:sldChg>
      <pc:sldChg chg="del">
        <pc:chgData name="Iva Vavic" userId="13a89f61-d74e-4100-9f82-8f9fd7ea3560" providerId="ADAL" clId="{4F1927BE-D2FB-4D19-A59B-6DFCEDBDE0F7}" dt="2023-10-01T11:28:47.766" v="352" actId="47"/>
        <pc:sldMkLst>
          <pc:docMk/>
          <pc:sldMk cId="3217193334" sldId="514"/>
        </pc:sldMkLst>
      </pc:sldChg>
      <pc:sldChg chg="del">
        <pc:chgData name="Iva Vavic" userId="13a89f61-d74e-4100-9f82-8f9fd7ea3560" providerId="ADAL" clId="{4F1927BE-D2FB-4D19-A59B-6DFCEDBDE0F7}" dt="2023-10-01T11:28:50.273" v="353" actId="47"/>
        <pc:sldMkLst>
          <pc:docMk/>
          <pc:sldMk cId="389748872" sldId="515"/>
        </pc:sldMkLst>
      </pc:sldChg>
      <pc:sldChg chg="del">
        <pc:chgData name="Iva Vavic" userId="13a89f61-d74e-4100-9f82-8f9fd7ea3560" providerId="ADAL" clId="{4F1927BE-D2FB-4D19-A59B-6DFCEDBDE0F7}" dt="2023-10-01T11:28:54.365" v="357" actId="47"/>
        <pc:sldMkLst>
          <pc:docMk/>
          <pc:sldMk cId="3628366189" sldId="516"/>
        </pc:sldMkLst>
      </pc:sldChg>
      <pc:sldChg chg="del">
        <pc:chgData name="Iva Vavic" userId="13a89f61-d74e-4100-9f82-8f9fd7ea3560" providerId="ADAL" clId="{4F1927BE-D2FB-4D19-A59B-6DFCEDBDE0F7}" dt="2023-10-01T11:29:03.174" v="358" actId="47"/>
        <pc:sldMkLst>
          <pc:docMk/>
          <pc:sldMk cId="2802029884" sldId="517"/>
        </pc:sldMkLst>
      </pc:sldChg>
      <pc:sldChg chg="del">
        <pc:chgData name="Iva Vavic" userId="13a89f61-d74e-4100-9f82-8f9fd7ea3560" providerId="ADAL" clId="{4F1927BE-D2FB-4D19-A59B-6DFCEDBDE0F7}" dt="2023-10-01T11:28:51.593" v="354" actId="47"/>
        <pc:sldMkLst>
          <pc:docMk/>
          <pc:sldMk cId="2480270426" sldId="518"/>
        </pc:sldMkLst>
      </pc:sldChg>
      <pc:sldChg chg="del">
        <pc:chgData name="Iva Vavic" userId="13a89f61-d74e-4100-9f82-8f9fd7ea3560" providerId="ADAL" clId="{4F1927BE-D2FB-4D19-A59B-6DFCEDBDE0F7}" dt="2023-10-01T11:28:52.244" v="355" actId="47"/>
        <pc:sldMkLst>
          <pc:docMk/>
          <pc:sldMk cId="3516131575" sldId="520"/>
        </pc:sldMkLst>
      </pc:sldChg>
      <pc:sldChg chg="del">
        <pc:chgData name="Iva Vavic" userId="13a89f61-d74e-4100-9f82-8f9fd7ea3560" providerId="ADAL" clId="{4F1927BE-D2FB-4D19-A59B-6DFCEDBDE0F7}" dt="2023-10-01T11:28:52.970" v="356" actId="47"/>
        <pc:sldMkLst>
          <pc:docMk/>
          <pc:sldMk cId="1441751256" sldId="521"/>
        </pc:sldMkLst>
      </pc:sldChg>
      <pc:sldChg chg="del">
        <pc:chgData name="Iva Vavic" userId="13a89f61-d74e-4100-9f82-8f9fd7ea3560" providerId="ADAL" clId="{4F1927BE-D2FB-4D19-A59B-6DFCEDBDE0F7}" dt="2023-10-01T11:29:06.751" v="360" actId="47"/>
        <pc:sldMkLst>
          <pc:docMk/>
          <pc:sldMk cId="409194732" sldId="523"/>
        </pc:sldMkLst>
      </pc:sldChg>
      <pc:sldChg chg="del">
        <pc:chgData name="Iva Vavic" userId="13a89f61-d74e-4100-9f82-8f9fd7ea3560" providerId="ADAL" clId="{4F1927BE-D2FB-4D19-A59B-6DFCEDBDE0F7}" dt="2023-10-01T11:29:07.586" v="361" actId="47"/>
        <pc:sldMkLst>
          <pc:docMk/>
          <pc:sldMk cId="2365655188" sldId="524"/>
        </pc:sldMkLst>
      </pc:sldChg>
      <pc:sldChg chg="del">
        <pc:chgData name="Iva Vavic" userId="13a89f61-d74e-4100-9f82-8f9fd7ea3560" providerId="ADAL" clId="{4F1927BE-D2FB-4D19-A59B-6DFCEDBDE0F7}" dt="2023-10-01T11:29:08.593" v="362" actId="47"/>
        <pc:sldMkLst>
          <pc:docMk/>
          <pc:sldMk cId="841739859" sldId="525"/>
        </pc:sldMkLst>
      </pc:sldChg>
      <pc:sldChg chg="del">
        <pc:chgData name="Iva Vavic" userId="13a89f61-d74e-4100-9f82-8f9fd7ea3560" providerId="ADAL" clId="{4F1927BE-D2FB-4D19-A59B-6DFCEDBDE0F7}" dt="2023-10-01T11:29:09.595" v="363" actId="47"/>
        <pc:sldMkLst>
          <pc:docMk/>
          <pc:sldMk cId="292788224" sldId="526"/>
        </pc:sldMkLst>
      </pc:sldChg>
      <pc:sldChg chg="del">
        <pc:chgData name="Iva Vavic" userId="13a89f61-d74e-4100-9f82-8f9fd7ea3560" providerId="ADAL" clId="{4F1927BE-D2FB-4D19-A59B-6DFCEDBDE0F7}" dt="2023-10-01T11:29:10.584" v="364" actId="47"/>
        <pc:sldMkLst>
          <pc:docMk/>
          <pc:sldMk cId="3701410642" sldId="527"/>
        </pc:sldMkLst>
      </pc:sldChg>
      <pc:sldChg chg="del">
        <pc:chgData name="Iva Vavic" userId="13a89f61-d74e-4100-9f82-8f9fd7ea3560" providerId="ADAL" clId="{4F1927BE-D2FB-4D19-A59B-6DFCEDBDE0F7}" dt="2023-10-01T11:29:12.293" v="365" actId="47"/>
        <pc:sldMkLst>
          <pc:docMk/>
          <pc:sldMk cId="2432974197" sldId="528"/>
        </pc:sldMkLst>
      </pc:sldChg>
      <pc:sldChg chg="del">
        <pc:chgData name="Iva Vavic" userId="13a89f61-d74e-4100-9f82-8f9fd7ea3560" providerId="ADAL" clId="{4F1927BE-D2FB-4D19-A59B-6DFCEDBDE0F7}" dt="2023-10-01T11:29:13.120" v="366" actId="47"/>
        <pc:sldMkLst>
          <pc:docMk/>
          <pc:sldMk cId="2852720280" sldId="529"/>
        </pc:sldMkLst>
      </pc:sldChg>
      <pc:sldChg chg="del">
        <pc:chgData name="Iva Vavic" userId="13a89f61-d74e-4100-9f82-8f9fd7ea3560" providerId="ADAL" clId="{4F1927BE-D2FB-4D19-A59B-6DFCEDBDE0F7}" dt="2023-10-01T11:29:13.906" v="367" actId="47"/>
        <pc:sldMkLst>
          <pc:docMk/>
          <pc:sldMk cId="3749761372" sldId="530"/>
        </pc:sldMkLst>
      </pc:sldChg>
      <pc:sldChg chg="del">
        <pc:chgData name="Iva Vavic" userId="13a89f61-d74e-4100-9f82-8f9fd7ea3560" providerId="ADAL" clId="{4F1927BE-D2FB-4D19-A59B-6DFCEDBDE0F7}" dt="2023-10-01T11:29:15.155" v="368" actId="47"/>
        <pc:sldMkLst>
          <pc:docMk/>
          <pc:sldMk cId="2107997775" sldId="531"/>
        </pc:sldMkLst>
      </pc:sldChg>
      <pc:sldChg chg="del">
        <pc:chgData name="Iva Vavic" userId="13a89f61-d74e-4100-9f82-8f9fd7ea3560" providerId="ADAL" clId="{4F1927BE-D2FB-4D19-A59B-6DFCEDBDE0F7}" dt="2023-10-01T11:29:15.953" v="369" actId="47"/>
        <pc:sldMkLst>
          <pc:docMk/>
          <pc:sldMk cId="2249536884" sldId="532"/>
        </pc:sldMkLst>
      </pc:sldChg>
      <pc:sldChg chg="del">
        <pc:chgData name="Iva Vavic" userId="13a89f61-d74e-4100-9f82-8f9fd7ea3560" providerId="ADAL" clId="{4F1927BE-D2FB-4D19-A59B-6DFCEDBDE0F7}" dt="2023-10-01T11:29:16.762" v="370" actId="47"/>
        <pc:sldMkLst>
          <pc:docMk/>
          <pc:sldMk cId="1708477143" sldId="533"/>
        </pc:sldMkLst>
      </pc:sldChg>
      <pc:sldChg chg="del">
        <pc:chgData name="Iva Vavic" userId="13a89f61-d74e-4100-9f82-8f9fd7ea3560" providerId="ADAL" clId="{4F1927BE-D2FB-4D19-A59B-6DFCEDBDE0F7}" dt="2023-10-01T11:29:17.645" v="371" actId="47"/>
        <pc:sldMkLst>
          <pc:docMk/>
          <pc:sldMk cId="2150276897" sldId="534"/>
        </pc:sldMkLst>
      </pc:sldChg>
      <pc:sldChg chg="del">
        <pc:chgData name="Iva Vavic" userId="13a89f61-d74e-4100-9f82-8f9fd7ea3560" providerId="ADAL" clId="{4F1927BE-D2FB-4D19-A59B-6DFCEDBDE0F7}" dt="2023-10-01T11:29:18.482" v="372" actId="47"/>
        <pc:sldMkLst>
          <pc:docMk/>
          <pc:sldMk cId="3354144110" sldId="535"/>
        </pc:sldMkLst>
      </pc:sldChg>
      <pc:sldChg chg="del">
        <pc:chgData name="Iva Vavic" userId="13a89f61-d74e-4100-9f82-8f9fd7ea3560" providerId="ADAL" clId="{4F1927BE-D2FB-4D19-A59B-6DFCEDBDE0F7}" dt="2023-10-01T11:29:20.524" v="374" actId="47"/>
        <pc:sldMkLst>
          <pc:docMk/>
          <pc:sldMk cId="2787945558" sldId="536"/>
        </pc:sldMkLst>
      </pc:sldChg>
      <pc:sldChg chg="del">
        <pc:chgData name="Iva Vavic" userId="13a89f61-d74e-4100-9f82-8f9fd7ea3560" providerId="ADAL" clId="{4F1927BE-D2FB-4D19-A59B-6DFCEDBDE0F7}" dt="2023-10-01T11:29:19.344" v="373" actId="47"/>
        <pc:sldMkLst>
          <pc:docMk/>
          <pc:sldMk cId="3558285899" sldId="537"/>
        </pc:sldMkLst>
      </pc:sldChg>
      <pc:sldChg chg="addSp delSp modSp add del mod">
        <pc:chgData name="Iva Vavic" userId="13a89f61-d74e-4100-9f82-8f9fd7ea3560" providerId="ADAL" clId="{4F1927BE-D2FB-4D19-A59B-6DFCEDBDE0F7}" dt="2023-10-02T10:36:43.644" v="3672" actId="47"/>
        <pc:sldMkLst>
          <pc:docMk/>
          <pc:sldMk cId="1654453295" sldId="538"/>
        </pc:sldMkLst>
        <pc:spChg chg="add mod">
          <ac:chgData name="Iva Vavic" userId="13a89f61-d74e-4100-9f82-8f9fd7ea3560" providerId="ADAL" clId="{4F1927BE-D2FB-4D19-A59B-6DFCEDBDE0F7}" dt="2023-10-01T10:44:39.754" v="172" actId="20577"/>
          <ac:spMkLst>
            <pc:docMk/>
            <pc:sldMk cId="1654453295" sldId="538"/>
            <ac:spMk id="9" creationId="{4F610625-48CB-9989-4F9F-CF326102A0DF}"/>
          </ac:spMkLst>
        </pc:spChg>
        <pc:spChg chg="add mod">
          <ac:chgData name="Iva Vavic" userId="13a89f61-d74e-4100-9f82-8f9fd7ea3560" providerId="ADAL" clId="{4F1927BE-D2FB-4D19-A59B-6DFCEDBDE0F7}" dt="2023-10-01T14:05:39.654" v="617" actId="1076"/>
          <ac:spMkLst>
            <pc:docMk/>
            <pc:sldMk cId="1654453295" sldId="538"/>
            <ac:spMk id="10" creationId="{6801A78D-6E3B-96C6-B8A3-A83EE8C0900F}"/>
          </ac:spMkLst>
        </pc:spChg>
        <pc:spChg chg="add mod">
          <ac:chgData name="Iva Vavic" userId="13a89f61-d74e-4100-9f82-8f9fd7ea3560" providerId="ADAL" clId="{4F1927BE-D2FB-4D19-A59B-6DFCEDBDE0F7}" dt="2023-10-01T14:06:00.956" v="670" actId="20577"/>
          <ac:spMkLst>
            <pc:docMk/>
            <pc:sldMk cId="1654453295" sldId="538"/>
            <ac:spMk id="12" creationId="{FF906678-49C7-5A1C-229C-996EC17C4311}"/>
          </ac:spMkLst>
        </pc:spChg>
        <pc:spChg chg="mod">
          <ac:chgData name="Iva Vavic" userId="13a89f61-d74e-4100-9f82-8f9fd7ea3560" providerId="ADAL" clId="{4F1927BE-D2FB-4D19-A59B-6DFCEDBDE0F7}" dt="2023-10-01T10:43:11.144" v="89" actId="20577"/>
          <ac:spMkLst>
            <pc:docMk/>
            <pc:sldMk cId="1654453295" sldId="538"/>
            <ac:spMk id="15" creationId="{AF18885C-59DE-DC9B-B6E2-CC9EEF3CC241}"/>
          </ac:spMkLst>
        </pc:spChg>
        <pc:picChg chg="del">
          <ac:chgData name="Iva Vavic" userId="13a89f61-d74e-4100-9f82-8f9fd7ea3560" providerId="ADAL" clId="{4F1927BE-D2FB-4D19-A59B-6DFCEDBDE0F7}" dt="2023-10-01T10:23:59.208" v="26" actId="478"/>
          <ac:picMkLst>
            <pc:docMk/>
            <pc:sldMk cId="1654453295" sldId="538"/>
            <ac:picMk id="4" creationId="{88181024-C88E-45AB-2AF9-558F48E569A4}"/>
          </ac:picMkLst>
        </pc:picChg>
        <pc:picChg chg="add mod">
          <ac:chgData name="Iva Vavic" userId="13a89f61-d74e-4100-9f82-8f9fd7ea3560" providerId="ADAL" clId="{4F1927BE-D2FB-4D19-A59B-6DFCEDBDE0F7}" dt="2023-10-01T10:44:09.242" v="96" actId="14100"/>
          <ac:picMkLst>
            <pc:docMk/>
            <pc:sldMk cId="1654453295" sldId="538"/>
            <ac:picMk id="6" creationId="{771E96EA-BFEC-BF49-B3EE-2C0D3A22855A}"/>
          </ac:picMkLst>
        </pc:picChg>
        <pc:picChg chg="del">
          <ac:chgData name="Iva Vavic" userId="13a89f61-d74e-4100-9f82-8f9fd7ea3560" providerId="ADAL" clId="{4F1927BE-D2FB-4D19-A59B-6DFCEDBDE0F7}" dt="2023-10-01T10:23:59.842" v="27" actId="478"/>
          <ac:picMkLst>
            <pc:docMk/>
            <pc:sldMk cId="1654453295" sldId="538"/>
            <ac:picMk id="8" creationId="{9E296004-5546-B758-9CE2-111C3C7659AC}"/>
          </ac:picMkLst>
        </pc:picChg>
        <pc:picChg chg="del">
          <ac:chgData name="Iva Vavic" userId="13a89f61-d74e-4100-9f82-8f9fd7ea3560" providerId="ADAL" clId="{4F1927BE-D2FB-4D19-A59B-6DFCEDBDE0F7}" dt="2023-10-01T10:24:00.753" v="28" actId="478"/>
          <ac:picMkLst>
            <pc:docMk/>
            <pc:sldMk cId="1654453295" sldId="538"/>
            <ac:picMk id="17" creationId="{69B8203E-7392-EC29-15C3-E7D29EB9A2CC}"/>
          </ac:picMkLst>
        </pc:picChg>
      </pc:sldChg>
      <pc:sldChg chg="modSp add mod ord">
        <pc:chgData name="Iva Vavic" userId="13a89f61-d74e-4100-9f82-8f9fd7ea3560" providerId="ADAL" clId="{4F1927BE-D2FB-4D19-A59B-6DFCEDBDE0F7}" dt="2023-10-01T11:29:28.713" v="382" actId="20577"/>
        <pc:sldMkLst>
          <pc:docMk/>
          <pc:sldMk cId="1523566778" sldId="539"/>
        </pc:sldMkLst>
        <pc:spChg chg="mod">
          <ac:chgData name="Iva Vavic" userId="13a89f61-d74e-4100-9f82-8f9fd7ea3560" providerId="ADAL" clId="{4F1927BE-D2FB-4D19-A59B-6DFCEDBDE0F7}" dt="2023-10-01T11:29:28.713" v="382" actId="20577"/>
          <ac:spMkLst>
            <pc:docMk/>
            <pc:sldMk cId="1523566778" sldId="539"/>
            <ac:spMk id="2" creationId="{00000000-0000-0000-0000-000000000000}"/>
          </ac:spMkLst>
        </pc:spChg>
      </pc:sldChg>
      <pc:sldChg chg="addSp delSp modSp add mod ord">
        <pc:chgData name="Iva Vavic" userId="13a89f61-d74e-4100-9f82-8f9fd7ea3560" providerId="ADAL" clId="{4F1927BE-D2FB-4D19-A59B-6DFCEDBDE0F7}" dt="2023-10-01T12:58:12.790" v="523"/>
        <pc:sldMkLst>
          <pc:docMk/>
          <pc:sldMk cId="2889134461" sldId="540"/>
        </pc:sldMkLst>
        <pc:spChg chg="add mod">
          <ac:chgData name="Iva Vavic" userId="13a89f61-d74e-4100-9f82-8f9fd7ea3560" providerId="ADAL" clId="{4F1927BE-D2FB-4D19-A59B-6DFCEDBDE0F7}" dt="2023-10-01T12:58:10.550" v="521"/>
          <ac:spMkLst>
            <pc:docMk/>
            <pc:sldMk cId="2889134461" sldId="540"/>
            <ac:spMk id="14" creationId="{5636C0CE-6D8F-4E5D-9376-3EC77D21AD18}"/>
          </ac:spMkLst>
        </pc:spChg>
        <pc:spChg chg="del">
          <ac:chgData name="Iva Vavic" userId="13a89f61-d74e-4100-9f82-8f9fd7ea3560" providerId="ADAL" clId="{4F1927BE-D2FB-4D19-A59B-6DFCEDBDE0F7}" dt="2023-10-01T12:53:51.715" v="462" actId="478"/>
          <ac:spMkLst>
            <pc:docMk/>
            <pc:sldMk cId="2889134461" sldId="540"/>
            <ac:spMk id="18" creationId="{215CC3C9-95F8-A3BD-4A52-605F826F144A}"/>
          </ac:spMkLst>
        </pc:spChg>
        <pc:picChg chg="add mod ord">
          <ac:chgData name="Iva Vavic" userId="13a89f61-d74e-4100-9f82-8f9fd7ea3560" providerId="ADAL" clId="{4F1927BE-D2FB-4D19-A59B-6DFCEDBDE0F7}" dt="2023-10-01T12:56:14.045" v="481" actId="1036"/>
          <ac:picMkLst>
            <pc:docMk/>
            <pc:sldMk cId="2889134461" sldId="540"/>
            <ac:picMk id="4" creationId="{54E08D95-02C3-424F-1D9C-48D2C717350A}"/>
          </ac:picMkLst>
        </pc:picChg>
        <pc:picChg chg="del">
          <ac:chgData name="Iva Vavic" userId="13a89f61-d74e-4100-9f82-8f9fd7ea3560" providerId="ADAL" clId="{4F1927BE-D2FB-4D19-A59B-6DFCEDBDE0F7}" dt="2023-10-01T12:53:49.675" v="460" actId="478"/>
          <ac:picMkLst>
            <pc:docMk/>
            <pc:sldMk cId="2889134461" sldId="540"/>
            <ac:picMk id="6" creationId="{4E34B59D-0EB1-6C2C-8847-1C097F6A75B4}"/>
          </ac:picMkLst>
        </pc:picChg>
        <pc:picChg chg="add mod">
          <ac:chgData name="Iva Vavic" userId="13a89f61-d74e-4100-9f82-8f9fd7ea3560" providerId="ADAL" clId="{4F1927BE-D2FB-4D19-A59B-6DFCEDBDE0F7}" dt="2023-10-01T12:57:00.704" v="486" actId="1037"/>
          <ac:picMkLst>
            <pc:docMk/>
            <pc:sldMk cId="2889134461" sldId="540"/>
            <ac:picMk id="9" creationId="{BAC6168A-3226-6D26-32E0-D29F08794680}"/>
          </ac:picMkLst>
        </pc:picChg>
        <pc:picChg chg="del">
          <ac:chgData name="Iva Vavic" userId="13a89f61-d74e-4100-9f82-8f9fd7ea3560" providerId="ADAL" clId="{4F1927BE-D2FB-4D19-A59B-6DFCEDBDE0F7}" dt="2023-10-01T12:53:50.325" v="461" actId="478"/>
          <ac:picMkLst>
            <pc:docMk/>
            <pc:sldMk cId="2889134461" sldId="540"/>
            <ac:picMk id="10" creationId="{34DBC81D-8109-2B45-D12C-2F8DDE9157C1}"/>
          </ac:picMkLst>
        </pc:picChg>
        <pc:picChg chg="add mod">
          <ac:chgData name="Iva Vavic" userId="13a89f61-d74e-4100-9f82-8f9fd7ea3560" providerId="ADAL" clId="{4F1927BE-D2FB-4D19-A59B-6DFCEDBDE0F7}" dt="2023-10-01T12:57:04.476" v="489" actId="1037"/>
          <ac:picMkLst>
            <pc:docMk/>
            <pc:sldMk cId="2889134461" sldId="540"/>
            <ac:picMk id="13" creationId="{DD410600-1959-FB62-0C1C-DF8CA267B1D7}"/>
          </ac:picMkLst>
        </pc:picChg>
        <pc:picChg chg="del">
          <ac:chgData name="Iva Vavic" userId="13a89f61-d74e-4100-9f82-8f9fd7ea3560" providerId="ADAL" clId="{4F1927BE-D2FB-4D19-A59B-6DFCEDBDE0F7}" dt="2023-10-01T12:53:52.432" v="463" actId="478"/>
          <ac:picMkLst>
            <pc:docMk/>
            <pc:sldMk cId="2889134461" sldId="540"/>
            <ac:picMk id="20" creationId="{0B1F398A-DB5C-E9CD-8591-1222E654F09A}"/>
          </ac:picMkLst>
        </pc:picChg>
      </pc:sldChg>
      <pc:sldChg chg="addSp delSp modSp add mod">
        <pc:chgData name="Iva Vavic" userId="13a89f61-d74e-4100-9f82-8f9fd7ea3560" providerId="ADAL" clId="{4F1927BE-D2FB-4D19-A59B-6DFCEDBDE0F7}" dt="2023-10-01T18:52:03.839" v="1413" actId="20577"/>
        <pc:sldMkLst>
          <pc:docMk/>
          <pc:sldMk cId="1091215661" sldId="541"/>
        </pc:sldMkLst>
        <pc:spChg chg="mod">
          <ac:chgData name="Iva Vavic" userId="13a89f61-d74e-4100-9f82-8f9fd7ea3560" providerId="ADAL" clId="{4F1927BE-D2FB-4D19-A59B-6DFCEDBDE0F7}" dt="2023-10-01T18:52:03.839" v="1413" actId="20577"/>
          <ac:spMkLst>
            <pc:docMk/>
            <pc:sldMk cId="1091215661" sldId="541"/>
            <ac:spMk id="2" creationId="{00000000-0000-0000-0000-000000000000}"/>
          </ac:spMkLst>
        </pc:spChg>
        <pc:picChg chg="del">
          <ac:chgData name="Iva Vavic" userId="13a89f61-d74e-4100-9f82-8f9fd7ea3560" providerId="ADAL" clId="{4F1927BE-D2FB-4D19-A59B-6DFCEDBDE0F7}" dt="2023-10-01T13:17:41.187" v="582" actId="478"/>
          <ac:picMkLst>
            <pc:docMk/>
            <pc:sldMk cId="1091215661" sldId="541"/>
            <ac:picMk id="6" creationId="{C1F28C41-E4F0-F265-8F46-60AE6318C577}"/>
          </ac:picMkLst>
        </pc:picChg>
        <pc:picChg chg="add mod ord">
          <ac:chgData name="Iva Vavic" userId="13a89f61-d74e-4100-9f82-8f9fd7ea3560" providerId="ADAL" clId="{4F1927BE-D2FB-4D19-A59B-6DFCEDBDE0F7}" dt="2023-10-01T13:18:31.925" v="596" actId="1036"/>
          <ac:picMkLst>
            <pc:docMk/>
            <pc:sldMk cId="1091215661" sldId="541"/>
            <ac:picMk id="7" creationId="{55130A1C-E63D-A04B-6830-0299B2571FB3}"/>
          </ac:picMkLst>
        </pc:picChg>
      </pc:sldChg>
      <pc:sldChg chg="delSp modSp add del mod">
        <pc:chgData name="Iva Vavic" userId="13a89f61-d74e-4100-9f82-8f9fd7ea3560" providerId="ADAL" clId="{4F1927BE-D2FB-4D19-A59B-6DFCEDBDE0F7}" dt="2023-10-01T13:17:33.618" v="580" actId="47"/>
        <pc:sldMkLst>
          <pc:docMk/>
          <pc:sldMk cId="1731724317" sldId="541"/>
        </pc:sldMkLst>
        <pc:spChg chg="mod">
          <ac:chgData name="Iva Vavic" userId="13a89f61-d74e-4100-9f82-8f9fd7ea3560" providerId="ADAL" clId="{4F1927BE-D2FB-4D19-A59B-6DFCEDBDE0F7}" dt="2023-10-01T13:16:52.718" v="569" actId="20577"/>
          <ac:spMkLst>
            <pc:docMk/>
            <pc:sldMk cId="1731724317" sldId="541"/>
            <ac:spMk id="2" creationId="{00000000-0000-0000-0000-000000000000}"/>
          </ac:spMkLst>
        </pc:spChg>
        <pc:picChg chg="del">
          <ac:chgData name="Iva Vavic" userId="13a89f61-d74e-4100-9f82-8f9fd7ea3560" providerId="ADAL" clId="{4F1927BE-D2FB-4D19-A59B-6DFCEDBDE0F7}" dt="2023-10-01T13:16:16.816" v="568" actId="478"/>
          <ac:picMkLst>
            <pc:docMk/>
            <pc:sldMk cId="1731724317" sldId="541"/>
            <ac:picMk id="6" creationId="{C1F28C41-E4F0-F265-8F46-60AE6318C577}"/>
          </ac:picMkLst>
        </pc:picChg>
      </pc:sldChg>
      <pc:sldChg chg="delSp add del mod">
        <pc:chgData name="Iva Vavic" userId="13a89f61-d74e-4100-9f82-8f9fd7ea3560" providerId="ADAL" clId="{4F1927BE-D2FB-4D19-A59B-6DFCEDBDE0F7}" dt="2023-10-01T13:17:31.416" v="579" actId="47"/>
        <pc:sldMkLst>
          <pc:docMk/>
          <pc:sldMk cId="451879465" sldId="542"/>
        </pc:sldMkLst>
        <pc:picChg chg="del">
          <ac:chgData name="Iva Vavic" userId="13a89f61-d74e-4100-9f82-8f9fd7ea3560" providerId="ADAL" clId="{4F1927BE-D2FB-4D19-A59B-6DFCEDBDE0F7}" dt="2023-10-01T13:17:18.700" v="572" actId="478"/>
          <ac:picMkLst>
            <pc:docMk/>
            <pc:sldMk cId="451879465" sldId="542"/>
            <ac:picMk id="6" creationId="{C1F28C41-E4F0-F265-8F46-60AE6318C577}"/>
          </ac:picMkLst>
        </pc:picChg>
      </pc:sldChg>
      <pc:sldChg chg="addSp delSp modSp add mod">
        <pc:chgData name="Iva Vavic" userId="13a89f61-d74e-4100-9f82-8f9fd7ea3560" providerId="ADAL" clId="{4F1927BE-D2FB-4D19-A59B-6DFCEDBDE0F7}" dt="2023-10-01T18:52:11.499" v="1414" actId="20577"/>
        <pc:sldMkLst>
          <pc:docMk/>
          <pc:sldMk cId="1397205638" sldId="542"/>
        </pc:sldMkLst>
        <pc:spChg chg="mod">
          <ac:chgData name="Iva Vavic" userId="13a89f61-d74e-4100-9f82-8f9fd7ea3560" providerId="ADAL" clId="{4F1927BE-D2FB-4D19-A59B-6DFCEDBDE0F7}" dt="2023-10-01T18:52:11.499" v="1414" actId="20577"/>
          <ac:spMkLst>
            <pc:docMk/>
            <pc:sldMk cId="1397205638" sldId="542"/>
            <ac:spMk id="2" creationId="{00000000-0000-0000-0000-000000000000}"/>
          </ac:spMkLst>
        </pc:spChg>
        <pc:picChg chg="add del mod">
          <ac:chgData name="Iva Vavic" userId="13a89f61-d74e-4100-9f82-8f9fd7ea3560" providerId="ADAL" clId="{4F1927BE-D2FB-4D19-A59B-6DFCEDBDE0F7}" dt="2023-10-01T13:19:08.332" v="602" actId="478"/>
          <ac:picMkLst>
            <pc:docMk/>
            <pc:sldMk cId="1397205638" sldId="542"/>
            <ac:picMk id="6" creationId="{3DDFC530-15F4-9D61-5D12-37CA49CD46F7}"/>
          </ac:picMkLst>
        </pc:picChg>
        <pc:picChg chg="del">
          <ac:chgData name="Iva Vavic" userId="13a89f61-d74e-4100-9f82-8f9fd7ea3560" providerId="ADAL" clId="{4F1927BE-D2FB-4D19-A59B-6DFCEDBDE0F7}" dt="2023-10-01T13:18:44.968" v="598" actId="478"/>
          <ac:picMkLst>
            <pc:docMk/>
            <pc:sldMk cId="1397205638" sldId="542"/>
            <ac:picMk id="7" creationId="{55130A1C-E63D-A04B-6830-0299B2571FB3}"/>
          </ac:picMkLst>
        </pc:picChg>
        <pc:picChg chg="add mod">
          <ac:chgData name="Iva Vavic" userId="13a89f61-d74e-4100-9f82-8f9fd7ea3560" providerId="ADAL" clId="{4F1927BE-D2FB-4D19-A59B-6DFCEDBDE0F7}" dt="2023-10-01T13:45:18.466" v="614" actId="1076"/>
          <ac:picMkLst>
            <pc:docMk/>
            <pc:sldMk cId="1397205638" sldId="542"/>
            <ac:picMk id="9" creationId="{1D1CE042-AAB9-C04E-E14C-AA112DFDDD23}"/>
          </ac:picMkLst>
        </pc:picChg>
      </pc:sldChg>
      <pc:sldChg chg="addSp delSp modSp add mod">
        <pc:chgData name="Iva Vavic" userId="13a89f61-d74e-4100-9f82-8f9fd7ea3560" providerId="ADAL" clId="{4F1927BE-D2FB-4D19-A59B-6DFCEDBDE0F7}" dt="2023-10-01T18:52:16.812" v="1419" actId="20577"/>
        <pc:sldMkLst>
          <pc:docMk/>
          <pc:sldMk cId="2635003375" sldId="543"/>
        </pc:sldMkLst>
        <pc:spChg chg="mod">
          <ac:chgData name="Iva Vavic" userId="13a89f61-d74e-4100-9f82-8f9fd7ea3560" providerId="ADAL" clId="{4F1927BE-D2FB-4D19-A59B-6DFCEDBDE0F7}" dt="2023-10-01T18:52:16.812" v="1419" actId="20577"/>
          <ac:spMkLst>
            <pc:docMk/>
            <pc:sldMk cId="2635003375" sldId="543"/>
            <ac:spMk id="2" creationId="{00000000-0000-0000-0000-000000000000}"/>
          </ac:spMkLst>
        </pc:spChg>
        <pc:picChg chg="add mod">
          <ac:chgData name="Iva Vavic" userId="13a89f61-d74e-4100-9f82-8f9fd7ea3560" providerId="ADAL" clId="{4F1927BE-D2FB-4D19-A59B-6DFCEDBDE0F7}" dt="2023-10-01T14:08:27.938" v="678" actId="14100"/>
          <ac:picMkLst>
            <pc:docMk/>
            <pc:sldMk cId="2635003375" sldId="543"/>
            <ac:picMk id="6" creationId="{BF70B10C-D2B4-8F21-993B-C106361B377C}"/>
          </ac:picMkLst>
        </pc:picChg>
        <pc:picChg chg="del">
          <ac:chgData name="Iva Vavic" userId="13a89f61-d74e-4100-9f82-8f9fd7ea3560" providerId="ADAL" clId="{4F1927BE-D2FB-4D19-A59B-6DFCEDBDE0F7}" dt="2023-10-01T13:45:42.273" v="616" actId="478"/>
          <ac:picMkLst>
            <pc:docMk/>
            <pc:sldMk cId="2635003375" sldId="543"/>
            <ac:picMk id="9" creationId="{1D1CE042-AAB9-C04E-E14C-AA112DFDDD23}"/>
          </ac:picMkLst>
        </pc:picChg>
      </pc:sldChg>
      <pc:sldChg chg="addSp delSp modSp add mod">
        <pc:chgData name="Iva Vavic" userId="13a89f61-d74e-4100-9f82-8f9fd7ea3560" providerId="ADAL" clId="{4F1927BE-D2FB-4D19-A59B-6DFCEDBDE0F7}" dt="2023-10-01T18:52:34.529" v="1433" actId="20577"/>
        <pc:sldMkLst>
          <pc:docMk/>
          <pc:sldMk cId="4001171630" sldId="544"/>
        </pc:sldMkLst>
        <pc:spChg chg="mod">
          <ac:chgData name="Iva Vavic" userId="13a89f61-d74e-4100-9f82-8f9fd7ea3560" providerId="ADAL" clId="{4F1927BE-D2FB-4D19-A59B-6DFCEDBDE0F7}" dt="2023-10-01T18:52:34.529" v="1433" actId="20577"/>
          <ac:spMkLst>
            <pc:docMk/>
            <pc:sldMk cId="4001171630" sldId="544"/>
            <ac:spMk id="2" creationId="{00000000-0000-0000-0000-000000000000}"/>
          </ac:spMkLst>
        </pc:spChg>
        <pc:picChg chg="del">
          <ac:chgData name="Iva Vavic" userId="13a89f61-d74e-4100-9f82-8f9fd7ea3560" providerId="ADAL" clId="{4F1927BE-D2FB-4D19-A59B-6DFCEDBDE0F7}" dt="2023-10-01T14:08:50.443" v="685" actId="478"/>
          <ac:picMkLst>
            <pc:docMk/>
            <pc:sldMk cId="4001171630" sldId="544"/>
            <ac:picMk id="6" creationId="{BF70B10C-D2B4-8F21-993B-C106361B377C}"/>
          </ac:picMkLst>
        </pc:picChg>
        <pc:picChg chg="add mod">
          <ac:chgData name="Iva Vavic" userId="13a89f61-d74e-4100-9f82-8f9fd7ea3560" providerId="ADAL" clId="{4F1927BE-D2FB-4D19-A59B-6DFCEDBDE0F7}" dt="2023-10-01T16:55:28.934" v="866" actId="1076"/>
          <ac:picMkLst>
            <pc:docMk/>
            <pc:sldMk cId="4001171630" sldId="544"/>
            <ac:picMk id="7" creationId="{1A9B13FA-E424-F0BC-A04B-CE34CC31FB05}"/>
          </ac:picMkLst>
        </pc:picChg>
      </pc:sldChg>
      <pc:sldChg chg="addSp delSp modSp add mod ord">
        <pc:chgData name="Iva Vavic" userId="13a89f61-d74e-4100-9f82-8f9fd7ea3560" providerId="ADAL" clId="{4F1927BE-D2FB-4D19-A59B-6DFCEDBDE0F7}" dt="2023-10-02T09:54:13.562" v="3613" actId="1076"/>
        <pc:sldMkLst>
          <pc:docMk/>
          <pc:sldMk cId="1716329800" sldId="545"/>
        </pc:sldMkLst>
        <pc:spChg chg="mod">
          <ac:chgData name="Iva Vavic" userId="13a89f61-d74e-4100-9f82-8f9fd7ea3560" providerId="ADAL" clId="{4F1927BE-D2FB-4D19-A59B-6DFCEDBDE0F7}" dt="2023-10-01T14:12:56.807" v="754" actId="20577"/>
          <ac:spMkLst>
            <pc:docMk/>
            <pc:sldMk cId="1716329800" sldId="545"/>
            <ac:spMk id="2" creationId="{00000000-0000-0000-0000-000000000000}"/>
          </ac:spMkLst>
        </pc:spChg>
        <pc:spChg chg="del">
          <ac:chgData name="Iva Vavic" userId="13a89f61-d74e-4100-9f82-8f9fd7ea3560" providerId="ADAL" clId="{4F1927BE-D2FB-4D19-A59B-6DFCEDBDE0F7}" dt="2023-10-01T14:13:03.080" v="756" actId="478"/>
          <ac:spMkLst>
            <pc:docMk/>
            <pc:sldMk cId="1716329800" sldId="545"/>
            <ac:spMk id="9" creationId="{4F610625-48CB-9989-4F9F-CF326102A0DF}"/>
          </ac:spMkLst>
        </pc:spChg>
        <pc:spChg chg="del">
          <ac:chgData name="Iva Vavic" userId="13a89f61-d74e-4100-9f82-8f9fd7ea3560" providerId="ADAL" clId="{4F1927BE-D2FB-4D19-A59B-6DFCEDBDE0F7}" dt="2023-10-01T14:13:08.908" v="757" actId="478"/>
          <ac:spMkLst>
            <pc:docMk/>
            <pc:sldMk cId="1716329800" sldId="545"/>
            <ac:spMk id="10" creationId="{6801A78D-6E3B-96C6-B8A3-A83EE8C0900F}"/>
          </ac:spMkLst>
        </pc:spChg>
        <pc:spChg chg="del mod">
          <ac:chgData name="Iva Vavic" userId="13a89f61-d74e-4100-9f82-8f9fd7ea3560" providerId="ADAL" clId="{4F1927BE-D2FB-4D19-A59B-6DFCEDBDE0F7}" dt="2023-10-02T09:53:51.784" v="3609" actId="478"/>
          <ac:spMkLst>
            <pc:docMk/>
            <pc:sldMk cId="1716329800" sldId="545"/>
            <ac:spMk id="12" creationId="{FF906678-49C7-5A1C-229C-996EC17C4311}"/>
          </ac:spMkLst>
        </pc:spChg>
        <pc:spChg chg="del">
          <ac:chgData name="Iva Vavic" userId="13a89f61-d74e-4100-9f82-8f9fd7ea3560" providerId="ADAL" clId="{4F1927BE-D2FB-4D19-A59B-6DFCEDBDE0F7}" dt="2023-10-01T14:13:00.418" v="755" actId="478"/>
          <ac:spMkLst>
            <pc:docMk/>
            <pc:sldMk cId="1716329800" sldId="545"/>
            <ac:spMk id="15" creationId="{AF18885C-59DE-DC9B-B6E2-CC9EEF3CC241}"/>
          </ac:spMkLst>
        </pc:spChg>
        <pc:picChg chg="add mod modCrop">
          <ac:chgData name="Iva Vavic" userId="13a89f61-d74e-4100-9f82-8f9fd7ea3560" providerId="ADAL" clId="{4F1927BE-D2FB-4D19-A59B-6DFCEDBDE0F7}" dt="2023-10-02T09:54:13.562" v="3613" actId="1076"/>
          <ac:picMkLst>
            <pc:docMk/>
            <pc:sldMk cId="1716329800" sldId="545"/>
            <ac:picMk id="4" creationId="{CAFCF664-A76A-3D15-785E-12C059A120EE}"/>
          </ac:picMkLst>
        </pc:picChg>
        <pc:picChg chg="del">
          <ac:chgData name="Iva Vavic" userId="13a89f61-d74e-4100-9f82-8f9fd7ea3560" providerId="ADAL" clId="{4F1927BE-D2FB-4D19-A59B-6DFCEDBDE0F7}" dt="2023-10-01T14:12:50.650" v="748" actId="478"/>
          <ac:picMkLst>
            <pc:docMk/>
            <pc:sldMk cId="1716329800" sldId="545"/>
            <ac:picMk id="6" creationId="{771E96EA-BFEC-BF49-B3EE-2C0D3A22855A}"/>
          </ac:picMkLst>
        </pc:picChg>
      </pc:sldChg>
      <pc:sldChg chg="modSp add mod">
        <pc:chgData name="Iva Vavic" userId="13a89f61-d74e-4100-9f82-8f9fd7ea3560" providerId="ADAL" clId="{4F1927BE-D2FB-4D19-A59B-6DFCEDBDE0F7}" dt="2023-10-01T18:51:58.912" v="1412" actId="20577"/>
        <pc:sldMkLst>
          <pc:docMk/>
          <pc:sldMk cId="528862084" sldId="546"/>
        </pc:sldMkLst>
        <pc:spChg chg="mod">
          <ac:chgData name="Iva Vavic" userId="13a89f61-d74e-4100-9f82-8f9fd7ea3560" providerId="ADAL" clId="{4F1927BE-D2FB-4D19-A59B-6DFCEDBDE0F7}" dt="2023-10-01T18:51:58.912" v="1412" actId="20577"/>
          <ac:spMkLst>
            <pc:docMk/>
            <pc:sldMk cId="528862084" sldId="546"/>
            <ac:spMk id="2" creationId="{00000000-0000-0000-0000-000000000000}"/>
          </ac:spMkLst>
        </pc:spChg>
      </pc:sldChg>
      <pc:sldChg chg="modSp add mod setBg">
        <pc:chgData name="Iva Vavic" userId="13a89f61-d74e-4100-9f82-8f9fd7ea3560" providerId="ADAL" clId="{4F1927BE-D2FB-4D19-A59B-6DFCEDBDE0F7}" dt="2023-10-02T09:39:15.535" v="3571" actId="207"/>
        <pc:sldMkLst>
          <pc:docMk/>
          <pc:sldMk cId="3062849040" sldId="547"/>
        </pc:sldMkLst>
        <pc:spChg chg="mod">
          <ac:chgData name="Iva Vavic" userId="13a89f61-d74e-4100-9f82-8f9fd7ea3560" providerId="ADAL" clId="{4F1927BE-D2FB-4D19-A59B-6DFCEDBDE0F7}" dt="2023-10-02T09:39:15.535" v="3571" actId="207"/>
          <ac:spMkLst>
            <pc:docMk/>
            <pc:sldMk cId="3062849040" sldId="547"/>
            <ac:spMk id="8" creationId="{E8DDFFD2-094F-E174-507D-2801B4CA0B86}"/>
          </ac:spMkLst>
        </pc:spChg>
      </pc:sldChg>
      <pc:sldChg chg="modSp add mod setBg">
        <pc:chgData name="Iva Vavic" userId="13a89f61-d74e-4100-9f82-8f9fd7ea3560" providerId="ADAL" clId="{4F1927BE-D2FB-4D19-A59B-6DFCEDBDE0F7}" dt="2023-10-02T09:36:50.439" v="3568" actId="207"/>
        <pc:sldMkLst>
          <pc:docMk/>
          <pc:sldMk cId="1036384958" sldId="548"/>
        </pc:sldMkLst>
        <pc:spChg chg="mod">
          <ac:chgData name="Iva Vavic" userId="13a89f61-d74e-4100-9f82-8f9fd7ea3560" providerId="ADAL" clId="{4F1927BE-D2FB-4D19-A59B-6DFCEDBDE0F7}" dt="2023-10-02T09:36:50.439" v="3568" actId="207"/>
          <ac:spMkLst>
            <pc:docMk/>
            <pc:sldMk cId="1036384958" sldId="548"/>
            <ac:spMk id="8" creationId="{E8DDFFD2-094F-E174-507D-2801B4CA0B86}"/>
          </ac:spMkLst>
        </pc:spChg>
      </pc:sldChg>
      <pc:sldChg chg="addSp delSp modSp add mod">
        <pc:chgData name="Iva Vavic" userId="13a89f61-d74e-4100-9f82-8f9fd7ea3560" providerId="ADAL" clId="{4F1927BE-D2FB-4D19-A59B-6DFCEDBDE0F7}" dt="2023-10-01T18:52:41.445" v="1446" actId="20577"/>
        <pc:sldMkLst>
          <pc:docMk/>
          <pc:sldMk cId="667488302" sldId="549"/>
        </pc:sldMkLst>
        <pc:spChg chg="mod">
          <ac:chgData name="Iva Vavic" userId="13a89f61-d74e-4100-9f82-8f9fd7ea3560" providerId="ADAL" clId="{4F1927BE-D2FB-4D19-A59B-6DFCEDBDE0F7}" dt="2023-10-01T18:52:41.445" v="1446" actId="20577"/>
          <ac:spMkLst>
            <pc:docMk/>
            <pc:sldMk cId="667488302" sldId="549"/>
            <ac:spMk id="2" creationId="{00000000-0000-0000-0000-000000000000}"/>
          </ac:spMkLst>
        </pc:spChg>
        <pc:picChg chg="add mod">
          <ac:chgData name="Iva Vavic" userId="13a89f61-d74e-4100-9f82-8f9fd7ea3560" providerId="ADAL" clId="{4F1927BE-D2FB-4D19-A59B-6DFCEDBDE0F7}" dt="2023-10-01T17:06:35.526" v="1219" actId="1035"/>
          <ac:picMkLst>
            <pc:docMk/>
            <pc:sldMk cId="667488302" sldId="549"/>
            <ac:picMk id="6" creationId="{039E3A3D-6973-6FF5-4A62-3349B6D2AD91}"/>
          </ac:picMkLst>
        </pc:picChg>
        <pc:picChg chg="del">
          <ac:chgData name="Iva Vavic" userId="13a89f61-d74e-4100-9f82-8f9fd7ea3560" providerId="ADAL" clId="{4F1927BE-D2FB-4D19-A59B-6DFCEDBDE0F7}" dt="2023-10-01T17:05:26.611" v="1208" actId="478"/>
          <ac:picMkLst>
            <pc:docMk/>
            <pc:sldMk cId="667488302" sldId="549"/>
            <ac:picMk id="7" creationId="{1A9B13FA-E424-F0BC-A04B-CE34CC31FB05}"/>
          </ac:picMkLst>
        </pc:picChg>
      </pc:sldChg>
      <pc:sldChg chg="addSp delSp modSp add mod">
        <pc:chgData name="Iva Vavic" userId="13a89f61-d74e-4100-9f82-8f9fd7ea3560" providerId="ADAL" clId="{4F1927BE-D2FB-4D19-A59B-6DFCEDBDE0F7}" dt="2023-10-01T18:52:50.039" v="1459" actId="20577"/>
        <pc:sldMkLst>
          <pc:docMk/>
          <pc:sldMk cId="1917240922" sldId="550"/>
        </pc:sldMkLst>
        <pc:spChg chg="mod">
          <ac:chgData name="Iva Vavic" userId="13a89f61-d74e-4100-9f82-8f9fd7ea3560" providerId="ADAL" clId="{4F1927BE-D2FB-4D19-A59B-6DFCEDBDE0F7}" dt="2023-10-01T18:52:50.039" v="1459" actId="20577"/>
          <ac:spMkLst>
            <pc:docMk/>
            <pc:sldMk cId="1917240922" sldId="550"/>
            <ac:spMk id="2" creationId="{00000000-0000-0000-0000-000000000000}"/>
          </ac:spMkLst>
        </pc:spChg>
        <pc:picChg chg="add del">
          <ac:chgData name="Iva Vavic" userId="13a89f61-d74e-4100-9f82-8f9fd7ea3560" providerId="ADAL" clId="{4F1927BE-D2FB-4D19-A59B-6DFCEDBDE0F7}" dt="2023-10-01T17:08:59.253" v="1249" actId="478"/>
          <ac:picMkLst>
            <pc:docMk/>
            <pc:sldMk cId="1917240922" sldId="550"/>
            <ac:picMk id="6" creationId="{039E3A3D-6973-6FF5-4A62-3349B6D2AD91}"/>
          </ac:picMkLst>
        </pc:picChg>
        <pc:picChg chg="add mod ord">
          <ac:chgData name="Iva Vavic" userId="13a89f61-d74e-4100-9f82-8f9fd7ea3560" providerId="ADAL" clId="{4F1927BE-D2FB-4D19-A59B-6DFCEDBDE0F7}" dt="2023-10-01T17:09:04.594" v="1250" actId="1362"/>
          <ac:picMkLst>
            <pc:docMk/>
            <pc:sldMk cId="1917240922" sldId="550"/>
            <ac:picMk id="7" creationId="{D1EF9EE5-2386-D0FD-D4E8-671B4633B256}"/>
          </ac:picMkLst>
        </pc:picChg>
      </pc:sldChg>
      <pc:sldChg chg="addSp delSp modSp add mod">
        <pc:chgData name="Iva Vavic" userId="13a89f61-d74e-4100-9f82-8f9fd7ea3560" providerId="ADAL" clId="{4F1927BE-D2FB-4D19-A59B-6DFCEDBDE0F7}" dt="2023-10-01T21:44:42.975" v="2189" actId="29295"/>
        <pc:sldMkLst>
          <pc:docMk/>
          <pc:sldMk cId="729905251" sldId="551"/>
        </pc:sldMkLst>
        <pc:spChg chg="mod">
          <ac:chgData name="Iva Vavic" userId="13a89f61-d74e-4100-9f82-8f9fd7ea3560" providerId="ADAL" clId="{4F1927BE-D2FB-4D19-A59B-6DFCEDBDE0F7}" dt="2023-10-01T21:20:23.133" v="2171" actId="20577"/>
          <ac:spMkLst>
            <pc:docMk/>
            <pc:sldMk cId="729905251" sldId="551"/>
            <ac:spMk id="2" creationId="{00000000-0000-0000-0000-000000000000}"/>
          </ac:spMkLst>
        </pc:spChg>
        <pc:picChg chg="add del mod">
          <ac:chgData name="Iva Vavic" userId="13a89f61-d74e-4100-9f82-8f9fd7ea3560" providerId="ADAL" clId="{4F1927BE-D2FB-4D19-A59B-6DFCEDBDE0F7}" dt="2023-10-01T21:44:42.975" v="2189" actId="29295"/>
          <ac:picMkLst>
            <pc:docMk/>
            <pc:sldMk cId="729905251" sldId="551"/>
            <ac:picMk id="6" creationId="{2CCA2BB4-7770-A354-5E92-EBE66DEE2759}"/>
          </ac:picMkLst>
        </pc:picChg>
        <pc:picChg chg="del">
          <ac:chgData name="Iva Vavic" userId="13a89f61-d74e-4100-9f82-8f9fd7ea3560" providerId="ADAL" clId="{4F1927BE-D2FB-4D19-A59B-6DFCEDBDE0F7}" dt="2023-10-01T17:10:02.576" v="1300" actId="478"/>
          <ac:picMkLst>
            <pc:docMk/>
            <pc:sldMk cId="729905251" sldId="551"/>
            <ac:picMk id="7" creationId="{D1EF9EE5-2386-D0FD-D4E8-671B4633B256}"/>
          </ac:picMkLst>
        </pc:picChg>
      </pc:sldChg>
      <pc:sldChg chg="addSp delSp modSp add mod">
        <pc:chgData name="Iva Vavic" userId="13a89f61-d74e-4100-9f82-8f9fd7ea3560" providerId="ADAL" clId="{4F1927BE-D2FB-4D19-A59B-6DFCEDBDE0F7}" dt="2023-10-01T18:52:55.248" v="1460" actId="20577"/>
        <pc:sldMkLst>
          <pc:docMk/>
          <pc:sldMk cId="1037395129" sldId="552"/>
        </pc:sldMkLst>
        <pc:spChg chg="mod">
          <ac:chgData name="Iva Vavic" userId="13a89f61-d74e-4100-9f82-8f9fd7ea3560" providerId="ADAL" clId="{4F1927BE-D2FB-4D19-A59B-6DFCEDBDE0F7}" dt="2023-10-01T18:52:55.248" v="1460" actId="20577"/>
          <ac:spMkLst>
            <pc:docMk/>
            <pc:sldMk cId="1037395129" sldId="552"/>
            <ac:spMk id="2" creationId="{00000000-0000-0000-0000-000000000000}"/>
          </ac:spMkLst>
        </pc:spChg>
        <pc:picChg chg="add mod ord">
          <ac:chgData name="Iva Vavic" userId="13a89f61-d74e-4100-9f82-8f9fd7ea3560" providerId="ADAL" clId="{4F1927BE-D2FB-4D19-A59B-6DFCEDBDE0F7}" dt="2023-10-01T18:42:45.425" v="1345" actId="29295"/>
          <ac:picMkLst>
            <pc:docMk/>
            <pc:sldMk cId="1037395129" sldId="552"/>
            <ac:picMk id="6" creationId="{65ACE49F-2DB6-61A9-D27B-904A5EA0EACE}"/>
          </ac:picMkLst>
        </pc:picChg>
        <pc:picChg chg="del">
          <ac:chgData name="Iva Vavic" userId="13a89f61-d74e-4100-9f82-8f9fd7ea3560" providerId="ADAL" clId="{4F1927BE-D2FB-4D19-A59B-6DFCEDBDE0F7}" dt="2023-10-01T18:39:12.008" v="1324" actId="478"/>
          <ac:picMkLst>
            <pc:docMk/>
            <pc:sldMk cId="1037395129" sldId="552"/>
            <ac:picMk id="7" creationId="{D1EF9EE5-2386-D0FD-D4E8-671B4633B256}"/>
          </ac:picMkLst>
        </pc:picChg>
        <pc:picChg chg="add del mod ord">
          <ac:chgData name="Iva Vavic" userId="13a89f61-d74e-4100-9f82-8f9fd7ea3560" providerId="ADAL" clId="{4F1927BE-D2FB-4D19-A59B-6DFCEDBDE0F7}" dt="2023-10-01T18:42:39.329" v="1344" actId="478"/>
          <ac:picMkLst>
            <pc:docMk/>
            <pc:sldMk cId="1037395129" sldId="552"/>
            <ac:picMk id="8" creationId="{4C35D45B-B3B0-0441-0E53-D09F919B2ABB}"/>
          </ac:picMkLst>
        </pc:picChg>
      </pc:sldChg>
      <pc:sldChg chg="add del">
        <pc:chgData name="Iva Vavic" userId="13a89f61-d74e-4100-9f82-8f9fd7ea3560" providerId="ADAL" clId="{4F1927BE-D2FB-4D19-A59B-6DFCEDBDE0F7}" dt="2023-10-01T18:40:02.775" v="1326" actId="47"/>
        <pc:sldMkLst>
          <pc:docMk/>
          <pc:sldMk cId="1288904060" sldId="553"/>
        </pc:sldMkLst>
      </pc:sldChg>
      <pc:sldChg chg="modSp add mod ord">
        <pc:chgData name="Iva Vavic" userId="13a89f61-d74e-4100-9f82-8f9fd7ea3560" providerId="ADAL" clId="{4F1927BE-D2FB-4D19-A59B-6DFCEDBDE0F7}" dt="2023-10-01T19:09:03.737" v="1694" actId="20577"/>
        <pc:sldMkLst>
          <pc:docMk/>
          <pc:sldMk cId="1663838109" sldId="553"/>
        </pc:sldMkLst>
        <pc:spChg chg="mod">
          <ac:chgData name="Iva Vavic" userId="13a89f61-d74e-4100-9f82-8f9fd7ea3560" providerId="ADAL" clId="{4F1927BE-D2FB-4D19-A59B-6DFCEDBDE0F7}" dt="2023-10-01T18:53:22.304" v="1489" actId="20577"/>
          <ac:spMkLst>
            <pc:docMk/>
            <pc:sldMk cId="1663838109" sldId="553"/>
            <ac:spMk id="9" creationId="{318A0B82-AE65-9591-BD18-9B99FA6E1459}"/>
          </ac:spMkLst>
        </pc:spChg>
        <pc:graphicFrameChg chg="mod modGraphic">
          <ac:chgData name="Iva Vavic" userId="13a89f61-d74e-4100-9f82-8f9fd7ea3560" providerId="ADAL" clId="{4F1927BE-D2FB-4D19-A59B-6DFCEDBDE0F7}" dt="2023-10-01T19:09:03.737" v="1694" actId="20577"/>
          <ac:graphicFrameMkLst>
            <pc:docMk/>
            <pc:sldMk cId="1663838109" sldId="553"/>
            <ac:graphicFrameMk id="4" creationId="{005873F7-AAD8-1E8B-78BE-B578DEAACB6B}"/>
          </ac:graphicFrameMkLst>
        </pc:graphicFrameChg>
      </pc:sldChg>
      <pc:sldChg chg="addSp delSp modSp add mod">
        <pc:chgData name="Iva Vavic" userId="13a89f61-d74e-4100-9f82-8f9fd7ea3560" providerId="ADAL" clId="{4F1927BE-D2FB-4D19-A59B-6DFCEDBDE0F7}" dt="2023-10-01T18:53:10.445" v="1471" actId="20577"/>
        <pc:sldMkLst>
          <pc:docMk/>
          <pc:sldMk cId="1109971398" sldId="554"/>
        </pc:sldMkLst>
        <pc:spChg chg="mod">
          <ac:chgData name="Iva Vavic" userId="13a89f61-d74e-4100-9f82-8f9fd7ea3560" providerId="ADAL" clId="{4F1927BE-D2FB-4D19-A59B-6DFCEDBDE0F7}" dt="2023-10-01T18:53:10.445" v="1471" actId="20577"/>
          <ac:spMkLst>
            <pc:docMk/>
            <pc:sldMk cId="1109971398" sldId="554"/>
            <ac:spMk id="2" creationId="{00000000-0000-0000-0000-000000000000}"/>
          </ac:spMkLst>
        </pc:spChg>
        <pc:picChg chg="del">
          <ac:chgData name="Iva Vavic" userId="13a89f61-d74e-4100-9f82-8f9fd7ea3560" providerId="ADAL" clId="{4F1927BE-D2FB-4D19-A59B-6DFCEDBDE0F7}" dt="2023-10-01T18:48:07.175" v="1356" actId="478"/>
          <ac:picMkLst>
            <pc:docMk/>
            <pc:sldMk cId="1109971398" sldId="554"/>
            <ac:picMk id="6" creationId="{65ACE49F-2DB6-61A9-D27B-904A5EA0EACE}"/>
          </ac:picMkLst>
        </pc:picChg>
        <pc:picChg chg="add del mod">
          <ac:chgData name="Iva Vavic" userId="13a89f61-d74e-4100-9f82-8f9fd7ea3560" providerId="ADAL" clId="{4F1927BE-D2FB-4D19-A59B-6DFCEDBDE0F7}" dt="2023-10-01T18:48:41.239" v="1361" actId="478"/>
          <ac:picMkLst>
            <pc:docMk/>
            <pc:sldMk cId="1109971398" sldId="554"/>
            <ac:picMk id="7" creationId="{E8A90A55-9DA7-F8B5-6926-823007C9F4D0}"/>
          </ac:picMkLst>
        </pc:picChg>
        <pc:picChg chg="add mod ord modCrop">
          <ac:chgData name="Iva Vavic" userId="13a89f61-d74e-4100-9f82-8f9fd7ea3560" providerId="ADAL" clId="{4F1927BE-D2FB-4D19-A59B-6DFCEDBDE0F7}" dt="2023-10-01T18:49:42.428" v="1371" actId="167"/>
          <ac:picMkLst>
            <pc:docMk/>
            <pc:sldMk cId="1109971398" sldId="554"/>
            <ac:picMk id="9" creationId="{C76DA253-F0D7-CC67-C2CD-B6DD3B81C725}"/>
          </ac:picMkLst>
        </pc:picChg>
      </pc:sldChg>
      <pc:sldChg chg="addSp delSp modSp add mod ord">
        <pc:chgData name="Iva Vavic" userId="13a89f61-d74e-4100-9f82-8f9fd7ea3560" providerId="ADAL" clId="{4F1927BE-D2FB-4D19-A59B-6DFCEDBDE0F7}" dt="2023-10-01T19:25:17.712" v="1718" actId="167"/>
        <pc:sldMkLst>
          <pc:docMk/>
          <pc:sldMk cId="1041898445" sldId="555"/>
        </pc:sldMkLst>
        <pc:spChg chg="mod">
          <ac:chgData name="Iva Vavic" userId="13a89f61-d74e-4100-9f82-8f9fd7ea3560" providerId="ADAL" clId="{4F1927BE-D2FB-4D19-A59B-6DFCEDBDE0F7}" dt="2023-10-01T19:23:21.162" v="1712" actId="20577"/>
          <ac:spMkLst>
            <pc:docMk/>
            <pc:sldMk cId="1041898445" sldId="555"/>
            <ac:spMk id="2" creationId="{00000000-0000-0000-0000-000000000000}"/>
          </ac:spMkLst>
        </pc:spChg>
        <pc:picChg chg="add mod ord">
          <ac:chgData name="Iva Vavic" userId="13a89f61-d74e-4100-9f82-8f9fd7ea3560" providerId="ADAL" clId="{4F1927BE-D2FB-4D19-A59B-6DFCEDBDE0F7}" dt="2023-10-01T19:25:17.712" v="1718" actId="167"/>
          <ac:picMkLst>
            <pc:docMk/>
            <pc:sldMk cId="1041898445" sldId="555"/>
            <ac:picMk id="6" creationId="{1165CDA2-4E59-DC28-BF30-6C79287EB52E}"/>
          </ac:picMkLst>
        </pc:picChg>
        <pc:picChg chg="del">
          <ac:chgData name="Iva Vavic" userId="13a89f61-d74e-4100-9f82-8f9fd7ea3560" providerId="ADAL" clId="{4F1927BE-D2FB-4D19-A59B-6DFCEDBDE0F7}" dt="2023-10-01T19:25:01.881" v="1714" actId="478"/>
          <ac:picMkLst>
            <pc:docMk/>
            <pc:sldMk cId="1041898445" sldId="555"/>
            <ac:picMk id="9" creationId="{C76DA253-F0D7-CC67-C2CD-B6DD3B81C725}"/>
          </ac:picMkLst>
        </pc:picChg>
      </pc:sldChg>
      <pc:sldChg chg="addSp delSp modSp add mod">
        <pc:chgData name="Iva Vavic" userId="13a89f61-d74e-4100-9f82-8f9fd7ea3560" providerId="ADAL" clId="{4F1927BE-D2FB-4D19-A59B-6DFCEDBDE0F7}" dt="2023-10-01T19:36:09.302" v="1746" actId="167"/>
        <pc:sldMkLst>
          <pc:docMk/>
          <pc:sldMk cId="2065603132" sldId="556"/>
        </pc:sldMkLst>
        <pc:spChg chg="mod">
          <ac:chgData name="Iva Vavic" userId="13a89f61-d74e-4100-9f82-8f9fd7ea3560" providerId="ADAL" clId="{4F1927BE-D2FB-4D19-A59B-6DFCEDBDE0F7}" dt="2023-10-01T19:34:36.988" v="1742" actId="20577"/>
          <ac:spMkLst>
            <pc:docMk/>
            <pc:sldMk cId="2065603132" sldId="556"/>
            <ac:spMk id="2" creationId="{00000000-0000-0000-0000-000000000000}"/>
          </ac:spMkLst>
        </pc:spChg>
        <pc:picChg chg="del">
          <ac:chgData name="Iva Vavic" userId="13a89f61-d74e-4100-9f82-8f9fd7ea3560" providerId="ADAL" clId="{4F1927BE-D2FB-4D19-A59B-6DFCEDBDE0F7}" dt="2023-10-01T19:34:33.807" v="1740" actId="478"/>
          <ac:picMkLst>
            <pc:docMk/>
            <pc:sldMk cId="2065603132" sldId="556"/>
            <ac:picMk id="6" creationId="{1165CDA2-4E59-DC28-BF30-6C79287EB52E}"/>
          </ac:picMkLst>
        </pc:picChg>
        <pc:picChg chg="add mod ord">
          <ac:chgData name="Iva Vavic" userId="13a89f61-d74e-4100-9f82-8f9fd7ea3560" providerId="ADAL" clId="{4F1927BE-D2FB-4D19-A59B-6DFCEDBDE0F7}" dt="2023-10-01T19:36:09.302" v="1746" actId="167"/>
          <ac:picMkLst>
            <pc:docMk/>
            <pc:sldMk cId="2065603132" sldId="556"/>
            <ac:picMk id="7" creationId="{6F6E4F0F-A738-6FE6-6DC7-66380DBCB2EB}"/>
          </ac:picMkLst>
        </pc:picChg>
      </pc:sldChg>
      <pc:sldChg chg="addSp delSp modSp add mod ord">
        <pc:chgData name="Iva Vavic" userId="13a89f61-d74e-4100-9f82-8f9fd7ea3560" providerId="ADAL" clId="{4F1927BE-D2FB-4D19-A59B-6DFCEDBDE0F7}" dt="2023-10-01T20:36:45.206" v="1984" actId="478"/>
        <pc:sldMkLst>
          <pc:docMk/>
          <pc:sldMk cId="562911479" sldId="557"/>
        </pc:sldMkLst>
        <pc:spChg chg="mod">
          <ac:chgData name="Iva Vavic" userId="13a89f61-d74e-4100-9f82-8f9fd7ea3560" providerId="ADAL" clId="{4F1927BE-D2FB-4D19-A59B-6DFCEDBDE0F7}" dt="2023-10-01T20:36:42.175" v="1983" actId="20577"/>
          <ac:spMkLst>
            <pc:docMk/>
            <pc:sldMk cId="562911479" sldId="557"/>
            <ac:spMk id="2" creationId="{00000000-0000-0000-0000-000000000000}"/>
          </ac:spMkLst>
        </pc:spChg>
        <pc:picChg chg="add mod ord">
          <ac:chgData name="Iva Vavic" userId="13a89f61-d74e-4100-9f82-8f9fd7ea3560" providerId="ADAL" clId="{4F1927BE-D2FB-4D19-A59B-6DFCEDBDE0F7}" dt="2023-10-01T20:36:40.707" v="1980" actId="167"/>
          <ac:picMkLst>
            <pc:docMk/>
            <pc:sldMk cId="562911479" sldId="557"/>
            <ac:picMk id="6" creationId="{4E9CEF73-BD9B-0E05-B9DE-7D4D11CE4477}"/>
          </ac:picMkLst>
        </pc:picChg>
        <pc:picChg chg="del">
          <ac:chgData name="Iva Vavic" userId="13a89f61-d74e-4100-9f82-8f9fd7ea3560" providerId="ADAL" clId="{4F1927BE-D2FB-4D19-A59B-6DFCEDBDE0F7}" dt="2023-10-01T20:31:07.485" v="1919" actId="478"/>
          <ac:picMkLst>
            <pc:docMk/>
            <pc:sldMk cId="562911479" sldId="557"/>
            <ac:picMk id="7" creationId="{6F6E4F0F-A738-6FE6-6DC7-66380DBCB2EB}"/>
          </ac:picMkLst>
        </pc:picChg>
        <pc:picChg chg="add del mod ord">
          <ac:chgData name="Iva Vavic" userId="13a89f61-d74e-4100-9f82-8f9fd7ea3560" providerId="ADAL" clId="{4F1927BE-D2FB-4D19-A59B-6DFCEDBDE0F7}" dt="2023-10-01T20:36:45.206" v="1984" actId="478"/>
          <ac:picMkLst>
            <pc:docMk/>
            <pc:sldMk cId="562911479" sldId="557"/>
            <ac:picMk id="9" creationId="{EC51F7A8-32F3-56FF-7B67-B8139D3D8CE0}"/>
          </ac:picMkLst>
        </pc:picChg>
      </pc:sldChg>
      <pc:sldChg chg="addSp delSp modSp add mod">
        <pc:chgData name="Iva Vavic" userId="13a89f61-d74e-4100-9f82-8f9fd7ea3560" providerId="ADAL" clId="{4F1927BE-D2FB-4D19-A59B-6DFCEDBDE0F7}" dt="2023-10-01T20:47:12.789" v="2082" actId="1038"/>
        <pc:sldMkLst>
          <pc:docMk/>
          <pc:sldMk cId="3658318202" sldId="558"/>
        </pc:sldMkLst>
        <pc:spChg chg="mod">
          <ac:chgData name="Iva Vavic" userId="13a89f61-d74e-4100-9f82-8f9fd7ea3560" providerId="ADAL" clId="{4F1927BE-D2FB-4D19-A59B-6DFCEDBDE0F7}" dt="2023-10-01T20:36:57.041" v="1998" actId="20577"/>
          <ac:spMkLst>
            <pc:docMk/>
            <pc:sldMk cId="3658318202" sldId="558"/>
            <ac:spMk id="2" creationId="{00000000-0000-0000-0000-000000000000}"/>
          </ac:spMkLst>
        </pc:spChg>
        <pc:spChg chg="add mod">
          <ac:chgData name="Iva Vavic" userId="13a89f61-d74e-4100-9f82-8f9fd7ea3560" providerId="ADAL" clId="{4F1927BE-D2FB-4D19-A59B-6DFCEDBDE0F7}" dt="2023-10-01T20:47:12.789" v="2082" actId="1038"/>
          <ac:spMkLst>
            <pc:docMk/>
            <pc:sldMk cId="3658318202" sldId="558"/>
            <ac:spMk id="8" creationId="{0E1CB6F9-BEB2-A825-59A3-9CBE4069D212}"/>
          </ac:spMkLst>
        </pc:spChg>
        <pc:spChg chg="add mod">
          <ac:chgData name="Iva Vavic" userId="13a89f61-d74e-4100-9f82-8f9fd7ea3560" providerId="ADAL" clId="{4F1927BE-D2FB-4D19-A59B-6DFCEDBDE0F7}" dt="2023-10-01T20:47:12.789" v="2082" actId="1038"/>
          <ac:spMkLst>
            <pc:docMk/>
            <pc:sldMk cId="3658318202" sldId="558"/>
            <ac:spMk id="9" creationId="{60EB0029-F01E-D72C-6054-3ED57942ACEC}"/>
          </ac:spMkLst>
        </pc:spChg>
        <pc:spChg chg="add mod">
          <ac:chgData name="Iva Vavic" userId="13a89f61-d74e-4100-9f82-8f9fd7ea3560" providerId="ADAL" clId="{4F1927BE-D2FB-4D19-A59B-6DFCEDBDE0F7}" dt="2023-10-01T20:47:12.789" v="2082" actId="1038"/>
          <ac:spMkLst>
            <pc:docMk/>
            <pc:sldMk cId="3658318202" sldId="558"/>
            <ac:spMk id="10" creationId="{DCAD0C1B-C357-C582-DFC2-0D4979A5D74B}"/>
          </ac:spMkLst>
        </pc:spChg>
        <pc:spChg chg="add mod">
          <ac:chgData name="Iva Vavic" userId="13a89f61-d74e-4100-9f82-8f9fd7ea3560" providerId="ADAL" clId="{4F1927BE-D2FB-4D19-A59B-6DFCEDBDE0F7}" dt="2023-10-01T20:47:12.789" v="2082" actId="1038"/>
          <ac:spMkLst>
            <pc:docMk/>
            <pc:sldMk cId="3658318202" sldId="558"/>
            <ac:spMk id="12" creationId="{11CC2116-0C83-1B83-BB41-E8627E33B86C}"/>
          </ac:spMkLst>
        </pc:spChg>
        <pc:picChg chg="del">
          <ac:chgData name="Iva Vavic" userId="13a89f61-d74e-4100-9f82-8f9fd7ea3560" providerId="ADAL" clId="{4F1927BE-D2FB-4D19-A59B-6DFCEDBDE0F7}" dt="2023-10-01T20:36:51.022" v="1986" actId="478"/>
          <ac:picMkLst>
            <pc:docMk/>
            <pc:sldMk cId="3658318202" sldId="558"/>
            <ac:picMk id="6" creationId="{4E9CEF73-BD9B-0E05-B9DE-7D4D11CE4477}"/>
          </ac:picMkLst>
        </pc:picChg>
        <pc:picChg chg="add del mod">
          <ac:chgData name="Iva Vavic" userId="13a89f61-d74e-4100-9f82-8f9fd7ea3560" providerId="ADAL" clId="{4F1927BE-D2FB-4D19-A59B-6DFCEDBDE0F7}" dt="2023-10-01T20:40:11.302" v="2055" actId="478"/>
          <ac:picMkLst>
            <pc:docMk/>
            <pc:sldMk cId="3658318202" sldId="558"/>
            <ac:picMk id="7" creationId="{C7A39E5B-8A98-47F1-1C76-F219BA1D20E0}"/>
          </ac:picMkLst>
        </pc:picChg>
        <pc:picChg chg="add mod">
          <ac:chgData name="Iva Vavic" userId="13a89f61-d74e-4100-9f82-8f9fd7ea3560" providerId="ADAL" clId="{4F1927BE-D2FB-4D19-A59B-6DFCEDBDE0F7}" dt="2023-10-01T20:41:21.016" v="2058" actId="1076"/>
          <ac:picMkLst>
            <pc:docMk/>
            <pc:sldMk cId="3658318202" sldId="558"/>
            <ac:picMk id="14" creationId="{509A740A-B29B-F483-602D-C2C64ACE0C00}"/>
          </ac:picMkLst>
        </pc:picChg>
      </pc:sldChg>
      <pc:sldChg chg="addSp delSp modSp add mod ord">
        <pc:chgData name="Iva Vavic" userId="13a89f61-d74e-4100-9f82-8f9fd7ea3560" providerId="ADAL" clId="{4F1927BE-D2FB-4D19-A59B-6DFCEDBDE0F7}" dt="2023-10-01T20:49:09.199" v="2092" actId="20577"/>
        <pc:sldMkLst>
          <pc:docMk/>
          <pc:sldMk cId="2357224205" sldId="559"/>
        </pc:sldMkLst>
        <pc:spChg chg="mod">
          <ac:chgData name="Iva Vavic" userId="13a89f61-d74e-4100-9f82-8f9fd7ea3560" providerId="ADAL" clId="{4F1927BE-D2FB-4D19-A59B-6DFCEDBDE0F7}" dt="2023-10-01T20:49:09.199" v="2092" actId="20577"/>
          <ac:spMkLst>
            <pc:docMk/>
            <pc:sldMk cId="2357224205" sldId="559"/>
            <ac:spMk id="2" creationId="{00000000-0000-0000-0000-000000000000}"/>
          </ac:spMkLst>
        </pc:spChg>
        <pc:picChg chg="del">
          <ac:chgData name="Iva Vavic" userId="13a89f61-d74e-4100-9f82-8f9fd7ea3560" providerId="ADAL" clId="{4F1927BE-D2FB-4D19-A59B-6DFCEDBDE0F7}" dt="2023-10-01T20:48:35.740" v="2086" actId="478"/>
          <ac:picMkLst>
            <pc:docMk/>
            <pc:sldMk cId="2357224205" sldId="559"/>
            <ac:picMk id="6" creationId="{4E9CEF73-BD9B-0E05-B9DE-7D4D11CE4477}"/>
          </ac:picMkLst>
        </pc:picChg>
        <pc:picChg chg="add mod ord">
          <ac:chgData name="Iva Vavic" userId="13a89f61-d74e-4100-9f82-8f9fd7ea3560" providerId="ADAL" clId="{4F1927BE-D2FB-4D19-A59B-6DFCEDBDE0F7}" dt="2023-10-01T20:49:01.099" v="2090" actId="167"/>
          <ac:picMkLst>
            <pc:docMk/>
            <pc:sldMk cId="2357224205" sldId="559"/>
            <ac:picMk id="7" creationId="{4D8F6195-1504-40C3-DE7A-731D46ED7D46}"/>
          </ac:picMkLst>
        </pc:picChg>
      </pc:sldChg>
      <pc:sldChg chg="addSp delSp modSp add mod">
        <pc:chgData name="Iva Vavic" userId="13a89f61-d74e-4100-9f82-8f9fd7ea3560" providerId="ADAL" clId="{4F1927BE-D2FB-4D19-A59B-6DFCEDBDE0F7}" dt="2023-10-01T21:17:16.513" v="2110" actId="167"/>
        <pc:sldMkLst>
          <pc:docMk/>
          <pc:sldMk cId="528503861" sldId="560"/>
        </pc:sldMkLst>
        <pc:spChg chg="mod">
          <ac:chgData name="Iva Vavic" userId="13a89f61-d74e-4100-9f82-8f9fd7ea3560" providerId="ADAL" clId="{4F1927BE-D2FB-4D19-A59B-6DFCEDBDE0F7}" dt="2023-10-01T21:16:35.914" v="2106" actId="20577"/>
          <ac:spMkLst>
            <pc:docMk/>
            <pc:sldMk cId="528503861" sldId="560"/>
            <ac:spMk id="2" creationId="{00000000-0000-0000-0000-000000000000}"/>
          </ac:spMkLst>
        </pc:spChg>
        <pc:picChg chg="add mod ord">
          <ac:chgData name="Iva Vavic" userId="13a89f61-d74e-4100-9f82-8f9fd7ea3560" providerId="ADAL" clId="{4F1927BE-D2FB-4D19-A59B-6DFCEDBDE0F7}" dt="2023-10-01T21:17:16.513" v="2110" actId="167"/>
          <ac:picMkLst>
            <pc:docMk/>
            <pc:sldMk cId="528503861" sldId="560"/>
            <ac:picMk id="6" creationId="{9A77C69F-EB74-F1BC-3652-D51BB5E72148}"/>
          </ac:picMkLst>
        </pc:picChg>
        <pc:picChg chg="del">
          <ac:chgData name="Iva Vavic" userId="13a89f61-d74e-4100-9f82-8f9fd7ea3560" providerId="ADAL" clId="{4F1927BE-D2FB-4D19-A59B-6DFCEDBDE0F7}" dt="2023-10-01T21:16:29.970" v="2094" actId="478"/>
          <ac:picMkLst>
            <pc:docMk/>
            <pc:sldMk cId="528503861" sldId="560"/>
            <ac:picMk id="7" creationId="{4D8F6195-1504-40C3-DE7A-731D46ED7D46}"/>
          </ac:picMkLst>
        </pc:picChg>
      </pc:sldChg>
      <pc:sldChg chg="addSp delSp modSp add mod ord">
        <pc:chgData name="Iva Vavic" userId="13a89f61-d74e-4100-9f82-8f9fd7ea3560" providerId="ADAL" clId="{4F1927BE-D2FB-4D19-A59B-6DFCEDBDE0F7}" dt="2023-10-01T21:19:41.637" v="2119" actId="167"/>
        <pc:sldMkLst>
          <pc:docMk/>
          <pc:sldMk cId="821482225" sldId="561"/>
        </pc:sldMkLst>
        <pc:spChg chg="mod">
          <ac:chgData name="Iva Vavic" userId="13a89f61-d74e-4100-9f82-8f9fd7ea3560" providerId="ADAL" clId="{4F1927BE-D2FB-4D19-A59B-6DFCEDBDE0F7}" dt="2023-10-01T21:17:56.040" v="2114" actId="20577"/>
          <ac:spMkLst>
            <pc:docMk/>
            <pc:sldMk cId="821482225" sldId="561"/>
            <ac:spMk id="2" creationId="{00000000-0000-0000-0000-000000000000}"/>
          </ac:spMkLst>
        </pc:spChg>
        <pc:picChg chg="add mod ord">
          <ac:chgData name="Iva Vavic" userId="13a89f61-d74e-4100-9f82-8f9fd7ea3560" providerId="ADAL" clId="{4F1927BE-D2FB-4D19-A59B-6DFCEDBDE0F7}" dt="2023-10-01T21:19:41.637" v="2119" actId="167"/>
          <ac:picMkLst>
            <pc:docMk/>
            <pc:sldMk cId="821482225" sldId="561"/>
            <ac:picMk id="6" creationId="{F827227B-B896-CA51-C66F-B3FDC8EE2D6E}"/>
          </ac:picMkLst>
        </pc:picChg>
        <pc:picChg chg="del">
          <ac:chgData name="Iva Vavic" userId="13a89f61-d74e-4100-9f82-8f9fd7ea3560" providerId="ADAL" clId="{4F1927BE-D2FB-4D19-A59B-6DFCEDBDE0F7}" dt="2023-10-01T21:18:21.712" v="2115" actId="478"/>
          <ac:picMkLst>
            <pc:docMk/>
            <pc:sldMk cId="821482225" sldId="561"/>
            <ac:picMk id="7" creationId="{4D8F6195-1504-40C3-DE7A-731D46ED7D46}"/>
          </ac:picMkLst>
        </pc:picChg>
      </pc:sldChg>
      <pc:sldChg chg="addSp delSp modSp add mod">
        <pc:chgData name="Iva Vavic" userId="13a89f61-d74e-4100-9f82-8f9fd7ea3560" providerId="ADAL" clId="{4F1927BE-D2FB-4D19-A59B-6DFCEDBDE0F7}" dt="2023-10-01T21:44:26.194" v="2188" actId="1076"/>
        <pc:sldMkLst>
          <pc:docMk/>
          <pc:sldMk cId="1513432824" sldId="562"/>
        </pc:sldMkLst>
        <pc:picChg chg="del">
          <ac:chgData name="Iva Vavic" userId="13a89f61-d74e-4100-9f82-8f9fd7ea3560" providerId="ADAL" clId="{4F1927BE-D2FB-4D19-A59B-6DFCEDBDE0F7}" dt="2023-10-01T21:40:43.054" v="2173" actId="478"/>
          <ac:picMkLst>
            <pc:docMk/>
            <pc:sldMk cId="1513432824" sldId="562"/>
            <ac:picMk id="6" creationId="{2CCA2BB4-7770-A354-5E92-EBE66DEE2759}"/>
          </ac:picMkLst>
        </pc:picChg>
        <pc:picChg chg="add del mod">
          <ac:chgData name="Iva Vavic" userId="13a89f61-d74e-4100-9f82-8f9fd7ea3560" providerId="ADAL" clId="{4F1927BE-D2FB-4D19-A59B-6DFCEDBDE0F7}" dt="2023-10-01T21:41:55.003" v="2184" actId="478"/>
          <ac:picMkLst>
            <pc:docMk/>
            <pc:sldMk cId="1513432824" sldId="562"/>
            <ac:picMk id="7" creationId="{792477D8-E452-1F34-81D3-84A2B56546FF}"/>
          </ac:picMkLst>
        </pc:picChg>
        <pc:picChg chg="add mod">
          <ac:chgData name="Iva Vavic" userId="13a89f61-d74e-4100-9f82-8f9fd7ea3560" providerId="ADAL" clId="{4F1927BE-D2FB-4D19-A59B-6DFCEDBDE0F7}" dt="2023-10-01T21:44:26.194" v="2188" actId="1076"/>
          <ac:picMkLst>
            <pc:docMk/>
            <pc:sldMk cId="1513432824" sldId="562"/>
            <ac:picMk id="9" creationId="{710F5659-D51F-6AC8-664E-AFDA5CDEC95E}"/>
          </ac:picMkLst>
        </pc:picChg>
      </pc:sldChg>
      <pc:sldChg chg="addSp delSp modSp add mod ord">
        <pc:chgData name="Iva Vavic" userId="13a89f61-d74e-4100-9f82-8f9fd7ea3560" providerId="ADAL" clId="{4F1927BE-D2FB-4D19-A59B-6DFCEDBDE0F7}" dt="2023-10-01T21:47:15.263" v="2198" actId="167"/>
        <pc:sldMkLst>
          <pc:docMk/>
          <pc:sldMk cId="3060248609" sldId="563"/>
        </pc:sldMkLst>
        <pc:spChg chg="mod">
          <ac:chgData name="Iva Vavic" userId="13a89f61-d74e-4100-9f82-8f9fd7ea3560" providerId="ADAL" clId="{4F1927BE-D2FB-4D19-A59B-6DFCEDBDE0F7}" dt="2023-10-01T21:46:41.612" v="2193" actId="20577"/>
          <ac:spMkLst>
            <pc:docMk/>
            <pc:sldMk cId="3060248609" sldId="563"/>
            <ac:spMk id="2" creationId="{00000000-0000-0000-0000-000000000000}"/>
          </ac:spMkLst>
        </pc:spChg>
        <pc:picChg chg="del">
          <ac:chgData name="Iva Vavic" userId="13a89f61-d74e-4100-9f82-8f9fd7ea3560" providerId="ADAL" clId="{4F1927BE-D2FB-4D19-A59B-6DFCEDBDE0F7}" dt="2023-10-01T21:46:43.441" v="2194" actId="478"/>
          <ac:picMkLst>
            <pc:docMk/>
            <pc:sldMk cId="3060248609" sldId="563"/>
            <ac:picMk id="6" creationId="{F827227B-B896-CA51-C66F-B3FDC8EE2D6E}"/>
          </ac:picMkLst>
        </pc:picChg>
        <pc:picChg chg="add mod ord">
          <ac:chgData name="Iva Vavic" userId="13a89f61-d74e-4100-9f82-8f9fd7ea3560" providerId="ADAL" clId="{4F1927BE-D2FB-4D19-A59B-6DFCEDBDE0F7}" dt="2023-10-01T21:47:15.263" v="2198" actId="167"/>
          <ac:picMkLst>
            <pc:docMk/>
            <pc:sldMk cId="3060248609" sldId="563"/>
            <ac:picMk id="7" creationId="{D1591EE7-B7C1-82BE-4F74-C59CF6F0D588}"/>
          </ac:picMkLst>
        </pc:picChg>
      </pc:sldChg>
      <pc:sldChg chg="addSp delSp modSp add mod">
        <pc:chgData name="Iva Vavic" userId="13a89f61-d74e-4100-9f82-8f9fd7ea3560" providerId="ADAL" clId="{4F1927BE-D2FB-4D19-A59B-6DFCEDBDE0F7}" dt="2023-10-01T22:14:39.496" v="2415" actId="1035"/>
        <pc:sldMkLst>
          <pc:docMk/>
          <pc:sldMk cId="3327514432" sldId="564"/>
        </pc:sldMkLst>
        <pc:spChg chg="mod">
          <ac:chgData name="Iva Vavic" userId="13a89f61-d74e-4100-9f82-8f9fd7ea3560" providerId="ADAL" clId="{4F1927BE-D2FB-4D19-A59B-6DFCEDBDE0F7}" dt="2023-10-01T21:47:27.923" v="2212" actId="20577"/>
          <ac:spMkLst>
            <pc:docMk/>
            <pc:sldMk cId="3327514432" sldId="564"/>
            <ac:spMk id="2" creationId="{00000000-0000-0000-0000-000000000000}"/>
          </ac:spMkLst>
        </pc:spChg>
        <pc:spChg chg="add mod">
          <ac:chgData name="Iva Vavic" userId="13a89f61-d74e-4100-9f82-8f9fd7ea3560" providerId="ADAL" clId="{4F1927BE-D2FB-4D19-A59B-6DFCEDBDE0F7}" dt="2023-10-01T22:14:24.862" v="2398" actId="1076"/>
          <ac:spMkLst>
            <pc:docMk/>
            <pc:sldMk cId="3327514432" sldId="564"/>
            <ac:spMk id="14" creationId="{BBCA280C-A9C8-DD20-3539-D27B4C385DF1}"/>
          </ac:spMkLst>
        </pc:spChg>
        <pc:grpChg chg="add mod">
          <ac:chgData name="Iva Vavic" userId="13a89f61-d74e-4100-9f82-8f9fd7ea3560" providerId="ADAL" clId="{4F1927BE-D2FB-4D19-A59B-6DFCEDBDE0F7}" dt="2023-10-01T21:51:08.262" v="2230" actId="164"/>
          <ac:grpSpMkLst>
            <pc:docMk/>
            <pc:sldMk cId="3327514432" sldId="564"/>
            <ac:grpSpMk id="9" creationId="{78D814ED-D549-01E1-CC98-3EEA5BDCBF57}"/>
          </ac:grpSpMkLst>
        </pc:grpChg>
        <pc:graphicFrameChg chg="add del mod">
          <ac:chgData name="Iva Vavic" userId="13a89f61-d74e-4100-9f82-8f9fd7ea3560" providerId="ADAL" clId="{4F1927BE-D2FB-4D19-A59B-6DFCEDBDE0F7}" dt="2023-10-01T21:50:04.747" v="2215"/>
          <ac:graphicFrameMkLst>
            <pc:docMk/>
            <pc:sldMk cId="3327514432" sldId="564"/>
            <ac:graphicFrameMk id="4" creationId="{3669C31F-D9F2-C392-F9D0-94AF1ECE1B41}"/>
          </ac:graphicFrameMkLst>
        </pc:graphicFrameChg>
        <pc:graphicFrameChg chg="add mod">
          <ac:chgData name="Iva Vavic" userId="13a89f61-d74e-4100-9f82-8f9fd7ea3560" providerId="ADAL" clId="{4F1927BE-D2FB-4D19-A59B-6DFCEDBDE0F7}" dt="2023-10-01T22:00:54.237" v="2339"/>
          <ac:graphicFrameMkLst>
            <pc:docMk/>
            <pc:sldMk cId="3327514432" sldId="564"/>
            <ac:graphicFrameMk id="6" creationId="{14A369FE-5585-D88C-1E5A-0484A2E21108}"/>
          </ac:graphicFrameMkLst>
        </pc:graphicFrameChg>
        <pc:graphicFrameChg chg="add mod">
          <ac:chgData name="Iva Vavic" userId="13a89f61-d74e-4100-9f82-8f9fd7ea3560" providerId="ADAL" clId="{4F1927BE-D2FB-4D19-A59B-6DFCEDBDE0F7}" dt="2023-10-01T21:58:39.353" v="2320" actId="1076"/>
          <ac:graphicFrameMkLst>
            <pc:docMk/>
            <pc:sldMk cId="3327514432" sldId="564"/>
            <ac:graphicFrameMk id="8" creationId="{6C2AD93D-849B-00A0-7D17-39649CFDAE42}"/>
          </ac:graphicFrameMkLst>
        </pc:graphicFrameChg>
        <pc:graphicFrameChg chg="add mod">
          <ac:chgData name="Iva Vavic" userId="13a89f61-d74e-4100-9f82-8f9fd7ea3560" providerId="ADAL" clId="{4F1927BE-D2FB-4D19-A59B-6DFCEDBDE0F7}" dt="2023-10-01T22:13:08.258" v="2362" actId="1076"/>
          <ac:graphicFrameMkLst>
            <pc:docMk/>
            <pc:sldMk cId="3327514432" sldId="564"/>
            <ac:graphicFrameMk id="10" creationId="{71BC7644-1D52-6B5C-E551-82A4F3BEDD32}"/>
          </ac:graphicFrameMkLst>
        </pc:graphicFrameChg>
        <pc:picChg chg="del">
          <ac:chgData name="Iva Vavic" userId="13a89f61-d74e-4100-9f82-8f9fd7ea3560" providerId="ADAL" clId="{4F1927BE-D2FB-4D19-A59B-6DFCEDBDE0F7}" dt="2023-10-01T21:47:21.219" v="2200" actId="478"/>
          <ac:picMkLst>
            <pc:docMk/>
            <pc:sldMk cId="3327514432" sldId="564"/>
            <ac:picMk id="7" creationId="{D1591EE7-B7C1-82BE-4F74-C59CF6F0D588}"/>
          </ac:picMkLst>
        </pc:picChg>
        <pc:picChg chg="add mod">
          <ac:chgData name="Iva Vavic" userId="13a89f61-d74e-4100-9f82-8f9fd7ea3560" providerId="ADAL" clId="{4F1927BE-D2FB-4D19-A59B-6DFCEDBDE0F7}" dt="2023-10-01T22:14:39.496" v="2415" actId="1035"/>
          <ac:picMkLst>
            <pc:docMk/>
            <pc:sldMk cId="3327514432" sldId="564"/>
            <ac:picMk id="13" creationId="{1C273D4E-7CDE-A430-6674-13595B2BB53F}"/>
          </ac:picMkLst>
        </pc:picChg>
      </pc:sldChg>
      <pc:sldChg chg="addSp delSp modSp add mod ord">
        <pc:chgData name="Iva Vavic" userId="13a89f61-d74e-4100-9f82-8f9fd7ea3560" providerId="ADAL" clId="{4F1927BE-D2FB-4D19-A59B-6DFCEDBDE0F7}" dt="2023-10-02T10:45:14.460" v="3675"/>
        <pc:sldMkLst>
          <pc:docMk/>
          <pc:sldMk cId="4155121881" sldId="565"/>
        </pc:sldMkLst>
        <pc:spChg chg="mod">
          <ac:chgData name="Iva Vavic" userId="13a89f61-d74e-4100-9f82-8f9fd7ea3560" providerId="ADAL" clId="{4F1927BE-D2FB-4D19-A59B-6DFCEDBDE0F7}" dt="2023-10-02T10:45:14.460" v="3675"/>
          <ac:spMkLst>
            <pc:docMk/>
            <pc:sldMk cId="4155121881" sldId="565"/>
            <ac:spMk id="2" creationId="{00000000-0000-0000-0000-000000000000}"/>
          </ac:spMkLst>
        </pc:spChg>
        <pc:spChg chg="del">
          <ac:chgData name="Iva Vavic" userId="13a89f61-d74e-4100-9f82-8f9fd7ea3560" providerId="ADAL" clId="{4F1927BE-D2FB-4D19-A59B-6DFCEDBDE0F7}" dt="2023-10-01T22:15:10.602" v="2420" actId="478"/>
          <ac:spMkLst>
            <pc:docMk/>
            <pc:sldMk cId="4155121881" sldId="565"/>
            <ac:spMk id="14" creationId="{BBCA280C-A9C8-DD20-3539-D27B4C385DF1}"/>
          </ac:spMkLst>
        </pc:spChg>
        <pc:graphicFrameChg chg="del">
          <ac:chgData name="Iva Vavic" userId="13a89f61-d74e-4100-9f82-8f9fd7ea3560" providerId="ADAL" clId="{4F1927BE-D2FB-4D19-A59B-6DFCEDBDE0F7}" dt="2023-10-01T22:15:12.564" v="2421" actId="478"/>
          <ac:graphicFrameMkLst>
            <pc:docMk/>
            <pc:sldMk cId="4155121881" sldId="565"/>
            <ac:graphicFrameMk id="6" creationId="{14A369FE-5585-D88C-1E5A-0484A2E21108}"/>
          </ac:graphicFrameMkLst>
        </pc:graphicFrameChg>
        <pc:graphicFrameChg chg="del">
          <ac:chgData name="Iva Vavic" userId="13a89f61-d74e-4100-9f82-8f9fd7ea3560" providerId="ADAL" clId="{4F1927BE-D2FB-4D19-A59B-6DFCEDBDE0F7}" dt="2023-10-01T22:15:05.484" v="2417" actId="478"/>
          <ac:graphicFrameMkLst>
            <pc:docMk/>
            <pc:sldMk cId="4155121881" sldId="565"/>
            <ac:graphicFrameMk id="8" creationId="{6C2AD93D-849B-00A0-7D17-39649CFDAE42}"/>
          </ac:graphicFrameMkLst>
        </pc:graphicFrameChg>
        <pc:graphicFrameChg chg="del">
          <ac:chgData name="Iva Vavic" userId="13a89f61-d74e-4100-9f82-8f9fd7ea3560" providerId="ADAL" clId="{4F1927BE-D2FB-4D19-A59B-6DFCEDBDE0F7}" dt="2023-10-01T22:15:08.190" v="2418" actId="478"/>
          <ac:graphicFrameMkLst>
            <pc:docMk/>
            <pc:sldMk cId="4155121881" sldId="565"/>
            <ac:graphicFrameMk id="10" creationId="{71BC7644-1D52-6B5C-E551-82A4F3BEDD32}"/>
          </ac:graphicFrameMkLst>
        </pc:graphicFrameChg>
        <pc:picChg chg="add del mod">
          <ac:chgData name="Iva Vavic" userId="13a89f61-d74e-4100-9f82-8f9fd7ea3560" providerId="ADAL" clId="{4F1927BE-D2FB-4D19-A59B-6DFCEDBDE0F7}" dt="2023-10-01T22:18:10.265" v="2426" actId="478"/>
          <ac:picMkLst>
            <pc:docMk/>
            <pc:sldMk cId="4155121881" sldId="565"/>
            <ac:picMk id="7" creationId="{AB8FBC58-9C18-499D-63FE-1FF76292361A}"/>
          </ac:picMkLst>
        </pc:picChg>
        <pc:picChg chg="add del mod">
          <ac:chgData name="Iva Vavic" userId="13a89f61-d74e-4100-9f82-8f9fd7ea3560" providerId="ADAL" clId="{4F1927BE-D2FB-4D19-A59B-6DFCEDBDE0F7}" dt="2023-10-01T22:18:44.514" v="2431" actId="478"/>
          <ac:picMkLst>
            <pc:docMk/>
            <pc:sldMk cId="4155121881" sldId="565"/>
            <ac:picMk id="12" creationId="{12B49365-0971-DC08-4249-2905999302FF}"/>
          </ac:picMkLst>
        </pc:picChg>
        <pc:picChg chg="del">
          <ac:chgData name="Iva Vavic" userId="13a89f61-d74e-4100-9f82-8f9fd7ea3560" providerId="ADAL" clId="{4F1927BE-D2FB-4D19-A59B-6DFCEDBDE0F7}" dt="2023-10-01T22:15:09.332" v="2419" actId="478"/>
          <ac:picMkLst>
            <pc:docMk/>
            <pc:sldMk cId="4155121881" sldId="565"/>
            <ac:picMk id="13" creationId="{1C273D4E-7CDE-A430-6674-13595B2BB53F}"/>
          </ac:picMkLst>
        </pc:picChg>
        <pc:picChg chg="add mod ord modCrop">
          <ac:chgData name="Iva Vavic" userId="13a89f61-d74e-4100-9f82-8f9fd7ea3560" providerId="ADAL" clId="{4F1927BE-D2FB-4D19-A59B-6DFCEDBDE0F7}" dt="2023-10-01T22:19:28.661" v="2436" actId="167"/>
          <ac:picMkLst>
            <pc:docMk/>
            <pc:sldMk cId="4155121881" sldId="565"/>
            <ac:picMk id="16" creationId="{E57B3265-22E3-5E1B-7DA5-A6440FB14D22}"/>
          </ac:picMkLst>
        </pc:picChg>
      </pc:sldChg>
      <pc:sldChg chg="addSp delSp modSp add mod ord">
        <pc:chgData name="Iva Vavic" userId="13a89f61-d74e-4100-9f82-8f9fd7ea3560" providerId="ADAL" clId="{4F1927BE-D2FB-4D19-A59B-6DFCEDBDE0F7}" dt="2023-10-01T22:21:28.318" v="2452" actId="167"/>
        <pc:sldMkLst>
          <pc:docMk/>
          <pc:sldMk cId="491010144" sldId="566"/>
        </pc:sldMkLst>
        <pc:spChg chg="mod">
          <ac:chgData name="Iva Vavic" userId="13a89f61-d74e-4100-9f82-8f9fd7ea3560" providerId="ADAL" clId="{4F1927BE-D2FB-4D19-A59B-6DFCEDBDE0F7}" dt="2023-10-01T22:20:45.016" v="2447" actId="20577"/>
          <ac:spMkLst>
            <pc:docMk/>
            <pc:sldMk cId="491010144" sldId="566"/>
            <ac:spMk id="2" creationId="{00000000-0000-0000-0000-000000000000}"/>
          </ac:spMkLst>
        </pc:spChg>
        <pc:picChg chg="add mod ord">
          <ac:chgData name="Iva Vavic" userId="13a89f61-d74e-4100-9f82-8f9fd7ea3560" providerId="ADAL" clId="{4F1927BE-D2FB-4D19-A59B-6DFCEDBDE0F7}" dt="2023-10-01T22:21:28.318" v="2452" actId="167"/>
          <ac:picMkLst>
            <pc:docMk/>
            <pc:sldMk cId="491010144" sldId="566"/>
            <ac:picMk id="6" creationId="{4DA3B477-6558-DFCC-8D79-1784707E4D5A}"/>
          </ac:picMkLst>
        </pc:picChg>
        <pc:picChg chg="del">
          <ac:chgData name="Iva Vavic" userId="13a89f61-d74e-4100-9f82-8f9fd7ea3560" providerId="ADAL" clId="{4F1927BE-D2FB-4D19-A59B-6DFCEDBDE0F7}" dt="2023-10-01T22:20:47.265" v="2448" actId="478"/>
          <ac:picMkLst>
            <pc:docMk/>
            <pc:sldMk cId="491010144" sldId="566"/>
            <ac:picMk id="7" creationId="{D1591EE7-B7C1-82BE-4F74-C59CF6F0D588}"/>
          </ac:picMkLst>
        </pc:picChg>
      </pc:sldChg>
      <pc:sldChg chg="addSp delSp modSp add mod">
        <pc:chgData name="Iva Vavic" userId="13a89f61-d74e-4100-9f82-8f9fd7ea3560" providerId="ADAL" clId="{4F1927BE-D2FB-4D19-A59B-6DFCEDBDE0F7}" dt="2023-10-02T10:51:40.911" v="3989" actId="1076"/>
        <pc:sldMkLst>
          <pc:docMk/>
          <pc:sldMk cId="1598301483" sldId="567"/>
        </pc:sldMkLst>
        <pc:spChg chg="mod">
          <ac:chgData name="Iva Vavic" userId="13a89f61-d74e-4100-9f82-8f9fd7ea3560" providerId="ADAL" clId="{4F1927BE-D2FB-4D19-A59B-6DFCEDBDE0F7}" dt="2023-10-01T22:22:19.989" v="2530" actId="20577"/>
          <ac:spMkLst>
            <pc:docMk/>
            <pc:sldMk cId="1598301483" sldId="567"/>
            <ac:spMk id="2" creationId="{00000000-0000-0000-0000-000000000000}"/>
          </ac:spMkLst>
        </pc:spChg>
        <pc:spChg chg="add mod">
          <ac:chgData name="Iva Vavic" userId="13a89f61-d74e-4100-9f82-8f9fd7ea3560" providerId="ADAL" clId="{4F1927BE-D2FB-4D19-A59B-6DFCEDBDE0F7}" dt="2023-10-02T10:51:40.911" v="3989" actId="1076"/>
          <ac:spMkLst>
            <pc:docMk/>
            <pc:sldMk cId="1598301483" sldId="567"/>
            <ac:spMk id="4" creationId="{A34698D4-D155-5F24-AFB6-EF96E9A0A67F}"/>
          </ac:spMkLst>
        </pc:spChg>
        <pc:picChg chg="del">
          <ac:chgData name="Iva Vavic" userId="13a89f61-d74e-4100-9f82-8f9fd7ea3560" providerId="ADAL" clId="{4F1927BE-D2FB-4D19-A59B-6DFCEDBDE0F7}" dt="2023-10-01T22:22:01.213" v="2454" actId="478"/>
          <ac:picMkLst>
            <pc:docMk/>
            <pc:sldMk cId="1598301483" sldId="567"/>
            <ac:picMk id="6" creationId="{4DA3B477-6558-DFCC-8D79-1784707E4D5A}"/>
          </ac:picMkLst>
        </pc:picChg>
      </pc:sldChg>
      <pc:sldChg chg="modSp add mod ord setBg">
        <pc:chgData name="Iva Vavic" userId="13a89f61-d74e-4100-9f82-8f9fd7ea3560" providerId="ADAL" clId="{4F1927BE-D2FB-4D19-A59B-6DFCEDBDE0F7}" dt="2023-10-02T09:37:06.257" v="3570" actId="207"/>
        <pc:sldMkLst>
          <pc:docMk/>
          <pc:sldMk cId="3911277350" sldId="568"/>
        </pc:sldMkLst>
        <pc:spChg chg="mod">
          <ac:chgData name="Iva Vavic" userId="13a89f61-d74e-4100-9f82-8f9fd7ea3560" providerId="ADAL" clId="{4F1927BE-D2FB-4D19-A59B-6DFCEDBDE0F7}" dt="2023-10-02T09:37:06.257" v="3570" actId="207"/>
          <ac:spMkLst>
            <pc:docMk/>
            <pc:sldMk cId="3911277350" sldId="568"/>
            <ac:spMk id="8" creationId="{E8DDFFD2-094F-E174-507D-2801B4CA0B86}"/>
          </ac:spMkLst>
        </pc:spChg>
      </pc:sldChg>
      <pc:sldChg chg="addSp delSp modSp add mod">
        <pc:chgData name="Iva Vavic" userId="13a89f61-d74e-4100-9f82-8f9fd7ea3560" providerId="ADAL" clId="{4F1927BE-D2FB-4D19-A59B-6DFCEDBDE0F7}" dt="2023-10-02T10:30:42.163" v="3671" actId="20577"/>
        <pc:sldMkLst>
          <pc:docMk/>
          <pc:sldMk cId="558682651" sldId="569"/>
        </pc:sldMkLst>
        <pc:spChg chg="mod">
          <ac:chgData name="Iva Vavic" userId="13a89f61-d74e-4100-9f82-8f9fd7ea3560" providerId="ADAL" clId="{4F1927BE-D2FB-4D19-A59B-6DFCEDBDE0F7}" dt="2023-10-02T10:30:42.163" v="3671" actId="20577"/>
          <ac:spMkLst>
            <pc:docMk/>
            <pc:sldMk cId="558682651" sldId="569"/>
            <ac:spMk id="14" creationId="{5636C0CE-6D8F-4E5D-9376-3EC77D21AD18}"/>
          </ac:spMkLst>
        </pc:spChg>
        <pc:picChg chg="del">
          <ac:chgData name="Iva Vavic" userId="13a89f61-d74e-4100-9f82-8f9fd7ea3560" providerId="ADAL" clId="{4F1927BE-D2FB-4D19-A59B-6DFCEDBDE0F7}" dt="2023-10-02T10:29:40.961" v="3634" actId="478"/>
          <ac:picMkLst>
            <pc:docMk/>
            <pc:sldMk cId="558682651" sldId="569"/>
            <ac:picMk id="4" creationId="{54E08D95-02C3-424F-1D9C-48D2C717350A}"/>
          </ac:picMkLst>
        </pc:picChg>
        <pc:picChg chg="add mod ord modCrop">
          <ac:chgData name="Iva Vavic" userId="13a89f61-d74e-4100-9f82-8f9fd7ea3560" providerId="ADAL" clId="{4F1927BE-D2FB-4D19-A59B-6DFCEDBDE0F7}" dt="2023-10-02T10:30:21.918" v="3645" actId="167"/>
          <ac:picMkLst>
            <pc:docMk/>
            <pc:sldMk cId="558682651" sldId="569"/>
            <ac:picMk id="6" creationId="{0C3D8AE7-734F-FD9B-A1D2-60DF06C82AA8}"/>
          </ac:picMkLst>
        </pc:picChg>
        <pc:picChg chg="del">
          <ac:chgData name="Iva Vavic" userId="13a89f61-d74e-4100-9f82-8f9fd7ea3560" providerId="ADAL" clId="{4F1927BE-D2FB-4D19-A59B-6DFCEDBDE0F7}" dt="2023-10-02T10:29:40.273" v="3633" actId="478"/>
          <ac:picMkLst>
            <pc:docMk/>
            <pc:sldMk cId="558682651" sldId="569"/>
            <ac:picMk id="9" creationId="{BAC6168A-3226-6D26-32E0-D29F08794680}"/>
          </ac:picMkLst>
        </pc:picChg>
        <pc:picChg chg="del">
          <ac:chgData name="Iva Vavic" userId="13a89f61-d74e-4100-9f82-8f9fd7ea3560" providerId="ADAL" clId="{4F1927BE-D2FB-4D19-A59B-6DFCEDBDE0F7}" dt="2023-10-02T10:29:41.724" v="3635" actId="478"/>
          <ac:picMkLst>
            <pc:docMk/>
            <pc:sldMk cId="558682651" sldId="569"/>
            <ac:picMk id="13" creationId="{DD410600-1959-FB62-0C1C-DF8CA267B1D7}"/>
          </ac:picMkLst>
        </pc:picChg>
      </pc:sldChg>
    </pc:docChg>
  </pc:docChgLst>
  <pc:docChgLst>
    <pc:chgData name="Iva Vavic" userId="13a89f61-d74e-4100-9f82-8f9fd7ea3560" providerId="ADAL" clId="{CC326208-73F3-DA4A-B4AA-66ADA7302635}"/>
    <pc:docChg chg="undo custSel addSld delSld modSld">
      <pc:chgData name="Iva Vavic" userId="13a89f61-d74e-4100-9f82-8f9fd7ea3560" providerId="ADAL" clId="{CC326208-73F3-DA4A-B4AA-66ADA7302635}" dt="2023-07-24T07:43:24.076" v="381" actId="20577"/>
      <pc:docMkLst>
        <pc:docMk/>
      </pc:docMkLst>
      <pc:sldChg chg="del">
        <pc:chgData name="Iva Vavic" userId="13a89f61-d74e-4100-9f82-8f9fd7ea3560" providerId="ADAL" clId="{CC326208-73F3-DA4A-B4AA-66ADA7302635}" dt="2023-07-24T07:06:56.929" v="0" actId="2696"/>
        <pc:sldMkLst>
          <pc:docMk/>
          <pc:sldMk cId="3040299372" sldId="274"/>
        </pc:sldMkLst>
      </pc:sldChg>
      <pc:sldChg chg="modSp">
        <pc:chgData name="Iva Vavic" userId="13a89f61-d74e-4100-9f82-8f9fd7ea3560" providerId="ADAL" clId="{CC326208-73F3-DA4A-B4AA-66ADA7302635}" dt="2023-07-24T07:17:38.590" v="205" actId="255"/>
        <pc:sldMkLst>
          <pc:docMk/>
          <pc:sldMk cId="1472166204" sldId="298"/>
        </pc:sldMkLst>
        <pc:spChg chg="mod">
          <ac:chgData name="Iva Vavic" userId="13a89f61-d74e-4100-9f82-8f9fd7ea3560" providerId="ADAL" clId="{CC326208-73F3-DA4A-B4AA-66ADA7302635}" dt="2023-07-24T07:17:38.590" v="205" actId="255"/>
          <ac:spMkLst>
            <pc:docMk/>
            <pc:sldMk cId="1472166204" sldId="298"/>
            <ac:spMk id="4" creationId="{4A9045E3-A913-9466-AA9F-7B8F58F1C90C}"/>
          </ac:spMkLst>
        </pc:spChg>
      </pc:sldChg>
      <pc:sldChg chg="del">
        <pc:chgData name="Iva Vavic" userId="13a89f61-d74e-4100-9f82-8f9fd7ea3560" providerId="ADAL" clId="{CC326208-73F3-DA4A-B4AA-66ADA7302635}" dt="2023-07-24T07:06:59.554" v="1" actId="2696"/>
        <pc:sldMkLst>
          <pc:docMk/>
          <pc:sldMk cId="2291771645" sldId="299"/>
        </pc:sldMkLst>
      </pc:sldChg>
      <pc:sldChg chg="del">
        <pc:chgData name="Iva Vavic" userId="13a89f61-d74e-4100-9f82-8f9fd7ea3560" providerId="ADAL" clId="{CC326208-73F3-DA4A-B4AA-66ADA7302635}" dt="2023-07-24T07:07:03.404" v="3" actId="2696"/>
        <pc:sldMkLst>
          <pc:docMk/>
          <pc:sldMk cId="1045315463" sldId="304"/>
        </pc:sldMkLst>
      </pc:sldChg>
      <pc:sldChg chg="del">
        <pc:chgData name="Iva Vavic" userId="13a89f61-d74e-4100-9f82-8f9fd7ea3560" providerId="ADAL" clId="{CC326208-73F3-DA4A-B4AA-66ADA7302635}" dt="2023-07-24T07:07:13.117" v="7" actId="2696"/>
        <pc:sldMkLst>
          <pc:docMk/>
          <pc:sldMk cId="4202326272" sldId="306"/>
        </pc:sldMkLst>
      </pc:sldChg>
      <pc:sldChg chg="del">
        <pc:chgData name="Iva Vavic" userId="13a89f61-d74e-4100-9f82-8f9fd7ea3560" providerId="ADAL" clId="{CC326208-73F3-DA4A-B4AA-66ADA7302635}" dt="2023-07-24T07:07:01.496" v="2" actId="2696"/>
        <pc:sldMkLst>
          <pc:docMk/>
          <pc:sldMk cId="313946650" sldId="312"/>
        </pc:sldMkLst>
      </pc:sldChg>
      <pc:sldChg chg="addSp modSp">
        <pc:chgData name="Iva Vavic" userId="13a89f61-d74e-4100-9f82-8f9fd7ea3560" providerId="ADAL" clId="{CC326208-73F3-DA4A-B4AA-66ADA7302635}" dt="2023-07-24T07:39:10.175" v="371" actId="1076"/>
        <pc:sldMkLst>
          <pc:docMk/>
          <pc:sldMk cId="1525568896" sldId="427"/>
        </pc:sldMkLst>
        <pc:spChg chg="mod">
          <ac:chgData name="Iva Vavic" userId="13a89f61-d74e-4100-9f82-8f9fd7ea3560" providerId="ADAL" clId="{CC326208-73F3-DA4A-B4AA-66ADA7302635}" dt="2023-07-24T07:39:10.175" v="371" actId="1076"/>
          <ac:spMkLst>
            <pc:docMk/>
            <pc:sldMk cId="1525568896" sldId="427"/>
            <ac:spMk id="15" creationId="{AF18885C-59DE-DC9B-B6E2-CC9EEF3CC241}"/>
          </ac:spMkLst>
        </pc:spChg>
        <pc:picChg chg="mod modCrop">
          <ac:chgData name="Iva Vavic" userId="13a89f61-d74e-4100-9f82-8f9fd7ea3560" providerId="ADAL" clId="{CC326208-73F3-DA4A-B4AA-66ADA7302635}" dt="2023-07-24T07:25:01.995" v="241" actId="1076"/>
          <ac:picMkLst>
            <pc:docMk/>
            <pc:sldMk cId="1525568896" sldId="427"/>
            <ac:picMk id="3" creationId="{A6D2DDF7-7893-6E48-4AFE-A276A966CB2B}"/>
          </ac:picMkLst>
        </pc:picChg>
        <pc:picChg chg="mod modCrop">
          <ac:chgData name="Iva Vavic" userId="13a89f61-d74e-4100-9f82-8f9fd7ea3560" providerId="ADAL" clId="{CC326208-73F3-DA4A-B4AA-66ADA7302635}" dt="2023-07-24T07:25:06.188" v="242" actId="1076"/>
          <ac:picMkLst>
            <pc:docMk/>
            <pc:sldMk cId="1525568896" sldId="427"/>
            <ac:picMk id="4" creationId="{7ABA2E0B-6562-8042-58A5-5575953552CC}"/>
          </ac:picMkLst>
        </pc:picChg>
        <pc:picChg chg="add mod">
          <ac:chgData name="Iva Vavic" userId="13a89f61-d74e-4100-9f82-8f9fd7ea3560" providerId="ADAL" clId="{CC326208-73F3-DA4A-B4AA-66ADA7302635}" dt="2023-07-24T07:38:58.494" v="370" actId="14100"/>
          <ac:picMkLst>
            <pc:docMk/>
            <pc:sldMk cId="1525568896" sldId="427"/>
            <ac:picMk id="6" creationId="{F4343AD1-BE5A-A2E9-38B5-9871BE955A30}"/>
          </ac:picMkLst>
        </pc:picChg>
      </pc:sldChg>
      <pc:sldChg chg="addSp delSp modSp">
        <pc:chgData name="Iva Vavic" userId="13a89f61-d74e-4100-9f82-8f9fd7ea3560" providerId="ADAL" clId="{CC326208-73F3-DA4A-B4AA-66ADA7302635}" dt="2023-07-24T07:43:24.076" v="381" actId="20577"/>
        <pc:sldMkLst>
          <pc:docMk/>
          <pc:sldMk cId="4123397747" sldId="478"/>
        </pc:sldMkLst>
        <pc:spChg chg="add del">
          <ac:chgData name="Iva Vavic" userId="13a89f61-d74e-4100-9f82-8f9fd7ea3560" providerId="ADAL" clId="{CC326208-73F3-DA4A-B4AA-66ADA7302635}" dt="2023-07-24T07:42:50.066" v="379" actId="478"/>
          <ac:spMkLst>
            <pc:docMk/>
            <pc:sldMk cId="4123397747" sldId="478"/>
            <ac:spMk id="4" creationId="{72948FF9-1354-170F-B3C9-D06DC0C04430}"/>
          </ac:spMkLst>
        </pc:spChg>
        <pc:spChg chg="mod">
          <ac:chgData name="Iva Vavic" userId="13a89f61-d74e-4100-9f82-8f9fd7ea3560" providerId="ADAL" clId="{CC326208-73F3-DA4A-B4AA-66ADA7302635}" dt="2023-07-24T07:43:24.076" v="381" actId="20577"/>
          <ac:spMkLst>
            <pc:docMk/>
            <pc:sldMk cId="4123397747" sldId="478"/>
            <ac:spMk id="9" creationId="{B91D76C8-B40B-82DF-A463-7FA49157F0E0}"/>
          </ac:spMkLst>
        </pc:spChg>
        <pc:picChg chg="del">
          <ac:chgData name="Iva Vavic" userId="13a89f61-d74e-4100-9f82-8f9fd7ea3560" providerId="ADAL" clId="{CC326208-73F3-DA4A-B4AA-66ADA7302635}" dt="2023-07-24T07:42:00.717" v="372" actId="478"/>
          <ac:picMkLst>
            <pc:docMk/>
            <pc:sldMk cId="4123397747" sldId="478"/>
            <ac:picMk id="3" creationId="{0138F140-5CDC-F501-4740-1F340E527B67}"/>
          </ac:picMkLst>
        </pc:picChg>
        <pc:picChg chg="add mod ord">
          <ac:chgData name="Iva Vavic" userId="13a89f61-d74e-4100-9f82-8f9fd7ea3560" providerId="ADAL" clId="{CC326208-73F3-DA4A-B4AA-66ADA7302635}" dt="2023-07-24T07:42:29.990" v="377" actId="167"/>
          <ac:picMkLst>
            <pc:docMk/>
            <pc:sldMk cId="4123397747" sldId="478"/>
            <ac:picMk id="5" creationId="{048400CB-4AA9-D55F-37E6-429D03E09D28}"/>
          </ac:picMkLst>
        </pc:picChg>
      </pc:sldChg>
      <pc:sldChg chg="del">
        <pc:chgData name="Iva Vavic" userId="13a89f61-d74e-4100-9f82-8f9fd7ea3560" providerId="ADAL" clId="{CC326208-73F3-DA4A-B4AA-66ADA7302635}" dt="2023-07-24T07:07:36.895" v="14" actId="2696"/>
        <pc:sldMkLst>
          <pc:docMk/>
          <pc:sldMk cId="1781664819" sldId="488"/>
        </pc:sldMkLst>
      </pc:sldChg>
      <pc:sldChg chg="add del">
        <pc:chgData name="Iva Vavic" userId="13a89f61-d74e-4100-9f82-8f9fd7ea3560" providerId="ADAL" clId="{CC326208-73F3-DA4A-B4AA-66ADA7302635}" dt="2023-07-24T07:08:04.030" v="28" actId="2696"/>
        <pc:sldMkLst>
          <pc:docMk/>
          <pc:sldMk cId="3867528686" sldId="493"/>
        </pc:sldMkLst>
      </pc:sldChg>
      <pc:sldChg chg="del">
        <pc:chgData name="Iva Vavic" userId="13a89f61-d74e-4100-9f82-8f9fd7ea3560" providerId="ADAL" clId="{CC326208-73F3-DA4A-B4AA-66ADA7302635}" dt="2023-07-24T07:07:39.111" v="15" actId="2696"/>
        <pc:sldMkLst>
          <pc:docMk/>
          <pc:sldMk cId="3018001687" sldId="497"/>
        </pc:sldMkLst>
      </pc:sldChg>
      <pc:sldChg chg="del">
        <pc:chgData name="Iva Vavic" userId="13a89f61-d74e-4100-9f82-8f9fd7ea3560" providerId="ADAL" clId="{CC326208-73F3-DA4A-B4AA-66ADA7302635}" dt="2023-07-24T07:07:41.170" v="16" actId="2696"/>
        <pc:sldMkLst>
          <pc:docMk/>
          <pc:sldMk cId="3526586920" sldId="498"/>
        </pc:sldMkLst>
      </pc:sldChg>
      <pc:sldChg chg="add del">
        <pc:chgData name="Iva Vavic" userId="13a89f61-d74e-4100-9f82-8f9fd7ea3560" providerId="ADAL" clId="{CC326208-73F3-DA4A-B4AA-66ADA7302635}" dt="2023-07-24T07:08:08.094" v="29" actId="2696"/>
        <pc:sldMkLst>
          <pc:docMk/>
          <pc:sldMk cId="2990355800" sldId="499"/>
        </pc:sldMkLst>
      </pc:sldChg>
      <pc:sldChg chg="add del">
        <pc:chgData name="Iva Vavic" userId="13a89f61-d74e-4100-9f82-8f9fd7ea3560" providerId="ADAL" clId="{CC326208-73F3-DA4A-B4AA-66ADA7302635}" dt="2023-07-24T07:08:09.795" v="30" actId="2696"/>
        <pc:sldMkLst>
          <pc:docMk/>
          <pc:sldMk cId="2541631368" sldId="500"/>
        </pc:sldMkLst>
      </pc:sldChg>
      <pc:sldChg chg="add del">
        <pc:chgData name="Iva Vavic" userId="13a89f61-d74e-4100-9f82-8f9fd7ea3560" providerId="ADAL" clId="{CC326208-73F3-DA4A-B4AA-66ADA7302635}" dt="2023-07-24T07:08:11.635" v="31" actId="2696"/>
        <pc:sldMkLst>
          <pc:docMk/>
          <pc:sldMk cId="2654228449" sldId="501"/>
        </pc:sldMkLst>
      </pc:sldChg>
      <pc:sldChg chg="add del">
        <pc:chgData name="Iva Vavic" userId="13a89f61-d74e-4100-9f82-8f9fd7ea3560" providerId="ADAL" clId="{CC326208-73F3-DA4A-B4AA-66ADA7302635}" dt="2023-07-24T07:08:13.779" v="32" actId="2696"/>
        <pc:sldMkLst>
          <pc:docMk/>
          <pc:sldMk cId="2146398946" sldId="502"/>
        </pc:sldMkLst>
      </pc:sldChg>
      <pc:sldChg chg="add del">
        <pc:chgData name="Iva Vavic" userId="13a89f61-d74e-4100-9f82-8f9fd7ea3560" providerId="ADAL" clId="{CC326208-73F3-DA4A-B4AA-66ADA7302635}" dt="2023-07-24T07:08:16.297" v="33" actId="2696"/>
        <pc:sldMkLst>
          <pc:docMk/>
          <pc:sldMk cId="468341488" sldId="503"/>
        </pc:sldMkLst>
      </pc:sldChg>
      <pc:sldChg chg="del">
        <pc:chgData name="Iva Vavic" userId="13a89f61-d74e-4100-9f82-8f9fd7ea3560" providerId="ADAL" clId="{CC326208-73F3-DA4A-B4AA-66ADA7302635}" dt="2023-07-24T07:08:18.590" v="34" actId="2696"/>
        <pc:sldMkLst>
          <pc:docMk/>
          <pc:sldMk cId="3672541046" sldId="504"/>
        </pc:sldMkLst>
      </pc:sldChg>
      <pc:sldChg chg="addSp modSp mod setBg">
        <pc:chgData name="Iva Vavic" userId="13a89f61-d74e-4100-9f82-8f9fd7ea3560" providerId="ADAL" clId="{CC326208-73F3-DA4A-B4AA-66ADA7302635}" dt="2023-07-24T07:14:56.991" v="154"/>
        <pc:sldMkLst>
          <pc:docMk/>
          <pc:sldMk cId="762221124" sldId="505"/>
        </pc:sldMkLst>
        <pc:spChg chg="mod">
          <ac:chgData name="Iva Vavic" userId="13a89f61-d74e-4100-9f82-8f9fd7ea3560" providerId="ADAL" clId="{CC326208-73F3-DA4A-B4AA-66ADA7302635}" dt="2023-07-24T07:14:05.119" v="151" actId="1076"/>
          <ac:spMkLst>
            <pc:docMk/>
            <pc:sldMk cId="762221124" sldId="505"/>
            <ac:spMk id="2" creationId="{00000000-0000-0000-0000-000000000000}"/>
          </ac:spMkLst>
        </pc:spChg>
        <pc:spChg chg="add mod">
          <ac:chgData name="Iva Vavic" userId="13a89f61-d74e-4100-9f82-8f9fd7ea3560" providerId="ADAL" clId="{CC326208-73F3-DA4A-B4AA-66ADA7302635}" dt="2023-07-24T07:14:14.350" v="152" actId="1076"/>
          <ac:spMkLst>
            <pc:docMk/>
            <pc:sldMk cId="762221124" sldId="505"/>
            <ac:spMk id="4" creationId="{0358C8EA-4B56-3B6C-1D4A-067809BDFC95}"/>
          </ac:spMkLst>
        </pc:spChg>
      </pc:sldChg>
      <pc:sldChg chg="add">
        <pc:chgData name="Iva Vavic" userId="13a89f61-d74e-4100-9f82-8f9fd7ea3560" providerId="ADAL" clId="{CC326208-73F3-DA4A-B4AA-66ADA7302635}" dt="2023-07-24T07:08:32.527" v="35" actId="571"/>
        <pc:sldMkLst>
          <pc:docMk/>
          <pc:sldMk cId="1962070225" sldId="506"/>
        </pc:sldMkLst>
      </pc:sldChg>
      <pc:sldChg chg="del">
        <pc:chgData name="Iva Vavic" userId="13a89f61-d74e-4100-9f82-8f9fd7ea3560" providerId="ADAL" clId="{CC326208-73F3-DA4A-B4AA-66ADA7302635}" dt="2023-07-24T07:07:05.212" v="4" actId="2696"/>
        <pc:sldMkLst>
          <pc:docMk/>
          <pc:sldMk cId="2787945558" sldId="536"/>
        </pc:sldMkLst>
      </pc:sldChg>
      <pc:sldChg chg="del">
        <pc:chgData name="Iva Vavic" userId="13a89f61-d74e-4100-9f82-8f9fd7ea3560" providerId="ADAL" clId="{CC326208-73F3-DA4A-B4AA-66ADA7302635}" dt="2023-07-24T07:07:07.236" v="5" actId="2696"/>
        <pc:sldMkLst>
          <pc:docMk/>
          <pc:sldMk cId="1769716809" sldId="557"/>
        </pc:sldMkLst>
      </pc:sldChg>
      <pc:sldChg chg="del">
        <pc:chgData name="Iva Vavic" userId="13a89f61-d74e-4100-9f82-8f9fd7ea3560" providerId="ADAL" clId="{CC326208-73F3-DA4A-B4AA-66ADA7302635}" dt="2023-07-24T07:07:10.317" v="6" actId="2696"/>
        <pc:sldMkLst>
          <pc:docMk/>
          <pc:sldMk cId="4216766944" sldId="558"/>
        </pc:sldMkLst>
      </pc:sldChg>
      <pc:sldChg chg="del">
        <pc:chgData name="Iva Vavic" userId="13a89f61-d74e-4100-9f82-8f9fd7ea3560" providerId="ADAL" clId="{CC326208-73F3-DA4A-B4AA-66ADA7302635}" dt="2023-07-24T07:07:15.503" v="8" actId="2696"/>
        <pc:sldMkLst>
          <pc:docMk/>
          <pc:sldMk cId="3708325666" sldId="560"/>
        </pc:sldMkLst>
      </pc:sldChg>
      <pc:sldChg chg="del">
        <pc:chgData name="Iva Vavic" userId="13a89f61-d74e-4100-9f82-8f9fd7ea3560" providerId="ADAL" clId="{CC326208-73F3-DA4A-B4AA-66ADA7302635}" dt="2023-07-24T07:07:17.483" v="9" actId="2696"/>
        <pc:sldMkLst>
          <pc:docMk/>
          <pc:sldMk cId="1973970566" sldId="562"/>
        </pc:sldMkLst>
      </pc:sldChg>
      <pc:sldChg chg="del">
        <pc:chgData name="Iva Vavic" userId="13a89f61-d74e-4100-9f82-8f9fd7ea3560" providerId="ADAL" clId="{CC326208-73F3-DA4A-B4AA-66ADA7302635}" dt="2023-07-24T07:07:19.813" v="10" actId="2696"/>
        <pc:sldMkLst>
          <pc:docMk/>
          <pc:sldMk cId="1260157544" sldId="564"/>
        </pc:sldMkLst>
      </pc:sldChg>
      <pc:sldChg chg="del">
        <pc:chgData name="Iva Vavic" userId="13a89f61-d74e-4100-9f82-8f9fd7ea3560" providerId="ADAL" clId="{CC326208-73F3-DA4A-B4AA-66ADA7302635}" dt="2023-07-24T07:07:21.889" v="11" actId="2696"/>
        <pc:sldMkLst>
          <pc:docMk/>
          <pc:sldMk cId="1502505895" sldId="565"/>
        </pc:sldMkLst>
      </pc:sldChg>
      <pc:sldChg chg="del">
        <pc:chgData name="Iva Vavic" userId="13a89f61-d74e-4100-9f82-8f9fd7ea3560" providerId="ADAL" clId="{CC326208-73F3-DA4A-B4AA-66ADA7302635}" dt="2023-07-24T07:07:23.966" v="12" actId="2696"/>
        <pc:sldMkLst>
          <pc:docMk/>
          <pc:sldMk cId="4077844781" sldId="566"/>
        </pc:sldMkLst>
      </pc:sldChg>
      <pc:sldChg chg="del">
        <pc:chgData name="Iva Vavic" userId="13a89f61-d74e-4100-9f82-8f9fd7ea3560" providerId="ADAL" clId="{CC326208-73F3-DA4A-B4AA-66ADA7302635}" dt="2023-07-24T07:07:26.256" v="13" actId="2696"/>
        <pc:sldMkLst>
          <pc:docMk/>
          <pc:sldMk cId="1391624585" sldId="567"/>
        </pc:sldMkLst>
      </pc:sldChg>
    </pc:docChg>
  </pc:docChgLst>
  <pc:docChgLst>
    <pc:chgData name="Iva Vavic" userId="13a89f61-d74e-4100-9f82-8f9fd7ea3560" providerId="ADAL" clId="{2B6D8E0D-E174-6549-853E-2E3908FE2FAB}"/>
    <pc:docChg chg="modSld">
      <pc:chgData name="Iva Vavic" userId="13a89f61-d74e-4100-9f82-8f9fd7ea3560" providerId="ADAL" clId="{2B6D8E0D-E174-6549-853E-2E3908FE2FAB}" dt="2023-09-04T04:43:46.256" v="18" actId="1076"/>
      <pc:docMkLst>
        <pc:docMk/>
      </pc:docMkLst>
      <pc:sldChg chg="addSp modSp">
        <pc:chgData name="Iva Vavic" userId="13a89f61-d74e-4100-9f82-8f9fd7ea3560" providerId="ADAL" clId="{2B6D8E0D-E174-6549-853E-2E3908FE2FAB}" dt="2023-09-04T04:41:48.182" v="7" actId="1076"/>
        <pc:sldMkLst>
          <pc:docMk/>
          <pc:sldMk cId="389748872" sldId="515"/>
        </pc:sldMkLst>
        <pc:picChg chg="add mod">
          <ac:chgData name="Iva Vavic" userId="13a89f61-d74e-4100-9f82-8f9fd7ea3560" providerId="ADAL" clId="{2B6D8E0D-E174-6549-853E-2E3908FE2FAB}" dt="2023-09-04T04:41:48.182" v="7" actId="1076"/>
          <ac:picMkLst>
            <pc:docMk/>
            <pc:sldMk cId="389748872" sldId="515"/>
            <ac:picMk id="4" creationId="{DC3CEA7A-FD1C-853C-2325-F91941878861}"/>
          </ac:picMkLst>
        </pc:picChg>
      </pc:sldChg>
      <pc:sldChg chg="addSp modSp">
        <pc:chgData name="Iva Vavic" userId="13a89f61-d74e-4100-9f82-8f9fd7ea3560" providerId="ADAL" clId="{2B6D8E0D-E174-6549-853E-2E3908FE2FAB}" dt="2023-09-04T04:42:44.105" v="11" actId="1076"/>
        <pc:sldMkLst>
          <pc:docMk/>
          <pc:sldMk cId="3628366189" sldId="516"/>
        </pc:sldMkLst>
        <pc:picChg chg="add mod">
          <ac:chgData name="Iva Vavic" userId="13a89f61-d74e-4100-9f82-8f9fd7ea3560" providerId="ADAL" clId="{2B6D8E0D-E174-6549-853E-2E3908FE2FAB}" dt="2023-09-04T04:42:44.105" v="11" actId="1076"/>
          <ac:picMkLst>
            <pc:docMk/>
            <pc:sldMk cId="3628366189" sldId="516"/>
            <ac:picMk id="4" creationId="{A008A69A-1059-BDEA-AA4D-28DE30B61F70}"/>
          </ac:picMkLst>
        </pc:picChg>
      </pc:sldChg>
      <pc:sldChg chg="addSp modSp">
        <pc:chgData name="Iva Vavic" userId="13a89f61-d74e-4100-9f82-8f9fd7ea3560" providerId="ADAL" clId="{2B6D8E0D-E174-6549-853E-2E3908FE2FAB}" dt="2023-09-04T04:43:46.256" v="18" actId="1076"/>
        <pc:sldMkLst>
          <pc:docMk/>
          <pc:sldMk cId="2802029884" sldId="517"/>
        </pc:sldMkLst>
        <pc:picChg chg="add mod">
          <ac:chgData name="Iva Vavic" userId="13a89f61-d74e-4100-9f82-8f9fd7ea3560" providerId="ADAL" clId="{2B6D8E0D-E174-6549-853E-2E3908FE2FAB}" dt="2023-09-04T04:43:46.256" v="18" actId="1076"/>
          <ac:picMkLst>
            <pc:docMk/>
            <pc:sldMk cId="2802029884" sldId="517"/>
            <ac:picMk id="4" creationId="{0DA89590-AC77-1C3C-EC85-FD9C799B3FD2}"/>
          </ac:picMkLst>
        </pc:picChg>
      </pc:sldChg>
    </pc:docChg>
  </pc:docChgLst>
  <pc:docChgLst>
    <pc:chgData name="Iva Vavic" userId="13a89f61-d74e-4100-9f82-8f9fd7ea3560" providerId="ADAL" clId="{C17A73A2-DD37-4F4B-A58C-BFF1993389E3}"/>
    <pc:docChg chg="undo redo custSel addSld delSld modSld sldOrd">
      <pc:chgData name="Iva Vavic" userId="13a89f61-d74e-4100-9f82-8f9fd7ea3560" providerId="ADAL" clId="{C17A73A2-DD37-4F4B-A58C-BFF1993389E3}" dt="2023-10-16T10:56:53.451" v="4045" actId="47"/>
      <pc:docMkLst>
        <pc:docMk/>
      </pc:docMkLst>
      <pc:sldChg chg="modSp mod setBg">
        <pc:chgData name="Iva Vavic" userId="13a89f61-d74e-4100-9f82-8f9fd7ea3560" providerId="ADAL" clId="{C17A73A2-DD37-4F4B-A58C-BFF1993389E3}" dt="2023-10-15T17:27:31.828" v="33"/>
        <pc:sldMkLst>
          <pc:docMk/>
          <pc:sldMk cId="1472166204" sldId="298"/>
        </pc:sldMkLst>
        <pc:spChg chg="mod">
          <ac:chgData name="Iva Vavic" userId="13a89f61-d74e-4100-9f82-8f9fd7ea3560" providerId="ADAL" clId="{C17A73A2-DD37-4F4B-A58C-BFF1993389E3}" dt="2023-10-15T17:02:06.439" v="19" actId="20577"/>
          <ac:spMkLst>
            <pc:docMk/>
            <pc:sldMk cId="1472166204" sldId="298"/>
            <ac:spMk id="4" creationId="{4A9045E3-A913-9466-AA9F-7B8F58F1C90C}"/>
          </ac:spMkLst>
        </pc:spChg>
      </pc:sldChg>
      <pc:sldChg chg="addSp delSp modSp mod">
        <pc:chgData name="Iva Vavic" userId="13a89f61-d74e-4100-9f82-8f9fd7ea3560" providerId="ADAL" clId="{C17A73A2-DD37-4F4B-A58C-BFF1993389E3}" dt="2023-10-15T17:57:52.655" v="116" actId="1076"/>
        <pc:sldMkLst>
          <pc:docMk/>
          <pc:sldMk cId="1525568896" sldId="427"/>
        </pc:sldMkLst>
        <pc:spChg chg="mod">
          <ac:chgData name="Iva Vavic" userId="13a89f61-d74e-4100-9f82-8f9fd7ea3560" providerId="ADAL" clId="{C17A73A2-DD37-4F4B-A58C-BFF1993389E3}" dt="2023-10-15T17:36:59.395" v="96" actId="20577"/>
          <ac:spMkLst>
            <pc:docMk/>
            <pc:sldMk cId="1525568896" sldId="427"/>
            <ac:spMk id="18" creationId="{215CC3C9-95F8-A3BD-4A52-605F826F144A}"/>
          </ac:spMkLst>
        </pc:spChg>
        <pc:picChg chg="add mod">
          <ac:chgData name="Iva Vavic" userId="13a89f61-d74e-4100-9f82-8f9fd7ea3560" providerId="ADAL" clId="{C17A73A2-DD37-4F4B-A58C-BFF1993389E3}" dt="2023-10-15T17:44:28.501" v="110" actId="1035"/>
          <ac:picMkLst>
            <pc:docMk/>
            <pc:sldMk cId="1525568896" sldId="427"/>
            <ac:picMk id="4" creationId="{BBA2509B-6C7D-D17D-ACBE-7FE5AF1D4D61}"/>
          </ac:picMkLst>
        </pc:picChg>
        <pc:picChg chg="del">
          <ac:chgData name="Iva Vavic" userId="13a89f61-d74e-4100-9f82-8f9fd7ea3560" providerId="ADAL" clId="{C17A73A2-DD37-4F4B-A58C-BFF1993389E3}" dt="2023-10-15T17:43:51.510" v="97" actId="478"/>
          <ac:picMkLst>
            <pc:docMk/>
            <pc:sldMk cId="1525568896" sldId="427"/>
            <ac:picMk id="6" creationId="{4E34B59D-0EB1-6C2C-8847-1C097F6A75B4}"/>
          </ac:picMkLst>
        </pc:picChg>
        <pc:picChg chg="add mod">
          <ac:chgData name="Iva Vavic" userId="13a89f61-d74e-4100-9f82-8f9fd7ea3560" providerId="ADAL" clId="{C17A73A2-DD37-4F4B-A58C-BFF1993389E3}" dt="2023-10-15T17:44:28.501" v="110" actId="1035"/>
          <ac:picMkLst>
            <pc:docMk/>
            <pc:sldMk cId="1525568896" sldId="427"/>
            <ac:picMk id="9" creationId="{E424476F-430B-120B-4264-6FD5118CA3DF}"/>
          </ac:picMkLst>
        </pc:picChg>
        <pc:picChg chg="del">
          <ac:chgData name="Iva Vavic" userId="13a89f61-d74e-4100-9f82-8f9fd7ea3560" providerId="ADAL" clId="{C17A73A2-DD37-4F4B-A58C-BFF1993389E3}" dt="2023-10-15T17:28:31.860" v="34" actId="478"/>
          <ac:picMkLst>
            <pc:docMk/>
            <pc:sldMk cId="1525568896" sldId="427"/>
            <ac:picMk id="10" creationId="{34DBC81D-8109-2B45-D12C-2F8DDE9157C1}"/>
          </ac:picMkLst>
        </pc:picChg>
        <pc:picChg chg="add mod">
          <ac:chgData name="Iva Vavic" userId="13a89f61-d74e-4100-9f82-8f9fd7ea3560" providerId="ADAL" clId="{C17A73A2-DD37-4F4B-A58C-BFF1993389E3}" dt="2023-10-15T17:57:52.655" v="116" actId="1076"/>
          <ac:picMkLst>
            <pc:docMk/>
            <pc:sldMk cId="1525568896" sldId="427"/>
            <ac:picMk id="13" creationId="{63AD2D92-FCA3-3328-2DE1-C2034AA21CFB}"/>
          </ac:picMkLst>
        </pc:picChg>
        <pc:picChg chg="del mod">
          <ac:chgData name="Iva Vavic" userId="13a89f61-d74e-4100-9f82-8f9fd7ea3560" providerId="ADAL" clId="{C17A73A2-DD37-4F4B-A58C-BFF1993389E3}" dt="2023-10-15T17:57:38.555" v="112" actId="478"/>
          <ac:picMkLst>
            <pc:docMk/>
            <pc:sldMk cId="1525568896" sldId="427"/>
            <ac:picMk id="20" creationId="{0B1F398A-DB5C-E9CD-8591-1222E654F09A}"/>
          </ac:picMkLst>
        </pc:picChg>
      </pc:sldChg>
      <pc:sldChg chg="addSp delSp modSp mod ord">
        <pc:chgData name="Iva Vavic" userId="13a89f61-d74e-4100-9f82-8f9fd7ea3560" providerId="ADAL" clId="{C17A73A2-DD37-4F4B-A58C-BFF1993389E3}" dt="2023-10-16T00:16:33.905" v="2050" actId="1076"/>
        <pc:sldMkLst>
          <pc:docMk/>
          <pc:sldMk cId="3937283596" sldId="466"/>
        </pc:sldMkLst>
        <pc:spChg chg="del">
          <ac:chgData name="Iva Vavic" userId="13a89f61-d74e-4100-9f82-8f9fd7ea3560" providerId="ADAL" clId="{C17A73A2-DD37-4F4B-A58C-BFF1993389E3}" dt="2023-10-15T23:49:57.102" v="1711" actId="478"/>
          <ac:spMkLst>
            <pc:docMk/>
            <pc:sldMk cId="3937283596" sldId="466"/>
            <ac:spMk id="2" creationId="{A7C6D65D-93D6-18B1-61B5-A5DD48CBD76E}"/>
          </ac:spMkLst>
        </pc:spChg>
        <pc:spChg chg="del">
          <ac:chgData name="Iva Vavic" userId="13a89f61-d74e-4100-9f82-8f9fd7ea3560" providerId="ADAL" clId="{C17A73A2-DD37-4F4B-A58C-BFF1993389E3}" dt="2023-10-15T23:49:55.570" v="1710" actId="478"/>
          <ac:spMkLst>
            <pc:docMk/>
            <pc:sldMk cId="3937283596" sldId="466"/>
            <ac:spMk id="3" creationId="{1D4F5CE9-F9DF-EBF8-2718-603F9813E53E}"/>
          </ac:spMkLst>
        </pc:spChg>
        <pc:spChg chg="del">
          <ac:chgData name="Iva Vavic" userId="13a89f61-d74e-4100-9f82-8f9fd7ea3560" providerId="ADAL" clId="{C17A73A2-DD37-4F4B-A58C-BFF1993389E3}" dt="2023-10-15T23:49:54.073" v="1709" actId="478"/>
          <ac:spMkLst>
            <pc:docMk/>
            <pc:sldMk cId="3937283596" sldId="466"/>
            <ac:spMk id="4" creationId="{9A0BD48D-76C8-B422-B308-F1B0F0BDA1EB}"/>
          </ac:spMkLst>
        </pc:spChg>
        <pc:spChg chg="del">
          <ac:chgData name="Iva Vavic" userId="13a89f61-d74e-4100-9f82-8f9fd7ea3560" providerId="ADAL" clId="{C17A73A2-DD37-4F4B-A58C-BFF1993389E3}" dt="2023-10-15T23:49:52.767" v="1708" actId="478"/>
          <ac:spMkLst>
            <pc:docMk/>
            <pc:sldMk cId="3937283596" sldId="466"/>
            <ac:spMk id="6" creationId="{695F140F-C5D0-10F9-08C8-E9CB910C004C}"/>
          </ac:spMkLst>
        </pc:spChg>
        <pc:spChg chg="del mod">
          <ac:chgData name="Iva Vavic" userId="13a89f61-d74e-4100-9f82-8f9fd7ea3560" providerId="ADAL" clId="{C17A73A2-DD37-4F4B-A58C-BFF1993389E3}" dt="2023-10-15T23:50:10.348" v="1719" actId="478"/>
          <ac:spMkLst>
            <pc:docMk/>
            <pc:sldMk cId="3937283596" sldId="466"/>
            <ac:spMk id="9" creationId="{9EC901BA-C53E-61AC-9C04-94E6BDEBDD88}"/>
          </ac:spMkLst>
        </pc:spChg>
        <pc:spChg chg="add del mod">
          <ac:chgData name="Iva Vavic" userId="13a89f61-d74e-4100-9f82-8f9fd7ea3560" providerId="ADAL" clId="{C17A73A2-DD37-4F4B-A58C-BFF1993389E3}" dt="2023-10-15T23:52:55.577" v="1737" actId="478"/>
          <ac:spMkLst>
            <pc:docMk/>
            <pc:sldMk cId="3937283596" sldId="466"/>
            <ac:spMk id="10" creationId="{D033F84E-FFA5-556D-A7DB-AC2C320AB308}"/>
          </ac:spMkLst>
        </pc:spChg>
        <pc:spChg chg="add del mod">
          <ac:chgData name="Iva Vavic" userId="13a89f61-d74e-4100-9f82-8f9fd7ea3560" providerId="ADAL" clId="{C17A73A2-DD37-4F4B-A58C-BFF1993389E3}" dt="2023-10-16T00:10:39.083" v="1986" actId="478"/>
          <ac:spMkLst>
            <pc:docMk/>
            <pc:sldMk cId="3937283596" sldId="466"/>
            <ac:spMk id="12" creationId="{CB359E00-1C23-6155-D2AA-E80EB9653F2F}"/>
          </ac:spMkLst>
        </pc:spChg>
        <pc:spChg chg="del mod">
          <ac:chgData name="Iva Vavic" userId="13a89f61-d74e-4100-9f82-8f9fd7ea3560" providerId="ADAL" clId="{C17A73A2-DD37-4F4B-A58C-BFF1993389E3}" dt="2023-10-15T23:50:04.602" v="1716" actId="478"/>
          <ac:spMkLst>
            <pc:docMk/>
            <pc:sldMk cId="3937283596" sldId="466"/>
            <ac:spMk id="14" creationId="{81F34145-FDD6-6E4F-4A6A-79C37580D3B3}"/>
          </ac:spMkLst>
        </pc:spChg>
        <pc:spChg chg="del">
          <ac:chgData name="Iva Vavic" userId="13a89f61-d74e-4100-9f82-8f9fd7ea3560" providerId="ADAL" clId="{C17A73A2-DD37-4F4B-A58C-BFF1993389E3}" dt="2023-10-15T23:50:00.474" v="1713" actId="478"/>
          <ac:spMkLst>
            <pc:docMk/>
            <pc:sldMk cId="3937283596" sldId="466"/>
            <ac:spMk id="15" creationId="{9B11EDE4-6555-0B0F-6890-80BE2A7330C4}"/>
          </ac:spMkLst>
        </pc:spChg>
        <pc:spChg chg="del">
          <ac:chgData name="Iva Vavic" userId="13a89f61-d74e-4100-9f82-8f9fd7ea3560" providerId="ADAL" clId="{C17A73A2-DD37-4F4B-A58C-BFF1993389E3}" dt="2023-10-15T23:50:06.555" v="1717" actId="478"/>
          <ac:spMkLst>
            <pc:docMk/>
            <pc:sldMk cId="3937283596" sldId="466"/>
            <ac:spMk id="16" creationId="{A6CA852E-7978-C7B3-B4A5-E12BCF48B837}"/>
          </ac:spMkLst>
        </pc:spChg>
        <pc:spChg chg="del">
          <ac:chgData name="Iva Vavic" userId="13a89f61-d74e-4100-9f82-8f9fd7ea3560" providerId="ADAL" clId="{C17A73A2-DD37-4F4B-A58C-BFF1993389E3}" dt="2023-10-15T23:49:58.617" v="1712" actId="478"/>
          <ac:spMkLst>
            <pc:docMk/>
            <pc:sldMk cId="3937283596" sldId="466"/>
            <ac:spMk id="17" creationId="{4EF758E7-1673-112E-38F3-6B71B7A397A7}"/>
          </ac:spMkLst>
        </pc:spChg>
        <pc:spChg chg="add del mod">
          <ac:chgData name="Iva Vavic" userId="13a89f61-d74e-4100-9f82-8f9fd7ea3560" providerId="ADAL" clId="{C17A73A2-DD37-4F4B-A58C-BFF1993389E3}" dt="2023-10-16T00:15:09.718" v="2036" actId="478"/>
          <ac:spMkLst>
            <pc:docMk/>
            <pc:sldMk cId="3937283596" sldId="466"/>
            <ac:spMk id="19" creationId="{CAB53514-549D-524E-12D0-A8AFC8B55BAF}"/>
          </ac:spMkLst>
        </pc:spChg>
        <pc:spChg chg="mod">
          <ac:chgData name="Iva Vavic" userId="13a89f61-d74e-4100-9f82-8f9fd7ea3560" providerId="ADAL" clId="{C17A73A2-DD37-4F4B-A58C-BFF1993389E3}" dt="2023-10-16T00:11:31.126" v="2010" actId="20577"/>
          <ac:spMkLst>
            <pc:docMk/>
            <pc:sldMk cId="3937283596" sldId="466"/>
            <ac:spMk id="20" creationId="{B8DBABBF-F8DD-FC4A-CBA4-EFFE91553B9B}"/>
          </ac:spMkLst>
        </pc:spChg>
        <pc:graphicFrameChg chg="add del mod modGraphic">
          <ac:chgData name="Iva Vavic" userId="13a89f61-d74e-4100-9f82-8f9fd7ea3560" providerId="ADAL" clId="{C17A73A2-DD37-4F4B-A58C-BFF1993389E3}" dt="2023-10-16T00:10:35.486" v="1984" actId="478"/>
          <ac:graphicFrameMkLst>
            <pc:docMk/>
            <pc:sldMk cId="3937283596" sldId="466"/>
            <ac:graphicFrameMk id="8" creationId="{2CF25E2E-8193-9B0B-35B8-799980C1620E}"/>
          </ac:graphicFrameMkLst>
        </pc:graphicFrameChg>
        <pc:picChg chg="del">
          <ac:chgData name="Iva Vavic" userId="13a89f61-d74e-4100-9f82-8f9fd7ea3560" providerId="ADAL" clId="{C17A73A2-DD37-4F4B-A58C-BFF1993389E3}" dt="2023-10-15T23:49:46.365" v="1707" actId="478"/>
          <ac:picMkLst>
            <pc:docMk/>
            <pc:sldMk cId="3937283596" sldId="466"/>
            <ac:picMk id="13" creationId="{FF43A8BA-92F3-A90E-9DC3-EFA031A7120E}"/>
          </ac:picMkLst>
        </pc:picChg>
        <pc:picChg chg="add del mod">
          <ac:chgData name="Iva Vavic" userId="13a89f61-d74e-4100-9f82-8f9fd7ea3560" providerId="ADAL" clId="{C17A73A2-DD37-4F4B-A58C-BFF1993389E3}" dt="2023-10-16T00:10:37.234" v="1985" actId="478"/>
          <ac:picMkLst>
            <pc:docMk/>
            <pc:sldMk cId="3937283596" sldId="466"/>
            <ac:picMk id="18" creationId="{25FEF219-2B1E-32B7-5940-03C4BA22F9C1}"/>
          </ac:picMkLst>
        </pc:picChg>
        <pc:picChg chg="add del mod">
          <ac:chgData name="Iva Vavic" userId="13a89f61-d74e-4100-9f82-8f9fd7ea3560" providerId="ADAL" clId="{C17A73A2-DD37-4F4B-A58C-BFF1993389E3}" dt="2023-10-16T00:01:58.905" v="1940" actId="478"/>
          <ac:picMkLst>
            <pc:docMk/>
            <pc:sldMk cId="3937283596" sldId="466"/>
            <ac:picMk id="22" creationId="{077B9F1F-631A-ABBF-329F-37E4FE3BAB44}"/>
          </ac:picMkLst>
        </pc:picChg>
        <pc:picChg chg="add del mod">
          <ac:chgData name="Iva Vavic" userId="13a89f61-d74e-4100-9f82-8f9fd7ea3560" providerId="ADAL" clId="{C17A73A2-DD37-4F4B-A58C-BFF1993389E3}" dt="2023-10-16T00:10:29.535" v="1983" actId="478"/>
          <ac:picMkLst>
            <pc:docMk/>
            <pc:sldMk cId="3937283596" sldId="466"/>
            <ac:picMk id="24" creationId="{6199952A-81E4-A3D2-F713-592DD03B1DDD}"/>
          </ac:picMkLst>
        </pc:picChg>
        <pc:picChg chg="add mod">
          <ac:chgData name="Iva Vavic" userId="13a89f61-d74e-4100-9f82-8f9fd7ea3560" providerId="ADAL" clId="{C17A73A2-DD37-4F4B-A58C-BFF1993389E3}" dt="2023-10-16T00:16:18.747" v="2047" actId="1076"/>
          <ac:picMkLst>
            <pc:docMk/>
            <pc:sldMk cId="3937283596" sldId="466"/>
            <ac:picMk id="25" creationId="{41486CEF-EC6F-CB61-60F8-9591830289F8}"/>
          </ac:picMkLst>
        </pc:picChg>
        <pc:picChg chg="add del mod">
          <ac:chgData name="Iva Vavic" userId="13a89f61-d74e-4100-9f82-8f9fd7ea3560" providerId="ADAL" clId="{C17A73A2-DD37-4F4B-A58C-BFF1993389E3}" dt="2023-10-16T00:12:21.775" v="2016" actId="478"/>
          <ac:picMkLst>
            <pc:docMk/>
            <pc:sldMk cId="3937283596" sldId="466"/>
            <ac:picMk id="26" creationId="{2D7FADAC-51F1-6190-A7A1-2756F2F6D3AF}"/>
          </ac:picMkLst>
        </pc:picChg>
        <pc:picChg chg="add mod">
          <ac:chgData name="Iva Vavic" userId="13a89f61-d74e-4100-9f82-8f9fd7ea3560" providerId="ADAL" clId="{C17A73A2-DD37-4F4B-A58C-BFF1993389E3}" dt="2023-10-16T00:16:05.651" v="2043" actId="1076"/>
          <ac:picMkLst>
            <pc:docMk/>
            <pc:sldMk cId="3937283596" sldId="466"/>
            <ac:picMk id="28" creationId="{266599A7-3C6D-B26C-C1A8-CE4FC300DA52}"/>
          </ac:picMkLst>
        </pc:picChg>
        <pc:picChg chg="add mod modCrop">
          <ac:chgData name="Iva Vavic" userId="13a89f61-d74e-4100-9f82-8f9fd7ea3560" providerId="ADAL" clId="{C17A73A2-DD37-4F4B-A58C-BFF1993389E3}" dt="2023-10-16T00:16:33.905" v="2050" actId="1076"/>
          <ac:picMkLst>
            <pc:docMk/>
            <pc:sldMk cId="3937283596" sldId="466"/>
            <ac:picMk id="29" creationId="{44276057-9DA0-5F52-9FCD-930AA64AF4A3}"/>
          </ac:picMkLst>
        </pc:picChg>
        <pc:picChg chg="add mod">
          <ac:chgData name="Iva Vavic" userId="13a89f61-d74e-4100-9f82-8f9fd7ea3560" providerId="ADAL" clId="{C17A73A2-DD37-4F4B-A58C-BFF1993389E3}" dt="2023-10-16T00:16:24.111" v="2048" actId="1076"/>
          <ac:picMkLst>
            <pc:docMk/>
            <pc:sldMk cId="3937283596" sldId="466"/>
            <ac:picMk id="30" creationId="{4F155DB5-F0FA-FC98-CB3A-3E00A8FA93F1}"/>
          </ac:picMkLst>
        </pc:picChg>
      </pc:sldChg>
      <pc:sldChg chg="addSp delSp modSp mod">
        <pc:chgData name="Iva Vavic" userId="13a89f61-d74e-4100-9f82-8f9fd7ea3560" providerId="ADAL" clId="{C17A73A2-DD37-4F4B-A58C-BFF1993389E3}" dt="2023-10-15T17:26:59.756" v="31"/>
        <pc:sldMkLst>
          <pc:docMk/>
          <pc:sldMk cId="4123397747" sldId="478"/>
        </pc:sldMkLst>
        <pc:spChg chg="mod">
          <ac:chgData name="Iva Vavic" userId="13a89f61-d74e-4100-9f82-8f9fd7ea3560" providerId="ADAL" clId="{C17A73A2-DD37-4F4B-A58C-BFF1993389E3}" dt="2023-10-11T16:43:04.680" v="3" actId="20577"/>
          <ac:spMkLst>
            <pc:docMk/>
            <pc:sldMk cId="4123397747" sldId="478"/>
            <ac:spMk id="9" creationId="{B91D76C8-B40B-82DF-A463-7FA49157F0E0}"/>
          </ac:spMkLst>
        </pc:spChg>
        <pc:picChg chg="add mod ord">
          <ac:chgData name="Iva Vavic" userId="13a89f61-d74e-4100-9f82-8f9fd7ea3560" providerId="ADAL" clId="{C17A73A2-DD37-4F4B-A58C-BFF1993389E3}" dt="2023-10-15T17:26:59.756" v="31"/>
          <ac:picMkLst>
            <pc:docMk/>
            <pc:sldMk cId="4123397747" sldId="478"/>
            <ac:picMk id="5" creationId="{0CA844D1-03CA-49EA-3146-D6506A870711}"/>
          </ac:picMkLst>
        </pc:picChg>
        <pc:picChg chg="del">
          <ac:chgData name="Iva Vavic" userId="13a89f61-d74e-4100-9f82-8f9fd7ea3560" providerId="ADAL" clId="{C17A73A2-DD37-4F4B-A58C-BFF1993389E3}" dt="2023-10-11T16:43:09.673" v="4" actId="478"/>
          <ac:picMkLst>
            <pc:docMk/>
            <pc:sldMk cId="4123397747" sldId="478"/>
            <ac:picMk id="10" creationId="{55FAAA06-0667-2EBE-5D6A-53CF153523F1}"/>
          </ac:picMkLst>
        </pc:picChg>
      </pc:sldChg>
      <pc:sldChg chg="ord">
        <pc:chgData name="Iva Vavic" userId="13a89f61-d74e-4100-9f82-8f9fd7ea3560" providerId="ADAL" clId="{C17A73A2-DD37-4F4B-A58C-BFF1993389E3}" dt="2023-10-15T21:31:16.837" v="121"/>
        <pc:sldMkLst>
          <pc:docMk/>
          <pc:sldMk cId="4270458635" sldId="495"/>
        </pc:sldMkLst>
      </pc:sldChg>
      <pc:sldChg chg="del">
        <pc:chgData name="Iva Vavic" userId="13a89f61-d74e-4100-9f82-8f9fd7ea3560" providerId="ADAL" clId="{C17A73A2-DD37-4F4B-A58C-BFF1993389E3}" dt="2023-10-15T23:44:21.527" v="1634" actId="47"/>
        <pc:sldMkLst>
          <pc:docMk/>
          <pc:sldMk cId="3042995127" sldId="511"/>
        </pc:sldMkLst>
      </pc:sldChg>
      <pc:sldChg chg="del">
        <pc:chgData name="Iva Vavic" userId="13a89f61-d74e-4100-9f82-8f9fd7ea3560" providerId="ADAL" clId="{C17A73A2-DD37-4F4B-A58C-BFF1993389E3}" dt="2023-10-15T17:57:58.834" v="117" actId="47"/>
        <pc:sldMkLst>
          <pc:docMk/>
          <pc:sldMk cId="2889134461" sldId="540"/>
        </pc:sldMkLst>
      </pc:sldChg>
      <pc:sldChg chg="del">
        <pc:chgData name="Iva Vavic" userId="13a89f61-d74e-4100-9f82-8f9fd7ea3560" providerId="ADAL" clId="{C17A73A2-DD37-4F4B-A58C-BFF1993389E3}" dt="2023-10-15T23:44:22.714" v="1636" actId="47"/>
        <pc:sldMkLst>
          <pc:docMk/>
          <pc:sldMk cId="1091215661" sldId="541"/>
        </pc:sldMkLst>
      </pc:sldChg>
      <pc:sldChg chg="del">
        <pc:chgData name="Iva Vavic" userId="13a89f61-d74e-4100-9f82-8f9fd7ea3560" providerId="ADAL" clId="{C17A73A2-DD37-4F4B-A58C-BFF1993389E3}" dt="2023-10-15T23:44:23.332" v="1637" actId="47"/>
        <pc:sldMkLst>
          <pc:docMk/>
          <pc:sldMk cId="1397205638" sldId="542"/>
        </pc:sldMkLst>
      </pc:sldChg>
      <pc:sldChg chg="add del">
        <pc:chgData name="Iva Vavic" userId="13a89f61-d74e-4100-9f82-8f9fd7ea3560" providerId="ADAL" clId="{C17A73A2-DD37-4F4B-A58C-BFF1993389E3}" dt="2023-10-15T23:45:26.555" v="1668" actId="47"/>
        <pc:sldMkLst>
          <pc:docMk/>
          <pc:sldMk cId="2635003375" sldId="543"/>
        </pc:sldMkLst>
      </pc:sldChg>
      <pc:sldChg chg="add del">
        <pc:chgData name="Iva Vavic" userId="13a89f61-d74e-4100-9f82-8f9fd7ea3560" providerId="ADAL" clId="{C17A73A2-DD37-4F4B-A58C-BFF1993389E3}" dt="2023-10-15T23:48:11.143" v="1675" actId="47"/>
        <pc:sldMkLst>
          <pc:docMk/>
          <pc:sldMk cId="4001171630" sldId="544"/>
        </pc:sldMkLst>
      </pc:sldChg>
      <pc:sldChg chg="addSp delSp modSp mod ord">
        <pc:chgData name="Iva Vavic" userId="13a89f61-d74e-4100-9f82-8f9fd7ea3560" providerId="ADAL" clId="{C17A73A2-DD37-4F4B-A58C-BFF1993389E3}" dt="2023-10-16T10:00:18.857" v="3450" actId="1076"/>
        <pc:sldMkLst>
          <pc:docMk/>
          <pc:sldMk cId="1716329800" sldId="545"/>
        </pc:sldMkLst>
        <pc:spChg chg="mod">
          <ac:chgData name="Iva Vavic" userId="13a89f61-d74e-4100-9f82-8f9fd7ea3560" providerId="ADAL" clId="{C17A73A2-DD37-4F4B-A58C-BFF1993389E3}" dt="2023-10-15T21:45:57.520" v="1557" actId="20577"/>
          <ac:spMkLst>
            <pc:docMk/>
            <pc:sldMk cId="1716329800" sldId="545"/>
            <ac:spMk id="2" creationId="{00000000-0000-0000-0000-000000000000}"/>
          </ac:spMkLst>
        </pc:spChg>
        <pc:spChg chg="add mod">
          <ac:chgData name="Iva Vavic" userId="13a89f61-d74e-4100-9f82-8f9fd7ea3560" providerId="ADAL" clId="{C17A73A2-DD37-4F4B-A58C-BFF1993389E3}" dt="2023-10-16T09:03:10.837" v="3255" actId="207"/>
          <ac:spMkLst>
            <pc:docMk/>
            <pc:sldMk cId="1716329800" sldId="545"/>
            <ac:spMk id="10" creationId="{4E0D6813-5F47-EBC6-A70C-62815BEA40D4}"/>
          </ac:spMkLst>
        </pc:spChg>
        <pc:graphicFrameChg chg="add mod">
          <ac:chgData name="Iva Vavic" userId="13a89f61-d74e-4100-9f82-8f9fd7ea3560" providerId="ADAL" clId="{C17A73A2-DD37-4F4B-A58C-BFF1993389E3}" dt="2023-10-16T10:00:18.857" v="3450" actId="1076"/>
          <ac:graphicFrameMkLst>
            <pc:docMk/>
            <pc:sldMk cId="1716329800" sldId="545"/>
            <ac:graphicFrameMk id="12" creationId="{9DF1E613-2E10-B0D9-EAA1-AA03A1916409}"/>
          </ac:graphicFrameMkLst>
        </pc:graphicFrameChg>
        <pc:graphicFrameChg chg="add mod">
          <ac:chgData name="Iva Vavic" userId="13a89f61-d74e-4100-9f82-8f9fd7ea3560" providerId="ADAL" clId="{C17A73A2-DD37-4F4B-A58C-BFF1993389E3}" dt="2023-10-16T10:00:05.288" v="3448" actId="1076"/>
          <ac:graphicFrameMkLst>
            <pc:docMk/>
            <pc:sldMk cId="1716329800" sldId="545"/>
            <ac:graphicFrameMk id="13" creationId="{98DF6764-ADA2-231C-E607-980B4E168D47}"/>
          </ac:graphicFrameMkLst>
        </pc:graphicFrameChg>
        <pc:picChg chg="del">
          <ac:chgData name="Iva Vavic" userId="13a89f61-d74e-4100-9f82-8f9fd7ea3560" providerId="ADAL" clId="{C17A73A2-DD37-4F4B-A58C-BFF1993389E3}" dt="2023-10-16T08:48:14.595" v="3194" actId="478"/>
          <ac:picMkLst>
            <pc:docMk/>
            <pc:sldMk cId="1716329800" sldId="545"/>
            <ac:picMk id="4" creationId="{CAFCF664-A76A-3D15-785E-12C059A120EE}"/>
          </ac:picMkLst>
        </pc:picChg>
        <pc:picChg chg="add del mod modCrop">
          <ac:chgData name="Iva Vavic" userId="13a89f61-d74e-4100-9f82-8f9fd7ea3560" providerId="ADAL" clId="{C17A73A2-DD37-4F4B-A58C-BFF1993389E3}" dt="2023-10-16T08:50:51.711" v="3201" actId="478"/>
          <ac:picMkLst>
            <pc:docMk/>
            <pc:sldMk cId="1716329800" sldId="545"/>
            <ac:picMk id="6" creationId="{6DDEEAA3-56D7-E94D-674B-3FBF2AB57552}"/>
          </ac:picMkLst>
        </pc:picChg>
        <pc:picChg chg="add mod">
          <ac:chgData name="Iva Vavic" userId="13a89f61-d74e-4100-9f82-8f9fd7ea3560" providerId="ADAL" clId="{C17A73A2-DD37-4F4B-A58C-BFF1993389E3}" dt="2023-10-16T08:54:17.974" v="3204" actId="14100"/>
          <ac:picMkLst>
            <pc:docMk/>
            <pc:sldMk cId="1716329800" sldId="545"/>
            <ac:picMk id="9" creationId="{E6E21E85-07CB-43DD-8D30-1A8553B5345E}"/>
          </ac:picMkLst>
        </pc:picChg>
      </pc:sldChg>
      <pc:sldChg chg="del">
        <pc:chgData name="Iva Vavic" userId="13a89f61-d74e-4100-9f82-8f9fd7ea3560" providerId="ADAL" clId="{C17A73A2-DD37-4F4B-A58C-BFF1993389E3}" dt="2023-10-15T23:44:22.147" v="1635" actId="47"/>
        <pc:sldMkLst>
          <pc:docMk/>
          <pc:sldMk cId="528862084" sldId="546"/>
        </pc:sldMkLst>
      </pc:sldChg>
      <pc:sldChg chg="del">
        <pc:chgData name="Iva Vavic" userId="13a89f61-d74e-4100-9f82-8f9fd7ea3560" providerId="ADAL" clId="{C17A73A2-DD37-4F4B-A58C-BFF1993389E3}" dt="2023-10-15T17:02:16.685" v="20" actId="47"/>
        <pc:sldMkLst>
          <pc:docMk/>
          <pc:sldMk cId="3062849040" sldId="547"/>
        </pc:sldMkLst>
      </pc:sldChg>
      <pc:sldChg chg="add del ord setBg">
        <pc:chgData name="Iva Vavic" userId="13a89f61-d74e-4100-9f82-8f9fd7ea3560" providerId="ADAL" clId="{C17A73A2-DD37-4F4B-A58C-BFF1993389E3}" dt="2023-10-15T23:45:37.324" v="1670"/>
        <pc:sldMkLst>
          <pc:docMk/>
          <pc:sldMk cId="1036384958" sldId="548"/>
        </pc:sldMkLst>
      </pc:sldChg>
      <pc:sldChg chg="add del">
        <pc:chgData name="Iva Vavic" userId="13a89f61-d74e-4100-9f82-8f9fd7ea3560" providerId="ADAL" clId="{C17A73A2-DD37-4F4B-A58C-BFF1993389E3}" dt="2023-10-15T23:48:12.205" v="1676" actId="47"/>
        <pc:sldMkLst>
          <pc:docMk/>
          <pc:sldMk cId="667488302" sldId="549"/>
        </pc:sldMkLst>
      </pc:sldChg>
      <pc:sldChg chg="add del">
        <pc:chgData name="Iva Vavic" userId="13a89f61-d74e-4100-9f82-8f9fd7ea3560" providerId="ADAL" clId="{C17A73A2-DD37-4F4B-A58C-BFF1993389E3}" dt="2023-10-15T23:48:13.187" v="1677" actId="47"/>
        <pc:sldMkLst>
          <pc:docMk/>
          <pc:sldMk cId="1917240922" sldId="550"/>
        </pc:sldMkLst>
      </pc:sldChg>
      <pc:sldChg chg="del">
        <pc:chgData name="Iva Vavic" userId="13a89f61-d74e-4100-9f82-8f9fd7ea3560" providerId="ADAL" clId="{C17A73A2-DD37-4F4B-A58C-BFF1993389E3}" dt="2023-10-16T00:36:42.356" v="2505" actId="47"/>
        <pc:sldMkLst>
          <pc:docMk/>
          <pc:sldMk cId="729905251" sldId="551"/>
        </pc:sldMkLst>
      </pc:sldChg>
      <pc:sldChg chg="modSp mod ord">
        <pc:chgData name="Iva Vavic" userId="13a89f61-d74e-4100-9f82-8f9fd7ea3560" providerId="ADAL" clId="{C17A73A2-DD37-4F4B-A58C-BFF1993389E3}" dt="2023-10-15T23:46:03.673" v="1672"/>
        <pc:sldMkLst>
          <pc:docMk/>
          <pc:sldMk cId="1037395129" sldId="552"/>
        </pc:sldMkLst>
        <pc:spChg chg="mod">
          <ac:chgData name="Iva Vavic" userId="13a89f61-d74e-4100-9f82-8f9fd7ea3560" providerId="ADAL" clId="{C17A73A2-DD37-4F4B-A58C-BFF1993389E3}" dt="2023-10-15T23:45:14.439" v="1658" actId="20577"/>
          <ac:spMkLst>
            <pc:docMk/>
            <pc:sldMk cId="1037395129" sldId="552"/>
            <ac:spMk id="2" creationId="{00000000-0000-0000-0000-000000000000}"/>
          </ac:spMkLst>
        </pc:spChg>
      </pc:sldChg>
      <pc:sldChg chg="modSp mod ord">
        <pc:chgData name="Iva Vavic" userId="13a89f61-d74e-4100-9f82-8f9fd7ea3560" providerId="ADAL" clId="{C17A73A2-DD37-4F4B-A58C-BFF1993389E3}" dt="2023-10-16T08:40:49.130" v="3085"/>
        <pc:sldMkLst>
          <pc:docMk/>
          <pc:sldMk cId="1663838109" sldId="553"/>
        </pc:sldMkLst>
        <pc:spChg chg="mod">
          <ac:chgData name="Iva Vavic" userId="13a89f61-d74e-4100-9f82-8f9fd7ea3560" providerId="ADAL" clId="{C17A73A2-DD37-4F4B-A58C-BFF1993389E3}" dt="2023-10-15T22:00:20.935" v="1631" actId="20577"/>
          <ac:spMkLst>
            <pc:docMk/>
            <pc:sldMk cId="1663838109" sldId="553"/>
            <ac:spMk id="9" creationId="{318A0B82-AE65-9591-BD18-9B99FA6E1459}"/>
          </ac:spMkLst>
        </pc:spChg>
        <pc:graphicFrameChg chg="modGraphic">
          <ac:chgData name="Iva Vavic" userId="13a89f61-d74e-4100-9f82-8f9fd7ea3560" providerId="ADAL" clId="{C17A73A2-DD37-4F4B-A58C-BFF1993389E3}" dt="2023-10-15T21:59:59.441" v="1600" actId="14734"/>
          <ac:graphicFrameMkLst>
            <pc:docMk/>
            <pc:sldMk cId="1663838109" sldId="553"/>
            <ac:graphicFrameMk id="4" creationId="{005873F7-AAD8-1E8B-78BE-B578DEAACB6B}"/>
          </ac:graphicFrameMkLst>
        </pc:graphicFrameChg>
      </pc:sldChg>
      <pc:sldChg chg="del">
        <pc:chgData name="Iva Vavic" userId="13a89f61-d74e-4100-9f82-8f9fd7ea3560" providerId="ADAL" clId="{C17A73A2-DD37-4F4B-A58C-BFF1993389E3}" dt="2023-10-15T23:48:14.759" v="1678" actId="47"/>
        <pc:sldMkLst>
          <pc:docMk/>
          <pc:sldMk cId="1109971398" sldId="554"/>
        </pc:sldMkLst>
      </pc:sldChg>
      <pc:sldChg chg="del">
        <pc:chgData name="Iva Vavic" userId="13a89f61-d74e-4100-9f82-8f9fd7ea3560" providerId="ADAL" clId="{C17A73A2-DD37-4F4B-A58C-BFF1993389E3}" dt="2023-10-15T23:48:23.003" v="1679" actId="47"/>
        <pc:sldMkLst>
          <pc:docMk/>
          <pc:sldMk cId="1041898445" sldId="555"/>
        </pc:sldMkLst>
      </pc:sldChg>
      <pc:sldChg chg="del">
        <pc:chgData name="Iva Vavic" userId="13a89f61-d74e-4100-9f82-8f9fd7ea3560" providerId="ADAL" clId="{C17A73A2-DD37-4F4B-A58C-BFF1993389E3}" dt="2023-10-15T23:48:29.545" v="1680" actId="47"/>
        <pc:sldMkLst>
          <pc:docMk/>
          <pc:sldMk cId="2065603132" sldId="556"/>
        </pc:sldMkLst>
      </pc:sldChg>
      <pc:sldChg chg="del">
        <pc:chgData name="Iva Vavic" userId="13a89f61-d74e-4100-9f82-8f9fd7ea3560" providerId="ADAL" clId="{C17A73A2-DD37-4F4B-A58C-BFF1993389E3}" dt="2023-10-16T00:14:06.083" v="2024" actId="47"/>
        <pc:sldMkLst>
          <pc:docMk/>
          <pc:sldMk cId="562911479" sldId="557"/>
        </pc:sldMkLst>
      </pc:sldChg>
      <pc:sldChg chg="del">
        <pc:chgData name="Iva Vavic" userId="13a89f61-d74e-4100-9f82-8f9fd7ea3560" providerId="ADAL" clId="{C17A73A2-DD37-4F4B-A58C-BFF1993389E3}" dt="2023-10-16T00:14:07.690" v="2025" actId="47"/>
        <pc:sldMkLst>
          <pc:docMk/>
          <pc:sldMk cId="3658318202" sldId="558"/>
        </pc:sldMkLst>
      </pc:sldChg>
      <pc:sldChg chg="del">
        <pc:chgData name="Iva Vavic" userId="13a89f61-d74e-4100-9f82-8f9fd7ea3560" providerId="ADAL" clId="{C17A73A2-DD37-4F4B-A58C-BFF1993389E3}" dt="2023-10-16T00:14:08.847" v="2026" actId="47"/>
        <pc:sldMkLst>
          <pc:docMk/>
          <pc:sldMk cId="2357224205" sldId="559"/>
        </pc:sldMkLst>
      </pc:sldChg>
      <pc:sldChg chg="del">
        <pc:chgData name="Iva Vavic" userId="13a89f61-d74e-4100-9f82-8f9fd7ea3560" providerId="ADAL" clId="{C17A73A2-DD37-4F4B-A58C-BFF1993389E3}" dt="2023-10-16T00:14:26.280" v="2030" actId="47"/>
        <pc:sldMkLst>
          <pc:docMk/>
          <pc:sldMk cId="528503861" sldId="560"/>
        </pc:sldMkLst>
      </pc:sldChg>
      <pc:sldChg chg="del">
        <pc:chgData name="Iva Vavic" userId="13a89f61-d74e-4100-9f82-8f9fd7ea3560" providerId="ADAL" clId="{C17A73A2-DD37-4F4B-A58C-BFF1993389E3}" dt="2023-10-16T00:14:30.296" v="2031" actId="47"/>
        <pc:sldMkLst>
          <pc:docMk/>
          <pc:sldMk cId="821482225" sldId="561"/>
        </pc:sldMkLst>
      </pc:sldChg>
      <pc:sldChg chg="del">
        <pc:chgData name="Iva Vavic" userId="13a89f61-d74e-4100-9f82-8f9fd7ea3560" providerId="ADAL" clId="{C17A73A2-DD37-4F4B-A58C-BFF1993389E3}" dt="2023-10-16T00:36:43.499" v="2506" actId="47"/>
        <pc:sldMkLst>
          <pc:docMk/>
          <pc:sldMk cId="1513432824" sldId="562"/>
        </pc:sldMkLst>
      </pc:sldChg>
      <pc:sldChg chg="del">
        <pc:chgData name="Iva Vavic" userId="13a89f61-d74e-4100-9f82-8f9fd7ea3560" providerId="ADAL" clId="{C17A73A2-DD37-4F4B-A58C-BFF1993389E3}" dt="2023-10-16T00:36:45.670" v="2507" actId="47"/>
        <pc:sldMkLst>
          <pc:docMk/>
          <pc:sldMk cId="3060248609" sldId="563"/>
        </pc:sldMkLst>
      </pc:sldChg>
      <pc:sldChg chg="addSp delSp modSp add del mod ord">
        <pc:chgData name="Iva Vavic" userId="13a89f61-d74e-4100-9f82-8f9fd7ea3560" providerId="ADAL" clId="{C17A73A2-DD37-4F4B-A58C-BFF1993389E3}" dt="2023-10-16T08:39:33.332" v="3069"/>
        <pc:sldMkLst>
          <pc:docMk/>
          <pc:sldMk cId="3327514432" sldId="564"/>
        </pc:sldMkLst>
        <pc:spChg chg="del">
          <ac:chgData name="Iva Vavic" userId="13a89f61-d74e-4100-9f82-8f9fd7ea3560" providerId="ADAL" clId="{C17A73A2-DD37-4F4B-A58C-BFF1993389E3}" dt="2023-10-16T08:39:21.574" v="3067" actId="478"/>
          <ac:spMkLst>
            <pc:docMk/>
            <pc:sldMk cId="3327514432" sldId="564"/>
            <ac:spMk id="2" creationId="{00000000-0000-0000-0000-000000000000}"/>
          </ac:spMkLst>
        </pc:spChg>
        <pc:spChg chg="add del mod">
          <ac:chgData name="Iva Vavic" userId="13a89f61-d74e-4100-9f82-8f9fd7ea3560" providerId="ADAL" clId="{C17A73A2-DD37-4F4B-A58C-BFF1993389E3}" dt="2023-10-16T08:39:24.529" v="3068" actId="478"/>
          <ac:spMkLst>
            <pc:docMk/>
            <pc:sldMk cId="3327514432" sldId="564"/>
            <ac:spMk id="7" creationId="{00A6EC2E-E7F9-C465-697E-12AA33D35236}"/>
          </ac:spMkLst>
        </pc:spChg>
        <pc:spChg chg="add mod">
          <ac:chgData name="Iva Vavic" userId="13a89f61-d74e-4100-9f82-8f9fd7ea3560" providerId="ADAL" clId="{C17A73A2-DD37-4F4B-A58C-BFF1993389E3}" dt="2023-10-16T08:39:33.332" v="3069"/>
          <ac:spMkLst>
            <pc:docMk/>
            <pc:sldMk cId="3327514432" sldId="564"/>
            <ac:spMk id="9" creationId="{1A945ADA-672F-3F95-5E3B-4185676BE88F}"/>
          </ac:spMkLst>
        </pc:spChg>
        <pc:spChg chg="del">
          <ac:chgData name="Iva Vavic" userId="13a89f61-d74e-4100-9f82-8f9fd7ea3560" providerId="ADAL" clId="{C17A73A2-DD37-4F4B-A58C-BFF1993389E3}" dt="2023-10-16T00:58:18.722" v="2822" actId="478"/>
          <ac:spMkLst>
            <pc:docMk/>
            <pc:sldMk cId="3327514432" sldId="564"/>
            <ac:spMk id="14" creationId="{BBCA280C-A9C8-DD20-3539-D27B4C385DF1}"/>
          </ac:spMkLst>
        </pc:spChg>
        <pc:graphicFrameChg chg="del">
          <ac:chgData name="Iva Vavic" userId="13a89f61-d74e-4100-9f82-8f9fd7ea3560" providerId="ADAL" clId="{C17A73A2-DD37-4F4B-A58C-BFF1993389E3}" dt="2023-10-16T00:58:01.337" v="2820" actId="478"/>
          <ac:graphicFrameMkLst>
            <pc:docMk/>
            <pc:sldMk cId="3327514432" sldId="564"/>
            <ac:graphicFrameMk id="6" creationId="{14A369FE-5585-D88C-1E5A-0484A2E21108}"/>
          </ac:graphicFrameMkLst>
        </pc:graphicFrameChg>
        <pc:picChg chg="del">
          <ac:chgData name="Iva Vavic" userId="13a89f61-d74e-4100-9f82-8f9fd7ea3560" providerId="ADAL" clId="{C17A73A2-DD37-4F4B-A58C-BFF1993389E3}" dt="2023-10-16T00:58:17.187" v="2821" actId="478"/>
          <ac:picMkLst>
            <pc:docMk/>
            <pc:sldMk cId="3327514432" sldId="564"/>
            <ac:picMk id="13" creationId="{1C273D4E-7CDE-A430-6674-13595B2BB53F}"/>
          </ac:picMkLst>
        </pc:picChg>
      </pc:sldChg>
      <pc:sldChg chg="del">
        <pc:chgData name="Iva Vavic" userId="13a89f61-d74e-4100-9f82-8f9fd7ea3560" providerId="ADAL" clId="{C17A73A2-DD37-4F4B-A58C-BFF1993389E3}" dt="2023-10-16T00:59:45.215" v="2826" actId="47"/>
        <pc:sldMkLst>
          <pc:docMk/>
          <pc:sldMk cId="4155121881" sldId="565"/>
        </pc:sldMkLst>
      </pc:sldChg>
      <pc:sldChg chg="del">
        <pc:chgData name="Iva Vavic" userId="13a89f61-d74e-4100-9f82-8f9fd7ea3560" providerId="ADAL" clId="{C17A73A2-DD37-4F4B-A58C-BFF1993389E3}" dt="2023-10-16T00:36:50.040" v="2508" actId="47"/>
        <pc:sldMkLst>
          <pc:docMk/>
          <pc:sldMk cId="491010144" sldId="566"/>
        </pc:sldMkLst>
      </pc:sldChg>
      <pc:sldChg chg="del">
        <pc:chgData name="Iva Vavic" userId="13a89f61-d74e-4100-9f82-8f9fd7ea3560" providerId="ADAL" clId="{C17A73A2-DD37-4F4B-A58C-BFF1993389E3}" dt="2023-10-16T00:59:44.378" v="2825" actId="47"/>
        <pc:sldMkLst>
          <pc:docMk/>
          <pc:sldMk cId="1598301483" sldId="567"/>
        </pc:sldMkLst>
      </pc:sldChg>
      <pc:sldChg chg="modSp mod ord setBg">
        <pc:chgData name="Iva Vavic" userId="13a89f61-d74e-4100-9f82-8f9fd7ea3560" providerId="ADAL" clId="{C17A73A2-DD37-4F4B-A58C-BFF1993389E3}" dt="2023-10-16T08:46:57.512" v="3167" actId="20577"/>
        <pc:sldMkLst>
          <pc:docMk/>
          <pc:sldMk cId="3911277350" sldId="568"/>
        </pc:sldMkLst>
        <pc:spChg chg="mod">
          <ac:chgData name="Iva Vavic" userId="13a89f61-d74e-4100-9f82-8f9fd7ea3560" providerId="ADAL" clId="{C17A73A2-DD37-4F4B-A58C-BFF1993389E3}" dt="2023-10-16T08:46:57.512" v="3167" actId="20577"/>
          <ac:spMkLst>
            <pc:docMk/>
            <pc:sldMk cId="3911277350" sldId="568"/>
            <ac:spMk id="8" creationId="{E8DDFFD2-094F-E174-507D-2801B4CA0B86}"/>
          </ac:spMkLst>
        </pc:spChg>
      </pc:sldChg>
      <pc:sldChg chg="del">
        <pc:chgData name="Iva Vavic" userId="13a89f61-d74e-4100-9f82-8f9fd7ea3560" providerId="ADAL" clId="{C17A73A2-DD37-4F4B-A58C-BFF1993389E3}" dt="2023-10-15T21:31:00.869" v="118" actId="47"/>
        <pc:sldMkLst>
          <pc:docMk/>
          <pc:sldMk cId="558682651" sldId="569"/>
        </pc:sldMkLst>
      </pc:sldChg>
      <pc:sldChg chg="addSp delSp modSp add mod">
        <pc:chgData name="Iva Vavic" userId="13a89f61-d74e-4100-9f82-8f9fd7ea3560" providerId="ADAL" clId="{C17A73A2-DD37-4F4B-A58C-BFF1993389E3}" dt="2023-10-15T21:52:22.643" v="1575" actId="1076"/>
        <pc:sldMkLst>
          <pc:docMk/>
          <pc:sldMk cId="885862202" sldId="569"/>
        </pc:sldMkLst>
        <pc:spChg chg="mod">
          <ac:chgData name="Iva Vavic" userId="13a89f61-d74e-4100-9f82-8f9fd7ea3560" providerId="ADAL" clId="{C17A73A2-DD37-4F4B-A58C-BFF1993389E3}" dt="2023-10-15T21:44:48.764" v="1550" actId="14100"/>
          <ac:spMkLst>
            <pc:docMk/>
            <pc:sldMk cId="885862202" sldId="569"/>
            <ac:spMk id="18" creationId="{215CC3C9-95F8-A3BD-4A52-605F826F144A}"/>
          </ac:spMkLst>
        </pc:spChg>
        <pc:spChg chg="del">
          <ac:chgData name="Iva Vavic" userId="13a89f61-d74e-4100-9f82-8f9fd7ea3560" providerId="ADAL" clId="{C17A73A2-DD37-4F4B-A58C-BFF1993389E3}" dt="2023-10-15T21:33:28.546" v="130" actId="478"/>
          <ac:spMkLst>
            <pc:docMk/>
            <pc:sldMk cId="885862202" sldId="569"/>
            <ac:spMk id="21" creationId="{AA9D3287-A1A3-B91A-2FE3-1FBAA839AB75}"/>
          </ac:spMkLst>
        </pc:spChg>
        <pc:picChg chg="del">
          <ac:chgData name="Iva Vavic" userId="13a89f61-d74e-4100-9f82-8f9fd7ea3560" providerId="ADAL" clId="{C17A73A2-DD37-4F4B-A58C-BFF1993389E3}" dt="2023-10-15T21:33:10.156" v="123" actId="478"/>
          <ac:picMkLst>
            <pc:docMk/>
            <pc:sldMk cId="885862202" sldId="569"/>
            <ac:picMk id="4" creationId="{BBA2509B-6C7D-D17D-ACBE-7FE5AF1D4D61}"/>
          </ac:picMkLst>
        </pc:picChg>
        <pc:picChg chg="add mod modCrop">
          <ac:chgData name="Iva Vavic" userId="13a89f61-d74e-4100-9f82-8f9fd7ea3560" providerId="ADAL" clId="{C17A73A2-DD37-4F4B-A58C-BFF1993389E3}" dt="2023-10-15T21:52:14.663" v="1574" actId="1076"/>
          <ac:picMkLst>
            <pc:docMk/>
            <pc:sldMk cId="885862202" sldId="569"/>
            <ac:picMk id="6" creationId="{13C0DA00-3FDE-7CA3-0480-92C8BDFB7A44}"/>
          </ac:picMkLst>
        </pc:picChg>
        <pc:picChg chg="del">
          <ac:chgData name="Iva Vavic" userId="13a89f61-d74e-4100-9f82-8f9fd7ea3560" providerId="ADAL" clId="{C17A73A2-DD37-4F4B-A58C-BFF1993389E3}" dt="2023-10-15T21:33:09.215" v="122" actId="478"/>
          <ac:picMkLst>
            <pc:docMk/>
            <pc:sldMk cId="885862202" sldId="569"/>
            <ac:picMk id="9" creationId="{E424476F-430B-120B-4264-6FD5118CA3DF}"/>
          </ac:picMkLst>
        </pc:picChg>
        <pc:picChg chg="add mod">
          <ac:chgData name="Iva Vavic" userId="13a89f61-d74e-4100-9f82-8f9fd7ea3560" providerId="ADAL" clId="{C17A73A2-DD37-4F4B-A58C-BFF1993389E3}" dt="2023-10-15T21:52:22.643" v="1575" actId="1076"/>
          <ac:picMkLst>
            <pc:docMk/>
            <pc:sldMk cId="885862202" sldId="569"/>
            <ac:picMk id="10" creationId="{CA6815A8-E80D-2CC5-0E2F-62BEB87B79BB}"/>
          </ac:picMkLst>
        </pc:picChg>
        <pc:picChg chg="del">
          <ac:chgData name="Iva Vavic" userId="13a89f61-d74e-4100-9f82-8f9fd7ea3560" providerId="ADAL" clId="{C17A73A2-DD37-4F4B-A58C-BFF1993389E3}" dt="2023-10-15T21:33:10.940" v="124" actId="478"/>
          <ac:picMkLst>
            <pc:docMk/>
            <pc:sldMk cId="885862202" sldId="569"/>
            <ac:picMk id="13" creationId="{63AD2D92-FCA3-3328-2DE1-C2034AA21CFB}"/>
          </ac:picMkLst>
        </pc:picChg>
      </pc:sldChg>
      <pc:sldChg chg="add del">
        <pc:chgData name="Iva Vavic" userId="13a89f61-d74e-4100-9f82-8f9fd7ea3560" providerId="ADAL" clId="{C17A73A2-DD37-4F4B-A58C-BFF1993389E3}" dt="2023-10-16T00:09:44.264" v="1979" actId="47"/>
        <pc:sldMkLst>
          <pc:docMk/>
          <pc:sldMk cId="233884763" sldId="570"/>
        </pc:sldMkLst>
      </pc:sldChg>
      <pc:sldChg chg="delSp modSp add del mod ord">
        <pc:chgData name="Iva Vavic" userId="13a89f61-d74e-4100-9f82-8f9fd7ea3560" providerId="ADAL" clId="{C17A73A2-DD37-4F4B-A58C-BFF1993389E3}" dt="2023-10-16T02:06:44.929" v="2949" actId="47"/>
        <pc:sldMkLst>
          <pc:docMk/>
          <pc:sldMk cId="983225172" sldId="570"/>
        </pc:sldMkLst>
        <pc:graphicFrameChg chg="del mod modGraphic">
          <ac:chgData name="Iva Vavic" userId="13a89f61-d74e-4100-9f82-8f9fd7ea3560" providerId="ADAL" clId="{C17A73A2-DD37-4F4B-A58C-BFF1993389E3}" dt="2023-10-16T02:06:36.805" v="2947" actId="21"/>
          <ac:graphicFrameMkLst>
            <pc:docMk/>
            <pc:sldMk cId="983225172" sldId="570"/>
            <ac:graphicFrameMk id="8" creationId="{2CF25E2E-8193-9B0B-35B8-799980C1620E}"/>
          </ac:graphicFrameMkLst>
        </pc:graphicFrameChg>
      </pc:sldChg>
      <pc:sldChg chg="new del">
        <pc:chgData name="Iva Vavic" userId="13a89f61-d74e-4100-9f82-8f9fd7ea3560" providerId="ADAL" clId="{C17A73A2-DD37-4F4B-A58C-BFF1993389E3}" dt="2023-10-16T00:10:10.885" v="1981" actId="680"/>
        <pc:sldMkLst>
          <pc:docMk/>
          <pc:sldMk cId="2630746827" sldId="570"/>
        </pc:sldMkLst>
      </pc:sldChg>
      <pc:sldChg chg="addSp delSp modSp add mod ord">
        <pc:chgData name="Iva Vavic" userId="13a89f61-d74e-4100-9f82-8f9fd7ea3560" providerId="ADAL" clId="{C17A73A2-DD37-4F4B-A58C-BFF1993389E3}" dt="2023-10-16T02:07:41.428" v="2952" actId="1076"/>
        <pc:sldMkLst>
          <pc:docMk/>
          <pc:sldMk cId="3463560017" sldId="571"/>
        </pc:sldMkLst>
        <pc:spChg chg="add mod">
          <ac:chgData name="Iva Vavic" userId="13a89f61-d74e-4100-9f82-8f9fd7ea3560" providerId="ADAL" clId="{C17A73A2-DD37-4F4B-A58C-BFF1993389E3}" dt="2023-10-16T02:05:44.862" v="2943" actId="1076"/>
          <ac:spMkLst>
            <pc:docMk/>
            <pc:sldMk cId="3463560017" sldId="571"/>
            <ac:spMk id="2" creationId="{54CAA772-0862-ACA6-EF21-B677A6D13AC6}"/>
          </ac:spMkLst>
        </pc:spChg>
        <pc:spChg chg="mod">
          <ac:chgData name="Iva Vavic" userId="13a89f61-d74e-4100-9f82-8f9fd7ea3560" providerId="ADAL" clId="{C17A73A2-DD37-4F4B-A58C-BFF1993389E3}" dt="2023-10-16T02:05:03.944" v="2941" actId="1037"/>
          <ac:spMkLst>
            <pc:docMk/>
            <pc:sldMk cId="3463560017" sldId="571"/>
            <ac:spMk id="19" creationId="{CAB53514-549D-524E-12D0-A8AFC8B55BAF}"/>
          </ac:spMkLst>
        </pc:spChg>
        <pc:graphicFrameChg chg="del">
          <ac:chgData name="Iva Vavic" userId="13a89f61-d74e-4100-9f82-8f9fd7ea3560" providerId="ADAL" clId="{C17A73A2-DD37-4F4B-A58C-BFF1993389E3}" dt="2023-10-16T00:27:22.142" v="2060" actId="478"/>
          <ac:graphicFrameMkLst>
            <pc:docMk/>
            <pc:sldMk cId="3463560017" sldId="571"/>
            <ac:graphicFrameMk id="8" creationId="{2CF25E2E-8193-9B0B-35B8-799980C1620E}"/>
          </ac:graphicFrameMkLst>
        </pc:graphicFrameChg>
        <pc:picChg chg="add mod">
          <ac:chgData name="Iva Vavic" userId="13a89f61-d74e-4100-9f82-8f9fd7ea3560" providerId="ADAL" clId="{C17A73A2-DD37-4F4B-A58C-BFF1993389E3}" dt="2023-10-16T02:07:41.428" v="2952" actId="1076"/>
          <ac:picMkLst>
            <pc:docMk/>
            <pc:sldMk cId="3463560017" sldId="571"/>
            <ac:picMk id="3" creationId="{336F678D-8B1E-C14E-4D6D-593EC81EA4BA}"/>
          </ac:picMkLst>
        </pc:picChg>
        <pc:picChg chg="mod">
          <ac:chgData name="Iva Vavic" userId="13a89f61-d74e-4100-9f82-8f9fd7ea3560" providerId="ADAL" clId="{C17A73A2-DD37-4F4B-A58C-BFF1993389E3}" dt="2023-10-16T02:05:03.944" v="2941" actId="1037"/>
          <ac:picMkLst>
            <pc:docMk/>
            <pc:sldMk cId="3463560017" sldId="571"/>
            <ac:picMk id="24" creationId="{6199952A-81E4-A3D2-F713-592DD03B1DDD}"/>
          </ac:picMkLst>
        </pc:picChg>
      </pc:sldChg>
      <pc:sldChg chg="addSp delSp modSp add del mod">
        <pc:chgData name="Iva Vavic" userId="13a89f61-d74e-4100-9f82-8f9fd7ea3560" providerId="ADAL" clId="{C17A73A2-DD37-4F4B-A58C-BFF1993389E3}" dt="2023-10-16T08:38:22.577" v="3061" actId="47"/>
        <pc:sldMkLst>
          <pc:docMk/>
          <pc:sldMk cId="684241437" sldId="572"/>
        </pc:sldMkLst>
        <pc:spChg chg="mod">
          <ac:chgData name="Iva Vavic" userId="13a89f61-d74e-4100-9f82-8f9fd7ea3560" providerId="ADAL" clId="{C17A73A2-DD37-4F4B-A58C-BFF1993389E3}" dt="2023-10-16T00:54:23.800" v="2623" actId="313"/>
          <ac:spMkLst>
            <pc:docMk/>
            <pc:sldMk cId="684241437" sldId="572"/>
            <ac:spMk id="12" creationId="{CB359E00-1C23-6155-D2AA-E80EB9653F2F}"/>
          </ac:spMkLst>
        </pc:spChg>
        <pc:spChg chg="del">
          <ac:chgData name="Iva Vavic" userId="13a89f61-d74e-4100-9f82-8f9fd7ea3560" providerId="ADAL" clId="{C17A73A2-DD37-4F4B-A58C-BFF1993389E3}" dt="2023-10-16T00:51:04.513" v="2532" actId="478"/>
          <ac:spMkLst>
            <pc:docMk/>
            <pc:sldMk cId="684241437" sldId="572"/>
            <ac:spMk id="19" creationId="{CAB53514-549D-524E-12D0-A8AFC8B55BAF}"/>
          </ac:spMkLst>
        </pc:spChg>
        <pc:spChg chg="mod">
          <ac:chgData name="Iva Vavic" userId="13a89f61-d74e-4100-9f82-8f9fd7ea3560" providerId="ADAL" clId="{C17A73A2-DD37-4F4B-A58C-BFF1993389E3}" dt="2023-10-16T00:50:56.839" v="2530" actId="20577"/>
          <ac:spMkLst>
            <pc:docMk/>
            <pc:sldMk cId="684241437" sldId="572"/>
            <ac:spMk id="20" creationId="{B8DBABBF-F8DD-FC4A-CBA4-EFFE91553B9B}"/>
          </ac:spMkLst>
        </pc:spChg>
        <pc:graphicFrameChg chg="add mod">
          <ac:chgData name="Iva Vavic" userId="13a89f61-d74e-4100-9f82-8f9fd7ea3560" providerId="ADAL" clId="{C17A73A2-DD37-4F4B-A58C-BFF1993389E3}" dt="2023-10-16T00:51:32.514" v="2537" actId="1076"/>
          <ac:graphicFrameMkLst>
            <pc:docMk/>
            <pc:sldMk cId="684241437" sldId="572"/>
            <ac:graphicFrameMk id="2" creationId="{5FBD1CCE-29EB-6ACA-EED2-7D9DC0BD011F}"/>
          </ac:graphicFrameMkLst>
        </pc:graphicFrameChg>
        <pc:graphicFrameChg chg="del">
          <ac:chgData name="Iva Vavic" userId="13a89f61-d74e-4100-9f82-8f9fd7ea3560" providerId="ADAL" clId="{C17A73A2-DD37-4F4B-A58C-BFF1993389E3}" dt="2023-10-16T00:51:06.960" v="2533" actId="478"/>
          <ac:graphicFrameMkLst>
            <pc:docMk/>
            <pc:sldMk cId="684241437" sldId="572"/>
            <ac:graphicFrameMk id="8" creationId="{2CF25E2E-8193-9B0B-35B8-799980C1620E}"/>
          </ac:graphicFrameMkLst>
        </pc:graphicFrameChg>
        <pc:picChg chg="del">
          <ac:chgData name="Iva Vavic" userId="13a89f61-d74e-4100-9f82-8f9fd7ea3560" providerId="ADAL" clId="{C17A73A2-DD37-4F4B-A58C-BFF1993389E3}" dt="2023-10-16T00:51:08.971" v="2534" actId="478"/>
          <ac:picMkLst>
            <pc:docMk/>
            <pc:sldMk cId="684241437" sldId="572"/>
            <ac:picMk id="18" creationId="{25FEF219-2B1E-32B7-5940-03C4BA22F9C1}"/>
          </ac:picMkLst>
        </pc:picChg>
        <pc:picChg chg="del">
          <ac:chgData name="Iva Vavic" userId="13a89f61-d74e-4100-9f82-8f9fd7ea3560" providerId="ADAL" clId="{C17A73A2-DD37-4F4B-A58C-BFF1993389E3}" dt="2023-10-16T00:51:02.444" v="2531" actId="478"/>
          <ac:picMkLst>
            <pc:docMk/>
            <pc:sldMk cId="684241437" sldId="572"/>
            <ac:picMk id="24" creationId="{6199952A-81E4-A3D2-F713-592DD03B1DDD}"/>
          </ac:picMkLst>
        </pc:picChg>
      </pc:sldChg>
      <pc:sldChg chg="addSp delSp modSp add del mod">
        <pc:chgData name="Iva Vavic" userId="13a89f61-d74e-4100-9f82-8f9fd7ea3560" providerId="ADAL" clId="{C17A73A2-DD37-4F4B-A58C-BFF1993389E3}" dt="2023-10-16T08:38:25.708" v="3062" actId="47"/>
        <pc:sldMkLst>
          <pc:docMk/>
          <pc:sldMk cId="2352123432" sldId="573"/>
        </pc:sldMkLst>
        <pc:spChg chg="add mod">
          <ac:chgData name="Iva Vavic" userId="13a89f61-d74e-4100-9f82-8f9fd7ea3560" providerId="ADAL" clId="{C17A73A2-DD37-4F4B-A58C-BFF1993389E3}" dt="2023-10-16T00:56:04.575" v="2734" actId="20577"/>
          <ac:spMkLst>
            <pc:docMk/>
            <pc:sldMk cId="2352123432" sldId="573"/>
            <ac:spMk id="3" creationId="{9CEE4723-1DCA-2A5A-7225-149EAA485E11}"/>
          </ac:spMkLst>
        </pc:spChg>
        <pc:spChg chg="add mod">
          <ac:chgData name="Iva Vavic" userId="13a89f61-d74e-4100-9f82-8f9fd7ea3560" providerId="ADAL" clId="{C17A73A2-DD37-4F4B-A58C-BFF1993389E3}" dt="2023-10-16T01:01:32.947" v="2878" actId="20577"/>
          <ac:spMkLst>
            <pc:docMk/>
            <pc:sldMk cId="2352123432" sldId="573"/>
            <ac:spMk id="4" creationId="{0BE53989-076F-AF52-D0A2-7C5308A37C83}"/>
          </ac:spMkLst>
        </pc:spChg>
        <pc:spChg chg="mod">
          <ac:chgData name="Iva Vavic" userId="13a89f61-d74e-4100-9f82-8f9fd7ea3560" providerId="ADAL" clId="{C17A73A2-DD37-4F4B-A58C-BFF1993389E3}" dt="2023-10-16T00:55:26.589" v="2697" actId="20577"/>
          <ac:spMkLst>
            <pc:docMk/>
            <pc:sldMk cId="2352123432" sldId="573"/>
            <ac:spMk id="12" creationId="{CB359E00-1C23-6155-D2AA-E80EB9653F2F}"/>
          </ac:spMkLst>
        </pc:spChg>
        <pc:spChg chg="mod">
          <ac:chgData name="Iva Vavic" userId="13a89f61-d74e-4100-9f82-8f9fd7ea3560" providerId="ADAL" clId="{C17A73A2-DD37-4F4B-A58C-BFF1993389E3}" dt="2023-10-16T00:54:47.934" v="2634" actId="20577"/>
          <ac:spMkLst>
            <pc:docMk/>
            <pc:sldMk cId="2352123432" sldId="573"/>
            <ac:spMk id="20" creationId="{B8DBABBF-F8DD-FC4A-CBA4-EFFE91553B9B}"/>
          </ac:spMkLst>
        </pc:spChg>
        <pc:graphicFrameChg chg="del">
          <ac:chgData name="Iva Vavic" userId="13a89f61-d74e-4100-9f82-8f9fd7ea3560" providerId="ADAL" clId="{C17A73A2-DD37-4F4B-A58C-BFF1993389E3}" dt="2023-10-16T00:54:42.801" v="2625" actId="478"/>
          <ac:graphicFrameMkLst>
            <pc:docMk/>
            <pc:sldMk cId="2352123432" sldId="573"/>
            <ac:graphicFrameMk id="2" creationId="{5FBD1CCE-29EB-6ACA-EED2-7D9DC0BD011F}"/>
          </ac:graphicFrameMkLst>
        </pc:graphicFrameChg>
      </pc:sldChg>
      <pc:sldChg chg="delSp modSp add del mod">
        <pc:chgData name="Iva Vavic" userId="13a89f61-d74e-4100-9f82-8f9fd7ea3560" providerId="ADAL" clId="{C17A73A2-DD37-4F4B-A58C-BFF1993389E3}" dt="2023-10-16T08:38:37.695" v="3065" actId="47"/>
        <pc:sldMkLst>
          <pc:docMk/>
          <pc:sldMk cId="754668983" sldId="574"/>
        </pc:sldMkLst>
        <pc:spChg chg="mod">
          <ac:chgData name="Iva Vavic" userId="13a89f61-d74e-4100-9f82-8f9fd7ea3560" providerId="ADAL" clId="{C17A73A2-DD37-4F4B-A58C-BFF1993389E3}" dt="2023-10-16T00:57:20.782" v="2819" actId="20577"/>
          <ac:spMkLst>
            <pc:docMk/>
            <pc:sldMk cId="754668983" sldId="574"/>
            <ac:spMk id="2" creationId="{00000000-0000-0000-0000-000000000000}"/>
          </ac:spMkLst>
        </pc:spChg>
        <pc:spChg chg="del">
          <ac:chgData name="Iva Vavic" userId="13a89f61-d74e-4100-9f82-8f9fd7ea3560" providerId="ADAL" clId="{C17A73A2-DD37-4F4B-A58C-BFF1993389E3}" dt="2023-10-16T00:56:59.468" v="2757" actId="478"/>
          <ac:spMkLst>
            <pc:docMk/>
            <pc:sldMk cId="754668983" sldId="574"/>
            <ac:spMk id="14" creationId="{BBCA280C-A9C8-DD20-3539-D27B4C385DF1}"/>
          </ac:spMkLst>
        </pc:spChg>
        <pc:graphicFrameChg chg="mod">
          <ac:chgData name="Iva Vavic" userId="13a89f61-d74e-4100-9f82-8f9fd7ea3560" providerId="ADAL" clId="{C17A73A2-DD37-4F4B-A58C-BFF1993389E3}" dt="2023-10-16T00:57:03.147" v="2758" actId="1076"/>
          <ac:graphicFrameMkLst>
            <pc:docMk/>
            <pc:sldMk cId="754668983" sldId="574"/>
            <ac:graphicFrameMk id="6" creationId="{14A369FE-5585-D88C-1E5A-0484A2E21108}"/>
          </ac:graphicFrameMkLst>
        </pc:graphicFrameChg>
        <pc:graphicFrameChg chg="del">
          <ac:chgData name="Iva Vavic" userId="13a89f61-d74e-4100-9f82-8f9fd7ea3560" providerId="ADAL" clId="{C17A73A2-DD37-4F4B-A58C-BFF1993389E3}" dt="2023-10-16T00:56:54.294" v="2754" actId="478"/>
          <ac:graphicFrameMkLst>
            <pc:docMk/>
            <pc:sldMk cId="754668983" sldId="574"/>
            <ac:graphicFrameMk id="8" creationId="{6C2AD93D-849B-00A0-7D17-39649CFDAE42}"/>
          </ac:graphicFrameMkLst>
        </pc:graphicFrameChg>
        <pc:graphicFrameChg chg="del">
          <ac:chgData name="Iva Vavic" userId="13a89f61-d74e-4100-9f82-8f9fd7ea3560" providerId="ADAL" clId="{C17A73A2-DD37-4F4B-A58C-BFF1993389E3}" dt="2023-10-16T00:56:55.991" v="2755" actId="478"/>
          <ac:graphicFrameMkLst>
            <pc:docMk/>
            <pc:sldMk cId="754668983" sldId="574"/>
            <ac:graphicFrameMk id="10" creationId="{71BC7644-1D52-6B5C-E551-82A4F3BEDD32}"/>
          </ac:graphicFrameMkLst>
        </pc:graphicFrameChg>
        <pc:picChg chg="del">
          <ac:chgData name="Iva Vavic" userId="13a89f61-d74e-4100-9f82-8f9fd7ea3560" providerId="ADAL" clId="{C17A73A2-DD37-4F4B-A58C-BFF1993389E3}" dt="2023-10-16T00:56:57.841" v="2756" actId="478"/>
          <ac:picMkLst>
            <pc:docMk/>
            <pc:sldMk cId="754668983" sldId="574"/>
            <ac:picMk id="13" creationId="{1C273D4E-7CDE-A430-6674-13595B2BB53F}"/>
          </ac:picMkLst>
        </pc:picChg>
      </pc:sldChg>
      <pc:sldChg chg="addSp delSp modSp add del mod ord">
        <pc:chgData name="Iva Vavic" userId="13a89f61-d74e-4100-9f82-8f9fd7ea3560" providerId="ADAL" clId="{C17A73A2-DD37-4F4B-A58C-BFF1993389E3}" dt="2023-10-16T10:56:53.451" v="4045" actId="47"/>
        <pc:sldMkLst>
          <pc:docMk/>
          <pc:sldMk cId="573633754" sldId="575"/>
        </pc:sldMkLst>
        <pc:spChg chg="del">
          <ac:chgData name="Iva Vavic" userId="13a89f61-d74e-4100-9f82-8f9fd7ea3560" providerId="ADAL" clId="{C17A73A2-DD37-4F4B-A58C-BFF1993389E3}" dt="2023-10-16T02:06:28.625" v="2945" actId="478"/>
          <ac:spMkLst>
            <pc:docMk/>
            <pc:sldMk cId="573633754" sldId="575"/>
            <ac:spMk id="2" creationId="{54CAA772-0862-ACA6-EF21-B677A6D13AC6}"/>
          </ac:spMkLst>
        </pc:spChg>
        <pc:spChg chg="del">
          <ac:chgData name="Iva Vavic" userId="13a89f61-d74e-4100-9f82-8f9fd7ea3560" providerId="ADAL" clId="{C17A73A2-DD37-4F4B-A58C-BFF1993389E3}" dt="2023-10-16T08:39:59.543" v="3073" actId="478"/>
          <ac:spMkLst>
            <pc:docMk/>
            <pc:sldMk cId="573633754" sldId="575"/>
            <ac:spMk id="12" creationId="{CB359E00-1C23-6155-D2AA-E80EB9653F2F}"/>
          </ac:spMkLst>
        </pc:spChg>
        <pc:spChg chg="del">
          <ac:chgData name="Iva Vavic" userId="13a89f61-d74e-4100-9f82-8f9fd7ea3560" providerId="ADAL" clId="{C17A73A2-DD37-4F4B-A58C-BFF1993389E3}" dt="2023-10-16T08:39:56.337" v="3071" actId="478"/>
          <ac:spMkLst>
            <pc:docMk/>
            <pc:sldMk cId="573633754" sldId="575"/>
            <ac:spMk id="19" creationId="{CAB53514-549D-524E-12D0-A8AFC8B55BAF}"/>
          </ac:spMkLst>
        </pc:spChg>
        <pc:graphicFrameChg chg="add mod">
          <ac:chgData name="Iva Vavic" userId="13a89f61-d74e-4100-9f82-8f9fd7ea3560" providerId="ADAL" clId="{C17A73A2-DD37-4F4B-A58C-BFF1993389E3}" dt="2023-10-16T02:06:39.937" v="2948"/>
          <ac:graphicFrameMkLst>
            <pc:docMk/>
            <pc:sldMk cId="573633754" sldId="575"/>
            <ac:graphicFrameMk id="4" creationId="{5AD2C8C7-D8BE-F1D6-74ED-7707C22DD099}"/>
          </ac:graphicFrameMkLst>
        </pc:graphicFrameChg>
        <pc:picChg chg="del">
          <ac:chgData name="Iva Vavic" userId="13a89f61-d74e-4100-9f82-8f9fd7ea3560" providerId="ADAL" clId="{C17A73A2-DD37-4F4B-A58C-BFF1993389E3}" dt="2023-10-16T02:06:30.808" v="2946" actId="478"/>
          <ac:picMkLst>
            <pc:docMk/>
            <pc:sldMk cId="573633754" sldId="575"/>
            <ac:picMk id="3" creationId="{336F678D-8B1E-C14E-4D6D-593EC81EA4BA}"/>
          </ac:picMkLst>
        </pc:picChg>
        <pc:picChg chg="del">
          <ac:chgData name="Iva Vavic" userId="13a89f61-d74e-4100-9f82-8f9fd7ea3560" providerId="ADAL" clId="{C17A73A2-DD37-4F4B-A58C-BFF1993389E3}" dt="2023-10-16T08:39:57.956" v="3072" actId="478"/>
          <ac:picMkLst>
            <pc:docMk/>
            <pc:sldMk cId="573633754" sldId="575"/>
            <ac:picMk id="18" creationId="{25FEF219-2B1E-32B7-5940-03C4BA22F9C1}"/>
          </ac:picMkLst>
        </pc:picChg>
        <pc:picChg chg="del">
          <ac:chgData name="Iva Vavic" userId="13a89f61-d74e-4100-9f82-8f9fd7ea3560" providerId="ADAL" clId="{C17A73A2-DD37-4F4B-A58C-BFF1993389E3}" dt="2023-10-16T08:39:54.336" v="3070" actId="478"/>
          <ac:picMkLst>
            <pc:docMk/>
            <pc:sldMk cId="573633754" sldId="575"/>
            <ac:picMk id="24" creationId="{6199952A-81E4-A3D2-F713-592DD03B1DDD}"/>
          </ac:picMkLst>
        </pc:picChg>
      </pc:sldChg>
      <pc:sldChg chg="addSp delSp modSp add mod">
        <pc:chgData name="Iva Vavic" userId="13a89f61-d74e-4100-9f82-8f9fd7ea3560" providerId="ADAL" clId="{C17A73A2-DD37-4F4B-A58C-BFF1993389E3}" dt="2023-10-16T08:46:32.526" v="3147" actId="20577"/>
        <pc:sldMkLst>
          <pc:docMk/>
          <pc:sldMk cId="3610953201" sldId="576"/>
        </pc:sldMkLst>
        <pc:spChg chg="mod">
          <ac:chgData name="Iva Vavic" userId="13a89f61-d74e-4100-9f82-8f9fd7ea3560" providerId="ADAL" clId="{C17A73A2-DD37-4F4B-A58C-BFF1993389E3}" dt="2023-10-16T08:45:11.017" v="3116" actId="2710"/>
          <ac:spMkLst>
            <pc:docMk/>
            <pc:sldMk cId="3610953201" sldId="576"/>
            <ac:spMk id="9" creationId="{9EC901BA-C53E-61AC-9C04-94E6BDEBDD88}"/>
          </ac:spMkLst>
        </pc:spChg>
        <pc:spChg chg="mod">
          <ac:chgData name="Iva Vavic" userId="13a89f61-d74e-4100-9f82-8f9fd7ea3560" providerId="ADAL" clId="{C17A73A2-DD37-4F4B-A58C-BFF1993389E3}" dt="2023-10-16T08:46:25.232" v="3143" actId="20577"/>
          <ac:spMkLst>
            <pc:docMk/>
            <pc:sldMk cId="3610953201" sldId="576"/>
            <ac:spMk id="14" creationId="{81F34145-FDD6-6E4F-4A6A-79C37580D3B3}"/>
          </ac:spMkLst>
        </pc:spChg>
        <pc:spChg chg="mod">
          <ac:chgData name="Iva Vavic" userId="13a89f61-d74e-4100-9f82-8f9fd7ea3560" providerId="ADAL" clId="{C17A73A2-DD37-4F4B-A58C-BFF1993389E3}" dt="2023-10-16T08:46:32.526" v="3147" actId="20577"/>
          <ac:spMkLst>
            <pc:docMk/>
            <pc:sldMk cId="3610953201" sldId="576"/>
            <ac:spMk id="15" creationId="{9B11EDE4-6555-0B0F-6890-80BE2A7330C4}"/>
          </ac:spMkLst>
        </pc:spChg>
        <pc:spChg chg="mod">
          <ac:chgData name="Iva Vavic" userId="13a89f61-d74e-4100-9f82-8f9fd7ea3560" providerId="ADAL" clId="{C17A73A2-DD37-4F4B-A58C-BFF1993389E3}" dt="2023-10-16T08:46:13.096" v="3139" actId="20577"/>
          <ac:spMkLst>
            <pc:docMk/>
            <pc:sldMk cId="3610953201" sldId="576"/>
            <ac:spMk id="16" creationId="{A6CA852E-7978-C7B3-B4A5-E12BCF48B837}"/>
          </ac:spMkLst>
        </pc:spChg>
        <pc:spChg chg="del mod">
          <ac:chgData name="Iva Vavic" userId="13a89f61-d74e-4100-9f82-8f9fd7ea3560" providerId="ADAL" clId="{C17A73A2-DD37-4F4B-A58C-BFF1993389E3}" dt="2023-10-16T08:44:53.888" v="3114" actId="478"/>
          <ac:spMkLst>
            <pc:docMk/>
            <pc:sldMk cId="3610953201" sldId="576"/>
            <ac:spMk id="17" creationId="{4EF758E7-1673-112E-38F3-6B71B7A397A7}"/>
          </ac:spMkLst>
        </pc:spChg>
        <pc:spChg chg="mod">
          <ac:chgData name="Iva Vavic" userId="13a89f61-d74e-4100-9f82-8f9fd7ea3560" providerId="ADAL" clId="{C17A73A2-DD37-4F4B-A58C-BFF1993389E3}" dt="2023-10-16T07:47:08.931" v="3004" actId="20577"/>
          <ac:spMkLst>
            <pc:docMk/>
            <pc:sldMk cId="3610953201" sldId="576"/>
            <ac:spMk id="20" creationId="{B8DBABBF-F8DD-FC4A-CBA4-EFFE91553B9B}"/>
          </ac:spMkLst>
        </pc:spChg>
        <pc:picChg chg="add mod">
          <ac:chgData name="Iva Vavic" userId="13a89f61-d74e-4100-9f82-8f9fd7ea3560" providerId="ADAL" clId="{C17A73A2-DD37-4F4B-A58C-BFF1993389E3}" dt="2023-10-16T08:44:42.210" v="3113" actId="1076"/>
          <ac:picMkLst>
            <pc:docMk/>
            <pc:sldMk cId="3610953201" sldId="576"/>
            <ac:picMk id="3" creationId="{B3067D1D-2819-E610-862C-DD52C08D6427}"/>
          </ac:picMkLst>
        </pc:picChg>
        <pc:picChg chg="del ord">
          <ac:chgData name="Iva Vavic" userId="13a89f61-d74e-4100-9f82-8f9fd7ea3560" providerId="ADAL" clId="{C17A73A2-DD37-4F4B-A58C-BFF1993389E3}" dt="2023-10-16T08:43:34.834" v="3105" actId="478"/>
          <ac:picMkLst>
            <pc:docMk/>
            <pc:sldMk cId="3610953201" sldId="576"/>
            <ac:picMk id="13" creationId="{FF43A8BA-92F3-A90E-9DC3-EFA031A7120E}"/>
          </ac:picMkLst>
        </pc:picChg>
      </pc:sldChg>
      <pc:sldChg chg="addSp delSp modSp add mod ord">
        <pc:chgData name="Iva Vavic" userId="13a89f61-d74e-4100-9f82-8f9fd7ea3560" providerId="ADAL" clId="{C17A73A2-DD37-4F4B-A58C-BFF1993389E3}" dt="2023-10-16T08:42:06.694" v="3092"/>
        <pc:sldMkLst>
          <pc:docMk/>
          <pc:sldMk cId="3780777902" sldId="577"/>
        </pc:sldMkLst>
        <pc:spChg chg="add del mod">
          <ac:chgData name="Iva Vavic" userId="13a89f61-d74e-4100-9f82-8f9fd7ea3560" providerId="ADAL" clId="{C17A73A2-DD37-4F4B-A58C-BFF1993389E3}" dt="2023-10-16T08:42:05.822" v="3091" actId="478"/>
          <ac:spMkLst>
            <pc:docMk/>
            <pc:sldMk cId="3780777902" sldId="577"/>
            <ac:spMk id="8" creationId="{5111B863-BDDE-7FBE-A6DB-184539D7DE6D}"/>
          </ac:spMkLst>
        </pc:spChg>
        <pc:spChg chg="add mod">
          <ac:chgData name="Iva Vavic" userId="13a89f61-d74e-4100-9f82-8f9fd7ea3560" providerId="ADAL" clId="{C17A73A2-DD37-4F4B-A58C-BFF1993389E3}" dt="2023-10-16T08:42:06.694" v="3092"/>
          <ac:spMkLst>
            <pc:docMk/>
            <pc:sldMk cId="3780777902" sldId="577"/>
            <ac:spMk id="9" creationId="{E6D205BC-253F-F607-A746-9B06F08D0CF7}"/>
          </ac:spMkLst>
        </pc:spChg>
        <pc:spChg chg="del">
          <ac:chgData name="Iva Vavic" userId="13a89f61-d74e-4100-9f82-8f9fd7ea3560" providerId="ADAL" clId="{C17A73A2-DD37-4F4B-A58C-BFF1993389E3}" dt="2023-10-16T08:42:02.877" v="3090" actId="478"/>
          <ac:spMkLst>
            <pc:docMk/>
            <pc:sldMk cId="3780777902" sldId="577"/>
            <ac:spMk id="20" creationId="{B8DBABBF-F8DD-FC4A-CBA4-EFFE91553B9B}"/>
          </ac:spMkLst>
        </pc:spChg>
        <pc:graphicFrameChg chg="del">
          <ac:chgData name="Iva Vavic" userId="13a89f61-d74e-4100-9f82-8f9fd7ea3560" providerId="ADAL" clId="{C17A73A2-DD37-4F4B-A58C-BFF1993389E3}" dt="2023-10-16T08:40:28.983" v="3079" actId="478"/>
          <ac:graphicFrameMkLst>
            <pc:docMk/>
            <pc:sldMk cId="3780777902" sldId="577"/>
            <ac:graphicFrameMk id="4" creationId="{5AD2C8C7-D8BE-F1D6-74ED-7707C22DD099}"/>
          </ac:graphicFrameMkLst>
        </pc:graphicFrameChg>
        <pc:picChg chg="add mod">
          <ac:chgData name="Iva Vavic" userId="13a89f61-d74e-4100-9f82-8f9fd7ea3560" providerId="ADAL" clId="{C17A73A2-DD37-4F4B-A58C-BFF1993389E3}" dt="2023-10-16T08:41:50.813" v="3089" actId="1076"/>
          <ac:picMkLst>
            <pc:docMk/>
            <pc:sldMk cId="3780777902" sldId="577"/>
            <ac:picMk id="3" creationId="{0DCFA725-1560-8CAB-86D6-BCC3E7BEF5D9}"/>
          </ac:picMkLst>
        </pc:picChg>
      </pc:sldChg>
      <pc:sldChg chg="add">
        <pc:chgData name="Iva Vavic" userId="13a89f61-d74e-4100-9f82-8f9fd7ea3560" providerId="ADAL" clId="{C17A73A2-DD37-4F4B-A58C-BFF1993389E3}" dt="2023-10-16T08:46:43.703" v="3148" actId="2890"/>
        <pc:sldMkLst>
          <pc:docMk/>
          <pc:sldMk cId="523039130" sldId="578"/>
        </pc:sldMkLst>
      </pc:sldChg>
      <pc:sldChg chg="modSp add mod ord">
        <pc:chgData name="Iva Vavic" userId="13a89f61-d74e-4100-9f82-8f9fd7ea3560" providerId="ADAL" clId="{C17A73A2-DD37-4F4B-A58C-BFF1993389E3}" dt="2023-10-16T08:47:41.080" v="3193" actId="1076"/>
        <pc:sldMkLst>
          <pc:docMk/>
          <pc:sldMk cId="2408817019" sldId="579"/>
        </pc:sldMkLst>
        <pc:spChg chg="mod">
          <ac:chgData name="Iva Vavic" userId="13a89f61-d74e-4100-9f82-8f9fd7ea3560" providerId="ADAL" clId="{C17A73A2-DD37-4F4B-A58C-BFF1993389E3}" dt="2023-10-16T08:47:41.080" v="3193" actId="1076"/>
          <ac:spMkLst>
            <pc:docMk/>
            <pc:sldMk cId="2408817019" sldId="579"/>
            <ac:spMk id="8" creationId="{E8DDFFD2-094F-E174-507D-2801B4CA0B86}"/>
          </ac:spMkLst>
        </pc:spChg>
      </pc:sldChg>
      <pc:sldChg chg="add">
        <pc:chgData name="Iva Vavic" userId="13a89f61-d74e-4100-9f82-8f9fd7ea3560" providerId="ADAL" clId="{C17A73A2-DD37-4F4B-A58C-BFF1993389E3}" dt="2023-10-16T08:50:47.968" v="3200" actId="2890"/>
        <pc:sldMkLst>
          <pc:docMk/>
          <pc:sldMk cId="1123030519" sldId="580"/>
        </pc:sldMkLst>
      </pc:sldChg>
      <pc:sldChg chg="addSp delSp modSp add del mod">
        <pc:chgData name="Iva Vavic" userId="13a89f61-d74e-4100-9f82-8f9fd7ea3560" providerId="ADAL" clId="{C17A73A2-DD37-4F4B-A58C-BFF1993389E3}" dt="2023-10-16T10:53:58.222" v="3994" actId="47"/>
        <pc:sldMkLst>
          <pc:docMk/>
          <pc:sldMk cId="4007017636" sldId="581"/>
        </pc:sldMkLst>
        <pc:picChg chg="add mod">
          <ac:chgData name="Iva Vavic" userId="13a89f61-d74e-4100-9f82-8f9fd7ea3560" providerId="ADAL" clId="{C17A73A2-DD37-4F4B-A58C-BFF1993389E3}" dt="2023-10-16T08:56:43.639" v="3210" actId="1076"/>
          <ac:picMkLst>
            <pc:docMk/>
            <pc:sldMk cId="4007017636" sldId="581"/>
            <ac:picMk id="4" creationId="{FA88A53B-8605-89E4-23B9-E8697442897E}"/>
          </ac:picMkLst>
        </pc:picChg>
        <pc:picChg chg="del">
          <ac:chgData name="Iva Vavic" userId="13a89f61-d74e-4100-9f82-8f9fd7ea3560" providerId="ADAL" clId="{C17A73A2-DD37-4F4B-A58C-BFF1993389E3}" dt="2023-10-16T08:56:28.041" v="3206" actId="478"/>
          <ac:picMkLst>
            <pc:docMk/>
            <pc:sldMk cId="4007017636" sldId="581"/>
            <ac:picMk id="6" creationId="{6DDEEAA3-56D7-E94D-674B-3FBF2AB57552}"/>
          </ac:picMkLst>
        </pc:picChg>
      </pc:sldChg>
      <pc:sldChg chg="addSp delSp modSp add del mod">
        <pc:chgData name="Iva Vavic" userId="13a89f61-d74e-4100-9f82-8f9fd7ea3560" providerId="ADAL" clId="{C17A73A2-DD37-4F4B-A58C-BFF1993389E3}" dt="2023-10-16T10:54:02.019" v="3995" actId="47"/>
        <pc:sldMkLst>
          <pc:docMk/>
          <pc:sldMk cId="4252371730" sldId="582"/>
        </pc:sldMkLst>
        <pc:picChg chg="del">
          <ac:chgData name="Iva Vavic" userId="13a89f61-d74e-4100-9f82-8f9fd7ea3560" providerId="ADAL" clId="{C17A73A2-DD37-4F4B-A58C-BFF1993389E3}" dt="2023-10-16T08:56:53.326" v="3212" actId="478"/>
          <ac:picMkLst>
            <pc:docMk/>
            <pc:sldMk cId="4252371730" sldId="582"/>
            <ac:picMk id="4" creationId="{FA88A53B-8605-89E4-23B9-E8697442897E}"/>
          </ac:picMkLst>
        </pc:picChg>
        <pc:picChg chg="add mod">
          <ac:chgData name="Iva Vavic" userId="13a89f61-d74e-4100-9f82-8f9fd7ea3560" providerId="ADAL" clId="{C17A73A2-DD37-4F4B-A58C-BFF1993389E3}" dt="2023-10-16T08:57:39.679" v="3217" actId="1076"/>
          <ac:picMkLst>
            <pc:docMk/>
            <pc:sldMk cId="4252371730" sldId="582"/>
            <ac:picMk id="6" creationId="{ECD578CC-145B-0D7F-E722-6617AC839EC6}"/>
          </ac:picMkLst>
        </pc:picChg>
      </pc:sldChg>
      <pc:sldChg chg="addSp delSp modSp add mod">
        <pc:chgData name="Iva Vavic" userId="13a89f61-d74e-4100-9f82-8f9fd7ea3560" providerId="ADAL" clId="{C17A73A2-DD37-4F4B-A58C-BFF1993389E3}" dt="2023-10-16T10:14:50.135" v="3582" actId="1076"/>
        <pc:sldMkLst>
          <pc:docMk/>
          <pc:sldMk cId="1536757353" sldId="583"/>
        </pc:sldMkLst>
        <pc:spChg chg="mod">
          <ac:chgData name="Iva Vavic" userId="13a89f61-d74e-4100-9f82-8f9fd7ea3560" providerId="ADAL" clId="{C17A73A2-DD37-4F4B-A58C-BFF1993389E3}" dt="2023-10-16T10:10:34.871" v="3497" actId="20577"/>
          <ac:spMkLst>
            <pc:docMk/>
            <pc:sldMk cId="1536757353" sldId="583"/>
            <ac:spMk id="2" creationId="{00000000-0000-0000-0000-000000000000}"/>
          </ac:spMkLst>
        </pc:spChg>
        <pc:graphicFrameChg chg="add mod modGraphic">
          <ac:chgData name="Iva Vavic" userId="13a89f61-d74e-4100-9f82-8f9fd7ea3560" providerId="ADAL" clId="{C17A73A2-DD37-4F4B-A58C-BFF1993389E3}" dt="2023-10-16T10:14:08.036" v="3575" actId="20577"/>
          <ac:graphicFrameMkLst>
            <pc:docMk/>
            <pc:sldMk cId="1536757353" sldId="583"/>
            <ac:graphicFrameMk id="3" creationId="{B4581C1D-1F29-F1B8-120F-7632CC9358E8}"/>
          </ac:graphicFrameMkLst>
        </pc:graphicFrameChg>
        <pc:picChg chg="del">
          <ac:chgData name="Iva Vavic" userId="13a89f61-d74e-4100-9f82-8f9fd7ea3560" providerId="ADAL" clId="{C17A73A2-DD37-4F4B-A58C-BFF1993389E3}" dt="2023-10-16T10:10:37.149" v="3498" actId="478"/>
          <ac:picMkLst>
            <pc:docMk/>
            <pc:sldMk cId="1536757353" sldId="583"/>
            <ac:picMk id="6" creationId="{6DDEEAA3-56D7-E94D-674B-3FBF2AB57552}"/>
          </ac:picMkLst>
        </pc:picChg>
        <pc:picChg chg="add mod">
          <ac:chgData name="Iva Vavic" userId="13a89f61-d74e-4100-9f82-8f9fd7ea3560" providerId="ADAL" clId="{C17A73A2-DD37-4F4B-A58C-BFF1993389E3}" dt="2023-10-16T10:14:50.135" v="3582" actId="1076"/>
          <ac:picMkLst>
            <pc:docMk/>
            <pc:sldMk cId="1536757353" sldId="583"/>
            <ac:picMk id="8" creationId="{D66A14CD-F500-CA56-BDEE-A1341593F908}"/>
          </ac:picMkLst>
        </pc:picChg>
      </pc:sldChg>
      <pc:sldChg chg="addSp delSp modSp add mod">
        <pc:chgData name="Iva Vavic" userId="13a89f61-d74e-4100-9f82-8f9fd7ea3560" providerId="ADAL" clId="{C17A73A2-DD37-4F4B-A58C-BFF1993389E3}" dt="2023-10-16T10:18:34.319" v="3647" actId="2084"/>
        <pc:sldMkLst>
          <pc:docMk/>
          <pc:sldMk cId="3686177132" sldId="584"/>
        </pc:sldMkLst>
        <pc:spChg chg="mod">
          <ac:chgData name="Iva Vavic" userId="13a89f61-d74e-4100-9f82-8f9fd7ea3560" providerId="ADAL" clId="{C17A73A2-DD37-4F4B-A58C-BFF1993389E3}" dt="2023-10-16T10:15:40.110" v="3624" actId="20577"/>
          <ac:spMkLst>
            <pc:docMk/>
            <pc:sldMk cId="3686177132" sldId="584"/>
            <ac:spMk id="2" creationId="{00000000-0000-0000-0000-000000000000}"/>
          </ac:spMkLst>
        </pc:spChg>
        <pc:graphicFrameChg chg="del">
          <ac:chgData name="Iva Vavic" userId="13a89f61-d74e-4100-9f82-8f9fd7ea3560" providerId="ADAL" clId="{C17A73A2-DD37-4F4B-A58C-BFF1993389E3}" dt="2023-10-16T10:15:08.579" v="3584" actId="478"/>
          <ac:graphicFrameMkLst>
            <pc:docMk/>
            <pc:sldMk cId="3686177132" sldId="584"/>
            <ac:graphicFrameMk id="3" creationId="{B4581C1D-1F29-F1B8-120F-7632CC9358E8}"/>
          </ac:graphicFrameMkLst>
        </pc:graphicFrameChg>
        <pc:graphicFrameChg chg="add mod modGraphic">
          <ac:chgData name="Iva Vavic" userId="13a89f61-d74e-4100-9f82-8f9fd7ea3560" providerId="ADAL" clId="{C17A73A2-DD37-4F4B-A58C-BFF1993389E3}" dt="2023-10-16T10:18:34.319" v="3647" actId="2084"/>
          <ac:graphicFrameMkLst>
            <pc:docMk/>
            <pc:sldMk cId="3686177132" sldId="584"/>
            <ac:graphicFrameMk id="9" creationId="{70ECD1C6-EE3D-2BC2-8A78-2A31F1D8B0CA}"/>
          </ac:graphicFrameMkLst>
        </pc:graphicFrameChg>
        <pc:picChg chg="add mod">
          <ac:chgData name="Iva Vavic" userId="13a89f61-d74e-4100-9f82-8f9fd7ea3560" providerId="ADAL" clId="{C17A73A2-DD37-4F4B-A58C-BFF1993389E3}" dt="2023-10-16T10:16:03.875" v="3630" actId="14100"/>
          <ac:picMkLst>
            <pc:docMk/>
            <pc:sldMk cId="3686177132" sldId="584"/>
            <ac:picMk id="6" creationId="{3F991733-27C8-3964-578E-C1A3CF88B01A}"/>
          </ac:picMkLst>
        </pc:picChg>
        <pc:picChg chg="del">
          <ac:chgData name="Iva Vavic" userId="13a89f61-d74e-4100-9f82-8f9fd7ea3560" providerId="ADAL" clId="{C17A73A2-DD37-4F4B-A58C-BFF1993389E3}" dt="2023-10-16T10:15:11.432" v="3585" actId="478"/>
          <ac:picMkLst>
            <pc:docMk/>
            <pc:sldMk cId="3686177132" sldId="584"/>
            <ac:picMk id="8" creationId="{D66A14CD-F500-CA56-BDEE-A1341593F908}"/>
          </ac:picMkLst>
        </pc:picChg>
      </pc:sldChg>
      <pc:sldChg chg="addSp delSp modSp add mod">
        <pc:chgData name="Iva Vavic" userId="13a89f61-d74e-4100-9f82-8f9fd7ea3560" providerId="ADAL" clId="{C17A73A2-DD37-4F4B-A58C-BFF1993389E3}" dt="2023-10-16T10:20:46.161" v="3692" actId="2084"/>
        <pc:sldMkLst>
          <pc:docMk/>
          <pc:sldMk cId="769154176" sldId="585"/>
        </pc:sldMkLst>
        <pc:spChg chg="mod">
          <ac:chgData name="Iva Vavic" userId="13a89f61-d74e-4100-9f82-8f9fd7ea3560" providerId="ADAL" clId="{C17A73A2-DD37-4F4B-A58C-BFF1993389E3}" dt="2023-10-16T10:19:27.410" v="3670" actId="20577"/>
          <ac:spMkLst>
            <pc:docMk/>
            <pc:sldMk cId="769154176" sldId="585"/>
            <ac:spMk id="2" creationId="{00000000-0000-0000-0000-000000000000}"/>
          </ac:spMkLst>
        </pc:spChg>
        <pc:graphicFrameChg chg="add mod modGraphic">
          <ac:chgData name="Iva Vavic" userId="13a89f61-d74e-4100-9f82-8f9fd7ea3560" providerId="ADAL" clId="{C17A73A2-DD37-4F4B-A58C-BFF1993389E3}" dt="2023-10-16T10:20:46.161" v="3692" actId="2084"/>
          <ac:graphicFrameMkLst>
            <pc:docMk/>
            <pc:sldMk cId="769154176" sldId="585"/>
            <ac:graphicFrameMk id="8" creationId="{13BAB4F7-56C1-2C57-07FC-3893D855065E}"/>
          </ac:graphicFrameMkLst>
        </pc:graphicFrameChg>
        <pc:graphicFrameChg chg="del">
          <ac:chgData name="Iva Vavic" userId="13a89f61-d74e-4100-9f82-8f9fd7ea3560" providerId="ADAL" clId="{C17A73A2-DD37-4F4B-A58C-BFF1993389E3}" dt="2023-10-16T10:18:48.388" v="3649" actId="478"/>
          <ac:graphicFrameMkLst>
            <pc:docMk/>
            <pc:sldMk cId="769154176" sldId="585"/>
            <ac:graphicFrameMk id="9" creationId="{70ECD1C6-EE3D-2BC2-8A78-2A31F1D8B0CA}"/>
          </ac:graphicFrameMkLst>
        </pc:graphicFrameChg>
        <pc:picChg chg="add mod">
          <ac:chgData name="Iva Vavic" userId="13a89f61-d74e-4100-9f82-8f9fd7ea3560" providerId="ADAL" clId="{C17A73A2-DD37-4F4B-A58C-BFF1993389E3}" dt="2023-10-16T10:19:35.031" v="3674" actId="14100"/>
          <ac:picMkLst>
            <pc:docMk/>
            <pc:sldMk cId="769154176" sldId="585"/>
            <ac:picMk id="4" creationId="{CC872B33-ED8F-2384-27E7-E8FD1633F600}"/>
          </ac:picMkLst>
        </pc:picChg>
        <pc:picChg chg="del">
          <ac:chgData name="Iva Vavic" userId="13a89f61-d74e-4100-9f82-8f9fd7ea3560" providerId="ADAL" clId="{C17A73A2-DD37-4F4B-A58C-BFF1993389E3}" dt="2023-10-16T10:18:50.969" v="3650" actId="478"/>
          <ac:picMkLst>
            <pc:docMk/>
            <pc:sldMk cId="769154176" sldId="585"/>
            <ac:picMk id="6" creationId="{3F991733-27C8-3964-578E-C1A3CF88B01A}"/>
          </ac:picMkLst>
        </pc:picChg>
      </pc:sldChg>
      <pc:sldChg chg="addSp delSp modSp add mod">
        <pc:chgData name="Iva Vavic" userId="13a89f61-d74e-4100-9f82-8f9fd7ea3560" providerId="ADAL" clId="{C17A73A2-DD37-4F4B-A58C-BFF1993389E3}" dt="2023-10-16T10:23:47.969" v="3738" actId="2084"/>
        <pc:sldMkLst>
          <pc:docMk/>
          <pc:sldMk cId="2203947382" sldId="586"/>
        </pc:sldMkLst>
        <pc:spChg chg="mod">
          <ac:chgData name="Iva Vavic" userId="13a89f61-d74e-4100-9f82-8f9fd7ea3560" providerId="ADAL" clId="{C17A73A2-DD37-4F4B-A58C-BFF1993389E3}" dt="2023-10-16T10:22:27.448" v="3723" actId="20577"/>
          <ac:spMkLst>
            <pc:docMk/>
            <pc:sldMk cId="2203947382" sldId="586"/>
            <ac:spMk id="2" creationId="{00000000-0000-0000-0000-000000000000}"/>
          </ac:spMkLst>
        </pc:spChg>
        <pc:graphicFrameChg chg="del">
          <ac:chgData name="Iva Vavic" userId="13a89f61-d74e-4100-9f82-8f9fd7ea3560" providerId="ADAL" clId="{C17A73A2-DD37-4F4B-A58C-BFF1993389E3}" dt="2023-10-16T10:21:33.052" v="3694" actId="478"/>
          <ac:graphicFrameMkLst>
            <pc:docMk/>
            <pc:sldMk cId="2203947382" sldId="586"/>
            <ac:graphicFrameMk id="8" creationId="{13BAB4F7-56C1-2C57-07FC-3893D855065E}"/>
          </ac:graphicFrameMkLst>
        </pc:graphicFrameChg>
        <pc:graphicFrameChg chg="add mod modGraphic">
          <ac:chgData name="Iva Vavic" userId="13a89f61-d74e-4100-9f82-8f9fd7ea3560" providerId="ADAL" clId="{C17A73A2-DD37-4F4B-A58C-BFF1993389E3}" dt="2023-10-16T10:23:47.969" v="3738" actId="2084"/>
          <ac:graphicFrameMkLst>
            <pc:docMk/>
            <pc:sldMk cId="2203947382" sldId="586"/>
            <ac:graphicFrameMk id="9" creationId="{1ECCD1E5-A9A4-FEFD-0722-7919DF441E61}"/>
          </ac:graphicFrameMkLst>
        </pc:graphicFrameChg>
        <pc:picChg chg="del">
          <ac:chgData name="Iva Vavic" userId="13a89f61-d74e-4100-9f82-8f9fd7ea3560" providerId="ADAL" clId="{C17A73A2-DD37-4F4B-A58C-BFF1993389E3}" dt="2023-10-16T10:21:36.065" v="3695" actId="478"/>
          <ac:picMkLst>
            <pc:docMk/>
            <pc:sldMk cId="2203947382" sldId="586"/>
            <ac:picMk id="4" creationId="{CC872B33-ED8F-2384-27E7-E8FD1633F600}"/>
          </ac:picMkLst>
        </pc:picChg>
        <pc:picChg chg="add mod ord">
          <ac:chgData name="Iva Vavic" userId="13a89f61-d74e-4100-9f82-8f9fd7ea3560" providerId="ADAL" clId="{C17A73A2-DD37-4F4B-A58C-BFF1993389E3}" dt="2023-10-16T10:22:55.129" v="3730" actId="167"/>
          <ac:picMkLst>
            <pc:docMk/>
            <pc:sldMk cId="2203947382" sldId="586"/>
            <ac:picMk id="6" creationId="{AE86CBD8-F5AB-BFCE-9C0B-9AF3C0425CDA}"/>
          </ac:picMkLst>
        </pc:picChg>
      </pc:sldChg>
      <pc:sldChg chg="addSp delSp modSp add mod">
        <pc:chgData name="Iva Vavic" userId="13a89f61-d74e-4100-9f82-8f9fd7ea3560" providerId="ADAL" clId="{C17A73A2-DD37-4F4B-A58C-BFF1993389E3}" dt="2023-10-16T10:26:31.723" v="3786" actId="2084"/>
        <pc:sldMkLst>
          <pc:docMk/>
          <pc:sldMk cId="2632075458" sldId="587"/>
        </pc:sldMkLst>
        <pc:spChg chg="mod">
          <ac:chgData name="Iva Vavic" userId="13a89f61-d74e-4100-9f82-8f9fd7ea3560" providerId="ADAL" clId="{C17A73A2-DD37-4F4B-A58C-BFF1993389E3}" dt="2023-10-16T10:24:38.689" v="3762" actId="20577"/>
          <ac:spMkLst>
            <pc:docMk/>
            <pc:sldMk cId="2632075458" sldId="587"/>
            <ac:spMk id="2" creationId="{00000000-0000-0000-0000-000000000000}"/>
          </ac:spMkLst>
        </pc:spChg>
        <pc:graphicFrameChg chg="add mod modGraphic">
          <ac:chgData name="Iva Vavic" userId="13a89f61-d74e-4100-9f82-8f9fd7ea3560" providerId="ADAL" clId="{C17A73A2-DD37-4F4B-A58C-BFF1993389E3}" dt="2023-10-16T10:26:31.723" v="3786" actId="2084"/>
          <ac:graphicFrameMkLst>
            <pc:docMk/>
            <pc:sldMk cId="2632075458" sldId="587"/>
            <ac:graphicFrameMk id="8" creationId="{ECBD7E88-B1DD-645E-A452-10C36D3D93B3}"/>
          </ac:graphicFrameMkLst>
        </pc:graphicFrameChg>
        <pc:graphicFrameChg chg="del">
          <ac:chgData name="Iva Vavic" userId="13a89f61-d74e-4100-9f82-8f9fd7ea3560" providerId="ADAL" clId="{C17A73A2-DD37-4F4B-A58C-BFF1993389E3}" dt="2023-10-16T10:24:18.641" v="3740" actId="478"/>
          <ac:graphicFrameMkLst>
            <pc:docMk/>
            <pc:sldMk cId="2632075458" sldId="587"/>
            <ac:graphicFrameMk id="9" creationId="{1ECCD1E5-A9A4-FEFD-0722-7919DF441E61}"/>
          </ac:graphicFrameMkLst>
        </pc:graphicFrameChg>
        <pc:picChg chg="add mod">
          <ac:chgData name="Iva Vavic" userId="13a89f61-d74e-4100-9f82-8f9fd7ea3560" providerId="ADAL" clId="{C17A73A2-DD37-4F4B-A58C-BFF1993389E3}" dt="2023-10-16T10:25:04.926" v="3767" actId="1076"/>
          <ac:picMkLst>
            <pc:docMk/>
            <pc:sldMk cId="2632075458" sldId="587"/>
            <ac:picMk id="4" creationId="{B6AAF224-20E6-03A6-78C0-1CF3B0909956}"/>
          </ac:picMkLst>
        </pc:picChg>
        <pc:picChg chg="del">
          <ac:chgData name="Iva Vavic" userId="13a89f61-d74e-4100-9f82-8f9fd7ea3560" providerId="ADAL" clId="{C17A73A2-DD37-4F4B-A58C-BFF1993389E3}" dt="2023-10-16T10:24:30.962" v="3741" actId="478"/>
          <ac:picMkLst>
            <pc:docMk/>
            <pc:sldMk cId="2632075458" sldId="587"/>
            <ac:picMk id="6" creationId="{AE86CBD8-F5AB-BFCE-9C0B-9AF3C0425CDA}"/>
          </ac:picMkLst>
        </pc:picChg>
      </pc:sldChg>
      <pc:sldChg chg="addSp delSp modSp add mod">
        <pc:chgData name="Iva Vavic" userId="13a89f61-d74e-4100-9f82-8f9fd7ea3560" providerId="ADAL" clId="{C17A73A2-DD37-4F4B-A58C-BFF1993389E3}" dt="2023-10-16T10:29:06.044" v="3832" actId="1076"/>
        <pc:sldMkLst>
          <pc:docMk/>
          <pc:sldMk cId="1704525844" sldId="588"/>
        </pc:sldMkLst>
        <pc:spChg chg="mod">
          <ac:chgData name="Iva Vavic" userId="13a89f61-d74e-4100-9f82-8f9fd7ea3560" providerId="ADAL" clId="{C17A73A2-DD37-4F4B-A58C-BFF1993389E3}" dt="2023-10-16T10:27:26.852" v="3798" actId="20577"/>
          <ac:spMkLst>
            <pc:docMk/>
            <pc:sldMk cId="1704525844" sldId="588"/>
            <ac:spMk id="2" creationId="{00000000-0000-0000-0000-000000000000}"/>
          </ac:spMkLst>
        </pc:spChg>
        <pc:graphicFrameChg chg="add del mod modGraphic">
          <ac:chgData name="Iva Vavic" userId="13a89f61-d74e-4100-9f82-8f9fd7ea3560" providerId="ADAL" clId="{C17A73A2-DD37-4F4B-A58C-BFF1993389E3}" dt="2023-10-16T10:28:10.418" v="3812" actId="478"/>
          <ac:graphicFrameMkLst>
            <pc:docMk/>
            <pc:sldMk cId="1704525844" sldId="588"/>
            <ac:graphicFrameMk id="3" creationId="{678E94E9-BC3F-425E-D9F3-A4F98F80E5AF}"/>
          </ac:graphicFrameMkLst>
        </pc:graphicFrameChg>
        <pc:graphicFrameChg chg="add mod modGraphic">
          <ac:chgData name="Iva Vavic" userId="13a89f61-d74e-4100-9f82-8f9fd7ea3560" providerId="ADAL" clId="{C17A73A2-DD37-4F4B-A58C-BFF1993389E3}" dt="2023-10-16T10:28:40.094" v="3827" actId="2084"/>
          <ac:graphicFrameMkLst>
            <pc:docMk/>
            <pc:sldMk cId="1704525844" sldId="588"/>
            <ac:graphicFrameMk id="6" creationId="{7EA3AB70-8958-A30D-8B45-38A410251E7A}"/>
          </ac:graphicFrameMkLst>
        </pc:graphicFrameChg>
        <pc:graphicFrameChg chg="del">
          <ac:chgData name="Iva Vavic" userId="13a89f61-d74e-4100-9f82-8f9fd7ea3560" providerId="ADAL" clId="{C17A73A2-DD37-4F4B-A58C-BFF1993389E3}" dt="2023-10-16T10:26:54.898" v="3789" actId="478"/>
          <ac:graphicFrameMkLst>
            <pc:docMk/>
            <pc:sldMk cId="1704525844" sldId="588"/>
            <ac:graphicFrameMk id="8" creationId="{ECBD7E88-B1DD-645E-A452-10C36D3D93B3}"/>
          </ac:graphicFrameMkLst>
        </pc:graphicFrameChg>
        <pc:picChg chg="del">
          <ac:chgData name="Iva Vavic" userId="13a89f61-d74e-4100-9f82-8f9fd7ea3560" providerId="ADAL" clId="{C17A73A2-DD37-4F4B-A58C-BFF1993389E3}" dt="2023-10-16T10:26:52.143" v="3788" actId="478"/>
          <ac:picMkLst>
            <pc:docMk/>
            <pc:sldMk cId="1704525844" sldId="588"/>
            <ac:picMk id="4" creationId="{B6AAF224-20E6-03A6-78C0-1CF3B0909956}"/>
          </ac:picMkLst>
        </pc:picChg>
        <pc:picChg chg="add mod">
          <ac:chgData name="Iva Vavic" userId="13a89f61-d74e-4100-9f82-8f9fd7ea3560" providerId="ADAL" clId="{C17A73A2-DD37-4F4B-A58C-BFF1993389E3}" dt="2023-10-16T10:29:06.044" v="3832" actId="1076"/>
          <ac:picMkLst>
            <pc:docMk/>
            <pc:sldMk cId="1704525844" sldId="588"/>
            <ac:picMk id="10" creationId="{3443E3F9-AF70-248A-9098-36FF3660D818}"/>
          </ac:picMkLst>
        </pc:picChg>
      </pc:sldChg>
      <pc:sldChg chg="addSp delSp modSp add mod">
        <pc:chgData name="Iva Vavic" userId="13a89f61-d74e-4100-9f82-8f9fd7ea3560" providerId="ADAL" clId="{C17A73A2-DD37-4F4B-A58C-BFF1993389E3}" dt="2023-10-16T10:32:13.153" v="3855" actId="1076"/>
        <pc:sldMkLst>
          <pc:docMk/>
          <pc:sldMk cId="1343406632" sldId="589"/>
        </pc:sldMkLst>
        <pc:spChg chg="mod">
          <ac:chgData name="Iva Vavic" userId="13a89f61-d74e-4100-9f82-8f9fd7ea3560" providerId="ADAL" clId="{C17A73A2-DD37-4F4B-A58C-BFF1993389E3}" dt="2023-10-16T10:30:03.535" v="3838" actId="20577"/>
          <ac:spMkLst>
            <pc:docMk/>
            <pc:sldMk cId="1343406632" sldId="589"/>
            <ac:spMk id="2" creationId="{00000000-0000-0000-0000-000000000000}"/>
          </ac:spMkLst>
        </pc:spChg>
        <pc:graphicFrameChg chg="add mod modGraphic">
          <ac:chgData name="Iva Vavic" userId="13a89f61-d74e-4100-9f82-8f9fd7ea3560" providerId="ADAL" clId="{C17A73A2-DD37-4F4B-A58C-BFF1993389E3}" dt="2023-10-16T10:31:41.167" v="3847" actId="2084"/>
          <ac:graphicFrameMkLst>
            <pc:docMk/>
            <pc:sldMk cId="1343406632" sldId="589"/>
            <ac:graphicFrameMk id="3" creationId="{FF2A66C6-B3A5-7F2A-BF6B-DFD2646693CC}"/>
          </ac:graphicFrameMkLst>
        </pc:graphicFrameChg>
        <pc:graphicFrameChg chg="del">
          <ac:chgData name="Iva Vavic" userId="13a89f61-d74e-4100-9f82-8f9fd7ea3560" providerId="ADAL" clId="{C17A73A2-DD37-4F4B-A58C-BFF1993389E3}" dt="2023-10-16T10:29:15.366" v="3834" actId="478"/>
          <ac:graphicFrameMkLst>
            <pc:docMk/>
            <pc:sldMk cId="1343406632" sldId="589"/>
            <ac:graphicFrameMk id="6" creationId="{7EA3AB70-8958-A30D-8B45-38A410251E7A}"/>
          </ac:graphicFrameMkLst>
        </pc:graphicFrameChg>
        <pc:picChg chg="add mod">
          <ac:chgData name="Iva Vavic" userId="13a89f61-d74e-4100-9f82-8f9fd7ea3560" providerId="ADAL" clId="{C17A73A2-DD37-4F4B-A58C-BFF1993389E3}" dt="2023-10-16T10:32:13.153" v="3855" actId="1076"/>
          <ac:picMkLst>
            <pc:docMk/>
            <pc:sldMk cId="1343406632" sldId="589"/>
            <ac:picMk id="8" creationId="{C888E967-994C-3BE3-9032-7BFA3992DAB2}"/>
          </ac:picMkLst>
        </pc:picChg>
        <pc:picChg chg="del">
          <ac:chgData name="Iva Vavic" userId="13a89f61-d74e-4100-9f82-8f9fd7ea3560" providerId="ADAL" clId="{C17A73A2-DD37-4F4B-A58C-BFF1993389E3}" dt="2023-10-16T10:30:06.644" v="3839" actId="478"/>
          <ac:picMkLst>
            <pc:docMk/>
            <pc:sldMk cId="1343406632" sldId="589"/>
            <ac:picMk id="10" creationId="{3443E3F9-AF70-248A-9098-36FF3660D818}"/>
          </ac:picMkLst>
        </pc:picChg>
      </pc:sldChg>
      <pc:sldChg chg="addSp delSp modSp add mod">
        <pc:chgData name="Iva Vavic" userId="13a89f61-d74e-4100-9f82-8f9fd7ea3560" providerId="ADAL" clId="{C17A73A2-DD37-4F4B-A58C-BFF1993389E3}" dt="2023-10-16T10:44:30.434" v="3878" actId="2084"/>
        <pc:sldMkLst>
          <pc:docMk/>
          <pc:sldMk cId="1740660336" sldId="590"/>
        </pc:sldMkLst>
        <pc:spChg chg="mod">
          <ac:chgData name="Iva Vavic" userId="13a89f61-d74e-4100-9f82-8f9fd7ea3560" providerId="ADAL" clId="{C17A73A2-DD37-4F4B-A58C-BFF1993389E3}" dt="2023-10-16T10:43:58.726" v="3873" actId="20577"/>
          <ac:spMkLst>
            <pc:docMk/>
            <pc:sldMk cId="1740660336" sldId="590"/>
            <ac:spMk id="2" creationId="{00000000-0000-0000-0000-000000000000}"/>
          </ac:spMkLst>
        </pc:spChg>
        <pc:graphicFrameChg chg="del">
          <ac:chgData name="Iva Vavic" userId="13a89f61-d74e-4100-9f82-8f9fd7ea3560" providerId="ADAL" clId="{C17A73A2-DD37-4F4B-A58C-BFF1993389E3}" dt="2023-10-16T10:43:48.272" v="3857" actId="478"/>
          <ac:graphicFrameMkLst>
            <pc:docMk/>
            <pc:sldMk cId="1740660336" sldId="590"/>
            <ac:graphicFrameMk id="3" creationId="{FF2A66C6-B3A5-7F2A-BF6B-DFD2646693CC}"/>
          </ac:graphicFrameMkLst>
        </pc:graphicFrameChg>
        <pc:graphicFrameChg chg="add mod modGraphic">
          <ac:chgData name="Iva Vavic" userId="13a89f61-d74e-4100-9f82-8f9fd7ea3560" providerId="ADAL" clId="{C17A73A2-DD37-4F4B-A58C-BFF1993389E3}" dt="2023-10-16T10:44:30.434" v="3878" actId="2084"/>
          <ac:graphicFrameMkLst>
            <pc:docMk/>
            <pc:sldMk cId="1740660336" sldId="590"/>
            <ac:graphicFrameMk id="4" creationId="{CA4B4A44-206E-B6FF-E788-6E6471348F49}"/>
          </ac:graphicFrameMkLst>
        </pc:graphicFrameChg>
        <pc:picChg chg="del">
          <ac:chgData name="Iva Vavic" userId="13a89f61-d74e-4100-9f82-8f9fd7ea3560" providerId="ADAL" clId="{C17A73A2-DD37-4F4B-A58C-BFF1993389E3}" dt="2023-10-16T10:43:53.875" v="3859" actId="478"/>
          <ac:picMkLst>
            <pc:docMk/>
            <pc:sldMk cId="1740660336" sldId="590"/>
            <ac:picMk id="8" creationId="{C888E967-994C-3BE3-9032-7BFA3992DAB2}"/>
          </ac:picMkLst>
        </pc:picChg>
      </pc:sldChg>
      <pc:sldChg chg="addSp delSp modSp add mod">
        <pc:chgData name="Iva Vavic" userId="13a89f61-d74e-4100-9f82-8f9fd7ea3560" providerId="ADAL" clId="{C17A73A2-DD37-4F4B-A58C-BFF1993389E3}" dt="2023-10-16T10:46:54.421" v="3894" actId="2084"/>
        <pc:sldMkLst>
          <pc:docMk/>
          <pc:sldMk cId="3083065570" sldId="591"/>
        </pc:sldMkLst>
        <pc:spChg chg="mod">
          <ac:chgData name="Iva Vavic" userId="13a89f61-d74e-4100-9f82-8f9fd7ea3560" providerId="ADAL" clId="{C17A73A2-DD37-4F4B-A58C-BFF1993389E3}" dt="2023-10-16T10:44:46.322" v="3888" actId="20577"/>
          <ac:spMkLst>
            <pc:docMk/>
            <pc:sldMk cId="3083065570" sldId="591"/>
            <ac:spMk id="2" creationId="{00000000-0000-0000-0000-000000000000}"/>
          </ac:spMkLst>
        </pc:spChg>
        <pc:graphicFrameChg chg="add mod modGraphic">
          <ac:chgData name="Iva Vavic" userId="13a89f61-d74e-4100-9f82-8f9fd7ea3560" providerId="ADAL" clId="{C17A73A2-DD37-4F4B-A58C-BFF1993389E3}" dt="2023-10-16T10:46:54.421" v="3894" actId="2084"/>
          <ac:graphicFrameMkLst>
            <pc:docMk/>
            <pc:sldMk cId="3083065570" sldId="591"/>
            <ac:graphicFrameMk id="3" creationId="{A74137B2-8CF4-C06F-EDBE-E339D6CD824F}"/>
          </ac:graphicFrameMkLst>
        </pc:graphicFrameChg>
        <pc:graphicFrameChg chg="del">
          <ac:chgData name="Iva Vavic" userId="13a89f61-d74e-4100-9f82-8f9fd7ea3560" providerId="ADAL" clId="{C17A73A2-DD37-4F4B-A58C-BFF1993389E3}" dt="2023-10-16T10:44:40.761" v="3880" actId="478"/>
          <ac:graphicFrameMkLst>
            <pc:docMk/>
            <pc:sldMk cId="3083065570" sldId="591"/>
            <ac:graphicFrameMk id="4" creationId="{CA4B4A44-206E-B6FF-E788-6E6471348F49}"/>
          </ac:graphicFrameMkLst>
        </pc:graphicFrameChg>
      </pc:sldChg>
      <pc:sldChg chg="addSp delSp modSp add mod">
        <pc:chgData name="Iva Vavic" userId="13a89f61-d74e-4100-9f82-8f9fd7ea3560" providerId="ADAL" clId="{C17A73A2-DD37-4F4B-A58C-BFF1993389E3}" dt="2023-10-16T10:48:09.536" v="3921" actId="20577"/>
        <pc:sldMkLst>
          <pc:docMk/>
          <pc:sldMk cId="327269696" sldId="592"/>
        </pc:sldMkLst>
        <pc:spChg chg="mod">
          <ac:chgData name="Iva Vavic" userId="13a89f61-d74e-4100-9f82-8f9fd7ea3560" providerId="ADAL" clId="{C17A73A2-DD37-4F4B-A58C-BFF1993389E3}" dt="2023-10-16T10:48:09.536" v="3921" actId="20577"/>
          <ac:spMkLst>
            <pc:docMk/>
            <pc:sldMk cId="327269696" sldId="592"/>
            <ac:spMk id="2" creationId="{00000000-0000-0000-0000-000000000000}"/>
          </ac:spMkLst>
        </pc:spChg>
        <pc:graphicFrameChg chg="del">
          <ac:chgData name="Iva Vavic" userId="13a89f61-d74e-4100-9f82-8f9fd7ea3560" providerId="ADAL" clId="{C17A73A2-DD37-4F4B-A58C-BFF1993389E3}" dt="2023-10-16T10:47:01.132" v="3896" actId="478"/>
          <ac:graphicFrameMkLst>
            <pc:docMk/>
            <pc:sldMk cId="327269696" sldId="592"/>
            <ac:graphicFrameMk id="3" creationId="{A74137B2-8CF4-C06F-EDBE-E339D6CD824F}"/>
          </ac:graphicFrameMkLst>
        </pc:graphicFrameChg>
        <pc:graphicFrameChg chg="add mod modGraphic">
          <ac:chgData name="Iva Vavic" userId="13a89f61-d74e-4100-9f82-8f9fd7ea3560" providerId="ADAL" clId="{C17A73A2-DD37-4F4B-A58C-BFF1993389E3}" dt="2023-10-16T10:48:01.208" v="3902" actId="2084"/>
          <ac:graphicFrameMkLst>
            <pc:docMk/>
            <pc:sldMk cId="327269696" sldId="592"/>
            <ac:graphicFrameMk id="4" creationId="{94B42498-6D6A-7829-F77B-B1A679482F96}"/>
          </ac:graphicFrameMkLst>
        </pc:graphicFrameChg>
      </pc:sldChg>
      <pc:sldChg chg="addSp delSp modSp add mod">
        <pc:chgData name="Iva Vavic" userId="13a89f61-d74e-4100-9f82-8f9fd7ea3560" providerId="ADAL" clId="{C17A73A2-DD37-4F4B-A58C-BFF1993389E3}" dt="2023-10-16T10:49:45.340" v="3940" actId="2084"/>
        <pc:sldMkLst>
          <pc:docMk/>
          <pc:sldMk cId="3977217367" sldId="593"/>
        </pc:sldMkLst>
        <pc:spChg chg="mod">
          <ac:chgData name="Iva Vavic" userId="13a89f61-d74e-4100-9f82-8f9fd7ea3560" providerId="ADAL" clId="{C17A73A2-DD37-4F4B-A58C-BFF1993389E3}" dt="2023-10-16T10:49:28.644" v="3938" actId="20577"/>
          <ac:spMkLst>
            <pc:docMk/>
            <pc:sldMk cId="3977217367" sldId="593"/>
            <ac:spMk id="2" creationId="{00000000-0000-0000-0000-000000000000}"/>
          </ac:spMkLst>
        </pc:spChg>
        <pc:graphicFrameChg chg="add mod modGraphic">
          <ac:chgData name="Iva Vavic" userId="13a89f61-d74e-4100-9f82-8f9fd7ea3560" providerId="ADAL" clId="{C17A73A2-DD37-4F4B-A58C-BFF1993389E3}" dt="2023-10-16T10:49:45.340" v="3940" actId="2084"/>
          <ac:graphicFrameMkLst>
            <pc:docMk/>
            <pc:sldMk cId="3977217367" sldId="593"/>
            <ac:graphicFrameMk id="3" creationId="{0038D6E9-26D8-8247-251D-26A6D516E3A2}"/>
          </ac:graphicFrameMkLst>
        </pc:graphicFrameChg>
        <pc:graphicFrameChg chg="del">
          <ac:chgData name="Iva Vavic" userId="13a89f61-d74e-4100-9f82-8f9fd7ea3560" providerId="ADAL" clId="{C17A73A2-DD37-4F4B-A58C-BFF1993389E3}" dt="2023-10-16T10:48:17.134" v="3923" actId="478"/>
          <ac:graphicFrameMkLst>
            <pc:docMk/>
            <pc:sldMk cId="3977217367" sldId="593"/>
            <ac:graphicFrameMk id="4" creationId="{94B42498-6D6A-7829-F77B-B1A679482F96}"/>
          </ac:graphicFrameMkLst>
        </pc:graphicFrameChg>
      </pc:sldChg>
      <pc:sldChg chg="addSp delSp modSp add mod">
        <pc:chgData name="Iva Vavic" userId="13a89f61-d74e-4100-9f82-8f9fd7ea3560" providerId="ADAL" clId="{C17A73A2-DD37-4F4B-A58C-BFF1993389E3}" dt="2023-10-16T10:51:02.200" v="3953" actId="2084"/>
        <pc:sldMkLst>
          <pc:docMk/>
          <pc:sldMk cId="489715218" sldId="594"/>
        </pc:sldMkLst>
        <pc:spChg chg="mod">
          <ac:chgData name="Iva Vavic" userId="13a89f61-d74e-4100-9f82-8f9fd7ea3560" providerId="ADAL" clId="{C17A73A2-DD37-4F4B-A58C-BFF1993389E3}" dt="2023-10-16T10:50:45.789" v="3951" actId="20577"/>
          <ac:spMkLst>
            <pc:docMk/>
            <pc:sldMk cId="489715218" sldId="594"/>
            <ac:spMk id="2" creationId="{00000000-0000-0000-0000-000000000000}"/>
          </ac:spMkLst>
        </pc:spChg>
        <pc:graphicFrameChg chg="del">
          <ac:chgData name="Iva Vavic" userId="13a89f61-d74e-4100-9f82-8f9fd7ea3560" providerId="ADAL" clId="{C17A73A2-DD37-4F4B-A58C-BFF1993389E3}" dt="2023-10-16T10:49:54.131" v="3942" actId="478"/>
          <ac:graphicFrameMkLst>
            <pc:docMk/>
            <pc:sldMk cId="489715218" sldId="594"/>
            <ac:graphicFrameMk id="3" creationId="{0038D6E9-26D8-8247-251D-26A6D516E3A2}"/>
          </ac:graphicFrameMkLst>
        </pc:graphicFrameChg>
        <pc:graphicFrameChg chg="add mod modGraphic">
          <ac:chgData name="Iva Vavic" userId="13a89f61-d74e-4100-9f82-8f9fd7ea3560" providerId="ADAL" clId="{C17A73A2-DD37-4F4B-A58C-BFF1993389E3}" dt="2023-10-16T10:51:02.200" v="3953" actId="2084"/>
          <ac:graphicFrameMkLst>
            <pc:docMk/>
            <pc:sldMk cId="489715218" sldId="594"/>
            <ac:graphicFrameMk id="4" creationId="{1F75B76B-D4E1-EE1D-8255-D4A0AE72193E}"/>
          </ac:graphicFrameMkLst>
        </pc:graphicFrameChg>
      </pc:sldChg>
      <pc:sldChg chg="addSp delSp modSp add mod">
        <pc:chgData name="Iva Vavic" userId="13a89f61-d74e-4100-9f82-8f9fd7ea3560" providerId="ADAL" clId="{C17A73A2-DD37-4F4B-A58C-BFF1993389E3}" dt="2023-10-16T10:53:39.730" v="3978" actId="14100"/>
        <pc:sldMkLst>
          <pc:docMk/>
          <pc:sldMk cId="1494913172" sldId="595"/>
        </pc:sldMkLst>
        <pc:spChg chg="mod">
          <ac:chgData name="Iva Vavic" userId="13a89f61-d74e-4100-9f82-8f9fd7ea3560" providerId="ADAL" clId="{C17A73A2-DD37-4F4B-A58C-BFF1993389E3}" dt="2023-10-16T10:53:13.473" v="3976" actId="20577"/>
          <ac:spMkLst>
            <pc:docMk/>
            <pc:sldMk cId="1494913172" sldId="595"/>
            <ac:spMk id="2" creationId="{00000000-0000-0000-0000-000000000000}"/>
          </ac:spMkLst>
        </pc:spChg>
        <pc:graphicFrameChg chg="add mod modGraphic">
          <ac:chgData name="Iva Vavic" userId="13a89f61-d74e-4100-9f82-8f9fd7ea3560" providerId="ADAL" clId="{C17A73A2-DD37-4F4B-A58C-BFF1993389E3}" dt="2023-10-16T10:53:39.730" v="3978" actId="14100"/>
          <ac:graphicFrameMkLst>
            <pc:docMk/>
            <pc:sldMk cId="1494913172" sldId="595"/>
            <ac:graphicFrameMk id="3" creationId="{771DD8E1-F45C-3970-9B9F-25B64AFE73A9}"/>
          </ac:graphicFrameMkLst>
        </pc:graphicFrameChg>
        <pc:graphicFrameChg chg="del">
          <ac:chgData name="Iva Vavic" userId="13a89f61-d74e-4100-9f82-8f9fd7ea3560" providerId="ADAL" clId="{C17A73A2-DD37-4F4B-A58C-BFF1993389E3}" dt="2023-10-16T10:51:16.078" v="3955" actId="478"/>
          <ac:graphicFrameMkLst>
            <pc:docMk/>
            <pc:sldMk cId="1494913172" sldId="595"/>
            <ac:graphicFrameMk id="4" creationId="{1F75B76B-D4E1-EE1D-8255-D4A0AE72193E}"/>
          </ac:graphicFrameMkLst>
        </pc:graphicFrameChg>
      </pc:sldChg>
      <pc:sldChg chg="addSp delSp modSp add mod">
        <pc:chgData name="Iva Vavic" userId="13a89f61-d74e-4100-9f82-8f9fd7ea3560" providerId="ADAL" clId="{C17A73A2-DD37-4F4B-A58C-BFF1993389E3}" dt="2023-10-16T10:55:13.412" v="4001" actId="2084"/>
        <pc:sldMkLst>
          <pc:docMk/>
          <pc:sldMk cId="3582531325" sldId="596"/>
        </pc:sldMkLst>
        <pc:spChg chg="mod">
          <ac:chgData name="Iva Vavic" userId="13a89f61-d74e-4100-9f82-8f9fd7ea3560" providerId="ADAL" clId="{C17A73A2-DD37-4F4B-A58C-BFF1993389E3}" dt="2023-10-16T10:53:53.808" v="3993" actId="20577"/>
          <ac:spMkLst>
            <pc:docMk/>
            <pc:sldMk cId="3582531325" sldId="596"/>
            <ac:spMk id="2" creationId="{00000000-0000-0000-0000-000000000000}"/>
          </ac:spMkLst>
        </pc:spChg>
        <pc:graphicFrameChg chg="del">
          <ac:chgData name="Iva Vavic" userId="13a89f61-d74e-4100-9f82-8f9fd7ea3560" providerId="ADAL" clId="{C17A73A2-DD37-4F4B-A58C-BFF1993389E3}" dt="2023-10-16T10:53:48.406" v="3980" actId="478"/>
          <ac:graphicFrameMkLst>
            <pc:docMk/>
            <pc:sldMk cId="3582531325" sldId="596"/>
            <ac:graphicFrameMk id="3" creationId="{771DD8E1-F45C-3970-9B9F-25B64AFE73A9}"/>
          </ac:graphicFrameMkLst>
        </pc:graphicFrameChg>
        <pc:graphicFrameChg chg="add mod modGraphic">
          <ac:chgData name="Iva Vavic" userId="13a89f61-d74e-4100-9f82-8f9fd7ea3560" providerId="ADAL" clId="{C17A73A2-DD37-4F4B-A58C-BFF1993389E3}" dt="2023-10-16T10:55:13.412" v="4001" actId="2084"/>
          <ac:graphicFrameMkLst>
            <pc:docMk/>
            <pc:sldMk cId="3582531325" sldId="596"/>
            <ac:graphicFrameMk id="4" creationId="{D1055C99-D206-348D-3385-0DA9A5EF82AF}"/>
          </ac:graphicFrameMkLst>
        </pc:graphicFrameChg>
      </pc:sldChg>
      <pc:sldChg chg="addSp delSp modSp add mod">
        <pc:chgData name="Iva Vavic" userId="13a89f61-d74e-4100-9f82-8f9fd7ea3560" providerId="ADAL" clId="{C17A73A2-DD37-4F4B-A58C-BFF1993389E3}" dt="2023-10-16T10:56:46.657" v="4044" actId="14100"/>
        <pc:sldMkLst>
          <pc:docMk/>
          <pc:sldMk cId="479420542" sldId="597"/>
        </pc:sldMkLst>
        <pc:spChg chg="mod">
          <ac:chgData name="Iva Vavic" userId="13a89f61-d74e-4100-9f82-8f9fd7ea3560" providerId="ADAL" clId="{C17A73A2-DD37-4F4B-A58C-BFF1993389E3}" dt="2023-10-16T10:56:21.749" v="4040" actId="20577"/>
          <ac:spMkLst>
            <pc:docMk/>
            <pc:sldMk cId="479420542" sldId="597"/>
            <ac:spMk id="2" creationId="{00000000-0000-0000-0000-000000000000}"/>
          </ac:spMkLst>
        </pc:spChg>
        <pc:graphicFrameChg chg="add mod modGraphic">
          <ac:chgData name="Iva Vavic" userId="13a89f61-d74e-4100-9f82-8f9fd7ea3560" providerId="ADAL" clId="{C17A73A2-DD37-4F4B-A58C-BFF1993389E3}" dt="2023-10-16T10:56:46.657" v="4044" actId="14100"/>
          <ac:graphicFrameMkLst>
            <pc:docMk/>
            <pc:sldMk cId="479420542" sldId="597"/>
            <ac:graphicFrameMk id="3" creationId="{04855126-782B-D390-BBE1-931DB425C3CE}"/>
          </ac:graphicFrameMkLst>
        </pc:graphicFrameChg>
        <pc:graphicFrameChg chg="del">
          <ac:chgData name="Iva Vavic" userId="13a89f61-d74e-4100-9f82-8f9fd7ea3560" providerId="ADAL" clId="{C17A73A2-DD37-4F4B-A58C-BFF1993389E3}" dt="2023-10-16T10:55:19.285" v="4003" actId="478"/>
          <ac:graphicFrameMkLst>
            <pc:docMk/>
            <pc:sldMk cId="479420542" sldId="597"/>
            <ac:graphicFrameMk id="4" creationId="{D1055C99-D206-348D-3385-0DA9A5EF82A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hcr365-my.sharepoint.com/personal/vavic_unhcr_org/Documents/000%20Sudan/0%200%200%20Sudan%20WAR/Cluster%20Meetings/23%2010%2016/CCPM/Cluster_Coordination_Performance_Monitoring_2023_Data_Analysis_Tool%20-%20Sudan%201005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hcr365-my.sharepoint.com/personal/vavic_unhcr_org/Documents/000%20Sudan/0%200%200%20Sudan%20WAR/Cluster%20Meetings/23%2010%2016/CCPM/Cluster_Coordination_Performance_Monitoring_2023_Data_Analysis_Tool%20-%20Sudan%201005202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1" i="0" u="none" strike="noStrike" kern="1200" spc="0" baseline="0">
                <a:solidFill>
                  <a:schemeClr val="tx1">
                    <a:lumMod val="95000"/>
                    <a:lumOff val="5000"/>
                  </a:schemeClr>
                </a:solidFill>
                <a:latin typeface="Proxima Nova Rg" panose="02000506030000020004" pitchFamily="50" charset="0"/>
                <a:ea typeface="Roboto Condensed" panose="02000000000000000000" pitchFamily="2" charset="0"/>
                <a:cs typeface="+mn-cs"/>
              </a:defRPr>
            </a:pPr>
            <a:r>
              <a:rPr lang="en-ZA" sz="2800" b="1" u="none" dirty="0">
                <a:solidFill>
                  <a:schemeClr val="tx1">
                    <a:lumMod val="95000"/>
                    <a:lumOff val="5000"/>
                  </a:schemeClr>
                </a:solidFill>
                <a:latin typeface="Proxima Nova Rg" panose="02000506030000020004" pitchFamily="50" charset="0"/>
                <a:ea typeface="Roboto Condensed" panose="02000000000000000000" pitchFamily="2" charset="0"/>
              </a:rPr>
              <a:t>2023 Response per State per Indicator</a:t>
            </a:r>
          </a:p>
        </c:rich>
      </c:tx>
      <c:layout>
        <c:manualLayout>
          <c:xMode val="edge"/>
          <c:yMode val="edge"/>
          <c:x val="0.34935583337132997"/>
          <c:y val="2.4538578339677038E-2"/>
        </c:manualLayout>
      </c:layout>
      <c:overlay val="0"/>
      <c:spPr>
        <a:noFill/>
        <a:ln>
          <a:noFill/>
        </a:ln>
        <a:effectLst/>
      </c:spPr>
      <c:txPr>
        <a:bodyPr rot="0" spcFirstLastPara="1" vertOverflow="ellipsis" vert="horz" wrap="square" anchor="ctr" anchorCtr="1"/>
        <a:lstStyle/>
        <a:p>
          <a:pPr algn="ctr">
            <a:defRPr sz="2800" b="1" i="0" u="none" strike="noStrike" kern="1200" spc="0" baseline="0">
              <a:solidFill>
                <a:schemeClr val="tx1">
                  <a:lumMod val="95000"/>
                  <a:lumOff val="5000"/>
                </a:schemeClr>
              </a:solidFill>
              <a:latin typeface="Proxima Nova Rg" panose="02000506030000020004" pitchFamily="50" charset="0"/>
              <a:ea typeface="Roboto Condensed" panose="02000000000000000000" pitchFamily="2" charset="0"/>
              <a:cs typeface="+mn-cs"/>
            </a:defRPr>
          </a:pPr>
          <a:endParaRPr lang="en-US"/>
        </a:p>
      </c:txPr>
    </c:title>
    <c:autoTitleDeleted val="0"/>
    <c:plotArea>
      <c:layout>
        <c:manualLayout>
          <c:layoutTarget val="inner"/>
          <c:xMode val="edge"/>
          <c:yMode val="edge"/>
          <c:x val="8.9160141491353914E-2"/>
          <c:y val="0.15406027976351741"/>
          <c:w val="0.89010503488712112"/>
          <c:h val="0.49964791784204543"/>
        </c:manualLayout>
      </c:layout>
      <c:barChart>
        <c:barDir val="col"/>
        <c:grouping val="clustered"/>
        <c:varyColors val="0"/>
        <c:ser>
          <c:idx val="0"/>
          <c:order val="0"/>
          <c:tx>
            <c:strRef>
              <c:f>Sheet4!$F$3</c:f>
              <c:strCache>
                <c:ptCount val="1"/>
                <c:pt idx="0">
                  <c:v>Total Shelter</c:v>
                </c:pt>
              </c:strCache>
            </c:strRef>
          </c:tx>
          <c:spPr>
            <a:solidFill>
              <a:schemeClr val="accent1"/>
            </a:solidFill>
            <a:ln>
              <a:noFill/>
            </a:ln>
            <a:effectLst/>
          </c:spPr>
          <c:invertIfNegative val="0"/>
          <c:cat>
            <c:strRef>
              <c:f>Sheet4!$E$4:$E$22</c:f>
              <c:strCache>
                <c:ptCount val="19"/>
                <c:pt idx="0">
                  <c:v>Abyei PCA</c:v>
                </c:pt>
                <c:pt idx="1">
                  <c:v>Aj Jazirah</c:v>
                </c:pt>
                <c:pt idx="2">
                  <c:v>Blue Nile</c:v>
                </c:pt>
                <c:pt idx="3">
                  <c:v>Central Darfur</c:v>
                </c:pt>
                <c:pt idx="4">
                  <c:v>East Darfur</c:v>
                </c:pt>
                <c:pt idx="5">
                  <c:v>Gedaref</c:v>
                </c:pt>
                <c:pt idx="6">
                  <c:v>Kassala</c:v>
                </c:pt>
                <c:pt idx="7">
                  <c:v>Khartoum</c:v>
                </c:pt>
                <c:pt idx="8">
                  <c:v>North Darfur</c:v>
                </c:pt>
                <c:pt idx="9">
                  <c:v>North Kordofan</c:v>
                </c:pt>
                <c:pt idx="10">
                  <c:v>Northern</c:v>
                </c:pt>
                <c:pt idx="11">
                  <c:v>Red Sea</c:v>
                </c:pt>
                <c:pt idx="12">
                  <c:v>River Nile</c:v>
                </c:pt>
                <c:pt idx="13">
                  <c:v>Sennar</c:v>
                </c:pt>
                <c:pt idx="14">
                  <c:v>South Darfur</c:v>
                </c:pt>
                <c:pt idx="15">
                  <c:v>South Kordofan</c:v>
                </c:pt>
                <c:pt idx="16">
                  <c:v>West Darfur</c:v>
                </c:pt>
                <c:pt idx="17">
                  <c:v>West Kordofan</c:v>
                </c:pt>
                <c:pt idx="18">
                  <c:v>White Nile</c:v>
                </c:pt>
              </c:strCache>
            </c:strRef>
          </c:cat>
          <c:val>
            <c:numRef>
              <c:f>Sheet4!$F$4:$F$22</c:f>
              <c:numCache>
                <c:formatCode>General</c:formatCode>
                <c:ptCount val="19"/>
                <c:pt idx="2">
                  <c:v>314</c:v>
                </c:pt>
                <c:pt idx="3">
                  <c:v>550</c:v>
                </c:pt>
                <c:pt idx="4">
                  <c:v>0</c:v>
                </c:pt>
                <c:pt idx="5">
                  <c:v>9292</c:v>
                </c:pt>
                <c:pt idx="6">
                  <c:v>724</c:v>
                </c:pt>
                <c:pt idx="8">
                  <c:v>3187</c:v>
                </c:pt>
                <c:pt idx="11">
                  <c:v>300</c:v>
                </c:pt>
                <c:pt idx="14">
                  <c:v>6430</c:v>
                </c:pt>
                <c:pt idx="16">
                  <c:v>2000</c:v>
                </c:pt>
                <c:pt idx="18">
                  <c:v>8085</c:v>
                </c:pt>
              </c:numCache>
            </c:numRef>
          </c:val>
          <c:extLst>
            <c:ext xmlns:c16="http://schemas.microsoft.com/office/drawing/2014/chart" uri="{C3380CC4-5D6E-409C-BE32-E72D297353CC}">
              <c16:uniqueId val="{00000000-EDFC-481E-86ED-83A8004A89C0}"/>
            </c:ext>
          </c:extLst>
        </c:ser>
        <c:ser>
          <c:idx val="1"/>
          <c:order val="1"/>
          <c:tx>
            <c:strRef>
              <c:f>Sheet4!$G$3</c:f>
              <c:strCache>
                <c:ptCount val="1"/>
                <c:pt idx="0">
                  <c:v>Total NFI</c:v>
                </c:pt>
              </c:strCache>
            </c:strRef>
          </c:tx>
          <c:spPr>
            <a:solidFill>
              <a:schemeClr val="accent2"/>
            </a:solidFill>
            <a:ln>
              <a:noFill/>
            </a:ln>
            <a:effectLst/>
          </c:spPr>
          <c:invertIfNegative val="0"/>
          <c:cat>
            <c:strRef>
              <c:f>Sheet4!$E$4:$E$22</c:f>
              <c:strCache>
                <c:ptCount val="19"/>
                <c:pt idx="0">
                  <c:v>Abyei PCA</c:v>
                </c:pt>
                <c:pt idx="1">
                  <c:v>Aj Jazirah</c:v>
                </c:pt>
                <c:pt idx="2">
                  <c:v>Blue Nile</c:v>
                </c:pt>
                <c:pt idx="3">
                  <c:v>Central Darfur</c:v>
                </c:pt>
                <c:pt idx="4">
                  <c:v>East Darfur</c:v>
                </c:pt>
                <c:pt idx="5">
                  <c:v>Gedaref</c:v>
                </c:pt>
                <c:pt idx="6">
                  <c:v>Kassala</c:v>
                </c:pt>
                <c:pt idx="7">
                  <c:v>Khartoum</c:v>
                </c:pt>
                <c:pt idx="8">
                  <c:v>North Darfur</c:v>
                </c:pt>
                <c:pt idx="9">
                  <c:v>North Kordofan</c:v>
                </c:pt>
                <c:pt idx="10">
                  <c:v>Northern</c:v>
                </c:pt>
                <c:pt idx="11">
                  <c:v>Red Sea</c:v>
                </c:pt>
                <c:pt idx="12">
                  <c:v>River Nile</c:v>
                </c:pt>
                <c:pt idx="13">
                  <c:v>Sennar</c:v>
                </c:pt>
                <c:pt idx="14">
                  <c:v>South Darfur</c:v>
                </c:pt>
                <c:pt idx="15">
                  <c:v>South Kordofan</c:v>
                </c:pt>
                <c:pt idx="16">
                  <c:v>West Darfur</c:v>
                </c:pt>
                <c:pt idx="17">
                  <c:v>West Kordofan</c:v>
                </c:pt>
                <c:pt idx="18">
                  <c:v>White Nile</c:v>
                </c:pt>
              </c:strCache>
            </c:strRef>
          </c:cat>
          <c:val>
            <c:numRef>
              <c:f>Sheet4!$G$4:$G$22</c:f>
              <c:numCache>
                <c:formatCode>General</c:formatCode>
                <c:ptCount val="19"/>
                <c:pt idx="1">
                  <c:v>1815</c:v>
                </c:pt>
                <c:pt idx="2">
                  <c:v>5911</c:v>
                </c:pt>
                <c:pt idx="3">
                  <c:v>1181</c:v>
                </c:pt>
                <c:pt idx="4">
                  <c:v>4113</c:v>
                </c:pt>
                <c:pt idx="5">
                  <c:v>13777</c:v>
                </c:pt>
                <c:pt idx="6">
                  <c:v>5709</c:v>
                </c:pt>
                <c:pt idx="7">
                  <c:v>466</c:v>
                </c:pt>
                <c:pt idx="8">
                  <c:v>19547</c:v>
                </c:pt>
                <c:pt idx="9">
                  <c:v>472</c:v>
                </c:pt>
                <c:pt idx="10">
                  <c:v>2018</c:v>
                </c:pt>
                <c:pt idx="11">
                  <c:v>1813</c:v>
                </c:pt>
                <c:pt idx="14">
                  <c:v>3017</c:v>
                </c:pt>
                <c:pt idx="15">
                  <c:v>1697</c:v>
                </c:pt>
                <c:pt idx="16">
                  <c:v>17090</c:v>
                </c:pt>
                <c:pt idx="17">
                  <c:v>2308</c:v>
                </c:pt>
                <c:pt idx="18">
                  <c:v>21250</c:v>
                </c:pt>
              </c:numCache>
            </c:numRef>
          </c:val>
          <c:extLst>
            <c:ext xmlns:c16="http://schemas.microsoft.com/office/drawing/2014/chart" uri="{C3380CC4-5D6E-409C-BE32-E72D297353CC}">
              <c16:uniqueId val="{00000001-EDFC-481E-86ED-83A8004A89C0}"/>
            </c:ext>
          </c:extLst>
        </c:ser>
        <c:dLbls>
          <c:showLegendKey val="0"/>
          <c:showVal val="0"/>
          <c:showCatName val="0"/>
          <c:showSerName val="0"/>
          <c:showPercent val="0"/>
          <c:showBubbleSize val="0"/>
        </c:dLbls>
        <c:gapWidth val="60"/>
        <c:axId val="744377088"/>
        <c:axId val="744379968"/>
      </c:barChart>
      <c:catAx>
        <c:axId val="74437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roxima Nova Lt" panose="02000506030000020004" pitchFamily="50" charset="0"/>
                <a:ea typeface="+mn-ea"/>
                <a:cs typeface="+mn-cs"/>
              </a:defRPr>
            </a:pPr>
            <a:endParaRPr lang="en-US"/>
          </a:p>
        </c:txPr>
        <c:crossAx val="744379968"/>
        <c:crosses val="autoZero"/>
        <c:auto val="1"/>
        <c:lblAlgn val="ctr"/>
        <c:lblOffset val="100"/>
        <c:noMultiLvlLbl val="0"/>
      </c:catAx>
      <c:valAx>
        <c:axId val="744379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roxima Nova Rg" panose="02000506030000020004" pitchFamily="50" charset="0"/>
                <a:ea typeface="+mn-ea"/>
                <a:cs typeface="+mn-cs"/>
              </a:defRPr>
            </a:pPr>
            <a:endParaRPr lang="en-US"/>
          </a:p>
        </c:txPr>
        <c:crossAx val="744377088"/>
        <c:crosses val="autoZero"/>
        <c:crossBetween val="between"/>
      </c:valAx>
      <c:spPr>
        <a:noFill/>
        <a:ln>
          <a:noFill/>
        </a:ln>
        <a:effectLst/>
      </c:spPr>
    </c:plotArea>
    <c:legend>
      <c:legendPos val="b"/>
      <c:layout>
        <c:manualLayout>
          <c:xMode val="edge"/>
          <c:yMode val="edge"/>
          <c:x val="0.30530920192661132"/>
          <c:y val="0.74738120909525152"/>
          <c:w val="0.41534034949386545"/>
          <c:h val="0.1045514194146407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Proxima Nova Rg" panose="0200050603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00" b="1" i="0" u="none" strike="noStrike" kern="1200" spc="0" baseline="0">
                <a:solidFill>
                  <a:schemeClr val="tx1">
                    <a:lumMod val="95000"/>
                    <a:lumOff val="5000"/>
                  </a:schemeClr>
                </a:solidFill>
                <a:latin typeface="Proxima Nova Rg" panose="02000506030000020004" pitchFamily="50" charset="0"/>
                <a:ea typeface="Roboto Condensed" panose="02000000000000000000" pitchFamily="2" charset="0"/>
                <a:cs typeface="+mn-cs"/>
              </a:defRPr>
            </a:pPr>
            <a:r>
              <a:rPr lang="en-ZA" sz="2800" dirty="0"/>
              <a:t>Shelter vs. NFI Response</a:t>
            </a:r>
          </a:p>
        </c:rich>
      </c:tx>
      <c:layout>
        <c:manualLayout>
          <c:xMode val="edge"/>
          <c:yMode val="edge"/>
          <c:x val="0.17992153198047373"/>
          <c:y val="0"/>
        </c:manualLayout>
      </c:layout>
      <c:overlay val="0"/>
      <c:spPr>
        <a:noFill/>
        <a:ln>
          <a:noFill/>
        </a:ln>
        <a:effectLst/>
      </c:spPr>
      <c:txPr>
        <a:bodyPr rot="0" spcFirstLastPara="1" vertOverflow="ellipsis" vert="horz" wrap="square" anchor="ctr" anchorCtr="1"/>
        <a:lstStyle/>
        <a:p>
          <a:pPr>
            <a:defRPr lang="en-US" sz="2800" b="1" i="0" u="none" strike="noStrike" kern="1200" spc="0" baseline="0">
              <a:solidFill>
                <a:schemeClr val="tx1">
                  <a:lumMod val="95000"/>
                  <a:lumOff val="5000"/>
                </a:schemeClr>
              </a:solidFill>
              <a:latin typeface="Proxima Nova Rg" panose="02000506030000020004" pitchFamily="50" charset="0"/>
              <a:ea typeface="Roboto Condensed" panose="02000000000000000000" pitchFamily="2" charset="0"/>
              <a:cs typeface="+mn-cs"/>
            </a:defRPr>
          </a:pPr>
          <a:endParaRPr lang="en-US"/>
        </a:p>
      </c:txPr>
    </c:title>
    <c:autoTitleDeleted val="0"/>
    <c:plotArea>
      <c:layout>
        <c:manualLayout>
          <c:layoutTarget val="inner"/>
          <c:xMode val="edge"/>
          <c:yMode val="edge"/>
          <c:x val="0.10708115502225214"/>
          <c:y val="0.13519065325167687"/>
          <c:w val="0.71273818779991061"/>
          <c:h val="0.64279670648645559"/>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1DF3-4EF0-8FED-1F8FADE0059A}"/>
              </c:ext>
            </c:extLst>
          </c:dPt>
          <c:dPt>
            <c:idx val="1"/>
            <c:bubble3D val="0"/>
            <c:spPr>
              <a:solidFill>
                <a:schemeClr val="accent2"/>
              </a:solidFill>
              <a:ln w="19050">
                <a:noFill/>
              </a:ln>
              <a:effectLst/>
            </c:spPr>
            <c:extLst>
              <c:ext xmlns:c16="http://schemas.microsoft.com/office/drawing/2014/chart" uri="{C3380CC4-5D6E-409C-BE32-E72D297353CC}">
                <c16:uniqueId val="{00000003-1DF3-4EF0-8FED-1F8FADE0059A}"/>
              </c:ext>
            </c:extLst>
          </c:dPt>
          <c:dLbls>
            <c:dLbl>
              <c:idx val="0"/>
              <c:layout>
                <c:manualLayout>
                  <c:x val="-0.12649618654425271"/>
                  <c:y val="0.17652667999897056"/>
                </c:manualLayout>
              </c:layout>
              <c:tx>
                <c:rich>
                  <a:bodyPr/>
                  <a:lstStyle/>
                  <a:p>
                    <a:r>
                      <a:rPr lang="en-US" baseline="0" dirty="0"/>
                      <a:t>
</a:t>
                    </a:r>
                    <a:fld id="{15D00C28-54DD-4F51-B403-90FB1F9E0E0C}" type="PERCENTAGE">
                      <a:rPr lang="en-US"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DF3-4EF0-8FED-1F8FADE0059A}"/>
                </c:ext>
              </c:extLst>
            </c:dLbl>
            <c:dLbl>
              <c:idx val="1"/>
              <c:layout>
                <c:manualLayout>
                  <c:x val="0.1891699982012614"/>
                  <c:y val="-0.19807818415221462"/>
                </c:manualLayout>
              </c:layout>
              <c:tx>
                <c:rich>
                  <a:bodyPr/>
                  <a:lstStyle/>
                  <a:p>
                    <a:r>
                      <a:rPr lang="en-US" baseline="0" dirty="0"/>
                      <a:t>
</a:t>
                    </a:r>
                    <a:fld id="{68367C86-9DBA-4E04-9B87-579CA9AA285E}" type="PERCENTAGE">
                      <a:rPr lang="en-US" baseline="0"/>
                      <a:pPr/>
                      <a:t>[PERCENTAGE]</a:t>
                    </a:fld>
                    <a:endParaRPr lang="en-US" baseline="0" dirty="0"/>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DF3-4EF0-8FED-1F8FADE0059A}"/>
                </c:ext>
              </c:extLst>
            </c:dLbl>
            <c:spPr>
              <a:noFill/>
              <a:ln>
                <a:noFill/>
              </a:ln>
              <a:effectLst/>
            </c:spPr>
            <c:txPr>
              <a:bodyPr rot="0" spcFirstLastPara="1" vertOverflow="ellipsis" vert="horz" wrap="square" anchor="ctr" anchorCtr="1"/>
              <a:lstStyle/>
              <a:p>
                <a:pPr>
                  <a:defRPr lang="en-US" sz="2800" b="1" i="0" u="none" strike="noStrike" kern="1200" spc="0" baseline="0">
                    <a:solidFill>
                      <a:schemeClr val="tx1">
                        <a:lumMod val="95000"/>
                        <a:lumOff val="5000"/>
                      </a:schemeClr>
                    </a:solidFill>
                    <a:latin typeface="Proxima Nova Rg" panose="02000506030000020004" pitchFamily="50" charset="0"/>
                    <a:ea typeface="Roboto Condensed" panose="02000000000000000000" pitchFamily="2" charset="0"/>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Sheet4!$B$25:$B$26</c:f>
              <c:strCache>
                <c:ptCount val="2"/>
                <c:pt idx="0">
                  <c:v>Shelter Response</c:v>
                </c:pt>
                <c:pt idx="1">
                  <c:v>NFI Response</c:v>
                </c:pt>
              </c:strCache>
            </c:strRef>
          </c:cat>
          <c:val>
            <c:numRef>
              <c:f>Sheet4!$C$25:$C$26</c:f>
              <c:numCache>
                <c:formatCode>General</c:formatCode>
                <c:ptCount val="2"/>
                <c:pt idx="0">
                  <c:v>30882</c:v>
                </c:pt>
                <c:pt idx="1">
                  <c:v>102184</c:v>
                </c:pt>
              </c:numCache>
            </c:numRef>
          </c:val>
          <c:extLst>
            <c:ext xmlns:c16="http://schemas.microsoft.com/office/drawing/2014/chart" uri="{C3380CC4-5D6E-409C-BE32-E72D297353CC}">
              <c16:uniqueId val="{00000004-1DF3-4EF0-8FED-1F8FADE0059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791943301281929"/>
          <c:y val="0.84849390887304676"/>
          <c:w val="0.58371967529867763"/>
          <c:h val="0.1286993737046799"/>
        </c:manualLayout>
      </c:layout>
      <c:overlay val="0"/>
      <c:spPr>
        <a:noFill/>
        <a:ln>
          <a:noFill/>
        </a:ln>
        <a:effectLst/>
      </c:spPr>
      <c:txPr>
        <a:bodyPr rot="0" spcFirstLastPara="1" vertOverflow="ellipsis" vert="horz" wrap="square" anchor="ctr" anchorCtr="1"/>
        <a:lstStyle/>
        <a:p>
          <a:pPr>
            <a:defRPr lang="en-US" sz="1800" b="1" i="0" u="none" strike="noStrike" kern="1200" spc="0" baseline="0">
              <a:solidFill>
                <a:schemeClr val="tx1">
                  <a:lumMod val="95000"/>
                  <a:lumOff val="5000"/>
                </a:schemeClr>
              </a:solidFill>
              <a:latin typeface="Proxima Nova Rg" panose="02000506030000020004" pitchFamily="50" charset="0"/>
              <a:ea typeface="Roboto Condensed"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rtl="0">
        <a:defRPr lang="en-US" sz="2800" b="1" i="0" u="none" strike="noStrike" kern="1200" spc="0" baseline="0">
          <a:solidFill>
            <a:schemeClr val="tx1">
              <a:lumMod val="95000"/>
              <a:lumOff val="5000"/>
            </a:schemeClr>
          </a:solidFill>
          <a:latin typeface="Proxima Nova Rg" panose="02000506030000020004" pitchFamily="50" charset="0"/>
          <a:ea typeface="Roboto Condensed" panose="02000000000000000000" pitchFamily="2" charset="0"/>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Proxima Nova Rg" panose="02000506030000020004" pitchFamily="50" charset="0"/>
                <a:ea typeface="Roboto Condensed" panose="02000000000000000000" pitchFamily="2" charset="0"/>
                <a:cs typeface="+mn-cs"/>
              </a:defRPr>
            </a:pPr>
            <a:r>
              <a:rPr lang="en-ZA" sz="2800" b="1" dirty="0">
                <a:solidFill>
                  <a:schemeClr val="tx1"/>
                </a:solidFill>
                <a:latin typeface="Proxima Nova Rg" panose="02000506030000020004" pitchFamily="50" charset="0"/>
                <a:ea typeface="Roboto Condensed" panose="02000000000000000000" pitchFamily="2" charset="0"/>
              </a:rPr>
              <a:t>Response Per Population</a:t>
            </a:r>
            <a:r>
              <a:rPr lang="en-ZA" sz="2800" b="1" baseline="0" dirty="0">
                <a:solidFill>
                  <a:schemeClr val="tx1"/>
                </a:solidFill>
                <a:latin typeface="Proxima Nova Rg" panose="02000506030000020004" pitchFamily="50" charset="0"/>
                <a:ea typeface="Roboto Condensed" panose="02000000000000000000" pitchFamily="2" charset="0"/>
              </a:rPr>
              <a:t> Group</a:t>
            </a:r>
            <a:endParaRPr lang="en-ZA" sz="2800" b="1" dirty="0">
              <a:solidFill>
                <a:schemeClr val="tx1"/>
              </a:solidFill>
              <a:latin typeface="Proxima Nova Rg" panose="02000506030000020004" pitchFamily="50" charset="0"/>
              <a:ea typeface="Roboto Condensed" panose="02000000000000000000" pitchFamily="2" charset="0"/>
            </a:endParaRPr>
          </a:p>
        </c:rich>
      </c:tx>
      <c:layout>
        <c:manualLayout>
          <c:xMode val="edge"/>
          <c:yMode val="edge"/>
          <c:x val="0.12617229783276179"/>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Proxima Nova Rg" panose="02000506030000020004" pitchFamily="50" charset="0"/>
              <a:ea typeface="Roboto Condensed" panose="02000000000000000000" pitchFamily="2" charset="0"/>
              <a:cs typeface="+mn-cs"/>
            </a:defRPr>
          </a:pPr>
          <a:endParaRPr lang="en-US"/>
        </a:p>
      </c:txPr>
    </c:title>
    <c:autoTitleDeleted val="0"/>
    <c:plotArea>
      <c:layout>
        <c:manualLayout>
          <c:layoutTarget val="inner"/>
          <c:xMode val="edge"/>
          <c:yMode val="edge"/>
          <c:x val="4.2911046046593349E-2"/>
          <c:y val="0.17436896902570584"/>
          <c:w val="0.95708895395340665"/>
          <c:h val="0.69588325752753866"/>
        </c:manualLayout>
      </c:layout>
      <c:barChart>
        <c:barDir val="col"/>
        <c:grouping val="clustered"/>
        <c:varyColors val="0"/>
        <c:ser>
          <c:idx val="0"/>
          <c:order val="0"/>
          <c:spPr>
            <a:solidFill>
              <a:schemeClr val="accent1"/>
            </a:solidFill>
            <a:ln>
              <a:noFill/>
            </a:ln>
            <a:effectLst/>
          </c:spPr>
          <c:invertIfNegative val="0"/>
          <c:dLbls>
            <c:dLbl>
              <c:idx val="0"/>
              <c:tx>
                <c:rich>
                  <a:bodyPr/>
                  <a:lstStyle/>
                  <a:p>
                    <a:r>
                      <a:rPr lang="en-US"/>
                      <a:t>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09D-46E9-ADFE-2C14F7958306}"/>
                </c:ext>
              </c:extLst>
            </c:dLbl>
            <c:dLbl>
              <c:idx val="1"/>
              <c:tx>
                <c:rich>
                  <a:bodyPr/>
                  <a:lstStyle/>
                  <a:p>
                    <a:r>
                      <a:rPr lang="en-US"/>
                      <a:t>42%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09D-46E9-ADFE-2C14F7958306}"/>
                </c:ext>
              </c:extLst>
            </c:dLbl>
            <c:dLbl>
              <c:idx val="2"/>
              <c:tx>
                <c:rich>
                  <a:bodyPr/>
                  <a:lstStyle/>
                  <a:p>
                    <a:r>
                      <a:rPr lang="en-US"/>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09D-46E9-ADFE-2C14F7958306}"/>
                </c:ext>
              </c:extLst>
            </c:dLbl>
            <c:dLbl>
              <c:idx val="3"/>
              <c:tx>
                <c:rich>
                  <a:bodyPr/>
                  <a:lstStyle/>
                  <a:p>
                    <a:r>
                      <a:rPr lang="en-US"/>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09D-46E9-ADFE-2C14F795830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Proxima Nova Rg" panose="02000506030000020004" pitchFamily="50" charset="0"/>
                    <a:ea typeface="Roboto Condensed"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'[Prioritization Calculation.xlsx]Sheet3'!$A$26:$A$29</c:f>
              <c:strCache>
                <c:ptCount val="4"/>
                <c:pt idx="0">
                  <c:v>IDPs</c:v>
                </c:pt>
                <c:pt idx="1">
                  <c:v>Refugees</c:v>
                </c:pt>
                <c:pt idx="2">
                  <c:v>Host Community Affected In-Situ</c:v>
                </c:pt>
                <c:pt idx="3">
                  <c:v>IDP Returnees</c:v>
                </c:pt>
              </c:strCache>
            </c:strRef>
          </c:cat>
          <c:val>
            <c:numRef>
              <c:f>'[Prioritization Calculation.xlsx]Sheet3'!$B$26:$B$29</c:f>
              <c:numCache>
                <c:formatCode>General</c:formatCode>
                <c:ptCount val="4"/>
                <c:pt idx="0">
                  <c:v>67102</c:v>
                </c:pt>
                <c:pt idx="1">
                  <c:v>55506</c:v>
                </c:pt>
                <c:pt idx="2">
                  <c:v>7908</c:v>
                </c:pt>
                <c:pt idx="3">
                  <c:v>2550</c:v>
                </c:pt>
              </c:numCache>
            </c:numRef>
          </c:val>
          <c:extLst>
            <c:ext xmlns:c16="http://schemas.microsoft.com/office/drawing/2014/chart" uri="{C3380CC4-5D6E-409C-BE32-E72D297353CC}">
              <c16:uniqueId val="{00000000-909D-46E9-ADFE-2C14F7958306}"/>
            </c:ext>
          </c:extLst>
        </c:ser>
        <c:dLbls>
          <c:showLegendKey val="0"/>
          <c:showVal val="0"/>
          <c:showCatName val="0"/>
          <c:showSerName val="0"/>
          <c:showPercent val="0"/>
          <c:showBubbleSize val="0"/>
        </c:dLbls>
        <c:gapWidth val="219"/>
        <c:overlap val="-27"/>
        <c:axId val="717564568"/>
        <c:axId val="717564928"/>
      </c:barChart>
      <c:catAx>
        <c:axId val="71756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0" i="0" u="none" strike="noStrike" kern="1200" baseline="0">
                <a:solidFill>
                  <a:schemeClr val="tx1">
                    <a:lumMod val="65000"/>
                    <a:lumOff val="35000"/>
                  </a:schemeClr>
                </a:solidFill>
                <a:latin typeface="Proxima Nova Lt" panose="02000506030000020004" pitchFamily="50" charset="0"/>
                <a:ea typeface="+mn-ea"/>
                <a:cs typeface="+mn-cs"/>
              </a:defRPr>
            </a:pPr>
            <a:endParaRPr lang="en-US"/>
          </a:p>
        </c:txPr>
        <c:crossAx val="717564928"/>
        <c:crosses val="autoZero"/>
        <c:auto val="1"/>
        <c:lblAlgn val="ctr"/>
        <c:lblOffset val="100"/>
        <c:noMultiLvlLbl val="0"/>
      </c:catAx>
      <c:valAx>
        <c:axId val="717564928"/>
        <c:scaling>
          <c:orientation val="minMax"/>
        </c:scaling>
        <c:delete val="1"/>
        <c:axPos val="l"/>
        <c:numFmt formatCode="General" sourceLinked="1"/>
        <c:majorTickMark val="none"/>
        <c:minorTickMark val="none"/>
        <c:tickLblPos val="nextTo"/>
        <c:crossAx val="717564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[Cluster_Coordination_Performance_Monitoring_2023_Data_Analysis_Tool - Sudan 10052023.xlsx]Responses Profile!PivotTable2</c:name>
    <c:fmtId val="4"/>
  </c:pivotSource>
  <c:chart>
    <c:autoTitleDeleted val="1"/>
    <c:pivotFmts>
      <c:pivotFmt>
        <c:idx val="0"/>
        <c:spPr>
          <a:solidFill>
            <a:schemeClr val="accent1"/>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3"/>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'Responses Profile'!$F$3</c:f>
              <c:strCache>
                <c:ptCount val="1"/>
                <c:pt idx="0">
                  <c:v>Total</c:v>
                </c:pt>
              </c:strCache>
            </c:strRef>
          </c:tx>
          <c:dPt>
            <c:idx val="0"/>
            <c:bubble3D val="0"/>
            <c:explosion val="12"/>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C3C-42AD-9B7E-C17497D322C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C3C-42AD-9B7E-C17497D322CA}"/>
              </c:ext>
            </c:extLst>
          </c:dPt>
          <c:dLbls>
            <c:dLbl>
              <c:idx val="0"/>
              <c:layout>
                <c:manualLayout>
                  <c:x val="7.2863766835946045E-2"/>
                  <c:y val="1.7647509354062332E-7"/>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Proxima Nova Rg" panose="02000506030000020004" pitchFamily="50" charset="0"/>
                        <a:ea typeface="+mn-ea"/>
                        <a:cs typeface="+mn-cs"/>
                      </a:defRPr>
                    </a:pPr>
                    <a:r>
                      <a:rPr lang="en-US" sz="1600" baseline="0" dirty="0">
                        <a:latin typeface="Proxima Nova Rg" panose="02000506030000020004" pitchFamily="50" charset="0"/>
                      </a:rPr>
                      <a:t>Sub-National Coordinators
</a:t>
                    </a:r>
                    <a:fld id="{FCE7BBC7-2E5B-42EF-BC58-492D59824EF2}" type="PERCENTAGE">
                      <a:rPr lang="en-US" sz="2800" baseline="0">
                        <a:latin typeface="Proxima Nova Rg" panose="02000506030000020004" pitchFamily="50" charset="0"/>
                      </a:rPr>
                      <a:pPr>
                        <a:defRPr sz="1600">
                          <a:latin typeface="Proxima Nova Rg" panose="02000506030000020004" pitchFamily="50" charset="0"/>
                        </a:defRPr>
                      </a:pPr>
                      <a:t>[PERCENTAGE]</a:t>
                    </a:fld>
                    <a:endParaRPr lang="en-US" sz="1600" baseline="0" dirty="0">
                      <a:latin typeface="Proxima Nova Rg" panose="02000506030000020004" pitchFamily="50" charset="0"/>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Proxima Nova Rg" panose="02000506030000020004" pitchFamily="50"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062494892929729"/>
                      <c:h val="0.45026384791235252"/>
                    </c:manualLayout>
                  </c15:layout>
                  <c15:dlblFieldTable/>
                  <c15:showDataLabelsRange val="0"/>
                </c:ext>
                <c:ext xmlns:c16="http://schemas.microsoft.com/office/drawing/2014/chart" uri="{C3380CC4-5D6E-409C-BE32-E72D297353CC}">
                  <c16:uniqueId val="{00000001-EC3C-42AD-9B7E-C17497D322CA}"/>
                </c:ext>
              </c:extLst>
            </c:dLbl>
            <c:dLbl>
              <c:idx val="1"/>
              <c:layout>
                <c:manualLayout>
                  <c:x val="-6.6239788032678298E-2"/>
                  <c:y val="0"/>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Proxima Nova Rg" panose="02000506030000020004" pitchFamily="50" charset="0"/>
                        <a:ea typeface="+mn-ea"/>
                        <a:cs typeface="+mn-cs"/>
                      </a:defRPr>
                    </a:pPr>
                    <a:r>
                      <a:rPr lang="en-US" sz="1600" dirty="0">
                        <a:latin typeface="Proxima Nova Rg" panose="02000506030000020004" pitchFamily="50" charset="0"/>
                      </a:rPr>
                      <a:t>Partners</a:t>
                    </a:r>
                    <a:r>
                      <a:rPr lang="en-US" sz="1600" baseline="0" dirty="0">
                        <a:latin typeface="Proxima Nova Rg" panose="02000506030000020004" pitchFamily="50" charset="0"/>
                      </a:rPr>
                      <a:t>
</a:t>
                    </a:r>
                    <a:fld id="{6C7444B5-D2F8-429A-98E0-DBD7C70068BB}" type="PERCENTAGE">
                      <a:rPr lang="en-US" sz="2800" baseline="0">
                        <a:latin typeface="Proxima Nova Rg" panose="02000506030000020004" pitchFamily="50" charset="0"/>
                      </a:rPr>
                      <a:pPr>
                        <a:defRPr sz="1600">
                          <a:latin typeface="Proxima Nova Rg" panose="02000506030000020004" pitchFamily="50" charset="0"/>
                        </a:defRPr>
                      </a:pPr>
                      <a:t>[PERCENTAGE]</a:t>
                    </a:fld>
                    <a:endParaRPr lang="en-US" sz="1600" baseline="0" dirty="0">
                      <a:latin typeface="Proxima Nova Rg" panose="02000506030000020004" pitchFamily="50" charset="0"/>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Proxima Nova Rg" panose="02000506030000020004" pitchFamily="50"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3C-42AD-9B7E-C17497D322C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Proxima Nova Rg" panose="02000506030000020004" pitchFamily="50"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'Responses Profile'!$E$4:$E$6</c:f>
              <c:strCache>
                <c:ptCount val="2"/>
                <c:pt idx="0">
                  <c:v>coordinator</c:v>
                </c:pt>
                <c:pt idx="1">
                  <c:v>partner</c:v>
                </c:pt>
              </c:strCache>
            </c:strRef>
          </c:cat>
          <c:val>
            <c:numRef>
              <c:f>'Responses Profile'!$F$4:$F$6</c:f>
              <c:numCache>
                <c:formatCode>General</c:formatCode>
                <c:ptCount val="2"/>
                <c:pt idx="0">
                  <c:v>2</c:v>
                </c:pt>
                <c:pt idx="1">
                  <c:v>10</c:v>
                </c:pt>
              </c:numCache>
            </c:numRef>
          </c:val>
          <c:extLst>
            <c:ext xmlns:c16="http://schemas.microsoft.com/office/drawing/2014/chart" uri="{C3380CC4-5D6E-409C-BE32-E72D297353CC}">
              <c16:uniqueId val="{00000004-EC3C-42AD-9B7E-C17497D322CA}"/>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[Cluster_Coordination_Performance_Monitoring_2023_Data_Analysis_Tool - Sudan 10052023.xlsx]Responses Profile!PivotTable6</c:name>
    <c:fmtId val="4"/>
  </c:pivotSource>
  <c:chart>
    <c:autoTitleDeleted val="1"/>
    <c:pivotFmts>
      <c:pivotFmt>
        <c:idx val="0"/>
        <c:spPr>
          <a:solidFill>
            <a:schemeClr val="accent1"/>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3"/>
        <c:spPr>
          <a:solidFill>
            <a:schemeClr val="accent3"/>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4"/>
        <c:spPr>
          <a:solidFill>
            <a:schemeClr val="accent4"/>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5"/>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'Responses Profile'!$F$32</c:f>
              <c:strCache>
                <c:ptCount val="1"/>
                <c:pt idx="0">
                  <c:v>Total</c:v>
                </c:pt>
              </c:strCache>
            </c:strRef>
          </c:tx>
          <c:dPt>
            <c:idx val="0"/>
            <c:bubble3D val="0"/>
            <c:explosion val="11"/>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BEA-44B2-8188-7925E3833C76}"/>
              </c:ext>
            </c:extLst>
          </c:dPt>
          <c:dPt>
            <c:idx val="1"/>
            <c:bubble3D val="0"/>
            <c:explosion val="4"/>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BEA-44B2-8188-7925E3833C76}"/>
              </c:ext>
            </c:extLst>
          </c:dPt>
          <c:dPt>
            <c:idx val="2"/>
            <c:bubble3D val="0"/>
            <c:explosion val="5"/>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BEA-44B2-8188-7925E3833C76}"/>
              </c:ext>
            </c:extLst>
          </c:dPt>
          <c:dPt>
            <c:idx val="3"/>
            <c:bubble3D val="0"/>
            <c:explosion val="8"/>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BEA-44B2-8188-7925E3833C76}"/>
              </c:ext>
            </c:extLst>
          </c:dPt>
          <c:dLbls>
            <c:dLbl>
              <c:idx val="0"/>
              <c:layout>
                <c:manualLayout>
                  <c:x val="0.16111111111111112"/>
                  <c:y val="0"/>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Proxima Nova Rg" panose="02000506030000020004" pitchFamily="50" charset="0"/>
                        <a:ea typeface="+mn-ea"/>
                        <a:cs typeface="+mn-cs"/>
                      </a:defRPr>
                    </a:pPr>
                    <a:r>
                      <a:rPr lang="en-US" sz="1600" baseline="0" dirty="0">
                        <a:latin typeface="Proxima Nova Rg" panose="02000506030000020004" pitchFamily="50" charset="0"/>
                      </a:rPr>
                      <a:t>Donors</a:t>
                    </a:r>
                    <a:r>
                      <a:rPr lang="en-US" baseline="0" dirty="0">
                        <a:latin typeface="Proxima Nova Rg" panose="02000506030000020004" pitchFamily="50" charset="0"/>
                      </a:rPr>
                      <a:t>
</a:t>
                    </a:r>
                    <a:fld id="{70EFA1A4-9087-43AB-BAFC-BA3174DAFB75}" type="PERCENTAGE">
                      <a:rPr lang="en-US" sz="2800" baseline="0">
                        <a:latin typeface="Proxima Nova Rg" panose="02000506030000020004" pitchFamily="50" charset="0"/>
                      </a:rPr>
                      <a:pPr>
                        <a:defRPr>
                          <a:latin typeface="Proxima Nova Rg" panose="02000506030000020004" pitchFamily="50" charset="0"/>
                        </a:defRPr>
                      </a:pPr>
                      <a:t>[PERCENTAGE]</a:t>
                    </a:fld>
                    <a:endParaRPr lang="en-US" baseline="0" dirty="0">
                      <a:latin typeface="Proxima Nova Rg" panose="02000506030000020004" pitchFamily="50" charset="0"/>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Proxima Nova Rg" panose="02000506030000020004" pitchFamily="50"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A-44B2-8188-7925E3833C76}"/>
                </c:ext>
              </c:extLst>
            </c:dLbl>
            <c:dLbl>
              <c:idx val="1"/>
              <c:layout>
                <c:manualLayout>
                  <c:x val="8.3333333333333332E-3"/>
                  <c:y val="0.19907407407407407"/>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Proxima Nova Rg" panose="02000506030000020004" pitchFamily="50" charset="0"/>
                        <a:ea typeface="+mn-ea"/>
                        <a:cs typeface="+mn-cs"/>
                      </a:defRPr>
                    </a:pPr>
                    <a:r>
                      <a:rPr lang="en-US" sz="1600" baseline="0" dirty="0">
                        <a:latin typeface="Proxima Nova Rg" panose="02000506030000020004" pitchFamily="50" charset="0"/>
                      </a:rPr>
                      <a:t>INGOs</a:t>
                    </a:r>
                    <a:r>
                      <a:rPr lang="en-US" baseline="0" dirty="0">
                        <a:latin typeface="Proxima Nova Rg" panose="02000506030000020004" pitchFamily="50" charset="0"/>
                      </a:rPr>
                      <a:t>
</a:t>
                    </a:r>
                    <a:fld id="{1A090F76-496F-4014-BC96-A51B768DC60A}" type="PERCENTAGE">
                      <a:rPr lang="en-US" sz="2800" baseline="0">
                        <a:latin typeface="Proxima Nova Rg" panose="02000506030000020004" pitchFamily="50" charset="0"/>
                      </a:rPr>
                      <a:pPr>
                        <a:defRPr>
                          <a:latin typeface="Proxima Nova Rg" panose="02000506030000020004" pitchFamily="50" charset="0"/>
                        </a:defRPr>
                      </a:pPr>
                      <a:t>[PERCENTAGE]</a:t>
                    </a:fld>
                    <a:endParaRPr lang="en-US" baseline="0" dirty="0">
                      <a:latin typeface="Proxima Nova Rg" panose="02000506030000020004" pitchFamily="50" charset="0"/>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Proxima Nova Rg" panose="02000506030000020004" pitchFamily="50"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EA-44B2-8188-7925E3833C76}"/>
                </c:ext>
              </c:extLst>
            </c:dLbl>
            <c:dLbl>
              <c:idx val="2"/>
              <c:layout>
                <c:manualLayout>
                  <c:x val="-3.1349208210332949E-2"/>
                  <c:y val="9.2592592592592421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Proxima Nova Rg" panose="02000506030000020004" pitchFamily="50" charset="0"/>
                        <a:ea typeface="+mn-ea"/>
                        <a:cs typeface="+mn-cs"/>
                      </a:defRPr>
                    </a:pPr>
                    <a:r>
                      <a:rPr lang="en-US" sz="1600" dirty="0">
                        <a:latin typeface="Proxima Nova Rg" panose="02000506030000020004" pitchFamily="50" charset="0"/>
                      </a:rPr>
                      <a:t>NNGOs</a:t>
                    </a:r>
                    <a:r>
                      <a:rPr lang="en-US" sz="1600" baseline="0" dirty="0">
                        <a:latin typeface="Proxima Nova Rg" panose="02000506030000020004" pitchFamily="50" charset="0"/>
                      </a:rPr>
                      <a:t>
</a:t>
                    </a:r>
                    <a:fld id="{F8EF39AC-0158-4FA3-A36B-355202F03AAD}" type="PERCENTAGE">
                      <a:rPr lang="en-US" sz="2800" baseline="0">
                        <a:latin typeface="Proxima Nova Rg" panose="02000506030000020004" pitchFamily="50" charset="0"/>
                      </a:rPr>
                      <a:pPr>
                        <a:defRPr sz="1600">
                          <a:latin typeface="Proxima Nova Rg" panose="02000506030000020004" pitchFamily="50" charset="0"/>
                        </a:defRPr>
                      </a:pPr>
                      <a:t>[PERCENTAGE]</a:t>
                    </a:fld>
                    <a:endParaRPr lang="en-US" sz="1600" baseline="0" dirty="0">
                      <a:latin typeface="Proxima Nova Rg" panose="02000506030000020004" pitchFamily="50" charset="0"/>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Proxima Nova Rg" panose="02000506030000020004" pitchFamily="50"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BEA-44B2-8188-7925E3833C76}"/>
                </c:ext>
              </c:extLst>
            </c:dLbl>
            <c:dLbl>
              <c:idx val="3"/>
              <c:layout>
                <c:manualLayout>
                  <c:x val="-0.13793651612546495"/>
                  <c:y val="4.6296296296296294E-3"/>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Proxima Nova Rg" panose="02000506030000020004" pitchFamily="50" charset="0"/>
                        <a:ea typeface="+mn-ea"/>
                        <a:cs typeface="+mn-cs"/>
                      </a:defRPr>
                    </a:pPr>
                    <a:r>
                      <a:rPr lang="en-US" sz="1600" dirty="0">
                        <a:latin typeface="Proxima Nova Rg" panose="02000506030000020004" pitchFamily="50" charset="0"/>
                      </a:rPr>
                      <a:t>UN</a:t>
                    </a:r>
                    <a:r>
                      <a:rPr lang="en-US" sz="1600" baseline="0" dirty="0">
                        <a:latin typeface="Proxima Nova Rg" panose="02000506030000020004" pitchFamily="50" charset="0"/>
                      </a:rPr>
                      <a:t>
</a:t>
                    </a:r>
                    <a:fld id="{7CE659D2-B4D2-40AC-B1F4-D9C2B8BB4771}" type="PERCENTAGE">
                      <a:rPr lang="en-US" sz="2800" baseline="0">
                        <a:latin typeface="Proxima Nova Rg" panose="02000506030000020004" pitchFamily="50" charset="0"/>
                      </a:rPr>
                      <a:pPr>
                        <a:defRPr sz="1600">
                          <a:latin typeface="Proxima Nova Rg" panose="02000506030000020004" pitchFamily="50" charset="0"/>
                        </a:defRPr>
                      </a:pPr>
                      <a:t>[PERCENTAGE]</a:t>
                    </a:fld>
                    <a:endParaRPr lang="en-US" sz="1600" baseline="0" dirty="0">
                      <a:latin typeface="Proxima Nova Rg" panose="02000506030000020004" pitchFamily="50" charset="0"/>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Proxima Nova Rg" panose="02000506030000020004" pitchFamily="50"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BEA-44B2-8188-7925E3833C7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Proxima Nova Rg" panose="02000506030000020004" pitchFamily="50" charset="0"/>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'Responses Profile'!$E$33:$E$37</c:f>
              <c:strCache>
                <c:ptCount val="4"/>
                <c:pt idx="0">
                  <c:v>donor</c:v>
                </c:pt>
                <c:pt idx="1">
                  <c:v>international_ngo</c:v>
                </c:pt>
                <c:pt idx="2">
                  <c:v>national_ngo</c:v>
                </c:pt>
                <c:pt idx="3">
                  <c:v>un_organisation</c:v>
                </c:pt>
              </c:strCache>
            </c:strRef>
          </c:cat>
          <c:val>
            <c:numRef>
              <c:f>'Responses Profile'!$F$33:$F$37</c:f>
              <c:numCache>
                <c:formatCode>General</c:formatCode>
                <c:ptCount val="4"/>
                <c:pt idx="0">
                  <c:v>1</c:v>
                </c:pt>
                <c:pt idx="1">
                  <c:v>5</c:v>
                </c:pt>
                <c:pt idx="2">
                  <c:v>4</c:v>
                </c:pt>
                <c:pt idx="3">
                  <c:v>2</c:v>
                </c:pt>
              </c:numCache>
            </c:numRef>
          </c:val>
          <c:extLst>
            <c:ext xmlns:c16="http://schemas.microsoft.com/office/drawing/2014/chart" uri="{C3380CC4-5D6E-409C-BE32-E72D297353CC}">
              <c16:uniqueId val="{00000008-6BEA-44B2-8188-7925E3833C7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FF5901-A68B-C5D5-3DF5-98202E3979D5}"/>
              </a:ext>
            </a:extLst>
          </p:cNvPr>
          <p:cNvSpPr>
            <a:spLocks noGrp="1"/>
          </p:cNvSpPr>
          <p:nvPr>
            <p:ph type="hdr" sz="quarter"/>
          </p:nvPr>
        </p:nvSpPr>
        <p:spPr>
          <a:xfrm>
            <a:off x="0" y="0"/>
            <a:ext cx="8712200" cy="6715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777F24-9CD3-2D40-BBEA-C164488C66F3}"/>
              </a:ext>
            </a:extLst>
          </p:cNvPr>
          <p:cNvSpPr>
            <a:spLocks noGrp="1"/>
          </p:cNvSpPr>
          <p:nvPr>
            <p:ph type="dt" sz="quarter" idx="1"/>
          </p:nvPr>
        </p:nvSpPr>
        <p:spPr>
          <a:xfrm>
            <a:off x="11387138" y="0"/>
            <a:ext cx="8712200" cy="671513"/>
          </a:xfrm>
          <a:prstGeom prst="rect">
            <a:avLst/>
          </a:prstGeom>
        </p:spPr>
        <p:txBody>
          <a:bodyPr vert="horz" lIns="91440" tIns="45720" rIns="91440" bIns="45720" rtlCol="0"/>
          <a:lstStyle>
            <a:lvl1pPr algn="r">
              <a:defRPr sz="1200"/>
            </a:lvl1pPr>
          </a:lstStyle>
          <a:p>
            <a:fld id="{2FF8CD84-A8A9-44E1-8599-0CDF3C515D8F}" type="datetimeFigureOut">
              <a:rPr lang="en-US" smtClean="0"/>
              <a:t>10/15/2023</a:t>
            </a:fld>
            <a:endParaRPr lang="en-US"/>
          </a:p>
        </p:txBody>
      </p:sp>
      <p:sp>
        <p:nvSpPr>
          <p:cNvPr id="4" name="Footer Placeholder 3">
            <a:extLst>
              <a:ext uri="{FF2B5EF4-FFF2-40B4-BE49-F238E27FC236}">
                <a16:creationId xmlns:a16="http://schemas.microsoft.com/office/drawing/2014/main" id="{078A2C5E-AB7D-7EED-C2EE-7B2D01A8BA7B}"/>
              </a:ext>
            </a:extLst>
          </p:cNvPr>
          <p:cNvSpPr>
            <a:spLocks noGrp="1"/>
          </p:cNvSpPr>
          <p:nvPr>
            <p:ph type="ftr" sz="quarter" idx="2"/>
          </p:nvPr>
        </p:nvSpPr>
        <p:spPr>
          <a:xfrm>
            <a:off x="0" y="12720638"/>
            <a:ext cx="8712200" cy="6715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69DCA3-D2E6-F046-7800-AC3E25483311}"/>
              </a:ext>
            </a:extLst>
          </p:cNvPr>
          <p:cNvSpPr>
            <a:spLocks noGrp="1"/>
          </p:cNvSpPr>
          <p:nvPr>
            <p:ph type="sldNum" sz="quarter" idx="3"/>
          </p:nvPr>
        </p:nvSpPr>
        <p:spPr>
          <a:xfrm>
            <a:off x="11387138" y="12720638"/>
            <a:ext cx="8712200" cy="671512"/>
          </a:xfrm>
          <a:prstGeom prst="rect">
            <a:avLst/>
          </a:prstGeom>
        </p:spPr>
        <p:txBody>
          <a:bodyPr vert="horz" lIns="91440" tIns="45720" rIns="91440" bIns="45720" rtlCol="0" anchor="b"/>
          <a:lstStyle>
            <a:lvl1pPr algn="r">
              <a:defRPr sz="1200"/>
            </a:lvl1pPr>
          </a:lstStyle>
          <a:p>
            <a:fld id="{ACCADA3F-EBED-43F5-BE2D-699F2D5580DB}" type="slidenum">
              <a:rPr lang="en-US" smtClean="0"/>
              <a:t>‹#›</a:t>
            </a:fld>
            <a:endParaRPr lang="en-US"/>
          </a:p>
        </p:txBody>
      </p:sp>
    </p:spTree>
    <p:extLst>
      <p:ext uri="{BB962C8B-B14F-4D97-AF65-F5344CB8AC3E}">
        <p14:creationId xmlns:p14="http://schemas.microsoft.com/office/powerpoint/2010/main" val="143712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6715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671513"/>
          </a:xfrm>
          <a:prstGeom prst="rect">
            <a:avLst/>
          </a:prstGeom>
        </p:spPr>
        <p:txBody>
          <a:bodyPr vert="horz" lIns="91440" tIns="45720" rIns="91440" bIns="45720" rtlCol="0"/>
          <a:lstStyle>
            <a:lvl1pPr algn="r">
              <a:defRPr sz="1200"/>
            </a:lvl1pPr>
          </a:lstStyle>
          <a:p>
            <a:fld id="{24A4E1D8-A7E6-416D-B5B7-1439EFFD844D}" type="datetimeFigureOut">
              <a:rPr lang="en-GB" smtClean="0"/>
              <a:t>15/10/2023</a:t>
            </a:fld>
            <a:endParaRPr lang="en-GB"/>
          </a:p>
        </p:txBody>
      </p:sp>
      <p:sp>
        <p:nvSpPr>
          <p:cNvPr id="4" name="Slide Image Placeholder 3"/>
          <p:cNvSpPr>
            <a:spLocks noGrp="1" noRot="1" noChangeAspect="1"/>
          </p:cNvSpPr>
          <p:nvPr>
            <p:ph type="sldImg" idx="2"/>
          </p:nvPr>
        </p:nvSpPr>
        <p:spPr>
          <a:xfrm>
            <a:off x="6659563" y="1674813"/>
            <a:ext cx="6784975" cy="45196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6445250"/>
            <a:ext cx="16084550" cy="52736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2720638"/>
            <a:ext cx="8712200" cy="6715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2720638"/>
            <a:ext cx="8712200" cy="671512"/>
          </a:xfrm>
          <a:prstGeom prst="rect">
            <a:avLst/>
          </a:prstGeom>
        </p:spPr>
        <p:txBody>
          <a:bodyPr vert="horz" lIns="91440" tIns="45720" rIns="91440" bIns="45720" rtlCol="0" anchor="b"/>
          <a:lstStyle>
            <a:lvl1pPr algn="r">
              <a:defRPr sz="1200"/>
            </a:lvl1pPr>
          </a:lstStyle>
          <a:p>
            <a:fld id="{81FAC104-5A59-4EFB-924A-1C61C5B85783}" type="slidenum">
              <a:rPr lang="en-GB" smtClean="0"/>
              <a:t>‹#›</a:t>
            </a:fld>
            <a:endParaRPr lang="en-GB"/>
          </a:p>
        </p:txBody>
      </p:sp>
    </p:spTree>
    <p:extLst>
      <p:ext uri="{BB962C8B-B14F-4D97-AF65-F5344CB8AC3E}">
        <p14:creationId xmlns:p14="http://schemas.microsoft.com/office/powerpoint/2010/main" val="37306226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FAC104-5A59-4EFB-924A-1C61C5B85783}" type="slidenum">
              <a:rPr lang="en-GB" smtClean="0"/>
              <a:t>0</a:t>
            </a:fld>
            <a:endParaRPr lang="en-GB" dirty="0"/>
          </a:p>
        </p:txBody>
      </p:sp>
    </p:spTree>
    <p:extLst>
      <p:ext uri="{BB962C8B-B14F-4D97-AF65-F5344CB8AC3E}">
        <p14:creationId xmlns:p14="http://schemas.microsoft.com/office/powerpoint/2010/main" val="282218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FAC104-5A59-4EFB-924A-1C61C5B857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178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10</a:t>
            </a:fld>
            <a:endParaRPr lang="en-GB"/>
          </a:p>
        </p:txBody>
      </p:sp>
    </p:spTree>
    <p:extLst>
      <p:ext uri="{BB962C8B-B14F-4D97-AF65-F5344CB8AC3E}">
        <p14:creationId xmlns:p14="http://schemas.microsoft.com/office/powerpoint/2010/main" val="129642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11</a:t>
            </a:fld>
            <a:endParaRPr lang="en-GB"/>
          </a:p>
        </p:txBody>
      </p:sp>
    </p:spTree>
    <p:extLst>
      <p:ext uri="{BB962C8B-B14F-4D97-AF65-F5344CB8AC3E}">
        <p14:creationId xmlns:p14="http://schemas.microsoft.com/office/powerpoint/2010/main" val="196745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12</a:t>
            </a:fld>
            <a:endParaRPr lang="en-GB"/>
          </a:p>
        </p:txBody>
      </p:sp>
    </p:spTree>
    <p:extLst>
      <p:ext uri="{BB962C8B-B14F-4D97-AF65-F5344CB8AC3E}">
        <p14:creationId xmlns:p14="http://schemas.microsoft.com/office/powerpoint/2010/main" val="277519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13</a:t>
            </a:fld>
            <a:endParaRPr lang="en-GB"/>
          </a:p>
        </p:txBody>
      </p:sp>
    </p:spTree>
    <p:extLst>
      <p:ext uri="{BB962C8B-B14F-4D97-AF65-F5344CB8AC3E}">
        <p14:creationId xmlns:p14="http://schemas.microsoft.com/office/powerpoint/2010/main" val="258607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14</a:t>
            </a:fld>
            <a:endParaRPr lang="en-GB"/>
          </a:p>
        </p:txBody>
      </p:sp>
    </p:spTree>
    <p:extLst>
      <p:ext uri="{BB962C8B-B14F-4D97-AF65-F5344CB8AC3E}">
        <p14:creationId xmlns:p14="http://schemas.microsoft.com/office/powerpoint/2010/main" val="351701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15</a:t>
            </a:fld>
            <a:endParaRPr lang="en-GB"/>
          </a:p>
        </p:txBody>
      </p:sp>
    </p:spTree>
    <p:extLst>
      <p:ext uri="{BB962C8B-B14F-4D97-AF65-F5344CB8AC3E}">
        <p14:creationId xmlns:p14="http://schemas.microsoft.com/office/powerpoint/2010/main" val="2133634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16</a:t>
            </a:fld>
            <a:endParaRPr lang="en-GB"/>
          </a:p>
        </p:txBody>
      </p:sp>
    </p:spTree>
    <p:extLst>
      <p:ext uri="{BB962C8B-B14F-4D97-AF65-F5344CB8AC3E}">
        <p14:creationId xmlns:p14="http://schemas.microsoft.com/office/powerpoint/2010/main" val="342770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17</a:t>
            </a:fld>
            <a:endParaRPr lang="en-GB"/>
          </a:p>
        </p:txBody>
      </p:sp>
    </p:spTree>
    <p:extLst>
      <p:ext uri="{BB962C8B-B14F-4D97-AF65-F5344CB8AC3E}">
        <p14:creationId xmlns:p14="http://schemas.microsoft.com/office/powerpoint/2010/main" val="4163831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18</a:t>
            </a:fld>
            <a:endParaRPr lang="en-GB"/>
          </a:p>
        </p:txBody>
      </p:sp>
    </p:spTree>
    <p:extLst>
      <p:ext uri="{BB962C8B-B14F-4D97-AF65-F5344CB8AC3E}">
        <p14:creationId xmlns:p14="http://schemas.microsoft.com/office/powerpoint/2010/main" val="232511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1</a:t>
            </a:fld>
            <a:endParaRPr lang="en-GB" dirty="0"/>
          </a:p>
        </p:txBody>
      </p:sp>
    </p:spTree>
    <p:extLst>
      <p:ext uri="{BB962C8B-B14F-4D97-AF65-F5344CB8AC3E}">
        <p14:creationId xmlns:p14="http://schemas.microsoft.com/office/powerpoint/2010/main" val="3911175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19</a:t>
            </a:fld>
            <a:endParaRPr lang="en-GB"/>
          </a:p>
        </p:txBody>
      </p:sp>
    </p:spTree>
    <p:extLst>
      <p:ext uri="{BB962C8B-B14F-4D97-AF65-F5344CB8AC3E}">
        <p14:creationId xmlns:p14="http://schemas.microsoft.com/office/powerpoint/2010/main" val="3169336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20</a:t>
            </a:fld>
            <a:endParaRPr lang="en-GB"/>
          </a:p>
        </p:txBody>
      </p:sp>
    </p:spTree>
    <p:extLst>
      <p:ext uri="{BB962C8B-B14F-4D97-AF65-F5344CB8AC3E}">
        <p14:creationId xmlns:p14="http://schemas.microsoft.com/office/powerpoint/2010/main" val="66118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21</a:t>
            </a:fld>
            <a:endParaRPr lang="en-GB"/>
          </a:p>
        </p:txBody>
      </p:sp>
    </p:spTree>
    <p:extLst>
      <p:ext uri="{BB962C8B-B14F-4D97-AF65-F5344CB8AC3E}">
        <p14:creationId xmlns:p14="http://schemas.microsoft.com/office/powerpoint/2010/main" val="2944817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22</a:t>
            </a:fld>
            <a:endParaRPr lang="en-GB"/>
          </a:p>
        </p:txBody>
      </p:sp>
    </p:spTree>
    <p:extLst>
      <p:ext uri="{BB962C8B-B14F-4D97-AF65-F5344CB8AC3E}">
        <p14:creationId xmlns:p14="http://schemas.microsoft.com/office/powerpoint/2010/main" val="148890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23</a:t>
            </a:fld>
            <a:endParaRPr lang="en-GB"/>
          </a:p>
        </p:txBody>
      </p:sp>
    </p:spTree>
    <p:extLst>
      <p:ext uri="{BB962C8B-B14F-4D97-AF65-F5344CB8AC3E}">
        <p14:creationId xmlns:p14="http://schemas.microsoft.com/office/powerpoint/2010/main" val="3127003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24</a:t>
            </a:fld>
            <a:endParaRPr lang="en-GB"/>
          </a:p>
        </p:txBody>
      </p:sp>
    </p:spTree>
    <p:extLst>
      <p:ext uri="{BB962C8B-B14F-4D97-AF65-F5344CB8AC3E}">
        <p14:creationId xmlns:p14="http://schemas.microsoft.com/office/powerpoint/2010/main" val="200625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25</a:t>
            </a:fld>
            <a:endParaRPr lang="en-GB"/>
          </a:p>
        </p:txBody>
      </p:sp>
    </p:spTree>
    <p:extLst>
      <p:ext uri="{BB962C8B-B14F-4D97-AF65-F5344CB8AC3E}">
        <p14:creationId xmlns:p14="http://schemas.microsoft.com/office/powerpoint/2010/main" val="2061126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26</a:t>
            </a:fld>
            <a:endParaRPr lang="en-GB"/>
          </a:p>
        </p:txBody>
      </p:sp>
    </p:spTree>
    <p:extLst>
      <p:ext uri="{BB962C8B-B14F-4D97-AF65-F5344CB8AC3E}">
        <p14:creationId xmlns:p14="http://schemas.microsoft.com/office/powerpoint/2010/main" val="89827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27</a:t>
            </a:fld>
            <a:endParaRPr lang="en-GB"/>
          </a:p>
        </p:txBody>
      </p:sp>
    </p:spTree>
    <p:extLst>
      <p:ext uri="{BB962C8B-B14F-4D97-AF65-F5344CB8AC3E}">
        <p14:creationId xmlns:p14="http://schemas.microsoft.com/office/powerpoint/2010/main" val="1313173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28</a:t>
            </a:fld>
            <a:endParaRPr lang="en-GB"/>
          </a:p>
        </p:txBody>
      </p:sp>
    </p:spTree>
    <p:extLst>
      <p:ext uri="{BB962C8B-B14F-4D97-AF65-F5344CB8AC3E}">
        <p14:creationId xmlns:p14="http://schemas.microsoft.com/office/powerpoint/2010/main" val="115496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a:t>
            </a:fld>
            <a:endParaRPr lang="en-GB"/>
          </a:p>
        </p:txBody>
      </p:sp>
    </p:spTree>
    <p:extLst>
      <p:ext uri="{BB962C8B-B14F-4D97-AF65-F5344CB8AC3E}">
        <p14:creationId xmlns:p14="http://schemas.microsoft.com/office/powerpoint/2010/main" val="618618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29</a:t>
            </a:fld>
            <a:endParaRPr lang="en-GB"/>
          </a:p>
        </p:txBody>
      </p:sp>
    </p:spTree>
    <p:extLst>
      <p:ext uri="{BB962C8B-B14F-4D97-AF65-F5344CB8AC3E}">
        <p14:creationId xmlns:p14="http://schemas.microsoft.com/office/powerpoint/2010/main" val="784710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30</a:t>
            </a:fld>
            <a:endParaRPr lang="en-GB"/>
          </a:p>
        </p:txBody>
      </p:sp>
    </p:spTree>
    <p:extLst>
      <p:ext uri="{BB962C8B-B14F-4D97-AF65-F5344CB8AC3E}">
        <p14:creationId xmlns:p14="http://schemas.microsoft.com/office/powerpoint/2010/main" val="3037153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31</a:t>
            </a:fld>
            <a:endParaRPr lang="en-GB"/>
          </a:p>
        </p:txBody>
      </p:sp>
    </p:spTree>
    <p:extLst>
      <p:ext uri="{BB962C8B-B14F-4D97-AF65-F5344CB8AC3E}">
        <p14:creationId xmlns:p14="http://schemas.microsoft.com/office/powerpoint/2010/main" val="2174309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32</a:t>
            </a:fld>
            <a:endParaRPr lang="en-GB"/>
          </a:p>
        </p:txBody>
      </p:sp>
    </p:spTree>
    <p:extLst>
      <p:ext uri="{BB962C8B-B14F-4D97-AF65-F5344CB8AC3E}">
        <p14:creationId xmlns:p14="http://schemas.microsoft.com/office/powerpoint/2010/main" val="835493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33</a:t>
            </a:fld>
            <a:endParaRPr lang="en-GB"/>
          </a:p>
        </p:txBody>
      </p:sp>
    </p:spTree>
    <p:extLst>
      <p:ext uri="{BB962C8B-B14F-4D97-AF65-F5344CB8AC3E}">
        <p14:creationId xmlns:p14="http://schemas.microsoft.com/office/powerpoint/2010/main" val="2058917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34</a:t>
            </a:fld>
            <a:endParaRPr lang="en-GB"/>
          </a:p>
        </p:txBody>
      </p:sp>
    </p:spTree>
    <p:extLst>
      <p:ext uri="{BB962C8B-B14F-4D97-AF65-F5344CB8AC3E}">
        <p14:creationId xmlns:p14="http://schemas.microsoft.com/office/powerpoint/2010/main" val="220092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3</a:t>
            </a:fld>
            <a:endParaRPr lang="en-GB"/>
          </a:p>
        </p:txBody>
      </p:sp>
    </p:spTree>
    <p:extLst>
      <p:ext uri="{BB962C8B-B14F-4D97-AF65-F5344CB8AC3E}">
        <p14:creationId xmlns:p14="http://schemas.microsoft.com/office/powerpoint/2010/main" val="269496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4</a:t>
            </a:fld>
            <a:endParaRPr lang="en-GB"/>
          </a:p>
        </p:txBody>
      </p:sp>
    </p:spTree>
    <p:extLst>
      <p:ext uri="{BB962C8B-B14F-4D97-AF65-F5344CB8AC3E}">
        <p14:creationId xmlns:p14="http://schemas.microsoft.com/office/powerpoint/2010/main" val="226959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5</a:t>
            </a:fld>
            <a:endParaRPr lang="en-GB"/>
          </a:p>
        </p:txBody>
      </p:sp>
    </p:spTree>
    <p:extLst>
      <p:ext uri="{BB962C8B-B14F-4D97-AF65-F5344CB8AC3E}">
        <p14:creationId xmlns:p14="http://schemas.microsoft.com/office/powerpoint/2010/main" val="300222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6</a:t>
            </a:fld>
            <a:endParaRPr lang="en-GB"/>
          </a:p>
        </p:txBody>
      </p:sp>
    </p:spTree>
    <p:extLst>
      <p:ext uri="{BB962C8B-B14F-4D97-AF65-F5344CB8AC3E}">
        <p14:creationId xmlns:p14="http://schemas.microsoft.com/office/powerpoint/2010/main" val="108511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7</a:t>
            </a:fld>
            <a:endParaRPr lang="en-GB"/>
          </a:p>
        </p:txBody>
      </p:sp>
    </p:spTree>
    <p:extLst>
      <p:ext uri="{BB962C8B-B14F-4D97-AF65-F5344CB8AC3E}">
        <p14:creationId xmlns:p14="http://schemas.microsoft.com/office/powerpoint/2010/main" val="277519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8</a:t>
            </a:fld>
            <a:endParaRPr lang="en-GB"/>
          </a:p>
        </p:txBody>
      </p:sp>
    </p:spTree>
    <p:extLst>
      <p:ext uri="{BB962C8B-B14F-4D97-AF65-F5344CB8AC3E}">
        <p14:creationId xmlns:p14="http://schemas.microsoft.com/office/powerpoint/2010/main" val="33314983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20104100" cy="13390244"/>
          </a:xfrm>
          <a:custGeom>
            <a:avLst/>
            <a:gdLst/>
            <a:ahLst/>
            <a:cxnLst/>
            <a:rect l="l" t="t" r="r" b="b"/>
            <a:pathLst>
              <a:path w="20104100" h="13390244">
                <a:moveTo>
                  <a:pt x="20104098" y="13389643"/>
                </a:moveTo>
                <a:lnTo>
                  <a:pt x="0" y="13389643"/>
                </a:lnTo>
                <a:lnTo>
                  <a:pt x="0" y="0"/>
                </a:lnTo>
                <a:lnTo>
                  <a:pt x="20104098" y="0"/>
                </a:lnTo>
                <a:lnTo>
                  <a:pt x="20104098" y="13389643"/>
                </a:lnTo>
                <a:close/>
              </a:path>
            </a:pathLst>
          </a:custGeom>
          <a:solidFill>
            <a:srgbClr val="DFBF69"/>
          </a:solidFill>
        </p:spPr>
        <p:txBody>
          <a:bodyPr wrap="square" lIns="0" tIns="0" rIns="0" bIns="0" rtlCol="0"/>
          <a:lstStyle/>
          <a:p>
            <a:endParaRPr/>
          </a:p>
        </p:txBody>
      </p:sp>
      <p:sp>
        <p:nvSpPr>
          <p:cNvPr id="17" name="bg object 17"/>
          <p:cNvSpPr/>
          <p:nvPr/>
        </p:nvSpPr>
        <p:spPr>
          <a:xfrm>
            <a:off x="887869" y="424774"/>
            <a:ext cx="455930" cy="789940"/>
          </a:xfrm>
          <a:custGeom>
            <a:avLst/>
            <a:gdLst/>
            <a:ahLst/>
            <a:cxnLst/>
            <a:rect l="l" t="t" r="r" b="b"/>
            <a:pathLst>
              <a:path w="455930" h="789940">
                <a:moveTo>
                  <a:pt x="0" y="789345"/>
                </a:moveTo>
                <a:lnTo>
                  <a:pt x="0" y="324202"/>
                </a:lnTo>
                <a:lnTo>
                  <a:pt x="227842" y="0"/>
                </a:lnTo>
                <a:lnTo>
                  <a:pt x="455685" y="82291"/>
                </a:lnTo>
                <a:lnTo>
                  <a:pt x="455685" y="524575"/>
                </a:lnTo>
                <a:lnTo>
                  <a:pt x="0" y="789345"/>
                </a:lnTo>
                <a:close/>
              </a:path>
            </a:pathLst>
          </a:custGeom>
          <a:solidFill>
            <a:srgbClr val="944031"/>
          </a:solidFill>
        </p:spPr>
        <p:txBody>
          <a:bodyPr wrap="square" lIns="0" tIns="0" rIns="0" bIns="0" rtlCol="0"/>
          <a:lstStyle/>
          <a:p>
            <a:endParaRPr/>
          </a:p>
        </p:txBody>
      </p:sp>
      <p:sp>
        <p:nvSpPr>
          <p:cNvPr id="18" name="bg object 18"/>
          <p:cNvSpPr/>
          <p:nvPr/>
        </p:nvSpPr>
        <p:spPr>
          <a:xfrm>
            <a:off x="431984" y="414193"/>
            <a:ext cx="683895" cy="800100"/>
          </a:xfrm>
          <a:custGeom>
            <a:avLst/>
            <a:gdLst/>
            <a:ahLst/>
            <a:cxnLst/>
            <a:rect l="l" t="t" r="r" b="b"/>
            <a:pathLst>
              <a:path w="683894" h="800100">
                <a:moveTo>
                  <a:pt x="456143" y="799925"/>
                </a:moveTo>
                <a:lnTo>
                  <a:pt x="74156" y="580742"/>
                </a:lnTo>
                <a:lnTo>
                  <a:pt x="58266" y="567907"/>
                </a:lnTo>
                <a:lnTo>
                  <a:pt x="51644" y="553883"/>
                </a:lnTo>
                <a:lnTo>
                  <a:pt x="50473" y="538072"/>
                </a:lnTo>
                <a:lnTo>
                  <a:pt x="50931" y="519873"/>
                </a:lnTo>
                <a:lnTo>
                  <a:pt x="54560" y="504880"/>
                </a:lnTo>
                <a:lnTo>
                  <a:pt x="62544" y="499659"/>
                </a:lnTo>
                <a:lnTo>
                  <a:pt x="70527" y="499778"/>
                </a:lnTo>
                <a:lnTo>
                  <a:pt x="74156" y="500802"/>
                </a:lnTo>
                <a:lnTo>
                  <a:pt x="216465" y="580353"/>
                </a:lnTo>
                <a:lnTo>
                  <a:pt x="217417" y="580614"/>
                </a:lnTo>
                <a:lnTo>
                  <a:pt x="220631" y="580606"/>
                </a:lnTo>
                <a:lnTo>
                  <a:pt x="222274" y="579649"/>
                </a:lnTo>
                <a:lnTo>
                  <a:pt x="224149" y="576387"/>
                </a:lnTo>
                <a:lnTo>
                  <a:pt x="224336" y="574957"/>
                </a:lnTo>
                <a:lnTo>
                  <a:pt x="223523" y="571941"/>
                </a:lnTo>
                <a:lnTo>
                  <a:pt x="222645" y="570801"/>
                </a:lnTo>
                <a:lnTo>
                  <a:pt x="33544" y="461877"/>
                </a:lnTo>
                <a:lnTo>
                  <a:pt x="17654" y="448235"/>
                </a:lnTo>
                <a:lnTo>
                  <a:pt x="11032" y="433369"/>
                </a:lnTo>
                <a:lnTo>
                  <a:pt x="9861" y="416690"/>
                </a:lnTo>
                <a:lnTo>
                  <a:pt x="10319" y="397611"/>
                </a:lnTo>
                <a:lnTo>
                  <a:pt x="13948" y="381588"/>
                </a:lnTo>
                <a:lnTo>
                  <a:pt x="21931" y="376010"/>
                </a:lnTo>
                <a:lnTo>
                  <a:pt x="29915" y="376138"/>
                </a:lnTo>
                <a:lnTo>
                  <a:pt x="33544" y="377234"/>
                </a:lnTo>
                <a:lnTo>
                  <a:pt x="216076" y="483823"/>
                </a:lnTo>
                <a:lnTo>
                  <a:pt x="217027" y="484085"/>
                </a:lnTo>
                <a:lnTo>
                  <a:pt x="220957" y="484070"/>
                </a:lnTo>
                <a:lnTo>
                  <a:pt x="222787" y="482651"/>
                </a:lnTo>
                <a:lnTo>
                  <a:pt x="224294" y="476998"/>
                </a:lnTo>
                <a:lnTo>
                  <a:pt x="223415" y="474847"/>
                </a:lnTo>
                <a:lnTo>
                  <a:pt x="23683" y="359731"/>
                </a:lnTo>
                <a:lnTo>
                  <a:pt x="7793" y="346071"/>
                </a:lnTo>
                <a:lnTo>
                  <a:pt x="1171" y="331174"/>
                </a:lnTo>
                <a:lnTo>
                  <a:pt x="0" y="314489"/>
                </a:lnTo>
                <a:lnTo>
                  <a:pt x="458" y="295465"/>
                </a:lnTo>
                <a:lnTo>
                  <a:pt x="4087" y="279744"/>
                </a:lnTo>
                <a:lnTo>
                  <a:pt x="12070" y="274321"/>
                </a:lnTo>
                <a:lnTo>
                  <a:pt x="20054" y="274507"/>
                </a:lnTo>
                <a:lnTo>
                  <a:pt x="23683" y="275611"/>
                </a:lnTo>
                <a:lnTo>
                  <a:pt x="215585" y="386900"/>
                </a:lnTo>
                <a:lnTo>
                  <a:pt x="216276" y="387468"/>
                </a:lnTo>
                <a:lnTo>
                  <a:pt x="217920" y="388076"/>
                </a:lnTo>
                <a:lnTo>
                  <a:pt x="220827" y="388064"/>
                </a:lnTo>
                <a:lnTo>
                  <a:pt x="222658" y="386644"/>
                </a:lnTo>
                <a:lnTo>
                  <a:pt x="224164" y="380991"/>
                </a:lnTo>
                <a:lnTo>
                  <a:pt x="223286" y="378840"/>
                </a:lnTo>
                <a:lnTo>
                  <a:pt x="189764" y="359470"/>
                </a:lnTo>
                <a:lnTo>
                  <a:pt x="42367" y="275480"/>
                </a:lnTo>
                <a:lnTo>
                  <a:pt x="26477" y="261838"/>
                </a:lnTo>
                <a:lnTo>
                  <a:pt x="19855" y="246972"/>
                </a:lnTo>
                <a:lnTo>
                  <a:pt x="18684" y="230293"/>
                </a:lnTo>
                <a:lnTo>
                  <a:pt x="19142" y="211214"/>
                </a:lnTo>
                <a:lnTo>
                  <a:pt x="22771" y="195266"/>
                </a:lnTo>
                <a:lnTo>
                  <a:pt x="30755" y="189727"/>
                </a:lnTo>
                <a:lnTo>
                  <a:pt x="38738" y="189870"/>
                </a:lnTo>
                <a:lnTo>
                  <a:pt x="42367" y="190968"/>
                </a:lnTo>
                <a:lnTo>
                  <a:pt x="189635" y="275349"/>
                </a:lnTo>
                <a:lnTo>
                  <a:pt x="214547" y="290763"/>
                </a:lnTo>
                <a:lnTo>
                  <a:pt x="216384" y="291530"/>
                </a:lnTo>
                <a:lnTo>
                  <a:pt x="219593" y="291541"/>
                </a:lnTo>
                <a:lnTo>
                  <a:pt x="221236" y="290583"/>
                </a:lnTo>
                <a:lnTo>
                  <a:pt x="223111" y="287321"/>
                </a:lnTo>
                <a:lnTo>
                  <a:pt x="223297" y="285892"/>
                </a:lnTo>
                <a:lnTo>
                  <a:pt x="222485" y="282875"/>
                </a:lnTo>
                <a:lnTo>
                  <a:pt x="221607" y="281736"/>
                </a:lnTo>
                <a:lnTo>
                  <a:pt x="155380" y="242955"/>
                </a:lnTo>
                <a:lnTo>
                  <a:pt x="139490" y="229654"/>
                </a:lnTo>
                <a:lnTo>
                  <a:pt x="132869" y="215117"/>
                </a:lnTo>
                <a:lnTo>
                  <a:pt x="131697" y="198889"/>
                </a:lnTo>
                <a:lnTo>
                  <a:pt x="132155" y="180518"/>
                </a:lnTo>
                <a:lnTo>
                  <a:pt x="135784" y="164983"/>
                </a:lnTo>
                <a:lnTo>
                  <a:pt x="143768" y="159586"/>
                </a:lnTo>
                <a:lnTo>
                  <a:pt x="151751" y="159725"/>
                </a:lnTo>
                <a:lnTo>
                  <a:pt x="155380" y="160794"/>
                </a:lnTo>
                <a:lnTo>
                  <a:pt x="426301" y="317540"/>
                </a:lnTo>
                <a:lnTo>
                  <a:pt x="649342" y="0"/>
                </a:lnTo>
                <a:lnTo>
                  <a:pt x="683727" y="10580"/>
                </a:lnTo>
                <a:lnTo>
                  <a:pt x="456143" y="334652"/>
                </a:lnTo>
                <a:lnTo>
                  <a:pt x="456143" y="799925"/>
                </a:lnTo>
                <a:close/>
              </a:path>
            </a:pathLst>
          </a:custGeom>
          <a:solidFill>
            <a:srgbClr val="7E1316"/>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497569" y="758512"/>
            <a:ext cx="130918" cy="177122"/>
          </a:xfrm>
          <a:prstGeom prst="rect">
            <a:avLst/>
          </a:prstGeom>
        </p:spPr>
      </p:pic>
      <p:pic>
        <p:nvPicPr>
          <p:cNvPr id="20" name="bg object 20"/>
          <p:cNvPicPr/>
          <p:nvPr/>
        </p:nvPicPr>
        <p:blipFill>
          <a:blip r:embed="rId3" cstate="print"/>
          <a:stretch>
            <a:fillRect/>
          </a:stretch>
        </p:blipFill>
        <p:spPr>
          <a:xfrm>
            <a:off x="1663001" y="753809"/>
            <a:ext cx="106525" cy="178690"/>
          </a:xfrm>
          <a:prstGeom prst="rect">
            <a:avLst/>
          </a:prstGeom>
        </p:spPr>
      </p:pic>
      <p:pic>
        <p:nvPicPr>
          <p:cNvPr id="21" name="bg object 21"/>
          <p:cNvPicPr/>
          <p:nvPr/>
        </p:nvPicPr>
        <p:blipFill>
          <a:blip r:embed="rId4" cstate="print"/>
          <a:stretch>
            <a:fillRect/>
          </a:stretch>
        </p:blipFill>
        <p:spPr>
          <a:xfrm>
            <a:off x="1802184" y="800635"/>
            <a:ext cx="115749" cy="134962"/>
          </a:xfrm>
          <a:prstGeom prst="rect">
            <a:avLst/>
          </a:prstGeom>
        </p:spPr>
      </p:pic>
      <p:sp>
        <p:nvSpPr>
          <p:cNvPr id="22" name="bg object 22"/>
          <p:cNvSpPr/>
          <p:nvPr/>
        </p:nvSpPr>
        <p:spPr>
          <a:xfrm>
            <a:off x="1950270" y="753809"/>
            <a:ext cx="21590" cy="179070"/>
          </a:xfrm>
          <a:custGeom>
            <a:avLst/>
            <a:gdLst/>
            <a:ahLst/>
            <a:cxnLst/>
            <a:rect l="l" t="t" r="r" b="b"/>
            <a:pathLst>
              <a:path w="21589" h="179069">
                <a:moveTo>
                  <a:pt x="21408" y="178690"/>
                </a:moveTo>
                <a:lnTo>
                  <a:pt x="0" y="178690"/>
                </a:lnTo>
                <a:lnTo>
                  <a:pt x="0" y="0"/>
                </a:lnTo>
                <a:lnTo>
                  <a:pt x="21408" y="0"/>
                </a:lnTo>
                <a:lnTo>
                  <a:pt x="21408" y="178690"/>
                </a:lnTo>
                <a:close/>
              </a:path>
            </a:pathLst>
          </a:custGeom>
          <a:solidFill>
            <a:srgbClr val="7E1316"/>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1999965" y="767394"/>
            <a:ext cx="213297" cy="168211"/>
          </a:xfrm>
          <a:prstGeom prst="rect">
            <a:avLst/>
          </a:prstGeom>
        </p:spPr>
      </p:pic>
      <p:pic>
        <p:nvPicPr>
          <p:cNvPr id="24" name="bg object 24"/>
          <p:cNvPicPr/>
          <p:nvPr/>
        </p:nvPicPr>
        <p:blipFill>
          <a:blip r:embed="rId6" cstate="print"/>
          <a:stretch>
            <a:fillRect/>
          </a:stretch>
        </p:blipFill>
        <p:spPr>
          <a:xfrm>
            <a:off x="2245194" y="758381"/>
            <a:ext cx="233032" cy="177296"/>
          </a:xfrm>
          <a:prstGeom prst="rect">
            <a:avLst/>
          </a:prstGeom>
        </p:spPr>
      </p:pic>
      <p:pic>
        <p:nvPicPr>
          <p:cNvPr id="25" name="bg object 25"/>
          <p:cNvPicPr/>
          <p:nvPr/>
        </p:nvPicPr>
        <p:blipFill>
          <a:blip r:embed="rId7" cstate="print"/>
          <a:stretch>
            <a:fillRect/>
          </a:stretch>
        </p:blipFill>
        <p:spPr>
          <a:xfrm>
            <a:off x="1493806" y="1004864"/>
            <a:ext cx="132216" cy="157982"/>
          </a:xfrm>
          <a:prstGeom prst="rect">
            <a:avLst/>
          </a:prstGeom>
        </p:spPr>
      </p:pic>
      <p:pic>
        <p:nvPicPr>
          <p:cNvPr id="26" name="bg object 26"/>
          <p:cNvPicPr/>
          <p:nvPr/>
        </p:nvPicPr>
        <p:blipFill>
          <a:blip r:embed="rId8" cstate="print"/>
          <a:stretch>
            <a:fillRect/>
          </a:stretch>
        </p:blipFill>
        <p:spPr>
          <a:xfrm>
            <a:off x="1645102" y="1042873"/>
            <a:ext cx="109679" cy="120285"/>
          </a:xfrm>
          <a:prstGeom prst="rect">
            <a:avLst/>
          </a:prstGeom>
        </p:spPr>
      </p:pic>
      <p:pic>
        <p:nvPicPr>
          <p:cNvPr id="27" name="bg object 27"/>
          <p:cNvPicPr/>
          <p:nvPr/>
        </p:nvPicPr>
        <p:blipFill>
          <a:blip r:embed="rId9" cstate="print"/>
          <a:stretch>
            <a:fillRect/>
          </a:stretch>
        </p:blipFill>
        <p:spPr>
          <a:xfrm>
            <a:off x="1776801" y="1042873"/>
            <a:ext cx="109789" cy="120285"/>
          </a:xfrm>
          <a:prstGeom prst="rect">
            <a:avLst/>
          </a:prstGeom>
        </p:spPr>
      </p:pic>
      <p:pic>
        <p:nvPicPr>
          <p:cNvPr id="28" name="bg object 28"/>
          <p:cNvPicPr/>
          <p:nvPr/>
        </p:nvPicPr>
        <p:blipFill>
          <a:blip r:embed="rId10" cstate="print"/>
          <a:stretch>
            <a:fillRect/>
          </a:stretch>
        </p:blipFill>
        <p:spPr>
          <a:xfrm>
            <a:off x="1916924" y="1001206"/>
            <a:ext cx="188657" cy="162219"/>
          </a:xfrm>
          <a:prstGeom prst="rect">
            <a:avLst/>
          </a:prstGeom>
        </p:spPr>
      </p:pic>
      <p:pic>
        <p:nvPicPr>
          <p:cNvPr id="29" name="bg object 29"/>
          <p:cNvPicPr/>
          <p:nvPr/>
        </p:nvPicPr>
        <p:blipFill>
          <a:blip r:embed="rId11" cstate="print"/>
          <a:stretch>
            <a:fillRect/>
          </a:stretch>
        </p:blipFill>
        <p:spPr>
          <a:xfrm>
            <a:off x="2143729" y="753809"/>
            <a:ext cx="1563369" cy="449642"/>
          </a:xfrm>
          <a:prstGeom prst="rect">
            <a:avLst/>
          </a:prstGeom>
        </p:spPr>
      </p:pic>
      <p:sp>
        <p:nvSpPr>
          <p:cNvPr id="30" name="bg object 30"/>
          <p:cNvSpPr/>
          <p:nvPr/>
        </p:nvSpPr>
        <p:spPr>
          <a:xfrm>
            <a:off x="3744455" y="1007094"/>
            <a:ext cx="22860" cy="153035"/>
          </a:xfrm>
          <a:custGeom>
            <a:avLst/>
            <a:gdLst/>
            <a:ahLst/>
            <a:cxnLst/>
            <a:rect l="l" t="t" r="r" b="b"/>
            <a:pathLst>
              <a:path w="22860" h="153034">
                <a:moveTo>
                  <a:pt x="21158" y="38925"/>
                </a:moveTo>
                <a:lnTo>
                  <a:pt x="1308" y="38925"/>
                </a:lnTo>
                <a:lnTo>
                  <a:pt x="1308" y="152958"/>
                </a:lnTo>
                <a:lnTo>
                  <a:pt x="21158" y="152958"/>
                </a:lnTo>
                <a:lnTo>
                  <a:pt x="21158" y="38925"/>
                </a:lnTo>
                <a:close/>
              </a:path>
              <a:path w="22860" h="153034">
                <a:moveTo>
                  <a:pt x="22453" y="0"/>
                </a:moveTo>
                <a:lnTo>
                  <a:pt x="0" y="0"/>
                </a:lnTo>
                <a:lnTo>
                  <a:pt x="0" y="19850"/>
                </a:lnTo>
                <a:lnTo>
                  <a:pt x="22453" y="19850"/>
                </a:lnTo>
                <a:lnTo>
                  <a:pt x="22453" y="0"/>
                </a:lnTo>
                <a:close/>
              </a:path>
            </a:pathLst>
          </a:custGeom>
          <a:solidFill>
            <a:srgbClr val="58585B"/>
          </a:solidFill>
        </p:spPr>
        <p:txBody>
          <a:bodyPr wrap="square" lIns="0" tIns="0" rIns="0" bIns="0" rtlCol="0"/>
          <a:lstStyle/>
          <a:p>
            <a:endParaRPr/>
          </a:p>
        </p:txBody>
      </p:sp>
      <p:pic>
        <p:nvPicPr>
          <p:cNvPr id="31" name="bg object 31"/>
          <p:cNvPicPr/>
          <p:nvPr/>
        </p:nvPicPr>
        <p:blipFill>
          <a:blip r:embed="rId12" cstate="print"/>
          <a:stretch>
            <a:fillRect/>
          </a:stretch>
        </p:blipFill>
        <p:spPr>
          <a:xfrm>
            <a:off x="3792474" y="1013354"/>
            <a:ext cx="189881" cy="149903"/>
          </a:xfrm>
          <a:prstGeom prst="rect">
            <a:avLst/>
          </a:prstGeom>
        </p:spPr>
      </p:pic>
      <p:pic>
        <p:nvPicPr>
          <p:cNvPr id="32" name="bg object 32"/>
          <p:cNvPicPr/>
          <p:nvPr/>
        </p:nvPicPr>
        <p:blipFill>
          <a:blip r:embed="rId13" cstate="print"/>
          <a:stretch>
            <a:fillRect/>
          </a:stretch>
        </p:blipFill>
        <p:spPr>
          <a:xfrm>
            <a:off x="4021096" y="1007084"/>
            <a:ext cx="113921" cy="153349"/>
          </a:xfrm>
          <a:prstGeom prst="rect">
            <a:avLst/>
          </a:prstGeom>
        </p:spPr>
      </p:pic>
      <p:pic>
        <p:nvPicPr>
          <p:cNvPr id="33" name="bg object 33"/>
          <p:cNvPicPr/>
          <p:nvPr/>
        </p:nvPicPr>
        <p:blipFill>
          <a:blip r:embed="rId14" cstate="print"/>
          <a:stretch>
            <a:fillRect/>
          </a:stretch>
        </p:blipFill>
        <p:spPr>
          <a:xfrm>
            <a:off x="4164277" y="1043146"/>
            <a:ext cx="100880" cy="120103"/>
          </a:xfrm>
          <a:prstGeom prst="rect">
            <a:avLst/>
          </a:prstGeom>
        </p:spPr>
      </p:pic>
      <p:pic>
        <p:nvPicPr>
          <p:cNvPr id="34" name="bg object 34"/>
          <p:cNvPicPr/>
          <p:nvPr/>
        </p:nvPicPr>
        <p:blipFill>
          <a:blip r:embed="rId15" cstate="print"/>
          <a:stretch>
            <a:fillRect/>
          </a:stretch>
        </p:blipFill>
        <p:spPr>
          <a:xfrm>
            <a:off x="4303564" y="1042920"/>
            <a:ext cx="99000" cy="117122"/>
          </a:xfrm>
          <a:prstGeom prst="rect">
            <a:avLst/>
          </a:prstGeom>
        </p:spPr>
      </p:pic>
      <p:pic>
        <p:nvPicPr>
          <p:cNvPr id="35" name="bg object 35"/>
          <p:cNvPicPr/>
          <p:nvPr/>
        </p:nvPicPr>
        <p:blipFill>
          <a:blip r:embed="rId16" cstate="print"/>
          <a:stretch>
            <a:fillRect/>
          </a:stretch>
        </p:blipFill>
        <p:spPr>
          <a:xfrm>
            <a:off x="4511815" y="1005909"/>
            <a:ext cx="121706" cy="156773"/>
          </a:xfrm>
          <a:prstGeom prst="rect">
            <a:avLst/>
          </a:prstGeom>
        </p:spPr>
      </p:pic>
      <p:pic>
        <p:nvPicPr>
          <p:cNvPr id="36" name="bg object 36"/>
          <p:cNvPicPr/>
          <p:nvPr/>
        </p:nvPicPr>
        <p:blipFill>
          <a:blip r:embed="rId17" cstate="print"/>
          <a:stretch>
            <a:fillRect/>
          </a:stretch>
        </p:blipFill>
        <p:spPr>
          <a:xfrm>
            <a:off x="4793928" y="1043063"/>
            <a:ext cx="108466" cy="120773"/>
          </a:xfrm>
          <a:prstGeom prst="rect">
            <a:avLst/>
          </a:prstGeom>
        </p:spPr>
      </p:pic>
      <p:pic>
        <p:nvPicPr>
          <p:cNvPr id="37" name="bg object 37"/>
          <p:cNvPicPr/>
          <p:nvPr/>
        </p:nvPicPr>
        <p:blipFill>
          <a:blip r:embed="rId18" cstate="print"/>
          <a:stretch>
            <a:fillRect/>
          </a:stretch>
        </p:blipFill>
        <p:spPr>
          <a:xfrm>
            <a:off x="4665569" y="1001206"/>
            <a:ext cx="99000" cy="158835"/>
          </a:xfrm>
          <a:prstGeom prst="rect">
            <a:avLst/>
          </a:prstGeom>
        </p:spPr>
      </p:pic>
      <p:sp>
        <p:nvSpPr>
          <p:cNvPr id="38" name="bg object 38"/>
          <p:cNvSpPr/>
          <p:nvPr/>
        </p:nvSpPr>
        <p:spPr>
          <a:xfrm>
            <a:off x="4932467" y="1001206"/>
            <a:ext cx="20320" cy="159385"/>
          </a:xfrm>
          <a:custGeom>
            <a:avLst/>
            <a:gdLst/>
            <a:ahLst/>
            <a:cxnLst/>
            <a:rect l="l" t="t" r="r" b="b"/>
            <a:pathLst>
              <a:path w="20320" h="159384">
                <a:moveTo>
                  <a:pt x="19981" y="158835"/>
                </a:moveTo>
                <a:lnTo>
                  <a:pt x="0" y="158835"/>
                </a:lnTo>
                <a:lnTo>
                  <a:pt x="0" y="0"/>
                </a:lnTo>
                <a:lnTo>
                  <a:pt x="19981" y="0"/>
                </a:lnTo>
                <a:lnTo>
                  <a:pt x="19981" y="158835"/>
                </a:lnTo>
                <a:close/>
              </a:path>
            </a:pathLst>
          </a:custGeom>
          <a:solidFill>
            <a:srgbClr val="58585B"/>
          </a:solidFill>
        </p:spPr>
        <p:txBody>
          <a:bodyPr wrap="square" lIns="0" tIns="0" rIns="0" bIns="0" rtlCol="0"/>
          <a:lstStyle/>
          <a:p>
            <a:endParaRPr/>
          </a:p>
        </p:txBody>
      </p:sp>
      <p:pic>
        <p:nvPicPr>
          <p:cNvPr id="39" name="bg object 39"/>
          <p:cNvPicPr/>
          <p:nvPr/>
        </p:nvPicPr>
        <p:blipFill>
          <a:blip r:embed="rId19" cstate="print"/>
          <a:stretch>
            <a:fillRect/>
          </a:stretch>
        </p:blipFill>
        <p:spPr>
          <a:xfrm>
            <a:off x="4979307" y="1013354"/>
            <a:ext cx="197221" cy="150443"/>
          </a:xfrm>
          <a:prstGeom prst="rect">
            <a:avLst/>
          </a:prstGeom>
        </p:spPr>
      </p:pic>
      <p:pic>
        <p:nvPicPr>
          <p:cNvPr id="40" name="bg object 40"/>
          <p:cNvPicPr/>
          <p:nvPr/>
        </p:nvPicPr>
        <p:blipFill>
          <a:blip r:embed="rId20" cstate="print"/>
          <a:stretch>
            <a:fillRect/>
          </a:stretch>
        </p:blipFill>
        <p:spPr>
          <a:xfrm>
            <a:off x="5206890" y="1045356"/>
            <a:ext cx="73828" cy="115077"/>
          </a:xfrm>
          <a:prstGeom prst="rect">
            <a:avLst/>
          </a:prstGeom>
        </p:spPr>
      </p:pic>
      <p:pic>
        <p:nvPicPr>
          <p:cNvPr id="41" name="bg object 41"/>
          <p:cNvPicPr/>
          <p:nvPr/>
        </p:nvPicPr>
        <p:blipFill>
          <a:blip r:embed="rId21" cstate="print"/>
          <a:stretch>
            <a:fillRect/>
          </a:stretch>
        </p:blipFill>
        <p:spPr>
          <a:xfrm>
            <a:off x="1486150" y="446326"/>
            <a:ext cx="193329" cy="236186"/>
          </a:xfrm>
          <a:prstGeom prst="rect">
            <a:avLst/>
          </a:prstGeom>
        </p:spPr>
      </p:pic>
      <p:sp>
        <p:nvSpPr>
          <p:cNvPr id="42" name="bg object 42"/>
          <p:cNvSpPr/>
          <p:nvPr/>
        </p:nvSpPr>
        <p:spPr>
          <a:xfrm>
            <a:off x="1709322" y="440056"/>
            <a:ext cx="167640" cy="287655"/>
          </a:xfrm>
          <a:custGeom>
            <a:avLst/>
            <a:gdLst/>
            <a:ahLst/>
            <a:cxnLst/>
            <a:rect l="l" t="t" r="r" b="b"/>
            <a:pathLst>
              <a:path w="167639" h="287655">
                <a:moveTo>
                  <a:pt x="46580" y="287367"/>
                </a:moveTo>
                <a:lnTo>
                  <a:pt x="0" y="287367"/>
                </a:lnTo>
                <a:lnTo>
                  <a:pt x="120019" y="0"/>
                </a:lnTo>
                <a:lnTo>
                  <a:pt x="167249" y="0"/>
                </a:lnTo>
                <a:lnTo>
                  <a:pt x="46580" y="287367"/>
                </a:lnTo>
                <a:close/>
              </a:path>
            </a:pathLst>
          </a:custGeom>
          <a:solidFill>
            <a:srgbClr val="7E1316"/>
          </a:solidFill>
        </p:spPr>
        <p:txBody>
          <a:bodyPr wrap="square" lIns="0" tIns="0" rIns="0" bIns="0" rtlCol="0"/>
          <a:lstStyle/>
          <a:p>
            <a:endParaRPr/>
          </a:p>
        </p:txBody>
      </p:sp>
      <p:pic>
        <p:nvPicPr>
          <p:cNvPr id="43" name="bg object 43"/>
          <p:cNvPicPr/>
          <p:nvPr/>
        </p:nvPicPr>
        <p:blipFill>
          <a:blip r:embed="rId22" cstate="print"/>
          <a:stretch>
            <a:fillRect/>
          </a:stretch>
        </p:blipFill>
        <p:spPr>
          <a:xfrm>
            <a:off x="1933792" y="450245"/>
            <a:ext cx="205914" cy="227934"/>
          </a:xfrm>
          <a:prstGeom prst="rect">
            <a:avLst/>
          </a:prstGeom>
        </p:spPr>
      </p:pic>
      <p:sp>
        <p:nvSpPr>
          <p:cNvPr id="44" name="bg object 44"/>
          <p:cNvSpPr/>
          <p:nvPr/>
        </p:nvSpPr>
        <p:spPr>
          <a:xfrm>
            <a:off x="2198344" y="450313"/>
            <a:ext cx="324485" cy="228600"/>
          </a:xfrm>
          <a:custGeom>
            <a:avLst/>
            <a:gdLst/>
            <a:ahLst/>
            <a:cxnLst/>
            <a:rect l="l" t="t" r="r" b="b"/>
            <a:pathLst>
              <a:path w="324485" h="228600">
                <a:moveTo>
                  <a:pt x="161937" y="0"/>
                </a:moveTo>
                <a:lnTo>
                  <a:pt x="0" y="0"/>
                </a:lnTo>
                <a:lnTo>
                  <a:pt x="0" y="44602"/>
                </a:lnTo>
                <a:lnTo>
                  <a:pt x="0" y="86652"/>
                </a:lnTo>
                <a:lnTo>
                  <a:pt x="0" y="129971"/>
                </a:lnTo>
                <a:lnTo>
                  <a:pt x="0" y="228092"/>
                </a:lnTo>
                <a:lnTo>
                  <a:pt x="58127" y="228092"/>
                </a:lnTo>
                <a:lnTo>
                  <a:pt x="58127" y="129971"/>
                </a:lnTo>
                <a:lnTo>
                  <a:pt x="154660" y="129971"/>
                </a:lnTo>
                <a:lnTo>
                  <a:pt x="154660" y="86652"/>
                </a:lnTo>
                <a:lnTo>
                  <a:pt x="58127" y="86652"/>
                </a:lnTo>
                <a:lnTo>
                  <a:pt x="58127" y="44602"/>
                </a:lnTo>
                <a:lnTo>
                  <a:pt x="161937" y="44602"/>
                </a:lnTo>
                <a:lnTo>
                  <a:pt x="161937" y="0"/>
                </a:lnTo>
                <a:close/>
              </a:path>
              <a:path w="324485" h="228600">
                <a:moveTo>
                  <a:pt x="324383" y="0"/>
                </a:moveTo>
                <a:lnTo>
                  <a:pt x="191770" y="0"/>
                </a:lnTo>
                <a:lnTo>
                  <a:pt x="191770" y="40779"/>
                </a:lnTo>
                <a:lnTo>
                  <a:pt x="228879" y="40779"/>
                </a:lnTo>
                <a:lnTo>
                  <a:pt x="228879" y="187312"/>
                </a:lnTo>
                <a:lnTo>
                  <a:pt x="191770" y="187312"/>
                </a:lnTo>
                <a:lnTo>
                  <a:pt x="191770" y="228092"/>
                </a:lnTo>
                <a:lnTo>
                  <a:pt x="324383" y="228092"/>
                </a:lnTo>
                <a:lnTo>
                  <a:pt x="324383" y="187312"/>
                </a:lnTo>
                <a:lnTo>
                  <a:pt x="287274" y="187312"/>
                </a:lnTo>
                <a:lnTo>
                  <a:pt x="287274" y="40779"/>
                </a:lnTo>
                <a:lnTo>
                  <a:pt x="324383" y="40779"/>
                </a:lnTo>
                <a:lnTo>
                  <a:pt x="324383" y="0"/>
                </a:lnTo>
                <a:close/>
              </a:path>
            </a:pathLst>
          </a:custGeom>
          <a:solidFill>
            <a:srgbClr val="7E1316"/>
          </a:solidFill>
        </p:spPr>
        <p:txBody>
          <a:bodyPr wrap="square" lIns="0" tIns="0" rIns="0" bIns="0" rtlCol="0"/>
          <a:lstStyle/>
          <a:p>
            <a:endParaRPr/>
          </a:p>
        </p:txBody>
      </p:sp>
      <p:pic>
        <p:nvPicPr>
          <p:cNvPr id="45" name="bg object 45"/>
          <p:cNvPicPr/>
          <p:nvPr/>
        </p:nvPicPr>
        <p:blipFill>
          <a:blip r:embed="rId23" cstate="print"/>
          <a:stretch>
            <a:fillRect/>
          </a:stretch>
        </p:blipFill>
        <p:spPr>
          <a:xfrm>
            <a:off x="2663252" y="445804"/>
            <a:ext cx="195923" cy="236879"/>
          </a:xfrm>
          <a:prstGeom prst="rect">
            <a:avLst/>
          </a:prstGeom>
        </p:spPr>
      </p:pic>
      <p:sp>
        <p:nvSpPr>
          <p:cNvPr id="46" name="bg object 46"/>
          <p:cNvSpPr/>
          <p:nvPr/>
        </p:nvSpPr>
        <p:spPr>
          <a:xfrm>
            <a:off x="2899139" y="440056"/>
            <a:ext cx="55244" cy="238125"/>
          </a:xfrm>
          <a:custGeom>
            <a:avLst/>
            <a:gdLst/>
            <a:ahLst/>
            <a:cxnLst/>
            <a:rect l="l" t="t" r="r" b="b"/>
            <a:pathLst>
              <a:path w="55244" h="238125">
                <a:moveTo>
                  <a:pt x="54884" y="238122"/>
                </a:moveTo>
                <a:lnTo>
                  <a:pt x="0" y="238122"/>
                </a:lnTo>
                <a:lnTo>
                  <a:pt x="0" y="0"/>
                </a:lnTo>
                <a:lnTo>
                  <a:pt x="54884" y="0"/>
                </a:lnTo>
                <a:lnTo>
                  <a:pt x="54884" y="238122"/>
                </a:lnTo>
                <a:close/>
              </a:path>
            </a:pathLst>
          </a:custGeom>
          <a:solidFill>
            <a:srgbClr val="7E1316"/>
          </a:solidFill>
        </p:spPr>
        <p:txBody>
          <a:bodyPr wrap="square" lIns="0" tIns="0" rIns="0" bIns="0" rtlCol="0"/>
          <a:lstStyle/>
          <a:p>
            <a:endParaRPr/>
          </a:p>
        </p:txBody>
      </p:sp>
      <p:pic>
        <p:nvPicPr>
          <p:cNvPr id="47" name="bg object 47"/>
          <p:cNvPicPr/>
          <p:nvPr/>
        </p:nvPicPr>
        <p:blipFill>
          <a:blip r:embed="rId24" cstate="print"/>
          <a:stretch>
            <a:fillRect/>
          </a:stretch>
        </p:blipFill>
        <p:spPr>
          <a:xfrm>
            <a:off x="3003955" y="506282"/>
            <a:ext cx="171683" cy="177115"/>
          </a:xfrm>
          <a:prstGeom prst="rect">
            <a:avLst/>
          </a:prstGeom>
        </p:spPr>
      </p:pic>
      <p:pic>
        <p:nvPicPr>
          <p:cNvPr id="48" name="bg object 48"/>
          <p:cNvPicPr/>
          <p:nvPr/>
        </p:nvPicPr>
        <p:blipFill>
          <a:blip r:embed="rId25" cstate="print"/>
          <a:stretch>
            <a:fillRect/>
          </a:stretch>
        </p:blipFill>
        <p:spPr>
          <a:xfrm>
            <a:off x="3216640" y="457168"/>
            <a:ext cx="304655" cy="225713"/>
          </a:xfrm>
          <a:prstGeom prst="rect">
            <a:avLst/>
          </a:prstGeom>
        </p:spPr>
      </p:pic>
      <p:pic>
        <p:nvPicPr>
          <p:cNvPr id="49" name="bg object 49"/>
          <p:cNvPicPr/>
          <p:nvPr/>
        </p:nvPicPr>
        <p:blipFill>
          <a:blip r:embed="rId26" cstate="print"/>
          <a:stretch>
            <a:fillRect/>
          </a:stretch>
        </p:blipFill>
        <p:spPr>
          <a:xfrm>
            <a:off x="3541001" y="500701"/>
            <a:ext cx="181705" cy="182831"/>
          </a:xfrm>
          <a:prstGeom prst="rect">
            <a:avLst/>
          </a:prstGeom>
        </p:spPr>
      </p:pic>
      <p:pic>
        <p:nvPicPr>
          <p:cNvPr id="50" name="bg object 50"/>
          <p:cNvPicPr/>
          <p:nvPr/>
        </p:nvPicPr>
        <p:blipFill>
          <a:blip r:embed="rId27" cstate="print"/>
          <a:stretch>
            <a:fillRect/>
          </a:stretch>
        </p:blipFill>
        <p:spPr>
          <a:xfrm>
            <a:off x="3760815" y="505628"/>
            <a:ext cx="123653" cy="173204"/>
          </a:xfrm>
          <a:prstGeom prst="rect">
            <a:avLst/>
          </a:prstGeom>
        </p:spPr>
      </p:pic>
      <p:pic>
        <p:nvPicPr>
          <p:cNvPr id="51" name="bg object 51"/>
          <p:cNvPicPr/>
          <p:nvPr/>
        </p:nvPicPr>
        <p:blipFill>
          <a:blip r:embed="rId28" cstate="print"/>
          <a:stretch>
            <a:fillRect/>
          </a:stretch>
        </p:blipFill>
        <p:spPr>
          <a:xfrm>
            <a:off x="4012922" y="446196"/>
            <a:ext cx="193328" cy="236311"/>
          </a:xfrm>
          <a:prstGeom prst="rect">
            <a:avLst/>
          </a:prstGeom>
        </p:spPr>
      </p:pic>
      <p:pic>
        <p:nvPicPr>
          <p:cNvPr id="52" name="bg object 52"/>
          <p:cNvPicPr/>
          <p:nvPr/>
        </p:nvPicPr>
        <p:blipFill>
          <a:blip r:embed="rId29" cstate="print"/>
          <a:stretch>
            <a:fillRect/>
          </a:stretch>
        </p:blipFill>
        <p:spPr>
          <a:xfrm>
            <a:off x="4241534" y="506282"/>
            <a:ext cx="171799" cy="177115"/>
          </a:xfrm>
          <a:prstGeom prst="rect">
            <a:avLst/>
          </a:prstGeom>
        </p:spPr>
      </p:pic>
      <p:pic>
        <p:nvPicPr>
          <p:cNvPr id="53" name="bg object 53"/>
          <p:cNvPicPr/>
          <p:nvPr/>
        </p:nvPicPr>
        <p:blipFill>
          <a:blip r:embed="rId30" cstate="print"/>
          <a:stretch>
            <a:fillRect/>
          </a:stretch>
        </p:blipFill>
        <p:spPr>
          <a:xfrm>
            <a:off x="4453062" y="440056"/>
            <a:ext cx="177863" cy="242825"/>
          </a:xfrm>
          <a:prstGeom prst="rect">
            <a:avLst/>
          </a:prstGeom>
        </p:spPr>
      </p:pic>
      <p:pic>
        <p:nvPicPr>
          <p:cNvPr id="54" name="bg object 54"/>
          <p:cNvPicPr/>
          <p:nvPr/>
        </p:nvPicPr>
        <p:blipFill>
          <a:blip r:embed="rId31" cstate="print"/>
          <a:stretch>
            <a:fillRect/>
          </a:stretch>
        </p:blipFill>
        <p:spPr>
          <a:xfrm>
            <a:off x="4670101" y="501318"/>
            <a:ext cx="170347" cy="181652"/>
          </a:xfrm>
          <a:prstGeom prst="rect">
            <a:avLst/>
          </a:prstGeom>
        </p:spPr>
      </p:pic>
      <p:pic>
        <p:nvPicPr>
          <p:cNvPr id="55" name="bg object 55"/>
          <p:cNvPicPr/>
          <p:nvPr/>
        </p:nvPicPr>
        <p:blipFill>
          <a:blip r:embed="rId32" cstate="print"/>
          <a:stretch>
            <a:fillRect/>
          </a:stretch>
        </p:blipFill>
        <p:spPr>
          <a:xfrm>
            <a:off x="4890428" y="501109"/>
            <a:ext cx="171920" cy="177069"/>
          </a:xfrm>
          <a:prstGeom prst="rect">
            <a:avLst/>
          </a:prstGeom>
        </p:spPr>
      </p:pic>
      <p:sp>
        <p:nvSpPr>
          <p:cNvPr id="2" name="Holder 2"/>
          <p:cNvSpPr>
            <a:spLocks noGrp="1"/>
          </p:cNvSpPr>
          <p:nvPr>
            <p:ph type="ctrTitle"/>
          </p:nvPr>
        </p:nvSpPr>
        <p:spPr>
          <a:xfrm>
            <a:off x="3228939" y="5806494"/>
            <a:ext cx="13646220" cy="930275"/>
          </a:xfrm>
          <a:prstGeom prst="rect">
            <a:avLst/>
          </a:prstGeom>
        </p:spPr>
        <p:txBody>
          <a:bodyPr wrap="square" lIns="0" tIns="0" rIns="0" bIns="0">
            <a:spAutoFit/>
          </a:bodyPr>
          <a:lstStyle>
            <a:lvl1pPr>
              <a:defRPr sz="5900" b="1" i="0">
                <a:solidFill>
                  <a:srgbClr val="334464"/>
                </a:solidFill>
                <a:latin typeface="Roboto"/>
                <a:cs typeface="Roboto"/>
              </a:defRPr>
            </a:lvl1pPr>
          </a:lstStyle>
          <a:p>
            <a:endParaRPr/>
          </a:p>
        </p:txBody>
      </p:sp>
      <p:sp>
        <p:nvSpPr>
          <p:cNvPr id="3" name="Holder 3"/>
          <p:cNvSpPr>
            <a:spLocks noGrp="1"/>
          </p:cNvSpPr>
          <p:nvPr>
            <p:ph type="subTitle" idx="4"/>
          </p:nvPr>
        </p:nvSpPr>
        <p:spPr>
          <a:xfrm>
            <a:off x="3015615" y="7499604"/>
            <a:ext cx="14072870" cy="33480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A48FE6-3D76-4740-A45F-8B0BE8F902CD}" type="datetime1">
              <a:rPr lang="en-US" smtClean="0"/>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C65DB132-42FE-4865-929D-86B31A2DD82A}"/>
              </a:ext>
            </a:extLst>
          </p:cNvPr>
          <p:cNvSpPr txBox="1">
            <a:spLocks/>
          </p:cNvSpPr>
          <p:nvPr userDrawn="1"/>
        </p:nvSpPr>
        <p:spPr bwMode="auto">
          <a:xfrm>
            <a:off x="0" y="9077367"/>
            <a:ext cx="20104100" cy="1808626"/>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150781" tIns="75390" rIns="150781" bIns="7539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4617" dirty="0"/>
          </a:p>
        </p:txBody>
      </p:sp>
      <p:sp>
        <p:nvSpPr>
          <p:cNvPr id="28" name="Date Placeholder 1">
            <a:extLst>
              <a:ext uri="{FF2B5EF4-FFF2-40B4-BE49-F238E27FC236}">
                <a16:creationId xmlns:a16="http://schemas.microsoft.com/office/drawing/2014/main" id="{D6E1D5BE-8C2B-4BEF-8F1B-D7594950F0BF}"/>
              </a:ext>
            </a:extLst>
          </p:cNvPr>
          <p:cNvSpPr>
            <a:spLocks noGrp="1"/>
          </p:cNvSpPr>
          <p:nvPr>
            <p:ph type="dt" sz="half" idx="10"/>
          </p:nvPr>
        </p:nvSpPr>
        <p:spPr>
          <a:xfrm>
            <a:off x="1382157" y="12412540"/>
            <a:ext cx="4523423" cy="276999"/>
          </a:xfrm>
        </p:spPr>
        <p:txBody>
          <a:bodyPr/>
          <a:lstStyle/>
          <a:p>
            <a:fld id="{5BFE7555-07CF-4CC1-9AD4-26EB01ADEF75}" type="datetimeFigureOut">
              <a:rPr lang="en-US" smtClean="0"/>
              <a:t>10/15/2023</a:t>
            </a:fld>
            <a:endParaRPr lang="en-US"/>
          </a:p>
        </p:txBody>
      </p:sp>
      <p:sp>
        <p:nvSpPr>
          <p:cNvPr id="29" name="Footer Placeholder 2">
            <a:extLst>
              <a:ext uri="{FF2B5EF4-FFF2-40B4-BE49-F238E27FC236}">
                <a16:creationId xmlns:a16="http://schemas.microsoft.com/office/drawing/2014/main" id="{25DB1619-726E-4DE0-96BB-C7621012ED8F}"/>
              </a:ext>
            </a:extLst>
          </p:cNvPr>
          <p:cNvSpPr>
            <a:spLocks noGrp="1"/>
          </p:cNvSpPr>
          <p:nvPr>
            <p:ph type="ftr" sz="quarter" idx="11"/>
          </p:nvPr>
        </p:nvSpPr>
        <p:spPr>
          <a:xfrm>
            <a:off x="6659483" y="12412540"/>
            <a:ext cx="6785134" cy="276999"/>
          </a:xfrm>
        </p:spPr>
        <p:txBody>
          <a:bodyPr/>
          <a:lstStyle/>
          <a:p>
            <a:endParaRPr lang="en-US"/>
          </a:p>
        </p:txBody>
      </p:sp>
      <p:sp>
        <p:nvSpPr>
          <p:cNvPr id="30" name="Subtitle 2">
            <a:extLst>
              <a:ext uri="{FF2B5EF4-FFF2-40B4-BE49-F238E27FC236}">
                <a16:creationId xmlns:a16="http://schemas.microsoft.com/office/drawing/2014/main" id="{988563D6-72E7-4941-9ACC-A227535E4D07}"/>
              </a:ext>
            </a:extLst>
          </p:cNvPr>
          <p:cNvSpPr>
            <a:spLocks noGrp="1"/>
          </p:cNvSpPr>
          <p:nvPr>
            <p:ph type="subTitle" idx="1"/>
          </p:nvPr>
        </p:nvSpPr>
        <p:spPr>
          <a:xfrm>
            <a:off x="3953109" y="9076902"/>
            <a:ext cx="12807354" cy="2091167"/>
          </a:xfrm>
        </p:spPr>
        <p:txBody>
          <a:bodyPr anchor="ctr">
            <a:normAutofit/>
          </a:bodyPr>
          <a:lstStyle>
            <a:lvl1pPr marL="0" indent="0" algn="ctr">
              <a:buNone/>
              <a:defRPr/>
            </a:lvl1pPr>
          </a:lstStyle>
          <a:p>
            <a:r>
              <a:rPr lang="en-US" dirty="0">
                <a:solidFill>
                  <a:schemeClr val="tx1">
                    <a:lumMod val="50000"/>
                    <a:lumOff val="50000"/>
                  </a:schemeClr>
                </a:solidFill>
                <a:latin typeface="Arial" panose="020B0604020202020204" pitchFamily="34" charset="0"/>
                <a:cs typeface="Arial" panose="020B0604020202020204" pitchFamily="34" charset="0"/>
              </a:rPr>
              <a:t>[meeting date]</a:t>
            </a:r>
          </a:p>
        </p:txBody>
      </p:sp>
    </p:spTree>
    <p:extLst>
      <p:ext uri="{BB962C8B-B14F-4D97-AF65-F5344CB8AC3E}">
        <p14:creationId xmlns:p14="http://schemas.microsoft.com/office/powerpoint/2010/main" val="305880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835394" y="7136"/>
            <a:ext cx="12892080"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A98365A-CD2A-4486-BEA7-E7A6255736BF}" type="datetime1">
              <a:rPr lang="en-US" smtClean="0"/>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470650" y="7136"/>
            <a:ext cx="13256824"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sz="half" idx="2"/>
          </p:nvPr>
        </p:nvSpPr>
        <p:spPr>
          <a:xfrm>
            <a:off x="670525" y="3480304"/>
            <a:ext cx="8853170" cy="9341485"/>
          </a:xfrm>
          <a:prstGeom prst="rect">
            <a:avLst/>
          </a:prstGeom>
        </p:spPr>
        <p:txBody>
          <a:bodyPr wrap="square" lIns="0" tIns="0" rIns="0" bIns="0">
            <a:spAutoFit/>
          </a:bodyPr>
          <a:lstStyle>
            <a:lvl1pPr>
              <a:defRPr sz="2250" b="0" i="0">
                <a:solidFill>
                  <a:srgbClr val="334464"/>
                </a:solidFill>
                <a:latin typeface="Roboto"/>
                <a:cs typeface="Roboto"/>
              </a:defRPr>
            </a:lvl1pPr>
          </a:lstStyle>
          <a:p>
            <a:endParaRPr/>
          </a:p>
        </p:txBody>
      </p:sp>
      <p:sp>
        <p:nvSpPr>
          <p:cNvPr id="4" name="Holder 4"/>
          <p:cNvSpPr>
            <a:spLocks noGrp="1"/>
          </p:cNvSpPr>
          <p:nvPr>
            <p:ph sz="half" idx="3"/>
          </p:nvPr>
        </p:nvSpPr>
        <p:spPr>
          <a:xfrm>
            <a:off x="10353611" y="3080194"/>
            <a:ext cx="8745284" cy="883881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ADF3D-F4FA-4B24-8964-242F1B0233B2}" type="datetime1">
              <a:rPr lang="en-US" smtClean="0"/>
              <a:t>10/15/2023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29148" y="7136"/>
            <a:ext cx="14098326"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8147C80-8C2B-4A3B-8CB9-CF0F35AA61F0}" type="datetime1">
              <a:rPr lang="en-US" smtClean="0"/>
              <a:t>10/15/2023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0E9E3B3-D7B6-4F2C-97AB-7653413CC7FB}" type="datetime1">
              <a:rPr lang="en-US" smtClean="0"/>
              <a:t>10/15/2023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6338" y="11057122"/>
            <a:ext cx="3571424" cy="2109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832234" y="2014414"/>
            <a:ext cx="16439633" cy="2588530"/>
          </a:xfrm>
          <a:prstGeom prst="rect">
            <a:avLst/>
          </a:prstGeom>
        </p:spPr>
        <p:txBody>
          <a:bodyPr>
            <a:normAutofit/>
          </a:bodyPr>
          <a:lstStyle>
            <a:lvl1pPr algn="ctr">
              <a:defRPr sz="9894">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832234" y="4602944"/>
            <a:ext cx="16439633" cy="2929532"/>
          </a:xfrm>
          <a:prstGeom prst="rect">
            <a:avLst/>
          </a:prstGeom>
        </p:spPr>
        <p:txBody>
          <a:bodyPr>
            <a:normAutofit/>
          </a:bodyPr>
          <a:lstStyle>
            <a:lvl1pPr marL="0" indent="0" algn="ctr">
              <a:buNone/>
              <a:defRPr sz="3958" i="1">
                <a:solidFill>
                  <a:schemeClr val="bg1"/>
                </a:solidFill>
                <a:latin typeface="+mj-lt"/>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287816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1384776" y="713009"/>
            <a:ext cx="17339786" cy="961802"/>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1384776" y="3911127"/>
            <a:ext cx="8011439" cy="1218154"/>
          </a:xfrm>
          <a:prstGeom prst="rect">
            <a:avLst/>
          </a:prstGeom>
        </p:spPr>
        <p:txBody>
          <a:bodyPr anchor="b"/>
          <a:lstStyle>
            <a:lvl1pPr marL="0" indent="0">
              <a:buNone/>
              <a:defRPr sz="3958" b="0">
                <a:solidFill>
                  <a:srgbClr val="0033A0"/>
                </a:solidFill>
                <a:latin typeface="+mn-lt"/>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56419" y="12291426"/>
            <a:ext cx="2991263" cy="806122"/>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1382158" y="5348107"/>
            <a:ext cx="8014058" cy="138499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10707439" y="3911127"/>
            <a:ext cx="8011439" cy="1218154"/>
          </a:xfrm>
          <a:prstGeom prst="rect">
            <a:avLst/>
          </a:prstGeom>
        </p:spPr>
        <p:txBody>
          <a:bodyPr anchor="b"/>
          <a:lstStyle>
            <a:lvl1pPr marL="0" indent="0">
              <a:buNone/>
              <a:defRPr sz="3958" b="0">
                <a:solidFill>
                  <a:srgbClr val="0033A0"/>
                </a:solidFill>
                <a:latin typeface="+mn-lt"/>
              </a:defRPr>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10704821" y="5348107"/>
            <a:ext cx="8014058" cy="138499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5705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5"/>
        <p:cNvGrpSpPr/>
        <p:nvPr/>
      </p:nvGrpSpPr>
      <p:grpSpPr>
        <a:xfrm>
          <a:off x="0" y="0"/>
          <a:ext cx="0" cy="0"/>
          <a:chOff x="0" y="0"/>
          <a:chExt cx="0" cy="0"/>
        </a:xfrm>
      </p:grpSpPr>
      <p:sp>
        <p:nvSpPr>
          <p:cNvPr id="16" name="Google Shape;16;p26"/>
          <p:cNvSpPr txBox="1"/>
          <p:nvPr/>
        </p:nvSpPr>
        <p:spPr>
          <a:xfrm>
            <a:off x="0" y="4289051"/>
            <a:ext cx="20104100" cy="3852305"/>
          </a:xfrm>
          <a:prstGeom prst="rect">
            <a:avLst/>
          </a:prstGeom>
          <a:gradFill>
            <a:gsLst>
              <a:gs pos="0">
                <a:srgbClr val="009740"/>
              </a:gs>
              <a:gs pos="85000">
                <a:srgbClr val="78BF3F"/>
              </a:gs>
              <a:gs pos="100000">
                <a:srgbClr val="8DC63F"/>
              </a:gs>
            </a:gsLst>
            <a:lin ang="0" scaled="0"/>
          </a:gradFill>
          <a:ln>
            <a:noFill/>
          </a:ln>
        </p:spPr>
        <p:txBody>
          <a:bodyPr spcFirstLastPara="1" wrap="square" lIns="150756" tIns="75357" rIns="150756" bIns="75357" anchor="ctr" anchorCtr="0">
            <a:noAutofit/>
          </a:bodyPr>
          <a:lstStyle/>
          <a:p>
            <a:pPr marL="557576" marR="0" lvl="0" indent="0" algn="l" rtl="0">
              <a:spcBef>
                <a:spcPts val="0"/>
              </a:spcBef>
              <a:spcAft>
                <a:spcPts val="0"/>
              </a:spcAft>
              <a:buNone/>
            </a:pPr>
            <a:endParaRPr sz="4617" b="1" i="0" u="none" strike="noStrike" cap="none">
              <a:solidFill>
                <a:schemeClr val="lt1"/>
              </a:solidFill>
              <a:latin typeface="Arial"/>
              <a:ea typeface="Arial"/>
              <a:cs typeface="Arial"/>
              <a:sym typeface="Arial"/>
            </a:endParaRPr>
          </a:p>
        </p:txBody>
      </p:sp>
      <p:sp>
        <p:nvSpPr>
          <p:cNvPr id="17" name="Google Shape;17;p26"/>
          <p:cNvSpPr txBox="1">
            <a:spLocks noGrp="1"/>
          </p:cNvSpPr>
          <p:nvPr>
            <p:ph type="dt" idx="10"/>
          </p:nvPr>
        </p:nvSpPr>
        <p:spPr>
          <a:xfrm>
            <a:off x="1382157" y="12412548"/>
            <a:ext cx="4523423" cy="7130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ftr" idx="11"/>
          </p:nvPr>
        </p:nvSpPr>
        <p:spPr>
          <a:xfrm>
            <a:off x="6659483" y="12412548"/>
            <a:ext cx="6785134" cy="7130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subTitle" idx="1"/>
          </p:nvPr>
        </p:nvSpPr>
        <p:spPr>
          <a:xfrm>
            <a:off x="3953109" y="9076902"/>
            <a:ext cx="12807354" cy="209116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649"/>
              </a:spcBef>
              <a:spcAft>
                <a:spcPts val="0"/>
              </a:spcAft>
              <a:buClr>
                <a:schemeClr val="dk1"/>
              </a:buClr>
              <a:buSzPts val="2800"/>
              <a:buNone/>
              <a:defRPr b="1">
                <a:latin typeface="Times New Roman" panose="02020603050405020304" pitchFamily="18" charset="0"/>
                <a:cs typeface="Times New Roman" panose="02020603050405020304" pitchFamily="18" charset="0"/>
              </a:defRPr>
            </a:lvl1pPr>
            <a:lvl2pPr lvl="1" algn="l">
              <a:lnSpc>
                <a:spcPct val="90000"/>
              </a:lnSpc>
              <a:spcBef>
                <a:spcPts val="824"/>
              </a:spcBef>
              <a:spcAft>
                <a:spcPts val="0"/>
              </a:spcAft>
              <a:buClr>
                <a:schemeClr val="dk1"/>
              </a:buClr>
              <a:buSzPts val="1800"/>
              <a:buChar char="•"/>
              <a:defRPr/>
            </a:lvl2pPr>
            <a:lvl3pPr lvl="2" algn="l">
              <a:lnSpc>
                <a:spcPct val="90000"/>
              </a:lnSpc>
              <a:spcBef>
                <a:spcPts val="824"/>
              </a:spcBef>
              <a:spcAft>
                <a:spcPts val="0"/>
              </a:spcAft>
              <a:buClr>
                <a:schemeClr val="dk1"/>
              </a:buClr>
              <a:buSzPts val="1800"/>
              <a:buChar char="•"/>
              <a:defRPr/>
            </a:lvl3pPr>
            <a:lvl4pPr lvl="3" algn="l">
              <a:lnSpc>
                <a:spcPct val="90000"/>
              </a:lnSpc>
              <a:spcBef>
                <a:spcPts val="824"/>
              </a:spcBef>
              <a:spcAft>
                <a:spcPts val="0"/>
              </a:spcAft>
              <a:buClr>
                <a:schemeClr val="dk1"/>
              </a:buClr>
              <a:buSzPts val="1800"/>
              <a:buChar char="•"/>
              <a:defRPr/>
            </a:lvl4pPr>
            <a:lvl5pPr lvl="4" algn="l">
              <a:lnSpc>
                <a:spcPct val="90000"/>
              </a:lnSpc>
              <a:spcBef>
                <a:spcPts val="824"/>
              </a:spcBef>
              <a:spcAft>
                <a:spcPts val="0"/>
              </a:spcAft>
              <a:buClr>
                <a:schemeClr val="dk1"/>
              </a:buClr>
              <a:buSzPts val="1800"/>
              <a:buChar char="•"/>
              <a:defRPr/>
            </a:lvl5pPr>
            <a:lvl6pPr lvl="5" algn="l">
              <a:lnSpc>
                <a:spcPct val="90000"/>
              </a:lnSpc>
              <a:spcBef>
                <a:spcPts val="824"/>
              </a:spcBef>
              <a:spcAft>
                <a:spcPts val="0"/>
              </a:spcAft>
              <a:buClr>
                <a:schemeClr val="dk1"/>
              </a:buClr>
              <a:buSzPts val="1800"/>
              <a:buChar char="•"/>
              <a:defRPr/>
            </a:lvl6pPr>
            <a:lvl7pPr lvl="6" algn="l">
              <a:lnSpc>
                <a:spcPct val="90000"/>
              </a:lnSpc>
              <a:spcBef>
                <a:spcPts val="824"/>
              </a:spcBef>
              <a:spcAft>
                <a:spcPts val="0"/>
              </a:spcAft>
              <a:buClr>
                <a:schemeClr val="dk1"/>
              </a:buClr>
              <a:buSzPts val="1800"/>
              <a:buChar char="•"/>
              <a:defRPr/>
            </a:lvl7pPr>
            <a:lvl8pPr lvl="7" algn="l">
              <a:lnSpc>
                <a:spcPct val="90000"/>
              </a:lnSpc>
              <a:spcBef>
                <a:spcPts val="824"/>
              </a:spcBef>
              <a:spcAft>
                <a:spcPts val="0"/>
              </a:spcAft>
              <a:buClr>
                <a:schemeClr val="dk1"/>
              </a:buClr>
              <a:buSzPts val="1800"/>
              <a:buChar char="•"/>
              <a:defRPr/>
            </a:lvl8pPr>
            <a:lvl9pPr lvl="8" algn="l">
              <a:lnSpc>
                <a:spcPct val="90000"/>
              </a:lnSpc>
              <a:spcBef>
                <a:spcPts val="824"/>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21997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28"/>
          <p:cNvSpPr txBox="1">
            <a:spLocks noGrp="1"/>
          </p:cNvSpPr>
          <p:nvPr>
            <p:ph type="body" idx="1"/>
          </p:nvPr>
        </p:nvSpPr>
        <p:spPr>
          <a:xfrm>
            <a:off x="593984" y="2741557"/>
            <a:ext cx="18938976" cy="9320679"/>
          </a:xfrm>
          <a:prstGeom prst="rect">
            <a:avLst/>
          </a:prstGeom>
          <a:noFill/>
          <a:ln>
            <a:noFill/>
          </a:ln>
        </p:spPr>
        <p:txBody>
          <a:bodyPr spcFirstLastPara="1" wrap="square" lIns="91425" tIns="45700" rIns="91425" bIns="45700" anchor="t" anchorCtr="0">
            <a:normAutofit/>
          </a:bodyPr>
          <a:lstStyle>
            <a:lvl1pPr marL="662301" lvl="0" indent="-476437" algn="l">
              <a:lnSpc>
                <a:spcPct val="90000"/>
              </a:lnSpc>
              <a:spcBef>
                <a:spcPts val="1649"/>
              </a:spcBef>
              <a:spcAft>
                <a:spcPts val="0"/>
              </a:spcAft>
              <a:buClr>
                <a:schemeClr val="dk1"/>
              </a:buClr>
              <a:buSzPts val="1800"/>
              <a:buFont typeface="Wingdings" panose="05000000000000000000" pitchFamily="2" charset="2"/>
              <a:buChar char="§"/>
              <a:defRPr>
                <a:latin typeface="Univers Condensed Light" panose="020B0306020202040204" pitchFamily="34" charset="0"/>
                <a:cs typeface="Times New Roman" panose="02020603050405020304" pitchFamily="18" charset="0"/>
              </a:defRPr>
            </a:lvl1pPr>
            <a:lvl2pPr marL="1507808" lvl="1" indent="-565427" algn="l">
              <a:lnSpc>
                <a:spcPct val="90000"/>
              </a:lnSpc>
              <a:spcBef>
                <a:spcPts val="824"/>
              </a:spcBef>
              <a:spcAft>
                <a:spcPts val="0"/>
              </a:spcAft>
              <a:buClr>
                <a:schemeClr val="dk1"/>
              </a:buClr>
              <a:buSzPts val="1800"/>
              <a:buChar char="•"/>
              <a:defRPr/>
            </a:lvl2pPr>
            <a:lvl3pPr marL="2261712" lvl="2" indent="-565427" algn="l">
              <a:lnSpc>
                <a:spcPct val="90000"/>
              </a:lnSpc>
              <a:spcBef>
                <a:spcPts val="824"/>
              </a:spcBef>
              <a:spcAft>
                <a:spcPts val="0"/>
              </a:spcAft>
              <a:buClr>
                <a:schemeClr val="dk1"/>
              </a:buClr>
              <a:buSzPts val="1800"/>
              <a:buChar char="•"/>
              <a:defRPr/>
            </a:lvl3pPr>
            <a:lvl4pPr marL="3015615" lvl="3" indent="-565427" algn="l">
              <a:lnSpc>
                <a:spcPct val="90000"/>
              </a:lnSpc>
              <a:spcBef>
                <a:spcPts val="824"/>
              </a:spcBef>
              <a:spcAft>
                <a:spcPts val="0"/>
              </a:spcAft>
              <a:buClr>
                <a:schemeClr val="dk1"/>
              </a:buClr>
              <a:buSzPts val="1800"/>
              <a:buChar char="•"/>
              <a:defRPr/>
            </a:lvl4pPr>
            <a:lvl5pPr marL="3769520" lvl="4" indent="-565427" algn="l">
              <a:lnSpc>
                <a:spcPct val="90000"/>
              </a:lnSpc>
              <a:spcBef>
                <a:spcPts val="824"/>
              </a:spcBef>
              <a:spcAft>
                <a:spcPts val="0"/>
              </a:spcAft>
              <a:buClr>
                <a:schemeClr val="dk1"/>
              </a:buClr>
              <a:buSzPts val="1800"/>
              <a:buChar char="•"/>
              <a:defRPr/>
            </a:lvl5pPr>
            <a:lvl6pPr marL="4523423" lvl="5" indent="-565427" algn="l">
              <a:lnSpc>
                <a:spcPct val="90000"/>
              </a:lnSpc>
              <a:spcBef>
                <a:spcPts val="824"/>
              </a:spcBef>
              <a:spcAft>
                <a:spcPts val="0"/>
              </a:spcAft>
              <a:buClr>
                <a:schemeClr val="dk1"/>
              </a:buClr>
              <a:buSzPts val="1800"/>
              <a:buChar char="•"/>
              <a:defRPr/>
            </a:lvl6pPr>
            <a:lvl7pPr marL="5277328" lvl="6" indent="-565427" algn="l">
              <a:lnSpc>
                <a:spcPct val="90000"/>
              </a:lnSpc>
              <a:spcBef>
                <a:spcPts val="824"/>
              </a:spcBef>
              <a:spcAft>
                <a:spcPts val="0"/>
              </a:spcAft>
              <a:buClr>
                <a:schemeClr val="dk1"/>
              </a:buClr>
              <a:buSzPts val="1800"/>
              <a:buChar char="•"/>
              <a:defRPr/>
            </a:lvl7pPr>
            <a:lvl8pPr marL="6031232" lvl="7" indent="-565427" algn="l">
              <a:lnSpc>
                <a:spcPct val="90000"/>
              </a:lnSpc>
              <a:spcBef>
                <a:spcPts val="824"/>
              </a:spcBef>
              <a:spcAft>
                <a:spcPts val="0"/>
              </a:spcAft>
              <a:buClr>
                <a:schemeClr val="dk1"/>
              </a:buClr>
              <a:buSzPts val="1800"/>
              <a:buChar char="•"/>
              <a:defRPr/>
            </a:lvl8pPr>
            <a:lvl9pPr marL="6785135" lvl="8" indent="-565427" algn="l">
              <a:lnSpc>
                <a:spcPct val="90000"/>
              </a:lnSpc>
              <a:spcBef>
                <a:spcPts val="824"/>
              </a:spcBef>
              <a:spcAft>
                <a:spcPts val="0"/>
              </a:spcAft>
              <a:buClr>
                <a:schemeClr val="dk1"/>
              </a:buClr>
              <a:buSzPts val="1800"/>
              <a:buChar char="•"/>
              <a:defRPr/>
            </a:lvl9pPr>
          </a:lstStyle>
          <a:p>
            <a:endParaRPr dirty="0"/>
          </a:p>
        </p:txBody>
      </p:sp>
      <p:sp>
        <p:nvSpPr>
          <p:cNvPr id="26" name="Google Shape;26;p28"/>
          <p:cNvSpPr txBox="1">
            <a:spLocks noGrp="1"/>
          </p:cNvSpPr>
          <p:nvPr>
            <p:ph type="dt" idx="10"/>
          </p:nvPr>
        </p:nvSpPr>
        <p:spPr>
          <a:xfrm>
            <a:off x="1382157" y="12412548"/>
            <a:ext cx="4523423" cy="7130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6659483" y="12412548"/>
            <a:ext cx="6785134" cy="7130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14198520" y="12412548"/>
            <a:ext cx="4523423" cy="7130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9" name="Google Shape;29;p28"/>
          <p:cNvSpPr txBox="1"/>
          <p:nvPr/>
        </p:nvSpPr>
        <p:spPr>
          <a:xfrm>
            <a:off x="0" y="-185520"/>
            <a:ext cx="20104100" cy="1633233"/>
          </a:xfrm>
          <a:prstGeom prst="rect">
            <a:avLst/>
          </a:prstGeom>
          <a:gradFill>
            <a:gsLst>
              <a:gs pos="0">
                <a:srgbClr val="009740"/>
              </a:gs>
              <a:gs pos="85000">
                <a:srgbClr val="78BF3F"/>
              </a:gs>
              <a:gs pos="100000">
                <a:srgbClr val="8DC63F"/>
              </a:gs>
            </a:gsLst>
            <a:lin ang="0" scaled="0"/>
          </a:gradFill>
          <a:ln>
            <a:noFill/>
          </a:ln>
        </p:spPr>
        <p:txBody>
          <a:bodyPr spcFirstLastPara="1" wrap="square" lIns="150756" tIns="75357" rIns="150756" bIns="75357" anchor="ctr" anchorCtr="0">
            <a:noAutofit/>
          </a:bodyPr>
          <a:lstStyle/>
          <a:p>
            <a:pPr marL="557576" marR="0" lvl="0" indent="0" algn="l" rtl="0">
              <a:spcBef>
                <a:spcPts val="0"/>
              </a:spcBef>
              <a:spcAft>
                <a:spcPts val="0"/>
              </a:spcAft>
              <a:buNone/>
            </a:pPr>
            <a:endParaRPr sz="4617" b="1" i="0" u="none" strike="noStrike" cap="none">
              <a:solidFill>
                <a:schemeClr val="lt1"/>
              </a:solidFill>
              <a:latin typeface="Arial"/>
              <a:ea typeface="Arial"/>
              <a:cs typeface="Arial"/>
              <a:sym typeface="Arial"/>
            </a:endParaRPr>
          </a:p>
        </p:txBody>
      </p:sp>
      <p:sp>
        <p:nvSpPr>
          <p:cNvPr id="31" name="Google Shape;31;p28"/>
          <p:cNvSpPr txBox="1">
            <a:spLocks noGrp="1"/>
          </p:cNvSpPr>
          <p:nvPr>
            <p:ph type="title"/>
          </p:nvPr>
        </p:nvSpPr>
        <p:spPr>
          <a:xfrm>
            <a:off x="411220" y="41045"/>
            <a:ext cx="18815414" cy="12660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latin typeface="Univers Condensed Light" panose="020B0306020202040204" pitchFamily="34" charset="0"/>
                <a:cs typeface="Times New Roman" panose="020206030504050203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 name="Picture 8" descr="A picture containing drawing, plate&#10;&#10;Description automatically generated">
            <a:extLst>
              <a:ext uri="{FF2B5EF4-FFF2-40B4-BE49-F238E27FC236}">
                <a16:creationId xmlns:a16="http://schemas.microsoft.com/office/drawing/2014/main" id="{9E72F3A4-DA7E-4763-B974-E81940EA452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76368" y="12425749"/>
            <a:ext cx="1085166" cy="713008"/>
          </a:xfrm>
          <a:prstGeom prst="rect">
            <a:avLst/>
          </a:prstGeom>
        </p:spPr>
      </p:pic>
    </p:spTree>
    <p:extLst>
      <p:ext uri="{BB962C8B-B14F-4D97-AF65-F5344CB8AC3E}">
        <p14:creationId xmlns:p14="http://schemas.microsoft.com/office/powerpoint/2010/main" val="207865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97394" y="7136"/>
            <a:ext cx="9530080" cy="1727835"/>
          </a:xfrm>
          <a:prstGeom prst="rect">
            <a:avLst/>
          </a:prstGeom>
        </p:spPr>
        <p:txBody>
          <a:bodyPr wrap="square" lIns="0" tIns="0" rIns="0" bIns="0">
            <a:spAutoFit/>
          </a:bodyPr>
          <a:lstStyle>
            <a:lvl1pPr>
              <a:defRPr sz="6250" b="0" i="0">
                <a:solidFill>
                  <a:srgbClr val="7E1316"/>
                </a:solidFill>
                <a:latin typeface="Lucida Sans"/>
                <a:cs typeface="Lucida Sans"/>
              </a:defRPr>
            </a:lvl1pPr>
          </a:lstStyle>
          <a:p>
            <a:endParaRPr/>
          </a:p>
        </p:txBody>
      </p:sp>
      <p:sp>
        <p:nvSpPr>
          <p:cNvPr id="3" name="Holder 3"/>
          <p:cNvSpPr>
            <a:spLocks noGrp="1"/>
          </p:cNvSpPr>
          <p:nvPr>
            <p:ph type="body" idx="1"/>
          </p:nvPr>
        </p:nvSpPr>
        <p:spPr>
          <a:xfrm>
            <a:off x="1005205" y="3080194"/>
            <a:ext cx="18093690" cy="883881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2454700"/>
            <a:ext cx="6433312" cy="66960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2454700"/>
            <a:ext cx="4623943" cy="669607"/>
          </a:xfrm>
          <a:prstGeom prst="rect">
            <a:avLst/>
          </a:prstGeom>
        </p:spPr>
        <p:txBody>
          <a:bodyPr wrap="square" lIns="0" tIns="0" rIns="0" bIns="0">
            <a:spAutoFit/>
          </a:bodyPr>
          <a:lstStyle>
            <a:lvl1pPr algn="l">
              <a:defRPr>
                <a:solidFill>
                  <a:schemeClr val="tx1">
                    <a:tint val="75000"/>
                  </a:schemeClr>
                </a:solidFill>
              </a:defRPr>
            </a:lvl1pPr>
          </a:lstStyle>
          <a:p>
            <a:fld id="{35183AB4-F84D-408C-811A-CA881C81A6BE}" type="datetime1">
              <a:rPr lang="en-US" smtClean="0"/>
              <a:t>10/15/2023</a:t>
            </a:fld>
            <a:endParaRPr lang="en-US"/>
          </a:p>
        </p:txBody>
      </p:sp>
      <p:sp>
        <p:nvSpPr>
          <p:cNvPr id="6" name="Holder 6"/>
          <p:cNvSpPr>
            <a:spLocks noGrp="1"/>
          </p:cNvSpPr>
          <p:nvPr>
            <p:ph type="sldNum" sz="quarter" idx="7"/>
          </p:nvPr>
        </p:nvSpPr>
        <p:spPr>
          <a:xfrm>
            <a:off x="14474953" y="12454700"/>
            <a:ext cx="4623943" cy="66960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38.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image" Target="../media/image55.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38.sv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7.png"/><Relationship Id="rId7"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alking in a desert&#10;&#10;Description automatically generated">
            <a:extLst>
              <a:ext uri="{FF2B5EF4-FFF2-40B4-BE49-F238E27FC236}">
                <a16:creationId xmlns:a16="http://schemas.microsoft.com/office/drawing/2014/main" id="{0CA844D1-03CA-49EA-3146-D6506A87071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
            <a:ext cx="20104100" cy="13402733"/>
          </a:xfrm>
          <a:prstGeom prst="rect">
            <a:avLst/>
          </a:prstGeom>
        </p:spPr>
      </p:pic>
      <p:sp>
        <p:nvSpPr>
          <p:cNvPr id="4" name="Rectangle 3">
            <a:extLst>
              <a:ext uri="{FF2B5EF4-FFF2-40B4-BE49-F238E27FC236}">
                <a16:creationId xmlns:a16="http://schemas.microsoft.com/office/drawing/2014/main" id="{72948FF9-1354-170F-B3C9-D06DC0C04430}"/>
              </a:ext>
            </a:extLst>
          </p:cNvPr>
          <p:cNvSpPr>
            <a:spLocks noGrp="1" noRot="1" noMove="1" noResize="1" noEditPoints="1" noAdjustHandles="1" noChangeArrowheads="1" noChangeShapeType="1"/>
          </p:cNvSpPr>
          <p:nvPr/>
        </p:nvSpPr>
        <p:spPr>
          <a:xfrm>
            <a:off x="0" y="-1"/>
            <a:ext cx="20119342" cy="7500258"/>
          </a:xfrm>
          <a:prstGeom prst="rect">
            <a:avLst/>
          </a:prstGeom>
          <a:gradFill flip="none" rotWithShape="1">
            <a:gsLst>
              <a:gs pos="0">
                <a:srgbClr val="A7C9BD"/>
              </a:gs>
              <a:gs pos="50000">
                <a:schemeClr val="bg1">
                  <a:alpha val="50000"/>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9">
            <a:extLst>
              <a:ext uri="{FF2B5EF4-FFF2-40B4-BE49-F238E27FC236}">
                <a16:creationId xmlns:a16="http://schemas.microsoft.com/office/drawing/2014/main" id="{8BC65051-CD12-F410-8DCE-CB3DD714B380}"/>
              </a:ext>
            </a:extLst>
          </p:cNvPr>
          <p:cNvSpPr txBox="1">
            <a:spLocks/>
          </p:cNvSpPr>
          <p:nvPr/>
        </p:nvSpPr>
        <p:spPr>
          <a:xfrm>
            <a:off x="420371" y="377808"/>
            <a:ext cx="19049999" cy="2117759"/>
          </a:xfrm>
          <a:prstGeom prst="rect">
            <a:avLst/>
          </a:prstGeom>
        </p:spPr>
        <p:txBody>
          <a:bodyPr wrap="square" lIns="0" tIns="0" rIns="0" bIns="0">
            <a:spAutoFit/>
          </a:bodyPr>
          <a:lstStyle>
            <a:lvl1pPr marL="0">
              <a:defRPr sz="2250" b="0" i="0">
                <a:solidFill>
                  <a:srgbClr val="334464"/>
                </a:solidFill>
                <a:latin typeface="Roboto"/>
                <a:ea typeface="+mn-ea"/>
                <a:cs typeface="Robo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lnSpc>
                <a:spcPct val="80000"/>
              </a:lnSpc>
            </a:pPr>
            <a:r>
              <a:rPr lang="en-GB" sz="9600" b="1" dirty="0">
                <a:solidFill>
                  <a:schemeClr val="tx1"/>
                </a:solidFill>
                <a:latin typeface="Proxima Nova Rg" panose="02000506030000020004" pitchFamily="50" charset="0"/>
              </a:rPr>
              <a:t>Shelter &amp; NFI Cluster</a:t>
            </a:r>
            <a:endParaRPr lang="en-GB" sz="9600" dirty="0">
              <a:solidFill>
                <a:schemeClr val="tx1"/>
              </a:solidFill>
              <a:latin typeface="Proxima Nova Rg" panose="02000506030000020004" pitchFamily="50" charset="0"/>
            </a:endParaRPr>
          </a:p>
          <a:p>
            <a:pPr algn="l" rtl="0">
              <a:lnSpc>
                <a:spcPct val="80000"/>
              </a:lnSpc>
            </a:pPr>
            <a:r>
              <a:rPr lang="en-GB" sz="7200" dirty="0">
                <a:solidFill>
                  <a:schemeClr val="tx1"/>
                </a:solidFill>
                <a:latin typeface="Proxima Nova Rg" panose="02000506030000020004" pitchFamily="50" charset="0"/>
                <a:ea typeface="Roboto" panose="02000000000000000000" pitchFamily="2" charset="0"/>
                <a:cs typeface="Roboto" panose="02000000000000000000" pitchFamily="2" charset="0"/>
              </a:rPr>
              <a:t>Coordination Meeting</a:t>
            </a:r>
          </a:p>
        </p:txBody>
      </p:sp>
      <p:sp>
        <p:nvSpPr>
          <p:cNvPr id="8" name="object 5">
            <a:extLst>
              <a:ext uri="{FF2B5EF4-FFF2-40B4-BE49-F238E27FC236}">
                <a16:creationId xmlns:a16="http://schemas.microsoft.com/office/drawing/2014/main" id="{F335F81D-43D8-CC86-F63D-A9D91BFEE4F3}"/>
              </a:ext>
            </a:extLst>
          </p:cNvPr>
          <p:cNvSpPr/>
          <p:nvPr/>
        </p:nvSpPr>
        <p:spPr>
          <a:xfrm>
            <a:off x="410703" y="2590799"/>
            <a:ext cx="9820905" cy="93201"/>
          </a:xfrm>
          <a:custGeom>
            <a:avLst/>
            <a:gdLst/>
            <a:ahLst/>
            <a:cxnLst/>
            <a:rect l="l" t="t" r="r" b="b"/>
            <a:pathLst>
              <a:path w="9015730">
                <a:moveTo>
                  <a:pt x="0" y="0"/>
                </a:moveTo>
                <a:lnTo>
                  <a:pt x="9015432" y="0"/>
                </a:lnTo>
              </a:path>
            </a:pathLst>
          </a:custGeom>
          <a:ln w="20941">
            <a:solidFill>
              <a:schemeClr val="tx1"/>
            </a:solidFill>
          </a:ln>
        </p:spPr>
        <p:txBody>
          <a:bodyPr wrap="square" lIns="0" tIns="0" rIns="0" bIns="0" rtlCol="0"/>
          <a:lstStyle/>
          <a:p>
            <a:endParaRPr dirty="0"/>
          </a:p>
        </p:txBody>
      </p:sp>
      <p:sp>
        <p:nvSpPr>
          <p:cNvPr id="9" name="TextBox 8">
            <a:extLst>
              <a:ext uri="{FF2B5EF4-FFF2-40B4-BE49-F238E27FC236}">
                <a16:creationId xmlns:a16="http://schemas.microsoft.com/office/drawing/2014/main" id="{B91D76C8-B40B-82DF-A463-7FA49157F0E0}"/>
              </a:ext>
            </a:extLst>
          </p:cNvPr>
          <p:cNvSpPr txBox="1"/>
          <p:nvPr/>
        </p:nvSpPr>
        <p:spPr>
          <a:xfrm>
            <a:off x="405129" y="2684001"/>
            <a:ext cx="9372131" cy="584775"/>
          </a:xfrm>
          <a:prstGeom prst="rect">
            <a:avLst/>
          </a:prstGeom>
          <a:noFill/>
        </p:spPr>
        <p:txBody>
          <a:bodyPr wrap="square">
            <a:spAutoFit/>
          </a:bodyPr>
          <a:lstStyle/>
          <a:p>
            <a:r>
              <a:rPr lang="en-GB" sz="3200" b="1" dirty="0">
                <a:solidFill>
                  <a:schemeClr val="tx1"/>
                </a:solidFill>
                <a:latin typeface="Proxima Nova Rg" panose="02000506030000020004" pitchFamily="50" charset="0"/>
                <a:ea typeface="Roboto" panose="02000000000000000000" pitchFamily="2" charset="0"/>
                <a:cs typeface="Roboto" panose="02000000000000000000" pitchFamily="2" charset="0"/>
              </a:rPr>
              <a:t>MS Teams      •     Sudan     •     </a:t>
            </a:r>
            <a:r>
              <a:rPr lang="en-US" sz="3200" b="1" dirty="0">
                <a:solidFill>
                  <a:schemeClr val="tx1"/>
                </a:solidFill>
                <a:latin typeface="Proxima Nova Rg" panose="02000506030000020004" pitchFamily="50" charset="0"/>
                <a:ea typeface="Roboto" panose="02000000000000000000" pitchFamily="2" charset="0"/>
                <a:cs typeface="Roboto" panose="02000000000000000000" pitchFamily="2" charset="0"/>
              </a:rPr>
              <a:t>16th</a:t>
            </a:r>
            <a:r>
              <a:rPr lang="en-GB" sz="3200" b="1" dirty="0">
                <a:solidFill>
                  <a:schemeClr val="tx1"/>
                </a:solidFill>
                <a:latin typeface="Proxima Nova Rg" panose="02000506030000020004" pitchFamily="50" charset="0"/>
                <a:ea typeface="Roboto" panose="02000000000000000000" pitchFamily="2" charset="0"/>
                <a:cs typeface="Roboto" panose="02000000000000000000" pitchFamily="2" charset="0"/>
              </a:rPr>
              <a:t> </a:t>
            </a:r>
            <a:r>
              <a:rPr lang="en-US" sz="3200" b="1" dirty="0">
                <a:solidFill>
                  <a:schemeClr val="tx1"/>
                </a:solidFill>
                <a:latin typeface="Proxima Nova Rg" panose="02000506030000020004" pitchFamily="50" charset="0"/>
                <a:ea typeface="Roboto" panose="02000000000000000000" pitchFamily="2" charset="0"/>
                <a:cs typeface="Roboto" panose="02000000000000000000" pitchFamily="2" charset="0"/>
              </a:rPr>
              <a:t>October</a:t>
            </a:r>
            <a:r>
              <a:rPr lang="en-GB" sz="3200" b="1" dirty="0">
                <a:solidFill>
                  <a:schemeClr val="tx1"/>
                </a:solidFill>
                <a:latin typeface="Proxima Nova Rg" panose="02000506030000020004" pitchFamily="50" charset="0"/>
                <a:ea typeface="Roboto" panose="02000000000000000000" pitchFamily="2" charset="0"/>
                <a:cs typeface="Roboto" panose="02000000000000000000" pitchFamily="2" charset="0"/>
              </a:rPr>
              <a:t> ‘23</a:t>
            </a:r>
          </a:p>
        </p:txBody>
      </p:sp>
      <p:pic>
        <p:nvPicPr>
          <p:cNvPr id="2" name="Graphic 1">
            <a:extLst>
              <a:ext uri="{FF2B5EF4-FFF2-40B4-BE49-F238E27FC236}">
                <a16:creationId xmlns:a16="http://schemas.microsoft.com/office/drawing/2014/main" id="{D9B72898-B536-9A7B-7D07-0C9C32910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69770" y="429158"/>
            <a:ext cx="5029200" cy="820271"/>
          </a:xfrm>
          <a:prstGeom prst="rect">
            <a:avLst/>
          </a:prstGeom>
        </p:spPr>
      </p:pic>
    </p:spTree>
    <p:extLst>
      <p:ext uri="{BB962C8B-B14F-4D97-AF65-F5344CB8AC3E}">
        <p14:creationId xmlns:p14="http://schemas.microsoft.com/office/powerpoint/2010/main" val="4123397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F4439-6F29-CF96-009C-DD96354E10C6}"/>
              </a:ext>
            </a:extLst>
          </p:cNvPr>
          <p:cNvSpPr txBox="1">
            <a:spLocks/>
          </p:cNvSpPr>
          <p:nvPr/>
        </p:nvSpPr>
        <p:spPr>
          <a:xfrm>
            <a:off x="472574" y="1764829"/>
            <a:ext cx="19104476" cy="5203348"/>
          </a:xfrm>
          <a:prstGeom prst="rect">
            <a:avLst/>
          </a:prstGeom>
          <a:noFill/>
        </p:spPr>
        <p:txBody>
          <a:bodyPr wrap="square">
            <a:spAutoFit/>
          </a:bodyPr>
          <a:lstStyle/>
          <a:p>
            <a:pPr marR="0" lvl="0" algn="just" defTabSz="914400" eaLnBrk="1" fontAlgn="auto" latinLnBrk="0" hangingPunct="1">
              <a:lnSpc>
                <a:spcPct val="100000"/>
              </a:lnSpc>
              <a:spcBef>
                <a:spcPts val="0"/>
              </a:spcBef>
              <a:spcAft>
                <a:spcPts val="1200"/>
              </a:spcAft>
              <a:buClrTx/>
              <a:buSzTx/>
              <a:tabLst/>
              <a:defRPr/>
            </a:pPr>
            <a:r>
              <a:rPr kumimoji="0" lang="en-GB" sz="3200" b="1" i="0" u="none" strike="noStrike" kern="0" cap="none" spc="0" normalizeH="0" baseline="0" noProof="0" dirty="0">
                <a:ln>
                  <a:noFill/>
                </a:ln>
                <a:solidFill>
                  <a:sysClr val="windowText" lastClr="000000"/>
                </a:solidFill>
                <a:effectLst/>
                <a:uLnTx/>
                <a:uFillTx/>
                <a:latin typeface="Proxima Nova Rg" panose="02000506030000020004" pitchFamily="50" charset="0"/>
                <a:ea typeface="Lato Light" panose="020F0502020204030203" pitchFamily="34" charset="0"/>
                <a:cs typeface="Lato Light" panose="020F0502020204030203" pitchFamily="34" charset="0"/>
              </a:rPr>
              <a:t>Objectives: </a:t>
            </a:r>
          </a:p>
          <a:p>
            <a:pPr marL="342900" marR="0" lvl="0" indent="-342900" algn="just">
              <a:lnSpc>
                <a:spcPct val="107000"/>
              </a:lnSpc>
              <a:spcBef>
                <a:spcPts val="0"/>
              </a:spcBef>
              <a:spcAft>
                <a:spcPts val="0"/>
              </a:spcAft>
              <a:buFont typeface="+mj-lt"/>
              <a:buAutoNum type="arabicParenR"/>
            </a:pPr>
            <a:r>
              <a:rPr lang="en-US" sz="2800" b="1" dirty="0">
                <a:effectLst/>
                <a:latin typeface="Proxima Nova Rg" panose="02000506030000020004" pitchFamily="50" charset="0"/>
                <a:ea typeface="Calibri" panose="020F0502020204030204" pitchFamily="34" charset="0"/>
              </a:rPr>
              <a:t>Provide timely NFI assistance to crisis affected populations.</a:t>
            </a:r>
          </a:p>
          <a:p>
            <a:pPr marL="342900" marR="0" lvl="0" indent="-342900" algn="just">
              <a:lnSpc>
                <a:spcPct val="107000"/>
              </a:lnSpc>
              <a:spcBef>
                <a:spcPts val="0"/>
              </a:spcBef>
              <a:spcAft>
                <a:spcPts val="0"/>
              </a:spcAft>
              <a:buFont typeface="+mj-lt"/>
              <a:buAutoNum type="arabicParenR"/>
            </a:pPr>
            <a:endParaRPr lang="en-GB" sz="2800" b="1" dirty="0">
              <a:latin typeface="Proxima Nova Rg" panose="02000506030000020004" pitchFamily="50" charset="0"/>
              <a:ea typeface="Calibri" panose="020F0502020204030204" pitchFamily="34" charset="0"/>
            </a:endParaRPr>
          </a:p>
          <a:p>
            <a:pPr marL="342900" marR="0" lvl="0" indent="-342900" algn="just">
              <a:lnSpc>
                <a:spcPct val="107000"/>
              </a:lnSpc>
              <a:spcBef>
                <a:spcPts val="0"/>
              </a:spcBef>
              <a:spcAft>
                <a:spcPts val="0"/>
              </a:spcAft>
              <a:buFont typeface="+mj-lt"/>
              <a:buAutoNum type="arabicParenR"/>
            </a:pPr>
            <a:r>
              <a:rPr lang="en-US" sz="2800" b="1" dirty="0">
                <a:effectLst/>
                <a:latin typeface="Proxima Nova Rg" panose="02000506030000020004" pitchFamily="50" charset="0"/>
                <a:ea typeface="Calibri" panose="020F0502020204030204" pitchFamily="34" charset="0"/>
              </a:rPr>
              <a:t>Enable crisis affected populations to access adequate shelter solutions that provide protection, safety, security, and space to live in a dignified manner.</a:t>
            </a:r>
          </a:p>
          <a:p>
            <a:pPr marL="342900" marR="0" lvl="0" indent="-342900" algn="just">
              <a:lnSpc>
                <a:spcPct val="107000"/>
              </a:lnSpc>
              <a:spcBef>
                <a:spcPts val="0"/>
              </a:spcBef>
              <a:spcAft>
                <a:spcPts val="0"/>
              </a:spcAft>
              <a:buFont typeface="+mj-lt"/>
              <a:buAutoNum type="arabicParenR"/>
            </a:pPr>
            <a:endParaRPr lang="en-GB"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GB" sz="1800" i="1" dirty="0">
                <a:solidFill>
                  <a:srgbClr val="404040"/>
                </a:solidFill>
                <a:effectLst/>
                <a:latin typeface="RobotoCondensed-LightItalic"/>
                <a:ea typeface="Calibri" panose="020F0502020204030204" pitchFamily="34" charset="0"/>
                <a:cs typeface="RobotoCondensed-LightItalic"/>
              </a:rPr>
              <a:t>The concept of “adequacy” means that housing is more than four walls and a roof. It underlines the importance of including a settlement lens, cultural identity, and the availability of services in a shelter response. </a:t>
            </a:r>
            <a:endParaRPr lang="en-GB" sz="1800" dirty="0">
              <a:effectLst/>
              <a:latin typeface="Calibri" panose="020F0502020204030204" pitchFamily="34" charset="0"/>
              <a:ea typeface="Calibri" panose="020F0502020204030204" pitchFamily="34" charset="0"/>
            </a:endParaRPr>
          </a:p>
          <a:p>
            <a:pPr marL="57150" marR="0" indent="-57150">
              <a:lnSpc>
                <a:spcPct val="107000"/>
              </a:lnSpc>
              <a:spcBef>
                <a:spcPts val="0"/>
              </a:spcBef>
              <a:spcAft>
                <a:spcPts val="0"/>
              </a:spcAft>
            </a:pPr>
            <a:r>
              <a:rPr lang="en-GB" sz="1800" i="1" dirty="0">
                <a:solidFill>
                  <a:srgbClr val="404040"/>
                </a:solidFill>
                <a:effectLst/>
                <a:latin typeface="RobotoCondensed-LightItalic"/>
                <a:ea typeface="Calibri" panose="020F0502020204030204" pitchFamily="34" charset="0"/>
                <a:cs typeface="RobotoCondensed-LightItalic"/>
              </a:rPr>
              <a:t> </a:t>
            </a:r>
            <a:endParaRPr lang="en-GB"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GB" sz="1800" i="1" dirty="0">
                <a:solidFill>
                  <a:srgbClr val="404040"/>
                </a:solidFill>
                <a:effectLst/>
                <a:latin typeface="RobotoCondensed-LightItalic"/>
                <a:ea typeface="Calibri" panose="020F0502020204030204" pitchFamily="34" charset="0"/>
                <a:cs typeface="RobotoCondensed-LightItalic"/>
              </a:rPr>
              <a:t>2018 Sphere Handbook, Essential concepts in shelter and settlement.</a:t>
            </a:r>
            <a:endParaRPr lang="en-GB" sz="3200" dirty="0">
              <a:latin typeface="Proxima Nova Lt" panose="02000506030000020004" pitchFamily="50" charset="0"/>
              <a:ea typeface="Lato Light" panose="020F0502020204030203" pitchFamily="34" charset="0"/>
              <a:cs typeface="Lato Light" panose="020F0502020204030203" pitchFamily="34" charset="0"/>
            </a:endParaRPr>
          </a:p>
          <a:p>
            <a:pPr marL="571500" marR="0" lvl="0" indent="-571500" algn="just"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3200" b="1" i="0" u="none" strike="noStrike" kern="0" cap="none" spc="0" normalizeH="0" baseline="0" noProof="0" dirty="0">
              <a:ln>
                <a:noFill/>
              </a:ln>
              <a:solidFill>
                <a:sysClr val="windowText" lastClr="000000"/>
              </a:solidFill>
              <a:effectLst/>
              <a:uLnTx/>
              <a:uFillTx/>
              <a:latin typeface="Proxima Nova Rg" panose="02000506030000020004" pitchFamily="50" charset="0"/>
              <a:ea typeface="Lato Light" panose="020F0502020204030203" pitchFamily="34" charset="0"/>
              <a:cs typeface="Lato Light" panose="020F0502020204030203" pitchFamily="34" charset="0"/>
            </a:endParaRPr>
          </a:p>
          <a:p>
            <a:pPr marL="571500" marR="0" lvl="0" indent="-571500" algn="just" defTabSz="914400" eaLnBrk="1" fontAlgn="auto" latinLnBrk="0" hangingPunct="1">
              <a:lnSpc>
                <a:spcPct val="100000"/>
              </a:lnSpc>
              <a:spcBef>
                <a:spcPts val="0"/>
              </a:spcBef>
              <a:spcAft>
                <a:spcPts val="2400"/>
              </a:spcAft>
              <a:buClrTx/>
              <a:buSzTx/>
              <a:buFont typeface="Arial" panose="020B0604020202020204" pitchFamily="34" charset="0"/>
              <a:buChar char="•"/>
              <a:tabLst/>
              <a:defRPr/>
            </a:pPr>
            <a:endParaRPr kumimoji="0" lang="en-GB" sz="3200" b="0" i="0" u="none" strike="noStrike" kern="0" cap="none" spc="0" normalizeH="0" baseline="0" noProof="0" dirty="0">
              <a:ln>
                <a:noFill/>
              </a:ln>
              <a:solidFill>
                <a:sysClr val="windowText" lastClr="000000"/>
              </a:solidFill>
              <a:effectLst/>
              <a:uLnTx/>
              <a:uFillTx/>
              <a:latin typeface="Proxima Nova Lt" panose="02000506030000020004" pitchFamily="50" charset="0"/>
              <a:ea typeface="Lato Light" panose="020F0502020204030203" pitchFamily="34" charset="0"/>
              <a:cs typeface="Lato Light" panose="020F0502020204030203" pitchFamily="34"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4" name="Table 3">
            <a:extLst>
              <a:ext uri="{FF2B5EF4-FFF2-40B4-BE49-F238E27FC236}">
                <a16:creationId xmlns:a16="http://schemas.microsoft.com/office/drawing/2014/main" id="{005873F7-AAD8-1E8B-78BE-B578DEAACB6B}"/>
              </a:ext>
            </a:extLst>
          </p:cNvPr>
          <p:cNvGraphicFramePr>
            <a:graphicFrameLocks noGrp="1"/>
          </p:cNvGraphicFramePr>
          <p:nvPr>
            <p:extLst>
              <p:ext uri="{D42A27DB-BD31-4B8C-83A1-F6EECF244321}">
                <p14:modId xmlns:p14="http://schemas.microsoft.com/office/powerpoint/2010/main" val="1300799405"/>
              </p:ext>
            </p:extLst>
          </p:nvPr>
        </p:nvGraphicFramePr>
        <p:xfrm>
          <a:off x="516166" y="6081818"/>
          <a:ext cx="19211307" cy="6462257"/>
        </p:xfrm>
        <a:graphic>
          <a:graphicData uri="http://schemas.openxmlformats.org/drawingml/2006/table">
            <a:tbl>
              <a:tblPr firstRow="1" firstCol="1" bandRow="1">
                <a:tableStyleId>{5940675A-B579-460E-94D1-54222C63F5DA}</a:tableStyleId>
              </a:tblPr>
              <a:tblGrid>
                <a:gridCol w="12860214">
                  <a:extLst>
                    <a:ext uri="{9D8B030D-6E8A-4147-A177-3AD203B41FA5}">
                      <a16:colId xmlns:a16="http://schemas.microsoft.com/office/drawing/2014/main" val="904424060"/>
                    </a:ext>
                  </a:extLst>
                </a:gridCol>
                <a:gridCol w="2878731">
                  <a:extLst>
                    <a:ext uri="{9D8B030D-6E8A-4147-A177-3AD203B41FA5}">
                      <a16:colId xmlns:a16="http://schemas.microsoft.com/office/drawing/2014/main" val="2393775927"/>
                    </a:ext>
                  </a:extLst>
                </a:gridCol>
                <a:gridCol w="3472362">
                  <a:extLst>
                    <a:ext uri="{9D8B030D-6E8A-4147-A177-3AD203B41FA5}">
                      <a16:colId xmlns:a16="http://schemas.microsoft.com/office/drawing/2014/main" val="3357175842"/>
                    </a:ext>
                  </a:extLst>
                </a:gridCol>
              </a:tblGrid>
              <a:tr h="701537">
                <a:tc>
                  <a:txBody>
                    <a:bodyPr/>
                    <a:lstStyle/>
                    <a:p>
                      <a:pPr marL="0" marR="0">
                        <a:lnSpc>
                          <a:spcPct val="107000"/>
                        </a:lnSpc>
                        <a:spcBef>
                          <a:spcPts val="0"/>
                        </a:spcBef>
                        <a:spcAft>
                          <a:spcPts val="0"/>
                        </a:spcAft>
                      </a:pPr>
                      <a:r>
                        <a:rPr lang="en-US" sz="2800" b="1" kern="100" dirty="0">
                          <a:effectLst/>
                          <a:latin typeface="Proxima Nova Rg" panose="02000506030000020004" pitchFamily="50" charset="0"/>
                        </a:rPr>
                        <a:t>HRP 2024 Activities:</a:t>
                      </a:r>
                      <a:endParaRPr lang="en-GB" sz="2000" b="1" kern="100" dirty="0">
                        <a:effectLst/>
                        <a:latin typeface="Proxima Nova Rg" panose="02000506030000020004" pitchFamily="50"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kern="100" dirty="0">
                          <a:effectLst/>
                          <a:latin typeface="Proxima Nova Rg" panose="02000506030000020004" pitchFamily="50" charset="0"/>
                        </a:rPr>
                        <a:t>Unit:</a:t>
                      </a:r>
                      <a:endParaRPr lang="en-GB" sz="2000" b="1" kern="100" dirty="0">
                        <a:effectLst/>
                        <a:latin typeface="Proxima Nova Rg" panose="02000506030000020004" pitchFamily="50"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kern="100" dirty="0">
                          <a:effectLst/>
                          <a:latin typeface="Proxima Nova Rg" panose="02000506030000020004" pitchFamily="50" charset="0"/>
                        </a:rPr>
                        <a:t>Cost:</a:t>
                      </a:r>
                      <a:endParaRPr lang="en-GB" sz="2400" b="1" kern="100" dirty="0">
                        <a:effectLst/>
                        <a:latin typeface="Proxima Nova Rg" panose="02000506030000020004"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5959443"/>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NFI kit distribution</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a:effectLst/>
                          <a:latin typeface="Proxima Nova Lt" panose="02000506030000020004" pitchFamily="50" charset="0"/>
                        </a:rPr>
                        <a:t>Household</a:t>
                      </a:r>
                      <a:endParaRPr lang="en-GB" sz="2400" kern="10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200 USD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1763823334"/>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Establishment of communal shelters </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Household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650 USD</a:t>
                      </a:r>
                      <a:endParaRPr lang="en-GB" sz="2400" kern="100" dirty="0">
                        <a:effectLst/>
                        <a:latin typeface="Proxima Nova Lt" panose="02000506030000020004" pitchFamily="50" charset="0"/>
                      </a:endParaRPr>
                    </a:p>
                  </a:txBody>
                  <a:tcPr marL="68580" marR="68580" marT="0" marB="0" anchor="b">
                    <a:noFill/>
                  </a:tcPr>
                </a:tc>
                <a:extLst>
                  <a:ext uri="{0D108BD9-81ED-4DB2-BD59-A6C34878D82A}">
                    <a16:rowId xmlns:a16="http://schemas.microsoft.com/office/drawing/2014/main" val="679800252"/>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Rehabilitation of collective centers</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Household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500 USD</a:t>
                      </a:r>
                      <a:endParaRPr lang="en-GB" sz="2400" kern="100" dirty="0">
                        <a:effectLst/>
                        <a:latin typeface="Proxima Nova Lt" panose="02000506030000020004" pitchFamily="50" charset="0"/>
                      </a:endParaRPr>
                    </a:p>
                  </a:txBody>
                  <a:tcPr marL="68580" marR="68580" marT="0" marB="0" anchor="b">
                    <a:noFill/>
                  </a:tcPr>
                </a:tc>
                <a:extLst>
                  <a:ext uri="{0D108BD9-81ED-4DB2-BD59-A6C34878D82A}">
                    <a16:rowId xmlns:a16="http://schemas.microsoft.com/office/drawing/2014/main" val="1946377106"/>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Tent distribution</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a:effectLst/>
                          <a:latin typeface="Proxima Nova Lt" panose="02000506030000020004" pitchFamily="50" charset="0"/>
                        </a:rPr>
                        <a:t>Household</a:t>
                      </a:r>
                      <a:endParaRPr lang="en-GB" sz="2400" kern="10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650 USD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923886365"/>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Provision of cash/vouchers for NFIs</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a:effectLst/>
                          <a:latin typeface="Proxima Nova Lt" panose="02000506030000020004" pitchFamily="50" charset="0"/>
                        </a:rPr>
                        <a:t>Household</a:t>
                      </a:r>
                      <a:endParaRPr lang="en-GB" sz="2400" kern="10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250 USD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544707355"/>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Provision of cash/vouchers for shelter repair or emergency shelter</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a:effectLst/>
                          <a:latin typeface="Proxima Nova Lt" panose="02000506030000020004" pitchFamily="50" charset="0"/>
                        </a:rPr>
                        <a:t>Household</a:t>
                      </a:r>
                      <a:endParaRPr lang="en-GB" sz="2400" kern="10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650 USD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844362409"/>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Provision of cash for rent</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Household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800 USD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109767042"/>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Emergency Shelter Kit (ESK) distribution</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Household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650 USD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3794136166"/>
                  </a:ext>
                </a:extLst>
              </a:tr>
              <a:tr h="640080">
                <a:tc>
                  <a:txBody>
                    <a:bodyPr/>
                    <a:lstStyle/>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Proxima Nova Lt" panose="02000506030000020004" pitchFamily="50" charset="0"/>
                        </a:rPr>
                        <a:t>General site development</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a:effectLst/>
                          <a:latin typeface="Proxima Nova Lt" panose="02000506030000020004" pitchFamily="50" charset="0"/>
                        </a:rPr>
                        <a:t>Household</a:t>
                      </a:r>
                      <a:endParaRPr lang="en-GB" sz="2400" kern="10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400" kern="100" dirty="0">
                          <a:effectLst/>
                          <a:latin typeface="Proxima Nova Lt" panose="02000506030000020004" pitchFamily="50" charset="0"/>
                        </a:rPr>
                        <a:t>650 USD</a:t>
                      </a:r>
                      <a:endParaRPr lang="en-GB" sz="2400" kern="100" dirty="0">
                        <a:effectLst/>
                        <a:latin typeface="Proxima Nova Lt" panose="02000506030000020004" pitchFamily="50" charset="0"/>
                        <a:ea typeface="Calibri" panose="020F0502020204030204" pitchFamily="34" charset="0"/>
                        <a:cs typeface="Times New Roman" panose="02020603050405020304" pitchFamily="18" charset="0"/>
                      </a:endParaRPr>
                    </a:p>
                  </a:txBody>
                  <a:tcPr marL="68580" marR="68580" marT="0" marB="0" anchor="b">
                    <a:noFill/>
                  </a:tcPr>
                </a:tc>
                <a:extLst>
                  <a:ext uri="{0D108BD9-81ED-4DB2-BD59-A6C34878D82A}">
                    <a16:rowId xmlns:a16="http://schemas.microsoft.com/office/drawing/2014/main" val="2330130880"/>
                  </a:ext>
                </a:extLst>
              </a:tr>
            </a:tbl>
          </a:graphicData>
        </a:graphic>
      </p:graphicFrame>
      <p:sp>
        <p:nvSpPr>
          <p:cNvPr id="9" name="object 2">
            <a:extLst>
              <a:ext uri="{FF2B5EF4-FFF2-40B4-BE49-F238E27FC236}">
                <a16:creationId xmlns:a16="http://schemas.microsoft.com/office/drawing/2014/main" id="{318A0B82-AE65-9591-BD18-9B99FA6E1459}"/>
              </a:ext>
            </a:extLst>
          </p:cNvPr>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HRP ‘24 Results Framework</a:t>
            </a:r>
          </a:p>
        </p:txBody>
      </p:sp>
    </p:spTree>
    <p:extLst>
      <p:ext uri="{BB962C8B-B14F-4D97-AF65-F5344CB8AC3E}">
        <p14:creationId xmlns:p14="http://schemas.microsoft.com/office/powerpoint/2010/main" val="166383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20" name="object 2">
            <a:extLst>
              <a:ext uri="{FF2B5EF4-FFF2-40B4-BE49-F238E27FC236}">
                <a16:creationId xmlns:a16="http://schemas.microsoft.com/office/drawing/2014/main" id="{B8DBABBF-F8DD-FC4A-CBA4-EFFE91553B9B}"/>
              </a:ext>
            </a:extLst>
          </p:cNvPr>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Locality Prioritization</a:t>
            </a:r>
          </a:p>
        </p:txBody>
      </p:sp>
      <p:sp>
        <p:nvSpPr>
          <p:cNvPr id="12" name="TextBox 11">
            <a:extLst>
              <a:ext uri="{FF2B5EF4-FFF2-40B4-BE49-F238E27FC236}">
                <a16:creationId xmlns:a16="http://schemas.microsoft.com/office/drawing/2014/main" id="{CB359E00-1C23-6155-D2AA-E80EB9653F2F}"/>
              </a:ext>
            </a:extLst>
          </p:cNvPr>
          <p:cNvSpPr txBox="1"/>
          <p:nvPr/>
        </p:nvSpPr>
        <p:spPr>
          <a:xfrm>
            <a:off x="11847829" y="1749787"/>
            <a:ext cx="7879644" cy="1077218"/>
          </a:xfrm>
          <a:prstGeom prst="rect">
            <a:avLst/>
          </a:prstGeom>
          <a:noFill/>
        </p:spPr>
        <p:txBody>
          <a:bodyPr wrap="square" rtlCol="0">
            <a:spAutoFit/>
          </a:bodyPr>
          <a:lstStyle/>
          <a:p>
            <a:pPr algn="ctr"/>
            <a:r>
              <a:rPr lang="en-US" sz="3200" b="1" dirty="0">
                <a:latin typeface="Proxima Nova Rg" panose="02000506030000020004" pitchFamily="50" charset="0"/>
              </a:rPr>
              <a:t>Geographical Element = Severity</a:t>
            </a:r>
          </a:p>
          <a:p>
            <a:pPr algn="ctr"/>
            <a:r>
              <a:rPr lang="en-US" sz="3200" dirty="0">
                <a:latin typeface="Proxima Nova Lt" panose="02000506030000020004" pitchFamily="50" charset="0"/>
              </a:rPr>
              <a:t>(Based on SSC) </a:t>
            </a:r>
            <a:endParaRPr lang="en-GB" sz="3200" dirty="0">
              <a:latin typeface="Proxima Nova Lt" panose="02000506030000020004" pitchFamily="50" charset="0"/>
            </a:endParaRPr>
          </a:p>
        </p:txBody>
      </p:sp>
      <p:pic>
        <p:nvPicPr>
          <p:cNvPr id="18" name="Picture 17">
            <a:extLst>
              <a:ext uri="{FF2B5EF4-FFF2-40B4-BE49-F238E27FC236}">
                <a16:creationId xmlns:a16="http://schemas.microsoft.com/office/drawing/2014/main" id="{25FEF219-2B1E-32B7-5940-03C4BA22F9C1}"/>
              </a:ext>
            </a:extLst>
          </p:cNvPr>
          <p:cNvPicPr>
            <a:picLocks noChangeAspect="1"/>
          </p:cNvPicPr>
          <p:nvPr/>
        </p:nvPicPr>
        <p:blipFill>
          <a:blip r:embed="rId5"/>
          <a:stretch>
            <a:fillRect/>
          </a:stretch>
        </p:blipFill>
        <p:spPr>
          <a:xfrm>
            <a:off x="12776403" y="2917317"/>
            <a:ext cx="6419647" cy="4531191"/>
          </a:xfrm>
          <a:prstGeom prst="rect">
            <a:avLst/>
          </a:prstGeom>
        </p:spPr>
      </p:pic>
      <p:sp>
        <p:nvSpPr>
          <p:cNvPr id="19" name="TextBox 18">
            <a:extLst>
              <a:ext uri="{FF2B5EF4-FFF2-40B4-BE49-F238E27FC236}">
                <a16:creationId xmlns:a16="http://schemas.microsoft.com/office/drawing/2014/main" id="{CAB53514-549D-524E-12D0-A8AFC8B55BAF}"/>
              </a:ext>
            </a:extLst>
          </p:cNvPr>
          <p:cNvSpPr txBox="1"/>
          <p:nvPr/>
        </p:nvSpPr>
        <p:spPr>
          <a:xfrm>
            <a:off x="1228515" y="1749787"/>
            <a:ext cx="9257029" cy="1077218"/>
          </a:xfrm>
          <a:prstGeom prst="rect">
            <a:avLst/>
          </a:prstGeom>
          <a:noFill/>
        </p:spPr>
        <p:txBody>
          <a:bodyPr wrap="square" rtlCol="0">
            <a:spAutoFit/>
          </a:bodyPr>
          <a:lstStyle/>
          <a:p>
            <a:pPr algn="ctr"/>
            <a:r>
              <a:rPr lang="en-US" sz="3200" b="1" dirty="0">
                <a:latin typeface="Proxima Nova Rg" panose="02000506030000020004" pitchFamily="50" charset="0"/>
              </a:rPr>
              <a:t>Operational Element = Priority</a:t>
            </a:r>
          </a:p>
          <a:p>
            <a:pPr algn="ctr"/>
            <a:r>
              <a:rPr lang="en-US" sz="2800" dirty="0">
                <a:latin typeface="Proxima Nova Lt" panose="02000506030000020004" pitchFamily="50" charset="0"/>
              </a:rPr>
              <a:t>(Based on </a:t>
            </a:r>
            <a:r>
              <a:rPr lang="en-US" sz="2800" dirty="0" err="1">
                <a:latin typeface="Proxima Nova Lt" panose="02000506030000020004" pitchFamily="50" charset="0"/>
              </a:rPr>
              <a:t>ActivityInfo</a:t>
            </a:r>
            <a:r>
              <a:rPr lang="en-US" sz="2800" dirty="0">
                <a:latin typeface="Proxima Nova Lt" panose="02000506030000020004" pitchFamily="50" charset="0"/>
              </a:rPr>
              <a:t> Data + Access &amp; New Displacement)</a:t>
            </a:r>
            <a:r>
              <a:rPr lang="en-US" sz="3200" dirty="0">
                <a:latin typeface="Proxima Nova Lt" panose="02000506030000020004" pitchFamily="50" charset="0"/>
              </a:rPr>
              <a:t> </a:t>
            </a:r>
            <a:endParaRPr lang="en-GB" sz="3200" dirty="0">
              <a:latin typeface="Proxima Nova Lt" panose="02000506030000020004" pitchFamily="50" charset="0"/>
            </a:endParaRPr>
          </a:p>
        </p:txBody>
      </p:sp>
      <p:pic>
        <p:nvPicPr>
          <p:cNvPr id="24" name="Picture 23">
            <a:extLst>
              <a:ext uri="{FF2B5EF4-FFF2-40B4-BE49-F238E27FC236}">
                <a16:creationId xmlns:a16="http://schemas.microsoft.com/office/drawing/2014/main" id="{6199952A-81E4-A3D2-F713-592DD03B1DDD}"/>
              </a:ext>
            </a:extLst>
          </p:cNvPr>
          <p:cNvPicPr>
            <a:picLocks noChangeAspect="1"/>
          </p:cNvPicPr>
          <p:nvPr/>
        </p:nvPicPr>
        <p:blipFill>
          <a:blip r:embed="rId6"/>
          <a:stretch>
            <a:fillRect/>
          </a:stretch>
        </p:blipFill>
        <p:spPr>
          <a:xfrm>
            <a:off x="685800" y="2917317"/>
            <a:ext cx="10439401" cy="4618397"/>
          </a:xfrm>
          <a:prstGeom prst="rect">
            <a:avLst/>
          </a:prstGeom>
        </p:spPr>
      </p:pic>
      <p:sp>
        <p:nvSpPr>
          <p:cNvPr id="2" name="TextBox 1">
            <a:extLst>
              <a:ext uri="{FF2B5EF4-FFF2-40B4-BE49-F238E27FC236}">
                <a16:creationId xmlns:a16="http://schemas.microsoft.com/office/drawing/2014/main" id="{54CAA772-0862-ACA6-EF21-B677A6D13AC6}"/>
              </a:ext>
            </a:extLst>
          </p:cNvPr>
          <p:cNvSpPr txBox="1">
            <a:spLocks/>
          </p:cNvSpPr>
          <p:nvPr/>
        </p:nvSpPr>
        <p:spPr>
          <a:xfrm>
            <a:off x="663442" y="8769344"/>
            <a:ext cx="9668934" cy="3231654"/>
          </a:xfrm>
          <a:prstGeom prst="rect">
            <a:avLst/>
          </a:prstGeom>
          <a:noFill/>
        </p:spPr>
        <p:txBody>
          <a:bodyPr wrap="square">
            <a:spAutoFit/>
          </a:bodyPr>
          <a:lstStyle/>
          <a:p>
            <a:pPr marL="289563" indent="-289563" algn="l">
              <a:spcAft>
                <a:spcPts val="2400"/>
              </a:spcAft>
              <a:buFont typeface="Arial" panose="020B0604020202020204" pitchFamily="34" charset="0"/>
              <a:buChar char="•"/>
              <a:tabLst>
                <a:tab pos="386084" algn="l"/>
              </a:tabLst>
            </a:pPr>
            <a:r>
              <a:rPr lang="en-GB" sz="2400" b="1" dirty="0" err="1">
                <a:latin typeface="Proxima Nova Rg" panose="02000506030000020004" pitchFamily="50" charset="0"/>
                <a:ea typeface="Lato Light" panose="020F0502020204030203" pitchFamily="34" charset="0"/>
                <a:cs typeface="Lato Light" panose="020F0502020204030203" pitchFamily="34" charset="0"/>
              </a:rPr>
              <a:t>ActivityInfo</a:t>
            </a:r>
            <a:r>
              <a:rPr lang="en-GB" sz="2400" b="1" dirty="0">
                <a:latin typeface="Proxima Nova Rg" panose="02000506030000020004" pitchFamily="50" charset="0"/>
                <a:ea typeface="Lato Light" panose="020F0502020204030203" pitchFamily="34" charset="0"/>
                <a:cs typeface="Lato Light" panose="020F0502020204030203" pitchFamily="34" charset="0"/>
              </a:rPr>
              <a:t> Data – People Reached from 2023, 2022 and 2021</a:t>
            </a:r>
            <a:r>
              <a:rPr lang="en-US" sz="2400" b="1" dirty="0">
                <a:latin typeface="Proxima Nova Rg" panose="02000506030000020004" pitchFamily="50" charset="0"/>
                <a:ea typeface="Lato Light" panose="020F0502020204030203" pitchFamily="34" charset="0"/>
                <a:cs typeface="Lato Light" panose="020F0502020204030203" pitchFamily="34" charset="0"/>
              </a:rPr>
              <a:t>: </a:t>
            </a:r>
            <a:r>
              <a:rPr lang="en-US" sz="2400" dirty="0">
                <a:latin typeface="Proxima Nova Lt" panose="02000506030000020004" pitchFamily="50" charset="0"/>
                <a:ea typeface="Lato Light" panose="020F0502020204030203" pitchFamily="34" charset="0"/>
                <a:cs typeface="Lato Light" panose="020F0502020204030203" pitchFamily="34" charset="0"/>
              </a:rPr>
              <a:t>MAX between Shelter and NFIs delivered at locality level, because we assume that the same family should get both.</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Percentage of Target Reached:</a:t>
            </a:r>
            <a:r>
              <a:rPr lang="en-US" sz="2400" dirty="0">
                <a:latin typeface="Proxima Nova Lt" panose="02000506030000020004" pitchFamily="50" charset="0"/>
                <a:ea typeface="Lato Light" panose="020F0502020204030203" pitchFamily="34" charset="0"/>
                <a:cs typeface="Lato Light" panose="020F0502020204030203" pitchFamily="34" charset="0"/>
              </a:rPr>
              <a:t> to determine Neglected Localities.</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Access: </a:t>
            </a:r>
            <a:r>
              <a:rPr lang="en-US" sz="2400" dirty="0">
                <a:latin typeface="Proxima Nova Lt" panose="02000506030000020004" pitchFamily="50" charset="0"/>
                <a:ea typeface="Lato Light" panose="020F0502020204030203" pitchFamily="34" charset="0"/>
                <a:cs typeface="Lato Light" panose="020F0502020204030203" pitchFamily="34" charset="0"/>
              </a:rPr>
              <a:t>as designated by OCHA Access WG (September 2023 data).</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New Displacement: </a:t>
            </a:r>
            <a:r>
              <a:rPr lang="en-US" sz="2400" dirty="0">
                <a:latin typeface="Proxima Nova Lt" panose="02000506030000020004" pitchFamily="50" charset="0"/>
                <a:ea typeface="Lato Light" panose="020F0502020204030203" pitchFamily="34" charset="0"/>
                <a:cs typeface="Lato Light" panose="020F0502020204030203" pitchFamily="34" charset="0"/>
              </a:rPr>
              <a:t>Magnitude of New Displacement</a:t>
            </a:r>
            <a:r>
              <a:rPr lang="en-US" sz="2400" b="1" dirty="0">
                <a:latin typeface="Proxima Nova Lt" panose="02000506030000020004" pitchFamily="50" charset="0"/>
                <a:ea typeface="Lato Light" panose="020F0502020204030203" pitchFamily="34" charset="0"/>
                <a:cs typeface="Lato Light" panose="020F0502020204030203" pitchFamily="34" charset="0"/>
              </a:rPr>
              <a:t>.</a:t>
            </a:r>
            <a:endParaRPr lang="en-US" sz="2400" dirty="0">
              <a:latin typeface="Proxima Nova Lt" panose="02000506030000020004" pitchFamily="50" charset="0"/>
              <a:ea typeface="Lato Light" panose="020F0502020204030203" pitchFamily="34" charset="0"/>
              <a:cs typeface="Lato Light" panose="020F0502020204030203" pitchFamily="34" charset="0"/>
            </a:endParaRPr>
          </a:p>
        </p:txBody>
      </p:sp>
      <p:pic>
        <p:nvPicPr>
          <p:cNvPr id="3" name="Picture 2">
            <a:extLst>
              <a:ext uri="{FF2B5EF4-FFF2-40B4-BE49-F238E27FC236}">
                <a16:creationId xmlns:a16="http://schemas.microsoft.com/office/drawing/2014/main" id="{336F678D-8B1E-C14E-4D6D-593EC81EA4BA}"/>
              </a:ext>
            </a:extLst>
          </p:cNvPr>
          <p:cNvPicPr>
            <a:picLocks noChangeAspect="1"/>
          </p:cNvPicPr>
          <p:nvPr/>
        </p:nvPicPr>
        <p:blipFill>
          <a:blip r:embed="rId7"/>
          <a:stretch>
            <a:fillRect/>
          </a:stretch>
        </p:blipFill>
        <p:spPr>
          <a:xfrm>
            <a:off x="12140734" y="9031635"/>
            <a:ext cx="7293834" cy="2473568"/>
          </a:xfrm>
          <a:prstGeom prst="rect">
            <a:avLst/>
          </a:prstGeom>
        </p:spPr>
      </p:pic>
    </p:spTree>
    <p:extLst>
      <p:ext uri="{BB962C8B-B14F-4D97-AF65-F5344CB8AC3E}">
        <p14:creationId xmlns:p14="http://schemas.microsoft.com/office/powerpoint/2010/main" val="346356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3" name="Picture 2">
            <a:extLst>
              <a:ext uri="{FF2B5EF4-FFF2-40B4-BE49-F238E27FC236}">
                <a16:creationId xmlns:a16="http://schemas.microsoft.com/office/drawing/2014/main" id="{0DCFA725-1560-8CAB-86D6-BCC3E7BEF5D9}"/>
              </a:ext>
            </a:extLst>
          </p:cNvPr>
          <p:cNvPicPr>
            <a:picLocks noChangeAspect="1"/>
          </p:cNvPicPr>
          <p:nvPr/>
        </p:nvPicPr>
        <p:blipFill>
          <a:blip r:embed="rId5"/>
          <a:stretch>
            <a:fillRect/>
          </a:stretch>
        </p:blipFill>
        <p:spPr>
          <a:xfrm>
            <a:off x="450850" y="1695952"/>
            <a:ext cx="19276623" cy="10919173"/>
          </a:xfrm>
          <a:prstGeom prst="rect">
            <a:avLst/>
          </a:prstGeom>
        </p:spPr>
      </p:pic>
      <p:sp>
        <p:nvSpPr>
          <p:cNvPr id="9" name="object 2">
            <a:extLst>
              <a:ext uri="{FF2B5EF4-FFF2-40B4-BE49-F238E27FC236}">
                <a16:creationId xmlns:a16="http://schemas.microsoft.com/office/drawing/2014/main" id="{E6D205BC-253F-F607-A746-9B06F08D0CF7}"/>
              </a:ext>
            </a:extLst>
          </p:cNvPr>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Draft Prioritization &amp; Targeting</a:t>
            </a:r>
          </a:p>
        </p:txBody>
      </p:sp>
    </p:spTree>
    <p:extLst>
      <p:ext uri="{BB962C8B-B14F-4D97-AF65-F5344CB8AC3E}">
        <p14:creationId xmlns:p14="http://schemas.microsoft.com/office/powerpoint/2010/main" val="378077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16" name="TextBox 15">
            <a:extLst>
              <a:ext uri="{FF2B5EF4-FFF2-40B4-BE49-F238E27FC236}">
                <a16:creationId xmlns:a16="http://schemas.microsoft.com/office/drawing/2014/main" id="{A6CA852E-7978-C7B3-B4A5-E12BCF48B837}"/>
              </a:ext>
            </a:extLst>
          </p:cNvPr>
          <p:cNvSpPr txBox="1">
            <a:spLocks/>
          </p:cNvSpPr>
          <p:nvPr/>
        </p:nvSpPr>
        <p:spPr>
          <a:xfrm>
            <a:off x="443089" y="6918818"/>
            <a:ext cx="2919729" cy="1508105"/>
          </a:xfrm>
          <a:prstGeom prst="rect">
            <a:avLst/>
          </a:prstGeom>
          <a:noFill/>
        </p:spPr>
        <p:txBody>
          <a:bodyPr wrap="square">
            <a:spAutoFit/>
          </a:bodyPr>
          <a:lstStyle/>
          <a:p>
            <a:pPr algn="l">
              <a:spcAft>
                <a:spcPts val="2400"/>
              </a:spcAft>
              <a:tabLst>
                <a:tab pos="386084" algn="l"/>
              </a:tabLst>
            </a:pPr>
            <a:r>
              <a:rPr lang="en-GB" sz="3600" b="1" dirty="0">
                <a:latin typeface="Lato Black" panose="020F0502020204030203" pitchFamily="34" charset="0"/>
                <a:ea typeface="Lato Black" panose="020F0502020204030203" pitchFamily="34" charset="0"/>
                <a:cs typeface="Lato Black" panose="020F0502020204030203" pitchFamily="34" charset="0"/>
              </a:rPr>
              <a:t>Target IDPs: </a:t>
            </a:r>
          </a:p>
          <a:p>
            <a:pPr algn="l">
              <a:spcAft>
                <a:spcPts val="2400"/>
              </a:spcAft>
              <a:tabLst>
                <a:tab pos="386084" algn="l"/>
              </a:tabLst>
            </a:pPr>
            <a:r>
              <a:rPr lang="en-GB" sz="3600" dirty="0">
                <a:latin typeface="Proxima Nova Lt" panose="02000506030000020004" pitchFamily="50" charset="0"/>
                <a:ea typeface="Lato Light" panose="020F0502020204030203" pitchFamily="34" charset="0"/>
                <a:cs typeface="Lato Light" panose="020F0502020204030203" pitchFamily="34" charset="0"/>
              </a:rPr>
              <a:t>1.4 M</a:t>
            </a:r>
          </a:p>
        </p:txBody>
      </p:sp>
      <p:sp>
        <p:nvSpPr>
          <p:cNvPr id="9" name="object 2">
            <a:extLst>
              <a:ext uri="{FF2B5EF4-FFF2-40B4-BE49-F238E27FC236}">
                <a16:creationId xmlns:a16="http://schemas.microsoft.com/office/drawing/2014/main" id="{9EC901BA-C53E-61AC-9C04-94E6BDEBDD88}"/>
              </a:ext>
            </a:extLst>
          </p:cNvPr>
          <p:cNvSpPr txBox="1">
            <a:spLocks/>
          </p:cNvSpPr>
          <p:nvPr/>
        </p:nvSpPr>
        <p:spPr>
          <a:xfrm>
            <a:off x="450850" y="1364688"/>
            <a:ext cx="9601200" cy="5110372"/>
          </a:xfrm>
          <a:prstGeom prst="rect">
            <a:avLst/>
          </a:prstGeom>
        </p:spPr>
        <p:txBody>
          <a:bodyPr vert="horz" wrap="square" lIns="0" tIns="214629" rIns="0" bIns="0" rtlCol="0">
            <a:spAutoFit/>
          </a:bodyPr>
          <a:lstStyle>
            <a:lvl1pPr>
              <a:defRPr sz="6250" b="0" i="0">
                <a:solidFill>
                  <a:srgbClr val="7E1316"/>
                </a:solidFill>
                <a:latin typeface="Lucida Sans"/>
                <a:ea typeface="+mj-ea"/>
                <a:cs typeface="Lucida Sans"/>
              </a:defRPr>
            </a:lvl1pPr>
          </a:lstStyle>
          <a:p>
            <a:pPr algn="l">
              <a:lnSpc>
                <a:spcPct val="150000"/>
              </a:lnSpc>
            </a:pPr>
            <a:r>
              <a:rPr lang="en-US" sz="4800" b="1" spc="-405" dirty="0" err="1">
                <a:solidFill>
                  <a:schemeClr val="tx1"/>
                </a:solidFill>
                <a:latin typeface="Roboto" panose="02000000000000000000" pitchFamily="2" charset="0"/>
                <a:cs typeface="Roboto" panose="02000000000000000000" pitchFamily="2" charset="0"/>
              </a:rPr>
              <a:t>PiN</a:t>
            </a:r>
            <a:r>
              <a:rPr lang="en-US" sz="4800" b="1" spc="-405" dirty="0">
                <a:solidFill>
                  <a:schemeClr val="tx1"/>
                </a:solidFill>
                <a:latin typeface="Roboto" panose="02000000000000000000" pitchFamily="2" charset="0"/>
                <a:cs typeface="Roboto" panose="02000000000000000000" pitchFamily="2" charset="0"/>
              </a:rPr>
              <a:t>:  </a:t>
            </a:r>
            <a:r>
              <a:rPr lang="en-US" sz="4800" b="1" spc="-405" dirty="0">
                <a:solidFill>
                  <a:schemeClr val="tx1"/>
                </a:solidFill>
                <a:latin typeface="Lato Black" panose="020F0502020204030203" pitchFamily="34" charset="0"/>
                <a:ea typeface="Lato Black" panose="020F0502020204030203" pitchFamily="34" charset="0"/>
                <a:cs typeface="Lato Black" panose="020F0502020204030203" pitchFamily="34" charset="0"/>
              </a:rPr>
              <a:t>5.7 M</a:t>
            </a:r>
            <a:r>
              <a:rPr lang="en-GB" sz="4800" b="1" u="none" strike="noStrike" baseline="0" dirty="0">
                <a:solidFill>
                  <a:srgbClr val="C00000"/>
                </a:solidFill>
                <a:latin typeface="Lato Black" panose="020F0502020204030203" pitchFamily="34" charset="0"/>
                <a:ea typeface="Lato Black" panose="020F0502020204030203" pitchFamily="34" charset="0"/>
                <a:cs typeface="Lato Black" panose="020F0502020204030203" pitchFamily="34" charset="0"/>
              </a:rPr>
              <a:t>  </a:t>
            </a:r>
            <a:r>
              <a:rPr lang="en-GB" sz="5400" u="none" strike="noStrike" baseline="0" dirty="0">
                <a:solidFill>
                  <a:srgbClr val="C00000"/>
                </a:solidFill>
                <a:latin typeface="Lato Heavy" panose="020F0502020204030203" pitchFamily="34" charset="0"/>
                <a:ea typeface="Lato Heavy" panose="020F0502020204030203" pitchFamily="34" charset="0"/>
                <a:cs typeface="Lato Heavy" panose="020F0502020204030203" pitchFamily="34" charset="0"/>
              </a:rPr>
              <a:t>→</a:t>
            </a:r>
            <a:r>
              <a:rPr lang="en-GB" sz="4400" u="none" strike="noStrike" baseline="0" dirty="0">
                <a:solidFill>
                  <a:srgbClr val="C00000"/>
                </a:solidFill>
                <a:latin typeface="Lato Heavy" panose="020F0502020204030203" pitchFamily="34" charset="0"/>
                <a:ea typeface="Lato Heavy" panose="020F0502020204030203" pitchFamily="34" charset="0"/>
                <a:cs typeface="Lato Heavy" panose="020F0502020204030203" pitchFamily="34" charset="0"/>
              </a:rPr>
              <a:t>  </a:t>
            </a:r>
            <a:r>
              <a:rPr lang="en-GB" sz="6000" b="1" spc="-405" dirty="0">
                <a:solidFill>
                  <a:schemeClr val="tx1"/>
                </a:solidFill>
                <a:latin typeface="Lato Black" panose="020F0502020204030203" pitchFamily="34" charset="0"/>
                <a:ea typeface="Lato Black" panose="020F0502020204030203" pitchFamily="34" charset="0"/>
                <a:cs typeface="Lato Black" panose="020F0502020204030203" pitchFamily="34" charset="0"/>
              </a:rPr>
              <a:t>9.2 M</a:t>
            </a:r>
          </a:p>
          <a:p>
            <a:pPr algn="l">
              <a:lnSpc>
                <a:spcPct val="150000"/>
              </a:lnSpc>
            </a:pPr>
            <a:r>
              <a:rPr lang="en-US" sz="4800" b="1" spc="-405" dirty="0">
                <a:solidFill>
                  <a:schemeClr val="tx1"/>
                </a:solidFill>
                <a:latin typeface="Roboto" panose="02000000000000000000" pitchFamily="2" charset="0"/>
                <a:cs typeface="Roboto" panose="02000000000000000000" pitchFamily="2" charset="0"/>
              </a:rPr>
              <a:t>Target:  </a:t>
            </a:r>
            <a:r>
              <a:rPr lang="en-US" sz="4800" b="1" spc="-405" dirty="0">
                <a:solidFill>
                  <a:schemeClr val="tx1"/>
                </a:solidFill>
                <a:latin typeface="Lato Black" panose="020F0502020204030203" pitchFamily="34" charset="0"/>
                <a:ea typeface="Lato Black" panose="020F0502020204030203" pitchFamily="34" charset="0"/>
                <a:cs typeface="Lato Black" panose="020F0502020204030203" pitchFamily="34" charset="0"/>
              </a:rPr>
              <a:t>1.9 M</a:t>
            </a:r>
            <a:r>
              <a:rPr lang="en-GB" sz="4800" b="1" u="none" strike="noStrike" baseline="0" dirty="0">
                <a:solidFill>
                  <a:srgbClr val="C00000"/>
                </a:solidFill>
                <a:latin typeface="Lato Black" panose="020F0502020204030203" pitchFamily="34" charset="0"/>
                <a:ea typeface="Lato Black" panose="020F0502020204030203" pitchFamily="34" charset="0"/>
                <a:cs typeface="Lato Black" panose="020F0502020204030203" pitchFamily="34" charset="0"/>
              </a:rPr>
              <a:t>  </a:t>
            </a:r>
            <a:r>
              <a:rPr lang="en-GB" sz="5400" u="none" strike="noStrike" baseline="0" dirty="0">
                <a:solidFill>
                  <a:srgbClr val="C00000"/>
                </a:solidFill>
                <a:latin typeface="Lato Heavy" panose="020F0502020204030203" pitchFamily="34" charset="0"/>
                <a:ea typeface="Lato Heavy" panose="020F0502020204030203" pitchFamily="34" charset="0"/>
                <a:cs typeface="Lato Heavy" panose="020F0502020204030203" pitchFamily="34" charset="0"/>
              </a:rPr>
              <a:t>→</a:t>
            </a:r>
            <a:r>
              <a:rPr lang="en-GB" sz="4400" u="none" strike="noStrike" baseline="0" dirty="0">
                <a:solidFill>
                  <a:srgbClr val="C00000"/>
                </a:solidFill>
                <a:latin typeface="Lato Heavy" panose="020F0502020204030203" pitchFamily="34" charset="0"/>
                <a:ea typeface="Lato Heavy" panose="020F0502020204030203" pitchFamily="34" charset="0"/>
                <a:cs typeface="Lato Heavy" panose="020F0502020204030203" pitchFamily="34" charset="0"/>
              </a:rPr>
              <a:t>  </a:t>
            </a:r>
            <a:r>
              <a:rPr lang="en-GB" sz="6000" b="1" spc="-405" dirty="0">
                <a:solidFill>
                  <a:schemeClr val="tx1"/>
                </a:solidFill>
                <a:latin typeface="Lato Black" panose="020F0502020204030203" pitchFamily="34" charset="0"/>
                <a:ea typeface="Lato Black" panose="020F0502020204030203" pitchFamily="34" charset="0"/>
                <a:cs typeface="Lato Black" panose="020F0502020204030203" pitchFamily="34" charset="0"/>
              </a:rPr>
              <a:t>2.3 M</a:t>
            </a:r>
            <a:r>
              <a:rPr lang="en-US" sz="4400" b="1" spc="-405" dirty="0">
                <a:solidFill>
                  <a:schemeClr val="tx1"/>
                </a:solidFill>
                <a:latin typeface="Roboto" panose="02000000000000000000" pitchFamily="2" charset="0"/>
                <a:cs typeface="Roboto" panose="02000000000000000000" pitchFamily="2" charset="0"/>
              </a:rPr>
              <a:t> </a:t>
            </a:r>
          </a:p>
          <a:p>
            <a:pPr algn="l">
              <a:lnSpc>
                <a:spcPct val="150000"/>
              </a:lnSpc>
            </a:pPr>
            <a:r>
              <a:rPr lang="en-US" sz="4800" b="1" spc="-405" dirty="0">
                <a:solidFill>
                  <a:schemeClr val="tx1"/>
                </a:solidFill>
                <a:latin typeface="Roboto" panose="02000000000000000000" pitchFamily="2" charset="0"/>
                <a:cs typeface="Roboto" panose="02000000000000000000" pitchFamily="2" charset="0"/>
              </a:rPr>
              <a:t>$$:  </a:t>
            </a:r>
            <a:r>
              <a:rPr lang="en-US" sz="4800" b="1" spc="-405" dirty="0">
                <a:solidFill>
                  <a:schemeClr val="tx1"/>
                </a:solidFill>
                <a:latin typeface="Lato Black" panose="020F0502020204030203" pitchFamily="34" charset="0"/>
                <a:ea typeface="Lato Black" panose="020F0502020204030203" pitchFamily="34" charset="0"/>
                <a:cs typeface="Lato Black" panose="020F0502020204030203" pitchFamily="34" charset="0"/>
              </a:rPr>
              <a:t>212 M</a:t>
            </a:r>
            <a:r>
              <a:rPr lang="en-GB" sz="4800" b="1" u="none" strike="noStrike" baseline="0" dirty="0">
                <a:solidFill>
                  <a:srgbClr val="C00000"/>
                </a:solidFill>
                <a:latin typeface="Lato Black" panose="020F0502020204030203" pitchFamily="34" charset="0"/>
                <a:ea typeface="Lato Black" panose="020F0502020204030203" pitchFamily="34" charset="0"/>
                <a:cs typeface="Lato Black" panose="020F0502020204030203" pitchFamily="34" charset="0"/>
              </a:rPr>
              <a:t>  </a:t>
            </a:r>
            <a:r>
              <a:rPr lang="en-GB" sz="5400" u="none" strike="noStrike" baseline="0" dirty="0">
                <a:solidFill>
                  <a:srgbClr val="C00000"/>
                </a:solidFill>
                <a:latin typeface="Lato Heavy" panose="020F0502020204030203" pitchFamily="34" charset="0"/>
                <a:ea typeface="Lato Heavy" panose="020F0502020204030203" pitchFamily="34" charset="0"/>
                <a:cs typeface="Lato Heavy" panose="020F0502020204030203" pitchFamily="34" charset="0"/>
              </a:rPr>
              <a:t>→</a:t>
            </a:r>
            <a:r>
              <a:rPr lang="en-GB" sz="4400" u="none" strike="noStrike" baseline="0" dirty="0">
                <a:solidFill>
                  <a:srgbClr val="C00000"/>
                </a:solidFill>
                <a:latin typeface="Lato Heavy" panose="020F0502020204030203" pitchFamily="34" charset="0"/>
                <a:ea typeface="Lato Heavy" panose="020F0502020204030203" pitchFamily="34" charset="0"/>
                <a:cs typeface="Lato Heavy" panose="020F0502020204030203" pitchFamily="34" charset="0"/>
              </a:rPr>
              <a:t>  </a:t>
            </a:r>
            <a:r>
              <a:rPr lang="en-GB" sz="6000" b="1" spc="-405" dirty="0">
                <a:solidFill>
                  <a:schemeClr val="tx1"/>
                </a:solidFill>
                <a:latin typeface="Lato Black" panose="020F0502020204030203" pitchFamily="34" charset="0"/>
                <a:ea typeface="Lato Black" panose="020F0502020204030203" pitchFamily="34" charset="0"/>
                <a:cs typeface="Lato Black" panose="020F0502020204030203" pitchFamily="34" charset="0"/>
              </a:rPr>
              <a:t>312 M</a:t>
            </a:r>
            <a:r>
              <a:rPr lang="en-US" sz="4400" b="1" spc="-405" dirty="0">
                <a:solidFill>
                  <a:schemeClr val="tx1"/>
                </a:solidFill>
                <a:latin typeface="Roboto" panose="02000000000000000000" pitchFamily="2" charset="0"/>
                <a:cs typeface="Roboto" panose="02000000000000000000" pitchFamily="2" charset="0"/>
              </a:rPr>
              <a:t> </a:t>
            </a:r>
          </a:p>
          <a:p>
            <a:pPr algn="l"/>
            <a:r>
              <a:rPr lang="en-US" sz="4800" b="1" spc="-405" dirty="0">
                <a:solidFill>
                  <a:schemeClr val="tx1"/>
                </a:solidFill>
                <a:latin typeface="Roboto" panose="02000000000000000000" pitchFamily="2" charset="0"/>
                <a:cs typeface="Roboto" panose="02000000000000000000" pitchFamily="2" charset="0"/>
              </a:rPr>
              <a:t> </a:t>
            </a:r>
          </a:p>
        </p:txBody>
      </p:sp>
      <p:sp>
        <p:nvSpPr>
          <p:cNvPr id="14" name="TextBox 13">
            <a:extLst>
              <a:ext uri="{FF2B5EF4-FFF2-40B4-BE49-F238E27FC236}">
                <a16:creationId xmlns:a16="http://schemas.microsoft.com/office/drawing/2014/main" id="{81F34145-FDD6-6E4F-4A6A-79C37580D3B3}"/>
              </a:ext>
            </a:extLst>
          </p:cNvPr>
          <p:cNvSpPr txBox="1">
            <a:spLocks/>
          </p:cNvSpPr>
          <p:nvPr/>
        </p:nvSpPr>
        <p:spPr>
          <a:xfrm>
            <a:off x="450850" y="8793718"/>
            <a:ext cx="6315710" cy="1508105"/>
          </a:xfrm>
          <a:prstGeom prst="rect">
            <a:avLst/>
          </a:prstGeom>
          <a:noFill/>
        </p:spPr>
        <p:txBody>
          <a:bodyPr wrap="square">
            <a:spAutoFit/>
          </a:bodyPr>
          <a:lstStyle/>
          <a:p>
            <a:pPr algn="l">
              <a:spcAft>
                <a:spcPts val="2400"/>
              </a:spcAft>
              <a:tabLst>
                <a:tab pos="386084" algn="l"/>
              </a:tabLst>
            </a:pPr>
            <a:r>
              <a:rPr lang="en-GB" sz="3600" b="1" dirty="0">
                <a:latin typeface="Lato Black" panose="020F0502020204030203" pitchFamily="34" charset="0"/>
                <a:ea typeface="Lato Black" panose="020F0502020204030203" pitchFamily="34" charset="0"/>
                <a:cs typeface="Lato Black" panose="020F0502020204030203" pitchFamily="34" charset="0"/>
              </a:rPr>
              <a:t>Target Host Community: </a:t>
            </a:r>
          </a:p>
          <a:p>
            <a:pPr algn="l">
              <a:spcAft>
                <a:spcPts val="2400"/>
              </a:spcAft>
              <a:tabLst>
                <a:tab pos="386084" algn="l"/>
              </a:tabLst>
            </a:pPr>
            <a:r>
              <a:rPr lang="en-GB" sz="3600" dirty="0">
                <a:latin typeface="Proxima Nova Lt" panose="02000506030000020004" pitchFamily="50" charset="0"/>
                <a:ea typeface="Lato Light" panose="020F0502020204030203" pitchFamily="34" charset="0"/>
                <a:cs typeface="Lato Light" panose="020F0502020204030203" pitchFamily="34" charset="0"/>
              </a:rPr>
              <a:t>489 K</a:t>
            </a:r>
          </a:p>
        </p:txBody>
      </p:sp>
      <p:sp>
        <p:nvSpPr>
          <p:cNvPr id="15" name="TextBox 14">
            <a:extLst>
              <a:ext uri="{FF2B5EF4-FFF2-40B4-BE49-F238E27FC236}">
                <a16:creationId xmlns:a16="http://schemas.microsoft.com/office/drawing/2014/main" id="{9B11EDE4-6555-0B0F-6890-80BE2A7330C4}"/>
              </a:ext>
            </a:extLst>
          </p:cNvPr>
          <p:cNvSpPr txBox="1">
            <a:spLocks/>
          </p:cNvSpPr>
          <p:nvPr/>
        </p:nvSpPr>
        <p:spPr>
          <a:xfrm>
            <a:off x="450850" y="10660198"/>
            <a:ext cx="5934710" cy="1508105"/>
          </a:xfrm>
          <a:prstGeom prst="rect">
            <a:avLst/>
          </a:prstGeom>
          <a:noFill/>
        </p:spPr>
        <p:txBody>
          <a:bodyPr wrap="square">
            <a:spAutoFit/>
          </a:bodyPr>
          <a:lstStyle/>
          <a:p>
            <a:pPr algn="l">
              <a:spcAft>
                <a:spcPts val="2400"/>
              </a:spcAft>
              <a:tabLst>
                <a:tab pos="386084" algn="l"/>
              </a:tabLst>
            </a:pPr>
            <a:r>
              <a:rPr lang="en-GB" sz="3600" b="1" dirty="0">
                <a:latin typeface="Lato Black" panose="020F0502020204030203" pitchFamily="34" charset="0"/>
                <a:ea typeface="Lato Black" panose="020F0502020204030203" pitchFamily="34" charset="0"/>
                <a:cs typeface="Lato Black" panose="020F0502020204030203" pitchFamily="34" charset="0"/>
              </a:rPr>
              <a:t>Target Non-Displaced: </a:t>
            </a:r>
          </a:p>
          <a:p>
            <a:pPr algn="l">
              <a:spcAft>
                <a:spcPts val="2400"/>
              </a:spcAft>
              <a:tabLst>
                <a:tab pos="386084" algn="l"/>
              </a:tabLst>
            </a:pPr>
            <a:r>
              <a:rPr lang="en-GB" sz="3600" dirty="0">
                <a:latin typeface="Proxima Nova Lt" panose="02000506030000020004" pitchFamily="50" charset="0"/>
                <a:ea typeface="Lato Light" panose="020F0502020204030203" pitchFamily="34" charset="0"/>
                <a:cs typeface="Lato Light" panose="020F0502020204030203" pitchFamily="34" charset="0"/>
              </a:rPr>
              <a:t>404 k</a:t>
            </a:r>
          </a:p>
        </p:txBody>
      </p:sp>
      <p:sp>
        <p:nvSpPr>
          <p:cNvPr id="20" name="object 2">
            <a:extLst>
              <a:ext uri="{FF2B5EF4-FFF2-40B4-BE49-F238E27FC236}">
                <a16:creationId xmlns:a16="http://schemas.microsoft.com/office/drawing/2014/main" id="{B8DBABBF-F8DD-FC4A-CBA4-EFFE91553B9B}"/>
              </a:ext>
            </a:extLst>
          </p:cNvPr>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Draft Prioritization &amp; Targeting</a:t>
            </a:r>
          </a:p>
        </p:txBody>
      </p:sp>
      <p:pic>
        <p:nvPicPr>
          <p:cNvPr id="3" name="Picture 2" descr="A map of the united states&#10;&#10;Description automatically generated">
            <a:extLst>
              <a:ext uri="{FF2B5EF4-FFF2-40B4-BE49-F238E27FC236}">
                <a16:creationId xmlns:a16="http://schemas.microsoft.com/office/drawing/2014/main" id="{B3067D1D-2819-E610-862C-DD52C08D6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2842" y="2235322"/>
            <a:ext cx="11143991" cy="9884235"/>
          </a:xfrm>
          <a:prstGeom prst="rect">
            <a:avLst/>
          </a:prstGeom>
        </p:spPr>
      </p:pic>
    </p:spTree>
    <p:extLst>
      <p:ext uri="{BB962C8B-B14F-4D97-AF65-F5344CB8AC3E}">
        <p14:creationId xmlns:p14="http://schemas.microsoft.com/office/powerpoint/2010/main" val="361095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8" name="Title 7">
            <a:extLst>
              <a:ext uri="{FF2B5EF4-FFF2-40B4-BE49-F238E27FC236}">
                <a16:creationId xmlns:a16="http://schemas.microsoft.com/office/drawing/2014/main" id="{E8DDFFD2-094F-E174-507D-2801B4CA0B86}"/>
              </a:ext>
            </a:extLst>
          </p:cNvPr>
          <p:cNvSpPr>
            <a:spLocks noGrp="1"/>
          </p:cNvSpPr>
          <p:nvPr>
            <p:ph type="title"/>
          </p:nvPr>
        </p:nvSpPr>
        <p:spPr>
          <a:xfrm>
            <a:off x="3423638" y="4787860"/>
            <a:ext cx="13256824" cy="2585323"/>
          </a:xfrm>
        </p:spPr>
        <p:txBody>
          <a:bodyPr/>
          <a:lstStyle/>
          <a:p>
            <a:pPr algn="ctr"/>
            <a:r>
              <a:rPr lang="en-US" sz="8800" b="1" dirty="0">
                <a:solidFill>
                  <a:schemeClr val="tx1"/>
                </a:solidFill>
                <a:latin typeface="Proxima Nova Rg" panose="02000506030000020004" pitchFamily="50" charset="0"/>
              </a:rPr>
              <a:t>CCPM</a:t>
            </a:r>
            <a:br>
              <a:rPr lang="en-US" sz="8800" b="1" dirty="0">
                <a:solidFill>
                  <a:schemeClr val="tx1"/>
                </a:solidFill>
                <a:latin typeface="Proxima Nova Rg" panose="02000506030000020004" pitchFamily="50" charset="0"/>
              </a:rPr>
            </a:br>
            <a:r>
              <a:rPr lang="en-US" sz="8000" dirty="0">
                <a:solidFill>
                  <a:schemeClr val="tx1"/>
                </a:solidFill>
                <a:latin typeface="Proxima Nova Lt" panose="02000506030000020004" pitchFamily="50" charset="0"/>
              </a:rPr>
              <a:t>Results</a:t>
            </a:r>
            <a:endParaRPr lang="en-GB" sz="8800" dirty="0">
              <a:solidFill>
                <a:schemeClr val="tx1"/>
              </a:solidFill>
              <a:latin typeface="Proxima Nova Lt" panose="02000506030000020004" pitchFamily="50" charset="0"/>
            </a:endParaRPr>
          </a:p>
        </p:txBody>
      </p:sp>
    </p:spTree>
    <p:extLst>
      <p:ext uri="{BB962C8B-B14F-4D97-AF65-F5344CB8AC3E}">
        <p14:creationId xmlns:p14="http://schemas.microsoft.com/office/powerpoint/2010/main" val="391127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324721"/>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CCPM</a:t>
            </a:r>
            <a:r>
              <a:rPr lang="en-US" sz="7200" b="1" spc="-405" dirty="0">
                <a:latin typeface="Roboto" panose="02000000000000000000" pitchFamily="2" charset="0"/>
                <a:cs typeface="Roboto" panose="02000000000000000000" pitchFamily="2" charset="0"/>
              </a:rPr>
              <a:t> </a:t>
            </a:r>
            <a:r>
              <a:rPr lang="en-US" sz="6600" b="1" spc="-405" dirty="0">
                <a:solidFill>
                  <a:schemeClr val="tx1"/>
                </a:solidFill>
                <a:latin typeface="Roboto" panose="02000000000000000000" pitchFamily="2" charset="0"/>
                <a:cs typeface="Roboto" panose="02000000000000000000" pitchFamily="2" charset="0"/>
              </a:rPr>
              <a:t>Results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9" name="Picture 8">
            <a:extLst>
              <a:ext uri="{FF2B5EF4-FFF2-40B4-BE49-F238E27FC236}">
                <a16:creationId xmlns:a16="http://schemas.microsoft.com/office/drawing/2014/main" id="{E6E21E85-07CB-43DD-8D30-1A8553B5345E}"/>
              </a:ext>
            </a:extLst>
          </p:cNvPr>
          <p:cNvPicPr>
            <a:picLocks noChangeAspect="1"/>
          </p:cNvPicPr>
          <p:nvPr/>
        </p:nvPicPr>
        <p:blipFill>
          <a:blip r:embed="rId5"/>
          <a:stretch>
            <a:fillRect/>
          </a:stretch>
        </p:blipFill>
        <p:spPr>
          <a:xfrm>
            <a:off x="450850" y="5474976"/>
            <a:ext cx="19276623" cy="7164700"/>
          </a:xfrm>
          <a:prstGeom prst="rect">
            <a:avLst/>
          </a:prstGeom>
        </p:spPr>
      </p:pic>
      <p:sp>
        <p:nvSpPr>
          <p:cNvPr id="10" name="object 2">
            <a:extLst>
              <a:ext uri="{FF2B5EF4-FFF2-40B4-BE49-F238E27FC236}">
                <a16:creationId xmlns:a16="http://schemas.microsoft.com/office/drawing/2014/main" id="{4E0D6813-5F47-EBC6-A70C-62815BEA40D4}"/>
              </a:ext>
            </a:extLst>
          </p:cNvPr>
          <p:cNvSpPr txBox="1">
            <a:spLocks/>
          </p:cNvSpPr>
          <p:nvPr/>
        </p:nvSpPr>
        <p:spPr>
          <a:xfrm>
            <a:off x="648970" y="1979773"/>
            <a:ext cx="3404870" cy="2725104"/>
          </a:xfrm>
          <a:prstGeom prst="rect">
            <a:avLst/>
          </a:prstGeom>
        </p:spPr>
        <p:txBody>
          <a:bodyPr vert="horz" wrap="square" lIns="0" tIns="214629" rIns="0" bIns="0" rtlCol="0">
            <a:spAutoFit/>
          </a:bodyPr>
          <a:lstStyle>
            <a:lvl1pPr>
              <a:defRPr sz="6250" b="0" i="0">
                <a:solidFill>
                  <a:srgbClr val="7E1316"/>
                </a:solidFill>
                <a:latin typeface="Lucida Sans"/>
                <a:ea typeface="+mj-ea"/>
                <a:cs typeface="Lucida Sans"/>
              </a:defRPr>
            </a:lvl1pPr>
          </a:lstStyle>
          <a:p>
            <a:pPr algn="ctr"/>
            <a:r>
              <a:rPr lang="en-US" sz="4800" b="1" spc="-405" dirty="0">
                <a:solidFill>
                  <a:schemeClr val="tx1"/>
                </a:solidFill>
                <a:latin typeface="Roboto" panose="02000000000000000000" pitchFamily="2" charset="0"/>
                <a:cs typeface="Roboto" panose="02000000000000000000" pitchFamily="2" charset="0"/>
              </a:rPr>
              <a:t># Responses:</a:t>
            </a:r>
            <a:r>
              <a:rPr lang="en-GB" sz="4400" u="none" strike="noStrike" baseline="0" dirty="0">
                <a:solidFill>
                  <a:srgbClr val="C00000"/>
                </a:solidFill>
                <a:latin typeface="Lato Heavy" panose="020F0502020204030203" pitchFamily="34" charset="0"/>
                <a:ea typeface="Lato Heavy" panose="020F0502020204030203" pitchFamily="34" charset="0"/>
                <a:cs typeface="Lato Heavy" panose="020F0502020204030203" pitchFamily="34" charset="0"/>
              </a:rPr>
              <a:t>  </a:t>
            </a:r>
          </a:p>
          <a:p>
            <a:pPr algn="ctr"/>
            <a:r>
              <a:rPr lang="en-GB" sz="11500" b="1" dirty="0">
                <a:solidFill>
                  <a:srgbClr val="860000"/>
                </a:solidFill>
                <a:latin typeface="Proxima Nova Rg" panose="02000506030000020004" pitchFamily="50" charset="0"/>
                <a:ea typeface="Lato Heavy" panose="020F0502020204030203" pitchFamily="34" charset="0"/>
                <a:cs typeface="Lato Heavy" panose="020F0502020204030203" pitchFamily="34" charset="0"/>
              </a:rPr>
              <a:t>12</a:t>
            </a:r>
            <a:r>
              <a:rPr lang="en-US" sz="9600" b="1" spc="-405" dirty="0">
                <a:solidFill>
                  <a:schemeClr val="tx1"/>
                </a:solidFill>
                <a:latin typeface="Roboto" panose="02000000000000000000" pitchFamily="2" charset="0"/>
                <a:cs typeface="Roboto" panose="02000000000000000000" pitchFamily="2" charset="0"/>
              </a:rPr>
              <a:t> </a:t>
            </a:r>
          </a:p>
        </p:txBody>
      </p:sp>
      <p:graphicFrame>
        <p:nvGraphicFramePr>
          <p:cNvPr id="12" name="Chart 11">
            <a:extLst>
              <a:ext uri="{FF2B5EF4-FFF2-40B4-BE49-F238E27FC236}">
                <a16:creationId xmlns:a16="http://schemas.microsoft.com/office/drawing/2014/main" id="{9DF1E613-2E10-B0D9-EAA1-AA03A1916409}"/>
              </a:ext>
            </a:extLst>
          </p:cNvPr>
          <p:cNvGraphicFramePr>
            <a:graphicFrameLocks/>
          </p:cNvGraphicFramePr>
          <p:nvPr>
            <p:extLst>
              <p:ext uri="{D42A27DB-BD31-4B8C-83A1-F6EECF244321}">
                <p14:modId xmlns:p14="http://schemas.microsoft.com/office/powerpoint/2010/main" val="3365264460"/>
              </p:ext>
            </p:extLst>
          </p:nvPr>
        </p:nvGraphicFramePr>
        <p:xfrm>
          <a:off x="6630643" y="2078094"/>
          <a:ext cx="5751830" cy="28332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98DF6764-ADA2-231C-E607-980B4E168D47}"/>
              </a:ext>
            </a:extLst>
          </p:cNvPr>
          <p:cNvGraphicFramePr>
            <a:graphicFrameLocks/>
          </p:cNvGraphicFramePr>
          <p:nvPr>
            <p:extLst>
              <p:ext uri="{D42A27DB-BD31-4B8C-83A1-F6EECF244321}">
                <p14:modId xmlns:p14="http://schemas.microsoft.com/office/powerpoint/2010/main" val="1533958615"/>
              </p:ext>
            </p:extLst>
          </p:nvPr>
        </p:nvGraphicFramePr>
        <p:xfrm>
          <a:off x="14959277" y="2123125"/>
          <a:ext cx="4051139"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1632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324721"/>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CCPM</a:t>
            </a:r>
            <a:r>
              <a:rPr lang="en-US" sz="7200" b="1" spc="-405" dirty="0">
                <a:latin typeface="Roboto" panose="02000000000000000000" pitchFamily="2" charset="0"/>
                <a:cs typeface="Roboto" panose="02000000000000000000" pitchFamily="2" charset="0"/>
              </a:rPr>
              <a:t> </a:t>
            </a:r>
            <a:r>
              <a:rPr lang="en-US" sz="6600" b="1" spc="-405" dirty="0">
                <a:solidFill>
                  <a:schemeClr val="tx1"/>
                </a:solidFill>
                <a:latin typeface="Roboto" panose="02000000000000000000" pitchFamily="2" charset="0"/>
                <a:cs typeface="Roboto" panose="02000000000000000000" pitchFamily="2" charset="0"/>
              </a:rPr>
              <a:t>Results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6" name="Picture 5">
            <a:extLst>
              <a:ext uri="{FF2B5EF4-FFF2-40B4-BE49-F238E27FC236}">
                <a16:creationId xmlns:a16="http://schemas.microsoft.com/office/drawing/2014/main" id="{6DDEEAA3-56D7-E94D-674B-3FBF2AB57552}"/>
              </a:ext>
            </a:extLst>
          </p:cNvPr>
          <p:cNvPicPr>
            <a:picLocks noChangeAspect="1"/>
          </p:cNvPicPr>
          <p:nvPr/>
        </p:nvPicPr>
        <p:blipFill rotWithShape="1">
          <a:blip r:embed="rId5"/>
          <a:srcRect t="1313"/>
          <a:stretch/>
        </p:blipFill>
        <p:spPr>
          <a:xfrm>
            <a:off x="406421" y="2352675"/>
            <a:ext cx="19291257" cy="9982200"/>
          </a:xfrm>
          <a:prstGeom prst="rect">
            <a:avLst/>
          </a:prstGeom>
        </p:spPr>
      </p:pic>
    </p:spTree>
    <p:extLst>
      <p:ext uri="{BB962C8B-B14F-4D97-AF65-F5344CB8AC3E}">
        <p14:creationId xmlns:p14="http://schemas.microsoft.com/office/powerpoint/2010/main" val="112303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1. Supporting Service Delivery</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3" name="Table 2">
            <a:extLst>
              <a:ext uri="{FF2B5EF4-FFF2-40B4-BE49-F238E27FC236}">
                <a16:creationId xmlns:a16="http://schemas.microsoft.com/office/drawing/2014/main" id="{B4581C1D-1F29-F1B8-120F-7632CC9358E8}"/>
              </a:ext>
            </a:extLst>
          </p:cNvPr>
          <p:cNvGraphicFramePr>
            <a:graphicFrameLocks noGrp="1"/>
          </p:cNvGraphicFramePr>
          <p:nvPr>
            <p:extLst>
              <p:ext uri="{D42A27DB-BD31-4B8C-83A1-F6EECF244321}">
                <p14:modId xmlns:p14="http://schemas.microsoft.com/office/powerpoint/2010/main" val="1094006909"/>
              </p:ext>
            </p:extLst>
          </p:nvPr>
        </p:nvGraphicFramePr>
        <p:xfrm>
          <a:off x="450849" y="1794933"/>
          <a:ext cx="19124223" cy="10826668"/>
        </p:xfrm>
        <a:graphic>
          <a:graphicData uri="http://schemas.openxmlformats.org/drawingml/2006/table">
            <a:tbl>
              <a:tblPr>
                <a:tableStyleId>{D7AC3CCA-C797-4891-BE02-D94E43425B78}</a:tableStyleId>
              </a:tblPr>
              <a:tblGrid>
                <a:gridCol w="2886676">
                  <a:extLst>
                    <a:ext uri="{9D8B030D-6E8A-4147-A177-3AD203B41FA5}">
                      <a16:colId xmlns:a16="http://schemas.microsoft.com/office/drawing/2014/main" val="478192276"/>
                    </a:ext>
                  </a:extLst>
                </a:gridCol>
                <a:gridCol w="3469561">
                  <a:extLst>
                    <a:ext uri="{9D8B030D-6E8A-4147-A177-3AD203B41FA5}">
                      <a16:colId xmlns:a16="http://schemas.microsoft.com/office/drawing/2014/main" val="2269681305"/>
                    </a:ext>
                  </a:extLst>
                </a:gridCol>
                <a:gridCol w="12767986">
                  <a:extLst>
                    <a:ext uri="{9D8B030D-6E8A-4147-A177-3AD203B41FA5}">
                      <a16:colId xmlns:a16="http://schemas.microsoft.com/office/drawing/2014/main" val="2856256512"/>
                    </a:ext>
                  </a:extLst>
                </a:gridCol>
              </a:tblGrid>
              <a:tr h="593172">
                <a:tc>
                  <a:txBody>
                    <a:bodyPr/>
                    <a:lstStyle/>
                    <a:p>
                      <a:pPr algn="l" fontAlgn="b"/>
                      <a:r>
                        <a:rPr lang="en-GB" sz="2400" u="none" strike="noStrike" dirty="0">
                          <a:effectLst/>
                        </a:rPr>
                        <a:t>Organisation Type</a:t>
                      </a:r>
                      <a:endParaRPr lang="en-GB" sz="2400" b="1" i="0" u="none" strike="noStrike" dirty="0">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2324068092"/>
                  </a:ext>
                </a:extLst>
              </a:tr>
              <a:tr h="593172">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There seems to be poor information at sub-cluster level on the needs and gaps at IDP locations specifically.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9126435"/>
                  </a:ext>
                </a:extLst>
              </a:tr>
              <a:tr h="593172">
                <a:tc>
                  <a:txBody>
                    <a:bodyPr/>
                    <a:lstStyle/>
                    <a:p>
                      <a:pPr algn="l" fontAlgn="b"/>
                      <a:r>
                        <a:rPr lang="en-GB" sz="2400" u="none" strike="noStrike" dirty="0">
                          <a:effectLst/>
                        </a:rPr>
                        <a:t>Donor</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satisfactory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Need to map services such as warehousing, transportation services etc.</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452243387"/>
                  </a:ext>
                </a:extLst>
              </a:tr>
              <a:tr h="593172">
                <a:tc>
                  <a:txBody>
                    <a:bodyPr/>
                    <a:lstStyle/>
                    <a:p>
                      <a:pPr algn="l" fontAlgn="b"/>
                      <a:r>
                        <a:rPr lang="en-GB" sz="2400" u="none" strike="noStrike" dirty="0">
                          <a:effectLst/>
                        </a:rPr>
                        <a:t>UN</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satisfactory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To scale response</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466065132"/>
                  </a:ext>
                </a:extLst>
              </a:tr>
              <a:tr h="593172">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strong</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 good coordination and timely response to issues.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74671001"/>
                  </a:ext>
                </a:extLst>
              </a:tr>
              <a:tr h="593172">
                <a:tc>
                  <a:txBody>
                    <a:bodyPr/>
                    <a:lstStyle/>
                    <a:p>
                      <a:pPr algn="l" fontAlgn="b"/>
                      <a:r>
                        <a:rPr lang="en-GB" sz="2400" u="none" strike="noStrike" dirty="0">
                          <a:effectLst/>
                        </a:rPr>
                        <a:t>NNGO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478978728"/>
                  </a:ext>
                </a:extLst>
              </a:tr>
              <a:tr h="803254">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Coordination at national level is strong, but at sub-national level our colleagues on the ground report issues with lack of coordination forums.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857159157"/>
                  </a:ext>
                </a:extLst>
              </a:tr>
              <a:tr h="593172">
                <a:tc>
                  <a:txBody>
                    <a:bodyPr/>
                    <a:lstStyle/>
                    <a:p>
                      <a:pPr algn="l" fontAlgn="b"/>
                      <a:r>
                        <a:rPr lang="en-GB" sz="2400" u="none" strike="noStrike" dirty="0">
                          <a:effectLst/>
                        </a:rPr>
                        <a:t>NNGO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Weekly cluster meeting is conducted and </a:t>
                      </a:r>
                      <a:r>
                        <a:rPr lang="en-GB" sz="2400" u="none" strike="noStrike" dirty="0" err="1">
                          <a:effectLst/>
                        </a:rPr>
                        <a:t>and</a:t>
                      </a:r>
                      <a:r>
                        <a:rPr lang="en-GB" sz="2400" u="none" strike="noStrike" dirty="0">
                          <a:effectLst/>
                        </a:rPr>
                        <a:t> partner performance is in place</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147059804"/>
                  </a:ext>
                </a:extLst>
              </a:tr>
              <a:tr h="593172">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weak</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Focusing only on old partners who have no capacity to intervene in such situation like the current conflict in Sudan</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73248720"/>
                  </a:ext>
                </a:extLst>
              </a:tr>
              <a:tr h="593172">
                <a:tc>
                  <a:txBody>
                    <a:bodyPr/>
                    <a:lstStyle/>
                    <a:p>
                      <a:pPr algn="l" fontAlgn="b"/>
                      <a:r>
                        <a:rPr lang="en-GB" sz="2400" u="none" strike="noStrike" dirty="0">
                          <a:effectLst/>
                        </a:rPr>
                        <a:t>UN</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 coordination is going well, biweekly meetings, coordination tools and updates are produced regularly.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90433305"/>
                  </a:ext>
                </a:extLst>
              </a:tr>
              <a:tr h="593172">
                <a:tc>
                  <a:txBody>
                    <a:bodyPr/>
                    <a:lstStyle/>
                    <a:p>
                      <a:pPr algn="l" fontAlgn="b"/>
                      <a:r>
                        <a:rPr lang="en-GB" sz="2400" u="none" strike="noStrike" dirty="0">
                          <a:effectLst/>
                        </a:rPr>
                        <a:t>NNGO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Weak coordination, weak knowledge on organizing the distribution side</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153360399"/>
                  </a:ext>
                </a:extLst>
              </a:tr>
              <a:tr h="1594150">
                <a:tc>
                  <a:txBody>
                    <a:bodyPr/>
                    <a:lstStyle/>
                    <a:p>
                      <a:pPr algn="l" fontAlgn="b"/>
                      <a:r>
                        <a:rPr lang="en-GB" sz="2400" u="none" strike="noStrike" dirty="0">
                          <a:effectLst/>
                        </a:rPr>
                        <a:t>NNGO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I have attended some distributions of NFIs but the distribution areas was not properly organized, waiting areas are crowded, some beneficiaries reported the basket was not completed (missing some items) the IP who implement the distribution needs to be fully trained and aware of the responsibilities. M&amp;R is required to for every distribution. Many of the beneficiaries served were seen moving out from the hosted locations back to their residence as they are not guanine. </a:t>
                      </a:r>
                      <a:r>
                        <a:rPr lang="en-GB" sz="2400" u="none" strike="noStrike" dirty="0" err="1">
                          <a:effectLst/>
                        </a:rPr>
                        <a:t>Aprper</a:t>
                      </a:r>
                      <a:r>
                        <a:rPr lang="en-GB" sz="2400" u="none" strike="noStrike" dirty="0">
                          <a:effectLst/>
                        </a:rPr>
                        <a:t> assessment and verification is essential to identify the real needs. </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056641522"/>
                  </a:ext>
                </a:extLst>
              </a:tr>
              <a:tr h="993632">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 cluster has maintained the coordination including through quite challenging times following the increased violence and displacement of many national colleagues / evacuation of internationals. The SC is agile in terms of strategic planning and has a strong technical coordination TWIG that has been productive, collaborative and keeps on working as the needs are there.</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52334382"/>
                  </a:ext>
                </a:extLst>
              </a:tr>
            </a:tbl>
          </a:graphicData>
        </a:graphic>
      </p:graphicFrame>
      <p:pic>
        <p:nvPicPr>
          <p:cNvPr id="8" name="Picture 7">
            <a:extLst>
              <a:ext uri="{FF2B5EF4-FFF2-40B4-BE49-F238E27FC236}">
                <a16:creationId xmlns:a16="http://schemas.microsoft.com/office/drawing/2014/main" id="{D66A14CD-F500-CA56-BDEE-A1341593F908}"/>
              </a:ext>
            </a:extLst>
          </p:cNvPr>
          <p:cNvPicPr>
            <a:picLocks noChangeAspect="1"/>
          </p:cNvPicPr>
          <p:nvPr/>
        </p:nvPicPr>
        <p:blipFill>
          <a:blip r:embed="rId5"/>
          <a:stretch>
            <a:fillRect/>
          </a:stretch>
        </p:blipFill>
        <p:spPr>
          <a:xfrm>
            <a:off x="7839259" y="170789"/>
            <a:ext cx="1643407" cy="1188006"/>
          </a:xfrm>
          <a:prstGeom prst="rect">
            <a:avLst/>
          </a:prstGeom>
        </p:spPr>
      </p:pic>
    </p:spTree>
    <p:extLst>
      <p:ext uri="{BB962C8B-B14F-4D97-AF65-F5344CB8AC3E}">
        <p14:creationId xmlns:p14="http://schemas.microsoft.com/office/powerpoint/2010/main" val="153675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2. Informing Decision Making</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6" name="Picture 5">
            <a:extLst>
              <a:ext uri="{FF2B5EF4-FFF2-40B4-BE49-F238E27FC236}">
                <a16:creationId xmlns:a16="http://schemas.microsoft.com/office/drawing/2014/main" id="{3F991733-27C8-3964-578E-C1A3CF88B01A}"/>
              </a:ext>
            </a:extLst>
          </p:cNvPr>
          <p:cNvPicPr>
            <a:picLocks noChangeAspect="1"/>
          </p:cNvPicPr>
          <p:nvPr/>
        </p:nvPicPr>
        <p:blipFill>
          <a:blip r:embed="rId5"/>
          <a:stretch>
            <a:fillRect/>
          </a:stretch>
        </p:blipFill>
        <p:spPr>
          <a:xfrm>
            <a:off x="7981245" y="135660"/>
            <a:ext cx="1670756" cy="1164754"/>
          </a:xfrm>
          <a:prstGeom prst="rect">
            <a:avLst/>
          </a:prstGeom>
        </p:spPr>
      </p:pic>
      <p:graphicFrame>
        <p:nvGraphicFramePr>
          <p:cNvPr id="9" name="Table 8">
            <a:extLst>
              <a:ext uri="{FF2B5EF4-FFF2-40B4-BE49-F238E27FC236}">
                <a16:creationId xmlns:a16="http://schemas.microsoft.com/office/drawing/2014/main" id="{70ECD1C6-EE3D-2BC2-8A78-2A31F1D8B0CA}"/>
              </a:ext>
            </a:extLst>
          </p:cNvPr>
          <p:cNvGraphicFramePr>
            <a:graphicFrameLocks noGrp="1"/>
          </p:cNvGraphicFramePr>
          <p:nvPr>
            <p:extLst>
              <p:ext uri="{D42A27DB-BD31-4B8C-83A1-F6EECF244321}">
                <p14:modId xmlns:p14="http://schemas.microsoft.com/office/powerpoint/2010/main" val="1196214537"/>
              </p:ext>
            </p:extLst>
          </p:nvPr>
        </p:nvGraphicFramePr>
        <p:xfrm>
          <a:off x="530577" y="1808063"/>
          <a:ext cx="19196895" cy="10831612"/>
        </p:xfrm>
        <a:graphic>
          <a:graphicData uri="http://schemas.openxmlformats.org/drawingml/2006/table">
            <a:tbl>
              <a:tblPr>
                <a:tableStyleId>{D7AC3CCA-C797-4891-BE02-D94E43425B78}</a:tableStyleId>
              </a:tblPr>
              <a:tblGrid>
                <a:gridCol w="2885083">
                  <a:extLst>
                    <a:ext uri="{9D8B030D-6E8A-4147-A177-3AD203B41FA5}">
                      <a16:colId xmlns:a16="http://schemas.microsoft.com/office/drawing/2014/main" val="2709432810"/>
                    </a:ext>
                  </a:extLst>
                </a:gridCol>
                <a:gridCol w="3550871">
                  <a:extLst>
                    <a:ext uri="{9D8B030D-6E8A-4147-A177-3AD203B41FA5}">
                      <a16:colId xmlns:a16="http://schemas.microsoft.com/office/drawing/2014/main" val="2878868209"/>
                    </a:ext>
                  </a:extLst>
                </a:gridCol>
                <a:gridCol w="12760941">
                  <a:extLst>
                    <a:ext uri="{9D8B030D-6E8A-4147-A177-3AD203B41FA5}">
                      <a16:colId xmlns:a16="http://schemas.microsoft.com/office/drawing/2014/main" val="4259593766"/>
                    </a:ext>
                  </a:extLst>
                </a:gridCol>
              </a:tblGrid>
              <a:tr h="790148">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816778132"/>
                  </a:ext>
                </a:extLst>
              </a:tr>
              <a:tr h="790148">
                <a:tc>
                  <a:txBody>
                    <a:bodyPr/>
                    <a:lstStyle/>
                    <a:p>
                      <a:pPr algn="l" fontAlgn="b"/>
                      <a:r>
                        <a:rPr lang="en-GB" sz="2400" u="none" strike="noStrike" dirty="0">
                          <a:solidFill>
                            <a:schemeClr val="tx1"/>
                          </a:solidFill>
                          <a:effectLst/>
                        </a:rPr>
                        <a:t>INGO</a:t>
                      </a:r>
                      <a:endParaRPr lang="en-GB" sz="2400" b="0" i="0" u="none" strike="noStrike" dirty="0">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unsatisfactory</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Again, the sub-cluster seems not able to provide information on the specific gaps and needs.</a:t>
                      </a:r>
                      <a:endParaRPr lang="en-GB" sz="2400" b="0" i="0" u="none" strike="noStrike">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80943789"/>
                  </a:ext>
                </a:extLst>
              </a:tr>
              <a:tr h="790148">
                <a:tc>
                  <a:txBody>
                    <a:bodyPr/>
                    <a:lstStyle/>
                    <a:p>
                      <a:pPr algn="l" fontAlgn="b"/>
                      <a:r>
                        <a:rPr lang="en-GB" sz="2400" u="none" strike="noStrike">
                          <a:solidFill>
                            <a:schemeClr val="tx1"/>
                          </a:solidFill>
                          <a:effectLst/>
                        </a:rPr>
                        <a:t>Donor</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satisfactory</a:t>
                      </a:r>
                      <a:endParaRPr lang="en-GB" sz="2400" b="0" i="0" u="none" strike="noStrike" dirty="0">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Is ok, more INGOs to be included in the future</a:t>
                      </a:r>
                      <a:endParaRPr lang="en-GB" sz="2400" b="0" i="0" u="none" strike="noStrike">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956926797"/>
                  </a:ext>
                </a:extLst>
              </a:tr>
              <a:tr h="790148">
                <a:tc>
                  <a:txBody>
                    <a:bodyPr/>
                    <a:lstStyle/>
                    <a:p>
                      <a:pPr algn="l" fontAlgn="b"/>
                      <a:r>
                        <a:rPr lang="en-GB" sz="2400" u="none" strike="noStrike">
                          <a:solidFill>
                            <a:schemeClr val="tx1"/>
                          </a:solidFill>
                          <a:effectLst/>
                        </a:rPr>
                        <a:t>UN</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strong</a:t>
                      </a:r>
                      <a:endParaRPr lang="en-GB" sz="2400" b="0" i="0" u="none" strike="noStrike" dirty="0">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Gap analysis Through country operation  planning</a:t>
                      </a:r>
                      <a:endParaRPr lang="en-GB" sz="2400" b="0" i="0" u="none" strike="noStrike">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37184471"/>
                  </a:ext>
                </a:extLst>
              </a:tr>
              <a:tr h="790148">
                <a:tc>
                  <a:txBody>
                    <a:bodyPr/>
                    <a:lstStyle/>
                    <a:p>
                      <a:pPr algn="l" fontAlgn="b"/>
                      <a:r>
                        <a:rPr lang="en-GB" sz="2400" u="none" strike="noStrike">
                          <a:solidFill>
                            <a:schemeClr val="tx1"/>
                          </a:solidFill>
                          <a:effectLst/>
                        </a:rPr>
                        <a:t>INGO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satisfactory</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Needs to improve on need assessment</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661488680"/>
                  </a:ext>
                </a:extLst>
              </a:tr>
              <a:tr h="790148">
                <a:tc>
                  <a:txBody>
                    <a:bodyPr/>
                    <a:lstStyle/>
                    <a:p>
                      <a:pPr algn="l" fontAlgn="b"/>
                      <a:r>
                        <a:rPr lang="en-GB" sz="2400" u="none" strike="noStrike">
                          <a:solidFill>
                            <a:schemeClr val="tx1"/>
                          </a:solidFill>
                          <a:effectLst/>
                        </a:rPr>
                        <a:t>NNGO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strong</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Np</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18176271"/>
                  </a:ext>
                </a:extLst>
              </a:tr>
              <a:tr h="1069992">
                <a:tc>
                  <a:txBody>
                    <a:bodyPr/>
                    <a:lstStyle/>
                    <a:p>
                      <a:pPr algn="l" fontAlgn="b"/>
                      <a:r>
                        <a:rPr lang="en-GB" sz="2400" u="none" strike="noStrike">
                          <a:solidFill>
                            <a:schemeClr val="tx1"/>
                          </a:solidFill>
                          <a:effectLst/>
                        </a:rPr>
                        <a:t>INGO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strong</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Strong focus on evidence, clear explanation of methodologies and high focus on consultations with partners makes strategic decision making </a:t>
                      </a:r>
                      <a:r>
                        <a:rPr lang="en-GB" sz="2400" u="none" strike="noStrike" dirty="0" err="1">
                          <a:solidFill>
                            <a:schemeClr val="tx1"/>
                          </a:solidFill>
                          <a:effectLst/>
                        </a:rPr>
                        <a:t>centered</a:t>
                      </a:r>
                      <a:r>
                        <a:rPr lang="en-GB" sz="2400" u="none" strike="noStrike" dirty="0">
                          <a:solidFill>
                            <a:schemeClr val="tx1"/>
                          </a:solidFill>
                          <a:effectLst/>
                        </a:rPr>
                        <a:t> in reality.</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571437852"/>
                  </a:ext>
                </a:extLst>
              </a:tr>
              <a:tr h="790148">
                <a:tc>
                  <a:txBody>
                    <a:bodyPr/>
                    <a:lstStyle/>
                    <a:p>
                      <a:pPr algn="l" fontAlgn="b"/>
                      <a:r>
                        <a:rPr lang="en-GB" sz="2400" u="none" strike="noStrike">
                          <a:solidFill>
                            <a:schemeClr val="tx1"/>
                          </a:solidFill>
                          <a:effectLst/>
                        </a:rPr>
                        <a:t>NNGO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unsatisfactory</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A needs assessments are happening analyzing the gaps always the respond fund is very week and need additional fund.</a:t>
                      </a:r>
                      <a:endParaRPr lang="en-GB" sz="2400" b="0" i="0" u="none" strike="noStrike">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778402585"/>
                  </a:ext>
                </a:extLst>
              </a:tr>
              <a:tr h="790148">
                <a:tc>
                  <a:txBody>
                    <a:bodyPr/>
                    <a:lstStyle/>
                    <a:p>
                      <a:pPr algn="l" fontAlgn="b"/>
                      <a:r>
                        <a:rPr lang="en-GB" sz="2400" u="none" strike="noStrike">
                          <a:solidFill>
                            <a:schemeClr val="tx1"/>
                          </a:solidFill>
                          <a:effectLst/>
                        </a:rPr>
                        <a:t>INGO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satisfactory</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The cluster could not manage to support lopping with donors to get fund for the partners</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357202485"/>
                  </a:ext>
                </a:extLst>
              </a:tr>
              <a:tr h="790148">
                <a:tc>
                  <a:txBody>
                    <a:bodyPr/>
                    <a:lstStyle/>
                    <a:p>
                      <a:pPr algn="l" fontAlgn="b"/>
                      <a:r>
                        <a:rPr lang="en-GB" sz="2400" u="none" strike="noStrike">
                          <a:solidFill>
                            <a:schemeClr val="tx1"/>
                          </a:solidFill>
                          <a:effectLst/>
                        </a:rPr>
                        <a:t>UN</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satisfactory</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The coordination team needs support in regard of IM and more building capacity.</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130213402"/>
                  </a:ext>
                </a:extLst>
              </a:tr>
              <a:tr h="790148">
                <a:tc>
                  <a:txBody>
                    <a:bodyPr/>
                    <a:lstStyle/>
                    <a:p>
                      <a:pPr algn="l" fontAlgn="b"/>
                      <a:r>
                        <a:rPr lang="en-GB" sz="2400" u="none" strike="noStrike">
                          <a:solidFill>
                            <a:schemeClr val="tx1"/>
                          </a:solidFill>
                          <a:effectLst/>
                        </a:rPr>
                        <a:t>NNGO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satisfactory</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so far working ok</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023613331"/>
                  </a:ext>
                </a:extLst>
              </a:tr>
              <a:tr h="790148">
                <a:tc>
                  <a:txBody>
                    <a:bodyPr/>
                    <a:lstStyle/>
                    <a:p>
                      <a:pPr algn="l" fontAlgn="b"/>
                      <a:r>
                        <a:rPr lang="en-GB" sz="2400" u="none" strike="noStrike">
                          <a:solidFill>
                            <a:schemeClr val="tx1"/>
                          </a:solidFill>
                          <a:effectLst/>
                        </a:rPr>
                        <a:t>NNGO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strong</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NA</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138887325"/>
                  </a:ext>
                </a:extLst>
              </a:tr>
              <a:tr h="1069992">
                <a:tc>
                  <a:txBody>
                    <a:bodyPr/>
                    <a:lstStyle/>
                    <a:p>
                      <a:pPr algn="l" fontAlgn="b"/>
                      <a:r>
                        <a:rPr lang="en-GB" sz="2400" u="none" strike="noStrike">
                          <a:solidFill>
                            <a:schemeClr val="tx1"/>
                          </a:solidFill>
                          <a:effectLst/>
                        </a:rPr>
                        <a:t>INGO</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solidFill>
                            <a:schemeClr val="tx1"/>
                          </a:solidFill>
                          <a:effectLst/>
                        </a:rPr>
                        <a:t>satisfactory</a:t>
                      </a:r>
                      <a:endParaRPr lang="en-GB" sz="2400" b="0" i="0" u="none" strike="noStrike">
                        <a:solidFill>
                          <a:schemeClr val="tx1"/>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solidFill>
                            <a:schemeClr val="tx1"/>
                          </a:solidFill>
                          <a:effectLst/>
                        </a:rPr>
                        <a:t>The minor improvement perhaps is to manage advancing simultaneously separate aspects of the strategy -- and being able to modify and adapt to the changing context.</a:t>
                      </a:r>
                      <a:endParaRPr lang="en-GB" sz="2400" b="0" i="0" u="none" strike="noStrike" dirty="0">
                        <a:solidFill>
                          <a:schemeClr val="tx1"/>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707295012"/>
                  </a:ext>
                </a:extLst>
              </a:tr>
            </a:tbl>
          </a:graphicData>
        </a:graphic>
      </p:graphicFrame>
    </p:spTree>
    <p:extLst>
      <p:ext uri="{BB962C8B-B14F-4D97-AF65-F5344CB8AC3E}">
        <p14:creationId xmlns:p14="http://schemas.microsoft.com/office/powerpoint/2010/main" val="368617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3. Cluster Strategy</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4" name="Picture 3">
            <a:extLst>
              <a:ext uri="{FF2B5EF4-FFF2-40B4-BE49-F238E27FC236}">
                <a16:creationId xmlns:a16="http://schemas.microsoft.com/office/drawing/2014/main" id="{CC872B33-ED8F-2384-27E7-E8FD1633F600}"/>
              </a:ext>
            </a:extLst>
          </p:cNvPr>
          <p:cNvPicPr>
            <a:picLocks noChangeAspect="1"/>
          </p:cNvPicPr>
          <p:nvPr/>
        </p:nvPicPr>
        <p:blipFill>
          <a:blip r:embed="rId5"/>
          <a:stretch>
            <a:fillRect/>
          </a:stretch>
        </p:blipFill>
        <p:spPr>
          <a:xfrm>
            <a:off x="11300178" y="95184"/>
            <a:ext cx="1951013" cy="1379166"/>
          </a:xfrm>
          <a:prstGeom prst="rect">
            <a:avLst/>
          </a:prstGeom>
        </p:spPr>
      </p:pic>
      <p:graphicFrame>
        <p:nvGraphicFramePr>
          <p:cNvPr id="8" name="Table 7">
            <a:extLst>
              <a:ext uri="{FF2B5EF4-FFF2-40B4-BE49-F238E27FC236}">
                <a16:creationId xmlns:a16="http://schemas.microsoft.com/office/drawing/2014/main" id="{13BAB4F7-56C1-2C57-07FC-3893D855065E}"/>
              </a:ext>
            </a:extLst>
          </p:cNvPr>
          <p:cNvGraphicFramePr>
            <a:graphicFrameLocks noGrp="1"/>
          </p:cNvGraphicFramePr>
          <p:nvPr>
            <p:extLst>
              <p:ext uri="{D42A27DB-BD31-4B8C-83A1-F6EECF244321}">
                <p14:modId xmlns:p14="http://schemas.microsoft.com/office/powerpoint/2010/main" val="4221315492"/>
              </p:ext>
            </p:extLst>
          </p:nvPr>
        </p:nvGraphicFramePr>
        <p:xfrm>
          <a:off x="450849" y="1695952"/>
          <a:ext cx="19276623" cy="10997069"/>
        </p:xfrm>
        <a:graphic>
          <a:graphicData uri="http://schemas.openxmlformats.org/drawingml/2006/table">
            <a:tbl>
              <a:tblPr>
                <a:tableStyleId>{D7AC3CCA-C797-4891-BE02-D94E43425B78}</a:tableStyleId>
              </a:tblPr>
              <a:tblGrid>
                <a:gridCol w="2913908">
                  <a:extLst>
                    <a:ext uri="{9D8B030D-6E8A-4147-A177-3AD203B41FA5}">
                      <a16:colId xmlns:a16="http://schemas.microsoft.com/office/drawing/2014/main" val="2776668752"/>
                    </a:ext>
                  </a:extLst>
                </a:gridCol>
                <a:gridCol w="3474275">
                  <a:extLst>
                    <a:ext uri="{9D8B030D-6E8A-4147-A177-3AD203B41FA5}">
                      <a16:colId xmlns:a16="http://schemas.microsoft.com/office/drawing/2014/main" val="2051181699"/>
                    </a:ext>
                  </a:extLst>
                </a:gridCol>
                <a:gridCol w="12888440">
                  <a:extLst>
                    <a:ext uri="{9D8B030D-6E8A-4147-A177-3AD203B41FA5}">
                      <a16:colId xmlns:a16="http://schemas.microsoft.com/office/drawing/2014/main" val="3187189330"/>
                    </a:ext>
                  </a:extLst>
                </a:gridCol>
              </a:tblGrid>
              <a:tr h="734147">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2923585382"/>
                  </a:ext>
                </a:extLst>
              </a:tr>
              <a:tr h="734147">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Providing details of kits and specifications and updates.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820278991"/>
                  </a:ext>
                </a:extLst>
              </a:tr>
              <a:tr h="734147">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Early warning analysis and risks needs more discussion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2198106"/>
                  </a:ext>
                </a:extLst>
              </a:tr>
              <a:tr h="734147">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Involving country team</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485801834"/>
                  </a:ext>
                </a:extLst>
              </a:tr>
              <a:tr h="734147">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 particpative</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98281691"/>
                  </a:ext>
                </a:extLst>
              </a:tr>
              <a:tr h="734147">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351297290"/>
                  </a:ext>
                </a:extLst>
              </a:tr>
              <a:tr h="1460726">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Planning is strong, but implementing can be challenging in such a resourceless environment where there is a lot of competition between partners.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07472642"/>
                  </a:ext>
                </a:extLst>
              </a:tr>
              <a:tr h="734147">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Yes the sector is developing the plan every year</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81637509"/>
                  </a:ext>
                </a:extLst>
              </a:tr>
              <a:tr h="734147">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Only focusing on some states with ease access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546920195"/>
                  </a:ext>
                </a:extLst>
              </a:tr>
              <a:tr h="1460726">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Many products show the fact that is planning is going well by the coordination team such as guidelines, technical support, maps, discussion, workshops, documents, ...</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92557958"/>
                  </a:ext>
                </a:extLst>
              </a:tr>
              <a:tr h="734147">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Ok to some extend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040498255"/>
                  </a:ext>
                </a:extLst>
              </a:tr>
              <a:tr h="734147">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677045549"/>
                  </a:ext>
                </a:extLst>
              </a:tr>
              <a:tr h="734147">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Need to help tailor guidance and good practices that cover several modalities simultaneously.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871154125"/>
                  </a:ext>
                </a:extLst>
              </a:tr>
            </a:tbl>
          </a:graphicData>
        </a:graphic>
      </p:graphicFrame>
    </p:spTree>
    <p:extLst>
      <p:ext uri="{BB962C8B-B14F-4D97-AF65-F5344CB8AC3E}">
        <p14:creationId xmlns:p14="http://schemas.microsoft.com/office/powerpoint/2010/main" val="76915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197393" y="30627"/>
            <a:ext cx="9530080" cy="1232388"/>
          </a:xfrm>
          <a:prstGeom prst="rect">
            <a:avLst/>
          </a:prstGeom>
        </p:spPr>
        <p:txBody>
          <a:bodyPr vert="horz" wrap="square" lIns="0" tIns="214629" rIns="0" bIns="0" rtlCol="0">
            <a:spAutoFit/>
          </a:bodyPr>
          <a:lstStyle/>
          <a:p>
            <a:pPr algn="r"/>
            <a:r>
              <a:rPr lang="en-US" sz="6600" b="1" spc="-405" dirty="0">
                <a:solidFill>
                  <a:schemeClr val="tx1"/>
                </a:solidFill>
                <a:latin typeface="Roboto" panose="02000000000000000000" pitchFamily="2" charset="0"/>
                <a:cs typeface="Roboto" panose="02000000000000000000" pitchFamily="2" charset="0"/>
              </a:rPr>
              <a:t>Agenda</a:t>
            </a:r>
            <a:endParaRPr sz="6600" b="1" spc="-405" dirty="0">
              <a:solidFill>
                <a:schemeClr val="tx1"/>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dirty="0"/>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dirty="0"/>
          </a:p>
        </p:txBody>
      </p:sp>
      <p:sp>
        <p:nvSpPr>
          <p:cNvPr id="4" name="TextBox 3">
            <a:extLst>
              <a:ext uri="{FF2B5EF4-FFF2-40B4-BE49-F238E27FC236}">
                <a16:creationId xmlns:a16="http://schemas.microsoft.com/office/drawing/2014/main" id="{4A9045E3-A913-9466-AA9F-7B8F58F1C90C}"/>
              </a:ext>
            </a:extLst>
          </p:cNvPr>
          <p:cNvSpPr txBox="1"/>
          <p:nvPr/>
        </p:nvSpPr>
        <p:spPr>
          <a:xfrm>
            <a:off x="0" y="3206807"/>
            <a:ext cx="20104100" cy="8125301"/>
          </a:xfrm>
          <a:prstGeom prst="rect">
            <a:avLst/>
          </a:prstGeom>
          <a:noFill/>
        </p:spPr>
        <p:txBody>
          <a:bodyPr wrap="square">
            <a:spAutoFit/>
          </a:bodyPr>
          <a:lstStyle/>
          <a:p>
            <a:pPr marL="0" marR="0">
              <a:spcBef>
                <a:spcPts val="0"/>
              </a:spcBef>
              <a:spcAft>
                <a:spcPts val="0"/>
              </a:spcAft>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General Updates</a:t>
            </a:r>
          </a:p>
          <a:p>
            <a:pPr marL="0" marR="0" lvl="0" indent="0" defTabSz="914400" eaLnBrk="1" fontAlgn="auto" latinLnBrk="0" hangingPunct="1">
              <a:lnSpc>
                <a:spcPct val="100000"/>
              </a:lnSpc>
              <a:spcBef>
                <a:spcPts val="0"/>
              </a:spcBef>
              <a:spcAft>
                <a:spcPts val="0"/>
              </a:spcAft>
              <a:buClrTx/>
              <a:buSzTx/>
              <a:buFontTx/>
              <a:buNone/>
              <a:tabLst/>
              <a:defRPr/>
            </a:pPr>
            <a:endPar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a:defRPr/>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kumimoji="0" lang="en-GB" sz="5400" b="0" i="0" u="none" strike="noStrike" kern="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GB" sz="4400" b="0" i="0" u="none" strike="noStrike" kern="0" cap="none" spc="0" normalizeH="0" baseline="0" noProof="0" dirty="0">
                <a:ln>
                  <a:noFill/>
                </a:ln>
                <a:solidFill>
                  <a:schemeClr val="tx1">
                    <a:lumMod val="95000"/>
                    <a:lumOff val="5000"/>
                  </a:schemeClr>
                </a:solidFill>
                <a:effectLst/>
                <a:uLnTx/>
                <a:uFillTx/>
                <a:latin typeface="Lato Heavy" panose="020F0502020204030203" pitchFamily="34" charset="0"/>
                <a:ea typeface="Roboto" panose="02000000000000000000" pitchFamily="2" charset="0"/>
                <a:cs typeface="Roboto" panose="02000000000000000000" pitchFamily="2" charset="0"/>
              </a:rPr>
              <a:t>HPC 2024 Consultations </a:t>
            </a:r>
          </a:p>
          <a:p>
            <a:pPr marL="0" marR="0" lvl="0" indent="0" defTabSz="914400" eaLnBrk="1" fontAlgn="auto" latinLnBrk="0" hangingPunct="1">
              <a:lnSpc>
                <a:spcPct val="100000"/>
              </a:lnSpc>
              <a:spcBef>
                <a:spcPts val="0"/>
              </a:spcBef>
              <a:spcAft>
                <a:spcPts val="0"/>
              </a:spcAft>
              <a:buClrTx/>
              <a:buSzTx/>
              <a:buFontTx/>
              <a:buNone/>
              <a:tabLst/>
              <a:defRPr/>
            </a:pPr>
            <a:endPar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a:defRPr/>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kumimoji="0" lang="en-GB" sz="5400" b="0" i="0" u="none" strike="noStrike" kern="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GB" sz="4400" b="0" i="0" u="none" strike="noStrike" kern="0" cap="none" spc="0" normalizeH="0" baseline="0" noProof="0" dirty="0">
                <a:ln>
                  <a:noFill/>
                </a:ln>
                <a:solidFill>
                  <a:schemeClr val="tx1">
                    <a:lumMod val="95000"/>
                    <a:lumOff val="5000"/>
                  </a:schemeClr>
                </a:solidFill>
                <a:effectLst/>
                <a:uLnTx/>
                <a:uFillTx/>
                <a:latin typeface="Lato Heavy" panose="020F0502020204030203" pitchFamily="34" charset="0"/>
                <a:ea typeface="Roboto" panose="02000000000000000000" pitchFamily="2" charset="0"/>
                <a:cs typeface="Roboto" panose="02000000000000000000" pitchFamily="2" charset="0"/>
              </a:rPr>
              <a:t>CCPM Results</a:t>
            </a:r>
            <a:endParaRPr lang="en-GB" sz="4400" dirty="0">
              <a:solidFill>
                <a:schemeClr val="tx1">
                  <a:lumMod val="95000"/>
                  <a:lumOff val="5000"/>
                </a:schemeClr>
              </a:solidFill>
              <a:latin typeface="Lato Heavy" panose="020F0502020204030203" pitchFamily="34" charset="0"/>
              <a:ea typeface="Roboto" panose="02000000000000000000" pitchFamily="2" charset="0"/>
              <a:cs typeface="Roboto" panose="02000000000000000000" pitchFamily="2" charset="0"/>
            </a:endParaRPr>
          </a:p>
          <a:p>
            <a:pPr>
              <a:defRPr/>
            </a:pPr>
            <a:endParaRPr kumimoji="0" lang="en-GB" sz="5400" b="0" i="0" u="none" strike="noStrike" kern="0" cap="none" spc="0" normalizeH="0" baseline="0" noProof="0" dirty="0">
              <a:ln>
                <a:noFill/>
              </a:ln>
              <a:solidFill>
                <a:schemeClr val="tx1">
                  <a:lumMod val="95000"/>
                  <a:lumOff val="5000"/>
                </a:schemeClr>
              </a:solidFill>
              <a:effectLst/>
              <a:uLnTx/>
              <a:uFillTx/>
              <a:latin typeface="Lato Heavy" panose="020F0502020204030203" pitchFamily="34" charset="0"/>
              <a:ea typeface="Roboto" panose="02000000000000000000" pitchFamily="2" charset="0"/>
              <a:cs typeface="Roboto" panose="02000000000000000000" pitchFamily="2" charset="0"/>
            </a:endParaRPr>
          </a:p>
          <a:p>
            <a:pPr>
              <a:defRPr/>
            </a:pPr>
            <a:r>
              <a:rPr lang="en-GB" sz="4400" dirty="0">
                <a:solidFill>
                  <a:schemeClr val="tx1">
                    <a:lumMod val="95000"/>
                    <a:lumOff val="5000"/>
                  </a:schemeClr>
                </a:solidFill>
                <a:latin typeface="Lato Heavy" panose="020F0502020204030203" pitchFamily="34" charset="0"/>
                <a:ea typeface="Roboto" panose="02000000000000000000" pitchFamily="2" charset="0"/>
                <a:cs typeface="Roboto" panose="02000000000000000000" pitchFamily="2" charset="0"/>
              </a:rPr>
              <a:t>	</a:t>
            </a:r>
            <a:r>
              <a:rPr kumimoji="0" lang="en-GB" sz="5400" b="0" i="0" u="none" strike="noStrike" kern="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GB" sz="4400" b="0" i="0" u="none" strike="noStrike" kern="0" cap="none" spc="0" normalizeH="0" baseline="0" noProof="0" dirty="0">
                <a:ln>
                  <a:noFill/>
                </a:ln>
                <a:solidFill>
                  <a:schemeClr val="tx1">
                    <a:lumMod val="95000"/>
                    <a:lumOff val="5000"/>
                  </a:schemeClr>
                </a:solidFill>
                <a:effectLst/>
                <a:uLnTx/>
                <a:uFillTx/>
                <a:latin typeface="Lato Heavy" panose="020F0502020204030203" pitchFamily="34" charset="0"/>
                <a:ea typeface="Roboto" panose="02000000000000000000" pitchFamily="2" charset="0"/>
                <a:cs typeface="Roboto" panose="02000000000000000000" pitchFamily="2" charset="0"/>
              </a:rPr>
              <a:t>  Roundtable on Achievements and Operational Plans</a:t>
            </a:r>
          </a:p>
          <a:p>
            <a:pPr marL="0" marR="0">
              <a:spcBef>
                <a:spcPts val="0"/>
              </a:spcBef>
              <a:spcAft>
                <a:spcPts val="0"/>
              </a:spcAft>
            </a:pPr>
            <a:endParaRPr lang="en-GB" sz="5400" dirty="0">
              <a:solidFill>
                <a:schemeClr val="tx1">
                  <a:lumMod val="95000"/>
                  <a:lumOff val="5000"/>
                </a:schemeClr>
              </a:solidFill>
              <a:effectLst/>
              <a:latin typeface="Lato" panose="020F0502020204030203" pitchFamily="34" charset="0"/>
              <a:ea typeface="Lato" panose="020F0502020204030203" pitchFamily="34" charset="0"/>
              <a:cs typeface="Lato" panose="020F0502020204030203" pitchFamily="34" charset="0"/>
            </a:endParaRPr>
          </a:p>
          <a:p>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AOB</a:t>
            </a:r>
          </a:p>
          <a:p>
            <a:pPr algn="l"/>
            <a:endParaRPr lang="en-GB" sz="3600" b="1"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a:extLst>
              <a:ext uri="{FF2B5EF4-FFF2-40B4-BE49-F238E27FC236}">
                <a16:creationId xmlns:a16="http://schemas.microsoft.com/office/drawing/2014/main" id="{C1816435-9AF5-3F65-DBE7-47285735C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147216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86CBD8-F5AB-BFCE-9C0B-9AF3C0425CDA}"/>
              </a:ext>
            </a:extLst>
          </p:cNvPr>
          <p:cNvPicPr>
            <a:picLocks noChangeAspect="1"/>
          </p:cNvPicPr>
          <p:nvPr/>
        </p:nvPicPr>
        <p:blipFill>
          <a:blip r:embed="rId3"/>
          <a:stretch>
            <a:fillRect/>
          </a:stretch>
        </p:blipFill>
        <p:spPr>
          <a:xfrm>
            <a:off x="8974666" y="30627"/>
            <a:ext cx="1828191" cy="1502929"/>
          </a:xfrm>
          <a:prstGeom prst="rect">
            <a:avLst/>
          </a:prstGeom>
        </p:spPr>
      </p:pic>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4. Monitoring &amp; Evaluation</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850" y="389404"/>
            <a:ext cx="5029200" cy="820271"/>
          </a:xfrm>
          <a:prstGeom prst="rect">
            <a:avLst/>
          </a:prstGeom>
        </p:spPr>
      </p:pic>
      <p:graphicFrame>
        <p:nvGraphicFramePr>
          <p:cNvPr id="9" name="Table 8">
            <a:extLst>
              <a:ext uri="{FF2B5EF4-FFF2-40B4-BE49-F238E27FC236}">
                <a16:creationId xmlns:a16="http://schemas.microsoft.com/office/drawing/2014/main" id="{1ECCD1E5-A9A4-FEFD-0722-7919DF441E61}"/>
              </a:ext>
            </a:extLst>
          </p:cNvPr>
          <p:cNvGraphicFramePr>
            <a:graphicFrameLocks noGrp="1"/>
          </p:cNvGraphicFramePr>
          <p:nvPr>
            <p:extLst>
              <p:ext uri="{D42A27DB-BD31-4B8C-83A1-F6EECF244321}">
                <p14:modId xmlns:p14="http://schemas.microsoft.com/office/powerpoint/2010/main" val="2042128757"/>
              </p:ext>
            </p:extLst>
          </p:nvPr>
        </p:nvGraphicFramePr>
        <p:xfrm>
          <a:off x="450850" y="1806222"/>
          <a:ext cx="19276623" cy="10578932"/>
        </p:xfrm>
        <a:graphic>
          <a:graphicData uri="http://schemas.openxmlformats.org/drawingml/2006/table">
            <a:tbl>
              <a:tblPr>
                <a:tableStyleId>{D7AC3CCA-C797-4891-BE02-D94E43425B78}</a:tableStyleId>
              </a:tblPr>
              <a:tblGrid>
                <a:gridCol w="3132451">
                  <a:extLst>
                    <a:ext uri="{9D8B030D-6E8A-4147-A177-3AD203B41FA5}">
                      <a16:colId xmlns:a16="http://schemas.microsoft.com/office/drawing/2014/main" val="373214968"/>
                    </a:ext>
                  </a:extLst>
                </a:gridCol>
                <a:gridCol w="2289100">
                  <a:extLst>
                    <a:ext uri="{9D8B030D-6E8A-4147-A177-3AD203B41FA5}">
                      <a16:colId xmlns:a16="http://schemas.microsoft.com/office/drawing/2014/main" val="1041252079"/>
                    </a:ext>
                  </a:extLst>
                </a:gridCol>
                <a:gridCol w="13855072">
                  <a:extLst>
                    <a:ext uri="{9D8B030D-6E8A-4147-A177-3AD203B41FA5}">
                      <a16:colId xmlns:a16="http://schemas.microsoft.com/office/drawing/2014/main" val="2424710913"/>
                    </a:ext>
                  </a:extLst>
                </a:gridCol>
              </a:tblGrid>
              <a:tr h="813764">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1755703371"/>
                  </a:ext>
                </a:extLst>
              </a:tr>
              <a:tr h="813764">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 good on data analysis.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44958204"/>
                  </a:ext>
                </a:extLst>
              </a:tr>
              <a:tr h="813764">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satisfactory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Process and quality check to be considered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698763880"/>
                  </a:ext>
                </a:extLst>
              </a:tr>
              <a:tr h="813764">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Involve 3d party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793599430"/>
                  </a:ext>
                </a:extLst>
              </a:tr>
              <a:tr h="813764">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No monitoring system in place</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60079484"/>
                  </a:ext>
                </a:extLst>
              </a:tr>
              <a:tr h="813764">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Np</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281092311"/>
                  </a:ext>
                </a:extLst>
              </a:tr>
              <a:tr h="813764">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Tools are in place to both monitor coordination performance as well as to evaluate impact and based on that adapt the response if necessary.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48790901"/>
                  </a:ext>
                </a:extLst>
              </a:tr>
              <a:tr h="813764">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NA</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636863408"/>
                  </a:ext>
                </a:extLst>
              </a:tr>
              <a:tr h="813764">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weak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They just receiving photos &amp;  monitoring reports from the partners without physical monitoring visits during and after the distribution of NFIs items.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70463573"/>
                  </a:ext>
                </a:extLst>
              </a:tr>
              <a:tr h="813764">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it needs some more attention and focus to make sure all partners are considering PDM and other M&amp;E requirements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63368276"/>
                  </a:ext>
                </a:extLst>
              </a:tr>
              <a:tr h="813764">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This part of the </a:t>
                      </a:r>
                      <a:r>
                        <a:rPr lang="en-GB" sz="2400" u="none" strike="noStrike" dirty="0" err="1">
                          <a:effectLst/>
                        </a:rPr>
                        <a:t>ecercies</a:t>
                      </a:r>
                      <a:r>
                        <a:rPr lang="en-GB" sz="2400" u="none" strike="noStrike" dirty="0">
                          <a:effectLst/>
                        </a:rPr>
                        <a:t> is very important to measure the impact</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41800155"/>
                  </a:ext>
                </a:extLst>
              </a:tr>
              <a:tr h="813764">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weak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Based on service provision some issues were observed needs to be addressed</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720607405"/>
                  </a:ext>
                </a:extLst>
              </a:tr>
              <a:tr h="813764">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Go beyond collecting data, we need to analyse to advocate, to learn and integrate the findings.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008239528"/>
                  </a:ext>
                </a:extLst>
              </a:tr>
            </a:tbl>
          </a:graphicData>
        </a:graphic>
      </p:graphicFrame>
    </p:spTree>
    <p:extLst>
      <p:ext uri="{BB962C8B-B14F-4D97-AF65-F5344CB8AC3E}">
        <p14:creationId xmlns:p14="http://schemas.microsoft.com/office/powerpoint/2010/main" val="220394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5. Contingency Planning</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4" name="Picture 3">
            <a:extLst>
              <a:ext uri="{FF2B5EF4-FFF2-40B4-BE49-F238E27FC236}">
                <a16:creationId xmlns:a16="http://schemas.microsoft.com/office/drawing/2014/main" id="{B6AAF224-20E6-03A6-78C0-1CF3B0909956}"/>
              </a:ext>
            </a:extLst>
          </p:cNvPr>
          <p:cNvPicPr>
            <a:picLocks noChangeAspect="1"/>
          </p:cNvPicPr>
          <p:nvPr/>
        </p:nvPicPr>
        <p:blipFill>
          <a:blip r:embed="rId5"/>
          <a:stretch>
            <a:fillRect/>
          </a:stretch>
        </p:blipFill>
        <p:spPr>
          <a:xfrm>
            <a:off x="8978951" y="160934"/>
            <a:ext cx="2220420" cy="1291879"/>
          </a:xfrm>
          <a:prstGeom prst="rect">
            <a:avLst/>
          </a:prstGeom>
        </p:spPr>
      </p:pic>
      <p:graphicFrame>
        <p:nvGraphicFramePr>
          <p:cNvPr id="8" name="Table 7">
            <a:extLst>
              <a:ext uri="{FF2B5EF4-FFF2-40B4-BE49-F238E27FC236}">
                <a16:creationId xmlns:a16="http://schemas.microsoft.com/office/drawing/2014/main" id="{ECBD7E88-B1DD-645E-A452-10C36D3D93B3}"/>
              </a:ext>
            </a:extLst>
          </p:cNvPr>
          <p:cNvGraphicFramePr>
            <a:graphicFrameLocks noGrp="1"/>
          </p:cNvGraphicFramePr>
          <p:nvPr>
            <p:extLst>
              <p:ext uri="{D42A27DB-BD31-4B8C-83A1-F6EECF244321}">
                <p14:modId xmlns:p14="http://schemas.microsoft.com/office/powerpoint/2010/main" val="2149096726"/>
              </p:ext>
            </p:extLst>
          </p:nvPr>
        </p:nvGraphicFramePr>
        <p:xfrm>
          <a:off x="450849" y="1695953"/>
          <a:ext cx="19276623" cy="10831614"/>
        </p:xfrm>
        <a:graphic>
          <a:graphicData uri="http://schemas.openxmlformats.org/drawingml/2006/table">
            <a:tbl>
              <a:tblPr>
                <a:tableStyleId>{D7AC3CCA-C797-4891-BE02-D94E43425B78}</a:tableStyleId>
              </a:tblPr>
              <a:tblGrid>
                <a:gridCol w="2807799">
                  <a:extLst>
                    <a:ext uri="{9D8B030D-6E8A-4147-A177-3AD203B41FA5}">
                      <a16:colId xmlns:a16="http://schemas.microsoft.com/office/drawing/2014/main" val="2104293331"/>
                    </a:ext>
                  </a:extLst>
                </a:gridCol>
                <a:gridCol w="4049711">
                  <a:extLst>
                    <a:ext uri="{9D8B030D-6E8A-4147-A177-3AD203B41FA5}">
                      <a16:colId xmlns:a16="http://schemas.microsoft.com/office/drawing/2014/main" val="1919028686"/>
                    </a:ext>
                  </a:extLst>
                </a:gridCol>
                <a:gridCol w="12419113">
                  <a:extLst>
                    <a:ext uri="{9D8B030D-6E8A-4147-A177-3AD203B41FA5}">
                      <a16:colId xmlns:a16="http://schemas.microsoft.com/office/drawing/2014/main" val="2895295443"/>
                    </a:ext>
                  </a:extLst>
                </a:gridCol>
              </a:tblGrid>
              <a:tr h="776049">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2651434948"/>
                  </a:ext>
                </a:extLst>
              </a:tr>
              <a:tr h="776049">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 have not been attending the meetings long enough to have an opinion.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064035953"/>
                  </a:ext>
                </a:extLst>
              </a:tr>
              <a:tr h="776049">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Needs minor improvement on using cash for NFIs/ES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529805343"/>
                  </a:ext>
                </a:extLst>
              </a:tr>
              <a:tr h="776049">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Good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181370618"/>
                  </a:ext>
                </a:extLst>
              </a:tr>
              <a:tr h="776049">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More training needed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23805210"/>
                  </a:ext>
                </a:extLst>
              </a:tr>
              <a:tr h="77604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34579051"/>
                  </a:ext>
                </a:extLst>
              </a:tr>
              <a:tr h="105090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The cluster focuses a lot on localization, but preparedness and contingency planning is difficult amidst all the challenges with access and general uncertainty in Sudan.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093297474"/>
                  </a:ext>
                </a:extLst>
              </a:tr>
              <a:tr h="77604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we need to ensure the localization on the cluster sector</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43015162"/>
                  </a:ext>
                </a:extLst>
              </a:tr>
              <a:tr h="776049">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Coordination meetings, minutes reporting and sometimes training packages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734269695"/>
                  </a:ext>
                </a:extLst>
              </a:tr>
              <a:tr h="776049">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Due to many constraints, the building capacity and contingency planning needs to be improved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392596497"/>
                  </a:ext>
                </a:extLst>
              </a:tr>
              <a:tr h="77604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Capacity building of national </a:t>
                      </a:r>
                      <a:r>
                        <a:rPr lang="en-GB" sz="2400" u="none" strike="noStrike" dirty="0" err="1">
                          <a:effectLst/>
                        </a:rPr>
                        <a:t>partiners</a:t>
                      </a:r>
                      <a:r>
                        <a:rPr lang="en-GB" sz="2400" u="none" strike="noStrike" dirty="0">
                          <a:effectLst/>
                        </a:rPr>
                        <a:t> is quite important</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190990955"/>
                  </a:ext>
                </a:extLst>
              </a:tr>
              <a:tr h="77604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Needs to be improved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117941316"/>
                  </a:ext>
                </a:extLst>
              </a:tr>
              <a:tr h="124417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On the positive, the TWIG coordinator is a national colleague and is supported to grow in the role. As area of improvement, the cluster could provide more technical support and facilitate more technical exchange by identifying technical capacity on the ground.</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144962"/>
                  </a:ext>
                </a:extLst>
              </a:tr>
            </a:tbl>
          </a:graphicData>
        </a:graphic>
      </p:graphicFrame>
    </p:spTree>
    <p:extLst>
      <p:ext uri="{BB962C8B-B14F-4D97-AF65-F5344CB8AC3E}">
        <p14:creationId xmlns:p14="http://schemas.microsoft.com/office/powerpoint/2010/main" val="263207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6. Advocacy</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6" name="Table 5">
            <a:extLst>
              <a:ext uri="{FF2B5EF4-FFF2-40B4-BE49-F238E27FC236}">
                <a16:creationId xmlns:a16="http://schemas.microsoft.com/office/drawing/2014/main" id="{7EA3AB70-8958-A30D-8B45-38A410251E7A}"/>
              </a:ext>
            </a:extLst>
          </p:cNvPr>
          <p:cNvGraphicFramePr>
            <a:graphicFrameLocks noGrp="1"/>
          </p:cNvGraphicFramePr>
          <p:nvPr>
            <p:extLst>
              <p:ext uri="{D42A27DB-BD31-4B8C-83A1-F6EECF244321}">
                <p14:modId xmlns:p14="http://schemas.microsoft.com/office/powerpoint/2010/main" val="3630885364"/>
              </p:ext>
            </p:extLst>
          </p:nvPr>
        </p:nvGraphicFramePr>
        <p:xfrm>
          <a:off x="450850" y="1695952"/>
          <a:ext cx="19276623" cy="10943728"/>
        </p:xfrm>
        <a:graphic>
          <a:graphicData uri="http://schemas.openxmlformats.org/drawingml/2006/table">
            <a:tbl>
              <a:tblPr>
                <a:tableStyleId>{D7AC3CCA-C797-4891-BE02-D94E43425B78}</a:tableStyleId>
              </a:tblPr>
              <a:tblGrid>
                <a:gridCol w="3028352">
                  <a:extLst>
                    <a:ext uri="{9D8B030D-6E8A-4147-A177-3AD203B41FA5}">
                      <a16:colId xmlns:a16="http://schemas.microsoft.com/office/drawing/2014/main" val="924714704"/>
                    </a:ext>
                  </a:extLst>
                </a:gridCol>
                <a:gridCol w="2853639">
                  <a:extLst>
                    <a:ext uri="{9D8B030D-6E8A-4147-A177-3AD203B41FA5}">
                      <a16:colId xmlns:a16="http://schemas.microsoft.com/office/drawing/2014/main" val="2767684417"/>
                    </a:ext>
                  </a:extLst>
                </a:gridCol>
                <a:gridCol w="13394632">
                  <a:extLst>
                    <a:ext uri="{9D8B030D-6E8A-4147-A177-3AD203B41FA5}">
                      <a16:colId xmlns:a16="http://schemas.microsoft.com/office/drawing/2014/main" val="1984271631"/>
                    </a:ext>
                  </a:extLst>
                </a:gridCol>
              </a:tblGrid>
              <a:tr h="761303">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2467931936"/>
                  </a:ext>
                </a:extLst>
              </a:tr>
              <a:tr h="761303">
                <a:tc>
                  <a:txBody>
                    <a:bodyPr/>
                    <a:lstStyle/>
                    <a:p>
                      <a:pPr algn="l" fontAlgn="b"/>
                      <a:r>
                        <a:rPr lang="en-GB" sz="2400" u="none" strike="noStrike" dirty="0">
                          <a:effectLst/>
                        </a:rPr>
                        <a:t>INGO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Know what they are advocating for and understand the methodologies.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72714852"/>
                  </a:ext>
                </a:extLst>
              </a:tr>
              <a:tr h="761303">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satisfactory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Needs more integration with other sectors linked to NFIs/ES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091959934"/>
                  </a:ext>
                </a:extLst>
              </a:tr>
              <a:tr h="761303">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Information sharing</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80879394"/>
                  </a:ext>
                </a:extLst>
              </a:tr>
              <a:tr h="76130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OK</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760274556"/>
                  </a:ext>
                </a:extLst>
              </a:tr>
              <a:tr h="76130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67607283"/>
                  </a:ext>
                </a:extLst>
              </a:tr>
              <a:tr h="1538465">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 cluster has put in place various tools to demonstrate to donors that partners are capable of implementing post April 15, but it would be good if the gap could be presented too, and not only achievements, even though that is very difficult because the number of affected people changes by the week including their locations as people are on the move.</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652755142"/>
                  </a:ext>
                </a:extLst>
              </a:tr>
              <a:tr h="76130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682821906"/>
                  </a:ext>
                </a:extLst>
              </a:tr>
              <a:tr h="76130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 have no iead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789151306"/>
                  </a:ext>
                </a:extLst>
              </a:tr>
              <a:tr h="761303">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 coordination team keeps sending a very strong and clear messages on the needs, gaps and with updated partners mapping.</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600505964"/>
                  </a:ext>
                </a:extLst>
              </a:tr>
              <a:tr h="76130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 to some extend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426053002"/>
                  </a:ext>
                </a:extLst>
              </a:tr>
              <a:tr h="76130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NA</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018683179"/>
                  </a:ext>
                </a:extLst>
              </a:tr>
              <a:tr h="1030930">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Can do more regarding HLP. On the positive, the effort to integrate the updates from the Social Media monitoring have been quite interesting (unsure to what extent these are being useful).</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144079838"/>
                  </a:ext>
                </a:extLst>
              </a:tr>
            </a:tbl>
          </a:graphicData>
        </a:graphic>
      </p:graphicFrame>
      <p:pic>
        <p:nvPicPr>
          <p:cNvPr id="10" name="Picture 9">
            <a:extLst>
              <a:ext uri="{FF2B5EF4-FFF2-40B4-BE49-F238E27FC236}">
                <a16:creationId xmlns:a16="http://schemas.microsoft.com/office/drawing/2014/main" id="{3443E3F9-AF70-248A-9098-36FF3660D818}"/>
              </a:ext>
            </a:extLst>
          </p:cNvPr>
          <p:cNvPicPr>
            <a:picLocks noChangeAspect="1"/>
          </p:cNvPicPr>
          <p:nvPr/>
        </p:nvPicPr>
        <p:blipFill>
          <a:blip r:embed="rId5"/>
          <a:stretch>
            <a:fillRect/>
          </a:stretch>
        </p:blipFill>
        <p:spPr>
          <a:xfrm>
            <a:off x="13116885" y="16615"/>
            <a:ext cx="1818314" cy="1427877"/>
          </a:xfrm>
          <a:prstGeom prst="rect">
            <a:avLst/>
          </a:prstGeom>
        </p:spPr>
      </p:pic>
    </p:spTree>
    <p:extLst>
      <p:ext uri="{BB962C8B-B14F-4D97-AF65-F5344CB8AC3E}">
        <p14:creationId xmlns:p14="http://schemas.microsoft.com/office/powerpoint/2010/main" val="170452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7. AAP</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3" name="Table 2">
            <a:extLst>
              <a:ext uri="{FF2B5EF4-FFF2-40B4-BE49-F238E27FC236}">
                <a16:creationId xmlns:a16="http://schemas.microsoft.com/office/drawing/2014/main" id="{FF2A66C6-B3A5-7F2A-BF6B-DFD2646693CC}"/>
              </a:ext>
            </a:extLst>
          </p:cNvPr>
          <p:cNvGraphicFramePr>
            <a:graphicFrameLocks noGrp="1"/>
          </p:cNvGraphicFramePr>
          <p:nvPr>
            <p:extLst>
              <p:ext uri="{D42A27DB-BD31-4B8C-83A1-F6EECF244321}">
                <p14:modId xmlns:p14="http://schemas.microsoft.com/office/powerpoint/2010/main" val="3751919392"/>
              </p:ext>
            </p:extLst>
          </p:nvPr>
        </p:nvGraphicFramePr>
        <p:xfrm>
          <a:off x="450851" y="1676095"/>
          <a:ext cx="19276622" cy="11016920"/>
        </p:xfrm>
        <a:graphic>
          <a:graphicData uri="http://schemas.openxmlformats.org/drawingml/2006/table">
            <a:tbl>
              <a:tblPr>
                <a:tableStyleId>{D7AC3CCA-C797-4891-BE02-D94E43425B78}</a:tableStyleId>
              </a:tblPr>
              <a:tblGrid>
                <a:gridCol w="3142271">
                  <a:extLst>
                    <a:ext uri="{9D8B030D-6E8A-4147-A177-3AD203B41FA5}">
                      <a16:colId xmlns:a16="http://schemas.microsoft.com/office/drawing/2014/main" val="3653490813"/>
                    </a:ext>
                  </a:extLst>
                </a:gridCol>
                <a:gridCol w="2235847">
                  <a:extLst>
                    <a:ext uri="{9D8B030D-6E8A-4147-A177-3AD203B41FA5}">
                      <a16:colId xmlns:a16="http://schemas.microsoft.com/office/drawing/2014/main" val="3022390403"/>
                    </a:ext>
                  </a:extLst>
                </a:gridCol>
                <a:gridCol w="13898504">
                  <a:extLst>
                    <a:ext uri="{9D8B030D-6E8A-4147-A177-3AD203B41FA5}">
                      <a16:colId xmlns:a16="http://schemas.microsoft.com/office/drawing/2014/main" val="3839490386"/>
                    </a:ext>
                  </a:extLst>
                </a:gridCol>
              </a:tblGrid>
              <a:tr h="753632">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540605419"/>
                  </a:ext>
                </a:extLst>
              </a:tr>
              <a:tr h="7536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Not aware yet</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151732183"/>
                  </a:ext>
                </a:extLst>
              </a:tr>
              <a:tr h="753632">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CFM to be well coordinated among partners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64699888"/>
                  </a:ext>
                </a:extLst>
              </a:tr>
              <a:tr h="753632">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Involve beneficiaries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718437909"/>
                  </a:ext>
                </a:extLst>
              </a:tr>
              <a:tr h="7536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Excellent</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852017307"/>
                  </a:ext>
                </a:extLst>
              </a:tr>
              <a:tr h="7536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079467875"/>
                  </a:ext>
                </a:extLst>
              </a:tr>
              <a:tr h="102054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 cluster tends to promote partner projects high in community based components and highlights this in strategies. There is a need to improve CFMs.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196899091"/>
                  </a:ext>
                </a:extLst>
              </a:tr>
              <a:tr h="7536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797958370"/>
                  </a:ext>
                </a:extLst>
              </a:tr>
              <a:tr h="7536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Having enough stocks in areas where already affected by conflicts.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28939103"/>
                  </a:ext>
                </a:extLst>
              </a:tr>
              <a:tr h="753632">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the coordination team keeps sending a very strong and clear messages on the needs, gaps and with updated partners mapping.</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471557325"/>
                  </a:ext>
                </a:extLst>
              </a:tr>
              <a:tr h="7536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Needs improvements to promote accountability</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310582365"/>
                  </a:ext>
                </a:extLst>
              </a:tr>
              <a:tr h="937095">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Needs improvement</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53876494"/>
                  </a:ext>
                </a:extLst>
              </a:tr>
              <a:tr h="152296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unsatisfactory</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Given the challenges to access the affected population at the moment, the SC could review the input collected from previous evaluations and analysis to provide some guidance.  Not sure I recall there has been an exchange regarding referrals or that members of other clusters come to shelter coordination or vice versa.</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239087372"/>
                  </a:ext>
                </a:extLst>
              </a:tr>
            </a:tbl>
          </a:graphicData>
        </a:graphic>
      </p:graphicFrame>
      <p:pic>
        <p:nvPicPr>
          <p:cNvPr id="8" name="Picture 7">
            <a:extLst>
              <a:ext uri="{FF2B5EF4-FFF2-40B4-BE49-F238E27FC236}">
                <a16:creationId xmlns:a16="http://schemas.microsoft.com/office/drawing/2014/main" id="{C888E967-994C-3BE3-9032-7BFA3992DAB2}"/>
              </a:ext>
            </a:extLst>
          </p:cNvPr>
          <p:cNvPicPr>
            <a:picLocks noChangeAspect="1"/>
          </p:cNvPicPr>
          <p:nvPr/>
        </p:nvPicPr>
        <p:blipFill>
          <a:blip r:embed="rId5"/>
          <a:stretch>
            <a:fillRect/>
          </a:stretch>
        </p:blipFill>
        <p:spPr>
          <a:xfrm>
            <a:off x="14969981" y="55456"/>
            <a:ext cx="1940773" cy="1397357"/>
          </a:xfrm>
          <a:prstGeom prst="rect">
            <a:avLst/>
          </a:prstGeom>
        </p:spPr>
      </p:pic>
    </p:spTree>
    <p:extLst>
      <p:ext uri="{BB962C8B-B14F-4D97-AF65-F5344CB8AC3E}">
        <p14:creationId xmlns:p14="http://schemas.microsoft.com/office/powerpoint/2010/main" val="134340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Core Functions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4" name="Table 3">
            <a:extLst>
              <a:ext uri="{FF2B5EF4-FFF2-40B4-BE49-F238E27FC236}">
                <a16:creationId xmlns:a16="http://schemas.microsoft.com/office/drawing/2014/main" id="{CA4B4A44-206E-B6FF-E788-6E6471348F49}"/>
              </a:ext>
            </a:extLst>
          </p:cNvPr>
          <p:cNvGraphicFramePr>
            <a:graphicFrameLocks noGrp="1"/>
          </p:cNvGraphicFramePr>
          <p:nvPr>
            <p:extLst>
              <p:ext uri="{D42A27DB-BD31-4B8C-83A1-F6EECF244321}">
                <p14:modId xmlns:p14="http://schemas.microsoft.com/office/powerpoint/2010/main" val="3002838708"/>
              </p:ext>
            </p:extLst>
          </p:nvPr>
        </p:nvGraphicFramePr>
        <p:xfrm>
          <a:off x="450849" y="1896533"/>
          <a:ext cx="19276623" cy="10499446"/>
        </p:xfrm>
        <a:graphic>
          <a:graphicData uri="http://schemas.openxmlformats.org/drawingml/2006/table">
            <a:tbl>
              <a:tblPr>
                <a:tableStyleId>{D7AC3CCA-C797-4891-BE02-D94E43425B78}</a:tableStyleId>
              </a:tblPr>
              <a:tblGrid>
                <a:gridCol w="3554555">
                  <a:extLst>
                    <a:ext uri="{9D8B030D-6E8A-4147-A177-3AD203B41FA5}">
                      <a16:colId xmlns:a16="http://schemas.microsoft.com/office/drawing/2014/main" val="3543792445"/>
                    </a:ext>
                  </a:extLst>
                </a:gridCol>
                <a:gridCol w="15722068">
                  <a:extLst>
                    <a:ext uri="{9D8B030D-6E8A-4147-A177-3AD203B41FA5}">
                      <a16:colId xmlns:a16="http://schemas.microsoft.com/office/drawing/2014/main" val="3371685902"/>
                    </a:ext>
                  </a:extLst>
                </a:gridCol>
              </a:tblGrid>
              <a:tr h="786230">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4154345883"/>
                  </a:ext>
                </a:extLst>
              </a:tr>
              <a:tr h="786230">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More of a detailed matrix at the sub-cluster level on gaps/need would be so much more appreciated and helpful.</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852829622"/>
                  </a:ext>
                </a:extLst>
              </a:tr>
              <a:tr h="786230">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Improvement the sector synergy with other sectors (using NFIs/ES as modality)</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079359908"/>
                  </a:ext>
                </a:extLst>
              </a:tr>
              <a:tr h="786230">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Fund raising board from different partners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257425515"/>
                  </a:ext>
                </a:extLst>
              </a:tr>
              <a:tr h="786230">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97392558"/>
                  </a:ext>
                </a:extLst>
              </a:tr>
              <a:tr h="786230">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166843559"/>
                  </a:ext>
                </a:extLst>
              </a:tr>
              <a:tr h="786230">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Just to thank the cluster for their efforts and leadership!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24556889"/>
                  </a:ext>
                </a:extLst>
              </a:tr>
              <a:tr h="786230">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The call for proposal for new national partners is very week and improvement</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47474921"/>
                  </a:ext>
                </a:extLst>
              </a:tr>
              <a:tr h="786230">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To don't focus on certain partners for long years without encouraging and supporting the  active ones in the clusters.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490614580"/>
                  </a:ext>
                </a:extLst>
              </a:tr>
              <a:tr h="786230">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523518644"/>
                  </a:ext>
                </a:extLst>
              </a:tr>
              <a:tr h="786230">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 comments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778033726"/>
                  </a:ext>
                </a:extLst>
              </a:tr>
              <a:tr h="786230">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No</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83619174"/>
                  </a:ext>
                </a:extLst>
              </a:tr>
              <a:tr h="1064686">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Worth to mention the graphic skills of the colleague(s) that made every cover (to make sure these are recognized) and the overall clear and systematic communication.</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321347368"/>
                  </a:ext>
                </a:extLst>
              </a:tr>
            </a:tbl>
          </a:graphicData>
        </a:graphic>
      </p:graphicFrame>
    </p:spTree>
    <p:extLst>
      <p:ext uri="{BB962C8B-B14F-4D97-AF65-F5344CB8AC3E}">
        <p14:creationId xmlns:p14="http://schemas.microsoft.com/office/powerpoint/2010/main" val="174066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Meetings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3" name="Table 2">
            <a:extLst>
              <a:ext uri="{FF2B5EF4-FFF2-40B4-BE49-F238E27FC236}">
                <a16:creationId xmlns:a16="http://schemas.microsoft.com/office/drawing/2014/main" id="{A74137B2-8CF4-C06F-EDBE-E339D6CD824F}"/>
              </a:ext>
            </a:extLst>
          </p:cNvPr>
          <p:cNvGraphicFramePr>
            <a:graphicFrameLocks noGrp="1"/>
          </p:cNvGraphicFramePr>
          <p:nvPr>
            <p:extLst>
              <p:ext uri="{D42A27DB-BD31-4B8C-83A1-F6EECF244321}">
                <p14:modId xmlns:p14="http://schemas.microsoft.com/office/powerpoint/2010/main" val="3226723898"/>
              </p:ext>
            </p:extLst>
          </p:nvPr>
        </p:nvGraphicFramePr>
        <p:xfrm>
          <a:off x="450849" y="1806221"/>
          <a:ext cx="19276623" cy="10833459"/>
        </p:xfrm>
        <a:graphic>
          <a:graphicData uri="http://schemas.openxmlformats.org/drawingml/2006/table">
            <a:tbl>
              <a:tblPr>
                <a:tableStyleId>{D7AC3CCA-C797-4891-BE02-D94E43425B78}</a:tableStyleId>
              </a:tblPr>
              <a:tblGrid>
                <a:gridCol w="3142271">
                  <a:extLst>
                    <a:ext uri="{9D8B030D-6E8A-4147-A177-3AD203B41FA5}">
                      <a16:colId xmlns:a16="http://schemas.microsoft.com/office/drawing/2014/main" val="2116549181"/>
                    </a:ext>
                  </a:extLst>
                </a:gridCol>
                <a:gridCol w="2689058">
                  <a:extLst>
                    <a:ext uri="{9D8B030D-6E8A-4147-A177-3AD203B41FA5}">
                      <a16:colId xmlns:a16="http://schemas.microsoft.com/office/drawing/2014/main" val="755379875"/>
                    </a:ext>
                  </a:extLst>
                </a:gridCol>
                <a:gridCol w="3655911">
                  <a:extLst>
                    <a:ext uri="{9D8B030D-6E8A-4147-A177-3AD203B41FA5}">
                      <a16:colId xmlns:a16="http://schemas.microsoft.com/office/drawing/2014/main" val="902146471"/>
                    </a:ext>
                  </a:extLst>
                </a:gridCol>
                <a:gridCol w="9789383">
                  <a:extLst>
                    <a:ext uri="{9D8B030D-6E8A-4147-A177-3AD203B41FA5}">
                      <a16:colId xmlns:a16="http://schemas.microsoft.com/office/drawing/2014/main" val="4140575814"/>
                    </a:ext>
                  </a:extLst>
                </a:gridCol>
              </a:tblGrid>
              <a:tr h="833343">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Frequency</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Content</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Agenda</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2952477196"/>
                  </a:ext>
                </a:extLst>
              </a:tr>
              <a:tr h="83334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Key gaps and needs.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97297918"/>
                  </a:ext>
                </a:extLst>
              </a:tr>
              <a:tr h="833343">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Coordination with other sectors, rapid response and early warning agenda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042790191"/>
                  </a:ext>
                </a:extLst>
              </a:tr>
              <a:tr h="833343">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37976588"/>
                  </a:ext>
                </a:extLst>
              </a:tr>
              <a:tr h="83334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Nothing to add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286833963"/>
                  </a:ext>
                </a:extLst>
              </a:tr>
              <a:tr h="83334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86913679"/>
                  </a:ext>
                </a:extLst>
              </a:tr>
              <a:tr h="83334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133286910"/>
                  </a:ext>
                </a:extLst>
              </a:tr>
              <a:tr h="83334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48712814"/>
                  </a:ext>
                </a:extLst>
              </a:tr>
              <a:tr h="83334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unsatisfied_toofrequent</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The cluster should work closely with the donors to reach the prioterized areas in the HRP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706872420"/>
                  </a:ext>
                </a:extLst>
              </a:tr>
              <a:tr h="833343">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771712934"/>
                  </a:ext>
                </a:extLst>
              </a:tr>
              <a:tr h="83334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47543585"/>
                  </a:ext>
                </a:extLst>
              </a:tr>
              <a:tr h="83334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444979251"/>
                  </a:ext>
                </a:extLst>
              </a:tr>
              <a:tr h="83334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22860221"/>
                  </a:ext>
                </a:extLst>
              </a:tr>
            </a:tbl>
          </a:graphicData>
        </a:graphic>
      </p:graphicFrame>
    </p:spTree>
    <p:extLst>
      <p:ext uri="{BB962C8B-B14F-4D97-AF65-F5344CB8AC3E}">
        <p14:creationId xmlns:p14="http://schemas.microsoft.com/office/powerpoint/2010/main" val="308306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Information Sharing</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4" name="Table 3">
            <a:extLst>
              <a:ext uri="{FF2B5EF4-FFF2-40B4-BE49-F238E27FC236}">
                <a16:creationId xmlns:a16="http://schemas.microsoft.com/office/drawing/2014/main" id="{94B42498-6D6A-7829-F77B-B1A679482F96}"/>
              </a:ext>
            </a:extLst>
          </p:cNvPr>
          <p:cNvGraphicFramePr>
            <a:graphicFrameLocks noGrp="1"/>
          </p:cNvGraphicFramePr>
          <p:nvPr>
            <p:extLst>
              <p:ext uri="{D42A27DB-BD31-4B8C-83A1-F6EECF244321}">
                <p14:modId xmlns:p14="http://schemas.microsoft.com/office/powerpoint/2010/main" val="233332212"/>
              </p:ext>
            </p:extLst>
          </p:nvPr>
        </p:nvGraphicFramePr>
        <p:xfrm>
          <a:off x="450849" y="1783643"/>
          <a:ext cx="19276623" cy="10856274"/>
        </p:xfrm>
        <a:graphic>
          <a:graphicData uri="http://schemas.openxmlformats.org/drawingml/2006/table">
            <a:tbl>
              <a:tblPr>
                <a:tableStyleId>{D7AC3CCA-C797-4891-BE02-D94E43425B78}</a:tableStyleId>
              </a:tblPr>
              <a:tblGrid>
                <a:gridCol w="3103357">
                  <a:extLst>
                    <a:ext uri="{9D8B030D-6E8A-4147-A177-3AD203B41FA5}">
                      <a16:colId xmlns:a16="http://schemas.microsoft.com/office/drawing/2014/main" val="4242770486"/>
                    </a:ext>
                  </a:extLst>
                </a:gridCol>
                <a:gridCol w="2446878">
                  <a:extLst>
                    <a:ext uri="{9D8B030D-6E8A-4147-A177-3AD203B41FA5}">
                      <a16:colId xmlns:a16="http://schemas.microsoft.com/office/drawing/2014/main" val="2301387073"/>
                    </a:ext>
                  </a:extLst>
                </a:gridCol>
                <a:gridCol w="13726388">
                  <a:extLst>
                    <a:ext uri="{9D8B030D-6E8A-4147-A177-3AD203B41FA5}">
                      <a16:colId xmlns:a16="http://schemas.microsoft.com/office/drawing/2014/main" val="582076502"/>
                    </a:ext>
                  </a:extLst>
                </a:gridCol>
              </a:tblGrid>
              <a:tr h="812932">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3040854151"/>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818366514"/>
                  </a:ext>
                </a:extLst>
              </a:tr>
              <a:tr h="812932">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784429986"/>
                  </a:ext>
                </a:extLst>
              </a:tr>
              <a:tr h="812932">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88303941"/>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Nothing to add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452546521"/>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623143901"/>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363418876"/>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258278887"/>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To keep all partners updated on how to communicate with the donors easily.</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70239129"/>
                  </a:ext>
                </a:extLst>
              </a:tr>
              <a:tr h="812932">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954516080"/>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Cluster lead is sharing all info related to activities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32380898"/>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826423321"/>
                  </a:ext>
                </a:extLst>
              </a:tr>
              <a:tr h="1100847">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Only aspect to improve is the time that it takes to get some information. Whilst aiming for quality and I guess a second person to check or proofread the communications (??) it would be good to find a balance as sometimes the info exchange is needed a bit faster.</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032997453"/>
                  </a:ext>
                </a:extLst>
              </a:tr>
            </a:tbl>
          </a:graphicData>
        </a:graphic>
      </p:graphicFrame>
    </p:spTree>
    <p:extLst>
      <p:ext uri="{BB962C8B-B14F-4D97-AF65-F5344CB8AC3E}">
        <p14:creationId xmlns:p14="http://schemas.microsoft.com/office/powerpoint/2010/main" val="32726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HPC Process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3" name="Table 2">
            <a:extLst>
              <a:ext uri="{FF2B5EF4-FFF2-40B4-BE49-F238E27FC236}">
                <a16:creationId xmlns:a16="http://schemas.microsoft.com/office/drawing/2014/main" id="{0038D6E9-26D8-8247-251D-26A6D516E3A2}"/>
              </a:ext>
            </a:extLst>
          </p:cNvPr>
          <p:cNvGraphicFramePr>
            <a:graphicFrameLocks noGrp="1"/>
          </p:cNvGraphicFramePr>
          <p:nvPr>
            <p:extLst>
              <p:ext uri="{D42A27DB-BD31-4B8C-83A1-F6EECF244321}">
                <p14:modId xmlns:p14="http://schemas.microsoft.com/office/powerpoint/2010/main" val="2840658226"/>
              </p:ext>
            </p:extLst>
          </p:nvPr>
        </p:nvGraphicFramePr>
        <p:xfrm>
          <a:off x="450850" y="1695951"/>
          <a:ext cx="19276623" cy="10943725"/>
        </p:xfrm>
        <a:graphic>
          <a:graphicData uri="http://schemas.openxmlformats.org/drawingml/2006/table">
            <a:tbl>
              <a:tblPr>
                <a:tableStyleId>{D7AC3CCA-C797-4891-BE02-D94E43425B78}</a:tableStyleId>
              </a:tblPr>
              <a:tblGrid>
                <a:gridCol w="4673121">
                  <a:extLst>
                    <a:ext uri="{9D8B030D-6E8A-4147-A177-3AD203B41FA5}">
                      <a16:colId xmlns:a16="http://schemas.microsoft.com/office/drawing/2014/main" val="2894742773"/>
                    </a:ext>
                  </a:extLst>
                </a:gridCol>
                <a:gridCol w="3280172">
                  <a:extLst>
                    <a:ext uri="{9D8B030D-6E8A-4147-A177-3AD203B41FA5}">
                      <a16:colId xmlns:a16="http://schemas.microsoft.com/office/drawing/2014/main" val="485310160"/>
                    </a:ext>
                  </a:extLst>
                </a:gridCol>
                <a:gridCol w="2426428">
                  <a:extLst>
                    <a:ext uri="{9D8B030D-6E8A-4147-A177-3AD203B41FA5}">
                      <a16:colId xmlns:a16="http://schemas.microsoft.com/office/drawing/2014/main" val="2426158616"/>
                    </a:ext>
                  </a:extLst>
                </a:gridCol>
                <a:gridCol w="2426428">
                  <a:extLst>
                    <a:ext uri="{9D8B030D-6E8A-4147-A177-3AD203B41FA5}">
                      <a16:colId xmlns:a16="http://schemas.microsoft.com/office/drawing/2014/main" val="830664170"/>
                    </a:ext>
                  </a:extLst>
                </a:gridCol>
                <a:gridCol w="6470474">
                  <a:extLst>
                    <a:ext uri="{9D8B030D-6E8A-4147-A177-3AD203B41FA5}">
                      <a16:colId xmlns:a16="http://schemas.microsoft.com/office/drawing/2014/main" val="1338371193"/>
                    </a:ext>
                  </a:extLst>
                </a:gridCol>
              </a:tblGrid>
              <a:tr h="841825">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Reporting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HNO</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HRP</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Project Submission</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2654136074"/>
                  </a:ext>
                </a:extLst>
              </a:tr>
              <a:tr h="841825">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na_notme</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40820156"/>
                  </a:ext>
                </a:extLst>
              </a:tr>
              <a:tr h="841825">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73854372"/>
                  </a:ext>
                </a:extLst>
              </a:tr>
              <a:tr h="841825">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65920081"/>
                  </a:ext>
                </a:extLst>
              </a:tr>
              <a:tr h="841825">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710986848"/>
                  </a:ext>
                </a:extLst>
              </a:tr>
              <a:tr h="841825">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na_nosubmission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583205024"/>
                  </a:ext>
                </a:extLst>
              </a:tr>
              <a:tr h="841825">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criteria deadline questions instructions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71469177"/>
                  </a:ext>
                </a:extLst>
              </a:tr>
              <a:tr h="841825">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155142357"/>
                  </a:ext>
                </a:extLst>
              </a:tr>
              <a:tr h="841825">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370165995"/>
                  </a:ext>
                </a:extLst>
              </a:tr>
              <a:tr h="841825">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criteria deadline instructions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725036617"/>
                  </a:ext>
                </a:extLst>
              </a:tr>
              <a:tr h="841825">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deadline</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5657374"/>
                  </a:ext>
                </a:extLst>
              </a:tr>
              <a:tr h="841825">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na_nosubmission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1205209"/>
                  </a:ext>
                </a:extLst>
              </a:tr>
              <a:tr h="841825">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err="1">
                          <a:effectLst/>
                        </a:rPr>
                        <a:t>na_nosubmission</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30485137"/>
                  </a:ext>
                </a:extLst>
              </a:tr>
            </a:tbl>
          </a:graphicData>
        </a:graphic>
      </p:graphicFrame>
    </p:spTree>
    <p:extLst>
      <p:ext uri="{BB962C8B-B14F-4D97-AF65-F5344CB8AC3E}">
        <p14:creationId xmlns:p14="http://schemas.microsoft.com/office/powerpoint/2010/main" val="3977217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TWIG</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4" name="Table 3">
            <a:extLst>
              <a:ext uri="{FF2B5EF4-FFF2-40B4-BE49-F238E27FC236}">
                <a16:creationId xmlns:a16="http://schemas.microsoft.com/office/drawing/2014/main" id="{1F75B76B-D4E1-EE1D-8255-D4A0AE72193E}"/>
              </a:ext>
            </a:extLst>
          </p:cNvPr>
          <p:cNvGraphicFramePr>
            <a:graphicFrameLocks noGrp="1"/>
          </p:cNvGraphicFramePr>
          <p:nvPr>
            <p:extLst>
              <p:ext uri="{D42A27DB-BD31-4B8C-83A1-F6EECF244321}">
                <p14:modId xmlns:p14="http://schemas.microsoft.com/office/powerpoint/2010/main" val="572294673"/>
              </p:ext>
            </p:extLst>
          </p:nvPr>
        </p:nvGraphicFramePr>
        <p:xfrm>
          <a:off x="450849" y="1817511"/>
          <a:ext cx="19276623" cy="10570703"/>
        </p:xfrm>
        <a:graphic>
          <a:graphicData uri="http://schemas.openxmlformats.org/drawingml/2006/table">
            <a:tbl>
              <a:tblPr>
                <a:tableStyleId>{D7AC3CCA-C797-4891-BE02-D94E43425B78}</a:tableStyleId>
              </a:tblPr>
              <a:tblGrid>
                <a:gridCol w="5711592">
                  <a:extLst>
                    <a:ext uri="{9D8B030D-6E8A-4147-A177-3AD203B41FA5}">
                      <a16:colId xmlns:a16="http://schemas.microsoft.com/office/drawing/2014/main" val="2147595773"/>
                    </a:ext>
                  </a:extLst>
                </a:gridCol>
                <a:gridCol w="3459906">
                  <a:extLst>
                    <a:ext uri="{9D8B030D-6E8A-4147-A177-3AD203B41FA5}">
                      <a16:colId xmlns:a16="http://schemas.microsoft.com/office/drawing/2014/main" val="2352451476"/>
                    </a:ext>
                  </a:extLst>
                </a:gridCol>
                <a:gridCol w="3734503">
                  <a:extLst>
                    <a:ext uri="{9D8B030D-6E8A-4147-A177-3AD203B41FA5}">
                      <a16:colId xmlns:a16="http://schemas.microsoft.com/office/drawing/2014/main" val="2871790127"/>
                    </a:ext>
                  </a:extLst>
                </a:gridCol>
                <a:gridCol w="6370622">
                  <a:extLst>
                    <a:ext uri="{9D8B030D-6E8A-4147-A177-3AD203B41FA5}">
                      <a16:colId xmlns:a16="http://schemas.microsoft.com/office/drawing/2014/main" val="1483209283"/>
                    </a:ext>
                  </a:extLst>
                </a:gridCol>
              </a:tblGrid>
              <a:tr h="813131">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Knowledge Sharing</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711853319"/>
                  </a:ext>
                </a:extLst>
              </a:tr>
              <a:tr h="813131">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tech_specs nfi</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74337358"/>
                  </a:ext>
                </a:extLst>
              </a:tr>
              <a:tr h="813131">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tech_specs nfi</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yes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94020203"/>
                  </a:ext>
                </a:extLst>
              </a:tr>
              <a:tr h="813131">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hlp</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153063868"/>
                  </a:ext>
                </a:extLst>
              </a:tr>
              <a:tr h="813131">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tech_specs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yes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855295572"/>
                  </a:ext>
                </a:extLst>
              </a:tr>
              <a:tr h="813131">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tech_specs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yes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535712179"/>
                  </a:ext>
                </a:extLst>
              </a:tr>
              <a:tr h="813131">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hlp</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yes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49449972"/>
                  </a:ext>
                </a:extLst>
              </a:tr>
              <a:tr h="813131">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nfi</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yes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746304277"/>
                  </a:ext>
                </a:extLst>
              </a:tr>
              <a:tr h="813131">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tech_specs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589177775"/>
                  </a:ext>
                </a:extLst>
              </a:tr>
              <a:tr h="813131">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tech_specs hlp</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yes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31061566"/>
                  </a:ext>
                </a:extLst>
              </a:tr>
              <a:tr h="813131">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nfi</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yes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83423880"/>
                  </a:ext>
                </a:extLst>
              </a:tr>
              <a:tr h="813131">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tech_specs nfi</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079818218"/>
                  </a:ext>
                </a:extLst>
              </a:tr>
              <a:tr h="813131">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very_unsatisfied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hlp</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yes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51356849"/>
                  </a:ext>
                </a:extLst>
              </a:tr>
            </a:tbl>
          </a:graphicData>
        </a:graphic>
      </p:graphicFrame>
    </p:spTree>
    <p:extLst>
      <p:ext uri="{BB962C8B-B14F-4D97-AF65-F5344CB8AC3E}">
        <p14:creationId xmlns:p14="http://schemas.microsoft.com/office/powerpoint/2010/main" val="48971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GBV &amp; PSEA</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3" name="Table 2">
            <a:extLst>
              <a:ext uri="{FF2B5EF4-FFF2-40B4-BE49-F238E27FC236}">
                <a16:creationId xmlns:a16="http://schemas.microsoft.com/office/drawing/2014/main" id="{771DD8E1-F45C-3970-9B9F-25B64AFE73A9}"/>
              </a:ext>
            </a:extLst>
          </p:cNvPr>
          <p:cNvGraphicFramePr>
            <a:graphicFrameLocks noGrp="1"/>
          </p:cNvGraphicFramePr>
          <p:nvPr>
            <p:extLst>
              <p:ext uri="{D42A27DB-BD31-4B8C-83A1-F6EECF244321}">
                <p14:modId xmlns:p14="http://schemas.microsoft.com/office/powerpoint/2010/main" val="2044858520"/>
              </p:ext>
            </p:extLst>
          </p:nvPr>
        </p:nvGraphicFramePr>
        <p:xfrm>
          <a:off x="450851" y="1528383"/>
          <a:ext cx="19276622" cy="11165199"/>
        </p:xfrm>
        <a:graphic>
          <a:graphicData uri="http://schemas.openxmlformats.org/drawingml/2006/table">
            <a:tbl>
              <a:tblPr>
                <a:tableStyleId>{D7AC3CCA-C797-4891-BE02-D94E43425B78}</a:tableStyleId>
              </a:tblPr>
              <a:tblGrid>
                <a:gridCol w="1902058">
                  <a:extLst>
                    <a:ext uri="{9D8B030D-6E8A-4147-A177-3AD203B41FA5}">
                      <a16:colId xmlns:a16="http://schemas.microsoft.com/office/drawing/2014/main" val="1527865014"/>
                    </a:ext>
                  </a:extLst>
                </a:gridCol>
                <a:gridCol w="2106204">
                  <a:extLst>
                    <a:ext uri="{9D8B030D-6E8A-4147-A177-3AD203B41FA5}">
                      <a16:colId xmlns:a16="http://schemas.microsoft.com/office/drawing/2014/main" val="3700013884"/>
                    </a:ext>
                  </a:extLst>
                </a:gridCol>
                <a:gridCol w="6841065">
                  <a:extLst>
                    <a:ext uri="{9D8B030D-6E8A-4147-A177-3AD203B41FA5}">
                      <a16:colId xmlns:a16="http://schemas.microsoft.com/office/drawing/2014/main" val="1379312964"/>
                    </a:ext>
                  </a:extLst>
                </a:gridCol>
                <a:gridCol w="2065866">
                  <a:extLst>
                    <a:ext uri="{9D8B030D-6E8A-4147-A177-3AD203B41FA5}">
                      <a16:colId xmlns:a16="http://schemas.microsoft.com/office/drawing/2014/main" val="3985735517"/>
                    </a:ext>
                  </a:extLst>
                </a:gridCol>
                <a:gridCol w="6361429">
                  <a:extLst>
                    <a:ext uri="{9D8B030D-6E8A-4147-A177-3AD203B41FA5}">
                      <a16:colId xmlns:a16="http://schemas.microsoft.com/office/drawing/2014/main" val="539410420"/>
                    </a:ext>
                  </a:extLst>
                </a:gridCol>
              </a:tblGrid>
              <a:tr h="781569">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GBV 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GBV Comment</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PSEA 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PSEA 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4241788621"/>
                  </a:ext>
                </a:extLst>
              </a:tr>
              <a:tr h="781569">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 have not been attending the meetings long enough to have an opinion.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 have not been attending the meetings long enough to have an opinion.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94394107"/>
                  </a:ext>
                </a:extLst>
              </a:tr>
              <a:tr h="781569">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well coordinated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Limited access to data and assessments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83222378"/>
                  </a:ext>
                </a:extLst>
              </a:tr>
              <a:tr h="781569">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Good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654166988"/>
                  </a:ext>
                </a:extLst>
              </a:tr>
              <a:tr h="781569">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Not much is talked about</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Always discussed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68078604"/>
                  </a:ext>
                </a:extLst>
              </a:tr>
              <a:tr h="78156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err="1">
                          <a:effectLst/>
                        </a:rPr>
                        <a:t>Npnp</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056942643"/>
                  </a:ext>
                </a:extLst>
              </a:tr>
              <a:tr h="1436060">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It is one of the rare clusters that mainstreams GBV risks in strategies, response plans, and advocates actively in meetings for activities that directly reduce it.</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 am not sure of any PSEA issues being reported hence I am not sure if they are being addressed or not.</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349028889"/>
                  </a:ext>
                </a:extLst>
              </a:tr>
              <a:tr h="78156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661367342"/>
                  </a:ext>
                </a:extLst>
              </a:tr>
              <a:tr h="781569">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They encourage partners to support the GBV cases during the distribution processes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Organized several PSEA training workshop for the partners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214554945"/>
                  </a:ext>
                </a:extLst>
              </a:tr>
              <a:tr h="781569">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847462203"/>
                  </a:ext>
                </a:extLst>
              </a:tr>
              <a:tr h="78156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5*</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OK</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453872619"/>
                  </a:ext>
                </a:extLst>
              </a:tr>
              <a:tr h="781569">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Ok to some extend</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Ok some how</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36883310"/>
                  </a:ext>
                </a:extLst>
              </a:tr>
              <a:tr h="1077977">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weak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The assistance provided seems to be limited by funds available capacity and access hindering a more meaningful integration of gender (addressing GBV).</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It is an expectation that agencies are already addressing this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312290625"/>
                  </a:ext>
                </a:extLst>
              </a:tr>
            </a:tbl>
          </a:graphicData>
        </a:graphic>
      </p:graphicFrame>
    </p:spTree>
    <p:extLst>
      <p:ext uri="{BB962C8B-B14F-4D97-AF65-F5344CB8AC3E}">
        <p14:creationId xmlns:p14="http://schemas.microsoft.com/office/powerpoint/2010/main" val="149491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8" name="Title 7">
            <a:extLst>
              <a:ext uri="{FF2B5EF4-FFF2-40B4-BE49-F238E27FC236}">
                <a16:creationId xmlns:a16="http://schemas.microsoft.com/office/drawing/2014/main" id="{E8DDFFD2-094F-E174-507D-2801B4CA0B86}"/>
              </a:ext>
            </a:extLst>
          </p:cNvPr>
          <p:cNvSpPr>
            <a:spLocks noGrp="1"/>
          </p:cNvSpPr>
          <p:nvPr>
            <p:ph type="title"/>
          </p:nvPr>
        </p:nvSpPr>
        <p:spPr>
          <a:xfrm>
            <a:off x="3423638" y="5500806"/>
            <a:ext cx="13256824" cy="1354217"/>
          </a:xfrm>
        </p:spPr>
        <p:txBody>
          <a:bodyPr/>
          <a:lstStyle/>
          <a:p>
            <a:pPr algn="ctr"/>
            <a:r>
              <a:rPr lang="en-US" sz="8800" b="1" dirty="0">
                <a:solidFill>
                  <a:schemeClr val="tx1"/>
                </a:solidFill>
                <a:latin typeface="Proxima Nova Rg" panose="02000506030000020004" pitchFamily="50" charset="0"/>
              </a:rPr>
              <a:t>General Updates</a:t>
            </a:r>
            <a:endParaRPr lang="en-GB" sz="8800" dirty="0">
              <a:solidFill>
                <a:schemeClr val="tx1"/>
              </a:solidFill>
              <a:latin typeface="Proxima Nova Lt" panose="02000506030000020004" pitchFamily="50" charset="0"/>
            </a:endParaRPr>
          </a:p>
        </p:txBody>
      </p:sp>
    </p:spTree>
    <p:extLst>
      <p:ext uri="{BB962C8B-B14F-4D97-AF65-F5344CB8AC3E}">
        <p14:creationId xmlns:p14="http://schemas.microsoft.com/office/powerpoint/2010/main" val="2408817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Environment</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4" name="Table 3">
            <a:extLst>
              <a:ext uri="{FF2B5EF4-FFF2-40B4-BE49-F238E27FC236}">
                <a16:creationId xmlns:a16="http://schemas.microsoft.com/office/drawing/2014/main" id="{D1055C99-D206-348D-3385-0DA9A5EF82AF}"/>
              </a:ext>
            </a:extLst>
          </p:cNvPr>
          <p:cNvGraphicFramePr>
            <a:graphicFrameLocks noGrp="1"/>
          </p:cNvGraphicFramePr>
          <p:nvPr>
            <p:extLst>
              <p:ext uri="{D42A27DB-BD31-4B8C-83A1-F6EECF244321}">
                <p14:modId xmlns:p14="http://schemas.microsoft.com/office/powerpoint/2010/main" val="1273790624"/>
              </p:ext>
            </p:extLst>
          </p:nvPr>
        </p:nvGraphicFramePr>
        <p:xfrm>
          <a:off x="450850" y="1783643"/>
          <a:ext cx="19276622" cy="10856031"/>
        </p:xfrm>
        <a:graphic>
          <a:graphicData uri="http://schemas.openxmlformats.org/drawingml/2006/table">
            <a:tbl>
              <a:tblPr>
                <a:tableStyleId>{D7AC3CCA-C797-4891-BE02-D94E43425B78}</a:tableStyleId>
              </a:tblPr>
              <a:tblGrid>
                <a:gridCol w="3079521">
                  <a:extLst>
                    <a:ext uri="{9D8B030D-6E8A-4147-A177-3AD203B41FA5}">
                      <a16:colId xmlns:a16="http://schemas.microsoft.com/office/drawing/2014/main" val="1950066297"/>
                    </a:ext>
                  </a:extLst>
                </a:gridCol>
                <a:gridCol w="2576139">
                  <a:extLst>
                    <a:ext uri="{9D8B030D-6E8A-4147-A177-3AD203B41FA5}">
                      <a16:colId xmlns:a16="http://schemas.microsoft.com/office/drawing/2014/main" val="2060276452"/>
                    </a:ext>
                  </a:extLst>
                </a:gridCol>
                <a:gridCol w="13620962">
                  <a:extLst>
                    <a:ext uri="{9D8B030D-6E8A-4147-A177-3AD203B41FA5}">
                      <a16:colId xmlns:a16="http://schemas.microsoft.com/office/drawing/2014/main" val="288160117"/>
                    </a:ext>
                  </a:extLst>
                </a:gridCol>
              </a:tblGrid>
              <a:tr h="812932">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Rating</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Comment</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132056191"/>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dnk</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 have not been attending the meetings long enough to have an opinion.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18322882"/>
                  </a:ext>
                </a:extLst>
              </a:tr>
              <a:tr h="812932">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Still needs more guidance</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571703681"/>
                  </a:ext>
                </a:extLst>
              </a:tr>
              <a:tr h="812932">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Good</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642980731"/>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Sensitivity on the use of some local materials for shelter</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329146483"/>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820930907"/>
                  </a:ext>
                </a:extLst>
              </a:tr>
              <a:tr h="1100847">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very_strong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Again environment components are mainstreamed in strategic discussions and in cluster meetings, however in the context of Sudan implementation is another strory.</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869084644"/>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86850234"/>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As usual trying to minimize using other alternatives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81103782"/>
                  </a:ext>
                </a:extLst>
              </a:tr>
              <a:tr h="812932">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872030019"/>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is addressing the mainstreaming environment</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443362344"/>
                  </a:ext>
                </a:extLst>
              </a:tr>
              <a:tr h="812932">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243593654"/>
                  </a:ext>
                </a:extLst>
              </a:tr>
              <a:tr h="81293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neutral</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The SC could help connect to people or agencies that have a strong understanding on local materials.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79368964"/>
                  </a:ext>
                </a:extLst>
              </a:tr>
            </a:tbl>
          </a:graphicData>
        </a:graphic>
      </p:graphicFrame>
    </p:spTree>
    <p:extLst>
      <p:ext uri="{BB962C8B-B14F-4D97-AF65-F5344CB8AC3E}">
        <p14:creationId xmlns:p14="http://schemas.microsoft.com/office/powerpoint/2010/main" val="358253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Cluster Strengths &amp; Improvements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3" name="Table 2">
            <a:extLst>
              <a:ext uri="{FF2B5EF4-FFF2-40B4-BE49-F238E27FC236}">
                <a16:creationId xmlns:a16="http://schemas.microsoft.com/office/drawing/2014/main" id="{04855126-782B-D390-BBE1-931DB425C3CE}"/>
              </a:ext>
            </a:extLst>
          </p:cNvPr>
          <p:cNvGraphicFramePr>
            <a:graphicFrameLocks noGrp="1"/>
          </p:cNvGraphicFramePr>
          <p:nvPr>
            <p:extLst>
              <p:ext uri="{D42A27DB-BD31-4B8C-83A1-F6EECF244321}">
                <p14:modId xmlns:p14="http://schemas.microsoft.com/office/powerpoint/2010/main" val="2503270440"/>
              </p:ext>
            </p:extLst>
          </p:nvPr>
        </p:nvGraphicFramePr>
        <p:xfrm>
          <a:off x="450849" y="1642612"/>
          <a:ext cx="19276622" cy="10947606"/>
        </p:xfrm>
        <a:graphic>
          <a:graphicData uri="http://schemas.openxmlformats.org/drawingml/2006/table">
            <a:tbl>
              <a:tblPr>
                <a:tableStyleId>{D7AC3CCA-C797-4891-BE02-D94E43425B78}</a:tableStyleId>
              </a:tblPr>
              <a:tblGrid>
                <a:gridCol w="1957782">
                  <a:extLst>
                    <a:ext uri="{9D8B030D-6E8A-4147-A177-3AD203B41FA5}">
                      <a16:colId xmlns:a16="http://schemas.microsoft.com/office/drawing/2014/main" val="492040528"/>
                    </a:ext>
                  </a:extLst>
                </a:gridCol>
                <a:gridCol w="8659420">
                  <a:extLst>
                    <a:ext uri="{9D8B030D-6E8A-4147-A177-3AD203B41FA5}">
                      <a16:colId xmlns:a16="http://schemas.microsoft.com/office/drawing/2014/main" val="3514671100"/>
                    </a:ext>
                  </a:extLst>
                </a:gridCol>
                <a:gridCol w="8659420">
                  <a:extLst>
                    <a:ext uri="{9D8B030D-6E8A-4147-A177-3AD203B41FA5}">
                      <a16:colId xmlns:a16="http://schemas.microsoft.com/office/drawing/2014/main" val="3008749432"/>
                    </a:ext>
                  </a:extLst>
                </a:gridCol>
              </a:tblGrid>
              <a:tr h="790063">
                <a:tc>
                  <a:txBody>
                    <a:bodyPr/>
                    <a:lstStyle/>
                    <a:p>
                      <a:pPr algn="l" fontAlgn="b"/>
                      <a:r>
                        <a:rPr lang="en-GB" sz="2400" u="none" strike="noStrike">
                          <a:effectLst/>
                        </a:rPr>
                        <a:t>Organisation Type</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Strengths</a:t>
                      </a:r>
                      <a:endParaRPr lang="en-GB" sz="2400" b="1" i="0" u="none" strike="noStrike">
                        <a:solidFill>
                          <a:srgbClr val="FFFFFF"/>
                        </a:solidFill>
                        <a:effectLst/>
                        <a:latin typeface="Arial" panose="020B0604020202020204" pitchFamily="34" charset="0"/>
                      </a:endParaRPr>
                    </a:p>
                  </a:txBody>
                  <a:tcPr marL="3810" marR="3810" marT="3810" marB="0" anchor="b"/>
                </a:tc>
                <a:tc>
                  <a:txBody>
                    <a:bodyPr/>
                    <a:lstStyle/>
                    <a:p>
                      <a:pPr algn="l" fontAlgn="b"/>
                      <a:r>
                        <a:rPr lang="en-GB" sz="2400" u="none" strike="noStrike">
                          <a:effectLst/>
                        </a:rPr>
                        <a:t>Improvements</a:t>
                      </a:r>
                      <a:endParaRPr lang="en-GB" sz="2400" b="1" i="0" u="none" strike="noStrike">
                        <a:solidFill>
                          <a:srgbClr val="FFFFFF"/>
                        </a:solidFill>
                        <a:effectLst/>
                        <a:latin typeface="Arial" panose="020B0604020202020204" pitchFamily="34" charset="0"/>
                      </a:endParaRPr>
                    </a:p>
                  </a:txBody>
                  <a:tcPr marL="3810" marR="3810" marT="3810" marB="0" anchor="b"/>
                </a:tc>
                <a:extLst>
                  <a:ext uri="{0D108BD9-81ED-4DB2-BD59-A6C34878D82A}">
                    <a16:rowId xmlns:a16="http://schemas.microsoft.com/office/drawing/2014/main" val="1909025057"/>
                  </a:ext>
                </a:extLst>
              </a:tr>
              <a:tr h="79006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Iva and her team are excellent at presenting data and explaining the methodologies behind the numbers.</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Details on gaps/needs at sub-cluster level</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08295390"/>
                  </a:ext>
                </a:extLst>
              </a:tr>
              <a:tr h="790063">
                <a:tc>
                  <a:txBody>
                    <a:bodyPr/>
                    <a:lstStyle/>
                    <a:p>
                      <a:pPr algn="l" fontAlgn="b"/>
                      <a:r>
                        <a:rPr lang="en-GB" sz="2400" u="none" strike="noStrike">
                          <a:effectLst/>
                        </a:rPr>
                        <a:t>Donor</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Communication, leadership presence even during the conflict and flexibility to change</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Complementarity with others, mapping of preparedness (prepositioning, stocks, assessments)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649304391"/>
                  </a:ext>
                </a:extLst>
              </a:tr>
              <a:tr h="790063">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Coordinations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Fund raising capacity building for partners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580162722"/>
                  </a:ext>
                </a:extLst>
              </a:tr>
              <a:tr h="79006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Coordination, TWIG, Information sharing</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PLANNING</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924505885"/>
                  </a:ext>
                </a:extLst>
              </a:tr>
              <a:tr h="79006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654765828"/>
                  </a:ext>
                </a:extLst>
              </a:tr>
              <a:tr h="79006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Strong national coordination.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Sub-national coordination.</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9629533"/>
                  </a:ext>
                </a:extLst>
              </a:tr>
              <a:tr h="79006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NA</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329724093"/>
                  </a:ext>
                </a:extLst>
              </a:tr>
              <a:tr h="790063">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Requesting 5Ws and coordination meetings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Build the capacity of the new partners, encourage and distribute the opportunities among all in transparency way,</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3215702203"/>
                  </a:ext>
                </a:extLst>
              </a:tr>
              <a:tr h="790063">
                <a:tc>
                  <a:txBody>
                    <a:bodyPr/>
                    <a:lstStyle/>
                    <a:p>
                      <a:pPr algn="l" fontAlgn="b"/>
                      <a:r>
                        <a:rPr lang="en-GB" sz="2400" u="none" strike="noStrike">
                          <a:effectLst/>
                        </a:rPr>
                        <a:t>UN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Regular cluster meeting and sharing information</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Shelter design of different shelter types and phases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432487531"/>
                  </a:ext>
                </a:extLst>
              </a:tr>
              <a:tr h="79006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Coordination with Ben, communication prior for starting the activities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Info sharing, capacity building of partners</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1266189305"/>
                  </a:ext>
                </a:extLst>
              </a:tr>
              <a:tr h="790063">
                <a:tc>
                  <a:txBody>
                    <a:bodyPr/>
                    <a:lstStyle/>
                    <a:p>
                      <a:pPr algn="l" fontAlgn="b"/>
                      <a:r>
                        <a:rPr lang="en-GB" sz="2400" u="none" strike="noStrike">
                          <a:effectLst/>
                        </a:rPr>
                        <a:t>NNGO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Coordination with all cluster IPs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Capacity building for cluster partners, and to expand to opportunities to include other cluster IP</a:t>
                      </a:r>
                      <a:endParaRPr lang="en-GB" sz="2400" b="0" i="0" u="none" strike="noStrike">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2362312408"/>
                  </a:ext>
                </a:extLst>
              </a:tr>
              <a:tr h="1407302">
                <a:tc>
                  <a:txBody>
                    <a:bodyPr/>
                    <a:lstStyle/>
                    <a:p>
                      <a:pPr algn="l" fontAlgn="b"/>
                      <a:r>
                        <a:rPr lang="en-GB" sz="2400" u="none" strike="noStrike">
                          <a:effectLst/>
                        </a:rPr>
                        <a:t>INGO</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a:effectLst/>
                        </a:rPr>
                        <a:t>We have a strong coordinator (Iva) and the agencies are sharing what they are producing for the use of everyone. There is a strong sense of collaboration (not competition as it is in other cases).</a:t>
                      </a:r>
                      <a:endParaRPr lang="en-GB" sz="2400" b="0" i="0" u="none" strike="noStrike">
                        <a:solidFill>
                          <a:srgbClr val="000000"/>
                        </a:solidFill>
                        <a:effectLst/>
                        <a:latin typeface="Arial" panose="020B0604020202020204" pitchFamily="34" charset="0"/>
                      </a:endParaRPr>
                    </a:p>
                  </a:txBody>
                  <a:tcPr marL="3810" marR="3810" marT="3810" marB="0" anchor="b">
                    <a:noFill/>
                  </a:tcPr>
                </a:tc>
                <a:tc>
                  <a:txBody>
                    <a:bodyPr/>
                    <a:lstStyle/>
                    <a:p>
                      <a:pPr algn="l" fontAlgn="b"/>
                      <a:r>
                        <a:rPr lang="en-GB" sz="2400" u="none" strike="noStrike" dirty="0">
                          <a:effectLst/>
                        </a:rPr>
                        <a:t>Ensure that the lessons learned today, the tools developed and the experience is passed on (not for this cluster in particular but across countries it can often feel we are starting from zero over and over). Thank you very much for all the work!</a:t>
                      </a:r>
                      <a:endParaRPr lang="en-GB" sz="2400" b="0" i="0" u="none" strike="noStrike" dirty="0">
                        <a:solidFill>
                          <a:srgbClr val="000000"/>
                        </a:solidFill>
                        <a:effectLst/>
                        <a:latin typeface="Arial" panose="020B0604020202020204" pitchFamily="34" charset="0"/>
                      </a:endParaRPr>
                    </a:p>
                  </a:txBody>
                  <a:tcPr marL="3810" marR="3810" marT="3810" marB="0" anchor="b">
                    <a:noFill/>
                  </a:tcPr>
                </a:tc>
                <a:extLst>
                  <a:ext uri="{0D108BD9-81ED-4DB2-BD59-A6C34878D82A}">
                    <a16:rowId xmlns:a16="http://schemas.microsoft.com/office/drawing/2014/main" val="4294668052"/>
                  </a:ext>
                </a:extLst>
              </a:tr>
            </a:tbl>
          </a:graphicData>
        </a:graphic>
      </p:graphicFrame>
    </p:spTree>
    <p:extLst>
      <p:ext uri="{BB962C8B-B14F-4D97-AF65-F5344CB8AC3E}">
        <p14:creationId xmlns:p14="http://schemas.microsoft.com/office/powerpoint/2010/main" val="479420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8" name="Title 7">
            <a:extLst>
              <a:ext uri="{FF2B5EF4-FFF2-40B4-BE49-F238E27FC236}">
                <a16:creationId xmlns:a16="http://schemas.microsoft.com/office/drawing/2014/main" id="{E8DDFFD2-094F-E174-507D-2801B4CA0B86}"/>
              </a:ext>
            </a:extLst>
          </p:cNvPr>
          <p:cNvSpPr>
            <a:spLocks noGrp="1"/>
          </p:cNvSpPr>
          <p:nvPr>
            <p:ph type="title"/>
          </p:nvPr>
        </p:nvSpPr>
        <p:spPr>
          <a:xfrm>
            <a:off x="3423638" y="4787860"/>
            <a:ext cx="13256824" cy="3816429"/>
          </a:xfrm>
        </p:spPr>
        <p:txBody>
          <a:bodyPr/>
          <a:lstStyle/>
          <a:p>
            <a:pPr algn="ctr"/>
            <a:r>
              <a:rPr lang="en-US" sz="8800" b="1" dirty="0">
                <a:solidFill>
                  <a:schemeClr val="tx1"/>
                </a:solidFill>
                <a:latin typeface="Proxima Nova Rg" panose="02000506030000020004" pitchFamily="50" charset="0"/>
              </a:rPr>
              <a:t>Roundtable</a:t>
            </a:r>
            <a:br>
              <a:rPr lang="en-US" sz="8800" b="1" dirty="0">
                <a:solidFill>
                  <a:schemeClr val="tx1"/>
                </a:solidFill>
                <a:latin typeface="Proxima Nova Rg" panose="02000506030000020004" pitchFamily="50" charset="0"/>
              </a:rPr>
            </a:br>
            <a:r>
              <a:rPr lang="en-US" sz="8000" dirty="0">
                <a:solidFill>
                  <a:schemeClr val="tx1"/>
                </a:solidFill>
                <a:latin typeface="Proxima Nova Lt" panose="02000506030000020004" pitchFamily="50" charset="0"/>
              </a:rPr>
              <a:t>on Achievements &amp; Operational Plans</a:t>
            </a:r>
            <a:endParaRPr lang="en-GB" sz="8800" dirty="0">
              <a:solidFill>
                <a:schemeClr val="tx1"/>
              </a:solidFill>
              <a:latin typeface="Proxima Nova Lt" panose="02000506030000020004" pitchFamily="50" charset="0"/>
            </a:endParaRPr>
          </a:p>
        </p:txBody>
      </p:sp>
    </p:spTree>
    <p:extLst>
      <p:ext uri="{BB962C8B-B14F-4D97-AF65-F5344CB8AC3E}">
        <p14:creationId xmlns:p14="http://schemas.microsoft.com/office/powerpoint/2010/main" val="52303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Roundtable – Achievements/Ops Plans</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4" name="TextBox 3">
            <a:extLst>
              <a:ext uri="{FF2B5EF4-FFF2-40B4-BE49-F238E27FC236}">
                <a16:creationId xmlns:a16="http://schemas.microsoft.com/office/drawing/2014/main" id="{0D4412E8-AB35-F690-9208-4DDF23F6540E}"/>
              </a:ext>
            </a:extLst>
          </p:cNvPr>
          <p:cNvSpPr txBox="1"/>
          <p:nvPr/>
        </p:nvSpPr>
        <p:spPr>
          <a:xfrm>
            <a:off x="450850" y="1860262"/>
            <a:ext cx="19276623" cy="10556736"/>
          </a:xfrm>
          <a:prstGeom prst="rect">
            <a:avLst/>
          </a:prstGeom>
          <a:noFill/>
        </p:spPr>
        <p:txBody>
          <a:bodyPr wrap="square" rtlCol="0">
            <a:spAutoFit/>
          </a:bodyPr>
          <a:lstStyle/>
          <a:p>
            <a:pPr>
              <a:spcAft>
                <a:spcPts val="2400"/>
              </a:spcAft>
            </a:pPr>
            <a:r>
              <a:rPr lang="en-US" sz="3600" b="1" dirty="0">
                <a:latin typeface="Proxima Nova Rg" panose="02000506030000020004" pitchFamily="50" charset="0"/>
              </a:rPr>
              <a:t>Objective: </a:t>
            </a:r>
            <a:r>
              <a:rPr lang="en-US" sz="3600" dirty="0">
                <a:latin typeface="Proxima Nova Lt" panose="02000506030000020004" pitchFamily="50" charset="0"/>
              </a:rPr>
              <a:t>Ensure that our collective response efforts are well communicated to partners, donors, media and general audiences!</a:t>
            </a:r>
          </a:p>
          <a:p>
            <a:pPr marL="285750" indent="-285750">
              <a:spcAft>
                <a:spcPts val="2400"/>
              </a:spcAft>
              <a:buFont typeface="Arial" panose="020B0604020202020204" pitchFamily="34" charset="0"/>
              <a:buChar char="•"/>
            </a:pPr>
            <a:r>
              <a:rPr lang="en-US" sz="3600" b="1" dirty="0">
                <a:latin typeface="Proxima Nova Rg" panose="02000506030000020004" pitchFamily="50" charset="0"/>
              </a:rPr>
              <a:t>Achievements</a:t>
            </a:r>
            <a:r>
              <a:rPr lang="en-US" sz="3600" dirty="0">
                <a:latin typeface="Proxima Nova Lt" panose="02000506030000020004" pitchFamily="50" charset="0"/>
              </a:rPr>
              <a:t> – type of interventions, HH reached, locations, timeframe, etc.</a:t>
            </a:r>
          </a:p>
          <a:p>
            <a:pPr marL="285750" indent="-285750">
              <a:spcAft>
                <a:spcPts val="2400"/>
              </a:spcAft>
              <a:buFont typeface="Arial" panose="020B0604020202020204" pitchFamily="34" charset="0"/>
              <a:buChar char="•"/>
            </a:pPr>
            <a:r>
              <a:rPr lang="en-US" sz="3600" b="1" dirty="0">
                <a:latin typeface="Proxima Nova Rg" panose="02000506030000020004" pitchFamily="50" charset="0"/>
              </a:rPr>
              <a:t>Challenges </a:t>
            </a:r>
            <a:r>
              <a:rPr lang="en-US" sz="3600" dirty="0">
                <a:latin typeface="Proxima Nova Lt" panose="02000506030000020004" pitchFamily="50" charset="0"/>
              </a:rPr>
              <a:t>– looting of supplies, access challenges, etc.</a:t>
            </a:r>
          </a:p>
          <a:p>
            <a:pPr marL="285750" indent="-285750">
              <a:spcAft>
                <a:spcPts val="2400"/>
              </a:spcAft>
              <a:buFont typeface="Arial" panose="020B0604020202020204" pitchFamily="34" charset="0"/>
              <a:buChar char="•"/>
            </a:pPr>
            <a:r>
              <a:rPr lang="en-US" sz="3600" b="1" dirty="0">
                <a:latin typeface="Proxima Nova Rg" panose="02000506030000020004" pitchFamily="50" charset="0"/>
              </a:rPr>
              <a:t>Procurement </a:t>
            </a:r>
            <a:r>
              <a:rPr lang="en-US" sz="3600" dirty="0">
                <a:latin typeface="Proxima Nova Lt" panose="02000506030000020004" pitchFamily="50" charset="0"/>
              </a:rPr>
              <a:t>– quantities of stocks arriving to the country, type of stocks, timeframe, where will the stocks be prepositioned – particularly given the incoming flood season.</a:t>
            </a:r>
          </a:p>
          <a:p>
            <a:pPr marL="285750" indent="-285750">
              <a:spcAft>
                <a:spcPts val="2400"/>
              </a:spcAft>
              <a:buFont typeface="Arial" panose="020B0604020202020204" pitchFamily="34" charset="0"/>
              <a:buChar char="•"/>
            </a:pPr>
            <a:r>
              <a:rPr lang="en-US" sz="3600" b="1" dirty="0">
                <a:latin typeface="Proxima Nova Rg" panose="02000506030000020004" pitchFamily="50" charset="0"/>
              </a:rPr>
              <a:t>Assessments</a:t>
            </a:r>
            <a:r>
              <a:rPr lang="en-US" sz="3600" dirty="0">
                <a:latin typeface="Proxima Nova Lt" panose="02000506030000020004" pitchFamily="50" charset="0"/>
              </a:rPr>
              <a:t> – e.g., needs assessments outlining specifics with respect to Shelter and NFI needs as well as market assessments on NFIs, shelter materials, or Cash for Rent.</a:t>
            </a:r>
          </a:p>
          <a:p>
            <a:pPr marL="285750" indent="-285750">
              <a:spcAft>
                <a:spcPts val="2400"/>
              </a:spcAft>
              <a:buFont typeface="Arial" panose="020B0604020202020204" pitchFamily="34" charset="0"/>
              <a:buChar char="•"/>
            </a:pPr>
            <a:r>
              <a:rPr lang="en-US" sz="3600" b="1" dirty="0">
                <a:latin typeface="Proxima Nova Rg" panose="02000506030000020004" pitchFamily="50" charset="0"/>
              </a:rPr>
              <a:t>Context and impact </a:t>
            </a:r>
            <a:r>
              <a:rPr lang="en-US" sz="3600" dirty="0">
                <a:latin typeface="Proxima Nova Lt" panose="02000506030000020004" pitchFamily="50" charset="0"/>
              </a:rPr>
              <a:t>of interventions – e.g., any successes with respect to cash for rent, how is sustainability achieved, what about tenure security?</a:t>
            </a:r>
          </a:p>
          <a:p>
            <a:pPr marL="285750" indent="-285750">
              <a:spcAft>
                <a:spcPts val="2400"/>
              </a:spcAft>
              <a:buFont typeface="Arial" panose="020B0604020202020204" pitchFamily="34" charset="0"/>
              <a:buChar char="•"/>
            </a:pPr>
            <a:r>
              <a:rPr lang="en-US" sz="3600" b="1" dirty="0">
                <a:latin typeface="Proxima Nova Rg" panose="02000506030000020004" pitchFamily="50" charset="0"/>
              </a:rPr>
              <a:t>Interventions in the host community </a:t>
            </a:r>
            <a:r>
              <a:rPr lang="en-US" sz="3600" dirty="0">
                <a:latin typeface="Proxima Nova Lt" panose="02000506030000020004" pitchFamily="50" charset="0"/>
              </a:rPr>
              <a:t>– with 77% of the population staying in host community – what has been achieved so far? Cash for shelter for the families hosting IDPs can be an option, or preselecting landlords to improve their housing in order for them to subsidize rent for IDPs – this can include negotiating longer-term tenure security. </a:t>
            </a:r>
          </a:p>
          <a:p>
            <a:pPr marL="285750" indent="-285750">
              <a:spcAft>
                <a:spcPts val="2400"/>
              </a:spcAft>
              <a:buFont typeface="Arial" panose="020B0604020202020204" pitchFamily="34" charset="0"/>
              <a:buChar char="•"/>
            </a:pPr>
            <a:r>
              <a:rPr lang="en-US" sz="3600" b="1" dirty="0">
                <a:latin typeface="Proxima Nova Rg" panose="02000506030000020004" pitchFamily="50" charset="0"/>
              </a:rPr>
              <a:t>Etc.</a:t>
            </a:r>
          </a:p>
        </p:txBody>
      </p:sp>
    </p:spTree>
    <p:extLst>
      <p:ext uri="{BB962C8B-B14F-4D97-AF65-F5344CB8AC3E}">
        <p14:creationId xmlns:p14="http://schemas.microsoft.com/office/powerpoint/2010/main" val="2706544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Microsoft Power BI">
                <a:extLst>
                  <a:ext uri="{FF2B5EF4-FFF2-40B4-BE49-F238E27FC236}">
                    <a16:creationId xmlns:a16="http://schemas.microsoft.com/office/drawing/2014/main" id="{061622F2-A399-0650-29B3-78BCE38E1FF2}"/>
                  </a:ext>
                </a:extLst>
              </p:cNvPr>
              <p:cNvGraphicFramePr>
                <a:graphicFrameLocks noGrp="1"/>
              </p:cNvGraphicFramePr>
              <p:nvPr/>
            </p:nvGraphicFramePr>
            <p:xfrm>
              <a:off x="529030" y="1533752"/>
              <a:ext cx="19050000" cy="1118212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title="Microsoft Power BI">
                <a:extLst>
                  <a:ext uri="{FF2B5EF4-FFF2-40B4-BE49-F238E27FC236}">
                    <a16:creationId xmlns:a16="http://schemas.microsoft.com/office/drawing/2014/main" id="{061622F2-A399-0650-29B3-78BCE38E1FF2}"/>
                  </a:ext>
                </a:extLst>
              </p:cNvPr>
              <p:cNvPicPr>
                <a:picLocks noGrp="1" noRot="1" noChangeAspect="1" noMove="1" noResize="1" noEditPoints="1" noAdjustHandles="1" noChangeArrowheads="1" noChangeShapeType="1"/>
              </p:cNvPicPr>
              <p:nvPr/>
            </p:nvPicPr>
            <p:blipFill>
              <a:blip r:embed="rId4"/>
              <a:stretch>
                <a:fillRect/>
              </a:stretch>
            </p:blipFill>
            <p:spPr>
              <a:xfrm>
                <a:off x="529030" y="1533752"/>
                <a:ext cx="19050000" cy="11182125"/>
              </a:xfrm>
              <a:prstGeom prst="rect">
                <a:avLst/>
              </a:prstGeom>
            </p:spPr>
          </p:pic>
        </mc:Fallback>
      </mc:AlternateContent>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a:solidFill>
                  <a:schemeClr val="tx1"/>
                </a:solidFill>
                <a:latin typeface="Roboto" panose="02000000000000000000" pitchFamily="2" charset="0"/>
                <a:cs typeface="Roboto" panose="02000000000000000000" pitchFamily="2" charset="0"/>
              </a:rPr>
              <a:t>Achievements Public Dashboard</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4270458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AOB</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152356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324721"/>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Situation</a:t>
            </a:r>
            <a:r>
              <a:rPr lang="en-US" sz="7200" b="1" spc="-405" dirty="0">
                <a:latin typeface="Roboto" panose="02000000000000000000" pitchFamily="2" charset="0"/>
                <a:cs typeface="Roboto" panose="02000000000000000000" pitchFamily="2" charset="0"/>
              </a:rPr>
              <a:t> </a:t>
            </a:r>
            <a:r>
              <a:rPr lang="en-US" sz="6600" b="1" spc="-405" dirty="0">
                <a:solidFill>
                  <a:schemeClr val="tx1"/>
                </a:solidFill>
                <a:latin typeface="Roboto" panose="02000000000000000000" pitchFamily="2" charset="0"/>
                <a:cs typeface="Roboto" panose="02000000000000000000" pitchFamily="2" charset="0"/>
              </a:rPr>
              <a:t>Update</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dirty="0"/>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dirty="0"/>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18" name="TextBox 17">
            <a:extLst>
              <a:ext uri="{FF2B5EF4-FFF2-40B4-BE49-F238E27FC236}">
                <a16:creationId xmlns:a16="http://schemas.microsoft.com/office/drawing/2014/main" id="{215CC3C9-95F8-A3BD-4A52-605F826F144A}"/>
              </a:ext>
            </a:extLst>
          </p:cNvPr>
          <p:cNvSpPr txBox="1">
            <a:spLocks/>
          </p:cNvSpPr>
          <p:nvPr/>
        </p:nvSpPr>
        <p:spPr>
          <a:xfrm>
            <a:off x="12357322" y="1645015"/>
            <a:ext cx="7553566" cy="5139869"/>
          </a:xfrm>
          <a:prstGeom prst="rect">
            <a:avLst/>
          </a:prstGeom>
          <a:noFill/>
        </p:spPr>
        <p:txBody>
          <a:bodyPr wrap="square">
            <a:spAutoFit/>
          </a:bodyPr>
          <a:lstStyle/>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Six months </a:t>
            </a:r>
            <a:r>
              <a:rPr lang="en-US" sz="2400" dirty="0">
                <a:latin typeface="Proxima Nova Lt" panose="02000506030000020004" pitchFamily="50" charset="0"/>
                <a:ea typeface="Lato Light" panose="020F0502020204030203" pitchFamily="34" charset="0"/>
                <a:cs typeface="Lato Light" panose="020F0502020204030203" pitchFamily="34" charset="0"/>
              </a:rPr>
              <a:t>into the SAF-RSF conflict, </a:t>
            </a:r>
            <a:r>
              <a:rPr lang="en-US" sz="2400" b="1" dirty="0">
                <a:latin typeface="Proxima Nova Rg" panose="02000506030000020004" pitchFamily="50" charset="0"/>
                <a:ea typeface="Lato Light" panose="020F0502020204030203" pitchFamily="34" charset="0"/>
                <a:cs typeface="Lato Light" panose="020F0502020204030203" pitchFamily="34" charset="0"/>
              </a:rPr>
              <a:t>5.8</a:t>
            </a:r>
            <a:r>
              <a:rPr lang="en-GB" sz="2400" b="1" dirty="0">
                <a:latin typeface="Proxima Nova Rg" panose="02000506030000020004" pitchFamily="50" charset="0"/>
                <a:ea typeface="Lato Light" panose="020F0502020204030203" pitchFamily="34" charset="0"/>
                <a:cs typeface="Lato Light" panose="020F0502020204030203" pitchFamily="34" charset="0"/>
              </a:rPr>
              <a:t> million people </a:t>
            </a:r>
            <a:r>
              <a:rPr lang="en-GB" sz="2400" dirty="0">
                <a:latin typeface="Proxima Nova Lt" panose="02000506030000020004" pitchFamily="50" charset="0"/>
                <a:ea typeface="Lato Light" panose="020F0502020204030203" pitchFamily="34" charset="0"/>
                <a:cs typeface="Lato Light" panose="020F0502020204030203" pitchFamily="34" charset="0"/>
              </a:rPr>
              <a:t>have been forced to flee their homes</a:t>
            </a:r>
            <a:r>
              <a:rPr lang="en-US" sz="2400" dirty="0">
                <a:latin typeface="Proxima Nova Lt" panose="02000506030000020004" pitchFamily="50" charset="0"/>
                <a:ea typeface="Lato Light" panose="020F0502020204030203" pitchFamily="34" charset="0"/>
                <a:cs typeface="Lato Light" panose="020F0502020204030203" pitchFamily="34" charset="0"/>
              </a:rPr>
              <a:t>, continuing the same upward trend</a:t>
            </a:r>
            <a:r>
              <a:rPr lang="en-GB" sz="2400" dirty="0">
                <a:latin typeface="Proxima Nova Lt" panose="02000506030000020004" pitchFamily="50" charset="0"/>
                <a:ea typeface="Lato Light" panose="020F0502020204030203" pitchFamily="34" charset="0"/>
                <a:cs typeface="Lato Light" panose="020F0502020204030203" pitchFamily="34" charset="0"/>
              </a:rPr>
              <a:t>. </a:t>
            </a:r>
          </a:p>
          <a:p>
            <a:pPr marL="289563" indent="-289563" algn="l">
              <a:spcAft>
                <a:spcPts val="2400"/>
              </a:spcAft>
              <a:buFont typeface="Arial" panose="020B0604020202020204" pitchFamily="34" charset="0"/>
              <a:buChar char="•"/>
              <a:tabLst>
                <a:tab pos="386084" algn="l"/>
              </a:tabLst>
            </a:pPr>
            <a:r>
              <a:rPr lang="en-US" sz="2400" dirty="0">
                <a:latin typeface="Proxima Nova Lt" panose="02000506030000020004" pitchFamily="50" charset="0"/>
                <a:ea typeface="Lato Light" panose="020F0502020204030203" pitchFamily="34" charset="0"/>
                <a:cs typeface="Lato Light" panose="020F0502020204030203" pitchFamily="34" charset="0"/>
              </a:rPr>
              <a:t>Out of those</a:t>
            </a:r>
            <a:r>
              <a:rPr lang="en-GB" sz="2400" dirty="0">
                <a:latin typeface="Proxima Nova Lt" panose="02000506030000020004" pitchFamily="50" charset="0"/>
                <a:ea typeface="Lato Light" panose="020F0502020204030203" pitchFamily="34" charset="0"/>
                <a:cs typeface="Lato Light" panose="020F0502020204030203" pitchFamily="34" charset="0"/>
              </a:rPr>
              <a:t>, the estimated number of IDPs across Sudan is </a:t>
            </a:r>
            <a:r>
              <a:rPr lang="en-US" sz="2400" b="1" dirty="0">
                <a:latin typeface="Proxima Nova Rg" panose="02000506030000020004" pitchFamily="50" charset="0"/>
                <a:ea typeface="Lato Light" panose="020F0502020204030203" pitchFamily="34" charset="0"/>
                <a:cs typeface="Lato Light" panose="020F0502020204030203" pitchFamily="34" charset="0"/>
              </a:rPr>
              <a:t>4.6 million</a:t>
            </a:r>
            <a:r>
              <a:rPr lang="en-GB" sz="2400" b="1" dirty="0">
                <a:latin typeface="Proxima Nova Lt" panose="02000506030000020004" pitchFamily="50" charset="0"/>
                <a:ea typeface="Lato Light" panose="020F0502020204030203" pitchFamily="34" charset="0"/>
                <a:cs typeface="Lato Light" panose="020F0502020204030203" pitchFamily="34" charset="0"/>
              </a:rPr>
              <a:t>. </a:t>
            </a:r>
            <a:r>
              <a:rPr lang="en-GB" sz="2400" dirty="0">
                <a:latin typeface="Proxima Nova Lt" panose="02000506030000020004" pitchFamily="50" charset="0"/>
                <a:ea typeface="Lato Light" panose="020F0502020204030203" pitchFamily="34" charset="0"/>
                <a:cs typeface="Lato Light" panose="020F0502020204030203" pitchFamily="34" charset="0"/>
              </a:rPr>
              <a:t>The current assessment has observed the IDP caseload in all of Sudan’s 18 states. The highest proportions of IDPs have been observed in </a:t>
            </a:r>
            <a:r>
              <a:rPr lang="en-GB" sz="2400" b="1" dirty="0">
                <a:latin typeface="Proxima Nova Rg" panose="02000506030000020004" pitchFamily="50" charset="0"/>
                <a:ea typeface="Lato Light" panose="020F0502020204030203" pitchFamily="34" charset="0"/>
                <a:cs typeface="Lato Light" panose="020F0502020204030203" pitchFamily="34" charset="0"/>
              </a:rPr>
              <a:t>River Nile</a:t>
            </a:r>
            <a:r>
              <a:rPr lang="en-GB" sz="2400" dirty="0">
                <a:latin typeface="Proxima Nova Lt" panose="02000506030000020004" pitchFamily="50" charset="0"/>
                <a:ea typeface="Lato Light" panose="020F0502020204030203" pitchFamily="34" charset="0"/>
                <a:cs typeface="Lato Light" panose="020F0502020204030203" pitchFamily="34" charset="0"/>
              </a:rPr>
              <a:t> (12.66%), </a:t>
            </a:r>
            <a:r>
              <a:rPr lang="en-GB" sz="2400" b="1" dirty="0">
                <a:latin typeface="Proxima Nova Rg" panose="02000506030000020004" pitchFamily="50" charset="0"/>
                <a:ea typeface="Lato Light" panose="020F0502020204030203" pitchFamily="34" charset="0"/>
                <a:cs typeface="Lato Light" panose="020F0502020204030203" pitchFamily="34" charset="0"/>
              </a:rPr>
              <a:t>South Darfur </a:t>
            </a:r>
            <a:r>
              <a:rPr lang="en-GB" sz="2400" dirty="0">
                <a:latin typeface="Proxima Nova Lt" panose="02000506030000020004" pitchFamily="50" charset="0"/>
                <a:ea typeface="Lato Light" panose="020F0502020204030203" pitchFamily="34" charset="0"/>
                <a:cs typeface="Lato Light" panose="020F0502020204030203" pitchFamily="34" charset="0"/>
              </a:rPr>
              <a:t>(11.19%),</a:t>
            </a:r>
            <a:r>
              <a:rPr lang="en-GB" sz="2400" b="1" dirty="0">
                <a:latin typeface="Proxima Nova Rg" panose="02000506030000020004" pitchFamily="50" charset="0"/>
                <a:ea typeface="Lato Light" panose="020F0502020204030203" pitchFamily="34" charset="0"/>
                <a:cs typeface="Lato Light" panose="020F0502020204030203" pitchFamily="34" charset="0"/>
              </a:rPr>
              <a:t> East Darfur </a:t>
            </a:r>
            <a:r>
              <a:rPr lang="en-GB" sz="2400" dirty="0">
                <a:latin typeface="Proxima Nova Lt" panose="02000506030000020004" pitchFamily="50" charset="0"/>
                <a:ea typeface="Lato Light" panose="020F0502020204030203" pitchFamily="34" charset="0"/>
                <a:cs typeface="Lato Light" panose="020F0502020204030203" pitchFamily="34" charset="0"/>
              </a:rPr>
              <a:t>(11.01%), </a:t>
            </a:r>
            <a:r>
              <a:rPr lang="en-GB" sz="2400" b="1" dirty="0" err="1">
                <a:latin typeface="Proxima Nova Rg" panose="02000506030000020004" pitchFamily="50" charset="0"/>
                <a:ea typeface="Lato Light" panose="020F0502020204030203" pitchFamily="34" charset="0"/>
                <a:cs typeface="Lato Light" panose="020F0502020204030203" pitchFamily="34" charset="0"/>
              </a:rPr>
              <a:t>Aj</a:t>
            </a:r>
            <a:r>
              <a:rPr lang="en-GB" sz="2400" b="1" dirty="0">
                <a:latin typeface="Proxima Nova Rg" panose="02000506030000020004" pitchFamily="50" charset="0"/>
                <a:ea typeface="Lato Light" panose="020F0502020204030203" pitchFamily="34" charset="0"/>
                <a:cs typeface="Lato Light" panose="020F0502020204030203" pitchFamily="34" charset="0"/>
              </a:rPr>
              <a:t> </a:t>
            </a:r>
            <a:r>
              <a:rPr lang="en-GB" sz="2400" b="1" dirty="0" err="1">
                <a:latin typeface="Proxima Nova Rg" panose="02000506030000020004" pitchFamily="50" charset="0"/>
                <a:ea typeface="Lato Light" panose="020F0502020204030203" pitchFamily="34" charset="0"/>
                <a:cs typeface="Lato Light" panose="020F0502020204030203" pitchFamily="34" charset="0"/>
              </a:rPr>
              <a:t>Jazirah</a:t>
            </a:r>
            <a:r>
              <a:rPr lang="en-GB" sz="2400" b="1" dirty="0">
                <a:latin typeface="Proxima Nova Rg" panose="02000506030000020004" pitchFamily="50" charset="0"/>
                <a:ea typeface="Lato Light" panose="020F0502020204030203" pitchFamily="34" charset="0"/>
                <a:cs typeface="Lato Light" panose="020F0502020204030203" pitchFamily="34" charset="0"/>
              </a:rPr>
              <a:t> </a:t>
            </a:r>
            <a:r>
              <a:rPr lang="en-GB" sz="2400" dirty="0">
                <a:latin typeface="Proxima Nova Lt" panose="02000506030000020004" pitchFamily="50" charset="0"/>
                <a:ea typeface="Lato Light" panose="020F0502020204030203" pitchFamily="34" charset="0"/>
                <a:cs typeface="Lato Light" panose="020F0502020204030203" pitchFamily="34" charset="0"/>
              </a:rPr>
              <a:t>(8.07%), </a:t>
            </a:r>
            <a:r>
              <a:rPr lang="en-GB" sz="2400" b="1" dirty="0">
                <a:latin typeface="Proxima Nova Rg" panose="02000506030000020004" pitchFamily="50" charset="0"/>
                <a:ea typeface="Lato Light" panose="020F0502020204030203" pitchFamily="34" charset="0"/>
                <a:cs typeface="Lato Light" panose="020F0502020204030203" pitchFamily="34" charset="0"/>
              </a:rPr>
              <a:t>Northern</a:t>
            </a:r>
            <a:r>
              <a:rPr lang="en-GB" sz="2400" dirty="0">
                <a:latin typeface="Proxima Nova Lt" panose="02000506030000020004" pitchFamily="50" charset="0"/>
                <a:ea typeface="Lato Light" panose="020F0502020204030203" pitchFamily="34" charset="0"/>
                <a:cs typeface="Lato Light" panose="020F0502020204030203" pitchFamily="34" charset="0"/>
              </a:rPr>
              <a:t> (7.97%) and </a:t>
            </a:r>
            <a:r>
              <a:rPr lang="en-GB" sz="2400" b="1" dirty="0">
                <a:latin typeface="Proxima Nova Rg" panose="02000506030000020004" pitchFamily="50" charset="0"/>
                <a:ea typeface="Lato Light" panose="020F0502020204030203" pitchFamily="34" charset="0"/>
                <a:cs typeface="Lato Light" panose="020F0502020204030203" pitchFamily="34" charset="0"/>
              </a:rPr>
              <a:t>North Darfur</a:t>
            </a:r>
            <a:r>
              <a:rPr lang="en-GB" sz="2400" dirty="0">
                <a:latin typeface="Proxima Nova Lt" panose="02000506030000020004" pitchFamily="50" charset="0"/>
                <a:ea typeface="Lato Light" panose="020F0502020204030203" pitchFamily="34" charset="0"/>
                <a:cs typeface="Lato Light" panose="020F0502020204030203" pitchFamily="34" charset="0"/>
              </a:rPr>
              <a:t> (7.37%) states.</a:t>
            </a:r>
          </a:p>
          <a:p>
            <a:pPr marL="289563" indent="-289563" algn="l">
              <a:spcAft>
                <a:spcPts val="2400"/>
              </a:spcAft>
              <a:buFont typeface="Arial" panose="020B0604020202020204" pitchFamily="34" charset="0"/>
              <a:buChar char="•"/>
              <a:tabLst>
                <a:tab pos="386084" algn="l"/>
              </a:tabLst>
            </a:pPr>
            <a:r>
              <a:rPr lang="en-US" sz="2400" dirty="0">
                <a:latin typeface="Proxima Nova Lt" panose="02000506030000020004" pitchFamily="50" charset="0"/>
                <a:ea typeface="Lato Light" panose="020F0502020204030203" pitchFamily="34" charset="0"/>
                <a:cs typeface="Lato Light" panose="020F0502020204030203" pitchFamily="34" charset="0"/>
              </a:rPr>
              <a:t>While over </a:t>
            </a:r>
            <a:r>
              <a:rPr lang="en-US" sz="2400" b="1" dirty="0">
                <a:latin typeface="Proxima Nova Rg" panose="02000506030000020004" pitchFamily="50" charset="0"/>
                <a:ea typeface="Lato Light" panose="020F0502020204030203" pitchFamily="34" charset="0"/>
                <a:cs typeface="Lato Light" panose="020F0502020204030203" pitchFamily="34" charset="0"/>
              </a:rPr>
              <a:t>1.2 million</a:t>
            </a:r>
            <a:r>
              <a:rPr lang="en-GB" sz="2400" b="1" dirty="0">
                <a:latin typeface="Proxima Nova Rg" panose="02000506030000020004" pitchFamily="50" charset="0"/>
                <a:ea typeface="Lato Light" panose="020F0502020204030203" pitchFamily="34" charset="0"/>
                <a:cs typeface="Lato Light" panose="020F0502020204030203" pitchFamily="34" charset="0"/>
              </a:rPr>
              <a:t> </a:t>
            </a:r>
            <a:r>
              <a:rPr lang="en-GB" sz="2400" dirty="0">
                <a:latin typeface="Proxima Nova Lt" panose="02000506030000020004" pitchFamily="50" charset="0"/>
                <a:ea typeface="Lato Light" panose="020F0502020204030203" pitchFamily="34" charset="0"/>
                <a:cs typeface="Lato Light" panose="020F0502020204030203" pitchFamily="34" charset="0"/>
              </a:rPr>
              <a:t>people have crossed into </a:t>
            </a:r>
            <a:r>
              <a:rPr lang="en-GB" sz="2400" b="1" dirty="0">
                <a:latin typeface="Proxima Nova Rg" panose="02000506030000020004" pitchFamily="50" charset="0"/>
                <a:ea typeface="Lato Light" panose="020F0502020204030203" pitchFamily="34" charset="0"/>
                <a:cs typeface="Lato Light" panose="020F0502020204030203" pitchFamily="34" charset="0"/>
              </a:rPr>
              <a:t>neighbouring countries</a:t>
            </a:r>
            <a:r>
              <a:rPr lang="en-GB" sz="2400" dirty="0">
                <a:latin typeface="Proxima Nova Lt" panose="02000506030000020004" pitchFamily="50" charset="0"/>
                <a:ea typeface="Lato Light" panose="020F0502020204030203" pitchFamily="34" charset="0"/>
                <a:cs typeface="Lato Light" panose="020F0502020204030203" pitchFamily="34" charset="0"/>
              </a:rPr>
              <a:t>. </a:t>
            </a:r>
          </a:p>
        </p:txBody>
      </p:sp>
      <p:sp>
        <p:nvSpPr>
          <p:cNvPr id="21" name="TextBox 20">
            <a:extLst>
              <a:ext uri="{FF2B5EF4-FFF2-40B4-BE49-F238E27FC236}">
                <a16:creationId xmlns:a16="http://schemas.microsoft.com/office/drawing/2014/main" id="{AA9D3287-A1A3-B91A-2FE3-1FBAA839AB75}"/>
              </a:ext>
            </a:extLst>
          </p:cNvPr>
          <p:cNvSpPr txBox="1">
            <a:spLocks/>
          </p:cNvSpPr>
          <p:nvPr/>
        </p:nvSpPr>
        <p:spPr>
          <a:xfrm>
            <a:off x="450846" y="12771913"/>
            <a:ext cx="7553566" cy="461665"/>
          </a:xfrm>
          <a:prstGeom prst="rect">
            <a:avLst/>
          </a:prstGeom>
          <a:noFill/>
        </p:spPr>
        <p:txBody>
          <a:bodyPr wrap="square">
            <a:spAutoFit/>
          </a:bodyPr>
          <a:lstStyle/>
          <a:p>
            <a:pPr algn="l">
              <a:spcAft>
                <a:spcPts val="2400"/>
              </a:spcAft>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Source: </a:t>
            </a:r>
            <a:r>
              <a:rPr lang="en-US" sz="2400" dirty="0">
                <a:latin typeface="Proxima Nova Lt" panose="02000506030000020004" pitchFamily="50" charset="0"/>
                <a:ea typeface="Lato Light" panose="020F0502020204030203" pitchFamily="34" charset="0"/>
                <a:cs typeface="Lato Light" panose="020F0502020204030203" pitchFamily="34" charset="0"/>
              </a:rPr>
              <a:t>IOM DTM September 28</a:t>
            </a:r>
            <a:endParaRPr lang="en-GB" sz="2400" dirty="0">
              <a:latin typeface="Proxima Nova Lt" panose="02000506030000020004" pitchFamily="50" charset="0"/>
              <a:ea typeface="Lato Light" panose="020F0502020204030203" pitchFamily="34" charset="0"/>
              <a:cs typeface="Lato Light" panose="020F0502020204030203" pitchFamily="34" charset="0"/>
            </a:endParaRPr>
          </a:p>
        </p:txBody>
      </p:sp>
      <p:pic>
        <p:nvPicPr>
          <p:cNvPr id="4" name="Picture 3">
            <a:extLst>
              <a:ext uri="{FF2B5EF4-FFF2-40B4-BE49-F238E27FC236}">
                <a16:creationId xmlns:a16="http://schemas.microsoft.com/office/drawing/2014/main" id="{BBA2509B-6C7D-D17D-ACBE-7FE5AF1D4D61}"/>
              </a:ext>
            </a:extLst>
          </p:cNvPr>
          <p:cNvPicPr>
            <a:picLocks noChangeAspect="1"/>
          </p:cNvPicPr>
          <p:nvPr/>
        </p:nvPicPr>
        <p:blipFill>
          <a:blip r:embed="rId5"/>
          <a:stretch>
            <a:fillRect/>
          </a:stretch>
        </p:blipFill>
        <p:spPr>
          <a:xfrm>
            <a:off x="450846" y="1696583"/>
            <a:ext cx="11600038" cy="2816448"/>
          </a:xfrm>
          <a:prstGeom prst="rect">
            <a:avLst/>
          </a:prstGeom>
        </p:spPr>
      </p:pic>
      <p:pic>
        <p:nvPicPr>
          <p:cNvPr id="9" name="Picture 8">
            <a:extLst>
              <a:ext uri="{FF2B5EF4-FFF2-40B4-BE49-F238E27FC236}">
                <a16:creationId xmlns:a16="http://schemas.microsoft.com/office/drawing/2014/main" id="{E424476F-430B-120B-4264-6FD5118CA3DF}"/>
              </a:ext>
            </a:extLst>
          </p:cNvPr>
          <p:cNvPicPr>
            <a:picLocks noChangeAspect="1"/>
          </p:cNvPicPr>
          <p:nvPr/>
        </p:nvPicPr>
        <p:blipFill>
          <a:blip r:embed="rId6"/>
          <a:stretch>
            <a:fillRect/>
          </a:stretch>
        </p:blipFill>
        <p:spPr>
          <a:xfrm>
            <a:off x="450846" y="4803571"/>
            <a:ext cx="11600038" cy="7823281"/>
          </a:xfrm>
          <a:prstGeom prst="rect">
            <a:avLst/>
          </a:prstGeom>
        </p:spPr>
      </p:pic>
      <p:pic>
        <p:nvPicPr>
          <p:cNvPr id="13" name="Picture 12">
            <a:extLst>
              <a:ext uri="{FF2B5EF4-FFF2-40B4-BE49-F238E27FC236}">
                <a16:creationId xmlns:a16="http://schemas.microsoft.com/office/drawing/2014/main" id="{63AD2D92-FCA3-3328-2DE1-C2034AA21CFB}"/>
              </a:ext>
            </a:extLst>
          </p:cNvPr>
          <p:cNvPicPr>
            <a:picLocks noChangeAspect="1"/>
          </p:cNvPicPr>
          <p:nvPr/>
        </p:nvPicPr>
        <p:blipFill>
          <a:blip r:embed="rId7"/>
          <a:stretch>
            <a:fillRect/>
          </a:stretch>
        </p:blipFill>
        <p:spPr>
          <a:xfrm>
            <a:off x="12357322" y="7027536"/>
            <a:ext cx="7370151" cy="5573276"/>
          </a:xfrm>
          <a:prstGeom prst="rect">
            <a:avLst/>
          </a:prstGeom>
        </p:spPr>
      </p:pic>
    </p:spTree>
    <p:extLst>
      <p:ext uri="{BB962C8B-B14F-4D97-AF65-F5344CB8AC3E}">
        <p14:creationId xmlns:p14="http://schemas.microsoft.com/office/powerpoint/2010/main" val="152556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324721"/>
          </a:xfrm>
          <a:prstGeom prst="rect">
            <a:avLst/>
          </a:prstGeom>
        </p:spPr>
        <p:txBody>
          <a:bodyPr vert="horz" wrap="square" lIns="0" tIns="214629" rIns="0" bIns="0" rtlCol="0">
            <a:spAutoFit/>
          </a:bodyPr>
          <a:lstStyle/>
          <a:p>
            <a:pPr algn="r">
              <a:lnSpc>
                <a:spcPct val="100000"/>
              </a:lnSpc>
            </a:pPr>
            <a:r>
              <a:rPr lang="en-US" sz="6600" b="1" spc="-405">
                <a:solidFill>
                  <a:schemeClr val="tx1"/>
                </a:solidFill>
                <a:latin typeface="Roboto" panose="02000000000000000000" pitchFamily="2" charset="0"/>
                <a:cs typeface="Roboto" panose="02000000000000000000" pitchFamily="2" charset="0"/>
              </a:rPr>
              <a:t>Situation</a:t>
            </a:r>
            <a:r>
              <a:rPr lang="en-US" sz="7200" b="1" spc="-405">
                <a:latin typeface="Roboto" panose="02000000000000000000" pitchFamily="2" charset="0"/>
                <a:cs typeface="Roboto" panose="02000000000000000000" pitchFamily="2" charset="0"/>
              </a:rPr>
              <a:t> </a:t>
            </a:r>
            <a:r>
              <a:rPr lang="en-US" sz="6600" b="1" spc="-405">
                <a:solidFill>
                  <a:schemeClr val="tx1"/>
                </a:solidFill>
                <a:latin typeface="Roboto" panose="02000000000000000000" pitchFamily="2" charset="0"/>
                <a:cs typeface="Roboto" panose="02000000000000000000" pitchFamily="2" charset="0"/>
              </a:rPr>
              <a:t>Update</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18" name="TextBox 17">
            <a:extLst>
              <a:ext uri="{FF2B5EF4-FFF2-40B4-BE49-F238E27FC236}">
                <a16:creationId xmlns:a16="http://schemas.microsoft.com/office/drawing/2014/main" id="{215CC3C9-95F8-A3BD-4A52-605F826F144A}"/>
              </a:ext>
            </a:extLst>
          </p:cNvPr>
          <p:cNvSpPr txBox="1">
            <a:spLocks/>
          </p:cNvSpPr>
          <p:nvPr/>
        </p:nvSpPr>
        <p:spPr>
          <a:xfrm>
            <a:off x="450846" y="1645015"/>
            <a:ext cx="11911842" cy="10987623"/>
          </a:xfrm>
          <a:prstGeom prst="rect">
            <a:avLst/>
          </a:prstGeom>
          <a:noFill/>
        </p:spPr>
        <p:txBody>
          <a:bodyPr wrap="square">
            <a:spAutoFit/>
          </a:bodyPr>
          <a:lstStyle/>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Conflict Expansion: </a:t>
            </a:r>
            <a:r>
              <a:rPr lang="en-US" sz="2400" dirty="0">
                <a:latin typeface="Proxima Nova Lt" panose="02000506030000020004" pitchFamily="50" charset="0"/>
                <a:ea typeface="Lato Light" panose="020F0502020204030203" pitchFamily="34" charset="0"/>
                <a:cs typeface="Lato Light" panose="020F0502020204030203" pitchFamily="34" charset="0"/>
              </a:rPr>
              <a:t>RSF takeover of Al-</a:t>
            </a:r>
            <a:r>
              <a:rPr lang="en-US" sz="2400" dirty="0" err="1">
                <a:latin typeface="Proxima Nova Lt" panose="02000506030000020004" pitchFamily="50" charset="0"/>
                <a:ea typeface="Lato Light" panose="020F0502020204030203" pitchFamily="34" charset="0"/>
                <a:cs typeface="Lato Light" panose="020F0502020204030203" pitchFamily="34" charset="0"/>
              </a:rPr>
              <a:t>Aylafoun</a:t>
            </a:r>
            <a:r>
              <a:rPr lang="en-US" sz="2400" dirty="0">
                <a:latin typeface="Proxima Nova Lt" panose="02000506030000020004" pitchFamily="50" charset="0"/>
                <a:ea typeface="Lato Light" panose="020F0502020204030203" pitchFamily="34" charset="0"/>
                <a:cs typeface="Lato Light" panose="020F0502020204030203" pitchFamily="34" charset="0"/>
              </a:rPr>
              <a:t> In Khartoum state causes widespread displacement and expansion eastward into </a:t>
            </a:r>
            <a:r>
              <a:rPr lang="en-US" sz="2400" dirty="0" err="1">
                <a:latin typeface="Proxima Nova Lt" panose="02000506030000020004" pitchFamily="50" charset="0"/>
                <a:ea typeface="Lato Light" panose="020F0502020204030203" pitchFamily="34" charset="0"/>
                <a:cs typeface="Lato Light" panose="020F0502020204030203" pitchFamily="34" charset="0"/>
              </a:rPr>
              <a:t>Aj</a:t>
            </a:r>
            <a:r>
              <a:rPr lang="en-US" sz="2400" dirty="0">
                <a:latin typeface="Proxima Nova Lt" panose="02000506030000020004" pitchFamily="50" charset="0"/>
                <a:ea typeface="Lato Light" panose="020F0502020204030203" pitchFamily="34" charset="0"/>
                <a:cs typeface="Lato Light" panose="020F0502020204030203" pitchFamily="34" charset="0"/>
              </a:rPr>
              <a:t> </a:t>
            </a:r>
            <a:r>
              <a:rPr lang="en-US" sz="2400" dirty="0" err="1">
                <a:latin typeface="Proxima Nova Lt" panose="02000506030000020004" pitchFamily="50" charset="0"/>
                <a:ea typeface="Lato Light" panose="020F0502020204030203" pitchFamily="34" charset="0"/>
                <a:cs typeface="Lato Light" panose="020F0502020204030203" pitchFamily="34" charset="0"/>
              </a:rPr>
              <a:t>Jazirah</a:t>
            </a:r>
            <a:r>
              <a:rPr lang="en-US" sz="2400" dirty="0">
                <a:latin typeface="Proxima Nova Lt" panose="02000506030000020004" pitchFamily="50" charset="0"/>
                <a:ea typeface="Lato Light" panose="020F0502020204030203" pitchFamily="34" charset="0"/>
                <a:cs typeface="Lato Light" panose="020F0502020204030203" pitchFamily="34" charset="0"/>
              </a:rPr>
              <a:t> towns, impacting movement and supply routes and leading to further reduction of humanitarian staff footprint. </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Khartoum:</a:t>
            </a:r>
            <a:r>
              <a:rPr lang="en-US" sz="2400" dirty="0">
                <a:latin typeface="Proxima Nova Lt" panose="02000506030000020004" pitchFamily="50" charset="0"/>
                <a:ea typeface="Lato Light" panose="020F0502020204030203" pitchFamily="34" charset="0"/>
                <a:cs typeface="Lato Light" panose="020F0502020204030203" pitchFamily="34" charset="0"/>
              </a:rPr>
              <a:t> Continuous hostilities, with recent shelling of El Nau hospital in Omdurman. </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South Darfur: </a:t>
            </a:r>
            <a:r>
              <a:rPr lang="en-US" sz="2400" dirty="0">
                <a:latin typeface="Proxima Nova Lt" panose="02000506030000020004" pitchFamily="50" charset="0"/>
                <a:ea typeface="Lato Light" panose="020F0502020204030203" pitchFamily="34" charset="0"/>
                <a:cs typeface="Lato Light" panose="020F0502020204030203" pitchFamily="34" charset="0"/>
              </a:rPr>
              <a:t>now 2</a:t>
            </a:r>
            <a:r>
              <a:rPr lang="en-US" sz="2400" baseline="30000" dirty="0">
                <a:latin typeface="Proxima Nova Lt" panose="02000506030000020004" pitchFamily="50" charset="0"/>
                <a:ea typeface="Lato Light" panose="020F0502020204030203" pitchFamily="34" charset="0"/>
                <a:cs typeface="Lato Light" panose="020F0502020204030203" pitchFamily="34" charset="0"/>
              </a:rPr>
              <a:t>nd</a:t>
            </a:r>
            <a:r>
              <a:rPr lang="en-US" sz="2400" dirty="0">
                <a:latin typeface="Proxima Nova Lt" panose="02000506030000020004" pitchFamily="50" charset="0"/>
                <a:ea typeface="Lato Light" panose="020F0502020204030203" pitchFamily="34" charset="0"/>
                <a:cs typeface="Lato Light" panose="020F0502020204030203" pitchFamily="34" charset="0"/>
              </a:rPr>
              <a:t> highest IDP hosting state due to severe ongoing clashes, including reports of inter-tribal conflict. </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Central Darfur: </a:t>
            </a:r>
            <a:r>
              <a:rPr lang="en-US" sz="2400" dirty="0">
                <a:latin typeface="Proxima Nova Lt" panose="02000506030000020004" pitchFamily="50" charset="0"/>
                <a:ea typeface="Lato Light" panose="020F0502020204030203" pitchFamily="34" charset="0"/>
                <a:cs typeface="Lato Light" panose="020F0502020204030203" pitchFamily="34" charset="0"/>
              </a:rPr>
              <a:t>Shelling in Al </a:t>
            </a:r>
            <a:r>
              <a:rPr lang="en-US" sz="2400" dirty="0" err="1">
                <a:latin typeface="Proxima Nova Lt" panose="02000506030000020004" pitchFamily="50" charset="0"/>
                <a:ea typeface="Lato Light" panose="020F0502020204030203" pitchFamily="34" charset="0"/>
                <a:cs typeface="Lato Light" panose="020F0502020204030203" pitchFamily="34" charset="0"/>
              </a:rPr>
              <a:t>Hasahisa</a:t>
            </a:r>
            <a:r>
              <a:rPr lang="en-US" sz="2400" dirty="0">
                <a:latin typeface="Proxima Nova Lt" panose="02000506030000020004" pitchFamily="50" charset="0"/>
                <a:ea typeface="Lato Light" panose="020F0502020204030203" pitchFamily="34" charset="0"/>
                <a:cs typeface="Lato Light" panose="020F0502020204030203" pitchFamily="34" charset="0"/>
              </a:rPr>
              <a:t> IDP camp in Zalingei, causing increased casualties, displacement and supply hinderance. </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West Darfur: </a:t>
            </a:r>
            <a:r>
              <a:rPr lang="en-US" sz="2400" dirty="0">
                <a:latin typeface="Proxima Nova Lt" panose="02000506030000020004" pitchFamily="50" charset="0"/>
                <a:ea typeface="Lato Light" panose="020F0502020204030203" pitchFamily="34" charset="0"/>
                <a:cs typeface="Lato Light" panose="020F0502020204030203" pitchFamily="34" charset="0"/>
              </a:rPr>
              <a:t>Some positive developments in El </a:t>
            </a:r>
            <a:r>
              <a:rPr lang="en-US" sz="2400" dirty="0" err="1">
                <a:latin typeface="Proxima Nova Lt" panose="02000506030000020004" pitchFamily="50" charset="0"/>
                <a:ea typeface="Lato Light" panose="020F0502020204030203" pitchFamily="34" charset="0"/>
                <a:cs typeface="Lato Light" panose="020F0502020204030203" pitchFamily="34" charset="0"/>
              </a:rPr>
              <a:t>Genina</a:t>
            </a:r>
            <a:r>
              <a:rPr lang="en-US" sz="2400" dirty="0">
                <a:latin typeface="Proxima Nova Lt" panose="02000506030000020004" pitchFamily="50" charset="0"/>
                <a:ea typeface="Lato Light" panose="020F0502020204030203" pitchFamily="34" charset="0"/>
                <a:cs typeface="Lato Light" panose="020F0502020204030203" pitchFamily="34" charset="0"/>
              </a:rPr>
              <a:t>, while concerning threats by RSF militias on </a:t>
            </a:r>
            <a:r>
              <a:rPr lang="en-US" sz="2400" dirty="0" err="1">
                <a:latin typeface="Proxima Nova Lt" panose="02000506030000020004" pitchFamily="50" charset="0"/>
                <a:ea typeface="Lato Light" panose="020F0502020204030203" pitchFamily="34" charset="0"/>
                <a:cs typeface="Lato Light" panose="020F0502020204030203" pitchFamily="34" charset="0"/>
              </a:rPr>
              <a:t>Kulbus</a:t>
            </a:r>
            <a:r>
              <a:rPr lang="en-US" sz="2400" dirty="0">
                <a:latin typeface="Proxima Nova Lt" panose="02000506030000020004" pitchFamily="50" charset="0"/>
                <a:ea typeface="Lato Light" panose="020F0502020204030203" pitchFamily="34" charset="0"/>
                <a:cs typeface="Lato Light" panose="020F0502020204030203" pitchFamily="34" charset="0"/>
              </a:rPr>
              <a:t> locality. </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Kordofan Region: </a:t>
            </a:r>
            <a:r>
              <a:rPr lang="en-US" sz="2400" dirty="0">
                <a:latin typeface="Proxima Nova Lt" panose="02000506030000020004" pitchFamily="50" charset="0"/>
                <a:ea typeface="Lato Light" panose="020F0502020204030203" pitchFamily="34" charset="0"/>
                <a:cs typeface="Lato Light" panose="020F0502020204030203" pitchFamily="34" charset="0"/>
              </a:rPr>
              <a:t>Escalating confrontations in both South and North Kordofan causing casualties and straining medical infrastructure.</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Humanitarian Aid Delivery: </a:t>
            </a:r>
            <a:r>
              <a:rPr lang="en-GB" sz="2400" dirty="0">
                <a:latin typeface="Proxima Nova Lt" panose="02000506030000020004" pitchFamily="50" charset="0"/>
                <a:ea typeface="Lato Light" panose="020F0502020204030203" pitchFamily="34" charset="0"/>
                <a:cs typeface="Lato Light" panose="020F0502020204030203" pitchFamily="34" charset="0"/>
              </a:rPr>
              <a:t>4th consecutive week delay in essential supply movement to Darfur, Kordofan &amp; White Nile states due to insecurity.</a:t>
            </a:r>
            <a:r>
              <a:rPr lang="en-US" sz="2400" dirty="0">
                <a:latin typeface="Proxima Nova Lt" panose="02000506030000020004" pitchFamily="50" charset="0"/>
                <a:ea typeface="Lato Light" panose="020F0502020204030203" pitchFamily="34" charset="0"/>
                <a:cs typeface="Lato Light" panose="020F0502020204030203" pitchFamily="34" charset="0"/>
              </a:rPr>
              <a:t> </a:t>
            </a:r>
          </a:p>
          <a:p>
            <a:pPr marL="289563" indent="-289563" algn="l">
              <a:spcAft>
                <a:spcPts val="2400"/>
              </a:spcAft>
              <a:buFont typeface="Arial" panose="020B0604020202020204" pitchFamily="34" charset="0"/>
              <a:buChar char="•"/>
              <a:tabLst>
                <a:tab pos="386084" algn="l"/>
              </a:tabLst>
            </a:pPr>
            <a:r>
              <a:rPr lang="en-US" sz="2400" b="1" dirty="0">
                <a:latin typeface="Proxima Nova Rg" panose="02000506030000020004" pitchFamily="50" charset="0"/>
                <a:ea typeface="Lato Light" panose="020F0502020204030203" pitchFamily="34" charset="0"/>
                <a:cs typeface="Lato Light" panose="020F0502020204030203" pitchFamily="34" charset="0"/>
              </a:rPr>
              <a:t>Natural Disasters: </a:t>
            </a:r>
            <a:r>
              <a:rPr lang="en-GB" sz="2400" dirty="0">
                <a:latin typeface="Proxima Nova Lt" panose="02000506030000020004" pitchFamily="50" charset="0"/>
                <a:ea typeface="Lato Light" panose="020F0502020204030203" pitchFamily="34" charset="0"/>
                <a:cs typeface="Lato Light" panose="020F0502020204030203" pitchFamily="34" charset="0"/>
              </a:rPr>
              <a:t>Heavy rains and flooding affecting 88,000 individuals; cholera and dengue fever spreading.</a:t>
            </a:r>
          </a:p>
          <a:p>
            <a:pPr marL="289563" indent="-289563" algn="l">
              <a:spcAft>
                <a:spcPts val="2400"/>
              </a:spcAft>
              <a:buFont typeface="Arial" panose="020B0604020202020204" pitchFamily="34" charset="0"/>
              <a:buChar char="•"/>
              <a:tabLst>
                <a:tab pos="386084" algn="l"/>
              </a:tabLst>
            </a:pPr>
            <a:r>
              <a:rPr lang="en-GB" sz="2400" b="1" dirty="0">
                <a:latin typeface="Proxima Nova Rg" panose="02000506030000020004" pitchFamily="50" charset="0"/>
                <a:ea typeface="Lato Light" panose="020F0502020204030203" pitchFamily="34" charset="0"/>
                <a:cs typeface="Lato Light" panose="020F0502020204030203" pitchFamily="34" charset="0"/>
              </a:rPr>
              <a:t>Education Resumption Concerns: </a:t>
            </a:r>
            <a:r>
              <a:rPr lang="en-GB" sz="2400" dirty="0">
                <a:latin typeface="Proxima Nova Lt" panose="02000506030000020004" pitchFamily="50" charset="0"/>
                <a:ea typeface="Lato Light" panose="020F0502020204030203" pitchFamily="34" charset="0"/>
                <a:cs typeface="Lato Light" panose="020F0502020204030203" pitchFamily="34" charset="0"/>
              </a:rPr>
              <a:t>Ministry of Education decision to resume education amidst conflict sparking division; concerns over feasibility and regional disparities.</a:t>
            </a:r>
          </a:p>
          <a:p>
            <a:pPr marL="289563" indent="-289563" algn="l">
              <a:spcAft>
                <a:spcPts val="2400"/>
              </a:spcAft>
              <a:buFont typeface="Arial" panose="020B0604020202020204" pitchFamily="34" charset="0"/>
              <a:buChar char="•"/>
              <a:tabLst>
                <a:tab pos="386084" algn="l"/>
              </a:tabLst>
            </a:pPr>
            <a:r>
              <a:rPr lang="en-GB" sz="2400" b="1" dirty="0">
                <a:latin typeface="Proxima Nova Rg" panose="02000506030000020004" pitchFamily="50" charset="0"/>
                <a:ea typeface="Lato Light" panose="020F0502020204030203" pitchFamily="34" charset="0"/>
                <a:cs typeface="Lato Light" panose="020F0502020204030203" pitchFamily="34" charset="0"/>
              </a:rPr>
              <a:t>Tri Cluster Guidance Note on IDP sites Rollout:</a:t>
            </a:r>
            <a:r>
              <a:rPr lang="en-GB" sz="2400" dirty="0">
                <a:latin typeface="Proxima Nova Lt" panose="02000506030000020004" pitchFamily="50" charset="0"/>
                <a:ea typeface="Lato Light" panose="020F0502020204030203" pitchFamily="34" charset="0"/>
                <a:cs typeface="Lato Light" panose="020F0502020204030203" pitchFamily="34" charset="0"/>
              </a:rPr>
              <a:t> Initiation of Tri Cluster guidance note on Gathering Sites Rollout at sub-national level; presentation at national Shelter/NFI cluster meeting deferred to end-October meeting due to ongoing HPC and delayed CCCM exercise.</a:t>
            </a:r>
          </a:p>
        </p:txBody>
      </p:sp>
      <p:pic>
        <p:nvPicPr>
          <p:cNvPr id="6" name="Picture 5" descr="A person pointing at a destroyed building&#10;&#10;Description automatically generated">
            <a:extLst>
              <a:ext uri="{FF2B5EF4-FFF2-40B4-BE49-F238E27FC236}">
                <a16:creationId xmlns:a16="http://schemas.microsoft.com/office/drawing/2014/main" id="{13C0DA00-3FDE-7CA3-0480-92C8BDFB7A44}"/>
              </a:ext>
            </a:extLst>
          </p:cNvPr>
          <p:cNvPicPr>
            <a:picLocks noChangeAspect="1"/>
          </p:cNvPicPr>
          <p:nvPr/>
        </p:nvPicPr>
        <p:blipFill rotWithShape="1">
          <a:blip r:embed="rId5">
            <a:extLst>
              <a:ext uri="{28A0092B-C50C-407E-A947-70E740481C1C}">
                <a14:useLocalDpi xmlns:a14="http://schemas.microsoft.com/office/drawing/2010/main" val="0"/>
              </a:ext>
            </a:extLst>
          </a:blip>
          <a:srcRect l="11095" b="2239"/>
          <a:stretch/>
        </p:blipFill>
        <p:spPr>
          <a:xfrm>
            <a:off x="12739621" y="1645015"/>
            <a:ext cx="6987852" cy="5532431"/>
          </a:xfrm>
          <a:prstGeom prst="rect">
            <a:avLst/>
          </a:prstGeom>
        </p:spPr>
      </p:pic>
      <p:pic>
        <p:nvPicPr>
          <p:cNvPr id="10" name="Picture 9" descr="A person standing in front of a destroyed house&#10;&#10;Description automatically generated">
            <a:extLst>
              <a:ext uri="{FF2B5EF4-FFF2-40B4-BE49-F238E27FC236}">
                <a16:creationId xmlns:a16="http://schemas.microsoft.com/office/drawing/2014/main" id="{CA6815A8-E80D-2CC5-0E2F-62BEB87B79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9621" y="7391750"/>
            <a:ext cx="6987851" cy="5240888"/>
          </a:xfrm>
          <a:prstGeom prst="rect">
            <a:avLst/>
          </a:prstGeom>
        </p:spPr>
      </p:pic>
    </p:spTree>
    <p:extLst>
      <p:ext uri="{BB962C8B-B14F-4D97-AF65-F5344CB8AC3E}">
        <p14:creationId xmlns:p14="http://schemas.microsoft.com/office/powerpoint/2010/main" val="88586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8" name="Title 7">
            <a:extLst>
              <a:ext uri="{FF2B5EF4-FFF2-40B4-BE49-F238E27FC236}">
                <a16:creationId xmlns:a16="http://schemas.microsoft.com/office/drawing/2014/main" id="{E8DDFFD2-094F-E174-507D-2801B4CA0B86}"/>
              </a:ext>
            </a:extLst>
          </p:cNvPr>
          <p:cNvSpPr>
            <a:spLocks noGrp="1"/>
          </p:cNvSpPr>
          <p:nvPr>
            <p:ph type="title"/>
          </p:nvPr>
        </p:nvSpPr>
        <p:spPr>
          <a:xfrm>
            <a:off x="3423638" y="4787860"/>
            <a:ext cx="13256824" cy="3816429"/>
          </a:xfrm>
        </p:spPr>
        <p:txBody>
          <a:bodyPr/>
          <a:lstStyle/>
          <a:p>
            <a:pPr algn="ctr"/>
            <a:r>
              <a:rPr lang="en-US" sz="8800" b="1" dirty="0">
                <a:solidFill>
                  <a:schemeClr val="tx1"/>
                </a:solidFill>
                <a:latin typeface="Proxima Nova Rg" panose="02000506030000020004" pitchFamily="50" charset="0"/>
              </a:rPr>
              <a:t>HPC 2024</a:t>
            </a:r>
            <a:br>
              <a:rPr lang="en-US" sz="8800" b="1" dirty="0">
                <a:solidFill>
                  <a:schemeClr val="tx1"/>
                </a:solidFill>
                <a:latin typeface="Proxima Nova Rg" panose="02000506030000020004" pitchFamily="50" charset="0"/>
              </a:rPr>
            </a:br>
            <a:r>
              <a:rPr lang="en-US" sz="8000" dirty="0">
                <a:solidFill>
                  <a:schemeClr val="tx1"/>
                </a:solidFill>
                <a:latin typeface="Proxima Nova Lt" panose="02000506030000020004" pitchFamily="50" charset="0"/>
              </a:rPr>
              <a:t>Boundary Setting, Prioritization &amp; Targeting</a:t>
            </a:r>
            <a:endParaRPr lang="en-GB" sz="8800" dirty="0">
              <a:solidFill>
                <a:schemeClr val="tx1"/>
              </a:solidFill>
              <a:latin typeface="Proxima Nova Lt" panose="02000506030000020004" pitchFamily="50" charset="0"/>
            </a:endParaRPr>
          </a:p>
        </p:txBody>
      </p:sp>
    </p:spTree>
    <p:extLst>
      <p:ext uri="{BB962C8B-B14F-4D97-AF65-F5344CB8AC3E}">
        <p14:creationId xmlns:p14="http://schemas.microsoft.com/office/powerpoint/2010/main" val="103638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ACE49F-2DB6-61A9-D27B-904A5EA0EACE}"/>
              </a:ext>
            </a:extLst>
          </p:cNvPr>
          <p:cNvPicPr>
            <a:picLocks noChangeAspect="1"/>
          </p:cNvPicPr>
          <p:nvPr/>
        </p:nvPicPr>
        <p:blipFill>
          <a:blip r:embed="rId3">
            <a:alphaModFix/>
          </a:blip>
          <a:stretch>
            <a:fillRect/>
          </a:stretch>
        </p:blipFill>
        <p:spPr>
          <a:xfrm>
            <a:off x="445365" y="2365137"/>
            <a:ext cx="19479984" cy="10181123"/>
          </a:xfrm>
          <a:prstGeom prst="rect">
            <a:avLst/>
          </a:prstGeom>
        </p:spPr>
      </p:pic>
      <p:sp>
        <p:nvSpPr>
          <p:cNvPr id="2" name="object 2"/>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OCHA Boundary Setting</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103739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dirty="0"/>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dirty="0"/>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20" name="object 2">
            <a:extLst>
              <a:ext uri="{FF2B5EF4-FFF2-40B4-BE49-F238E27FC236}">
                <a16:creationId xmlns:a16="http://schemas.microsoft.com/office/drawing/2014/main" id="{B8DBABBF-F8DD-FC4A-CBA4-EFFE91553B9B}"/>
              </a:ext>
            </a:extLst>
          </p:cNvPr>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Operational Element</a:t>
            </a:r>
          </a:p>
        </p:txBody>
      </p:sp>
      <p:pic>
        <p:nvPicPr>
          <p:cNvPr id="25" name="Picture 24">
            <a:extLst>
              <a:ext uri="{FF2B5EF4-FFF2-40B4-BE49-F238E27FC236}">
                <a16:creationId xmlns:a16="http://schemas.microsoft.com/office/drawing/2014/main" id="{41486CEF-EC6F-CB61-60F8-9591830289F8}"/>
              </a:ext>
            </a:extLst>
          </p:cNvPr>
          <p:cNvPicPr>
            <a:picLocks noChangeAspect="1"/>
          </p:cNvPicPr>
          <p:nvPr/>
        </p:nvPicPr>
        <p:blipFill>
          <a:blip r:embed="rId5">
            <a:alphaModFix/>
          </a:blip>
          <a:stretch>
            <a:fillRect/>
          </a:stretch>
        </p:blipFill>
        <p:spPr>
          <a:xfrm>
            <a:off x="633198" y="7348290"/>
            <a:ext cx="8612301" cy="5245453"/>
          </a:xfrm>
          <a:prstGeom prst="rect">
            <a:avLst/>
          </a:prstGeom>
        </p:spPr>
      </p:pic>
      <p:pic>
        <p:nvPicPr>
          <p:cNvPr id="28" name="Picture 27">
            <a:extLst>
              <a:ext uri="{FF2B5EF4-FFF2-40B4-BE49-F238E27FC236}">
                <a16:creationId xmlns:a16="http://schemas.microsoft.com/office/drawing/2014/main" id="{266599A7-3C6D-B26C-C1A8-CE4FC300DA52}"/>
              </a:ext>
            </a:extLst>
          </p:cNvPr>
          <p:cNvPicPr>
            <a:picLocks noChangeAspect="1"/>
          </p:cNvPicPr>
          <p:nvPr/>
        </p:nvPicPr>
        <p:blipFill>
          <a:blip r:embed="rId6"/>
          <a:stretch>
            <a:fillRect/>
          </a:stretch>
        </p:blipFill>
        <p:spPr>
          <a:xfrm>
            <a:off x="10491246" y="7459129"/>
            <a:ext cx="8979656" cy="5134614"/>
          </a:xfrm>
          <a:prstGeom prst="rect">
            <a:avLst/>
          </a:prstGeom>
        </p:spPr>
      </p:pic>
      <p:pic>
        <p:nvPicPr>
          <p:cNvPr id="29" name="Picture 28">
            <a:extLst>
              <a:ext uri="{FF2B5EF4-FFF2-40B4-BE49-F238E27FC236}">
                <a16:creationId xmlns:a16="http://schemas.microsoft.com/office/drawing/2014/main" id="{44276057-9DA0-5F52-9FCD-930AA64AF4A3}"/>
              </a:ext>
            </a:extLst>
          </p:cNvPr>
          <p:cNvPicPr>
            <a:picLocks noChangeAspect="1"/>
          </p:cNvPicPr>
          <p:nvPr/>
        </p:nvPicPr>
        <p:blipFill rotWithShape="1">
          <a:blip r:embed="rId7"/>
          <a:srcRect t="4967"/>
          <a:stretch/>
        </p:blipFill>
        <p:spPr>
          <a:xfrm>
            <a:off x="10052050" y="1695952"/>
            <a:ext cx="9675423" cy="5314622"/>
          </a:xfrm>
          <a:prstGeom prst="rect">
            <a:avLst/>
          </a:prstGeom>
        </p:spPr>
      </p:pic>
      <p:pic>
        <p:nvPicPr>
          <p:cNvPr id="30" name="Picture 29">
            <a:extLst>
              <a:ext uri="{FF2B5EF4-FFF2-40B4-BE49-F238E27FC236}">
                <a16:creationId xmlns:a16="http://schemas.microsoft.com/office/drawing/2014/main" id="{4F155DB5-F0FA-FC98-CB3A-3E00A8FA93F1}"/>
              </a:ext>
            </a:extLst>
          </p:cNvPr>
          <p:cNvPicPr>
            <a:picLocks noChangeAspect="1"/>
          </p:cNvPicPr>
          <p:nvPr/>
        </p:nvPicPr>
        <p:blipFill>
          <a:blip r:embed="rId8"/>
          <a:stretch>
            <a:fillRect/>
          </a:stretch>
        </p:blipFill>
        <p:spPr>
          <a:xfrm>
            <a:off x="633198" y="1695952"/>
            <a:ext cx="8502421" cy="5177073"/>
          </a:xfrm>
          <a:prstGeom prst="rect">
            <a:avLst/>
          </a:prstGeom>
        </p:spPr>
      </p:pic>
    </p:spTree>
    <p:extLst>
      <p:ext uri="{BB962C8B-B14F-4D97-AF65-F5344CB8AC3E}">
        <p14:creationId xmlns:p14="http://schemas.microsoft.com/office/powerpoint/2010/main" val="39372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6" name="Chart 5">
            <a:extLst>
              <a:ext uri="{FF2B5EF4-FFF2-40B4-BE49-F238E27FC236}">
                <a16:creationId xmlns:a16="http://schemas.microsoft.com/office/drawing/2014/main" id="{14A369FE-5585-D88C-1E5A-0484A2E21108}"/>
              </a:ext>
            </a:extLst>
          </p:cNvPr>
          <p:cNvGraphicFramePr>
            <a:graphicFrameLocks/>
          </p:cNvGraphicFramePr>
          <p:nvPr/>
        </p:nvGraphicFramePr>
        <p:xfrm>
          <a:off x="450850" y="1730603"/>
          <a:ext cx="18510428" cy="60879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6C2AD93D-849B-00A0-7D17-39649CFDAE42}"/>
              </a:ext>
            </a:extLst>
          </p:cNvPr>
          <p:cNvGraphicFramePr>
            <a:graphicFrameLocks/>
          </p:cNvGraphicFramePr>
          <p:nvPr/>
        </p:nvGraphicFramePr>
        <p:xfrm>
          <a:off x="211237" y="7247468"/>
          <a:ext cx="6844317" cy="52844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71BC7644-1D52-6B5C-E551-82A4F3BEDD32}"/>
              </a:ext>
            </a:extLst>
          </p:cNvPr>
          <p:cNvGraphicFramePr>
            <a:graphicFrameLocks/>
          </p:cNvGraphicFramePr>
          <p:nvPr/>
        </p:nvGraphicFramePr>
        <p:xfrm>
          <a:off x="6796478" y="7300808"/>
          <a:ext cx="6511144" cy="5486400"/>
        </p:xfrm>
        <a:graphic>
          <a:graphicData uri="http://schemas.openxmlformats.org/drawingml/2006/chart">
            <c:chart xmlns:c="http://schemas.openxmlformats.org/drawingml/2006/chart" xmlns:r="http://schemas.openxmlformats.org/officeDocument/2006/relationships" r:id="rId7"/>
          </a:graphicData>
        </a:graphic>
      </p:graphicFrame>
      <p:pic>
        <p:nvPicPr>
          <p:cNvPr id="13" name="Picture 12">
            <a:extLst>
              <a:ext uri="{FF2B5EF4-FFF2-40B4-BE49-F238E27FC236}">
                <a16:creationId xmlns:a16="http://schemas.microsoft.com/office/drawing/2014/main" id="{1C273D4E-7CDE-A430-6674-13595B2BB53F}"/>
              </a:ext>
            </a:extLst>
          </p:cNvPr>
          <p:cNvPicPr>
            <a:picLocks noChangeAspect="1"/>
          </p:cNvPicPr>
          <p:nvPr/>
        </p:nvPicPr>
        <p:blipFill>
          <a:blip r:embed="rId8"/>
          <a:stretch>
            <a:fillRect/>
          </a:stretch>
        </p:blipFill>
        <p:spPr>
          <a:xfrm>
            <a:off x="14177956" y="8066885"/>
            <a:ext cx="5475294" cy="4419345"/>
          </a:xfrm>
          <a:prstGeom prst="rect">
            <a:avLst/>
          </a:prstGeom>
        </p:spPr>
      </p:pic>
      <p:sp>
        <p:nvSpPr>
          <p:cNvPr id="14" name="TextBox 13">
            <a:extLst>
              <a:ext uri="{FF2B5EF4-FFF2-40B4-BE49-F238E27FC236}">
                <a16:creationId xmlns:a16="http://schemas.microsoft.com/office/drawing/2014/main" id="{BBCA280C-A9C8-DD20-3539-D27B4C385DF1}"/>
              </a:ext>
            </a:extLst>
          </p:cNvPr>
          <p:cNvSpPr txBox="1">
            <a:spLocks/>
          </p:cNvSpPr>
          <p:nvPr/>
        </p:nvSpPr>
        <p:spPr>
          <a:xfrm>
            <a:off x="14918267" y="7247468"/>
            <a:ext cx="5185833" cy="523220"/>
          </a:xfrm>
          <a:prstGeom prst="rect">
            <a:avLst/>
          </a:prstGeom>
          <a:noFill/>
        </p:spPr>
        <p:txBody>
          <a:bodyPr wrap="square">
            <a:spAutoFit/>
          </a:bodyPr>
          <a:lstStyle/>
          <a:p>
            <a:pPr algn="l">
              <a:spcAft>
                <a:spcPts val="2400"/>
              </a:spcAft>
              <a:tabLst>
                <a:tab pos="386084" algn="l"/>
              </a:tabLst>
            </a:pPr>
            <a:r>
              <a:rPr lang="en-GB" sz="2800" b="1" dirty="0">
                <a:latin typeface="Proxima Nova Rg" panose="02000506030000020004" pitchFamily="50" charset="0"/>
                <a:ea typeface="Lato Black" panose="020F0502020204030203" pitchFamily="34" charset="0"/>
                <a:cs typeface="Lato Black" panose="020F0502020204030203" pitchFamily="34" charset="0"/>
              </a:rPr>
              <a:t>New IDPs Post April 15</a:t>
            </a:r>
            <a:endParaRPr lang="en-GB" sz="2800" dirty="0">
              <a:latin typeface="Proxima Nova Rg" panose="02000506030000020004" pitchFamily="50" charset="0"/>
              <a:ea typeface="Lato Light" panose="020F0502020204030203" pitchFamily="34" charset="0"/>
              <a:cs typeface="Lato Light" panose="020F0502020204030203" pitchFamily="34" charset="0"/>
            </a:endParaRPr>
          </a:p>
        </p:txBody>
      </p:sp>
      <p:sp>
        <p:nvSpPr>
          <p:cNvPr id="9" name="object 2">
            <a:extLst>
              <a:ext uri="{FF2B5EF4-FFF2-40B4-BE49-F238E27FC236}">
                <a16:creationId xmlns:a16="http://schemas.microsoft.com/office/drawing/2014/main" id="{1A945ADA-672F-3F95-5E3B-4185676BE88F}"/>
              </a:ext>
            </a:extLst>
          </p:cNvPr>
          <p:cNvSpPr txBox="1">
            <a:spLocks noGrp="1"/>
          </p:cNvSpPr>
          <p:nvPr>
            <p:ph type="title"/>
          </p:nvPr>
        </p:nvSpPr>
        <p:spPr>
          <a:xfrm>
            <a:off x="5584372" y="30627"/>
            <a:ext cx="14143102"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Operational Element</a:t>
            </a:r>
          </a:p>
        </p:txBody>
      </p:sp>
    </p:spTree>
    <p:extLst>
      <p:ext uri="{BB962C8B-B14F-4D97-AF65-F5344CB8AC3E}">
        <p14:creationId xmlns:p14="http://schemas.microsoft.com/office/powerpoint/2010/main" val="3327514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4.png"/></Relationships>
</file>

<file path=ppt/webextensions/webextension1.xml><?xml version="1.0" encoding="utf-8"?>
<we:webextension xmlns:we="http://schemas.microsoft.com/office/webextensions/webextension/2010/11" id="{209A654E-1277-49F9-801B-208BB384985E}">
  <we:reference id="wa200003233" version="2.0.0.3" store="en-US" storeType="OMEX"/>
  <we:alternateReferences>
    <we:reference id="WA200003233" version="2.0.0.3" store="WA200003233" storeType="OMEX"/>
  </we:alternateReferences>
  <we:properties>
    <we:property name="backgroundColor" value="&quot;#FFFFFF&quot;"/>
    <we:property name="bookmark" value="&quot;H4sIAAAAAAAAA+1bWW/bSBL+KwJfvANoF93NPvPmXIixyYwRD7K7GPih+pI4oUmBpBJnAv/3LZKSbVmSZSs+5HHsB4nNZnfd9VUX9T3xWT3J4duvcBKSF8nLsvx8AtXnAU2GSbE4ppwxwinDJAmWMMKt4TirnDRZWdTJi+9JA9UoNJ+yegp5uyAO/nE8TCDPD2HUXkXI6zBMJqGqywLy7K/QT8ZbTTUNZ8MknE7ysoJ2yaMGmtAu+wWn4zWSQv9FW8LANdmXcBRc0w9/DJOyambXIBgAY1FHYlOhSKpdis/U/d2Ozs3z2107yl6VRQNZgRS0YypSYTXl2hqbRuW9B9WO11kxyme8XDz7+7dJK796DPiJgrJ/4o7tOmdnyKmVShADCuUonJVcgoGNazXhtLHl6fJqgdkYqY5aGaGF1DrajouY5c2MeDtT8vfkbTcYLWMUjAhBUi50qoPq7s7Ufs2kYdL05LxCDY3KKnNI6nC2V7vEp7nG2DB5W5UnaAffk5mJAc58UzRZ8w0v9idVlg+oGJTFV6h8PfDQgIW63aNnmZyhBf1nHKrQLYL68FmvdlyxbNqPN6eTKtT1bPCgWByrZ8/l05NiefZROa1c+BjixUVHYyvTw6pES+3ofF0WZYWDSMsnyKedZeOq7zNkuFdTN4wzi2metxOPz9q/496kL214I0JuIJ81BA6Tcfn1VRVQMb4VXjtyvXXmmUOlXTao5CSgH7df2t068U36nbLQ3y99d7vlrP1cIYa91/iEL78We0lHQ1YfFOjHSNVRyHvH+7B5lTYoJDNBns39Hrn+85Izn+vj3mV73HsauoOWVjkSFOMQDFViydPedDwhSSsd5UEs4mOoJyiiMOgUvWwZw3Pi9v0XKByOXqVsfzSqwgjm7vbmIch+V07rMC5znPIxgBsjWe2Mt9NiFu3JMivHm4zc5dMalRP8S6hejaFqFgMoXlQ+VC+/dSp7nVXzzILh682TkEgbmFZ6x8zwvt2nf1y1tN5PGNVOKW4iUOml9BCj3egnD2qK//iw/9/Bu3e/XOWnH75L80Px7ZLFbct4H4URCBinRBBCmlRIyxG7bK/YDwHqaRXu3CgP0cszyAf7uGDdtHsPDsF9Rhy6IhbeqwYfhcNeVdZLcKnV1isCXnDJxA9gzKhZNFE6BT5EcNJ4E7dFv2hBnAniNP5zLTCRpukPoF+uKVOWBE5dYNHZYDab5N3l5B7SDOaxFv0Lq4bx4Es9OEC06qApq18Gc71eVePtH76l7V6L8Eah6EHXEsi7QPM3w/X1ZVx/O6ZugvXvAtbXPyT7wdssYBK+URWwt7e31o/39v7otjnem9cJXa2Ai/4A3H4Jdeb27g0rP6iFtxbtuhTU16Cv+yOKgyac9LRnvgsVDnc48L27nkygyuq5886v/p0VrY8Mk/chNrvs1xe2NUw+ZqNxs07PN7WrLiwunu10N5PeOrCMdyqC9IRrZxmxLjxqwDwsJ9O8AzkdiGyl9Do0kOXBDw5/v4WQb7XQUwykN2Zwd4LqTUm+wwB7ZcsnHWofwzd2NwQ/uDTuKDSvssgVQfrKtFm4ZmANJ1EgyqU0BOWtC9sib/DKgXaUSWKEZNQztYPl2yuox4N/Dn59e1D/UMzexcJtDW8zVQvUCiUSAgNtvDQmbm4xZCdt1bek6lR4xxWLlrhIsMjyJJBtzQarPmEkIZEryywWbbGv+rcsJYUSRBBvafBEK2YZwJIRLrYrsLpTkjBrEbEQ40IqtG7vLrQrVk56fu2KGdTb3XbFnMCf7Yr7k21/DEskAya0lUFCpIFwKdz24X5Xz7/XNzceofOyzrg3J6uOnp8NivvziGEbGh5t+2HyP9ynDbkdJVBhipk74QIh8xizq8cV3cMI7MNpB+3zUIyQwxd0FnOsogheeOqU0N4Kw1NDN2R3ICnQNGXORcMCY1xQWMruKyc9v+z+vkQWW5J3OMFfonE3c/zj5ujLKuzhdTQGwaqjOmhlpGTa8g0uwynlEUsEZyjziHOpEHTJZVZOen4u079LtsP+MidwN53laQPic+V3nGgtjGMx9ZYb4amw+O1pAeKF2HqBstjf4M2E7VnvLYzbmArricbiv3urM31q1c5FIHheml3Dd69W55VMSWQAxgOzmB5F3KjWR6j81kXx5/SuXXd++AEmy4d+LHgZhNKEE2OI09zJZYyzA1q8Brv+VGTnjkwFQ0I0aTTSR5Camu2j7D0fsx+NQ0vV37WLsIK9PmamUiLSYUFyT13U4AzZ3EhYe2APhChugDsHqXVeUGLpxtXWtCWM5zoloBVPuaRaRe7YtmtB6jQjjHjJZASCy9nNmWGnfPe3agRF9le/6fPL+9ezP6sbBNECAirZKdAtGJBsvZIX6l/laOqdJ1SmPHqwRBr5HOtf1Plu/4DlnMK7fS3nTt7zeOLl77nu+4ZQ4Fr64FyqGE89j1qRpxUxn1xDaOmljp+toV1pDS2r5pGaRCsIeeh20eO8hLm+jcR0pOAtlcSkkumUBlhO+4tn4sxbwrkk1GGhyVJOre7OfxYwwcpJzw8TXEFeO4sMlhDiLp6QP26Kv6rKs9m7has4LqdNPQEXDqEIKzhHjgE90m/gvvsl/znjZ2f/B52KxPxJQAAA&quot;"/>
    <we:property name="creatorSessionId" value="&quot;e33b2527-bdef-4b03-a08d-cfebf49b481f&quot;"/>
    <we:property name="creatorTenantId" value="&quot;e5c37981-6664-4134-8a0c-6543d2af80be&quot;"/>
    <we:property name="creatorUserId" value="&quot;1003200040DD2BB2&quot;"/>
    <we:property name="datasetId" value="&quot;21b2ace1-8574-4676-8db8-43c94f44058d&quot;"/>
    <we:property name="embedUrl" value="&quot;/reportEmbed?reportId=539cbb15-d969-42c3-ab1f-acbf1c3648aa&amp;config=eyJjbHVzdGVyVXJsIjoiaHR0cHM6Ly9XQUJJLU5PUlRILUVVUk9QRS1PLVBSSU1BUlktcmVkaXJlY3QuYW5hbHlzaXMud2luZG93cy5uZXQiLCJlbWJlZEZlYXR1cmVzIjp7Im1vZGVybkVtYmVkIjp0cnVlLCJ1c2FnZU1ldHJpY3NWTmV4dCI6dHJ1ZX19&amp;disableSensitivityBanner=true&quot;"/>
    <we:property name="initialStateBookmark" value="&quot;H4sIAAAAAAAAA+1bbVPbuBb+Kxl/YXcm944kS7LUbxTolGlpGdjpvXd2mDtHb4m3xs7YTgvb4b/vsZ0AIQkByksowIfEsnx03p5HR5LzI3JpNcrg9BMc++hN9LYovh5D+bVHo36UT9o+f/6wt3nw4f+fNvd2sLkY1WmRV9GbH1EN5cDXX9JqDFkjARv/POpHkGX7MGiuAmSV70cjX1ZFDln6t+864626HPuzfuRPRllRQiPysIbaN2K/YXe8xrHpv2mjCdg6/eYPva275gM/Ksp6cg2CATAWVCAmFgmJlY3xmaq72+q5un8zaqvZVpHXkOaoQdOWBCqMolwZbeKQOOcgadqrNB9kE1sunv3jdNQ4rBoCfqKjzF84YiPn7AwtNTIRRENCuBHWSC5Bw0pZtT+pTXEyL80zEwJVQSVaKCGVCqa1IqRZPVHeTKL6I3rXNgbDGAUtvJeUCxUrn7R3J3G+plM/qjt1tjBCg6JMLaran4zViPgyjRjrR+/K4hjz4Ec0ySnAnjt5ndaneLE5KtOsR0WvyL9D6aqegxoMVM0YncnkDDPoP0Nf+lYIxsOlXdhRYlE3Hzsno9JX1aRxN59tqybPZePjfL73YTEurT/w4eKi1bHx6X5ZYKa2em4XeVFiI+ryBbJxm9ko9WOKBndhapuxZz7Osqbj0Vnzd9Sl9KUBb6TIDfyzRMF+NCy+b5UeA+Ma5zUt12dnlloM2uWEio494rj50ozWum/UjZT67n7h2tuNZc3nAjdsbOMTrvieb0StDmm1myOOUatDn3XA21stpSGFaOLIsynu0eq/LoH5PB4P7tuj1hKmAgVnqCQ6lkzF1ANbgTTmDOFcEmq9SFjMqVF2DmkLO708pH0uB5Cnf7czwDoD7oqer7h7cBd38PM4GylpEkt8wjh4TRMxB7+d1jTUbCF6HiU/Dnw1Qk/5Xhvv+QTpnyu36b5BbrH1qmabg0HpBzDF4M5jqP2+GFd+WGTY5cCDHaJaTY9343xSbJF5U45W5brNxhUGx7u3UG4Noaxn6xe8KJ0v3562IdtOy2lhh5y28yw80tDUQpBMEu/0IWFyNdM6nBDPlXTe2hhhEjuOlSFZiZNnn4r9p4T8fjEaZ62PloF+NVJazV4x8vChaUIxWgtF+tH/cMSmjGl1ghKrtylEZ1SaTti3U62b93tTSb3frqjQ+1b1tj0ucjPvevt//N6b2nJV9Z8TlObOn2Ai9KPM54N6GL2h04KaKpskXAeg0knpIASzXkz1297mf3vv3/9+1SNd831OlJg764T7uxo+KRsFUQI8cdImoKxLpJxfKZ0HdmYxlFgaO+sIlTEPDgyRWr7AxVCzRbXe+w7nGt461x9qAfQWqtT+Aqufi9i3pkBsFSMMwcRkACKpMmG9WPLWK+YLymC/AFf+nPldqmnHVUxAJTzmGOEkcNsy5rWOSI9hsGB/GQjBSRW4tRAb6wQlht5VViylEpp5yR21QYHVZPW+99K9assSr4kPOg5augBSUX33VN7zUI1Lf+/x2oJq2PtX73DoG61mi5lHTNXHN69LRead9CJRhBOtiVXcSr4ySE+w6PpY4GDNMy97i6U9ZNqD0QK0Yd0Vk8AAtANmsAYTqyeOJwhkd9z3GsXFUZSUa5sIL4TUsZCGSy7XjzP3AUs1yHqbKLCqm7F7+2C/NnPKL0Kb11rYMadxEmxslHEJASc4Au4nDnaDYkGHZgXlfAArtdNhpbQlR86YQZwJJHP850owDnF8d824CbEwjiiibXuCHgv7vCrSC8p5WaXoEru79FVY6VkMpjNcC0eFwW/PK6wzJcHLiuxy07vg2qBx+lCWKq8SjbWAMvNV3ezhNaeUB6Wd1ZQ5oRQVol1HzOzXLOz0AvdrJsBa3+2aJUXW63H1/fm2268xCWWgeIxFm3JGaB5rugJpQGKgccwsopR5xrigMIe0hZ1eHtIuEd3agu2apel64O1p8XI5hN2RtWTAhDLSSwjUEy6fW0H57I6sdxG8Fu64g/96WP3wQXmiY+oZFR77gHqvyOthc5p8rsUtDqVXPrz8IDqIRBBBnKEeV7UJMwxgxZRtiE8kYcZwZXEZ7LG2VnNT9sJOL2/KbiOzzvP1VMH1nKyfd3F8HvxuTzoBoSUhgSeGGWV56HYz77YRFQtnecKCITYQJZgjnqyUtmSLjAktJCUSPFbv2kmtw+qTriWnZp4ryhJEP6fWs2CN16v3bO+vCHhkXr3P4/+Bz7s0noPNBT/ejCmry0x5O6Nuwp73QZTVT/m+9y71WMrciFc3NjaWAnZj489z6UcbU/ZtGRgF38v7GA/CQI+a5U1W27Zk7Gb27e7Xcru1P+50T11LFhZH2HUdZI+xYEqrKYCnVx+wDGmLkI8+1OuM7Yv86kcH6WBYL4vzbXKrpcfZnxpeqji7bWif2CSAdASrJsOIsf5JyfNp3pp8jqR6YwPXh2BvqvI9ku2VIZ815T4FNtaXih/dG/dE0YsycgFRz73B3r0uBEZzEgRWvJR6nzhj/V1rcHCJBWUpkwSLcUYdS9bwXYfJC1Sf3u1Wv+rLYVdt67jpbPH0UozragTW70PuF/AWBgVy590NV6v9xkmpyW61uj07+wcAV5rZwUAAAA==&quot;"/>
    <we:property name="isFiltersActionButtonVisible" value="true"/>
    <we:property name="pageDisplayName" value="&quot;From April 15&quot;"/>
    <we:property name="pageName" value="&quot;ReportSectiona52aa22f8f0b357038c3&quot;"/>
    <we:property name="pptInsertionSessionID" value="&quot;C8FE521B-BF08-4D29-B10D-3E44336254EF&quot;"/>
    <we:property name="reportEmbeddedTime" value="&quot;2023-05-28T20:26:09.367Z&quot;"/>
    <we:property name="reportName" value="&quot;April 15 SNFI 2023 MONITORING DASHBOARD&quot;"/>
    <we:property name="reportState" value="&quot;CONNECTED&quot;"/>
    <we:property name="reportUrl" value="&quot;/groups/me/reports/539cbb15-d969-42c3-ab1f-acbf1c3648aa/ReportSectiona52aa22f8f0b357038c3?bookmarkGuid=fbea0843-3471-4190-9478-0dcbf1e84599&amp;bookmarkUsage=1&amp;ctid=e5c37981-6664-4134-8a0c-6543d2af80be&amp;fromEntryPoint=export&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0</TotalTime>
  <Words>3517</Words>
  <Application>Microsoft Office PowerPoint</Application>
  <PresentationFormat>Custom</PresentationFormat>
  <Paragraphs>804</Paragraphs>
  <Slides>35</Slides>
  <Notes>35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Calibri</vt:lpstr>
      <vt:lpstr>Lato</vt:lpstr>
      <vt:lpstr>Lato Black</vt:lpstr>
      <vt:lpstr>Lato Heavy</vt:lpstr>
      <vt:lpstr>Lucida Sans</vt:lpstr>
      <vt:lpstr>Proxima Nova Lt</vt:lpstr>
      <vt:lpstr>Proxima Nova Rg</vt:lpstr>
      <vt:lpstr>Roboto</vt:lpstr>
      <vt:lpstr>RobotoCondensed-LightItalic</vt:lpstr>
      <vt:lpstr>Times New Roman</vt:lpstr>
      <vt:lpstr>Univers Condensed Light</vt:lpstr>
      <vt:lpstr>Wingdings</vt:lpstr>
      <vt:lpstr>Office Theme</vt:lpstr>
      <vt:lpstr>PowerPoint Presentation</vt:lpstr>
      <vt:lpstr>Agenda</vt:lpstr>
      <vt:lpstr>General Updates</vt:lpstr>
      <vt:lpstr>Situation Update</vt:lpstr>
      <vt:lpstr>Situation Update</vt:lpstr>
      <vt:lpstr>HPC 2024 Boundary Setting, Prioritization &amp; Targeting</vt:lpstr>
      <vt:lpstr>OCHA Boundary Setting</vt:lpstr>
      <vt:lpstr>Operational Element</vt:lpstr>
      <vt:lpstr>Operational Element</vt:lpstr>
      <vt:lpstr>HRP ‘24 Results Framework</vt:lpstr>
      <vt:lpstr>Locality Prioritization</vt:lpstr>
      <vt:lpstr>Draft Prioritization &amp; Targeting</vt:lpstr>
      <vt:lpstr>Draft Prioritization &amp; Targeting</vt:lpstr>
      <vt:lpstr>CCPM Results</vt:lpstr>
      <vt:lpstr>CCPM Results</vt:lpstr>
      <vt:lpstr>CCPM Results</vt:lpstr>
      <vt:lpstr>1. Supporting Service Delivery</vt:lpstr>
      <vt:lpstr>2. Informing Decision Making</vt:lpstr>
      <vt:lpstr>3. Cluster Strategy</vt:lpstr>
      <vt:lpstr>4. Monitoring &amp; Evaluation</vt:lpstr>
      <vt:lpstr>5. Contingency Planning</vt:lpstr>
      <vt:lpstr>6. Advocacy</vt:lpstr>
      <vt:lpstr>7. AAP</vt:lpstr>
      <vt:lpstr>Core Functions</vt:lpstr>
      <vt:lpstr>Meetings</vt:lpstr>
      <vt:lpstr>Information Sharing</vt:lpstr>
      <vt:lpstr>HPC Process</vt:lpstr>
      <vt:lpstr>TWIG</vt:lpstr>
      <vt:lpstr>GBV &amp; PSEA</vt:lpstr>
      <vt:lpstr>Environment</vt:lpstr>
      <vt:lpstr>Cluster Strengths &amp; Improvements</vt:lpstr>
      <vt:lpstr>Roundtable on Achievements &amp; Operational Plans</vt:lpstr>
      <vt:lpstr>Roundtable – Achievements/Ops Plans</vt:lpstr>
      <vt:lpstr>Achievements Public Dashboard</vt:lpstr>
      <vt:lpstr>AOB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dc:creator>
  <cp:lastModifiedBy>Iva Vavic</cp:lastModifiedBy>
  <cp:revision>4</cp:revision>
  <dcterms:created xsi:type="dcterms:W3CDTF">2022-07-31T08:52:24Z</dcterms:created>
  <dcterms:modified xsi:type="dcterms:W3CDTF">2023-10-16T12:41:53Z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2022-07-31T00:00:00Z</vt:filetime>
  </property>
  <property fmtid="{D5CDD505-2E9C-101B-9397-08002B2CF9AE}" pid="3" name="Creator">
    <vt:lpwstr>Chromium</vt:lpwstr>
  </property>
  <property fmtid="{D5CDD505-2E9C-101B-9397-08002B2CF9AE}" pid="4" name="LastSaved">
    <vt:filetime>2022-07-31T00:00:00Z</vt:filetime>
  </property>
  <property fmtid="{D5CDD505-2E9C-101B-9397-08002B2CF9AE}" pid="5" name="Producer">
    <vt:lpwstr>Skia/PDF m84</vt:lpwstr>
  </property>
</Properties>
</file>