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8"/>
  </p:notesMasterIdLst>
  <p:handoutMasterIdLst>
    <p:handoutMasterId r:id="rId19"/>
  </p:handoutMasterIdLst>
  <p:sldIdLst>
    <p:sldId id="493" r:id="rId6"/>
    <p:sldId id="502" r:id="rId7"/>
    <p:sldId id="516" r:id="rId8"/>
    <p:sldId id="503" r:id="rId9"/>
    <p:sldId id="509" r:id="rId10"/>
    <p:sldId id="504" r:id="rId11"/>
    <p:sldId id="514" r:id="rId12"/>
    <p:sldId id="508" r:id="rId13"/>
    <p:sldId id="510" r:id="rId14"/>
    <p:sldId id="515" r:id="rId15"/>
    <p:sldId id="505" r:id="rId16"/>
    <p:sldId id="506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anina" userId="505accc5-838e-4638-bb31-cd58a6e6a31b" providerId="ADAL" clId="{FA4F5DDC-8183-425C-8A50-95C69EADEC2D}"/>
    <pc:docChg chg="custSel addSld delSld modSld">
      <pc:chgData name="Valeria Panina" userId="505accc5-838e-4638-bb31-cd58a6e6a31b" providerId="ADAL" clId="{FA4F5DDC-8183-425C-8A50-95C69EADEC2D}" dt="2024-10-29T12:46:49.426" v="1146" actId="1035"/>
      <pc:docMkLst>
        <pc:docMk/>
      </pc:docMkLst>
      <pc:sldChg chg="addSp delSp modSp mod">
        <pc:chgData name="Valeria Panina" userId="505accc5-838e-4638-bb31-cd58a6e6a31b" providerId="ADAL" clId="{FA4F5DDC-8183-425C-8A50-95C69EADEC2D}" dt="2024-10-23T11:08:42.297" v="646" actId="14100"/>
        <pc:sldMkLst>
          <pc:docMk/>
          <pc:sldMk cId="196588846" sldId="493"/>
        </pc:sldMkLst>
        <pc:spChg chg="mod">
          <ac:chgData name="Valeria Panina" userId="505accc5-838e-4638-bb31-cd58a6e6a31b" providerId="ADAL" clId="{FA4F5DDC-8183-425C-8A50-95C69EADEC2D}" dt="2024-10-23T10:45:14.898" v="13" actId="20577"/>
          <ac:spMkLst>
            <pc:docMk/>
            <pc:sldMk cId="196588846" sldId="493"/>
            <ac:spMk id="3" creationId="{D791DC85-A8C4-F9F1-78A9-716F4091D252}"/>
          </ac:spMkLst>
        </pc:spChg>
        <pc:picChg chg="add mod">
          <ac:chgData name="Valeria Panina" userId="505accc5-838e-4638-bb31-cd58a6e6a31b" providerId="ADAL" clId="{FA4F5DDC-8183-425C-8A50-95C69EADEC2D}" dt="2024-10-23T11:08:42.297" v="646" actId="14100"/>
          <ac:picMkLst>
            <pc:docMk/>
            <pc:sldMk cId="196588846" sldId="493"/>
            <ac:picMk id="5" creationId="{90E902AA-133E-0C35-067A-B5B5DA0C1707}"/>
          </ac:picMkLst>
        </pc:picChg>
        <pc:picChg chg="del">
          <ac:chgData name="Valeria Panina" userId="505accc5-838e-4638-bb31-cd58a6e6a31b" providerId="ADAL" clId="{FA4F5DDC-8183-425C-8A50-95C69EADEC2D}" dt="2024-10-23T10:45:19.436" v="14" actId="478"/>
          <ac:picMkLst>
            <pc:docMk/>
            <pc:sldMk cId="196588846" sldId="493"/>
            <ac:picMk id="6" creationId="{CB717D15-3DF8-2886-EF70-36D8697CFAD1}"/>
          </ac:picMkLst>
        </pc:picChg>
      </pc:sldChg>
      <pc:sldChg chg="modSp mod">
        <pc:chgData name="Valeria Panina" userId="505accc5-838e-4638-bb31-cd58a6e6a31b" providerId="ADAL" clId="{FA4F5DDC-8183-425C-8A50-95C69EADEC2D}" dt="2024-10-23T11:02:58.118" v="631" actId="1076"/>
        <pc:sldMkLst>
          <pc:docMk/>
          <pc:sldMk cId="2777699732" sldId="502"/>
        </pc:sldMkLst>
        <pc:spChg chg="mod">
          <ac:chgData name="Valeria Panina" userId="505accc5-838e-4638-bb31-cd58a6e6a31b" providerId="ADAL" clId="{FA4F5DDC-8183-425C-8A50-95C69EADEC2D}" dt="2024-10-23T11:01:30.209" v="571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FA4F5DDC-8183-425C-8A50-95C69EADEC2D}" dt="2024-10-23T11:02:58.118" v="631" actId="1076"/>
          <ac:spMkLst>
            <pc:docMk/>
            <pc:sldMk cId="2777699732" sldId="502"/>
            <ac:spMk id="6" creationId="{6B922DD6-3EB5-650A-7DE0-467F930E4CB6}"/>
          </ac:spMkLst>
        </pc:spChg>
      </pc:sldChg>
      <pc:sldChg chg="addSp delSp modSp new mod delAnim modAnim">
        <pc:chgData name="Valeria Panina" userId="505accc5-838e-4638-bb31-cd58a6e6a31b" providerId="ADAL" clId="{FA4F5DDC-8183-425C-8A50-95C69EADEC2D}" dt="2024-10-23T13:38:41.254" v="1086" actId="14100"/>
        <pc:sldMkLst>
          <pc:docMk/>
          <pc:sldMk cId="83853818" sldId="503"/>
        </pc:sldMkLst>
        <pc:spChg chg="del mod">
          <ac:chgData name="Valeria Panina" userId="505accc5-838e-4638-bb31-cd58a6e6a31b" providerId="ADAL" clId="{FA4F5DDC-8183-425C-8A50-95C69EADEC2D}" dt="2024-10-23T13:02:34.582" v="900" actId="478"/>
          <ac:spMkLst>
            <pc:docMk/>
            <pc:sldMk cId="83853818" sldId="503"/>
            <ac:spMk id="2" creationId="{C73E7325-33A0-E656-DEDA-C692FCFB87CD}"/>
          </ac:spMkLst>
        </pc:spChg>
        <pc:spChg chg="del">
          <ac:chgData name="Valeria Panina" userId="505accc5-838e-4638-bb31-cd58a6e6a31b" providerId="ADAL" clId="{FA4F5DDC-8183-425C-8A50-95C69EADEC2D}" dt="2024-10-23T11:09:30.565" v="649" actId="478"/>
          <ac:spMkLst>
            <pc:docMk/>
            <pc:sldMk cId="83853818" sldId="503"/>
            <ac:spMk id="3" creationId="{FC9C227E-F947-7FB1-5CFA-9B03E190C434}"/>
          </ac:spMkLst>
        </pc:spChg>
        <pc:spChg chg="del">
          <ac:chgData name="Valeria Panina" userId="505accc5-838e-4638-bb31-cd58a6e6a31b" providerId="ADAL" clId="{FA4F5DDC-8183-425C-8A50-95C69EADEC2D}" dt="2024-10-23T11:09:34.153" v="650" actId="478"/>
          <ac:spMkLst>
            <pc:docMk/>
            <pc:sldMk cId="83853818" sldId="503"/>
            <ac:spMk id="4" creationId="{7637B808-6EFB-D193-122D-47FC84B2BA1D}"/>
          </ac:spMkLst>
        </pc:spChg>
        <pc:graphicFrameChg chg="add del mod">
          <ac:chgData name="Valeria Panina" userId="505accc5-838e-4638-bb31-cd58a6e6a31b" providerId="ADAL" clId="{FA4F5DDC-8183-425C-8A50-95C69EADEC2D}" dt="2024-10-23T12:56:52.418" v="858" actId="478"/>
          <ac:graphicFrameMkLst>
            <pc:docMk/>
            <pc:sldMk cId="83853818" sldId="503"/>
            <ac:graphicFrameMk id="3" creationId="{FF6EFF94-CE6F-F8DB-1B2D-760DB3782655}"/>
          </ac:graphicFrameMkLst>
        </pc:graphicFrameChg>
        <pc:graphicFrameChg chg="add mod modGraphic">
          <ac:chgData name="Valeria Panina" userId="505accc5-838e-4638-bb31-cd58a6e6a31b" providerId="ADAL" clId="{FA4F5DDC-8183-425C-8A50-95C69EADEC2D}" dt="2024-10-23T13:38:21.731" v="1081" actId="122"/>
          <ac:graphicFrameMkLst>
            <pc:docMk/>
            <pc:sldMk cId="83853818" sldId="503"/>
            <ac:graphicFrameMk id="10" creationId="{AB0AEB61-7AEF-F8A8-7969-7DC991C208BB}"/>
          </ac:graphicFrameMkLst>
        </pc:graphicFrameChg>
        <pc:picChg chg="add del mod">
          <ac:chgData name="Valeria Panina" userId="505accc5-838e-4638-bb31-cd58a6e6a31b" providerId="ADAL" clId="{FA4F5DDC-8183-425C-8A50-95C69EADEC2D}" dt="2024-10-23T12:54:31.133" v="855" actId="478"/>
          <ac:picMkLst>
            <pc:docMk/>
            <pc:sldMk cId="83853818" sldId="503"/>
            <ac:picMk id="4" creationId="{D63DEE8E-95A5-CFAD-B663-068E832C7A0D}"/>
          </ac:picMkLst>
        </pc:picChg>
        <pc:picChg chg="add del mod">
          <ac:chgData name="Valeria Panina" userId="505accc5-838e-4638-bb31-cd58a6e6a31b" providerId="ADAL" clId="{FA4F5DDC-8183-425C-8A50-95C69EADEC2D}" dt="2024-10-23T12:54:38.980" v="857" actId="478"/>
          <ac:picMkLst>
            <pc:docMk/>
            <pc:sldMk cId="83853818" sldId="503"/>
            <ac:picMk id="5" creationId="{43E7F2E5-6949-C3C7-1539-A73426667CF4}"/>
          </ac:picMkLst>
        </pc:picChg>
        <pc:picChg chg="add del mod">
          <ac:chgData name="Valeria Panina" userId="505accc5-838e-4638-bb31-cd58a6e6a31b" providerId="ADAL" clId="{FA4F5DDC-8183-425C-8A50-95C69EADEC2D}" dt="2024-10-23T13:04:18.318" v="913" actId="478"/>
          <ac:picMkLst>
            <pc:docMk/>
            <pc:sldMk cId="83853818" sldId="503"/>
            <ac:picMk id="7" creationId="{B8115039-90A2-7E22-E39B-4BEBABB43662}"/>
          </ac:picMkLst>
        </pc:picChg>
        <pc:picChg chg="add mod">
          <ac:chgData name="Valeria Panina" userId="505accc5-838e-4638-bb31-cd58a6e6a31b" providerId="ADAL" clId="{FA4F5DDC-8183-425C-8A50-95C69EADEC2D}" dt="2024-10-23T13:38:41.254" v="1086" actId="14100"/>
          <ac:picMkLst>
            <pc:docMk/>
            <pc:sldMk cId="83853818" sldId="503"/>
            <ac:picMk id="9" creationId="{AF02F904-EABC-C1DD-E914-399D5807149A}"/>
          </ac:picMkLst>
        </pc:picChg>
      </pc:sldChg>
      <pc:sldChg chg="new del">
        <pc:chgData name="Valeria Panina" userId="505accc5-838e-4638-bb31-cd58a6e6a31b" providerId="ADAL" clId="{FA4F5DDC-8183-425C-8A50-95C69EADEC2D}" dt="2024-10-23T11:08:18.387" v="639" actId="47"/>
        <pc:sldMkLst>
          <pc:docMk/>
          <pc:sldMk cId="2990660173" sldId="503"/>
        </pc:sldMkLst>
      </pc:sldChg>
      <pc:sldChg chg="del">
        <pc:chgData name="Valeria Panina" userId="505accc5-838e-4638-bb31-cd58a6e6a31b" providerId="ADAL" clId="{FA4F5DDC-8183-425C-8A50-95C69EADEC2D}" dt="2024-10-23T11:03:21.308" v="634" actId="2696"/>
        <pc:sldMkLst>
          <pc:docMk/>
          <pc:sldMk cId="3148835807" sldId="503"/>
        </pc:sldMkLst>
      </pc:sldChg>
      <pc:sldChg chg="del">
        <pc:chgData name="Valeria Panina" userId="505accc5-838e-4638-bb31-cd58a6e6a31b" providerId="ADAL" clId="{FA4F5DDC-8183-425C-8A50-95C69EADEC2D}" dt="2024-10-23T11:03:44.400" v="637" actId="2696"/>
        <pc:sldMkLst>
          <pc:docMk/>
          <pc:sldMk cId="3287687150" sldId="504"/>
        </pc:sldMkLst>
      </pc:sldChg>
      <pc:sldChg chg="delSp modSp new mod">
        <pc:chgData name="Valeria Panina" userId="505accc5-838e-4638-bb31-cd58a6e6a31b" providerId="ADAL" clId="{FA4F5DDC-8183-425C-8A50-95C69EADEC2D}" dt="2024-10-29T12:46:49.426" v="1146" actId="1035"/>
        <pc:sldMkLst>
          <pc:docMk/>
          <pc:sldMk cId="3924865835" sldId="504"/>
        </pc:sldMkLst>
        <pc:spChg chg="mod">
          <ac:chgData name="Valeria Panina" userId="505accc5-838e-4638-bb31-cd58a6e6a31b" providerId="ADAL" clId="{FA4F5DDC-8183-425C-8A50-95C69EADEC2D}" dt="2024-10-23T13:48:09.486" v="1113" actId="14100"/>
          <ac:spMkLst>
            <pc:docMk/>
            <pc:sldMk cId="3924865835" sldId="504"/>
            <ac:spMk id="2" creationId="{E8490C96-6402-C110-1606-9869D6364089}"/>
          </ac:spMkLst>
        </pc:spChg>
        <pc:spChg chg="mod">
          <ac:chgData name="Valeria Panina" userId="505accc5-838e-4638-bb31-cd58a6e6a31b" providerId="ADAL" clId="{FA4F5DDC-8183-425C-8A50-95C69EADEC2D}" dt="2024-10-23T11:10:32.246" v="731" actId="14100"/>
          <ac:spMkLst>
            <pc:docMk/>
            <pc:sldMk cId="3924865835" sldId="504"/>
            <ac:spMk id="3" creationId="{D7EB2369-3748-1BE3-56A5-332686B22882}"/>
          </ac:spMkLst>
        </pc:spChg>
        <pc:spChg chg="del">
          <ac:chgData name="Valeria Panina" userId="505accc5-838e-4638-bb31-cd58a6e6a31b" providerId="ADAL" clId="{FA4F5DDC-8183-425C-8A50-95C69EADEC2D}" dt="2024-10-23T11:09:54.981" v="672" actId="478"/>
          <ac:spMkLst>
            <pc:docMk/>
            <pc:sldMk cId="3924865835" sldId="504"/>
            <ac:spMk id="4" creationId="{D68A43A3-D8E4-4961-C7F7-379C0597047A}"/>
          </ac:spMkLst>
        </pc:spChg>
        <pc:graphicFrameChg chg="mod">
          <ac:chgData name="Valeria Panina" userId="505accc5-838e-4638-bb31-cd58a6e6a31b" providerId="ADAL" clId="{FA4F5DDC-8183-425C-8A50-95C69EADEC2D}" dt="2024-10-29T12:46:49.426" v="1146" actId="1035"/>
          <ac:graphicFrameMkLst>
            <pc:docMk/>
            <pc:sldMk cId="3924865835" sldId="504"/>
            <ac:graphicFrameMk id="5" creationId="{9F9B1795-8B67-97E7-4D48-EBD52CF9F59A}"/>
          </ac:graphicFrameMkLst>
        </pc:graphicFrameChg>
      </pc:sldChg>
      <pc:sldChg chg="delSp modSp new mod">
        <pc:chgData name="Valeria Panina" userId="505accc5-838e-4638-bb31-cd58a6e6a31b" providerId="ADAL" clId="{FA4F5DDC-8183-425C-8A50-95C69EADEC2D}" dt="2024-10-23T11:11:36.048" v="750" actId="1076"/>
        <pc:sldMkLst>
          <pc:docMk/>
          <pc:sldMk cId="2345957518" sldId="505"/>
        </pc:sldMkLst>
        <pc:spChg chg="mod">
          <ac:chgData name="Valeria Panina" userId="505accc5-838e-4638-bb31-cd58a6e6a31b" providerId="ADAL" clId="{FA4F5DDC-8183-425C-8A50-95C69EADEC2D}" dt="2024-10-23T11:11:36.048" v="750" actId="1076"/>
          <ac:spMkLst>
            <pc:docMk/>
            <pc:sldMk cId="2345957518" sldId="505"/>
            <ac:spMk id="2" creationId="{17455867-F0E4-4B5D-EB4D-FCFB08873410}"/>
          </ac:spMkLst>
        </pc:spChg>
        <pc:spChg chg="del">
          <ac:chgData name="Valeria Panina" userId="505accc5-838e-4638-bb31-cd58a6e6a31b" providerId="ADAL" clId="{FA4F5DDC-8183-425C-8A50-95C69EADEC2D}" dt="2024-10-23T11:11:26.403" v="734" actId="478"/>
          <ac:spMkLst>
            <pc:docMk/>
            <pc:sldMk cId="2345957518" sldId="505"/>
            <ac:spMk id="3" creationId="{654071BB-50E2-E7E2-AAA1-F249D38D95EF}"/>
          </ac:spMkLst>
        </pc:spChg>
        <pc:spChg chg="del">
          <ac:chgData name="Valeria Panina" userId="505accc5-838e-4638-bb31-cd58a6e6a31b" providerId="ADAL" clId="{FA4F5DDC-8183-425C-8A50-95C69EADEC2D}" dt="2024-10-23T11:11:24.773" v="733" actId="478"/>
          <ac:spMkLst>
            <pc:docMk/>
            <pc:sldMk cId="2345957518" sldId="505"/>
            <ac:spMk id="4" creationId="{06882664-8856-AD41-9DDD-ED9139C9B43B}"/>
          </ac:spMkLst>
        </pc:spChg>
      </pc:sldChg>
      <pc:sldChg chg="del">
        <pc:chgData name="Valeria Panina" userId="505accc5-838e-4638-bb31-cd58a6e6a31b" providerId="ADAL" clId="{FA4F5DDC-8183-425C-8A50-95C69EADEC2D}" dt="2024-10-23T11:03:39.487" v="635" actId="2696"/>
        <pc:sldMkLst>
          <pc:docMk/>
          <pc:sldMk cId="3372691067" sldId="505"/>
        </pc:sldMkLst>
      </pc:sldChg>
      <pc:sldChg chg="addSp delSp modSp add mod">
        <pc:chgData name="Valeria Panina" userId="505accc5-838e-4638-bb31-cd58a6e6a31b" providerId="ADAL" clId="{FA4F5DDC-8183-425C-8A50-95C69EADEC2D}" dt="2024-10-23T14:33:58.671" v="1143" actId="1076"/>
        <pc:sldMkLst>
          <pc:docMk/>
          <pc:sldMk cId="2603700829" sldId="506"/>
        </pc:sldMkLst>
        <pc:spChg chg="del mod">
          <ac:chgData name="Valeria Panina" userId="505accc5-838e-4638-bb31-cd58a6e6a31b" providerId="ADAL" clId="{FA4F5DDC-8183-425C-8A50-95C69EADEC2D}" dt="2024-10-23T14:32:24.420" v="1115" actId="478"/>
          <ac:spMkLst>
            <pc:docMk/>
            <pc:sldMk cId="2603700829" sldId="506"/>
            <ac:spMk id="2" creationId="{17455867-F0E4-4B5D-EB4D-FCFB08873410}"/>
          </ac:spMkLst>
        </pc:spChg>
        <pc:spChg chg="add del mod">
          <ac:chgData name="Valeria Panina" userId="505accc5-838e-4638-bb31-cd58a6e6a31b" providerId="ADAL" clId="{FA4F5DDC-8183-425C-8A50-95C69EADEC2D}" dt="2024-10-23T14:32:26.554" v="1116" actId="478"/>
          <ac:spMkLst>
            <pc:docMk/>
            <pc:sldMk cId="2603700829" sldId="506"/>
            <ac:spMk id="3" creationId="{71813EB5-C566-FCD6-FFBF-555BE32E2DE8}"/>
          </ac:spMkLst>
        </pc:spChg>
        <pc:spChg chg="add mod">
          <ac:chgData name="Valeria Panina" userId="505accc5-838e-4638-bb31-cd58a6e6a31b" providerId="ADAL" clId="{FA4F5DDC-8183-425C-8A50-95C69EADEC2D}" dt="2024-10-23T14:33:33.972" v="1140" actId="1076"/>
          <ac:spMkLst>
            <pc:docMk/>
            <pc:sldMk cId="2603700829" sldId="506"/>
            <ac:spMk id="7" creationId="{CBFEB3D9-4C05-DE2C-F779-5F2DE75F6702}"/>
          </ac:spMkLst>
        </pc:spChg>
        <pc:picChg chg="add mod modCrop">
          <ac:chgData name="Valeria Panina" userId="505accc5-838e-4638-bb31-cd58a6e6a31b" providerId="ADAL" clId="{FA4F5DDC-8183-425C-8A50-95C69EADEC2D}" dt="2024-10-23T14:33:58.671" v="1143" actId="1076"/>
          <ac:picMkLst>
            <pc:docMk/>
            <pc:sldMk cId="2603700829" sldId="506"/>
            <ac:picMk id="5" creationId="{F87C0157-13BE-F3D4-79A0-AE2D19A0BC35}"/>
          </ac:picMkLst>
        </pc:picChg>
      </pc:sldChg>
      <pc:sldChg chg="del">
        <pc:chgData name="Valeria Panina" userId="505accc5-838e-4638-bb31-cd58a6e6a31b" providerId="ADAL" clId="{FA4F5DDC-8183-425C-8A50-95C69EADEC2D}" dt="2024-10-23T11:03:42.298" v="636" actId="2696"/>
        <pc:sldMkLst>
          <pc:docMk/>
          <pc:sldMk cId="2854962900" sldId="506"/>
        </pc:sldMkLst>
      </pc:sldChg>
      <pc:sldChg chg="del">
        <pc:chgData name="Valeria Panina" userId="505accc5-838e-4638-bb31-cd58a6e6a31b" providerId="ADAL" clId="{FA4F5DDC-8183-425C-8A50-95C69EADEC2D}" dt="2024-10-23T11:03:15.449" v="632" actId="2696"/>
        <pc:sldMkLst>
          <pc:docMk/>
          <pc:sldMk cId="23023993" sldId="507"/>
        </pc:sldMkLst>
      </pc:sldChg>
      <pc:sldChg chg="modSp add mod">
        <pc:chgData name="Valeria Panina" userId="505accc5-838e-4638-bb31-cd58a6e6a31b" providerId="ADAL" clId="{FA4F5DDC-8183-425C-8A50-95C69EADEC2D}" dt="2024-10-23T11:14:05.102" v="798" actId="20577"/>
        <pc:sldMkLst>
          <pc:docMk/>
          <pc:sldMk cId="813778173" sldId="507"/>
        </pc:sldMkLst>
        <pc:spChg chg="mod">
          <ac:chgData name="Valeria Panina" userId="505accc5-838e-4638-bb31-cd58a6e6a31b" providerId="ADAL" clId="{FA4F5DDC-8183-425C-8A50-95C69EADEC2D}" dt="2024-10-23T11:13:55.252" v="778" actId="20577"/>
          <ac:spMkLst>
            <pc:docMk/>
            <pc:sldMk cId="813778173" sldId="507"/>
            <ac:spMk id="2" creationId="{E8490C96-6402-C110-1606-9869D6364089}"/>
          </ac:spMkLst>
        </pc:spChg>
        <pc:spChg chg="mod">
          <ac:chgData name="Valeria Panina" userId="505accc5-838e-4638-bb31-cd58a6e6a31b" providerId="ADAL" clId="{FA4F5DDC-8183-425C-8A50-95C69EADEC2D}" dt="2024-10-23T11:14:05.102" v="798" actId="20577"/>
          <ac:spMkLst>
            <pc:docMk/>
            <pc:sldMk cId="813778173" sldId="507"/>
            <ac:spMk id="3" creationId="{D7EB2369-3748-1BE3-56A5-332686B22882}"/>
          </ac:spMkLst>
        </pc:spChg>
      </pc:sldChg>
      <pc:sldChg chg="modSp add mod">
        <pc:chgData name="Valeria Panina" userId="505accc5-838e-4638-bb31-cd58a6e6a31b" providerId="ADAL" clId="{FA4F5DDC-8183-425C-8A50-95C69EADEC2D}" dt="2024-10-23T11:14:33.208" v="849" actId="20577"/>
        <pc:sldMkLst>
          <pc:docMk/>
          <pc:sldMk cId="421869919" sldId="508"/>
        </pc:sldMkLst>
        <pc:spChg chg="mod">
          <ac:chgData name="Valeria Panina" userId="505accc5-838e-4638-bb31-cd58a6e6a31b" providerId="ADAL" clId="{FA4F5DDC-8183-425C-8A50-95C69EADEC2D}" dt="2024-10-23T11:14:33.208" v="849" actId="20577"/>
          <ac:spMkLst>
            <pc:docMk/>
            <pc:sldMk cId="421869919" sldId="508"/>
            <ac:spMk id="3" creationId="{D7EB2369-3748-1BE3-56A5-332686B22882}"/>
          </ac:spMkLst>
        </pc:spChg>
      </pc:sldChg>
      <pc:sldChg chg="del">
        <pc:chgData name="Valeria Panina" userId="505accc5-838e-4638-bb31-cd58a6e6a31b" providerId="ADAL" clId="{FA4F5DDC-8183-425C-8A50-95C69EADEC2D}" dt="2024-10-23T11:03:18.860" v="633" actId="2696"/>
        <pc:sldMkLst>
          <pc:docMk/>
          <pc:sldMk cId="3883748804" sldId="508"/>
        </pc:sldMkLst>
      </pc:sldChg>
      <pc:sldChg chg="delSp modSp add mod">
        <pc:chgData name="Valeria Panina" userId="505accc5-838e-4638-bb31-cd58a6e6a31b" providerId="ADAL" clId="{FA4F5DDC-8183-425C-8A50-95C69EADEC2D}" dt="2024-10-23T13:41:27.379" v="1109" actId="14100"/>
        <pc:sldMkLst>
          <pc:docMk/>
          <pc:sldMk cId="4277634700" sldId="509"/>
        </pc:sldMkLst>
        <pc:graphicFrameChg chg="mod modGraphic">
          <ac:chgData name="Valeria Panina" userId="505accc5-838e-4638-bb31-cd58a6e6a31b" providerId="ADAL" clId="{FA4F5DDC-8183-425C-8A50-95C69EADEC2D}" dt="2024-10-23T13:41:19.132" v="1108" actId="403"/>
          <ac:graphicFrameMkLst>
            <pc:docMk/>
            <pc:sldMk cId="4277634700" sldId="509"/>
            <ac:graphicFrameMk id="10" creationId="{AB0AEB61-7AEF-F8A8-7969-7DC991C208BB}"/>
          </ac:graphicFrameMkLst>
        </pc:graphicFrameChg>
        <pc:picChg chg="mod">
          <ac:chgData name="Valeria Panina" userId="505accc5-838e-4638-bb31-cd58a6e6a31b" providerId="ADAL" clId="{FA4F5DDC-8183-425C-8A50-95C69EADEC2D}" dt="2024-10-23T13:41:27.379" v="1109" actId="14100"/>
          <ac:picMkLst>
            <pc:docMk/>
            <pc:sldMk cId="4277634700" sldId="509"/>
            <ac:picMk id="7" creationId="{B8115039-90A2-7E22-E39B-4BEBABB43662}"/>
          </ac:picMkLst>
        </pc:picChg>
        <pc:picChg chg="del">
          <ac:chgData name="Valeria Panina" userId="505accc5-838e-4638-bb31-cd58a6e6a31b" providerId="ADAL" clId="{FA4F5DDC-8183-425C-8A50-95C69EADEC2D}" dt="2024-10-23T13:09:10.303" v="965" actId="478"/>
          <ac:picMkLst>
            <pc:docMk/>
            <pc:sldMk cId="4277634700" sldId="509"/>
            <ac:picMk id="9" creationId="{AF02F904-EABC-C1DD-E914-399D5807149A}"/>
          </ac:picMkLst>
        </pc:picChg>
      </pc:sldChg>
    </pc:docChg>
  </pc:docChgLst>
  <pc:docChgLst>
    <pc:chgData name="Valeria Panina" userId="505accc5-838e-4638-bb31-cd58a6e6a31b" providerId="ADAL" clId="{7BC73CFD-51E8-4DF8-B31D-5380C8C2971B}"/>
    <pc:docChg chg="modSld">
      <pc:chgData name="Valeria Panina" userId="505accc5-838e-4638-bb31-cd58a6e6a31b" providerId="ADAL" clId="{7BC73CFD-51E8-4DF8-B31D-5380C8C2971B}" dt="2024-10-21T14:07:35.086" v="0" actId="1076"/>
      <pc:docMkLst>
        <pc:docMk/>
      </pc:docMkLst>
      <pc:sldChg chg="modSp mod">
        <pc:chgData name="Valeria Panina" userId="505accc5-838e-4638-bb31-cd58a6e6a31b" providerId="ADAL" clId="{7BC73CFD-51E8-4DF8-B31D-5380C8C2971B}" dt="2024-10-21T14:07:35.086" v="0" actId="1076"/>
        <pc:sldMkLst>
          <pc:docMk/>
          <pc:sldMk cId="23023993" sldId="507"/>
        </pc:sldMkLst>
        <pc:picChg chg="mod">
          <ac:chgData name="Valeria Panina" userId="505accc5-838e-4638-bb31-cd58a6e6a31b" providerId="ADAL" clId="{7BC73CFD-51E8-4DF8-B31D-5380C8C2971B}" dt="2024-10-21T14:07:35.086" v="0" actId="1076"/>
          <ac:picMkLst>
            <pc:docMk/>
            <pc:sldMk cId="23023993" sldId="507"/>
            <ac:picMk id="6" creationId="{48CA5E9E-9DAD-867D-55B3-B83F6D64B444}"/>
          </ac:picMkLst>
        </pc:picChg>
      </pc:sldChg>
    </pc:docChg>
  </pc:docChgLst>
  <pc:docChgLst>
    <pc:chgData name="Maksym Davidich" userId="d255d5a0-9a0e-4ebb-b7a4-cb1173c513ca" providerId="ADAL" clId="{9E4A6927-77E9-4F4F-B7B0-B576EFF6EE5E}"/>
    <pc:docChg chg="custSel modSld">
      <pc:chgData name="Maksym Davidich" userId="d255d5a0-9a0e-4ebb-b7a4-cb1173c513ca" providerId="ADAL" clId="{9E4A6927-77E9-4F4F-B7B0-B576EFF6EE5E}" dt="2024-09-26T07:25:48.327" v="68" actId="20577"/>
      <pc:docMkLst>
        <pc:docMk/>
      </pc:docMkLst>
      <pc:sldChg chg="modSp mod">
        <pc:chgData name="Maksym Davidich" userId="d255d5a0-9a0e-4ebb-b7a4-cb1173c513ca" providerId="ADAL" clId="{9E4A6927-77E9-4F4F-B7B0-B576EFF6EE5E}" dt="2024-09-26T07:24:36.075" v="19" actId="20577"/>
        <pc:sldMkLst>
          <pc:docMk/>
          <pc:sldMk cId="3148835807" sldId="503"/>
        </pc:sldMkLst>
        <pc:spChg chg="mod">
          <ac:chgData name="Maksym Davidich" userId="d255d5a0-9a0e-4ebb-b7a4-cb1173c513ca" providerId="ADAL" clId="{9E4A6927-77E9-4F4F-B7B0-B576EFF6EE5E}" dt="2024-09-26T07:24:36.075" v="19" actId="20577"/>
          <ac:spMkLst>
            <pc:docMk/>
            <pc:sldMk cId="3148835807" sldId="503"/>
            <ac:spMk id="2" creationId="{D79D548C-F9F3-6F47-05D5-44C1391E590C}"/>
          </ac:spMkLst>
        </pc:spChg>
      </pc:sldChg>
      <pc:sldChg chg="modSp mod">
        <pc:chgData name="Maksym Davidich" userId="d255d5a0-9a0e-4ebb-b7a4-cb1173c513ca" providerId="ADAL" clId="{9E4A6927-77E9-4F4F-B7B0-B576EFF6EE5E}" dt="2024-09-26T07:25:48.327" v="68" actId="20577"/>
        <pc:sldMkLst>
          <pc:docMk/>
          <pc:sldMk cId="2854962900" sldId="506"/>
        </pc:sldMkLst>
        <pc:spChg chg="mod">
          <ac:chgData name="Maksym Davidich" userId="d255d5a0-9a0e-4ebb-b7a4-cb1173c513ca" providerId="ADAL" clId="{9E4A6927-77E9-4F4F-B7B0-B576EFF6EE5E}" dt="2024-09-26T07:25:48.327" v="68" actId="20577"/>
          <ac:spMkLst>
            <pc:docMk/>
            <pc:sldMk cId="2854962900" sldId="506"/>
            <ac:spMk id="3" creationId="{EA7D1520-B7F6-A724-782B-EB77C916B248}"/>
          </ac:spMkLst>
        </pc:spChg>
      </pc:sldChg>
    </pc:docChg>
  </pc:docChgLst>
  <pc:docChgLst>
    <pc:chgData name="Oleksandr Kalinchuk" userId="309fbead-dac9-45e0-a2a9-74753b286aec" providerId="ADAL" clId="{107EA35B-F30D-482D-9082-DB04C3ACF7CD}"/>
    <pc:docChg chg="undo redo custSel addSld delSld modSld sldOrd">
      <pc:chgData name="Oleksandr Kalinchuk" userId="309fbead-dac9-45e0-a2a9-74753b286aec" providerId="ADAL" clId="{107EA35B-F30D-482D-9082-DB04C3ACF7CD}" dt="2024-09-23T14:53:36.198" v="677" actId="1036"/>
      <pc:docMkLst>
        <pc:docMk/>
      </pc:docMkLst>
      <pc:sldChg chg="addSp delSp modSp mod">
        <pc:chgData name="Oleksandr Kalinchuk" userId="309fbead-dac9-45e0-a2a9-74753b286aec" providerId="ADAL" clId="{107EA35B-F30D-482D-9082-DB04C3ACF7CD}" dt="2024-09-23T14:49:00.116" v="641" actId="732"/>
        <pc:sldMkLst>
          <pc:docMk/>
          <pc:sldMk cId="196588846" sldId="493"/>
        </pc:sldMkLst>
        <pc:spChg chg="mod">
          <ac:chgData name="Oleksandr Kalinchuk" userId="309fbead-dac9-45e0-a2a9-74753b286aec" providerId="ADAL" clId="{107EA35B-F30D-482D-9082-DB04C3ACF7CD}" dt="2024-09-23T14:47:45.946" v="621" actId="1076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Oleksandr Kalinchuk" userId="309fbead-dac9-45e0-a2a9-74753b286aec" providerId="ADAL" clId="{107EA35B-F30D-482D-9082-DB04C3ACF7CD}" dt="2024-09-23T14:48:34.959" v="637" actId="122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Oleksandr Kalinchuk" userId="309fbead-dac9-45e0-a2a9-74753b286aec" providerId="ADAL" clId="{107EA35B-F30D-482D-9082-DB04C3ACF7CD}" dt="2024-09-23T14:31:17.708" v="614" actId="478"/>
          <ac:picMkLst>
            <pc:docMk/>
            <pc:sldMk cId="196588846" sldId="493"/>
            <ac:picMk id="4" creationId="{D07F0BBD-C1DB-D89E-6442-D30EB623D701}"/>
          </ac:picMkLst>
        </pc:picChg>
        <pc:picChg chg="add mod modCrop">
          <ac:chgData name="Oleksandr Kalinchuk" userId="309fbead-dac9-45e0-a2a9-74753b286aec" providerId="ADAL" clId="{107EA35B-F30D-482D-9082-DB04C3ACF7CD}" dt="2024-09-23T14:49:00.116" v="641" actId="732"/>
          <ac:picMkLst>
            <pc:docMk/>
            <pc:sldMk cId="196588846" sldId="493"/>
            <ac:picMk id="6" creationId="{CB717D15-3DF8-2886-EF70-36D8697CFAD1}"/>
          </ac:picMkLst>
        </pc:picChg>
        <pc:picChg chg="del">
          <ac:chgData name="Oleksandr Kalinchuk" userId="309fbead-dac9-45e0-a2a9-74753b286aec" providerId="ADAL" clId="{107EA35B-F30D-482D-9082-DB04C3ACF7CD}" dt="2024-09-23T14:47:03.212" v="615" actId="478"/>
          <ac:picMkLst>
            <pc:docMk/>
            <pc:sldMk cId="196588846" sldId="493"/>
            <ac:picMk id="7" creationId="{D1A53AB0-DCD1-1199-B84A-C6ACDBB0D121}"/>
          </ac:picMkLst>
        </pc:picChg>
      </pc:sldChg>
      <pc:sldChg chg="del">
        <pc:chgData name="Oleksandr Kalinchuk" userId="309fbead-dac9-45e0-a2a9-74753b286aec" providerId="ADAL" clId="{107EA35B-F30D-482D-9082-DB04C3ACF7CD}" dt="2024-09-23T12:43:19.736" v="212" actId="2696"/>
        <pc:sldMkLst>
          <pc:docMk/>
          <pc:sldMk cId="920165092" sldId="500"/>
        </pc:sldMkLst>
      </pc:sldChg>
      <pc:sldChg chg="addSp delSp modSp mod">
        <pc:chgData name="Oleksandr Kalinchuk" userId="309fbead-dac9-45e0-a2a9-74753b286aec" providerId="ADAL" clId="{107EA35B-F30D-482D-9082-DB04C3ACF7CD}" dt="2024-09-23T14:50:14.866" v="645" actId="20577"/>
        <pc:sldMkLst>
          <pc:docMk/>
          <pc:sldMk cId="2777699732" sldId="502"/>
        </pc:sldMkLst>
        <pc:spChg chg="mod">
          <ac:chgData name="Oleksandr Kalinchuk" userId="309fbead-dac9-45e0-a2a9-74753b286aec" providerId="ADAL" clId="{107EA35B-F30D-482D-9082-DB04C3ACF7CD}" dt="2024-09-23T12:36:32.591" v="162" actId="123"/>
          <ac:spMkLst>
            <pc:docMk/>
            <pc:sldMk cId="2777699732" sldId="502"/>
            <ac:spMk id="3" creationId="{2429CEAA-A0D1-C9AD-DF01-94BEA6415D0D}"/>
          </ac:spMkLst>
        </pc:spChg>
        <pc:spChg chg="del">
          <ac:chgData name="Oleksandr Kalinchuk" userId="309fbead-dac9-45e0-a2a9-74753b286aec" providerId="ADAL" clId="{107EA35B-F30D-482D-9082-DB04C3ACF7CD}" dt="2024-09-23T12:34:39.837" v="141" actId="478"/>
          <ac:spMkLst>
            <pc:docMk/>
            <pc:sldMk cId="2777699732" sldId="502"/>
            <ac:spMk id="4" creationId="{6E2A84E0-8901-7137-5062-21BDC3795CC2}"/>
          </ac:spMkLst>
        </pc:spChg>
        <pc:spChg chg="add del mod">
          <ac:chgData name="Oleksandr Kalinchuk" userId="309fbead-dac9-45e0-a2a9-74753b286aec" providerId="ADAL" clId="{107EA35B-F30D-482D-9082-DB04C3ACF7CD}" dt="2024-09-23T12:34:42.556" v="142" actId="478"/>
          <ac:spMkLst>
            <pc:docMk/>
            <pc:sldMk cId="2777699732" sldId="502"/>
            <ac:spMk id="5" creationId="{9EF89C57-9F3B-5476-0669-062929B87078}"/>
          </ac:spMkLst>
        </pc:spChg>
        <pc:spChg chg="add mod">
          <ac:chgData name="Oleksandr Kalinchuk" userId="309fbead-dac9-45e0-a2a9-74753b286aec" providerId="ADAL" clId="{107EA35B-F30D-482D-9082-DB04C3ACF7CD}" dt="2024-09-23T14:50:14.866" v="645" actId="20577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Oleksandr Kalinchuk" userId="309fbead-dac9-45e0-a2a9-74753b286aec" providerId="ADAL" clId="{107EA35B-F30D-482D-9082-DB04C3ACF7CD}" dt="2024-09-23T14:18:57.983" v="393" actId="47"/>
        <pc:sldMkLst>
          <pc:docMk/>
          <pc:sldMk cId="3824988025" sldId="503"/>
        </pc:sldMkLst>
      </pc:sldChg>
      <pc:sldChg chg="del">
        <pc:chgData name="Oleksandr Kalinchuk" userId="309fbead-dac9-45e0-a2a9-74753b286aec" providerId="ADAL" clId="{107EA35B-F30D-482D-9082-DB04C3ACF7CD}" dt="2024-09-23T14:18:59.822" v="394" actId="47"/>
        <pc:sldMkLst>
          <pc:docMk/>
          <pc:sldMk cId="2949671792" sldId="504"/>
        </pc:sldMkLst>
      </pc:sldChg>
      <pc:sldChg chg="del">
        <pc:chgData name="Oleksandr Kalinchuk" userId="309fbead-dac9-45e0-a2a9-74753b286aec" providerId="ADAL" clId="{107EA35B-F30D-482D-9082-DB04C3ACF7CD}" dt="2024-09-23T14:18:04.955" v="390" actId="47"/>
        <pc:sldMkLst>
          <pc:docMk/>
          <pc:sldMk cId="2896337461" sldId="505"/>
        </pc:sldMkLst>
      </pc:sldChg>
      <pc:sldChg chg="del">
        <pc:chgData name="Oleksandr Kalinchuk" userId="309fbead-dac9-45e0-a2a9-74753b286aec" providerId="ADAL" clId="{107EA35B-F30D-482D-9082-DB04C3ACF7CD}" dt="2024-09-23T12:43:14.996" v="211" actId="2696"/>
        <pc:sldMkLst>
          <pc:docMk/>
          <pc:sldMk cId="272220458" sldId="510"/>
        </pc:sldMkLst>
      </pc:sldChg>
      <pc:sldChg chg="del">
        <pc:chgData name="Oleksandr Kalinchuk" userId="309fbead-dac9-45e0-a2a9-74753b286aec" providerId="ADAL" clId="{107EA35B-F30D-482D-9082-DB04C3ACF7CD}" dt="2024-09-23T12:43:14.996" v="211" actId="2696"/>
        <pc:sldMkLst>
          <pc:docMk/>
          <pc:sldMk cId="431016691" sldId="511"/>
        </pc:sldMkLst>
      </pc:sldChg>
      <pc:sldChg chg="del">
        <pc:chgData name="Oleksandr Kalinchuk" userId="309fbead-dac9-45e0-a2a9-74753b286aec" providerId="ADAL" clId="{107EA35B-F30D-482D-9082-DB04C3ACF7CD}" dt="2024-09-23T14:18:11.296" v="391" actId="47"/>
        <pc:sldMkLst>
          <pc:docMk/>
          <pc:sldMk cId="1414245953" sldId="512"/>
        </pc:sldMkLst>
      </pc:sldChg>
      <pc:sldChg chg="del">
        <pc:chgData name="Oleksandr Kalinchuk" userId="309fbead-dac9-45e0-a2a9-74753b286aec" providerId="ADAL" clId="{107EA35B-F30D-482D-9082-DB04C3ACF7CD}" dt="2024-09-23T14:18:13.014" v="392" actId="47"/>
        <pc:sldMkLst>
          <pc:docMk/>
          <pc:sldMk cId="1114581241" sldId="513"/>
        </pc:sldMkLst>
      </pc:sldChg>
      <pc:sldChg chg="addSp delSp modSp add mod modClrScheme chgLayout">
        <pc:chgData name="Oleksandr Kalinchuk" userId="309fbead-dac9-45e0-a2a9-74753b286aec" providerId="ADAL" clId="{107EA35B-F30D-482D-9082-DB04C3ACF7CD}" dt="2024-09-23T14:15:56.511" v="386" actId="20577"/>
        <pc:sldMkLst>
          <pc:docMk/>
          <pc:sldMk cId="2031992708" sldId="514"/>
        </pc:sldMkLst>
        <pc:spChg chg="del">
          <ac:chgData name="Oleksandr Kalinchuk" userId="309fbead-dac9-45e0-a2a9-74753b286aec" providerId="ADAL" clId="{107EA35B-F30D-482D-9082-DB04C3ACF7CD}" dt="2024-09-23T14:08:18.769" v="214" actId="478"/>
          <ac:spMkLst>
            <pc:docMk/>
            <pc:sldMk cId="2031992708" sldId="514"/>
            <ac:spMk id="2" creationId="{5D2D7BD2-8124-DAEA-7D7F-F7EB9653EBB4}"/>
          </ac:spMkLst>
        </pc:spChg>
        <pc:spChg chg="del">
          <ac:chgData name="Oleksandr Kalinchuk" userId="309fbead-dac9-45e0-a2a9-74753b286aec" providerId="ADAL" clId="{107EA35B-F30D-482D-9082-DB04C3ACF7CD}" dt="2024-09-23T14:08:24.190" v="216" actId="478"/>
          <ac:spMkLst>
            <pc:docMk/>
            <pc:sldMk cId="2031992708" sldId="514"/>
            <ac:spMk id="3" creationId="{2429CEAA-A0D1-C9AD-DF01-94BEA6415D0D}"/>
          </ac:spMkLst>
        </pc:spChg>
        <pc:spChg chg="add del mod">
          <ac:chgData name="Oleksandr Kalinchuk" userId="309fbead-dac9-45e0-a2a9-74753b286aec" providerId="ADAL" clId="{107EA35B-F30D-482D-9082-DB04C3ACF7CD}" dt="2024-09-23T14:08:21.905" v="215" actId="478"/>
          <ac:spMkLst>
            <pc:docMk/>
            <pc:sldMk cId="2031992708" sldId="514"/>
            <ac:spMk id="4" creationId="{272E7374-0E6C-FB6E-6B07-1D9FCD83C03F}"/>
          </ac:spMkLst>
        </pc:spChg>
        <pc:spChg chg="add del mod">
          <ac:chgData name="Oleksandr Kalinchuk" userId="309fbead-dac9-45e0-a2a9-74753b286aec" providerId="ADAL" clId="{107EA35B-F30D-482D-9082-DB04C3ACF7CD}" dt="2024-09-23T14:08:26.451" v="217" actId="478"/>
          <ac:spMkLst>
            <pc:docMk/>
            <pc:sldMk cId="2031992708" sldId="514"/>
            <ac:spMk id="5" creationId="{7C1FB58C-2703-B8BD-DEEC-8908B9FE5637}"/>
          </ac:spMkLst>
        </pc:spChg>
        <pc:spChg chg="del">
          <ac:chgData name="Oleksandr Kalinchuk" userId="309fbead-dac9-45e0-a2a9-74753b286aec" providerId="ADAL" clId="{107EA35B-F30D-482D-9082-DB04C3ACF7CD}" dt="2024-09-23T14:08:29.077" v="218" actId="478"/>
          <ac:spMkLst>
            <pc:docMk/>
            <pc:sldMk cId="2031992708" sldId="514"/>
            <ac:spMk id="6" creationId="{6B922DD6-3EB5-650A-7DE0-467F930E4CB6}"/>
          </ac:spMkLst>
        </pc:spChg>
        <pc:spChg chg="add mod">
          <ac:chgData name="Oleksandr Kalinchuk" userId="309fbead-dac9-45e0-a2a9-74753b286aec" providerId="ADAL" clId="{107EA35B-F30D-482D-9082-DB04C3ACF7CD}" dt="2024-09-23T14:15:56.511" v="386" actId="20577"/>
          <ac:spMkLst>
            <pc:docMk/>
            <pc:sldMk cId="2031992708" sldId="514"/>
            <ac:spMk id="9" creationId="{56B33DB4-25DA-4572-B1D7-71D06726D87F}"/>
          </ac:spMkLst>
        </pc:spChg>
        <pc:spChg chg="add del mod">
          <ac:chgData name="Oleksandr Kalinchuk" userId="309fbead-dac9-45e0-a2a9-74753b286aec" providerId="ADAL" clId="{107EA35B-F30D-482D-9082-DB04C3ACF7CD}" dt="2024-09-23T14:08:42.741" v="223" actId="26606"/>
          <ac:spMkLst>
            <pc:docMk/>
            <pc:sldMk cId="2031992708" sldId="514"/>
            <ac:spMk id="13" creationId="{7A94A8C4-FBAB-E221-1A64-B94590E19152}"/>
          </ac:spMkLst>
        </pc:spChg>
        <pc:picChg chg="add mod">
          <ac:chgData name="Oleksandr Kalinchuk" userId="309fbead-dac9-45e0-a2a9-74753b286aec" providerId="ADAL" clId="{107EA35B-F30D-482D-9082-DB04C3ACF7CD}" dt="2024-09-23T14:09:01.577" v="255" actId="1036"/>
          <ac:picMkLst>
            <pc:docMk/>
            <pc:sldMk cId="2031992708" sldId="514"/>
            <ac:picMk id="8" creationId="{4019824E-1E01-7435-8575-079A44FA4DE6}"/>
          </ac:picMkLst>
        </pc:picChg>
      </pc:sldChg>
      <pc:sldChg chg="addSp delSp modSp add mod">
        <pc:chgData name="Oleksandr Kalinchuk" userId="309fbead-dac9-45e0-a2a9-74753b286aec" providerId="ADAL" clId="{107EA35B-F30D-482D-9082-DB04C3ACF7CD}" dt="2024-09-23T14:24:35.136" v="487" actId="1036"/>
        <pc:sldMkLst>
          <pc:docMk/>
          <pc:sldMk cId="3123547566" sldId="515"/>
        </pc:sldMkLst>
        <pc:spChg chg="add mod">
          <ac:chgData name="Oleksandr Kalinchuk" userId="309fbead-dac9-45e0-a2a9-74753b286aec" providerId="ADAL" clId="{107EA35B-F30D-482D-9082-DB04C3ACF7CD}" dt="2024-09-23T14:16:03.683" v="389" actId="20577"/>
          <ac:spMkLst>
            <pc:docMk/>
            <pc:sldMk cId="3123547566" sldId="515"/>
            <ac:spMk id="4" creationId="{039A2EC6-806F-E7BC-6329-6AAFF4310DA9}"/>
          </ac:spMkLst>
        </pc:spChg>
        <pc:spChg chg="del">
          <ac:chgData name="Oleksandr Kalinchuk" userId="309fbead-dac9-45e0-a2a9-74753b286aec" providerId="ADAL" clId="{107EA35B-F30D-482D-9082-DB04C3ACF7CD}" dt="2024-09-23T14:15:14.466" v="362" actId="478"/>
          <ac:spMkLst>
            <pc:docMk/>
            <pc:sldMk cId="3123547566" sldId="515"/>
            <ac:spMk id="9" creationId="{56B33DB4-25DA-4572-B1D7-71D06726D87F}"/>
          </ac:spMkLst>
        </pc:spChg>
        <pc:picChg chg="add mod">
          <ac:chgData name="Oleksandr Kalinchuk" userId="309fbead-dac9-45e0-a2a9-74753b286aec" providerId="ADAL" clId="{107EA35B-F30D-482D-9082-DB04C3ACF7CD}" dt="2024-09-23T14:24:35.136" v="487" actId="1036"/>
          <ac:picMkLst>
            <pc:docMk/>
            <pc:sldMk cId="3123547566" sldId="515"/>
            <ac:picMk id="3" creationId="{B7C12128-3F26-2DFE-A34D-1250D87A5D95}"/>
          </ac:picMkLst>
        </pc:picChg>
        <pc:picChg chg="del">
          <ac:chgData name="Oleksandr Kalinchuk" userId="309fbead-dac9-45e0-a2a9-74753b286aec" providerId="ADAL" clId="{107EA35B-F30D-482D-9082-DB04C3ACF7CD}" dt="2024-09-23T14:12:38.300" v="280" actId="478"/>
          <ac:picMkLst>
            <pc:docMk/>
            <pc:sldMk cId="3123547566" sldId="515"/>
            <ac:picMk id="8" creationId="{4019824E-1E01-7435-8575-079A44FA4DE6}"/>
          </ac:picMkLst>
        </pc:picChg>
      </pc:sldChg>
      <pc:sldChg chg="addSp delSp modSp add mod">
        <pc:chgData name="Oleksandr Kalinchuk" userId="309fbead-dac9-45e0-a2a9-74753b286aec" providerId="ADAL" clId="{107EA35B-F30D-482D-9082-DB04C3ACF7CD}" dt="2024-09-23T14:25:04.788" v="503" actId="1036"/>
        <pc:sldMkLst>
          <pc:docMk/>
          <pc:sldMk cId="3232798681" sldId="516"/>
        </pc:sldMkLst>
        <pc:spChg chg="mod">
          <ac:chgData name="Oleksandr Kalinchuk" userId="309fbead-dac9-45e0-a2a9-74753b286aec" providerId="ADAL" clId="{107EA35B-F30D-482D-9082-DB04C3ACF7CD}" dt="2024-09-23T14:19:38.536" v="407" actId="1076"/>
          <ac:spMkLst>
            <pc:docMk/>
            <pc:sldMk cId="3232798681" sldId="516"/>
            <ac:spMk id="4" creationId="{039A2EC6-806F-E7BC-6329-6AAFF4310DA9}"/>
          </ac:spMkLst>
        </pc:spChg>
        <pc:picChg chg="del">
          <ac:chgData name="Oleksandr Kalinchuk" userId="309fbead-dac9-45e0-a2a9-74753b286aec" providerId="ADAL" clId="{107EA35B-F30D-482D-9082-DB04C3ACF7CD}" dt="2024-09-23T14:19:44.881" v="408" actId="478"/>
          <ac:picMkLst>
            <pc:docMk/>
            <pc:sldMk cId="3232798681" sldId="516"/>
            <ac:picMk id="3" creationId="{B7C12128-3F26-2DFE-A34D-1250D87A5D95}"/>
          </ac:picMkLst>
        </pc:picChg>
        <pc:picChg chg="add del mod">
          <ac:chgData name="Oleksandr Kalinchuk" userId="309fbead-dac9-45e0-a2a9-74753b286aec" providerId="ADAL" clId="{107EA35B-F30D-482D-9082-DB04C3ACF7CD}" dt="2024-09-23T14:23:28.527" v="441" actId="478"/>
          <ac:picMkLst>
            <pc:docMk/>
            <pc:sldMk cId="3232798681" sldId="516"/>
            <ac:picMk id="5" creationId="{406019F6-25DD-9E58-2BA9-FC84CC4D2499}"/>
          </ac:picMkLst>
        </pc:picChg>
        <pc:picChg chg="add mod">
          <ac:chgData name="Oleksandr Kalinchuk" userId="309fbead-dac9-45e0-a2a9-74753b286aec" providerId="ADAL" clId="{107EA35B-F30D-482D-9082-DB04C3ACF7CD}" dt="2024-09-23T14:25:04.788" v="503" actId="1036"/>
          <ac:picMkLst>
            <pc:docMk/>
            <pc:sldMk cId="3232798681" sldId="516"/>
            <ac:picMk id="7" creationId="{728B7D60-9DCB-C5FC-F50C-C49F61423D74}"/>
          </ac:picMkLst>
        </pc:picChg>
      </pc:sldChg>
      <pc:sldChg chg="modSp add mod ord">
        <pc:chgData name="Oleksandr Kalinchuk" userId="309fbead-dac9-45e0-a2a9-74753b286aec" providerId="ADAL" clId="{107EA35B-F30D-482D-9082-DB04C3ACF7CD}" dt="2024-09-23T14:24:52.951" v="496" actId="1036"/>
        <pc:sldMkLst>
          <pc:docMk/>
          <pc:sldMk cId="4177532498" sldId="517"/>
        </pc:sldMkLst>
        <pc:spChg chg="mod">
          <ac:chgData name="Oleksandr Kalinchuk" userId="309fbead-dac9-45e0-a2a9-74753b286aec" providerId="ADAL" clId="{107EA35B-F30D-482D-9082-DB04C3ACF7CD}" dt="2024-09-23T14:23:10.637" v="438" actId="6549"/>
          <ac:spMkLst>
            <pc:docMk/>
            <pc:sldMk cId="4177532498" sldId="517"/>
            <ac:spMk id="4" creationId="{039A2EC6-806F-E7BC-6329-6AAFF4310DA9}"/>
          </ac:spMkLst>
        </pc:spChg>
        <pc:picChg chg="mod">
          <ac:chgData name="Oleksandr Kalinchuk" userId="309fbead-dac9-45e0-a2a9-74753b286aec" providerId="ADAL" clId="{107EA35B-F30D-482D-9082-DB04C3ACF7CD}" dt="2024-09-23T14:24:52.951" v="496" actId="1036"/>
          <ac:picMkLst>
            <pc:docMk/>
            <pc:sldMk cId="4177532498" sldId="517"/>
            <ac:picMk id="5" creationId="{406019F6-25DD-9E58-2BA9-FC84CC4D2499}"/>
          </ac:picMkLst>
        </pc:picChg>
      </pc:sldChg>
      <pc:sldChg chg="addSp delSp modSp add mod ord">
        <pc:chgData name="Oleksandr Kalinchuk" userId="309fbead-dac9-45e0-a2a9-74753b286aec" providerId="ADAL" clId="{107EA35B-F30D-482D-9082-DB04C3ACF7CD}" dt="2024-09-23T14:53:36.198" v="677" actId="1036"/>
        <pc:sldMkLst>
          <pc:docMk/>
          <pc:sldMk cId="3650676506" sldId="518"/>
        </pc:sldMkLst>
        <pc:spChg chg="mod">
          <ac:chgData name="Oleksandr Kalinchuk" userId="309fbead-dac9-45e0-a2a9-74753b286aec" providerId="ADAL" clId="{107EA35B-F30D-482D-9082-DB04C3ACF7CD}" dt="2024-09-23T14:29:38.295" v="553" actId="20577"/>
          <ac:spMkLst>
            <pc:docMk/>
            <pc:sldMk cId="3650676506" sldId="518"/>
            <ac:spMk id="4" creationId="{039A2EC6-806F-E7BC-6329-6AAFF4310DA9}"/>
          </ac:spMkLst>
        </pc:spChg>
        <pc:picChg chg="add mod">
          <ac:chgData name="Oleksandr Kalinchuk" userId="309fbead-dac9-45e0-a2a9-74753b286aec" providerId="ADAL" clId="{107EA35B-F30D-482D-9082-DB04C3ACF7CD}" dt="2024-09-23T14:53:36.198" v="677" actId="1036"/>
          <ac:picMkLst>
            <pc:docMk/>
            <pc:sldMk cId="3650676506" sldId="518"/>
            <ac:picMk id="3" creationId="{E32F5B03-8C48-1A2D-1A1E-74D0762F8032}"/>
          </ac:picMkLst>
        </pc:picChg>
        <pc:picChg chg="del">
          <ac:chgData name="Oleksandr Kalinchuk" userId="309fbead-dac9-45e0-a2a9-74753b286aec" providerId="ADAL" clId="{107EA35B-F30D-482D-9082-DB04C3ACF7CD}" dt="2024-09-23T14:28:00.651" v="507" actId="478"/>
          <ac:picMkLst>
            <pc:docMk/>
            <pc:sldMk cId="3650676506" sldId="518"/>
            <ac:picMk id="5" creationId="{406019F6-25DD-9E58-2BA9-FC84CC4D2499}"/>
          </ac:picMkLst>
        </pc:picChg>
      </pc:sldChg>
      <pc:sldChg chg="addSp delSp modSp add mod">
        <pc:chgData name="Oleksandr Kalinchuk" userId="309fbead-dac9-45e0-a2a9-74753b286aec" providerId="ADAL" clId="{107EA35B-F30D-482D-9082-DB04C3ACF7CD}" dt="2024-09-23T14:53:27.928" v="660" actId="1036"/>
        <pc:sldMkLst>
          <pc:docMk/>
          <pc:sldMk cId="3744542497" sldId="519"/>
        </pc:sldMkLst>
        <pc:spChg chg="mod">
          <ac:chgData name="Oleksandr Kalinchuk" userId="309fbead-dac9-45e0-a2a9-74753b286aec" providerId="ADAL" clId="{107EA35B-F30D-482D-9082-DB04C3ACF7CD}" dt="2024-09-23T14:30:00.077" v="564" actId="14100"/>
          <ac:spMkLst>
            <pc:docMk/>
            <pc:sldMk cId="3744542497" sldId="519"/>
            <ac:spMk id="4" creationId="{039A2EC6-806F-E7BC-6329-6AAFF4310DA9}"/>
          </ac:spMkLst>
        </pc:spChg>
        <pc:picChg chg="del">
          <ac:chgData name="Oleksandr Kalinchuk" userId="309fbead-dac9-45e0-a2a9-74753b286aec" providerId="ADAL" clId="{107EA35B-F30D-482D-9082-DB04C3ACF7CD}" dt="2024-09-23T14:30:03.806" v="565" actId="478"/>
          <ac:picMkLst>
            <pc:docMk/>
            <pc:sldMk cId="3744542497" sldId="519"/>
            <ac:picMk id="3" creationId="{E32F5B03-8C48-1A2D-1A1E-74D0762F8032}"/>
          </ac:picMkLst>
        </pc:picChg>
        <pc:picChg chg="add mod">
          <ac:chgData name="Oleksandr Kalinchuk" userId="309fbead-dac9-45e0-a2a9-74753b286aec" providerId="ADAL" clId="{107EA35B-F30D-482D-9082-DB04C3ACF7CD}" dt="2024-09-23T14:53:27.928" v="660" actId="1036"/>
          <ac:picMkLst>
            <pc:docMk/>
            <pc:sldMk cId="3744542497" sldId="519"/>
            <ac:picMk id="5" creationId="{E60693BB-45A5-A21C-4E49-9ED1D6F389D8}"/>
          </ac:picMkLst>
        </pc:picChg>
      </pc:sldChg>
    </pc:docChg>
  </pc:docChgLst>
  <pc:docChgLst>
    <pc:chgData name="Oleksandr Kalinchuk" userId="S::kalincho@unhcr.org::309fbead-dac9-45e0-a2a9-74753b286aec" providerId="AD" clId="Web-{9A9D1469-1D0C-04E1-79B8-0AB5A67E0E40}"/>
    <pc:docChg chg="addSld delSld">
      <pc:chgData name="Oleksandr Kalinchuk" userId="S::kalincho@unhcr.org::309fbead-dac9-45e0-a2a9-74753b286aec" providerId="AD" clId="Web-{9A9D1469-1D0C-04E1-79B8-0AB5A67E0E40}" dt="2024-10-24T08:48:08.345" v="1"/>
      <pc:docMkLst>
        <pc:docMk/>
      </pc:docMkLst>
      <pc:sldChg chg="new del">
        <pc:chgData name="Oleksandr Kalinchuk" userId="S::kalincho@unhcr.org::309fbead-dac9-45e0-a2a9-74753b286aec" providerId="AD" clId="Web-{9A9D1469-1D0C-04E1-79B8-0AB5A67E0E40}" dt="2024-10-24T08:48:08.345" v="1"/>
        <pc:sldMkLst>
          <pc:docMk/>
          <pc:sldMk cId="3856043511" sldId="517"/>
        </pc:sldMkLst>
      </pc:sldChg>
    </pc:docChg>
  </pc:docChgLst>
  <pc:docChgLst>
    <pc:chgData name="Renee Wynveen" userId="aa63adf7-1bc0-42db-a45a-4059068a13f5" providerId="ADAL" clId="{9989C48A-0090-42E3-91FA-63DC23CB6C9B}"/>
    <pc:docChg chg="custSel addSld delSld modSld sldOrd">
      <pc:chgData name="Renee Wynveen" userId="aa63adf7-1bc0-42db-a45a-4059068a13f5" providerId="ADAL" clId="{9989C48A-0090-42E3-91FA-63DC23CB6C9B}" dt="2024-10-24T10:39:12.177" v="250"/>
      <pc:docMkLst>
        <pc:docMk/>
      </pc:docMkLst>
      <pc:sldChg chg="modSp mod">
        <pc:chgData name="Renee Wynveen" userId="aa63adf7-1bc0-42db-a45a-4059068a13f5" providerId="ADAL" clId="{9989C48A-0090-42E3-91FA-63DC23CB6C9B}" dt="2024-10-24T10:38:54.012" v="248" actId="113"/>
        <pc:sldMkLst>
          <pc:docMk/>
          <pc:sldMk cId="2777699732" sldId="502"/>
        </pc:sldMkLst>
        <pc:spChg chg="mod">
          <ac:chgData name="Renee Wynveen" userId="aa63adf7-1bc0-42db-a45a-4059068a13f5" providerId="ADAL" clId="{9989C48A-0090-42E3-91FA-63DC23CB6C9B}" dt="2024-10-24T10:38:27.072" v="246" actId="113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9989C48A-0090-42E3-91FA-63DC23CB6C9B}" dt="2024-10-24T10:38:54.012" v="248" actId="113"/>
          <ac:spMkLst>
            <pc:docMk/>
            <pc:sldMk cId="2777699732" sldId="502"/>
            <ac:spMk id="6" creationId="{6B922DD6-3EB5-650A-7DE0-467F930E4CB6}"/>
          </ac:spMkLst>
        </pc:spChg>
      </pc:sldChg>
      <pc:sldChg chg="ord">
        <pc:chgData name="Renee Wynveen" userId="aa63adf7-1bc0-42db-a45a-4059068a13f5" providerId="ADAL" clId="{9989C48A-0090-42E3-91FA-63DC23CB6C9B}" dt="2024-10-24T10:39:12.177" v="250"/>
        <pc:sldMkLst>
          <pc:docMk/>
          <pc:sldMk cId="83853818" sldId="503"/>
        </pc:sldMkLst>
      </pc:sldChg>
      <pc:sldChg chg="addSp delSp modSp mod ord">
        <pc:chgData name="Renee Wynveen" userId="aa63adf7-1bc0-42db-a45a-4059068a13f5" providerId="ADAL" clId="{9989C48A-0090-42E3-91FA-63DC23CB6C9B}" dt="2024-10-24T10:39:12.177" v="250"/>
        <pc:sldMkLst>
          <pc:docMk/>
          <pc:sldMk cId="3924865835" sldId="504"/>
        </pc:sldMkLst>
        <pc:spChg chg="del">
          <ac:chgData name="Renee Wynveen" userId="aa63adf7-1bc0-42db-a45a-4059068a13f5" providerId="ADAL" clId="{9989C48A-0090-42E3-91FA-63DC23CB6C9B}" dt="2024-10-23T13:02:44.297" v="0" actId="478"/>
          <ac:spMkLst>
            <pc:docMk/>
            <pc:sldMk cId="3924865835" sldId="504"/>
            <ac:spMk id="3" creationId="{D7EB2369-3748-1BE3-56A5-332686B22882}"/>
          </ac:spMkLst>
        </pc:spChg>
        <pc:spChg chg="add del mod">
          <ac:chgData name="Renee Wynveen" userId="aa63adf7-1bc0-42db-a45a-4059068a13f5" providerId="ADAL" clId="{9989C48A-0090-42E3-91FA-63DC23CB6C9B}" dt="2024-10-23T13:02:46.772" v="1" actId="478"/>
          <ac:spMkLst>
            <pc:docMk/>
            <pc:sldMk cId="3924865835" sldId="504"/>
            <ac:spMk id="4" creationId="{9B50E17D-D36B-581C-BEF8-22216B7D60E4}"/>
          </ac:spMkLst>
        </pc:spChg>
        <pc:graphicFrameChg chg="add mod modGraphic">
          <ac:chgData name="Renee Wynveen" userId="aa63adf7-1bc0-42db-a45a-4059068a13f5" providerId="ADAL" clId="{9989C48A-0090-42E3-91FA-63DC23CB6C9B}" dt="2024-10-23T13:25:49.548" v="31" actId="1076"/>
          <ac:graphicFrameMkLst>
            <pc:docMk/>
            <pc:sldMk cId="3924865835" sldId="504"/>
            <ac:graphicFrameMk id="5" creationId="{9F9B1795-8B67-97E7-4D48-EBD52CF9F59A}"/>
          </ac:graphicFrameMkLst>
        </pc:graphicFrameChg>
      </pc:sldChg>
      <pc:sldChg chg="addSp delSp modSp mod">
        <pc:chgData name="Renee Wynveen" userId="aa63adf7-1bc0-42db-a45a-4059068a13f5" providerId="ADAL" clId="{9989C48A-0090-42E3-91FA-63DC23CB6C9B}" dt="2024-10-23T14:37:38.801" v="89" actId="22"/>
        <pc:sldMkLst>
          <pc:docMk/>
          <pc:sldMk cId="2345957518" sldId="505"/>
        </pc:sldMkLst>
        <pc:spChg chg="del">
          <ac:chgData name="Renee Wynveen" userId="aa63adf7-1bc0-42db-a45a-4059068a13f5" providerId="ADAL" clId="{9989C48A-0090-42E3-91FA-63DC23CB6C9B}" dt="2024-10-23T14:37:33.276" v="87" actId="478"/>
          <ac:spMkLst>
            <pc:docMk/>
            <pc:sldMk cId="2345957518" sldId="505"/>
            <ac:spMk id="2" creationId="{17455867-F0E4-4B5D-EB4D-FCFB08873410}"/>
          </ac:spMkLst>
        </pc:spChg>
        <pc:spChg chg="add del mod">
          <ac:chgData name="Renee Wynveen" userId="aa63adf7-1bc0-42db-a45a-4059068a13f5" providerId="ADAL" clId="{9989C48A-0090-42E3-91FA-63DC23CB6C9B}" dt="2024-10-23T14:37:37.482" v="88" actId="478"/>
          <ac:spMkLst>
            <pc:docMk/>
            <pc:sldMk cId="2345957518" sldId="505"/>
            <ac:spMk id="3" creationId="{8BD02EC7-9778-9F87-58CA-0777423CD212}"/>
          </ac:spMkLst>
        </pc:spChg>
        <pc:picChg chg="add">
          <ac:chgData name="Renee Wynveen" userId="aa63adf7-1bc0-42db-a45a-4059068a13f5" providerId="ADAL" clId="{9989C48A-0090-42E3-91FA-63DC23CB6C9B}" dt="2024-10-23T14:37:38.801" v="89" actId="22"/>
          <ac:picMkLst>
            <pc:docMk/>
            <pc:sldMk cId="2345957518" sldId="505"/>
            <ac:picMk id="5" creationId="{4124A3BC-0094-8C9A-0F3B-C76ED38FC97B}"/>
          </ac:picMkLst>
        </pc:picChg>
      </pc:sldChg>
      <pc:sldChg chg="addSp delSp modSp del">
        <pc:chgData name="Renee Wynveen" userId="aa63adf7-1bc0-42db-a45a-4059068a13f5" providerId="ADAL" clId="{9989C48A-0090-42E3-91FA-63DC23CB6C9B}" dt="2024-10-23T13:26:40.768" v="37" actId="47"/>
        <pc:sldMkLst>
          <pc:docMk/>
          <pc:sldMk cId="813778173" sldId="507"/>
        </pc:sldMkLst>
        <pc:spChg chg="del">
          <ac:chgData name="Renee Wynveen" userId="aa63adf7-1bc0-42db-a45a-4059068a13f5" providerId="ADAL" clId="{9989C48A-0090-42E3-91FA-63DC23CB6C9B}" dt="2024-10-23T13:25:57.114" v="33" actId="478"/>
          <ac:spMkLst>
            <pc:docMk/>
            <pc:sldMk cId="813778173" sldId="507"/>
            <ac:spMk id="2" creationId="{E8490C96-6402-C110-1606-9869D6364089}"/>
          </ac:spMkLst>
        </pc:spChg>
        <pc:spChg chg="del">
          <ac:chgData name="Renee Wynveen" userId="aa63adf7-1bc0-42db-a45a-4059068a13f5" providerId="ADAL" clId="{9989C48A-0090-42E3-91FA-63DC23CB6C9B}" dt="2024-10-23T13:25:55.435" v="32" actId="478"/>
          <ac:spMkLst>
            <pc:docMk/>
            <pc:sldMk cId="813778173" sldId="507"/>
            <ac:spMk id="3" creationId="{D7EB2369-3748-1BE3-56A5-332686B22882}"/>
          </ac:spMkLst>
        </pc:spChg>
        <pc:spChg chg="add del mod">
          <ac:chgData name="Renee Wynveen" userId="aa63adf7-1bc0-42db-a45a-4059068a13f5" providerId="ADAL" clId="{9989C48A-0090-42E3-91FA-63DC23CB6C9B}" dt="2024-10-23T13:25:58.202" v="34" actId="478"/>
          <ac:spMkLst>
            <pc:docMk/>
            <pc:sldMk cId="813778173" sldId="507"/>
            <ac:spMk id="4" creationId="{8BAB436B-74E5-A762-AB29-4C65856511EF}"/>
          </ac:spMkLst>
        </pc:spChg>
      </pc:sldChg>
      <pc:sldChg chg="addSp delSp modSp mod ord modClrScheme chgLayout">
        <pc:chgData name="Renee Wynveen" userId="aa63adf7-1bc0-42db-a45a-4059068a13f5" providerId="ADAL" clId="{9989C48A-0090-42E3-91FA-63DC23CB6C9B}" dt="2024-10-24T10:39:12.177" v="250"/>
        <pc:sldMkLst>
          <pc:docMk/>
          <pc:sldMk cId="421869919" sldId="508"/>
        </pc:sldMkLst>
        <pc:spChg chg="del">
          <ac:chgData name="Renee Wynveen" userId="aa63adf7-1bc0-42db-a45a-4059068a13f5" providerId="ADAL" clId="{9989C48A-0090-42E3-91FA-63DC23CB6C9B}" dt="2024-10-23T13:28:11.651" v="79" actId="478"/>
          <ac:spMkLst>
            <pc:docMk/>
            <pc:sldMk cId="421869919" sldId="508"/>
            <ac:spMk id="2" creationId="{E8490C96-6402-C110-1606-9869D6364089}"/>
          </ac:spMkLst>
        </pc:spChg>
        <pc:spChg chg="del">
          <ac:chgData name="Renee Wynveen" userId="aa63adf7-1bc0-42db-a45a-4059068a13f5" providerId="ADAL" clId="{9989C48A-0090-42E3-91FA-63DC23CB6C9B}" dt="2024-10-23T13:28:06.507" v="77" actId="478"/>
          <ac:spMkLst>
            <pc:docMk/>
            <pc:sldMk cId="421869919" sldId="508"/>
            <ac:spMk id="3" creationId="{D7EB2369-3748-1BE3-56A5-332686B22882}"/>
          </ac:spMkLst>
        </pc:spChg>
        <pc:spChg chg="add del mod">
          <ac:chgData name="Renee Wynveen" userId="aa63adf7-1bc0-42db-a45a-4059068a13f5" providerId="ADAL" clId="{9989C48A-0090-42E3-91FA-63DC23CB6C9B}" dt="2024-10-23T13:28:09.507" v="78" actId="478"/>
          <ac:spMkLst>
            <pc:docMk/>
            <pc:sldMk cId="421869919" sldId="508"/>
            <ac:spMk id="4" creationId="{F0C8B6DB-6413-0343-0E6B-800A2BF44595}"/>
          </ac:spMkLst>
        </pc:spChg>
        <pc:spChg chg="add del mod">
          <ac:chgData name="Renee Wynveen" userId="aa63adf7-1bc0-42db-a45a-4059068a13f5" providerId="ADAL" clId="{9989C48A-0090-42E3-91FA-63DC23CB6C9B}" dt="2024-10-23T13:28:20.370" v="83" actId="478"/>
          <ac:spMkLst>
            <pc:docMk/>
            <pc:sldMk cId="421869919" sldId="508"/>
            <ac:spMk id="10" creationId="{BCD169F4-A0C0-76A3-EDD9-D2BA9D22C5E9}"/>
          </ac:spMkLst>
        </pc:spChg>
        <pc:picChg chg="add mod">
          <ac:chgData name="Renee Wynveen" userId="aa63adf7-1bc0-42db-a45a-4059068a13f5" providerId="ADAL" clId="{9989C48A-0090-42E3-91FA-63DC23CB6C9B}" dt="2024-10-23T13:28:26.378" v="86" actId="1076"/>
          <ac:picMkLst>
            <pc:docMk/>
            <pc:sldMk cId="421869919" sldId="508"/>
            <ac:picMk id="5" creationId="{47DA4BD8-7409-230D-B46D-6312B4A42CCA}"/>
          </ac:picMkLst>
        </pc:picChg>
      </pc:sldChg>
      <pc:sldChg chg="ord">
        <pc:chgData name="Renee Wynveen" userId="aa63adf7-1bc0-42db-a45a-4059068a13f5" providerId="ADAL" clId="{9989C48A-0090-42E3-91FA-63DC23CB6C9B}" dt="2024-10-24T10:39:12.177" v="250"/>
        <pc:sldMkLst>
          <pc:docMk/>
          <pc:sldMk cId="4277634700" sldId="509"/>
        </pc:sldMkLst>
      </pc:sldChg>
      <pc:sldChg chg="addSp delSp modSp new mod">
        <pc:chgData name="Renee Wynveen" userId="aa63adf7-1bc0-42db-a45a-4059068a13f5" providerId="ADAL" clId="{9989C48A-0090-42E3-91FA-63DC23CB6C9B}" dt="2024-10-24T08:15:27.215" v="198" actId="20577"/>
        <pc:sldMkLst>
          <pc:docMk/>
          <pc:sldMk cId="2075671463" sldId="510"/>
        </pc:sldMkLst>
        <pc:spChg chg="mod">
          <ac:chgData name="Renee Wynveen" userId="aa63adf7-1bc0-42db-a45a-4059068a13f5" providerId="ADAL" clId="{9989C48A-0090-42E3-91FA-63DC23CB6C9B}" dt="2024-10-23T16:10:27.469" v="95" actId="26606"/>
          <ac:spMkLst>
            <pc:docMk/>
            <pc:sldMk cId="2075671463" sldId="510"/>
            <ac:spMk id="2" creationId="{91CC0BFA-C0EE-3D9A-0183-E3D299C800B5}"/>
          </ac:spMkLst>
        </pc:spChg>
        <pc:spChg chg="del">
          <ac:chgData name="Renee Wynveen" userId="aa63adf7-1bc0-42db-a45a-4059068a13f5" providerId="ADAL" clId="{9989C48A-0090-42E3-91FA-63DC23CB6C9B}" dt="2024-10-23T13:04:43.348" v="23" actId="478"/>
          <ac:spMkLst>
            <pc:docMk/>
            <pc:sldMk cId="2075671463" sldId="510"/>
            <ac:spMk id="3" creationId="{1B09F761-59C9-09E6-1076-BD9B6326FABD}"/>
          </ac:spMkLst>
        </pc:spChg>
        <pc:spChg chg="del">
          <ac:chgData name="Renee Wynveen" userId="aa63adf7-1bc0-42db-a45a-4059068a13f5" providerId="ADAL" clId="{9989C48A-0090-42E3-91FA-63DC23CB6C9B}" dt="2024-10-23T13:04:44.325" v="24" actId="478"/>
          <ac:spMkLst>
            <pc:docMk/>
            <pc:sldMk cId="2075671463" sldId="510"/>
            <ac:spMk id="4" creationId="{794BA87D-2550-75F0-565B-D874CE96F8C2}"/>
          </ac:spMkLst>
        </pc:spChg>
        <pc:spChg chg="add mod">
          <ac:chgData name="Renee Wynveen" userId="aa63adf7-1bc0-42db-a45a-4059068a13f5" providerId="ADAL" clId="{9989C48A-0090-42E3-91FA-63DC23CB6C9B}" dt="2024-10-24T08:15:27.215" v="198" actId="20577"/>
          <ac:spMkLst>
            <pc:docMk/>
            <pc:sldMk cId="2075671463" sldId="510"/>
            <ac:spMk id="10" creationId="{E5C90181-EE34-89F0-89CA-58D47D71DB07}"/>
          </ac:spMkLst>
        </pc:spChg>
        <pc:picChg chg="add mod">
          <ac:chgData name="Renee Wynveen" userId="aa63adf7-1bc0-42db-a45a-4059068a13f5" providerId="ADAL" clId="{9989C48A-0090-42E3-91FA-63DC23CB6C9B}" dt="2024-10-23T16:10:34.052" v="96" actId="27614"/>
          <ac:picMkLst>
            <pc:docMk/>
            <pc:sldMk cId="2075671463" sldId="510"/>
            <ac:picMk id="5" creationId="{24EB9D45-2BA9-AE2D-24B8-D7947D07796B}"/>
          </ac:picMkLst>
        </pc:picChg>
      </pc:sldChg>
      <pc:sldChg chg="delSp modSp add mod ord">
        <pc:chgData name="Renee Wynveen" userId="aa63adf7-1bc0-42db-a45a-4059068a13f5" providerId="ADAL" clId="{9989C48A-0090-42E3-91FA-63DC23CB6C9B}" dt="2024-10-24T10:39:12.177" v="250"/>
        <pc:sldMkLst>
          <pc:docMk/>
          <pc:sldMk cId="3822131167" sldId="514"/>
        </pc:sldMkLst>
        <pc:spChg chg="mod">
          <ac:chgData name="Renee Wynveen" userId="aa63adf7-1bc0-42db-a45a-4059068a13f5" providerId="ADAL" clId="{9989C48A-0090-42E3-91FA-63DC23CB6C9B}" dt="2024-10-23T13:27:24.504" v="47" actId="1076"/>
          <ac:spMkLst>
            <pc:docMk/>
            <pc:sldMk cId="3822131167" sldId="514"/>
            <ac:spMk id="2" creationId="{0EE49418-D1C0-5B14-8CB1-6689A122F9FD}"/>
          </ac:spMkLst>
        </pc:spChg>
        <pc:spChg chg="mod">
          <ac:chgData name="Renee Wynveen" userId="aa63adf7-1bc0-42db-a45a-4059068a13f5" providerId="ADAL" clId="{9989C48A-0090-42E3-91FA-63DC23CB6C9B}" dt="2024-10-23T13:26:50.701" v="39" actId="14100"/>
          <ac:spMkLst>
            <pc:docMk/>
            <pc:sldMk cId="3822131167" sldId="514"/>
            <ac:spMk id="21" creationId="{C32CC4A3-AAA2-31B5-B741-83E8E3BF95C5}"/>
          </ac:spMkLst>
        </pc:spChg>
        <pc:spChg chg="mod">
          <ac:chgData name="Renee Wynveen" userId="aa63adf7-1bc0-42db-a45a-4059068a13f5" providerId="ADAL" clId="{9989C48A-0090-42E3-91FA-63DC23CB6C9B}" dt="2024-10-23T13:27:19.961" v="46" actId="1076"/>
          <ac:spMkLst>
            <pc:docMk/>
            <pc:sldMk cId="3822131167" sldId="514"/>
            <ac:spMk id="22" creationId="{231DDEC7-660E-8B4A-89E9-B55B16C81886}"/>
          </ac:spMkLst>
        </pc:spChg>
        <pc:spChg chg="del mod">
          <ac:chgData name="Renee Wynveen" userId="aa63adf7-1bc0-42db-a45a-4059068a13f5" providerId="ADAL" clId="{9989C48A-0090-42E3-91FA-63DC23CB6C9B}" dt="2024-10-23T13:27:02.084" v="41" actId="478"/>
          <ac:spMkLst>
            <pc:docMk/>
            <pc:sldMk cId="3822131167" sldId="514"/>
            <ac:spMk id="23" creationId="{F44D3C02-0D02-7AB9-B9F4-A3F4183EC560}"/>
          </ac:spMkLst>
        </pc:spChg>
        <pc:spChg chg="mod">
          <ac:chgData name="Renee Wynveen" userId="aa63adf7-1bc0-42db-a45a-4059068a13f5" providerId="ADAL" clId="{9989C48A-0090-42E3-91FA-63DC23CB6C9B}" dt="2024-10-23T13:27:09.435" v="43" actId="1076"/>
          <ac:spMkLst>
            <pc:docMk/>
            <pc:sldMk cId="3822131167" sldId="514"/>
            <ac:spMk id="24" creationId="{D38738D7-644C-CDB6-11FE-3D35E1A5BFE0}"/>
          </ac:spMkLst>
        </pc:spChg>
        <pc:picChg chg="del">
          <ac:chgData name="Renee Wynveen" userId="aa63adf7-1bc0-42db-a45a-4059068a13f5" providerId="ADAL" clId="{9989C48A-0090-42E3-91FA-63DC23CB6C9B}" dt="2024-10-23T13:27:12.130" v="44" actId="478"/>
          <ac:picMkLst>
            <pc:docMk/>
            <pc:sldMk cId="3822131167" sldId="514"/>
            <ac:picMk id="4" creationId="{675969AB-802E-7BBC-E916-A4E5405DC87D}"/>
          </ac:picMkLst>
        </pc:picChg>
      </pc:sldChg>
      <pc:sldChg chg="addSp delSp modSp new mod">
        <pc:chgData name="Renee Wynveen" userId="aa63adf7-1bc0-42db-a45a-4059068a13f5" providerId="ADAL" clId="{9989C48A-0090-42E3-91FA-63DC23CB6C9B}" dt="2024-10-23T14:39:48.590" v="91" actId="1076"/>
        <pc:sldMkLst>
          <pc:docMk/>
          <pc:sldMk cId="1007210109" sldId="515"/>
        </pc:sldMkLst>
        <pc:spChg chg="mod">
          <ac:chgData name="Renee Wynveen" userId="aa63adf7-1bc0-42db-a45a-4059068a13f5" providerId="ADAL" clId="{9989C48A-0090-42E3-91FA-63DC23CB6C9B}" dt="2024-10-23T13:27:47.901" v="74" actId="20577"/>
          <ac:spMkLst>
            <pc:docMk/>
            <pc:sldMk cId="1007210109" sldId="515"/>
            <ac:spMk id="2" creationId="{2ECC5CBC-D131-57A6-5ECC-CF2ACF9B2E1F}"/>
          </ac:spMkLst>
        </pc:spChg>
        <pc:spChg chg="del">
          <ac:chgData name="Renee Wynveen" userId="aa63adf7-1bc0-42db-a45a-4059068a13f5" providerId="ADAL" clId="{9989C48A-0090-42E3-91FA-63DC23CB6C9B}" dt="2024-10-23T13:27:50.445" v="75" actId="478"/>
          <ac:spMkLst>
            <pc:docMk/>
            <pc:sldMk cId="1007210109" sldId="515"/>
            <ac:spMk id="3" creationId="{EA3DA6E3-31A3-CB75-610F-CE31D8FD24E8}"/>
          </ac:spMkLst>
        </pc:spChg>
        <pc:spChg chg="del">
          <ac:chgData name="Renee Wynveen" userId="aa63adf7-1bc0-42db-a45a-4059068a13f5" providerId="ADAL" clId="{9989C48A-0090-42E3-91FA-63DC23CB6C9B}" dt="2024-10-23T13:27:51.412" v="76" actId="478"/>
          <ac:spMkLst>
            <pc:docMk/>
            <pc:sldMk cId="1007210109" sldId="515"/>
            <ac:spMk id="4" creationId="{608CA3D6-A838-F9A0-782D-D1352A0B481A}"/>
          </ac:spMkLst>
        </pc:spChg>
        <pc:picChg chg="add mod">
          <ac:chgData name="Renee Wynveen" userId="aa63adf7-1bc0-42db-a45a-4059068a13f5" providerId="ADAL" clId="{9989C48A-0090-42E3-91FA-63DC23CB6C9B}" dt="2024-10-23T14:39:48.590" v="91" actId="1076"/>
          <ac:picMkLst>
            <pc:docMk/>
            <pc:sldMk cId="1007210109" sldId="515"/>
            <ac:picMk id="6" creationId="{232B1C16-9EBB-6F98-8ECB-125EB54B03B9}"/>
          </ac:picMkLst>
        </pc:picChg>
      </pc:sldChg>
      <pc:sldChg chg="addSp delSp modSp new mod ord">
        <pc:chgData name="Renee Wynveen" userId="aa63adf7-1bc0-42db-a45a-4059068a13f5" providerId="ADAL" clId="{9989C48A-0090-42E3-91FA-63DC23CB6C9B}" dt="2024-10-24T10:39:12.177" v="250"/>
        <pc:sldMkLst>
          <pc:docMk/>
          <pc:sldMk cId="226983959" sldId="516"/>
        </pc:sldMkLst>
        <pc:spChg chg="del">
          <ac:chgData name="Renee Wynveen" userId="aa63adf7-1bc0-42db-a45a-4059068a13f5" providerId="ADAL" clId="{9989C48A-0090-42E3-91FA-63DC23CB6C9B}" dt="2024-10-24T08:17:51.800" v="200" actId="478"/>
          <ac:spMkLst>
            <pc:docMk/>
            <pc:sldMk cId="226983959" sldId="516"/>
            <ac:spMk id="2" creationId="{368EF6AF-CC8D-D6A2-4E26-A9555BBA17F9}"/>
          </ac:spMkLst>
        </pc:spChg>
        <pc:spChg chg="del">
          <ac:chgData name="Renee Wynveen" userId="aa63adf7-1bc0-42db-a45a-4059068a13f5" providerId="ADAL" clId="{9989C48A-0090-42E3-91FA-63DC23CB6C9B}" dt="2024-10-24T08:17:53.013" v="201" actId="478"/>
          <ac:spMkLst>
            <pc:docMk/>
            <pc:sldMk cId="226983959" sldId="516"/>
            <ac:spMk id="3" creationId="{AD12F818-FF5D-A3E0-F799-216A3F1B5B5D}"/>
          </ac:spMkLst>
        </pc:spChg>
        <pc:spChg chg="del">
          <ac:chgData name="Renee Wynveen" userId="aa63adf7-1bc0-42db-a45a-4059068a13f5" providerId="ADAL" clId="{9989C48A-0090-42E3-91FA-63DC23CB6C9B}" dt="2024-10-24T08:17:53.811" v="202" actId="478"/>
          <ac:spMkLst>
            <pc:docMk/>
            <pc:sldMk cId="226983959" sldId="516"/>
            <ac:spMk id="4" creationId="{57855BEC-5CCC-38EB-697C-DAE2C91900CC}"/>
          </ac:spMkLst>
        </pc:spChg>
        <pc:spChg chg="add mod">
          <ac:chgData name="Renee Wynveen" userId="aa63adf7-1bc0-42db-a45a-4059068a13f5" providerId="ADAL" clId="{9989C48A-0090-42E3-91FA-63DC23CB6C9B}" dt="2024-10-24T08:26:03.390" v="225" actId="1076"/>
          <ac:spMkLst>
            <pc:docMk/>
            <pc:sldMk cId="226983959" sldId="516"/>
            <ac:spMk id="7" creationId="{709F7FC5-72E5-F50B-9AEA-1DD2A419C354}"/>
          </ac:spMkLst>
        </pc:spChg>
        <pc:spChg chg="add mod">
          <ac:chgData name="Renee Wynveen" userId="aa63adf7-1bc0-42db-a45a-4059068a13f5" providerId="ADAL" clId="{9989C48A-0090-42E3-91FA-63DC23CB6C9B}" dt="2024-10-24T08:24:54.558" v="217" actId="20577"/>
          <ac:spMkLst>
            <pc:docMk/>
            <pc:sldMk cId="226983959" sldId="516"/>
            <ac:spMk id="8" creationId="{919525DA-B04B-D53F-EC2A-B9D31CCCCBA9}"/>
          </ac:spMkLst>
        </pc:spChg>
        <pc:spChg chg="add mod">
          <ac:chgData name="Renee Wynveen" userId="aa63adf7-1bc0-42db-a45a-4059068a13f5" providerId="ADAL" clId="{9989C48A-0090-42E3-91FA-63DC23CB6C9B}" dt="2024-10-24T08:25:43.708" v="222" actId="1076"/>
          <ac:spMkLst>
            <pc:docMk/>
            <pc:sldMk cId="226983959" sldId="516"/>
            <ac:spMk id="9" creationId="{4F4490CC-B124-6017-32B3-5BA27A74DB11}"/>
          </ac:spMkLst>
        </pc:spChg>
        <pc:spChg chg="add mod">
          <ac:chgData name="Renee Wynveen" userId="aa63adf7-1bc0-42db-a45a-4059068a13f5" providerId="ADAL" clId="{9989C48A-0090-42E3-91FA-63DC23CB6C9B}" dt="2024-10-24T08:25:59.248" v="224" actId="1076"/>
          <ac:spMkLst>
            <pc:docMk/>
            <pc:sldMk cId="226983959" sldId="516"/>
            <ac:spMk id="10" creationId="{4D33C7DE-658D-6F0C-2A97-3C02421BCE3D}"/>
          </ac:spMkLst>
        </pc:spChg>
        <pc:picChg chg="add mod">
          <ac:chgData name="Renee Wynveen" userId="aa63adf7-1bc0-42db-a45a-4059068a13f5" providerId="ADAL" clId="{9989C48A-0090-42E3-91FA-63DC23CB6C9B}" dt="2024-10-24T08:18:10.698" v="207" actId="14100"/>
          <ac:picMkLst>
            <pc:docMk/>
            <pc:sldMk cId="226983959" sldId="516"/>
            <ac:picMk id="6" creationId="{28FC22FA-5916-880E-14F5-D07781734033}"/>
          </ac:picMkLst>
        </pc:picChg>
      </pc:sldChg>
    </pc:docChg>
  </pc:docChgLst>
  <pc:docChgLst>
    <pc:chgData name="Oleksandr Kalinchuk" userId="S::kalincho@unhcr.org::309fbead-dac9-45e0-a2a9-74753b286aec" providerId="AD" clId="Web-{71AA9E26-4563-82DD-0276-70D92034B7C7}"/>
    <pc:docChg chg="modSld">
      <pc:chgData name="Oleksandr Kalinchuk" userId="S::kalincho@unhcr.org::309fbead-dac9-45e0-a2a9-74753b286aec" providerId="AD" clId="Web-{71AA9E26-4563-82DD-0276-70D92034B7C7}" dt="2024-10-24T10:40:48.519" v="16" actId="20577"/>
      <pc:docMkLst>
        <pc:docMk/>
      </pc:docMkLst>
      <pc:sldChg chg="modSp">
        <pc:chgData name="Oleksandr Kalinchuk" userId="S::kalincho@unhcr.org::309fbead-dac9-45e0-a2a9-74753b286aec" providerId="AD" clId="Web-{71AA9E26-4563-82DD-0276-70D92034B7C7}" dt="2024-10-24T10:40:48.519" v="16" actId="20577"/>
        <pc:sldMkLst>
          <pc:docMk/>
          <pc:sldMk cId="2777699732" sldId="502"/>
        </pc:sldMkLst>
        <pc:spChg chg="mod">
          <ac:chgData name="Oleksandr Kalinchuk" userId="S::kalincho@unhcr.org::309fbead-dac9-45e0-a2a9-74753b286aec" providerId="AD" clId="Web-{71AA9E26-4563-82DD-0276-70D92034B7C7}" dt="2024-10-24T10:40:48.519" v="16" actId="20577"/>
          <ac:spMkLst>
            <pc:docMk/>
            <pc:sldMk cId="2777699732" sldId="502"/>
            <ac:spMk id="6" creationId="{6B922DD6-3EB5-650A-7DE0-467F930E4CB6}"/>
          </ac:spMkLst>
        </pc:spChg>
      </pc:sldChg>
    </pc:docChg>
  </pc:docChgLst>
  <pc:docChgLst>
    <pc:chgData name="Renee Wynveen" userId="aa63adf7-1bc0-42db-a45a-4059068a13f5" providerId="ADAL" clId="{E800A96E-C92D-4B17-844A-DD780E659BC1}"/>
    <pc:docChg chg="custSel addSld delSld modSld sldOrd">
      <pc:chgData name="Renee Wynveen" userId="aa63adf7-1bc0-42db-a45a-4059068a13f5" providerId="ADAL" clId="{E800A96E-C92D-4B17-844A-DD780E659BC1}" dt="2024-09-26T08:01:18.359" v="239" actId="14100"/>
      <pc:docMkLst>
        <pc:docMk/>
      </pc:docMkLst>
      <pc:sldChg chg="addSp delSp modSp new mod modClrScheme chgLayout">
        <pc:chgData name="Renee Wynveen" userId="aa63adf7-1bc0-42db-a45a-4059068a13f5" providerId="ADAL" clId="{E800A96E-C92D-4B17-844A-DD780E659BC1}" dt="2024-09-25T14:32:42.870" v="59" actId="27614"/>
        <pc:sldMkLst>
          <pc:docMk/>
          <pc:sldMk cId="3148835807" sldId="503"/>
        </pc:sldMkLst>
        <pc:spChg chg="mod">
          <ac:chgData name="Renee Wynveen" userId="aa63adf7-1bc0-42db-a45a-4059068a13f5" providerId="ADAL" clId="{E800A96E-C92D-4B17-844A-DD780E659BC1}" dt="2024-09-25T14:32:40.737" v="58" actId="26606"/>
          <ac:spMkLst>
            <pc:docMk/>
            <pc:sldMk cId="3148835807" sldId="503"/>
            <ac:spMk id="2" creationId="{D79D548C-F9F3-6F47-05D5-44C1391E590C}"/>
          </ac:spMkLst>
        </pc:spChg>
        <pc:spChg chg="del">
          <ac:chgData name="Renee Wynveen" userId="aa63adf7-1bc0-42db-a45a-4059068a13f5" providerId="ADAL" clId="{E800A96E-C92D-4B17-844A-DD780E659BC1}" dt="2024-09-25T14:21:14.848" v="26" actId="478"/>
          <ac:spMkLst>
            <pc:docMk/>
            <pc:sldMk cId="3148835807" sldId="503"/>
            <ac:spMk id="3" creationId="{BFD6DC42-2792-1ABD-F106-6CB85803BCEC}"/>
          </ac:spMkLst>
        </pc:spChg>
        <pc:spChg chg="del">
          <ac:chgData name="Renee Wynveen" userId="aa63adf7-1bc0-42db-a45a-4059068a13f5" providerId="ADAL" clId="{E800A96E-C92D-4B17-844A-DD780E659BC1}" dt="2024-09-25T14:21:16.097" v="27" actId="478"/>
          <ac:spMkLst>
            <pc:docMk/>
            <pc:sldMk cId="3148835807" sldId="503"/>
            <ac:spMk id="4" creationId="{C1467F00-F54B-3F63-FDE2-E18ACC894096}"/>
          </ac:spMkLst>
        </pc:spChg>
        <pc:picChg chg="add mod">
          <ac:chgData name="Renee Wynveen" userId="aa63adf7-1bc0-42db-a45a-4059068a13f5" providerId="ADAL" clId="{E800A96E-C92D-4B17-844A-DD780E659BC1}" dt="2024-09-25T14:32:42.870" v="59" actId="27614"/>
          <ac:picMkLst>
            <pc:docMk/>
            <pc:sldMk cId="3148835807" sldId="503"/>
            <ac:picMk id="6" creationId="{96FF6CCB-B8A3-E106-DCB0-6B7BB9E1A974}"/>
          </ac:picMkLst>
        </pc:picChg>
      </pc:sldChg>
      <pc:sldChg chg="addSp delSp modSp new mod">
        <pc:chgData name="Renee Wynveen" userId="aa63adf7-1bc0-42db-a45a-4059068a13f5" providerId="ADAL" clId="{E800A96E-C92D-4B17-844A-DD780E659BC1}" dt="2024-09-25T14:22:19.451" v="54"/>
        <pc:sldMkLst>
          <pc:docMk/>
          <pc:sldMk cId="3287687150" sldId="504"/>
        </pc:sldMkLst>
        <pc:spChg chg="mod">
          <ac:chgData name="Renee Wynveen" userId="aa63adf7-1bc0-42db-a45a-4059068a13f5" providerId="ADAL" clId="{E800A96E-C92D-4B17-844A-DD780E659BC1}" dt="2024-09-25T14:21:21.632" v="51" actId="20577"/>
          <ac:spMkLst>
            <pc:docMk/>
            <pc:sldMk cId="3287687150" sldId="504"/>
            <ac:spMk id="2" creationId="{41FA2A88-1D7B-8B8E-631E-4551E4BC9864}"/>
          </ac:spMkLst>
        </pc:spChg>
        <pc:spChg chg="del">
          <ac:chgData name="Renee Wynveen" userId="aa63adf7-1bc0-42db-a45a-4059068a13f5" providerId="ADAL" clId="{E800A96E-C92D-4B17-844A-DD780E659BC1}" dt="2024-09-25T14:21:23.886" v="52" actId="478"/>
          <ac:spMkLst>
            <pc:docMk/>
            <pc:sldMk cId="3287687150" sldId="504"/>
            <ac:spMk id="3" creationId="{A061111E-5A87-BE1A-12E8-2325E24B9440}"/>
          </ac:spMkLst>
        </pc:spChg>
        <pc:spChg chg="del">
          <ac:chgData name="Renee Wynveen" userId="aa63adf7-1bc0-42db-a45a-4059068a13f5" providerId="ADAL" clId="{E800A96E-C92D-4B17-844A-DD780E659BC1}" dt="2024-09-25T14:21:25.242" v="53" actId="478"/>
          <ac:spMkLst>
            <pc:docMk/>
            <pc:sldMk cId="3287687150" sldId="504"/>
            <ac:spMk id="4" creationId="{198BACD2-50C9-0F1F-D671-20C8202B59DF}"/>
          </ac:spMkLst>
        </pc:spChg>
        <pc:picChg chg="add mod">
          <ac:chgData name="Renee Wynveen" userId="aa63adf7-1bc0-42db-a45a-4059068a13f5" providerId="ADAL" clId="{E800A96E-C92D-4B17-844A-DD780E659BC1}" dt="2024-09-25T14:22:19.451" v="54"/>
          <ac:picMkLst>
            <pc:docMk/>
            <pc:sldMk cId="3287687150" sldId="504"/>
            <ac:picMk id="5" creationId="{F057C68C-47AD-D114-851D-E0CF9C037722}"/>
          </ac:picMkLst>
        </pc:picChg>
        <pc:picChg chg="add mod">
          <ac:chgData name="Renee Wynveen" userId="aa63adf7-1bc0-42db-a45a-4059068a13f5" providerId="ADAL" clId="{E800A96E-C92D-4B17-844A-DD780E659BC1}" dt="2024-09-25T14:22:19.451" v="54"/>
          <ac:picMkLst>
            <pc:docMk/>
            <pc:sldMk cId="3287687150" sldId="504"/>
            <ac:picMk id="6" creationId="{AE9265CE-0052-544A-C295-FAEF8F30800A}"/>
          </ac:picMkLst>
        </pc:picChg>
      </pc:sldChg>
      <pc:sldChg chg="addSp delSp modSp new mod">
        <pc:chgData name="Renee Wynveen" userId="aa63adf7-1bc0-42db-a45a-4059068a13f5" providerId="ADAL" clId="{E800A96E-C92D-4B17-844A-DD780E659BC1}" dt="2024-09-25T15:25:58.744" v="194" actId="27918"/>
        <pc:sldMkLst>
          <pc:docMk/>
          <pc:sldMk cId="3372691067" sldId="505"/>
        </pc:sldMkLst>
        <pc:spChg chg="del">
          <ac:chgData name="Renee Wynveen" userId="aa63adf7-1bc0-42db-a45a-4059068a13f5" providerId="ADAL" clId="{E800A96E-C92D-4B17-844A-DD780E659BC1}" dt="2024-09-25T14:32:45.541" v="61" actId="478"/>
          <ac:spMkLst>
            <pc:docMk/>
            <pc:sldMk cId="3372691067" sldId="505"/>
            <ac:spMk id="2" creationId="{98B62C35-866C-65EC-9CB3-FA4E8C7CBA70}"/>
          </ac:spMkLst>
        </pc:spChg>
        <pc:spChg chg="del mod">
          <ac:chgData name="Renee Wynveen" userId="aa63adf7-1bc0-42db-a45a-4059068a13f5" providerId="ADAL" clId="{E800A96E-C92D-4B17-844A-DD780E659BC1}" dt="2024-09-25T14:32:49.847" v="63" actId="478"/>
          <ac:spMkLst>
            <pc:docMk/>
            <pc:sldMk cId="3372691067" sldId="505"/>
            <ac:spMk id="3" creationId="{A8529F17-66A4-CD27-5F95-FAA685AB88D8}"/>
          </ac:spMkLst>
        </pc:spChg>
        <pc:graphicFrameChg chg="add mod">
          <ac:chgData name="Renee Wynveen" userId="aa63adf7-1bc0-42db-a45a-4059068a13f5" providerId="ADAL" clId="{E800A96E-C92D-4B17-844A-DD780E659BC1}" dt="2024-09-25T14:34:56.672" v="69" actId="14100"/>
          <ac:graphicFrameMkLst>
            <pc:docMk/>
            <pc:sldMk cId="3372691067" sldId="505"/>
            <ac:graphicFrameMk id="4" creationId="{E826C9F5-D7FF-5F65-AE68-D8557081CB55}"/>
          </ac:graphicFrameMkLst>
        </pc:graphicFrameChg>
        <pc:graphicFrameChg chg="add mod">
          <ac:chgData name="Renee Wynveen" userId="aa63adf7-1bc0-42db-a45a-4059068a13f5" providerId="ADAL" clId="{E800A96E-C92D-4B17-844A-DD780E659BC1}" dt="2024-09-25T14:36:44.030" v="77" actId="1076"/>
          <ac:graphicFrameMkLst>
            <pc:docMk/>
            <pc:sldMk cId="3372691067" sldId="505"/>
            <ac:graphicFrameMk id="5" creationId="{FDC1D01A-16B0-4807-3375-091EDFCBFA97}"/>
          </ac:graphicFrameMkLst>
        </pc:graphicFrameChg>
      </pc:sldChg>
      <pc:sldChg chg="addSp delSp modSp new mod">
        <pc:chgData name="Renee Wynveen" userId="aa63adf7-1bc0-42db-a45a-4059068a13f5" providerId="ADAL" clId="{E800A96E-C92D-4B17-844A-DD780E659BC1}" dt="2024-09-25T15:26:37.215" v="200" actId="1076"/>
        <pc:sldMkLst>
          <pc:docMk/>
          <pc:sldMk cId="2854962900" sldId="506"/>
        </pc:sldMkLst>
        <pc:spChg chg="del">
          <ac:chgData name="Renee Wynveen" userId="aa63adf7-1bc0-42db-a45a-4059068a13f5" providerId="ADAL" clId="{E800A96E-C92D-4B17-844A-DD780E659BC1}" dt="2024-09-25T15:26:01.651" v="195" actId="478"/>
          <ac:spMkLst>
            <pc:docMk/>
            <pc:sldMk cId="2854962900" sldId="506"/>
            <ac:spMk id="2" creationId="{E1F7A14F-97C0-AE12-50C6-C8DC9208F7E3}"/>
          </ac:spMkLst>
        </pc:spChg>
        <pc:spChg chg="mod">
          <ac:chgData name="Renee Wynveen" userId="aa63adf7-1bc0-42db-a45a-4059068a13f5" providerId="ADAL" clId="{E800A96E-C92D-4B17-844A-DD780E659BC1}" dt="2024-09-25T15:25:57.622" v="192" actId="14100"/>
          <ac:spMkLst>
            <pc:docMk/>
            <pc:sldMk cId="2854962900" sldId="506"/>
            <ac:spMk id="3" creationId="{EA7D1520-B7F6-A724-782B-EB77C916B248}"/>
          </ac:spMkLst>
        </pc:spChg>
        <pc:spChg chg="add mod">
          <ac:chgData name="Renee Wynveen" userId="aa63adf7-1bc0-42db-a45a-4059068a13f5" providerId="ADAL" clId="{E800A96E-C92D-4B17-844A-DD780E659BC1}" dt="2024-09-25T15:26:30.799" v="198"/>
          <ac:spMkLst>
            <pc:docMk/>
            <pc:sldMk cId="2854962900" sldId="506"/>
            <ac:spMk id="7" creationId="{ADE96F0B-2577-223D-75E0-29A03A281EDC}"/>
          </ac:spMkLst>
        </pc:spChg>
        <pc:spChg chg="add mod">
          <ac:chgData name="Renee Wynveen" userId="aa63adf7-1bc0-42db-a45a-4059068a13f5" providerId="ADAL" clId="{E800A96E-C92D-4B17-844A-DD780E659BC1}" dt="2024-09-25T15:26:37.215" v="200" actId="1076"/>
          <ac:spMkLst>
            <pc:docMk/>
            <pc:sldMk cId="2854962900" sldId="506"/>
            <ac:spMk id="9" creationId="{10F435BB-8AE5-09F4-89B1-A2638E67B0B9}"/>
          </ac:spMkLst>
        </pc:spChg>
        <pc:picChg chg="add mod">
          <ac:chgData name="Renee Wynveen" userId="aa63adf7-1bc0-42db-a45a-4059068a13f5" providerId="ADAL" clId="{E800A96E-C92D-4B17-844A-DD780E659BC1}" dt="2024-09-25T15:25:54.813" v="190" actId="27614"/>
          <ac:picMkLst>
            <pc:docMk/>
            <pc:sldMk cId="2854962900" sldId="506"/>
            <ac:picMk id="5" creationId="{233E5385-A927-63F4-20BA-6381ACB3B673}"/>
          </ac:picMkLst>
        </pc:picChg>
      </pc:sldChg>
      <pc:sldChg chg="addSp delSp modSp new mod ord">
        <pc:chgData name="Renee Wynveen" userId="aa63adf7-1bc0-42db-a45a-4059068a13f5" providerId="ADAL" clId="{E800A96E-C92D-4B17-844A-DD780E659BC1}" dt="2024-09-26T07:53:21.174" v="226"/>
        <pc:sldMkLst>
          <pc:docMk/>
          <pc:sldMk cId="23023993" sldId="507"/>
        </pc:sldMkLst>
        <pc:spChg chg="del">
          <ac:chgData name="Renee Wynveen" userId="aa63adf7-1bc0-42db-a45a-4059068a13f5" providerId="ADAL" clId="{E800A96E-C92D-4B17-844A-DD780E659BC1}" dt="2024-09-25T15:28:59.594" v="204" actId="478"/>
          <ac:spMkLst>
            <pc:docMk/>
            <pc:sldMk cId="23023993" sldId="507"/>
            <ac:spMk id="2" creationId="{FD247091-4964-7F5E-091B-AB5B89085034}"/>
          </ac:spMkLst>
        </pc:spChg>
        <pc:spChg chg="del">
          <ac:chgData name="Renee Wynveen" userId="aa63adf7-1bc0-42db-a45a-4059068a13f5" providerId="ADAL" clId="{E800A96E-C92D-4B17-844A-DD780E659BC1}" dt="2024-09-25T15:28:57.137" v="202" actId="478"/>
          <ac:spMkLst>
            <pc:docMk/>
            <pc:sldMk cId="23023993" sldId="507"/>
            <ac:spMk id="3" creationId="{D2F1C24A-212C-36E3-72F1-90B88EB4BA62}"/>
          </ac:spMkLst>
        </pc:spChg>
        <pc:spChg chg="del">
          <ac:chgData name="Renee Wynveen" userId="aa63adf7-1bc0-42db-a45a-4059068a13f5" providerId="ADAL" clId="{E800A96E-C92D-4B17-844A-DD780E659BC1}" dt="2024-09-25T15:28:58.562" v="203" actId="478"/>
          <ac:spMkLst>
            <pc:docMk/>
            <pc:sldMk cId="23023993" sldId="507"/>
            <ac:spMk id="4" creationId="{3159EEEA-0F4E-231C-9F18-BE2392183681}"/>
          </ac:spMkLst>
        </pc:spChg>
        <pc:picChg chg="add mod">
          <ac:chgData name="Renee Wynveen" userId="aa63adf7-1bc0-42db-a45a-4059068a13f5" providerId="ADAL" clId="{E800A96E-C92D-4B17-844A-DD780E659BC1}" dt="2024-09-25T15:36:56.575" v="217" actId="14100"/>
          <ac:picMkLst>
            <pc:docMk/>
            <pc:sldMk cId="23023993" sldId="507"/>
            <ac:picMk id="6" creationId="{48CA5E9E-9DAD-867D-55B3-B83F6D64B444}"/>
          </ac:picMkLst>
        </pc:picChg>
        <pc:picChg chg="add mod">
          <ac:chgData name="Renee Wynveen" userId="aa63adf7-1bc0-42db-a45a-4059068a13f5" providerId="ADAL" clId="{E800A96E-C92D-4B17-844A-DD780E659BC1}" dt="2024-09-25T15:36:50.038" v="213" actId="14100"/>
          <ac:picMkLst>
            <pc:docMk/>
            <pc:sldMk cId="23023993" sldId="507"/>
            <ac:picMk id="8" creationId="{FF3FA000-33FB-2B96-5078-A8CF8ADF47D7}"/>
          </ac:picMkLst>
        </pc:picChg>
        <pc:picChg chg="add mod">
          <ac:chgData name="Renee Wynveen" userId="aa63adf7-1bc0-42db-a45a-4059068a13f5" providerId="ADAL" clId="{E800A96E-C92D-4B17-844A-DD780E659BC1}" dt="2024-09-25T15:38:18.821" v="224" actId="1076"/>
          <ac:picMkLst>
            <pc:docMk/>
            <pc:sldMk cId="23023993" sldId="507"/>
            <ac:picMk id="10" creationId="{64A312A0-8949-ACAD-F82E-E6E8AC651AD4}"/>
          </ac:picMkLst>
        </pc:picChg>
      </pc:sldChg>
      <pc:sldChg chg="addSp delSp modSp new mod">
        <pc:chgData name="Renee Wynveen" userId="aa63adf7-1bc0-42db-a45a-4059068a13f5" providerId="ADAL" clId="{E800A96E-C92D-4B17-844A-DD780E659BC1}" dt="2024-09-26T08:01:18.359" v="239" actId="14100"/>
        <pc:sldMkLst>
          <pc:docMk/>
          <pc:sldMk cId="3883748804" sldId="508"/>
        </pc:sldMkLst>
        <pc:spChg chg="del">
          <ac:chgData name="Renee Wynveen" userId="aa63adf7-1bc0-42db-a45a-4059068a13f5" providerId="ADAL" clId="{E800A96E-C92D-4B17-844A-DD780E659BC1}" dt="2024-09-26T07:59:25.392" v="228" actId="478"/>
          <ac:spMkLst>
            <pc:docMk/>
            <pc:sldMk cId="3883748804" sldId="508"/>
            <ac:spMk id="2" creationId="{A9BD8D38-E769-AF20-802A-4C6498C9D4C0}"/>
          </ac:spMkLst>
        </pc:spChg>
        <pc:spChg chg="del">
          <ac:chgData name="Renee Wynveen" userId="aa63adf7-1bc0-42db-a45a-4059068a13f5" providerId="ADAL" clId="{E800A96E-C92D-4B17-844A-DD780E659BC1}" dt="2024-09-26T07:59:26.638" v="229" actId="478"/>
          <ac:spMkLst>
            <pc:docMk/>
            <pc:sldMk cId="3883748804" sldId="508"/>
            <ac:spMk id="3" creationId="{024B402D-D119-12F6-8426-6ABD21D0EA34}"/>
          </ac:spMkLst>
        </pc:spChg>
        <pc:spChg chg="del">
          <ac:chgData name="Renee Wynveen" userId="aa63adf7-1bc0-42db-a45a-4059068a13f5" providerId="ADAL" clId="{E800A96E-C92D-4B17-844A-DD780E659BC1}" dt="2024-09-26T07:59:27.356" v="230" actId="478"/>
          <ac:spMkLst>
            <pc:docMk/>
            <pc:sldMk cId="3883748804" sldId="508"/>
            <ac:spMk id="4" creationId="{1C91AAC0-D9FA-93AD-EDD9-A5443761BDEF}"/>
          </ac:spMkLst>
        </pc:spChg>
        <pc:picChg chg="add mod">
          <ac:chgData name="Renee Wynveen" userId="aa63adf7-1bc0-42db-a45a-4059068a13f5" providerId="ADAL" clId="{E800A96E-C92D-4B17-844A-DD780E659BC1}" dt="2024-09-26T08:01:18.359" v="239" actId="14100"/>
          <ac:picMkLst>
            <pc:docMk/>
            <pc:sldMk cId="3883748804" sldId="508"/>
            <ac:picMk id="6" creationId="{86E1875C-7CF0-ECF0-4984-005D93B5A9ED}"/>
          </ac:picMkLst>
        </pc:picChg>
      </pc:sldChg>
      <pc:sldChg chg="del">
        <pc:chgData name="Renee Wynveen" userId="aa63adf7-1bc0-42db-a45a-4059068a13f5" providerId="ADAL" clId="{E800A96E-C92D-4B17-844A-DD780E659BC1}" dt="2024-09-25T14:15:33.433" v="0" actId="47"/>
        <pc:sldMkLst>
          <pc:docMk/>
          <pc:sldMk cId="2031992708" sldId="514"/>
        </pc:sldMkLst>
      </pc:sldChg>
      <pc:sldChg chg="del">
        <pc:chgData name="Renee Wynveen" userId="aa63adf7-1bc0-42db-a45a-4059068a13f5" providerId="ADAL" clId="{E800A96E-C92D-4B17-844A-DD780E659BC1}" dt="2024-09-25T14:15:34.806" v="1" actId="47"/>
        <pc:sldMkLst>
          <pc:docMk/>
          <pc:sldMk cId="3123547566" sldId="515"/>
        </pc:sldMkLst>
      </pc:sldChg>
      <pc:sldChg chg="del">
        <pc:chgData name="Renee Wynveen" userId="aa63adf7-1bc0-42db-a45a-4059068a13f5" providerId="ADAL" clId="{E800A96E-C92D-4B17-844A-DD780E659BC1}" dt="2024-09-25T14:15:35.975" v="3" actId="47"/>
        <pc:sldMkLst>
          <pc:docMk/>
          <pc:sldMk cId="3232798681" sldId="516"/>
        </pc:sldMkLst>
      </pc:sldChg>
      <pc:sldChg chg="del">
        <pc:chgData name="Renee Wynveen" userId="aa63adf7-1bc0-42db-a45a-4059068a13f5" providerId="ADAL" clId="{E800A96E-C92D-4B17-844A-DD780E659BC1}" dt="2024-09-25T14:15:35.483" v="2" actId="47"/>
        <pc:sldMkLst>
          <pc:docMk/>
          <pc:sldMk cId="4177532498" sldId="517"/>
        </pc:sldMkLst>
      </pc:sldChg>
      <pc:sldChg chg="del">
        <pc:chgData name="Renee Wynveen" userId="aa63adf7-1bc0-42db-a45a-4059068a13f5" providerId="ADAL" clId="{E800A96E-C92D-4B17-844A-DD780E659BC1}" dt="2024-09-25T14:15:38.067" v="4" actId="47"/>
        <pc:sldMkLst>
          <pc:docMk/>
          <pc:sldMk cId="3650676506" sldId="518"/>
        </pc:sldMkLst>
      </pc:sldChg>
      <pc:sldChg chg="del">
        <pc:chgData name="Renee Wynveen" userId="aa63adf7-1bc0-42db-a45a-4059068a13f5" providerId="ADAL" clId="{E800A96E-C92D-4B17-844A-DD780E659BC1}" dt="2024-09-25T14:15:39.437" v="5" actId="47"/>
        <pc:sldMkLst>
          <pc:docMk/>
          <pc:sldMk cId="3744542497" sldId="51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3124C-95A6-45CB-8708-34D61C66F5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C6F246-BF52-4AA6-A4A9-B2EFFADF69D4}">
      <dgm:prSet phldrT="[Text]"/>
      <dgm:spPr/>
      <dgm:t>
        <a:bodyPr/>
        <a:lstStyle/>
        <a:p>
          <a:r>
            <a:rPr lang="en-GB"/>
            <a:t>Communicate Planning on hub level through coordination tools</a:t>
          </a:r>
        </a:p>
      </dgm:t>
    </dgm:pt>
    <dgm:pt modelId="{C6E800C6-BD42-462D-B442-692AC0AC6A98}" type="parTrans" cxnId="{EF57A72C-E0C2-4156-9A1B-825D769B783E}">
      <dgm:prSet/>
      <dgm:spPr/>
      <dgm:t>
        <a:bodyPr/>
        <a:lstStyle/>
        <a:p>
          <a:endParaRPr lang="en-GB"/>
        </a:p>
      </dgm:t>
    </dgm:pt>
    <dgm:pt modelId="{8FF25285-A4DB-4EA6-BD96-08898C62F7BC}" type="sibTrans" cxnId="{EF57A72C-E0C2-4156-9A1B-825D769B783E}">
      <dgm:prSet/>
      <dgm:spPr/>
      <dgm:t>
        <a:bodyPr/>
        <a:lstStyle/>
        <a:p>
          <a:endParaRPr lang="en-GB"/>
        </a:p>
      </dgm:t>
    </dgm:pt>
    <dgm:pt modelId="{2A3D1B42-2359-4602-A6D3-E73498099648}">
      <dgm:prSet phldrT="[Text]"/>
      <dgm:spPr/>
      <dgm:t>
        <a:bodyPr/>
        <a:lstStyle/>
        <a:p>
          <a:r>
            <a:rPr lang="en-GB"/>
            <a:t>Once final enrolment: Cash  for Utilities/Energy Building Blocks</a:t>
          </a:r>
        </a:p>
      </dgm:t>
    </dgm:pt>
    <dgm:pt modelId="{D7315E6A-AE87-4B5D-A022-413E21BD27C4}" type="parTrans" cxnId="{2236BD8B-CA67-41EF-B597-3B24C9680089}">
      <dgm:prSet/>
      <dgm:spPr/>
      <dgm:t>
        <a:bodyPr/>
        <a:lstStyle/>
        <a:p>
          <a:endParaRPr lang="en-GB"/>
        </a:p>
      </dgm:t>
    </dgm:pt>
    <dgm:pt modelId="{034284BB-E37F-43BA-91D3-D6D2E9148204}" type="sibTrans" cxnId="{2236BD8B-CA67-41EF-B597-3B24C9680089}">
      <dgm:prSet/>
      <dgm:spPr/>
      <dgm:t>
        <a:bodyPr/>
        <a:lstStyle/>
        <a:p>
          <a:endParaRPr lang="en-GB"/>
        </a:p>
      </dgm:t>
    </dgm:pt>
    <dgm:pt modelId="{5181A051-2D6E-4952-9DB7-71F098E15136}">
      <dgm:prSet phldrT="[Text]"/>
      <dgm:spPr/>
      <dgm:t>
        <a:bodyPr/>
        <a:lstStyle/>
        <a:p>
          <a:r>
            <a:rPr lang="en-GB"/>
            <a:t>Once Final enrolment all other activities RAIS+</a:t>
          </a:r>
        </a:p>
      </dgm:t>
    </dgm:pt>
    <dgm:pt modelId="{8E102CB6-94B1-4C34-8C2A-8A46333AA8F9}" type="parTrans" cxnId="{62AD4DC4-424E-4643-806B-98091E801570}">
      <dgm:prSet/>
      <dgm:spPr/>
      <dgm:t>
        <a:bodyPr/>
        <a:lstStyle/>
        <a:p>
          <a:endParaRPr lang="en-GB"/>
        </a:p>
      </dgm:t>
    </dgm:pt>
    <dgm:pt modelId="{EC33930B-1ECE-45DB-9169-930A43FE4B15}" type="sibTrans" cxnId="{62AD4DC4-424E-4643-806B-98091E801570}">
      <dgm:prSet/>
      <dgm:spPr/>
      <dgm:t>
        <a:bodyPr/>
        <a:lstStyle/>
        <a:p>
          <a:endParaRPr lang="en-GB"/>
        </a:p>
      </dgm:t>
    </dgm:pt>
    <dgm:pt modelId="{07016F0B-8D63-4D13-BE97-2B878D1535B7}">
      <dgm:prSet phldrT="[Text]"/>
      <dgm:spPr/>
      <dgm:t>
        <a:bodyPr/>
        <a:lstStyle/>
        <a:p>
          <a:r>
            <a:rPr lang="en-GB"/>
            <a:t>Report final distribution/completed activity on hub level</a:t>
          </a:r>
        </a:p>
      </dgm:t>
    </dgm:pt>
    <dgm:pt modelId="{A2778F13-35C9-4B72-AFFA-92AEC4E9A3A5}" type="parTrans" cxnId="{7C5F4FC1-6E5E-40F6-B4A4-722555B6882E}">
      <dgm:prSet/>
      <dgm:spPr/>
      <dgm:t>
        <a:bodyPr/>
        <a:lstStyle/>
        <a:p>
          <a:endParaRPr lang="en-GB"/>
        </a:p>
      </dgm:t>
    </dgm:pt>
    <dgm:pt modelId="{9F00B883-4E46-4F42-9398-2D1F4C26EA0F}" type="sibTrans" cxnId="{7C5F4FC1-6E5E-40F6-B4A4-722555B6882E}">
      <dgm:prSet/>
      <dgm:spPr/>
      <dgm:t>
        <a:bodyPr/>
        <a:lstStyle/>
        <a:p>
          <a:endParaRPr lang="en-GB"/>
        </a:p>
      </dgm:t>
    </dgm:pt>
    <dgm:pt modelId="{759AF200-C82A-4B0D-AE5C-A1E8E9B5A4C1}">
      <dgm:prSet phldrT="[Text]"/>
      <dgm:spPr/>
      <dgm:t>
        <a:bodyPr/>
        <a:lstStyle/>
        <a:p>
          <a:r>
            <a:rPr lang="en-GB"/>
            <a:t>Report full activity to Activity Info on National Level</a:t>
          </a:r>
        </a:p>
      </dgm:t>
    </dgm:pt>
    <dgm:pt modelId="{14E01E38-FA3F-4AD0-B970-6C35C031A0CA}" type="parTrans" cxnId="{BCE23ACE-A196-4ADD-BEC4-DF6F4D7D9354}">
      <dgm:prSet/>
      <dgm:spPr/>
      <dgm:t>
        <a:bodyPr/>
        <a:lstStyle/>
        <a:p>
          <a:endParaRPr lang="en-GB"/>
        </a:p>
      </dgm:t>
    </dgm:pt>
    <dgm:pt modelId="{FCDCC1D8-FE73-4233-8BD4-7C898146241C}" type="sibTrans" cxnId="{BCE23ACE-A196-4ADD-BEC4-DF6F4D7D9354}">
      <dgm:prSet/>
      <dgm:spPr/>
      <dgm:t>
        <a:bodyPr/>
        <a:lstStyle/>
        <a:p>
          <a:endParaRPr lang="en-GB"/>
        </a:p>
      </dgm:t>
    </dgm:pt>
    <dgm:pt modelId="{BB6DB957-0DE3-4E3A-A4E6-1045DDA21090}" type="pres">
      <dgm:prSet presAssocID="{8DD3124C-95A6-45CB-8708-34D61C66F541}" presName="Name0" presStyleCnt="0">
        <dgm:presLayoutVars>
          <dgm:dir/>
          <dgm:animLvl val="lvl"/>
          <dgm:resizeHandles val="exact"/>
        </dgm:presLayoutVars>
      </dgm:prSet>
      <dgm:spPr/>
    </dgm:pt>
    <dgm:pt modelId="{8E8026E0-9FAE-4202-AEDD-28611C20B5E3}" type="pres">
      <dgm:prSet presAssocID="{E6C6F246-BF52-4AA6-A4A9-B2EFFADF6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C666EEF-5952-4794-8968-FDF3A3DD9264}" type="pres">
      <dgm:prSet presAssocID="{8FF25285-A4DB-4EA6-BD96-08898C62F7BC}" presName="parTxOnlySpace" presStyleCnt="0"/>
      <dgm:spPr/>
    </dgm:pt>
    <dgm:pt modelId="{14A9898B-B280-4BB3-8BC2-CED42DAA36F6}" type="pres">
      <dgm:prSet presAssocID="{2A3D1B42-2359-4602-A6D3-E734980996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A55DC92-2C5C-408C-A8F7-197599A136F1}" type="pres">
      <dgm:prSet presAssocID="{034284BB-E37F-43BA-91D3-D6D2E9148204}" presName="parTxOnlySpace" presStyleCnt="0"/>
      <dgm:spPr/>
    </dgm:pt>
    <dgm:pt modelId="{6FBC66F5-7216-4EC4-B868-6F10F49A5AA8}" type="pres">
      <dgm:prSet presAssocID="{5181A051-2D6E-4952-9DB7-71F098E1513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92000F9-7D15-405A-AEF8-FA7B4B8B9C37}" type="pres">
      <dgm:prSet presAssocID="{EC33930B-1ECE-45DB-9169-930A43FE4B15}" presName="parTxOnlySpace" presStyleCnt="0"/>
      <dgm:spPr/>
    </dgm:pt>
    <dgm:pt modelId="{6FE2BFE3-3C3D-436A-8DE0-6F9AD6BBAD97}" type="pres">
      <dgm:prSet presAssocID="{07016F0B-8D63-4D13-BE97-2B878D1535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B71DC01-BD04-43FE-81B9-4E1A49D1B44E}" type="pres">
      <dgm:prSet presAssocID="{9F00B883-4E46-4F42-9398-2D1F4C26EA0F}" presName="parTxOnlySpace" presStyleCnt="0"/>
      <dgm:spPr/>
    </dgm:pt>
    <dgm:pt modelId="{D09683A1-00AF-4F79-8156-57B83038DDE7}" type="pres">
      <dgm:prSet presAssocID="{759AF200-C82A-4B0D-AE5C-A1E8E9B5A4C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7F7F2A-E8E9-4CFF-867A-C773D0E7EA3B}" type="presOf" srcId="{07016F0B-8D63-4D13-BE97-2B878D1535B7}" destId="{6FE2BFE3-3C3D-436A-8DE0-6F9AD6BBAD97}" srcOrd="0" destOrd="0" presId="urn:microsoft.com/office/officeart/2005/8/layout/chevron1"/>
    <dgm:cxn modelId="{EF57A72C-E0C2-4156-9A1B-825D769B783E}" srcId="{8DD3124C-95A6-45CB-8708-34D61C66F541}" destId="{E6C6F246-BF52-4AA6-A4A9-B2EFFADF69D4}" srcOrd="0" destOrd="0" parTransId="{C6E800C6-BD42-462D-B442-692AC0AC6A98}" sibTransId="{8FF25285-A4DB-4EA6-BD96-08898C62F7BC}"/>
    <dgm:cxn modelId="{DEEBBA40-1595-4241-819A-84C5B4DB33F5}" type="presOf" srcId="{2A3D1B42-2359-4602-A6D3-E73498099648}" destId="{14A9898B-B280-4BB3-8BC2-CED42DAA36F6}" srcOrd="0" destOrd="0" presId="urn:microsoft.com/office/officeart/2005/8/layout/chevron1"/>
    <dgm:cxn modelId="{6223A543-56AF-4391-B426-4E44E34FDAB2}" type="presOf" srcId="{8DD3124C-95A6-45CB-8708-34D61C66F541}" destId="{BB6DB957-0DE3-4E3A-A4E6-1045DDA21090}" srcOrd="0" destOrd="0" presId="urn:microsoft.com/office/officeart/2005/8/layout/chevron1"/>
    <dgm:cxn modelId="{C80D176B-FC8B-4D11-87F2-590FF754F385}" type="presOf" srcId="{759AF200-C82A-4B0D-AE5C-A1E8E9B5A4C1}" destId="{D09683A1-00AF-4F79-8156-57B83038DDE7}" srcOrd="0" destOrd="0" presId="urn:microsoft.com/office/officeart/2005/8/layout/chevron1"/>
    <dgm:cxn modelId="{59776C7A-F2CD-4854-BAB9-B15F70C4359A}" type="presOf" srcId="{E6C6F246-BF52-4AA6-A4A9-B2EFFADF69D4}" destId="{8E8026E0-9FAE-4202-AEDD-28611C20B5E3}" srcOrd="0" destOrd="0" presId="urn:microsoft.com/office/officeart/2005/8/layout/chevron1"/>
    <dgm:cxn modelId="{2236BD8B-CA67-41EF-B597-3B24C9680089}" srcId="{8DD3124C-95A6-45CB-8708-34D61C66F541}" destId="{2A3D1B42-2359-4602-A6D3-E73498099648}" srcOrd="1" destOrd="0" parTransId="{D7315E6A-AE87-4B5D-A022-413E21BD27C4}" sibTransId="{034284BB-E37F-43BA-91D3-D6D2E9148204}"/>
    <dgm:cxn modelId="{A7D4CABD-CA39-4854-9C47-817BF7A693F4}" type="presOf" srcId="{5181A051-2D6E-4952-9DB7-71F098E15136}" destId="{6FBC66F5-7216-4EC4-B868-6F10F49A5AA8}" srcOrd="0" destOrd="0" presId="urn:microsoft.com/office/officeart/2005/8/layout/chevron1"/>
    <dgm:cxn modelId="{7C5F4FC1-6E5E-40F6-B4A4-722555B6882E}" srcId="{8DD3124C-95A6-45CB-8708-34D61C66F541}" destId="{07016F0B-8D63-4D13-BE97-2B878D1535B7}" srcOrd="3" destOrd="0" parTransId="{A2778F13-35C9-4B72-AFFA-92AEC4E9A3A5}" sibTransId="{9F00B883-4E46-4F42-9398-2D1F4C26EA0F}"/>
    <dgm:cxn modelId="{62AD4DC4-424E-4643-806B-98091E801570}" srcId="{8DD3124C-95A6-45CB-8708-34D61C66F541}" destId="{5181A051-2D6E-4952-9DB7-71F098E15136}" srcOrd="2" destOrd="0" parTransId="{8E102CB6-94B1-4C34-8C2A-8A46333AA8F9}" sibTransId="{EC33930B-1ECE-45DB-9169-930A43FE4B15}"/>
    <dgm:cxn modelId="{BCE23ACE-A196-4ADD-BEC4-DF6F4D7D9354}" srcId="{8DD3124C-95A6-45CB-8708-34D61C66F541}" destId="{759AF200-C82A-4B0D-AE5C-A1E8E9B5A4C1}" srcOrd="4" destOrd="0" parTransId="{14E01E38-FA3F-4AD0-B970-6C35C031A0CA}" sibTransId="{FCDCC1D8-FE73-4233-8BD4-7C898146241C}"/>
    <dgm:cxn modelId="{7D713D35-D796-4B27-B6F5-57E60710C58F}" type="presParOf" srcId="{BB6DB957-0DE3-4E3A-A4E6-1045DDA21090}" destId="{8E8026E0-9FAE-4202-AEDD-28611C20B5E3}" srcOrd="0" destOrd="0" presId="urn:microsoft.com/office/officeart/2005/8/layout/chevron1"/>
    <dgm:cxn modelId="{1D3E08C7-190E-46F1-973C-7F7C31427AA2}" type="presParOf" srcId="{BB6DB957-0DE3-4E3A-A4E6-1045DDA21090}" destId="{4C666EEF-5952-4794-8968-FDF3A3DD9264}" srcOrd="1" destOrd="0" presId="urn:microsoft.com/office/officeart/2005/8/layout/chevron1"/>
    <dgm:cxn modelId="{766BEE58-3734-4F4A-ADDA-4297EC4B9066}" type="presParOf" srcId="{BB6DB957-0DE3-4E3A-A4E6-1045DDA21090}" destId="{14A9898B-B280-4BB3-8BC2-CED42DAA36F6}" srcOrd="2" destOrd="0" presId="urn:microsoft.com/office/officeart/2005/8/layout/chevron1"/>
    <dgm:cxn modelId="{A22E5310-98B4-4928-BC9A-977815790C55}" type="presParOf" srcId="{BB6DB957-0DE3-4E3A-A4E6-1045DDA21090}" destId="{CA55DC92-2C5C-408C-A8F7-197599A136F1}" srcOrd="3" destOrd="0" presId="urn:microsoft.com/office/officeart/2005/8/layout/chevron1"/>
    <dgm:cxn modelId="{E28FF443-E158-4476-8B01-B2A3A82197AF}" type="presParOf" srcId="{BB6DB957-0DE3-4E3A-A4E6-1045DDA21090}" destId="{6FBC66F5-7216-4EC4-B868-6F10F49A5AA8}" srcOrd="4" destOrd="0" presId="urn:microsoft.com/office/officeart/2005/8/layout/chevron1"/>
    <dgm:cxn modelId="{88143F70-602D-424C-BFD2-5583070B154F}" type="presParOf" srcId="{BB6DB957-0DE3-4E3A-A4E6-1045DDA21090}" destId="{592000F9-7D15-405A-AEF8-FA7B4B8B9C37}" srcOrd="5" destOrd="0" presId="urn:microsoft.com/office/officeart/2005/8/layout/chevron1"/>
    <dgm:cxn modelId="{A5045F3F-2709-414B-923C-61939975B1C8}" type="presParOf" srcId="{BB6DB957-0DE3-4E3A-A4E6-1045DDA21090}" destId="{6FE2BFE3-3C3D-436A-8DE0-6F9AD6BBAD97}" srcOrd="6" destOrd="0" presId="urn:microsoft.com/office/officeart/2005/8/layout/chevron1"/>
    <dgm:cxn modelId="{86583177-9E8C-488E-9D8F-9859104DDAE1}" type="presParOf" srcId="{BB6DB957-0DE3-4E3A-A4E6-1045DDA21090}" destId="{DB71DC01-BD04-43FE-81B9-4E1A49D1B44E}" srcOrd="7" destOrd="0" presId="urn:microsoft.com/office/officeart/2005/8/layout/chevron1"/>
    <dgm:cxn modelId="{5A727E47-7BE2-46D4-8402-10A5C96DE9BB}" type="presParOf" srcId="{BB6DB957-0DE3-4E3A-A4E6-1045DDA21090}" destId="{D09683A1-00AF-4F79-8156-57B83038DDE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3124C-95A6-45CB-8708-34D61C66F5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C6F246-BF52-4AA6-A4A9-B2EFFADF69D4}">
      <dgm:prSet phldrT="[Text]"/>
      <dgm:spPr/>
      <dgm:t>
        <a:bodyPr/>
        <a:lstStyle/>
        <a:p>
          <a:pPr rtl="0"/>
          <a:r>
            <a:rPr lang="ru-RU" err="1"/>
            <a:t>Комунікація</a:t>
          </a:r>
          <a:r>
            <a:rPr lang="ru-RU"/>
            <a:t> </a:t>
          </a:r>
          <a:r>
            <a:rPr lang="ru-RU" err="1">
              <a:latin typeface="Calibri Light" panose="020F0302020204030204"/>
            </a:rPr>
            <a:t>щодо</a:t>
          </a:r>
          <a:r>
            <a:rPr lang="ru-RU">
              <a:latin typeface="Calibri Light" panose="020F0302020204030204"/>
            </a:rPr>
            <a:t> </a:t>
          </a:r>
          <a:r>
            <a:rPr lang="ru-RU" err="1"/>
            <a:t>планування</a:t>
          </a:r>
          <a:r>
            <a:rPr lang="ru-RU"/>
            <a:t> на </a:t>
          </a:r>
          <a:r>
            <a:rPr lang="ru-RU" err="1"/>
            <a:t>рівні</a:t>
          </a:r>
          <a:r>
            <a:rPr lang="ru-RU"/>
            <a:t> </a:t>
          </a:r>
          <a:r>
            <a:rPr lang="ru-RU" err="1"/>
            <a:t>хабів</a:t>
          </a:r>
          <a:r>
            <a:rPr lang="ru-RU"/>
            <a:t> за </a:t>
          </a:r>
          <a:r>
            <a:rPr lang="ru-RU" err="1"/>
            <a:t>допомогою</a:t>
          </a:r>
          <a:r>
            <a:rPr lang="ru-RU"/>
            <a:t> </a:t>
          </a:r>
          <a:r>
            <a:rPr lang="ru-RU" err="1"/>
            <a:t>інструментів</a:t>
          </a:r>
          <a:r>
            <a:rPr lang="ru-RU"/>
            <a:t> </a:t>
          </a:r>
          <a:r>
            <a:rPr lang="ru-RU" err="1"/>
            <a:t>координації</a:t>
          </a:r>
          <a:endParaRPr lang="en-GB" err="1"/>
        </a:p>
      </dgm:t>
    </dgm:pt>
    <dgm:pt modelId="{C6E800C6-BD42-462D-B442-692AC0AC6A98}" type="parTrans" cxnId="{EF57A72C-E0C2-4156-9A1B-825D769B783E}">
      <dgm:prSet/>
      <dgm:spPr/>
      <dgm:t>
        <a:bodyPr/>
        <a:lstStyle/>
        <a:p>
          <a:endParaRPr lang="en-GB"/>
        </a:p>
      </dgm:t>
    </dgm:pt>
    <dgm:pt modelId="{8FF25285-A4DB-4EA6-BD96-08898C62F7BC}" type="sibTrans" cxnId="{EF57A72C-E0C2-4156-9A1B-825D769B783E}">
      <dgm:prSet/>
      <dgm:spPr/>
      <dgm:t>
        <a:bodyPr/>
        <a:lstStyle/>
        <a:p>
          <a:endParaRPr lang="en-GB"/>
        </a:p>
      </dgm:t>
    </dgm:pt>
    <dgm:pt modelId="{2A3D1B42-2359-4602-A6D3-E73498099648}">
      <dgm:prSet phldrT="[Text]"/>
      <dgm:spPr/>
      <dgm:t>
        <a:bodyPr/>
        <a:lstStyle/>
        <a:p>
          <a:pPr rtl="0"/>
          <a:r>
            <a:rPr lang="uk-UA"/>
            <a:t>Після завершення реєстрації</a:t>
          </a:r>
          <a:r>
            <a:rPr lang="uk-UA" b="0" i="0" u="none" strike="noStrike">
              <a:effectLst/>
              <a:latin typeface="Calibri Light"/>
              <a:cs typeface="Calibri Light"/>
            </a:rPr>
            <a:t> </a:t>
          </a:r>
          <a:r>
            <a:rPr lang="ru-RU" b="0" i="0" u="none" strike="noStrike" err="1">
              <a:effectLst/>
              <a:latin typeface="+mn-lt"/>
            </a:rPr>
            <a:t>допомоги</a:t>
          </a:r>
          <a:r>
            <a:rPr lang="ru-RU" b="0" i="0" u="none" strike="noStrike">
              <a:effectLst/>
              <a:latin typeface="+mn-lt"/>
            </a:rPr>
            <a:t> на оплату </a:t>
          </a:r>
          <a:r>
            <a:rPr lang="ru-RU" b="0" i="0" u="none" strike="noStrike" err="1">
              <a:effectLst/>
              <a:latin typeface="+mn-lt"/>
            </a:rPr>
            <a:t>комунальних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 err="1">
              <a:effectLst/>
              <a:latin typeface="+mn-lt"/>
            </a:rPr>
            <a:t>послуг</a:t>
          </a:r>
          <a:r>
            <a:rPr lang="ru-RU" b="0" i="0" u="none" strike="noStrike">
              <a:effectLst/>
              <a:latin typeface="+mn-lt"/>
            </a:rPr>
            <a:t> у зимовий </a:t>
          </a:r>
          <a:r>
            <a:rPr lang="ru-RU" b="0" i="0" u="none" strike="noStrike" err="1">
              <a:effectLst/>
              <a:latin typeface="+mn-lt"/>
            </a:rPr>
            <a:t>період</a:t>
          </a:r>
          <a:r>
            <a:rPr lang="en-GB">
              <a:latin typeface="+mn-lt"/>
            </a:rPr>
            <a:t>/</a:t>
          </a:r>
          <a:r>
            <a:rPr lang="ru-RU" b="0" i="0" u="none" strike="noStrike" err="1">
              <a:effectLst/>
              <a:latin typeface="+mn-lt"/>
            </a:rPr>
            <a:t>Покриття</a:t>
          </a:r>
          <a:r>
            <a:rPr lang="ru-RU" b="0" i="0" u="none" strike="noStrike">
              <a:effectLst/>
              <a:latin typeface="+mn-lt"/>
            </a:rPr>
            <a:t> потреб у </a:t>
          </a:r>
          <a:r>
            <a:rPr lang="ru-RU" b="0" i="0" u="none" strike="noStrike" err="1">
              <a:effectLst/>
              <a:latin typeface="+mn-lt"/>
            </a:rPr>
            <a:t>побутовому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 err="1">
              <a:effectLst/>
              <a:latin typeface="+mn-lt"/>
            </a:rPr>
            <a:t>паливі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 err="1">
              <a:effectLst/>
              <a:latin typeface="+mn-lt"/>
            </a:rPr>
            <a:t>взимку</a:t>
          </a:r>
          <a:r>
            <a:rPr lang="en-GB" b="0" i="0" u="none" strike="noStrike">
              <a:effectLst/>
              <a:latin typeface="+mn-lt"/>
            </a:rPr>
            <a:t> </a:t>
          </a:r>
          <a:r>
            <a:rPr lang="ru-RU" b="0" i="0" u="none" strike="noStrike">
              <a:effectLst/>
              <a:latin typeface="+mn-lt"/>
            </a:rPr>
            <a:t>у </a:t>
          </a:r>
          <a:r>
            <a:rPr lang="ru-RU" b="0" i="0" u="none" strike="noStrike" err="1">
              <a:effectLst/>
              <a:latin typeface="+mn-lt"/>
            </a:rPr>
            <a:t>грошовій</a:t>
          </a:r>
          <a:r>
            <a:rPr lang="ru-RU" b="0" i="0" u="none" strike="noStrike">
              <a:effectLst/>
              <a:latin typeface="+mn-lt"/>
            </a:rPr>
            <a:t> </a:t>
          </a:r>
          <a:r>
            <a:rPr lang="ru-RU" b="0" i="0" u="none" strike="noStrike">
              <a:effectLst/>
              <a:latin typeface="Verdana"/>
              <a:ea typeface="Verdana"/>
            </a:rPr>
            <a:t>форм</a:t>
          </a:r>
          <a:r>
            <a:rPr lang="en-GB"/>
            <a:t> Building Blocks</a:t>
          </a:r>
        </a:p>
      </dgm:t>
    </dgm:pt>
    <dgm:pt modelId="{D7315E6A-AE87-4B5D-A022-413E21BD27C4}" type="parTrans" cxnId="{2236BD8B-CA67-41EF-B597-3B24C9680089}">
      <dgm:prSet/>
      <dgm:spPr/>
      <dgm:t>
        <a:bodyPr/>
        <a:lstStyle/>
        <a:p>
          <a:endParaRPr lang="en-GB"/>
        </a:p>
      </dgm:t>
    </dgm:pt>
    <dgm:pt modelId="{034284BB-E37F-43BA-91D3-D6D2E9148204}" type="sibTrans" cxnId="{2236BD8B-CA67-41EF-B597-3B24C9680089}">
      <dgm:prSet/>
      <dgm:spPr/>
      <dgm:t>
        <a:bodyPr/>
        <a:lstStyle/>
        <a:p>
          <a:endParaRPr lang="en-GB"/>
        </a:p>
      </dgm:t>
    </dgm:pt>
    <dgm:pt modelId="{5181A051-2D6E-4952-9DB7-71F098E15136}">
      <dgm:prSet phldrT="[Text]"/>
      <dgm:spPr/>
      <dgm:t>
        <a:bodyPr/>
        <a:lstStyle/>
        <a:p>
          <a:r>
            <a:rPr lang="uk-UA"/>
            <a:t>Після завершення реєстрації</a:t>
          </a:r>
          <a:endParaRPr lang="en-GB"/>
        </a:p>
        <a:p>
          <a:r>
            <a:rPr lang="uk-UA"/>
            <a:t>інші види діяльності</a:t>
          </a:r>
          <a:endParaRPr lang="en-GB"/>
        </a:p>
        <a:p>
          <a:r>
            <a:rPr lang="en-GB"/>
            <a:t>RAIS+</a:t>
          </a:r>
        </a:p>
      </dgm:t>
    </dgm:pt>
    <dgm:pt modelId="{8E102CB6-94B1-4C34-8C2A-8A46333AA8F9}" type="parTrans" cxnId="{62AD4DC4-424E-4643-806B-98091E801570}">
      <dgm:prSet/>
      <dgm:spPr/>
      <dgm:t>
        <a:bodyPr/>
        <a:lstStyle/>
        <a:p>
          <a:endParaRPr lang="en-GB"/>
        </a:p>
      </dgm:t>
    </dgm:pt>
    <dgm:pt modelId="{EC33930B-1ECE-45DB-9169-930A43FE4B15}" type="sibTrans" cxnId="{62AD4DC4-424E-4643-806B-98091E801570}">
      <dgm:prSet/>
      <dgm:spPr/>
      <dgm:t>
        <a:bodyPr/>
        <a:lstStyle/>
        <a:p>
          <a:endParaRPr lang="en-GB"/>
        </a:p>
      </dgm:t>
    </dgm:pt>
    <dgm:pt modelId="{07016F0B-8D63-4D13-BE97-2B878D1535B7}">
      <dgm:prSet phldrT="[Text]"/>
      <dgm:spPr/>
      <dgm:t>
        <a:bodyPr/>
        <a:lstStyle/>
        <a:p>
          <a:r>
            <a:rPr lang="ru-RU" err="1"/>
            <a:t>Звіт</a:t>
          </a:r>
          <a:r>
            <a:rPr lang="ru-RU"/>
            <a:t> про </a:t>
          </a:r>
          <a:r>
            <a:rPr lang="ru-RU" err="1"/>
            <a:t>остаточний</a:t>
          </a:r>
          <a:r>
            <a:rPr lang="ru-RU"/>
            <a:t> </a:t>
          </a:r>
          <a:r>
            <a:rPr lang="ru-RU" err="1"/>
            <a:t>розподіл</a:t>
          </a:r>
          <a:r>
            <a:rPr lang="ru-RU"/>
            <a:t>/</a:t>
          </a:r>
          <a:r>
            <a:rPr lang="ru-RU" err="1"/>
            <a:t>завершену</a:t>
          </a:r>
          <a:r>
            <a:rPr lang="ru-RU"/>
            <a:t> </a:t>
          </a:r>
          <a:r>
            <a:rPr lang="ru-RU" err="1"/>
            <a:t>діяльність</a:t>
          </a:r>
          <a:r>
            <a:rPr lang="ru-RU"/>
            <a:t> на </a:t>
          </a:r>
          <a:r>
            <a:rPr lang="ru-RU" err="1"/>
            <a:t>рівні</a:t>
          </a:r>
          <a:r>
            <a:rPr lang="ru-RU"/>
            <a:t> хабу</a:t>
          </a:r>
          <a:endParaRPr lang="en-GB"/>
        </a:p>
      </dgm:t>
    </dgm:pt>
    <dgm:pt modelId="{A2778F13-35C9-4B72-AFFA-92AEC4E9A3A5}" type="parTrans" cxnId="{7C5F4FC1-6E5E-40F6-B4A4-722555B6882E}">
      <dgm:prSet/>
      <dgm:spPr/>
      <dgm:t>
        <a:bodyPr/>
        <a:lstStyle/>
        <a:p>
          <a:endParaRPr lang="en-GB"/>
        </a:p>
      </dgm:t>
    </dgm:pt>
    <dgm:pt modelId="{9F00B883-4E46-4F42-9398-2D1F4C26EA0F}" type="sibTrans" cxnId="{7C5F4FC1-6E5E-40F6-B4A4-722555B6882E}">
      <dgm:prSet/>
      <dgm:spPr/>
      <dgm:t>
        <a:bodyPr/>
        <a:lstStyle/>
        <a:p>
          <a:endParaRPr lang="en-GB"/>
        </a:p>
      </dgm:t>
    </dgm:pt>
    <dgm:pt modelId="{759AF200-C82A-4B0D-AE5C-A1E8E9B5A4C1}">
      <dgm:prSet phldrT="[Text]"/>
      <dgm:spPr/>
      <dgm:t>
        <a:bodyPr/>
        <a:lstStyle/>
        <a:p>
          <a:pPr rtl="0"/>
          <a:r>
            <a:rPr lang="ru-RU" err="1">
              <a:latin typeface="Calibri Light" panose="020F0302020204030204"/>
            </a:rPr>
            <a:t>Звітування</a:t>
          </a:r>
          <a:r>
            <a:rPr lang="ru-RU"/>
            <a:t> про </a:t>
          </a:r>
          <a:r>
            <a:rPr lang="ru-RU" err="1"/>
            <a:t>всі</a:t>
          </a:r>
          <a:r>
            <a:rPr lang="ru-RU"/>
            <a:t> </a:t>
          </a:r>
          <a:r>
            <a:rPr lang="ru-RU" err="1"/>
            <a:t>завершені</a:t>
          </a:r>
          <a:r>
            <a:rPr lang="ru-RU"/>
            <a:t> заходи </a:t>
          </a:r>
          <a:r>
            <a:rPr lang="ru-RU">
              <a:latin typeface="Calibri Light" panose="020F0302020204030204"/>
            </a:rPr>
            <a:t>до </a:t>
          </a:r>
          <a:r>
            <a:rPr lang="en-GB"/>
            <a:t>Activity Info</a:t>
          </a:r>
          <a:r>
            <a:rPr lang="en-GB">
              <a:latin typeface="Calibri Light" panose="020F0302020204030204"/>
            </a:rPr>
            <a:t> </a:t>
          </a:r>
          <a:r>
            <a:rPr lang="uk-UA"/>
            <a:t>на національному рівні</a:t>
          </a:r>
          <a:r>
            <a:rPr lang="en-GB"/>
            <a:t> </a:t>
          </a:r>
        </a:p>
      </dgm:t>
    </dgm:pt>
    <dgm:pt modelId="{14E01E38-FA3F-4AD0-B970-6C35C031A0CA}" type="parTrans" cxnId="{BCE23ACE-A196-4ADD-BEC4-DF6F4D7D9354}">
      <dgm:prSet/>
      <dgm:spPr/>
      <dgm:t>
        <a:bodyPr/>
        <a:lstStyle/>
        <a:p>
          <a:endParaRPr lang="en-GB"/>
        </a:p>
      </dgm:t>
    </dgm:pt>
    <dgm:pt modelId="{FCDCC1D8-FE73-4233-8BD4-7C898146241C}" type="sibTrans" cxnId="{BCE23ACE-A196-4ADD-BEC4-DF6F4D7D9354}">
      <dgm:prSet/>
      <dgm:spPr/>
      <dgm:t>
        <a:bodyPr/>
        <a:lstStyle/>
        <a:p>
          <a:endParaRPr lang="en-GB"/>
        </a:p>
      </dgm:t>
    </dgm:pt>
    <dgm:pt modelId="{BB6DB957-0DE3-4E3A-A4E6-1045DDA21090}" type="pres">
      <dgm:prSet presAssocID="{8DD3124C-95A6-45CB-8708-34D61C66F541}" presName="Name0" presStyleCnt="0">
        <dgm:presLayoutVars>
          <dgm:dir/>
          <dgm:animLvl val="lvl"/>
          <dgm:resizeHandles val="exact"/>
        </dgm:presLayoutVars>
      </dgm:prSet>
      <dgm:spPr/>
    </dgm:pt>
    <dgm:pt modelId="{8E8026E0-9FAE-4202-AEDD-28611C20B5E3}" type="pres">
      <dgm:prSet presAssocID="{E6C6F246-BF52-4AA6-A4A9-B2EFFADF69D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C666EEF-5952-4794-8968-FDF3A3DD9264}" type="pres">
      <dgm:prSet presAssocID="{8FF25285-A4DB-4EA6-BD96-08898C62F7BC}" presName="parTxOnlySpace" presStyleCnt="0"/>
      <dgm:spPr/>
    </dgm:pt>
    <dgm:pt modelId="{14A9898B-B280-4BB3-8BC2-CED42DAA36F6}" type="pres">
      <dgm:prSet presAssocID="{2A3D1B42-2359-4602-A6D3-E734980996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A55DC92-2C5C-408C-A8F7-197599A136F1}" type="pres">
      <dgm:prSet presAssocID="{034284BB-E37F-43BA-91D3-D6D2E9148204}" presName="parTxOnlySpace" presStyleCnt="0"/>
      <dgm:spPr/>
    </dgm:pt>
    <dgm:pt modelId="{6FBC66F5-7216-4EC4-B868-6F10F49A5AA8}" type="pres">
      <dgm:prSet presAssocID="{5181A051-2D6E-4952-9DB7-71F098E1513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92000F9-7D15-405A-AEF8-FA7B4B8B9C37}" type="pres">
      <dgm:prSet presAssocID="{EC33930B-1ECE-45DB-9169-930A43FE4B15}" presName="parTxOnlySpace" presStyleCnt="0"/>
      <dgm:spPr/>
    </dgm:pt>
    <dgm:pt modelId="{6FE2BFE3-3C3D-436A-8DE0-6F9AD6BBAD97}" type="pres">
      <dgm:prSet presAssocID="{07016F0B-8D63-4D13-BE97-2B878D1535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B71DC01-BD04-43FE-81B9-4E1A49D1B44E}" type="pres">
      <dgm:prSet presAssocID="{9F00B883-4E46-4F42-9398-2D1F4C26EA0F}" presName="parTxOnlySpace" presStyleCnt="0"/>
      <dgm:spPr/>
    </dgm:pt>
    <dgm:pt modelId="{D09683A1-00AF-4F79-8156-57B83038DDE7}" type="pres">
      <dgm:prSet presAssocID="{759AF200-C82A-4B0D-AE5C-A1E8E9B5A4C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7F7F2A-E8E9-4CFF-867A-C773D0E7EA3B}" type="presOf" srcId="{07016F0B-8D63-4D13-BE97-2B878D1535B7}" destId="{6FE2BFE3-3C3D-436A-8DE0-6F9AD6BBAD97}" srcOrd="0" destOrd="0" presId="urn:microsoft.com/office/officeart/2005/8/layout/chevron1"/>
    <dgm:cxn modelId="{EF57A72C-E0C2-4156-9A1B-825D769B783E}" srcId="{8DD3124C-95A6-45CB-8708-34D61C66F541}" destId="{E6C6F246-BF52-4AA6-A4A9-B2EFFADF69D4}" srcOrd="0" destOrd="0" parTransId="{C6E800C6-BD42-462D-B442-692AC0AC6A98}" sibTransId="{8FF25285-A4DB-4EA6-BD96-08898C62F7BC}"/>
    <dgm:cxn modelId="{DEEBBA40-1595-4241-819A-84C5B4DB33F5}" type="presOf" srcId="{2A3D1B42-2359-4602-A6D3-E73498099648}" destId="{14A9898B-B280-4BB3-8BC2-CED42DAA36F6}" srcOrd="0" destOrd="0" presId="urn:microsoft.com/office/officeart/2005/8/layout/chevron1"/>
    <dgm:cxn modelId="{6223A543-56AF-4391-B426-4E44E34FDAB2}" type="presOf" srcId="{8DD3124C-95A6-45CB-8708-34D61C66F541}" destId="{BB6DB957-0DE3-4E3A-A4E6-1045DDA21090}" srcOrd="0" destOrd="0" presId="urn:microsoft.com/office/officeart/2005/8/layout/chevron1"/>
    <dgm:cxn modelId="{C80D176B-FC8B-4D11-87F2-590FF754F385}" type="presOf" srcId="{759AF200-C82A-4B0D-AE5C-A1E8E9B5A4C1}" destId="{D09683A1-00AF-4F79-8156-57B83038DDE7}" srcOrd="0" destOrd="0" presId="urn:microsoft.com/office/officeart/2005/8/layout/chevron1"/>
    <dgm:cxn modelId="{59776C7A-F2CD-4854-BAB9-B15F70C4359A}" type="presOf" srcId="{E6C6F246-BF52-4AA6-A4A9-B2EFFADF69D4}" destId="{8E8026E0-9FAE-4202-AEDD-28611C20B5E3}" srcOrd="0" destOrd="0" presId="urn:microsoft.com/office/officeart/2005/8/layout/chevron1"/>
    <dgm:cxn modelId="{2236BD8B-CA67-41EF-B597-3B24C9680089}" srcId="{8DD3124C-95A6-45CB-8708-34D61C66F541}" destId="{2A3D1B42-2359-4602-A6D3-E73498099648}" srcOrd="1" destOrd="0" parTransId="{D7315E6A-AE87-4B5D-A022-413E21BD27C4}" sibTransId="{034284BB-E37F-43BA-91D3-D6D2E9148204}"/>
    <dgm:cxn modelId="{A7D4CABD-CA39-4854-9C47-817BF7A693F4}" type="presOf" srcId="{5181A051-2D6E-4952-9DB7-71F098E15136}" destId="{6FBC66F5-7216-4EC4-B868-6F10F49A5AA8}" srcOrd="0" destOrd="0" presId="urn:microsoft.com/office/officeart/2005/8/layout/chevron1"/>
    <dgm:cxn modelId="{7C5F4FC1-6E5E-40F6-B4A4-722555B6882E}" srcId="{8DD3124C-95A6-45CB-8708-34D61C66F541}" destId="{07016F0B-8D63-4D13-BE97-2B878D1535B7}" srcOrd="3" destOrd="0" parTransId="{A2778F13-35C9-4B72-AFFA-92AEC4E9A3A5}" sibTransId="{9F00B883-4E46-4F42-9398-2D1F4C26EA0F}"/>
    <dgm:cxn modelId="{62AD4DC4-424E-4643-806B-98091E801570}" srcId="{8DD3124C-95A6-45CB-8708-34D61C66F541}" destId="{5181A051-2D6E-4952-9DB7-71F098E15136}" srcOrd="2" destOrd="0" parTransId="{8E102CB6-94B1-4C34-8C2A-8A46333AA8F9}" sibTransId="{EC33930B-1ECE-45DB-9169-930A43FE4B15}"/>
    <dgm:cxn modelId="{BCE23ACE-A196-4ADD-BEC4-DF6F4D7D9354}" srcId="{8DD3124C-95A6-45CB-8708-34D61C66F541}" destId="{759AF200-C82A-4B0D-AE5C-A1E8E9B5A4C1}" srcOrd="4" destOrd="0" parTransId="{14E01E38-FA3F-4AD0-B970-6C35C031A0CA}" sibTransId="{FCDCC1D8-FE73-4233-8BD4-7C898146241C}"/>
    <dgm:cxn modelId="{7D713D35-D796-4B27-B6F5-57E60710C58F}" type="presParOf" srcId="{BB6DB957-0DE3-4E3A-A4E6-1045DDA21090}" destId="{8E8026E0-9FAE-4202-AEDD-28611C20B5E3}" srcOrd="0" destOrd="0" presId="urn:microsoft.com/office/officeart/2005/8/layout/chevron1"/>
    <dgm:cxn modelId="{1D3E08C7-190E-46F1-973C-7F7C31427AA2}" type="presParOf" srcId="{BB6DB957-0DE3-4E3A-A4E6-1045DDA21090}" destId="{4C666EEF-5952-4794-8968-FDF3A3DD9264}" srcOrd="1" destOrd="0" presId="urn:microsoft.com/office/officeart/2005/8/layout/chevron1"/>
    <dgm:cxn modelId="{766BEE58-3734-4F4A-ADDA-4297EC4B9066}" type="presParOf" srcId="{BB6DB957-0DE3-4E3A-A4E6-1045DDA21090}" destId="{14A9898B-B280-4BB3-8BC2-CED42DAA36F6}" srcOrd="2" destOrd="0" presId="urn:microsoft.com/office/officeart/2005/8/layout/chevron1"/>
    <dgm:cxn modelId="{A22E5310-98B4-4928-BC9A-977815790C55}" type="presParOf" srcId="{BB6DB957-0DE3-4E3A-A4E6-1045DDA21090}" destId="{CA55DC92-2C5C-408C-A8F7-197599A136F1}" srcOrd="3" destOrd="0" presId="urn:microsoft.com/office/officeart/2005/8/layout/chevron1"/>
    <dgm:cxn modelId="{E28FF443-E158-4476-8B01-B2A3A82197AF}" type="presParOf" srcId="{BB6DB957-0DE3-4E3A-A4E6-1045DDA21090}" destId="{6FBC66F5-7216-4EC4-B868-6F10F49A5AA8}" srcOrd="4" destOrd="0" presId="urn:microsoft.com/office/officeart/2005/8/layout/chevron1"/>
    <dgm:cxn modelId="{88143F70-602D-424C-BFD2-5583070B154F}" type="presParOf" srcId="{BB6DB957-0DE3-4E3A-A4E6-1045DDA21090}" destId="{592000F9-7D15-405A-AEF8-FA7B4B8B9C37}" srcOrd="5" destOrd="0" presId="urn:microsoft.com/office/officeart/2005/8/layout/chevron1"/>
    <dgm:cxn modelId="{A5045F3F-2709-414B-923C-61939975B1C8}" type="presParOf" srcId="{BB6DB957-0DE3-4E3A-A4E6-1045DDA21090}" destId="{6FE2BFE3-3C3D-436A-8DE0-6F9AD6BBAD97}" srcOrd="6" destOrd="0" presId="urn:microsoft.com/office/officeart/2005/8/layout/chevron1"/>
    <dgm:cxn modelId="{86583177-9E8C-488E-9D8F-9859104DDAE1}" type="presParOf" srcId="{BB6DB957-0DE3-4E3A-A4E6-1045DDA21090}" destId="{DB71DC01-BD04-43FE-81B9-4E1A49D1B44E}" srcOrd="7" destOrd="0" presId="urn:microsoft.com/office/officeart/2005/8/layout/chevron1"/>
    <dgm:cxn modelId="{5A727E47-7BE2-46D4-8402-10A5C96DE9BB}" type="presParOf" srcId="{BB6DB957-0DE3-4E3A-A4E6-1045DDA21090}" destId="{D09683A1-00AF-4F79-8156-57B83038DDE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26E0-9FAE-4202-AEDD-28611C20B5E3}">
      <dsp:nvSpPr>
        <dsp:cNvPr id="0" name=""/>
        <dsp:cNvSpPr/>
      </dsp:nvSpPr>
      <dsp:spPr>
        <a:xfrm>
          <a:off x="217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Communicate Planning on hub level through coordination tools</a:t>
          </a:r>
        </a:p>
      </dsp:txBody>
      <dsp:txXfrm>
        <a:off x="388924" y="413286"/>
        <a:ext cx="1160255" cy="773503"/>
      </dsp:txXfrm>
    </dsp:sp>
    <dsp:sp modelId="{14A9898B-B280-4BB3-8BC2-CED42DAA36F6}">
      <dsp:nvSpPr>
        <dsp:cNvPr id="0" name=""/>
        <dsp:cNvSpPr/>
      </dsp:nvSpPr>
      <dsp:spPr>
        <a:xfrm>
          <a:off x="1742555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Once final enrolment: Cash  for Utilities/Energy Building Blocks</a:t>
          </a:r>
        </a:p>
      </dsp:txBody>
      <dsp:txXfrm>
        <a:off x="2129307" y="413286"/>
        <a:ext cx="1160255" cy="773503"/>
      </dsp:txXfrm>
    </dsp:sp>
    <dsp:sp modelId="{6FBC66F5-7216-4EC4-B868-6F10F49A5AA8}">
      <dsp:nvSpPr>
        <dsp:cNvPr id="0" name=""/>
        <dsp:cNvSpPr/>
      </dsp:nvSpPr>
      <dsp:spPr>
        <a:xfrm>
          <a:off x="3482937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Once Final enrolment all other activities RAIS+</a:t>
          </a:r>
        </a:p>
      </dsp:txBody>
      <dsp:txXfrm>
        <a:off x="3869689" y="413286"/>
        <a:ext cx="1160255" cy="773503"/>
      </dsp:txXfrm>
    </dsp:sp>
    <dsp:sp modelId="{6FE2BFE3-3C3D-436A-8DE0-6F9AD6BBAD97}">
      <dsp:nvSpPr>
        <dsp:cNvPr id="0" name=""/>
        <dsp:cNvSpPr/>
      </dsp:nvSpPr>
      <dsp:spPr>
        <a:xfrm>
          <a:off x="5223320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Report final distribution/completed activity on hub level</a:t>
          </a:r>
        </a:p>
      </dsp:txBody>
      <dsp:txXfrm>
        <a:off x="5610072" y="413286"/>
        <a:ext cx="1160255" cy="773503"/>
      </dsp:txXfrm>
    </dsp:sp>
    <dsp:sp modelId="{D09683A1-00AF-4F79-8156-57B83038DDE7}">
      <dsp:nvSpPr>
        <dsp:cNvPr id="0" name=""/>
        <dsp:cNvSpPr/>
      </dsp:nvSpPr>
      <dsp:spPr>
        <a:xfrm>
          <a:off x="696370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Report full activity to Activity Info on National Level</a:t>
          </a:r>
        </a:p>
      </dsp:txBody>
      <dsp:txXfrm>
        <a:off x="7350454" y="413286"/>
        <a:ext cx="1160255" cy="773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26E0-9FAE-4202-AEDD-28611C20B5E3}">
      <dsp:nvSpPr>
        <dsp:cNvPr id="0" name=""/>
        <dsp:cNvSpPr/>
      </dsp:nvSpPr>
      <dsp:spPr>
        <a:xfrm>
          <a:off x="217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err="1"/>
            <a:t>Комунікація</a:t>
          </a:r>
          <a:r>
            <a:rPr lang="ru-RU" sz="700" kern="1200"/>
            <a:t> </a:t>
          </a:r>
          <a:r>
            <a:rPr lang="ru-RU" sz="700" kern="1200" err="1">
              <a:latin typeface="Calibri Light" panose="020F0302020204030204"/>
            </a:rPr>
            <a:t>щодо</a:t>
          </a:r>
          <a:r>
            <a:rPr lang="ru-RU" sz="700" kern="1200">
              <a:latin typeface="Calibri Light" panose="020F0302020204030204"/>
            </a:rPr>
            <a:t> </a:t>
          </a:r>
          <a:r>
            <a:rPr lang="ru-RU" sz="700" kern="1200" err="1"/>
            <a:t>планування</a:t>
          </a:r>
          <a:r>
            <a:rPr lang="ru-RU" sz="700" kern="1200"/>
            <a:t> на </a:t>
          </a:r>
          <a:r>
            <a:rPr lang="ru-RU" sz="700" kern="1200" err="1"/>
            <a:t>рівні</a:t>
          </a:r>
          <a:r>
            <a:rPr lang="ru-RU" sz="700" kern="1200"/>
            <a:t> </a:t>
          </a:r>
          <a:r>
            <a:rPr lang="ru-RU" sz="700" kern="1200" err="1"/>
            <a:t>хабів</a:t>
          </a:r>
          <a:r>
            <a:rPr lang="ru-RU" sz="700" kern="1200"/>
            <a:t> за </a:t>
          </a:r>
          <a:r>
            <a:rPr lang="ru-RU" sz="700" kern="1200" err="1"/>
            <a:t>допомогою</a:t>
          </a:r>
          <a:r>
            <a:rPr lang="ru-RU" sz="700" kern="1200"/>
            <a:t> </a:t>
          </a:r>
          <a:r>
            <a:rPr lang="ru-RU" sz="700" kern="1200" err="1"/>
            <a:t>інструментів</a:t>
          </a:r>
          <a:r>
            <a:rPr lang="ru-RU" sz="700" kern="1200"/>
            <a:t> </a:t>
          </a:r>
          <a:r>
            <a:rPr lang="ru-RU" sz="700" kern="1200" err="1"/>
            <a:t>координації</a:t>
          </a:r>
          <a:endParaRPr lang="en-GB" sz="700" kern="1200" err="1"/>
        </a:p>
      </dsp:txBody>
      <dsp:txXfrm>
        <a:off x="388924" y="413286"/>
        <a:ext cx="1160255" cy="773503"/>
      </dsp:txXfrm>
    </dsp:sp>
    <dsp:sp modelId="{14A9898B-B280-4BB3-8BC2-CED42DAA36F6}">
      <dsp:nvSpPr>
        <dsp:cNvPr id="0" name=""/>
        <dsp:cNvSpPr/>
      </dsp:nvSpPr>
      <dsp:spPr>
        <a:xfrm>
          <a:off x="1742555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/>
            <a:t>Після завершення реєстрації</a:t>
          </a:r>
          <a:r>
            <a:rPr lang="uk-UA" sz="700" b="0" i="0" u="none" strike="noStrike" kern="1200">
              <a:effectLst/>
              <a:latin typeface="Calibri Light"/>
              <a:cs typeface="Calibri Ligh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допомоги</a:t>
          </a:r>
          <a:r>
            <a:rPr lang="ru-RU" sz="700" b="0" i="0" u="none" strike="noStrike" kern="1200">
              <a:effectLst/>
              <a:latin typeface="+mn-lt"/>
            </a:rPr>
            <a:t> на оплату </a:t>
          </a:r>
          <a:r>
            <a:rPr lang="ru-RU" sz="700" b="0" i="0" u="none" strike="noStrike" kern="1200" err="1">
              <a:effectLst/>
              <a:latin typeface="+mn-lt"/>
            </a:rPr>
            <a:t>комунальних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послуг</a:t>
          </a:r>
          <a:r>
            <a:rPr lang="ru-RU" sz="700" b="0" i="0" u="none" strike="noStrike" kern="1200">
              <a:effectLst/>
              <a:latin typeface="+mn-lt"/>
            </a:rPr>
            <a:t> у зимовий </a:t>
          </a:r>
          <a:r>
            <a:rPr lang="ru-RU" sz="700" b="0" i="0" u="none" strike="noStrike" kern="1200" err="1">
              <a:effectLst/>
              <a:latin typeface="+mn-lt"/>
            </a:rPr>
            <a:t>період</a:t>
          </a:r>
          <a:r>
            <a:rPr lang="en-GB" sz="700" kern="1200">
              <a:latin typeface="+mn-lt"/>
            </a:rPr>
            <a:t>/</a:t>
          </a:r>
          <a:r>
            <a:rPr lang="ru-RU" sz="700" b="0" i="0" u="none" strike="noStrike" kern="1200" err="1">
              <a:effectLst/>
              <a:latin typeface="+mn-lt"/>
            </a:rPr>
            <a:t>Покриття</a:t>
          </a:r>
          <a:r>
            <a:rPr lang="ru-RU" sz="700" b="0" i="0" u="none" strike="noStrike" kern="1200">
              <a:effectLst/>
              <a:latin typeface="+mn-lt"/>
            </a:rPr>
            <a:t> потреб у </a:t>
          </a:r>
          <a:r>
            <a:rPr lang="ru-RU" sz="700" b="0" i="0" u="none" strike="noStrike" kern="1200" err="1">
              <a:effectLst/>
              <a:latin typeface="+mn-lt"/>
            </a:rPr>
            <a:t>побутовому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паливі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 err="1">
              <a:effectLst/>
              <a:latin typeface="+mn-lt"/>
            </a:rPr>
            <a:t>взимку</a:t>
          </a:r>
          <a:r>
            <a:rPr lang="en-GB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>
              <a:effectLst/>
              <a:latin typeface="+mn-lt"/>
            </a:rPr>
            <a:t>у </a:t>
          </a:r>
          <a:r>
            <a:rPr lang="ru-RU" sz="700" b="0" i="0" u="none" strike="noStrike" kern="1200" err="1">
              <a:effectLst/>
              <a:latin typeface="+mn-lt"/>
            </a:rPr>
            <a:t>грошовій</a:t>
          </a:r>
          <a:r>
            <a:rPr lang="ru-RU" sz="700" b="0" i="0" u="none" strike="noStrike" kern="1200">
              <a:effectLst/>
              <a:latin typeface="+mn-lt"/>
            </a:rPr>
            <a:t> </a:t>
          </a:r>
          <a:r>
            <a:rPr lang="ru-RU" sz="700" b="0" i="0" u="none" strike="noStrike" kern="1200">
              <a:effectLst/>
              <a:latin typeface="Verdana"/>
              <a:ea typeface="Verdana"/>
            </a:rPr>
            <a:t>форм</a:t>
          </a:r>
          <a:r>
            <a:rPr lang="en-GB" sz="700" kern="1200"/>
            <a:t> Building Blocks</a:t>
          </a:r>
        </a:p>
      </dsp:txBody>
      <dsp:txXfrm>
        <a:off x="2129307" y="413286"/>
        <a:ext cx="1160255" cy="773503"/>
      </dsp:txXfrm>
    </dsp:sp>
    <dsp:sp modelId="{6FBC66F5-7216-4EC4-B868-6F10F49A5AA8}">
      <dsp:nvSpPr>
        <dsp:cNvPr id="0" name=""/>
        <dsp:cNvSpPr/>
      </dsp:nvSpPr>
      <dsp:spPr>
        <a:xfrm>
          <a:off x="3482937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/>
            <a:t>Після завершення реєстрації</a:t>
          </a:r>
          <a:endParaRPr lang="en-GB" sz="700" kern="120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/>
            <a:t>інші види діяльності</a:t>
          </a:r>
          <a:endParaRPr lang="en-GB" sz="700" kern="120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/>
            <a:t>RAIS+</a:t>
          </a:r>
        </a:p>
      </dsp:txBody>
      <dsp:txXfrm>
        <a:off x="3869689" y="413286"/>
        <a:ext cx="1160255" cy="773503"/>
      </dsp:txXfrm>
    </dsp:sp>
    <dsp:sp modelId="{6FE2BFE3-3C3D-436A-8DE0-6F9AD6BBAD97}">
      <dsp:nvSpPr>
        <dsp:cNvPr id="0" name=""/>
        <dsp:cNvSpPr/>
      </dsp:nvSpPr>
      <dsp:spPr>
        <a:xfrm>
          <a:off x="5223320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err="1"/>
            <a:t>Звіт</a:t>
          </a:r>
          <a:r>
            <a:rPr lang="ru-RU" sz="700" kern="1200"/>
            <a:t> про </a:t>
          </a:r>
          <a:r>
            <a:rPr lang="ru-RU" sz="700" kern="1200" err="1"/>
            <a:t>остаточний</a:t>
          </a:r>
          <a:r>
            <a:rPr lang="ru-RU" sz="700" kern="1200"/>
            <a:t> </a:t>
          </a:r>
          <a:r>
            <a:rPr lang="ru-RU" sz="700" kern="1200" err="1"/>
            <a:t>розподіл</a:t>
          </a:r>
          <a:r>
            <a:rPr lang="ru-RU" sz="700" kern="1200"/>
            <a:t>/</a:t>
          </a:r>
          <a:r>
            <a:rPr lang="ru-RU" sz="700" kern="1200" err="1"/>
            <a:t>завершену</a:t>
          </a:r>
          <a:r>
            <a:rPr lang="ru-RU" sz="700" kern="1200"/>
            <a:t> </a:t>
          </a:r>
          <a:r>
            <a:rPr lang="ru-RU" sz="700" kern="1200" err="1"/>
            <a:t>діяльність</a:t>
          </a:r>
          <a:r>
            <a:rPr lang="ru-RU" sz="700" kern="1200"/>
            <a:t> на </a:t>
          </a:r>
          <a:r>
            <a:rPr lang="ru-RU" sz="700" kern="1200" err="1"/>
            <a:t>рівні</a:t>
          </a:r>
          <a:r>
            <a:rPr lang="ru-RU" sz="700" kern="1200"/>
            <a:t> хабу</a:t>
          </a:r>
          <a:endParaRPr lang="en-GB" sz="700" kern="1200"/>
        </a:p>
      </dsp:txBody>
      <dsp:txXfrm>
        <a:off x="5610072" y="413286"/>
        <a:ext cx="1160255" cy="773503"/>
      </dsp:txXfrm>
    </dsp:sp>
    <dsp:sp modelId="{D09683A1-00AF-4F79-8156-57B83038DDE7}">
      <dsp:nvSpPr>
        <dsp:cNvPr id="0" name=""/>
        <dsp:cNvSpPr/>
      </dsp:nvSpPr>
      <dsp:spPr>
        <a:xfrm>
          <a:off x="6963702" y="413286"/>
          <a:ext cx="1933758" cy="773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err="1">
              <a:latin typeface="Calibri Light" panose="020F0302020204030204"/>
            </a:rPr>
            <a:t>Звітування</a:t>
          </a:r>
          <a:r>
            <a:rPr lang="ru-RU" sz="700" kern="1200"/>
            <a:t> про </a:t>
          </a:r>
          <a:r>
            <a:rPr lang="ru-RU" sz="700" kern="1200" err="1"/>
            <a:t>всі</a:t>
          </a:r>
          <a:r>
            <a:rPr lang="ru-RU" sz="700" kern="1200"/>
            <a:t> </a:t>
          </a:r>
          <a:r>
            <a:rPr lang="ru-RU" sz="700" kern="1200" err="1"/>
            <a:t>завершені</a:t>
          </a:r>
          <a:r>
            <a:rPr lang="ru-RU" sz="700" kern="1200"/>
            <a:t> заходи </a:t>
          </a:r>
          <a:r>
            <a:rPr lang="ru-RU" sz="700" kern="1200">
              <a:latin typeface="Calibri Light" panose="020F0302020204030204"/>
            </a:rPr>
            <a:t>до </a:t>
          </a:r>
          <a:r>
            <a:rPr lang="en-GB" sz="700" kern="1200"/>
            <a:t>Activity Info</a:t>
          </a:r>
          <a:r>
            <a:rPr lang="en-GB" sz="700" kern="1200">
              <a:latin typeface="Calibri Light" panose="020F0302020204030204"/>
            </a:rPr>
            <a:t> </a:t>
          </a:r>
          <a:r>
            <a:rPr lang="uk-UA" sz="700" kern="1200"/>
            <a:t>на національному рівні</a:t>
          </a:r>
          <a:r>
            <a:rPr lang="en-GB" sz="700" kern="1200"/>
            <a:t> </a:t>
          </a:r>
        </a:p>
      </dsp:txBody>
      <dsp:txXfrm>
        <a:off x="7350454" y="413286"/>
        <a:ext cx="1160255" cy="773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29/10/2024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4638"/>
            <a:ext cx="8515350" cy="540834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/>
              <a:t>Kharkiv Shelter Cluster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7622" y="815472"/>
            <a:ext cx="2597305" cy="260853"/>
          </a:xfrm>
        </p:spPr>
        <p:txBody>
          <a:bodyPr wrap="square" anchor="t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/>
              <a:t>24th October 2024</a:t>
            </a:r>
          </a:p>
        </p:txBody>
      </p:sp>
      <p:pic>
        <p:nvPicPr>
          <p:cNvPr id="5" name="Picture 4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90E902AA-133E-0C35-067A-B5B5DA0C1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224466"/>
            <a:ext cx="6997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5CBC-D131-57A6-5ECC-CF2ACF9B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Referral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B1C16-9EBB-6F98-8ECB-125EB54B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8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4A3BC-0094-8C9A-0F3B-C76ED38F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765"/>
            <a:ext cx="9144000" cy="51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7C0157-13BE-F3D4-79A0-AE2D19A0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" t="783"/>
          <a:stretch/>
        </p:blipFill>
        <p:spPr>
          <a:xfrm>
            <a:off x="39949" y="1012054"/>
            <a:ext cx="9081856" cy="510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EB3D9-4C05-DE2C-F779-5F2DE75F6702}"/>
              </a:ext>
            </a:extLst>
          </p:cNvPr>
          <p:cNvSpPr txBox="1"/>
          <p:nvPr/>
        </p:nvSpPr>
        <p:spPr>
          <a:xfrm>
            <a:off x="1549153" y="193447"/>
            <a:ext cx="6063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/>
              <a:t>Updates on the Emergency Response/</a:t>
            </a:r>
            <a:r>
              <a:rPr lang="ru-RU" sz="2000" b="1" err="1"/>
              <a:t>Оновлення</a:t>
            </a:r>
            <a:r>
              <a:rPr lang="ru-RU" sz="2000" b="1"/>
              <a:t> </a:t>
            </a:r>
            <a:r>
              <a:rPr lang="ru-RU" sz="2000" b="1" err="1"/>
              <a:t>щодо</a:t>
            </a:r>
            <a:r>
              <a:rPr lang="ru-RU" sz="2000" b="1"/>
              <a:t> </a:t>
            </a:r>
            <a:r>
              <a:rPr lang="ru-RU" sz="2000" b="1" err="1"/>
              <a:t>реагування</a:t>
            </a:r>
            <a:r>
              <a:rPr lang="ru-RU" sz="2000" b="1"/>
              <a:t> на </a:t>
            </a:r>
            <a:r>
              <a:rPr lang="ru-RU" sz="2000" b="1" err="1"/>
              <a:t>надзвичайні</a:t>
            </a:r>
            <a:r>
              <a:rPr lang="ru-RU" sz="2000" b="1"/>
              <a:t> </a:t>
            </a:r>
            <a:r>
              <a:rPr lang="ru-RU" sz="2000" b="1" err="1"/>
              <a:t>ситуації</a:t>
            </a:r>
            <a:endParaRPr lang="ru-RU" sz="2000" b="1"/>
          </a:p>
          <a:p>
            <a:pPr marL="0" indent="0" algn="ctr">
              <a:spcBef>
                <a:spcPts val="0"/>
              </a:spcBef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60370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050404"/>
            <a:ext cx="4038600" cy="50836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/>
              <a:t>1</a:t>
            </a:r>
            <a:r>
              <a:rPr lang="en-US" sz="2200"/>
              <a:t>. </a:t>
            </a:r>
            <a:r>
              <a:rPr lang="en-US" sz="2200" b="1"/>
              <a:t>Introduction of participants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2. </a:t>
            </a:r>
            <a:r>
              <a:rPr lang="en-US" sz="2200" b="1"/>
              <a:t>Winterization </a:t>
            </a:r>
            <a:r>
              <a:rPr lang="en-GB" sz="2200" b="1">
                <a:effectLst/>
                <a:ea typeface="Calibri" panose="020F0502020204030204" pitchFamily="34" charset="0"/>
              </a:rPr>
              <a:t>updates</a:t>
            </a:r>
            <a:endParaRPr lang="en-US" sz="2200" b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i="1">
                <a:effectLst/>
                <a:ea typeface="Calibri" panose="020F0502020204030204" pitchFamily="34" charset="0"/>
              </a:rPr>
              <a:t>Updates on solid fuel distribution</a:t>
            </a:r>
            <a:endParaRPr lang="en-US" sz="2200" i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i="1">
                <a:effectLst/>
                <a:ea typeface="Calibri" panose="020F0502020204030204" pitchFamily="34" charset="0"/>
              </a:rPr>
              <a:t>First UNHCR cash tranche (CMU Resolution 933)</a:t>
            </a:r>
            <a:endParaRPr lang="en-US" sz="2200" i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>
                <a:effectLst/>
                <a:ea typeface="Calibri" panose="020F0502020204030204" pitchFamily="34" charset="0"/>
              </a:rPr>
              <a:t>RAIS+ launched</a:t>
            </a:r>
            <a:endParaRPr lang="en-GB" sz="220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/>
              <a:t>Updates on other winter activities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>
                <a:effectLst/>
                <a:ea typeface="Calibri" panose="020F0502020204030204" pitchFamily="34" charset="0"/>
              </a:rPr>
              <a:t>5. </a:t>
            </a:r>
            <a:r>
              <a:rPr lang="en-GB" sz="2200" b="1">
                <a:effectLst/>
                <a:ea typeface="Calibri" panose="020F0502020204030204" pitchFamily="34" charset="0"/>
              </a:rPr>
              <a:t>Updates on Humanitarian Repairs/SIDAR updates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6</a:t>
            </a:r>
            <a:r>
              <a:rPr lang="en-US" sz="2200"/>
              <a:t>.</a:t>
            </a:r>
            <a:r>
              <a:rPr lang="en-US" sz="2200" b="1"/>
              <a:t>Updates on the Emergency Response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7</a:t>
            </a:r>
            <a:r>
              <a:rPr lang="en-US" sz="2200"/>
              <a:t>.</a:t>
            </a:r>
            <a:r>
              <a:rPr lang="en-US" sz="2200" b="1" err="1"/>
              <a:t>AoB</a:t>
            </a:r>
            <a:endParaRPr lang="en-US" sz="2200" b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922DD6-3EB5-650A-7DE0-467F930E4CB6}"/>
              </a:ext>
            </a:extLst>
          </p:cNvPr>
          <p:cNvSpPr txBox="1">
            <a:spLocks/>
          </p:cNvSpPr>
          <p:nvPr/>
        </p:nvSpPr>
        <p:spPr bwMode="auto">
          <a:xfrm>
            <a:off x="4152899" y="903250"/>
            <a:ext cx="4786149" cy="55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/>
              <a:t>1. </a:t>
            </a:r>
            <a:r>
              <a:rPr lang="uk-UA" sz="2200" b="1"/>
              <a:t>Представлення учасників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2. </a:t>
            </a:r>
            <a:r>
              <a:rPr lang="uk-UA" sz="2200" b="1"/>
              <a:t>Оновлення щодо підготовки до зими</a:t>
            </a:r>
            <a:endParaRPr lang="uk-UA" sz="2200" b="1">
              <a:cs typeface="Calibri"/>
            </a:endParaRPr>
          </a:p>
          <a:p>
            <a:pPr>
              <a:spcBef>
                <a:spcPts val="0"/>
              </a:spcBef>
            </a:pPr>
            <a:r>
              <a:rPr lang="uk-UA" sz="2200" i="1"/>
              <a:t>Оновлення щодо розповсюдження твердого палива</a:t>
            </a:r>
            <a:endParaRPr lang="uk-UA" sz="2200" i="1">
              <a:cs typeface="Calibri"/>
            </a:endParaRPr>
          </a:p>
          <a:p>
            <a:pPr>
              <a:spcBef>
                <a:spcPts val="0"/>
              </a:spcBef>
            </a:pPr>
            <a:r>
              <a:rPr lang="uk-UA" sz="2200" i="1"/>
              <a:t>Перший транш від УВКБ ООН (Постанова 933)</a:t>
            </a:r>
            <a:endParaRPr lang="en-GB" sz="2200" i="1"/>
          </a:p>
          <a:p>
            <a:pPr>
              <a:spcBef>
                <a:spcPts val="0"/>
              </a:spcBef>
            </a:pPr>
            <a:r>
              <a:rPr lang="uk-UA" sz="2200"/>
              <a:t>Запуск </a:t>
            </a:r>
            <a:r>
              <a:rPr lang="en-US" sz="2200"/>
              <a:t>RAIS+</a:t>
            </a:r>
            <a:endParaRPr lang="en-GB" sz="2200"/>
          </a:p>
          <a:p>
            <a:pPr>
              <a:spcBef>
                <a:spcPts val="0"/>
              </a:spcBef>
            </a:pPr>
            <a:r>
              <a:rPr lang="uk-UA" sz="2200"/>
              <a:t>Оновлення щодо інших заходів з підготовки до зими</a:t>
            </a:r>
            <a:endParaRPr lang="uk-UA" sz="22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5. </a:t>
            </a:r>
            <a:r>
              <a:rPr lang="uk-UA" sz="2200" b="1"/>
              <a:t>Гуманітарні ремонти</a:t>
            </a:r>
            <a:r>
              <a:rPr lang="en-US" sz="2200" b="1"/>
              <a:t>/SIDAR </a:t>
            </a:r>
            <a:r>
              <a:rPr lang="uk-UA" sz="2200" b="1"/>
              <a:t>оновлення</a:t>
            </a:r>
            <a:endParaRPr lang="uk-UA" sz="2200" b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/>
              <a:t>6. </a:t>
            </a:r>
            <a:r>
              <a:rPr lang="ru-RU" sz="2200" b="1" err="1"/>
              <a:t>Оновлення</a:t>
            </a:r>
            <a:r>
              <a:rPr lang="ru-RU" sz="2200" b="1"/>
              <a:t> </a:t>
            </a:r>
            <a:r>
              <a:rPr lang="ru-RU" sz="2200" b="1" err="1"/>
              <a:t>щодо</a:t>
            </a:r>
            <a:r>
              <a:rPr lang="ru-RU" sz="2200" b="1"/>
              <a:t> </a:t>
            </a:r>
            <a:r>
              <a:rPr lang="ru-RU" sz="2200" b="1" err="1"/>
              <a:t>реагування</a:t>
            </a:r>
            <a:r>
              <a:rPr lang="ru-RU" sz="2200" b="1"/>
              <a:t> на </a:t>
            </a:r>
            <a:r>
              <a:rPr lang="ru-RU" sz="2200" b="1" err="1"/>
              <a:t>надзвичайні</a:t>
            </a:r>
            <a:r>
              <a:rPr lang="ru-RU" sz="2200" b="1"/>
              <a:t> </a:t>
            </a:r>
            <a:r>
              <a:rPr lang="ru-RU" sz="2200" b="1" err="1"/>
              <a:t>ситуації</a:t>
            </a:r>
            <a:endParaRPr lang="ru-RU" sz="2200" b="1" err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/>
              <a:t>7. </a:t>
            </a:r>
            <a:r>
              <a:rPr lang="ru-RU" sz="2200" b="1" err="1"/>
              <a:t>AoB</a:t>
            </a:r>
            <a:r>
              <a:rPr lang="ru-RU" sz="2200"/>
              <a:t> </a:t>
            </a:r>
            <a:endParaRPr lang="uk-UA" sz="2200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FC22FA-5916-880E-14F5-D0778173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46"/>
            <a:ext cx="9149027" cy="5143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9F7FC5-72E5-F50B-9AEA-1DD2A419C354}"/>
              </a:ext>
            </a:extLst>
          </p:cNvPr>
          <p:cNvSpPr txBox="1"/>
          <p:nvPr/>
        </p:nvSpPr>
        <p:spPr>
          <a:xfrm>
            <a:off x="0" y="536916"/>
            <a:ext cx="29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23 organizations/</a:t>
            </a:r>
            <a:r>
              <a:rPr lang="uk-UA"/>
              <a:t> організації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525DA-B04B-D53F-EC2A-B9D31CCCCBA9}"/>
              </a:ext>
            </a:extLst>
          </p:cNvPr>
          <p:cNvSpPr txBox="1"/>
          <p:nvPr/>
        </p:nvSpPr>
        <p:spPr>
          <a:xfrm>
            <a:off x="3157082" y="121286"/>
            <a:ext cx="3166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55,226 </a:t>
            </a:r>
            <a:r>
              <a:rPr lang="ru-RU" sz="1400"/>
              <a:t>HHs to cover/Кількість домогосподарств, що планується покрити</a:t>
            </a:r>
            <a:endParaRPr lang="en-GB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490CC-B124-6017-32B3-5BA27A74DB11}"/>
              </a:ext>
            </a:extLst>
          </p:cNvPr>
          <p:cNvSpPr txBox="1"/>
          <p:nvPr/>
        </p:nvSpPr>
        <p:spPr>
          <a:xfrm>
            <a:off x="6551114" y="167584"/>
            <a:ext cx="2540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6838 </a:t>
            </a:r>
            <a:r>
              <a:rPr lang="ru-RU" sz="1400" i="0">
                <a:effectLst/>
                <a:latin typeface="Calibri" panose="020F0502020204030204" pitchFamily="34" charset="0"/>
              </a:rPr>
              <a:t>HHs covered/Кількість домогосподарств, що отримали допомогу</a:t>
            </a:r>
            <a:r>
              <a:rPr lang="ru-RU" sz="1400"/>
              <a:t> </a:t>
            </a:r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3C7DE-658D-6F0C-2A97-3C02421BCE3D}"/>
              </a:ext>
            </a:extLst>
          </p:cNvPr>
          <p:cNvSpPr txBox="1"/>
          <p:nvPr/>
        </p:nvSpPr>
        <p:spPr>
          <a:xfrm>
            <a:off x="0" y="195152"/>
            <a:ext cx="29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Solid Fuel/</a:t>
            </a:r>
            <a:r>
              <a:rPr lang="uk-UA" b="1"/>
              <a:t> Тверде паливо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69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AF02F904-EABC-C1DD-E914-399D5807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" y="941032"/>
            <a:ext cx="8282866" cy="524670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0AEB61-7AEF-F8A8-7969-7DC991C20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77679"/>
              </p:ext>
            </p:extLst>
          </p:nvPr>
        </p:nvGraphicFramePr>
        <p:xfrm>
          <a:off x="0" y="107696"/>
          <a:ext cx="914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775">
                  <a:extLst>
                    <a:ext uri="{9D8B030D-6E8A-4147-A177-3AD203B41FA5}">
                      <a16:colId xmlns:a16="http://schemas.microsoft.com/office/drawing/2014/main" val="2666571696"/>
                    </a:ext>
                  </a:extLst>
                </a:gridCol>
                <a:gridCol w="6152225">
                  <a:extLst>
                    <a:ext uri="{9D8B030D-6E8A-4147-A177-3AD203B41FA5}">
                      <a16:colId xmlns:a16="http://schemas.microsoft.com/office/drawing/2014/main" val="275046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Modality/</a:t>
                      </a:r>
                      <a:r>
                        <a:rPr lang="uk-UA" sz="1600"/>
                        <a:t>Вид допомоги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Gap at the moment/</a:t>
                      </a:r>
                      <a:r>
                        <a:rPr lang="uk-UA" sz="1600"/>
                        <a:t>Не покриваються на даний момент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In-Kind/</a:t>
                      </a:r>
                      <a:r>
                        <a:rPr lang="ru-RU"/>
                        <a:t>Натуральна форма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6395 HHs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2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B8115039-90A2-7E22-E39B-4BEBABB4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896645"/>
            <a:ext cx="8540318" cy="524670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0AEB61-7AEF-F8A8-7969-7DC991C20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27753"/>
              </p:ext>
            </p:extLst>
          </p:nvPr>
        </p:nvGraphicFramePr>
        <p:xfrm>
          <a:off x="0" y="107696"/>
          <a:ext cx="914400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0">
                  <a:extLst>
                    <a:ext uri="{9D8B030D-6E8A-4147-A177-3AD203B41FA5}">
                      <a16:colId xmlns:a16="http://schemas.microsoft.com/office/drawing/2014/main" val="2666571696"/>
                    </a:ext>
                  </a:extLst>
                </a:gridCol>
                <a:gridCol w="6551720">
                  <a:extLst>
                    <a:ext uri="{9D8B030D-6E8A-4147-A177-3AD203B41FA5}">
                      <a16:colId xmlns:a16="http://schemas.microsoft.com/office/drawing/2014/main" val="2750468737"/>
                    </a:ext>
                  </a:extLst>
                </a:gridCol>
              </a:tblGrid>
              <a:tr h="172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Modality/</a:t>
                      </a:r>
                      <a:r>
                        <a:rPr lang="uk-UA" sz="1600"/>
                        <a:t>Вид допомоги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Gap at the moment/</a:t>
                      </a:r>
                      <a:r>
                        <a:rPr lang="uk-UA" sz="1600"/>
                        <a:t>Не покриваються на даний момент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Cash/</a:t>
                      </a:r>
                      <a:r>
                        <a:rPr lang="uk-UA" sz="1800"/>
                        <a:t>Готівка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8104 </a:t>
                      </a:r>
                      <a:r>
                        <a:rPr lang="en-US" sz="1800"/>
                        <a:t>HHs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2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3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0C96-6402-C110-1606-9869D636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6532"/>
            <a:ext cx="8229600" cy="630315"/>
          </a:xfrm>
        </p:spPr>
        <p:txBody>
          <a:bodyPr/>
          <a:lstStyle/>
          <a:p>
            <a:r>
              <a:rPr lang="en-US"/>
              <a:t>Resolution 933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9B1795-8B67-97E7-4D48-EBD52CF9F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218"/>
              </p:ext>
            </p:extLst>
          </p:nvPr>
        </p:nvGraphicFramePr>
        <p:xfrm>
          <a:off x="293914" y="752404"/>
          <a:ext cx="8556171" cy="5299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821">
                  <a:extLst>
                    <a:ext uri="{9D8B030D-6E8A-4147-A177-3AD203B41FA5}">
                      <a16:colId xmlns:a16="http://schemas.microsoft.com/office/drawing/2014/main" val="3434616634"/>
                    </a:ext>
                  </a:extLst>
                </a:gridCol>
                <a:gridCol w="1616821">
                  <a:extLst>
                    <a:ext uri="{9D8B030D-6E8A-4147-A177-3AD203B41FA5}">
                      <a16:colId xmlns:a16="http://schemas.microsoft.com/office/drawing/2014/main" val="4185257420"/>
                    </a:ext>
                  </a:extLst>
                </a:gridCol>
                <a:gridCol w="1463400">
                  <a:extLst>
                    <a:ext uri="{9D8B030D-6E8A-4147-A177-3AD203B41FA5}">
                      <a16:colId xmlns:a16="http://schemas.microsoft.com/office/drawing/2014/main" val="252521173"/>
                    </a:ext>
                  </a:extLst>
                </a:gridCol>
                <a:gridCol w="1463400">
                  <a:extLst>
                    <a:ext uri="{9D8B030D-6E8A-4147-A177-3AD203B41FA5}">
                      <a16:colId xmlns:a16="http://schemas.microsoft.com/office/drawing/2014/main" val="1922069922"/>
                    </a:ext>
                  </a:extLst>
                </a:gridCol>
                <a:gridCol w="1250972">
                  <a:extLst>
                    <a:ext uri="{9D8B030D-6E8A-4147-A177-3AD203B41FA5}">
                      <a16:colId xmlns:a16="http://schemas.microsoft.com/office/drawing/2014/main" val="3570124589"/>
                    </a:ext>
                  </a:extLst>
                </a:gridCol>
                <a:gridCol w="1144757">
                  <a:extLst>
                    <a:ext uri="{9D8B030D-6E8A-4147-A177-3AD203B41FA5}">
                      <a16:colId xmlns:a16="http://schemas.microsoft.com/office/drawing/2014/main" val="1027436009"/>
                    </a:ext>
                  </a:extLst>
                </a:gridCol>
              </a:tblGrid>
              <a:tr h="727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Назва ОВА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Назва територіальної громади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К-ть одержувачів допомоги по фінальним перелікам на УВКБ ООН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1-ий пул платежів відправлений на УВКБ ООН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К-сть платежів за 1-й пул буде відправлено на виплату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Допомога від іншого донора (дедупліковано)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extLst>
                  <a:ext uri="{0D108BD9-81ED-4DB2-BD59-A6C34878D82A}">
                    <a16:rowId xmlns:a16="http://schemas.microsoft.com/office/drawing/2014/main" val="2420712668"/>
                  </a:ext>
                </a:extLst>
              </a:tr>
              <a:tr h="145553">
                <a:tc rowSpan="3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Харківська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9375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Всього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266891070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Вовчанська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434849608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Дергачівська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91650762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Борівська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803080373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Великобурлуцька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795937231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Липецька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219914577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Куп'янська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462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158474636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Балаклійська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313025435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Барвінківська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464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922173282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Біляївська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324190315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Богодухівська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841827516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Валківська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862658875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Височанська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203361142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Вільхівська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856597018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Вільхуватська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591686677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Дворічанська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72025687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Зміївська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298176345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Золочівська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441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045210506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Ізюмська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4082692554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Кіндрашівська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058382746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Коломацька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548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171437589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Краснокутська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1966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09359181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Куньєвська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66975893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Курилівська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469180120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Лозівська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770902167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Люботинська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782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246928406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Малинівська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300367053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Малоданилівська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1381694226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Мереф'янська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451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3188012815"/>
                  </a:ext>
                </a:extLst>
              </a:tr>
              <a:tr h="145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Старосалтівська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157" marR="46157" marT="0" marB="0" anchor="b"/>
                </a:tc>
                <a:extLst>
                  <a:ext uri="{0D108BD9-81ED-4DB2-BD59-A6C34878D82A}">
                    <a16:rowId xmlns:a16="http://schemas.microsoft.com/office/drawing/2014/main" val="412906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86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9418-D1C0-5B14-8CB1-6689A122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9" y="322644"/>
            <a:ext cx="7887555" cy="43818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Shelter Cluster Coordination and Deduplication Tools</a:t>
            </a:r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059336-B987-64C3-1D54-D4734E3B01D8}"/>
              </a:ext>
            </a:extLst>
          </p:cNvPr>
          <p:cNvGraphicFramePr/>
          <p:nvPr/>
        </p:nvGraphicFramePr>
        <p:xfrm>
          <a:off x="1" y="1798001"/>
          <a:ext cx="8899634" cy="160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CB54E4-328D-4203-5815-83FD22CC7598}"/>
              </a:ext>
            </a:extLst>
          </p:cNvPr>
          <p:cNvSpPr txBox="1"/>
          <p:nvPr/>
        </p:nvSpPr>
        <p:spPr>
          <a:xfrm>
            <a:off x="37578" y="4458157"/>
            <a:ext cx="183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Winter Energy Tool on Settlement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Winter Activities Tool on Settlement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/>
              <a:t>Collective Centre Repairs Deduplication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7D2D67-89F2-80F6-5751-9046B02D936E}"/>
              </a:ext>
            </a:extLst>
          </p:cNvPr>
          <p:cNvGraphicFramePr/>
          <p:nvPr/>
        </p:nvGraphicFramePr>
        <p:xfrm>
          <a:off x="0" y="2856451"/>
          <a:ext cx="8899634" cy="160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F3D20B-8C4F-04DE-0011-A6B71D9AF6C1}"/>
              </a:ext>
            </a:extLst>
          </p:cNvPr>
          <p:cNvSpPr txBox="1"/>
          <p:nvPr/>
        </p:nvSpPr>
        <p:spPr>
          <a:xfrm>
            <a:off x="5292402" y="4435249"/>
            <a:ext cx="1831932" cy="203132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975" err="1">
                <a:ea typeface="+mn-lt"/>
                <a:cs typeface="+mn-lt"/>
              </a:rPr>
              <a:t>Інструмент</a:t>
            </a:r>
            <a:r>
              <a:rPr lang="en-GB" sz="975">
                <a:ea typeface="+mn-lt"/>
                <a:cs typeface="+mn-lt"/>
              </a:rPr>
              <a:t> з </a:t>
            </a:r>
            <a:r>
              <a:rPr lang="en-GB" sz="975" err="1">
                <a:ea typeface="+mn-lt"/>
                <a:cs typeface="+mn-lt"/>
              </a:rPr>
              <a:t>розподілу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твердого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палива</a:t>
            </a:r>
            <a:r>
              <a:rPr lang="en-GB" sz="975">
                <a:ea typeface="+mn-lt"/>
                <a:cs typeface="+mn-lt"/>
              </a:rPr>
              <a:t> - </a:t>
            </a:r>
            <a:r>
              <a:rPr lang="en-GB" sz="975" err="1">
                <a:ea typeface="+mn-lt"/>
                <a:cs typeface="+mn-lt"/>
              </a:rPr>
              <a:t>на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рівні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населених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пунктів</a:t>
            </a:r>
            <a:r>
              <a:rPr lang="en-GB" sz="975">
                <a:ea typeface="+mn-lt"/>
                <a:cs typeface="+mn-lt"/>
              </a:rPr>
              <a:t>. </a:t>
            </a:r>
            <a:endParaRPr lang="en-US" sz="975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975" err="1">
                <a:ea typeface="+mn-lt"/>
                <a:cs typeface="+mn-lt"/>
              </a:rPr>
              <a:t>Інструмент</a:t>
            </a:r>
            <a:r>
              <a:rPr lang="en-GB" sz="975">
                <a:ea typeface="+mn-lt"/>
                <a:cs typeface="+mn-lt"/>
              </a:rPr>
              <a:t> з </a:t>
            </a:r>
            <a:r>
              <a:rPr lang="en-GB" sz="975" err="1">
                <a:ea typeface="+mn-lt"/>
                <a:cs typeface="+mn-lt"/>
              </a:rPr>
              <a:t>надання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допомоги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щодо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підготовки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до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зими</a:t>
            </a:r>
            <a:r>
              <a:rPr lang="en-GB" sz="975">
                <a:ea typeface="+mn-lt"/>
                <a:cs typeface="+mn-lt"/>
              </a:rPr>
              <a:t> (</a:t>
            </a:r>
            <a:r>
              <a:rPr lang="en-GB" sz="975" err="1">
                <a:ea typeface="+mn-lt"/>
                <a:cs typeface="+mn-lt"/>
              </a:rPr>
              <a:t>за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виключенням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твердого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палива</a:t>
            </a:r>
            <a:r>
              <a:rPr lang="en-GB" sz="975">
                <a:ea typeface="+mn-lt"/>
                <a:cs typeface="+mn-lt"/>
              </a:rPr>
              <a:t>) - </a:t>
            </a:r>
            <a:r>
              <a:rPr lang="en-GB" sz="975" err="1">
                <a:ea typeface="+mn-lt"/>
                <a:cs typeface="+mn-lt"/>
              </a:rPr>
              <a:t>на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рівні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населених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пунктів</a:t>
            </a:r>
            <a:r>
              <a:rPr lang="en-GB" sz="975">
                <a:ea typeface="+mn-lt"/>
                <a:cs typeface="+mn-lt"/>
              </a:rPr>
              <a:t>. </a:t>
            </a:r>
            <a:endParaRPr lang="en-GB" sz="975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975">
                <a:ea typeface="+mn-lt"/>
                <a:cs typeface="+mn-lt"/>
              </a:rPr>
              <a:t>Дедуплікація </a:t>
            </a:r>
            <a:r>
              <a:rPr lang="en-GB" sz="975" err="1">
                <a:ea typeface="+mn-lt"/>
                <a:cs typeface="+mn-lt"/>
              </a:rPr>
              <a:t>ремонтів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колективних</a:t>
            </a:r>
            <a:r>
              <a:rPr lang="en-GB" sz="975">
                <a:ea typeface="+mn-lt"/>
                <a:cs typeface="+mn-lt"/>
              </a:rPr>
              <a:t> </a:t>
            </a:r>
            <a:r>
              <a:rPr lang="en-GB" sz="975" err="1">
                <a:ea typeface="+mn-lt"/>
                <a:cs typeface="+mn-lt"/>
              </a:rPr>
              <a:t>центрів</a:t>
            </a:r>
            <a:r>
              <a:rPr lang="en-GB" sz="975">
                <a:ea typeface="+mn-lt"/>
                <a:cs typeface="+mn-lt"/>
              </a:rPr>
              <a:t>.</a:t>
            </a:r>
            <a:endParaRPr lang="en-GB" sz="975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>
              <a:cs typeface="Calibri"/>
            </a:endParaRPr>
          </a:p>
        </p:txBody>
      </p:sp>
      <p:pic>
        <p:nvPicPr>
          <p:cNvPr id="11" name="Picture 10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B855A4A-5E41-D0FB-0EB4-17628ABE44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" y="4060257"/>
            <a:ext cx="1428533" cy="341265"/>
          </a:xfrm>
          <a:prstGeom prst="rect">
            <a:avLst/>
          </a:prstGeom>
        </p:spPr>
      </p:pic>
      <p:pic>
        <p:nvPicPr>
          <p:cNvPr id="12" name="Picture 11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EF34FC6-6DBB-70AF-1760-46F0466841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9" y="4070929"/>
            <a:ext cx="1459425" cy="330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9920A6-E3CA-FED6-185D-590BA7BFF4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274" y="4070779"/>
            <a:ext cx="1483055" cy="771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0A404F-AD6A-6D1D-015A-9687C0871D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2515" y="4218513"/>
            <a:ext cx="1414985" cy="359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E3253A-5763-E9B0-9C50-2BC547200C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1601" y="4084804"/>
            <a:ext cx="1833572" cy="7074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2CC4A3-AAA2-31B5-B741-83E8E3BF95C5}"/>
              </a:ext>
            </a:extLst>
          </p:cNvPr>
          <p:cNvSpPr/>
          <p:nvPr/>
        </p:nvSpPr>
        <p:spPr>
          <a:xfrm>
            <a:off x="1" y="1924549"/>
            <a:ext cx="7124334" cy="42606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1DDEC7-660E-8B4A-89E9-B55B16C81886}"/>
              </a:ext>
            </a:extLst>
          </p:cNvPr>
          <p:cNvSpPr txBox="1"/>
          <p:nvPr/>
        </p:nvSpPr>
        <p:spPr>
          <a:xfrm>
            <a:off x="1199639" y="1878551"/>
            <a:ext cx="472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Coordination Tools/</a:t>
            </a:r>
            <a:r>
              <a:rPr lang="uk-UA"/>
              <a:t>Инструменты координации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8738D7-644C-CDB6-11FE-3D35E1A5BFE0}"/>
              </a:ext>
            </a:extLst>
          </p:cNvPr>
          <p:cNvSpPr txBox="1"/>
          <p:nvPr/>
        </p:nvSpPr>
        <p:spPr>
          <a:xfrm>
            <a:off x="7124334" y="1819838"/>
            <a:ext cx="20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Reporting/</a:t>
            </a:r>
            <a:r>
              <a:rPr lang="uk-UA"/>
              <a:t>Звітність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DA4BD8-7409-230D-B46D-6312B4A42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85" y="873691"/>
            <a:ext cx="8606051" cy="4819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6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0BFA-C0EE-3D9A-0183-E3D299C8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Needs Response Transit Site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C90181-EE34-89F0-89CA-58D47D71D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/>
              <a:t>NFIs </a:t>
            </a:r>
          </a:p>
          <a:p>
            <a:r>
              <a:rPr lang="en-US"/>
              <a:t>CC Needs </a:t>
            </a:r>
          </a:p>
          <a:p>
            <a:r>
              <a:rPr lang="en-US"/>
              <a:t>Improved registration on accommodation needs – cash for rent outside of TCs? </a:t>
            </a:r>
          </a:p>
        </p:txBody>
      </p:sp>
      <p:pic>
        <p:nvPicPr>
          <p:cNvPr id="5" name="Picture 4" descr="A group of people outside a tent&#10;&#10;Description automatically generated">
            <a:extLst>
              <a:ext uri="{FF2B5EF4-FFF2-40B4-BE49-F238E27FC236}">
                <a16:creationId xmlns:a16="http://schemas.microsoft.com/office/drawing/2014/main" id="{24EB9D45-2BA9-AE2D-24B8-D7947D077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7" r="1" b="15033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67146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  <Date xmlns="4754fb44-5402-4ac7-8c13-101c83d570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7" ma:contentTypeDescription="Create a new document." ma:contentTypeScope="" ma:versionID="2846e970410b299da6f2aa6aaa1304aa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7a1c435c9f361aca5113edcbdc77df5e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DB7974-C3A1-4477-BD36-6CFA916022D1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On-screen Show (4:3)</PresentationFormat>
  <Paragraphs>218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Shelter Cluster Powerpoint Template V 1 0 - MYN</vt:lpstr>
      <vt:lpstr>Custom Design</vt:lpstr>
      <vt:lpstr>Kharkiv Shelter Cluster Meeting</vt:lpstr>
      <vt:lpstr>Agenda/Порядок денний</vt:lpstr>
      <vt:lpstr>PowerPoint Presentation</vt:lpstr>
      <vt:lpstr>PowerPoint Presentation</vt:lpstr>
      <vt:lpstr>PowerPoint Presentation</vt:lpstr>
      <vt:lpstr>Resolution 933</vt:lpstr>
      <vt:lpstr>Shelter Cluster Coordination and Deduplication Tools</vt:lpstr>
      <vt:lpstr>PowerPoint Presentation</vt:lpstr>
      <vt:lpstr>Needs Response Transit Site</vt:lpstr>
      <vt:lpstr>Referral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lastModifiedBy>Renee Wynveen</cp:lastModifiedBy>
  <cp:revision>1</cp:revision>
  <dcterms:modified xsi:type="dcterms:W3CDTF">2024-10-29T15:06:17Z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