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8"/>
  </p:notesMasterIdLst>
  <p:handoutMasterIdLst>
    <p:handoutMasterId r:id="rId19"/>
  </p:handoutMasterIdLst>
  <p:sldIdLst>
    <p:sldId id="493" r:id="rId6"/>
    <p:sldId id="502" r:id="rId7"/>
    <p:sldId id="504" r:id="rId8"/>
    <p:sldId id="508" r:id="rId9"/>
    <p:sldId id="503" r:id="rId10"/>
    <p:sldId id="500" r:id="rId11"/>
    <p:sldId id="510" r:id="rId12"/>
    <p:sldId id="511" r:id="rId13"/>
    <p:sldId id="512" r:id="rId14"/>
    <p:sldId id="505" r:id="rId15"/>
    <p:sldId id="507" r:id="rId16"/>
    <p:sldId id="513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F503C-D318-4109-8259-0734CAB5D735}" v="53" dt="2024-08-27T10:13:12.379"/>
    <p1510:client id="{DA56A1E7-D176-7F24-E300-039955990D1A}" v="295" dt="2024-08-27T10:02:18.216"/>
    <p1510:client id="{DD3721DB-7DEC-4AA4-A8F9-FD89306C5017}" v="186" dt="2024-08-27T08:26:59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S::panina@unhcr.org::505accc5-838e-4638-bb31-cd58a6e6a31b" providerId="AD" clId="Web-{DA56A1E7-D176-7F24-E300-039955990D1A}"/>
    <pc:docChg chg="addSld modSld sldOrd">
      <pc:chgData name="Valeria Panina" userId="S::panina@unhcr.org::505accc5-838e-4638-bb31-cd58a6e6a31b" providerId="AD" clId="Web-{DA56A1E7-D176-7F24-E300-039955990D1A}" dt="2024-08-27T10:02:18.216" v="270"/>
      <pc:docMkLst>
        <pc:docMk/>
      </pc:docMkLst>
      <pc:sldChg chg="add">
        <pc:chgData name="Valeria Panina" userId="S::panina@unhcr.org::505accc5-838e-4638-bb31-cd58a6e6a31b" providerId="AD" clId="Web-{DA56A1E7-D176-7F24-E300-039955990D1A}" dt="2024-08-27T10:01:15.199" v="267"/>
        <pc:sldMkLst>
          <pc:docMk/>
          <pc:sldMk cId="2533267181" sldId="497"/>
        </pc:sldMkLst>
      </pc:sldChg>
      <pc:sldChg chg="add">
        <pc:chgData name="Valeria Panina" userId="S::panina@unhcr.org::505accc5-838e-4638-bb31-cd58a6e6a31b" providerId="AD" clId="Web-{DA56A1E7-D176-7F24-E300-039955990D1A}" dt="2024-08-27T10:01:15.168" v="264"/>
        <pc:sldMkLst>
          <pc:docMk/>
          <pc:sldMk cId="920165092" sldId="500"/>
        </pc:sldMkLst>
      </pc:sldChg>
      <pc:sldChg chg="add">
        <pc:chgData name="Valeria Panina" userId="S::panina@unhcr.org::505accc5-838e-4638-bb31-cd58a6e6a31b" providerId="AD" clId="Web-{DA56A1E7-D176-7F24-E300-039955990D1A}" dt="2024-08-27T10:01:15.183" v="265"/>
        <pc:sldMkLst>
          <pc:docMk/>
          <pc:sldMk cId="1055812186" sldId="501"/>
        </pc:sldMkLst>
      </pc:sldChg>
      <pc:sldChg chg="modSp">
        <pc:chgData name="Valeria Panina" userId="S::panina@unhcr.org::505accc5-838e-4638-bb31-cd58a6e6a31b" providerId="AD" clId="Web-{DA56A1E7-D176-7F24-E300-039955990D1A}" dt="2024-08-27T08:10:34.079" v="236"/>
        <pc:sldMkLst>
          <pc:docMk/>
          <pc:sldMk cId="1508482288" sldId="504"/>
        </pc:sldMkLst>
        <pc:graphicFrameChg chg="mod modGraphic">
          <ac:chgData name="Valeria Panina" userId="S::panina@unhcr.org::505accc5-838e-4638-bb31-cd58a6e6a31b" providerId="AD" clId="Web-{DA56A1E7-D176-7F24-E300-039955990D1A}" dt="2024-08-27T08:10:34.079" v="236"/>
          <ac:graphicFrameMkLst>
            <pc:docMk/>
            <pc:sldMk cId="1508482288" sldId="504"/>
            <ac:graphicFrameMk id="6" creationId="{11B2CF4F-4421-60D6-0652-6FAA66FBAE22}"/>
          </ac:graphicFrameMkLst>
        </pc:graphicFrameChg>
      </pc:sldChg>
      <pc:sldChg chg="addSp delSp modSp new ord">
        <pc:chgData name="Valeria Panina" userId="S::panina@unhcr.org::505accc5-838e-4638-bb31-cd58a6e6a31b" providerId="AD" clId="Web-{DA56A1E7-D176-7F24-E300-039955990D1A}" dt="2024-08-27T07:35:31.373" v="48"/>
        <pc:sldMkLst>
          <pc:docMk/>
          <pc:sldMk cId="4258181863" sldId="505"/>
        </pc:sldMkLst>
        <pc:spChg chg="mod">
          <ac:chgData name="Valeria Panina" userId="S::panina@unhcr.org::505accc5-838e-4638-bb31-cd58a6e6a31b" providerId="AD" clId="Web-{DA56A1E7-D176-7F24-E300-039955990D1A}" dt="2024-08-27T07:35:22.623" v="47" actId="20577"/>
          <ac:spMkLst>
            <pc:docMk/>
            <pc:sldMk cId="4258181863" sldId="505"/>
            <ac:spMk id="2" creationId="{6A1DB9FA-FAC0-3280-5245-5F7B35BAC447}"/>
          </ac:spMkLst>
        </pc:spChg>
        <pc:spChg chg="del">
          <ac:chgData name="Valeria Panina" userId="S::panina@unhcr.org::505accc5-838e-4638-bb31-cd58a6e6a31b" providerId="AD" clId="Web-{DA56A1E7-D176-7F24-E300-039955990D1A}" dt="2024-08-27T07:28:59.717" v="1"/>
          <ac:spMkLst>
            <pc:docMk/>
            <pc:sldMk cId="4258181863" sldId="505"/>
            <ac:spMk id="3" creationId="{7485133D-B18C-4B16-414D-10CCF9B77282}"/>
          </ac:spMkLst>
        </pc:spChg>
        <pc:spChg chg="add del mod">
          <ac:chgData name="Valeria Panina" userId="S::panina@unhcr.org::505accc5-838e-4638-bb31-cd58a6e6a31b" providerId="AD" clId="Web-{DA56A1E7-D176-7F24-E300-039955990D1A}" dt="2024-08-27T07:29:06.233" v="3"/>
          <ac:spMkLst>
            <pc:docMk/>
            <pc:sldMk cId="4258181863" sldId="505"/>
            <ac:spMk id="12" creationId="{5E060F00-863C-5E68-21E4-71765ADD46B4}"/>
          </ac:spMkLst>
        </pc:spChg>
        <pc:graphicFrameChg chg="add del mod ord modGraphic">
          <ac:chgData name="Valeria Panina" userId="S::panina@unhcr.org::505accc5-838e-4638-bb31-cd58a6e6a31b" providerId="AD" clId="Web-{DA56A1E7-D176-7F24-E300-039955990D1A}" dt="2024-08-27T07:29:03.264" v="2"/>
          <ac:graphicFrameMkLst>
            <pc:docMk/>
            <pc:sldMk cId="4258181863" sldId="505"/>
            <ac:graphicFrameMk id="4" creationId="{99D58467-FFB5-2D72-0BA4-319ECB51A3F3}"/>
          </ac:graphicFrameMkLst>
        </pc:graphicFrameChg>
        <pc:picChg chg="add mod ord">
          <ac:chgData name="Valeria Panina" userId="S::panina@unhcr.org::505accc5-838e-4638-bb31-cd58a6e6a31b" providerId="AD" clId="Web-{DA56A1E7-D176-7F24-E300-039955990D1A}" dt="2024-08-27T07:30:28.393" v="12" actId="14100"/>
          <ac:picMkLst>
            <pc:docMk/>
            <pc:sldMk cId="4258181863" sldId="505"/>
            <ac:picMk id="13" creationId="{66F69EC8-437E-82C4-C572-AB3335A7816A}"/>
          </ac:picMkLst>
        </pc:picChg>
      </pc:sldChg>
      <pc:sldChg chg="modSp">
        <pc:chgData name="Valeria Panina" userId="S::panina@unhcr.org::505accc5-838e-4638-bb31-cd58a6e6a31b" providerId="AD" clId="Web-{DA56A1E7-D176-7F24-E300-039955990D1A}" dt="2024-08-27T08:13:25.117" v="262" actId="1076"/>
        <pc:sldMkLst>
          <pc:docMk/>
          <pc:sldMk cId="1217675390" sldId="507"/>
        </pc:sldMkLst>
        <pc:spChg chg="mod">
          <ac:chgData name="Valeria Panina" userId="S::panina@unhcr.org::505accc5-838e-4638-bb31-cd58a6e6a31b" providerId="AD" clId="Web-{DA56A1E7-D176-7F24-E300-039955990D1A}" dt="2024-08-27T08:13:25.117" v="262" actId="1076"/>
          <ac:spMkLst>
            <pc:docMk/>
            <pc:sldMk cId="1217675390" sldId="507"/>
            <ac:spMk id="3" creationId="{411CDF77-79C2-EB4B-ACA7-F51F4C18F001}"/>
          </ac:spMkLst>
        </pc:spChg>
      </pc:sldChg>
      <pc:sldChg chg="add">
        <pc:chgData name="Valeria Panina" userId="S::panina@unhcr.org::505accc5-838e-4638-bb31-cd58a6e6a31b" providerId="AD" clId="Web-{DA56A1E7-D176-7F24-E300-039955990D1A}" dt="2024-08-27T10:00:53.026" v="263"/>
        <pc:sldMkLst>
          <pc:docMk/>
          <pc:sldMk cId="2357360177" sldId="508"/>
        </pc:sldMkLst>
      </pc:sldChg>
      <pc:sldChg chg="add">
        <pc:chgData name="Valeria Panina" userId="S::panina@unhcr.org::505accc5-838e-4638-bb31-cd58a6e6a31b" providerId="AD" clId="Web-{DA56A1E7-D176-7F24-E300-039955990D1A}" dt="2024-08-27T10:01:15.183" v="266"/>
        <pc:sldMkLst>
          <pc:docMk/>
          <pc:sldMk cId="240595723" sldId="509"/>
        </pc:sldMkLst>
      </pc:sldChg>
      <pc:sldChg chg="add">
        <pc:chgData name="Valeria Panina" userId="S::panina@unhcr.org::505accc5-838e-4638-bb31-cd58a6e6a31b" providerId="AD" clId="Web-{DA56A1E7-D176-7F24-E300-039955990D1A}" dt="2024-08-27T10:02:00.560" v="268"/>
        <pc:sldMkLst>
          <pc:docMk/>
          <pc:sldMk cId="272220458" sldId="510"/>
        </pc:sldMkLst>
      </pc:sldChg>
      <pc:sldChg chg="add">
        <pc:chgData name="Valeria Panina" userId="S::panina@unhcr.org::505accc5-838e-4638-bb31-cd58a6e6a31b" providerId="AD" clId="Web-{DA56A1E7-D176-7F24-E300-039955990D1A}" dt="2024-08-27T10:02:10.310" v="269"/>
        <pc:sldMkLst>
          <pc:docMk/>
          <pc:sldMk cId="431016691" sldId="511"/>
        </pc:sldMkLst>
      </pc:sldChg>
      <pc:sldChg chg="add">
        <pc:chgData name="Valeria Panina" userId="S::panina@unhcr.org::505accc5-838e-4638-bb31-cd58a6e6a31b" providerId="AD" clId="Web-{DA56A1E7-D176-7F24-E300-039955990D1A}" dt="2024-08-27T10:02:18.216" v="270"/>
        <pc:sldMkLst>
          <pc:docMk/>
          <pc:sldMk cId="2332486645" sldId="512"/>
        </pc:sldMkLst>
      </pc:sldChg>
    </pc:docChg>
  </pc:docChgLst>
  <pc:docChgLst>
    <pc:chgData name="Valeria Panina" userId="505accc5-838e-4638-bb31-cd58a6e6a31b" providerId="ADAL" clId="{BCBF503C-D318-4109-8259-0734CAB5D735}"/>
    <pc:docChg chg="addSld delSld modSld">
      <pc:chgData name="Valeria Panina" userId="505accc5-838e-4638-bb31-cd58a6e6a31b" providerId="ADAL" clId="{BCBF503C-D318-4109-8259-0734CAB5D735}" dt="2024-08-27T10:13:12.377" v="53" actId="1076"/>
      <pc:docMkLst>
        <pc:docMk/>
      </pc:docMkLst>
      <pc:sldChg chg="del">
        <pc:chgData name="Valeria Panina" userId="505accc5-838e-4638-bb31-cd58a6e6a31b" providerId="ADAL" clId="{BCBF503C-D318-4109-8259-0734CAB5D735}" dt="2024-08-27T10:03:18.851" v="2" actId="47"/>
        <pc:sldMkLst>
          <pc:docMk/>
          <pc:sldMk cId="2533267181" sldId="497"/>
        </pc:sldMkLst>
      </pc:sldChg>
      <pc:sldChg chg="del">
        <pc:chgData name="Valeria Panina" userId="505accc5-838e-4638-bb31-cd58a6e6a31b" providerId="ADAL" clId="{BCBF503C-D318-4109-8259-0734CAB5D735}" dt="2024-08-27T10:03:14.825" v="0" actId="47"/>
        <pc:sldMkLst>
          <pc:docMk/>
          <pc:sldMk cId="1055812186" sldId="501"/>
        </pc:sldMkLst>
      </pc:sldChg>
      <pc:sldChg chg="del">
        <pc:chgData name="Valeria Panina" userId="505accc5-838e-4638-bb31-cd58a6e6a31b" providerId="ADAL" clId="{BCBF503C-D318-4109-8259-0734CAB5D735}" dt="2024-08-27T10:03:16.968" v="1" actId="47"/>
        <pc:sldMkLst>
          <pc:docMk/>
          <pc:sldMk cId="240595723" sldId="509"/>
        </pc:sldMkLst>
      </pc:sldChg>
      <pc:sldChg chg="addSp delSp modSp new mod">
        <pc:chgData name="Valeria Panina" userId="505accc5-838e-4638-bb31-cd58a6e6a31b" providerId="ADAL" clId="{BCBF503C-D318-4109-8259-0734CAB5D735}" dt="2024-08-27T10:13:12.377" v="53" actId="1076"/>
        <pc:sldMkLst>
          <pc:docMk/>
          <pc:sldMk cId="178585686" sldId="513"/>
        </pc:sldMkLst>
        <pc:spChg chg="mod">
          <ac:chgData name="Valeria Panina" userId="505accc5-838e-4638-bb31-cd58a6e6a31b" providerId="ADAL" clId="{BCBF503C-D318-4109-8259-0734CAB5D735}" dt="2024-08-27T10:12:59.024" v="52" actId="20577"/>
          <ac:spMkLst>
            <pc:docMk/>
            <pc:sldMk cId="178585686" sldId="513"/>
            <ac:spMk id="2" creationId="{77CF7BF8-BBF1-2D14-1ED8-0C6B2EC517C2}"/>
          </ac:spMkLst>
        </pc:spChg>
        <pc:spChg chg="del">
          <ac:chgData name="Valeria Panina" userId="505accc5-838e-4638-bb31-cd58a6e6a31b" providerId="ADAL" clId="{BCBF503C-D318-4109-8259-0734CAB5D735}" dt="2024-08-27T10:08:05.468" v="4" actId="22"/>
          <ac:spMkLst>
            <pc:docMk/>
            <pc:sldMk cId="178585686" sldId="513"/>
            <ac:spMk id="3" creationId="{D4A58369-FD35-17D6-7B23-25F1891FBDF4}"/>
          </ac:spMkLst>
        </pc:spChg>
        <pc:spChg chg="add del mod">
          <ac:chgData name="Valeria Panina" userId="505accc5-838e-4638-bb31-cd58a6e6a31b" providerId="ADAL" clId="{BCBF503C-D318-4109-8259-0734CAB5D735}" dt="2024-08-27T10:09:25.550" v="6" actId="22"/>
          <ac:spMkLst>
            <pc:docMk/>
            <pc:sldMk cId="178585686" sldId="513"/>
            <ac:spMk id="6" creationId="{915C0E75-B285-EE9D-2192-DF6ABF2A5A8F}"/>
          </ac:spMkLst>
        </pc:spChg>
        <pc:picChg chg="add del mod ord">
          <ac:chgData name="Valeria Panina" userId="505accc5-838e-4638-bb31-cd58a6e6a31b" providerId="ADAL" clId="{BCBF503C-D318-4109-8259-0734CAB5D735}" dt="2024-08-27T10:08:51.643" v="5" actId="478"/>
          <ac:picMkLst>
            <pc:docMk/>
            <pc:sldMk cId="178585686" sldId="513"/>
            <ac:picMk id="5" creationId="{ADF6719D-933E-A67F-0FB2-DD4D8D4D8D9C}"/>
          </ac:picMkLst>
        </pc:picChg>
        <pc:picChg chg="add mod ord">
          <ac:chgData name="Valeria Panina" userId="505accc5-838e-4638-bb31-cd58a6e6a31b" providerId="ADAL" clId="{BCBF503C-D318-4109-8259-0734CAB5D735}" dt="2024-08-27T10:13:12.377" v="53" actId="1076"/>
          <ac:picMkLst>
            <pc:docMk/>
            <pc:sldMk cId="178585686" sldId="513"/>
            <ac:picMk id="8" creationId="{B6D63E62-296D-B8CF-366B-C3BCBB02D138}"/>
          </ac:picMkLst>
        </pc:picChg>
      </pc:sldChg>
    </pc:docChg>
  </pc:docChgLst>
  <pc:docChgLst>
    <pc:chgData name="Renee Wynveen" userId="aa63adf7-1bc0-42db-a45a-4059068a13f5" providerId="ADAL" clId="{DD3721DB-7DEC-4AA4-A8F9-FD89306C5017}"/>
    <pc:docChg chg="custSel addSld delSld modSld">
      <pc:chgData name="Renee Wynveen" userId="aa63adf7-1bc0-42db-a45a-4059068a13f5" providerId="ADAL" clId="{DD3721DB-7DEC-4AA4-A8F9-FD89306C5017}" dt="2024-08-27T08:26:59.509" v="569" actId="962"/>
      <pc:docMkLst>
        <pc:docMk/>
      </pc:docMkLst>
      <pc:sldChg chg="addSp delSp modSp mod">
        <pc:chgData name="Renee Wynveen" userId="aa63adf7-1bc0-42db-a45a-4059068a13f5" providerId="ADAL" clId="{DD3721DB-7DEC-4AA4-A8F9-FD89306C5017}" dt="2024-08-26T16:35:45.662" v="21" actId="962"/>
        <pc:sldMkLst>
          <pc:docMk/>
          <pc:sldMk cId="196588846" sldId="493"/>
        </pc:sldMkLst>
        <pc:spChg chg="mod">
          <ac:chgData name="Renee Wynveen" userId="aa63adf7-1bc0-42db-a45a-4059068a13f5" providerId="ADAL" clId="{DD3721DB-7DEC-4AA4-A8F9-FD89306C5017}" dt="2024-08-26T16:34:55.034" v="15" actId="20577"/>
          <ac:spMkLst>
            <pc:docMk/>
            <pc:sldMk cId="196588846" sldId="493"/>
            <ac:spMk id="3" creationId="{D791DC85-A8C4-F9F1-78A9-716F4091D252}"/>
          </ac:spMkLst>
        </pc:spChg>
        <pc:picChg chg="add mod">
          <ac:chgData name="Renee Wynveen" userId="aa63adf7-1bc0-42db-a45a-4059068a13f5" providerId="ADAL" clId="{DD3721DB-7DEC-4AA4-A8F9-FD89306C5017}" dt="2024-08-26T16:35:45.662" v="21" actId="962"/>
          <ac:picMkLst>
            <pc:docMk/>
            <pc:sldMk cId="196588846" sldId="493"/>
            <ac:picMk id="6" creationId="{2EC770E4-03DA-384B-B984-2492D7E8C1FA}"/>
          </ac:picMkLst>
        </pc:picChg>
        <pc:picChg chg="del">
          <ac:chgData name="Renee Wynveen" userId="aa63adf7-1bc0-42db-a45a-4059068a13f5" providerId="ADAL" clId="{DD3721DB-7DEC-4AA4-A8F9-FD89306C5017}" dt="2024-08-26T16:34:56.596" v="16" actId="478"/>
          <ac:picMkLst>
            <pc:docMk/>
            <pc:sldMk cId="196588846" sldId="493"/>
            <ac:picMk id="7" creationId="{0EA7AFA1-5DF5-2336-EA69-60A6A73CAFB2}"/>
          </ac:picMkLst>
        </pc:picChg>
      </pc:sldChg>
      <pc:sldChg chg="del">
        <pc:chgData name="Renee Wynveen" userId="aa63adf7-1bc0-42db-a45a-4059068a13f5" providerId="ADAL" clId="{DD3721DB-7DEC-4AA4-A8F9-FD89306C5017}" dt="2024-08-26T16:38:02.122" v="29" actId="47"/>
        <pc:sldMkLst>
          <pc:docMk/>
          <pc:sldMk cId="642408609" sldId="494"/>
        </pc:sldMkLst>
      </pc:sldChg>
      <pc:sldChg chg="del">
        <pc:chgData name="Renee Wynveen" userId="aa63adf7-1bc0-42db-a45a-4059068a13f5" providerId="ADAL" clId="{DD3721DB-7DEC-4AA4-A8F9-FD89306C5017}" dt="2024-08-26T16:38:03.652" v="31" actId="47"/>
        <pc:sldMkLst>
          <pc:docMk/>
          <pc:sldMk cId="518613548" sldId="495"/>
        </pc:sldMkLst>
      </pc:sldChg>
      <pc:sldChg chg="del">
        <pc:chgData name="Renee Wynveen" userId="aa63adf7-1bc0-42db-a45a-4059068a13f5" providerId="ADAL" clId="{DD3721DB-7DEC-4AA4-A8F9-FD89306C5017}" dt="2024-08-26T16:38:07.205" v="32" actId="47"/>
        <pc:sldMkLst>
          <pc:docMk/>
          <pc:sldMk cId="3505126301" sldId="496"/>
        </pc:sldMkLst>
      </pc:sldChg>
      <pc:sldChg chg="modSp mod">
        <pc:chgData name="Renee Wynveen" userId="aa63adf7-1bc0-42db-a45a-4059068a13f5" providerId="ADAL" clId="{DD3721DB-7DEC-4AA4-A8F9-FD89306C5017}" dt="2024-08-26T16:36:34.037" v="27" actId="255"/>
        <pc:sldMkLst>
          <pc:docMk/>
          <pc:sldMk cId="2777699732" sldId="502"/>
        </pc:sldMkLst>
        <pc:spChg chg="mod">
          <ac:chgData name="Renee Wynveen" userId="aa63adf7-1bc0-42db-a45a-4059068a13f5" providerId="ADAL" clId="{DD3721DB-7DEC-4AA4-A8F9-FD89306C5017}" dt="2024-08-26T16:36:20.154" v="25" actId="255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DD3721DB-7DEC-4AA4-A8F9-FD89306C5017}" dt="2024-08-26T16:36:34.037" v="27" actId="255"/>
          <ac:spMkLst>
            <pc:docMk/>
            <pc:sldMk cId="2777699732" sldId="502"/>
            <ac:spMk id="4" creationId="{6E2A84E0-8901-7137-5062-21BDC3795CC2}"/>
          </ac:spMkLst>
        </pc:spChg>
      </pc:sldChg>
      <pc:sldChg chg="del">
        <pc:chgData name="Renee Wynveen" userId="aa63adf7-1bc0-42db-a45a-4059068a13f5" providerId="ADAL" clId="{DD3721DB-7DEC-4AA4-A8F9-FD89306C5017}" dt="2024-08-26T16:38:01.468" v="28" actId="47"/>
        <pc:sldMkLst>
          <pc:docMk/>
          <pc:sldMk cId="3055165933" sldId="503"/>
        </pc:sldMkLst>
      </pc:sldChg>
      <pc:sldChg chg="addSp delSp modSp new mod modClrScheme chgLayout">
        <pc:chgData name="Renee Wynveen" userId="aa63adf7-1bc0-42db-a45a-4059068a13f5" providerId="ADAL" clId="{DD3721DB-7DEC-4AA4-A8F9-FD89306C5017}" dt="2024-08-27T08:26:59.509" v="569" actId="962"/>
        <pc:sldMkLst>
          <pc:docMk/>
          <pc:sldMk cId="3070774069" sldId="503"/>
        </pc:sldMkLst>
        <pc:spChg chg="add del mod">
          <ac:chgData name="Renee Wynveen" userId="aa63adf7-1bc0-42db-a45a-4059068a13f5" providerId="ADAL" clId="{DD3721DB-7DEC-4AA4-A8F9-FD89306C5017}" dt="2024-08-27T08:20:45.919" v="565" actId="478"/>
          <ac:spMkLst>
            <pc:docMk/>
            <pc:sldMk cId="3070774069" sldId="503"/>
            <ac:spMk id="2" creationId="{7DC7B6E5-FA3B-FFDC-56E1-CA42C8749D7C}"/>
          </ac:spMkLst>
        </pc:spChg>
        <pc:spChg chg="del">
          <ac:chgData name="Renee Wynveen" userId="aa63adf7-1bc0-42db-a45a-4059068a13f5" providerId="ADAL" clId="{DD3721DB-7DEC-4AA4-A8F9-FD89306C5017}" dt="2024-08-26T16:38:35.418" v="42" actId="26606"/>
          <ac:spMkLst>
            <pc:docMk/>
            <pc:sldMk cId="3070774069" sldId="503"/>
            <ac:spMk id="2" creationId="{DC188D73-8FC8-6C8C-C16A-E130CC359953}"/>
          </ac:spMkLst>
        </pc:spChg>
        <pc:spChg chg="del">
          <ac:chgData name="Renee Wynveen" userId="aa63adf7-1bc0-42db-a45a-4059068a13f5" providerId="ADAL" clId="{DD3721DB-7DEC-4AA4-A8F9-FD89306C5017}" dt="2024-08-26T16:38:31.482" v="39" actId="931"/>
          <ac:spMkLst>
            <pc:docMk/>
            <pc:sldMk cId="3070774069" sldId="503"/>
            <ac:spMk id="3" creationId="{68700905-A9D0-3D55-0ECA-7BD4F65BD05D}"/>
          </ac:spMkLst>
        </pc:spChg>
        <pc:spChg chg="del mod">
          <ac:chgData name="Renee Wynveen" userId="aa63adf7-1bc0-42db-a45a-4059068a13f5" providerId="ADAL" clId="{DD3721DB-7DEC-4AA4-A8F9-FD89306C5017}" dt="2024-08-26T16:38:35.418" v="42" actId="26606"/>
          <ac:spMkLst>
            <pc:docMk/>
            <pc:sldMk cId="3070774069" sldId="503"/>
            <ac:spMk id="4" creationId="{259EFAE6-8B9C-3168-7B0C-CB47A528F4BD}"/>
          </ac:spMkLst>
        </pc:spChg>
        <pc:picChg chg="add mod">
          <ac:chgData name="Renee Wynveen" userId="aa63adf7-1bc0-42db-a45a-4059068a13f5" providerId="ADAL" clId="{DD3721DB-7DEC-4AA4-A8F9-FD89306C5017}" dt="2024-08-27T08:26:59.509" v="569" actId="962"/>
          <ac:picMkLst>
            <pc:docMk/>
            <pc:sldMk cId="3070774069" sldId="503"/>
            <ac:picMk id="4" creationId="{942BE7BC-2B4C-9B73-05BE-33D4B4EEA8EF}"/>
          </ac:picMkLst>
        </pc:picChg>
        <pc:picChg chg="add del mod">
          <ac:chgData name="Renee Wynveen" userId="aa63adf7-1bc0-42db-a45a-4059068a13f5" providerId="ADAL" clId="{DD3721DB-7DEC-4AA4-A8F9-FD89306C5017}" dt="2024-08-27T08:20:43.935" v="564" actId="478"/>
          <ac:picMkLst>
            <pc:docMk/>
            <pc:sldMk cId="3070774069" sldId="503"/>
            <ac:picMk id="6" creationId="{BB235904-6612-FE1A-6506-B01E6911B8CE}"/>
          </ac:picMkLst>
        </pc:picChg>
      </pc:sldChg>
      <pc:sldChg chg="addSp delSp modSp new mod">
        <pc:chgData name="Renee Wynveen" userId="aa63adf7-1bc0-42db-a45a-4059068a13f5" providerId="ADAL" clId="{DD3721DB-7DEC-4AA4-A8F9-FD89306C5017}" dt="2024-08-27T07:24:36.878" v="386" actId="1076"/>
        <pc:sldMkLst>
          <pc:docMk/>
          <pc:sldMk cId="1508482288" sldId="504"/>
        </pc:sldMkLst>
        <pc:spChg chg="mod">
          <ac:chgData name="Renee Wynveen" userId="aa63adf7-1bc0-42db-a45a-4059068a13f5" providerId="ADAL" clId="{DD3721DB-7DEC-4AA4-A8F9-FD89306C5017}" dt="2024-08-27T07:09:33.500" v="70" actId="20577"/>
          <ac:spMkLst>
            <pc:docMk/>
            <pc:sldMk cId="1508482288" sldId="504"/>
            <ac:spMk id="2" creationId="{316CB17C-20AB-D1CC-692B-0937340F436A}"/>
          </ac:spMkLst>
        </pc:spChg>
        <pc:spChg chg="del">
          <ac:chgData name="Renee Wynveen" userId="aa63adf7-1bc0-42db-a45a-4059068a13f5" providerId="ADAL" clId="{DD3721DB-7DEC-4AA4-A8F9-FD89306C5017}" dt="2024-08-27T07:09:36.206" v="71" actId="478"/>
          <ac:spMkLst>
            <pc:docMk/>
            <pc:sldMk cId="1508482288" sldId="504"/>
            <ac:spMk id="3" creationId="{97D365E2-A3AA-3F46-074E-D54D8EDE42AB}"/>
          </ac:spMkLst>
        </pc:spChg>
        <pc:spChg chg="del mod">
          <ac:chgData name="Renee Wynveen" userId="aa63adf7-1bc0-42db-a45a-4059068a13f5" providerId="ADAL" clId="{DD3721DB-7DEC-4AA4-A8F9-FD89306C5017}" dt="2024-08-27T07:09:37.892" v="73" actId="478"/>
          <ac:spMkLst>
            <pc:docMk/>
            <pc:sldMk cId="1508482288" sldId="504"/>
            <ac:spMk id="4" creationId="{C30D718E-B4A4-F099-5259-450E0EDC08BB}"/>
          </ac:spMkLst>
        </pc:spChg>
        <pc:graphicFrameChg chg="add del">
          <ac:chgData name="Renee Wynveen" userId="aa63adf7-1bc0-42db-a45a-4059068a13f5" providerId="ADAL" clId="{DD3721DB-7DEC-4AA4-A8F9-FD89306C5017}" dt="2024-08-27T07:20:19.935" v="75" actId="478"/>
          <ac:graphicFrameMkLst>
            <pc:docMk/>
            <pc:sldMk cId="1508482288" sldId="504"/>
            <ac:graphicFrameMk id="5" creationId="{D189D107-7F42-D3CF-9C29-6CDD987FF459}"/>
          </ac:graphicFrameMkLst>
        </pc:graphicFrameChg>
        <pc:graphicFrameChg chg="add mod modGraphic">
          <ac:chgData name="Renee Wynveen" userId="aa63adf7-1bc0-42db-a45a-4059068a13f5" providerId="ADAL" clId="{DD3721DB-7DEC-4AA4-A8F9-FD89306C5017}" dt="2024-08-27T07:24:36.878" v="386" actId="1076"/>
          <ac:graphicFrameMkLst>
            <pc:docMk/>
            <pc:sldMk cId="1508482288" sldId="504"/>
            <ac:graphicFrameMk id="6" creationId="{11B2CF4F-4421-60D6-0652-6FAA66FBAE22}"/>
          </ac:graphicFrameMkLst>
        </pc:graphicFrameChg>
      </pc:sldChg>
      <pc:sldChg chg="del">
        <pc:chgData name="Renee Wynveen" userId="aa63adf7-1bc0-42db-a45a-4059068a13f5" providerId="ADAL" clId="{DD3721DB-7DEC-4AA4-A8F9-FD89306C5017}" dt="2024-08-26T16:38:02.768" v="30" actId="47"/>
        <pc:sldMkLst>
          <pc:docMk/>
          <pc:sldMk cId="1733963135" sldId="504"/>
        </pc:sldMkLst>
      </pc:sldChg>
      <pc:sldChg chg="delSp new del">
        <pc:chgData name="Renee Wynveen" userId="aa63adf7-1bc0-42db-a45a-4059068a13f5" providerId="ADAL" clId="{DD3721DB-7DEC-4AA4-A8F9-FD89306C5017}" dt="2024-08-27T08:20:47.477" v="566" actId="47"/>
        <pc:sldMkLst>
          <pc:docMk/>
          <pc:sldMk cId="2821265042" sldId="506"/>
        </pc:sldMkLst>
        <pc:spChg chg="del">
          <ac:chgData name="Renee Wynveen" userId="aa63adf7-1bc0-42db-a45a-4059068a13f5" providerId="ADAL" clId="{DD3721DB-7DEC-4AA4-A8F9-FD89306C5017}" dt="2024-08-27T07:31:43.589" v="388" actId="478"/>
          <ac:spMkLst>
            <pc:docMk/>
            <pc:sldMk cId="2821265042" sldId="506"/>
            <ac:spMk id="2" creationId="{93CDBBE5-A17E-C791-5E72-B3B1FF62787A}"/>
          </ac:spMkLst>
        </pc:spChg>
      </pc:sldChg>
      <pc:sldChg chg="del">
        <pc:chgData name="Renee Wynveen" userId="aa63adf7-1bc0-42db-a45a-4059068a13f5" providerId="ADAL" clId="{DD3721DB-7DEC-4AA4-A8F9-FD89306C5017}" dt="2024-08-26T16:38:11.484" v="35" actId="47"/>
        <pc:sldMkLst>
          <pc:docMk/>
          <pc:sldMk cId="3897473011" sldId="506"/>
        </pc:sldMkLst>
      </pc:sldChg>
      <pc:sldChg chg="del">
        <pc:chgData name="Renee Wynveen" userId="aa63adf7-1bc0-42db-a45a-4059068a13f5" providerId="ADAL" clId="{DD3721DB-7DEC-4AA4-A8F9-FD89306C5017}" dt="2024-08-26T16:38:11.856" v="36" actId="47"/>
        <pc:sldMkLst>
          <pc:docMk/>
          <pc:sldMk cId="1153495873" sldId="507"/>
        </pc:sldMkLst>
      </pc:sldChg>
      <pc:sldChg chg="modSp new mod">
        <pc:chgData name="Renee Wynveen" userId="aa63adf7-1bc0-42db-a45a-4059068a13f5" providerId="ADAL" clId="{DD3721DB-7DEC-4AA4-A8F9-FD89306C5017}" dt="2024-08-27T07:38:00.158" v="563" actId="20577"/>
        <pc:sldMkLst>
          <pc:docMk/>
          <pc:sldMk cId="1217675390" sldId="507"/>
        </pc:sldMkLst>
        <pc:spChg chg="mod">
          <ac:chgData name="Renee Wynveen" userId="aa63adf7-1bc0-42db-a45a-4059068a13f5" providerId="ADAL" clId="{DD3721DB-7DEC-4AA4-A8F9-FD89306C5017}" dt="2024-08-27T07:37:22.181" v="438" actId="20577"/>
          <ac:spMkLst>
            <pc:docMk/>
            <pc:sldMk cId="1217675390" sldId="507"/>
            <ac:spMk id="2" creationId="{43BF9B76-196F-FFE3-369E-CBC3473FA256}"/>
          </ac:spMkLst>
        </pc:spChg>
        <pc:spChg chg="mod">
          <ac:chgData name="Renee Wynveen" userId="aa63adf7-1bc0-42db-a45a-4059068a13f5" providerId="ADAL" clId="{DD3721DB-7DEC-4AA4-A8F9-FD89306C5017}" dt="2024-08-27T07:38:00.158" v="563" actId="20577"/>
          <ac:spMkLst>
            <pc:docMk/>
            <pc:sldMk cId="1217675390" sldId="507"/>
            <ac:spMk id="3" creationId="{411CDF77-79C2-EB4B-ACA7-F51F4C18F001}"/>
          </ac:spMkLst>
        </pc:spChg>
      </pc:sldChg>
      <pc:sldChg chg="del">
        <pc:chgData name="Renee Wynveen" userId="aa63adf7-1bc0-42db-a45a-4059068a13f5" providerId="ADAL" clId="{DD3721DB-7DEC-4AA4-A8F9-FD89306C5017}" dt="2024-08-26T16:38:10.625" v="33" actId="47"/>
        <pc:sldMkLst>
          <pc:docMk/>
          <pc:sldMk cId="3043953448" sldId="508"/>
        </pc:sldMkLst>
      </pc:sldChg>
      <pc:sldChg chg="del">
        <pc:chgData name="Renee Wynveen" userId="aa63adf7-1bc0-42db-a45a-4059068a13f5" providerId="ADAL" clId="{DD3721DB-7DEC-4AA4-A8F9-FD89306C5017}" dt="2024-08-26T16:38:12.448" v="37" actId="47"/>
        <pc:sldMkLst>
          <pc:docMk/>
          <pc:sldMk cId="3524520327" sldId="509"/>
        </pc:sldMkLst>
      </pc:sldChg>
      <pc:sldChg chg="del">
        <pc:chgData name="Renee Wynveen" userId="aa63adf7-1bc0-42db-a45a-4059068a13f5" providerId="ADAL" clId="{DD3721DB-7DEC-4AA4-A8F9-FD89306C5017}" dt="2024-08-26T16:38:11.061" v="34" actId="47"/>
        <pc:sldMkLst>
          <pc:docMk/>
          <pc:sldMk cId="506930583" sldId="5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27/08/2024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Donetsk</a:t>
            </a:r>
            <a:r>
              <a:rPr lang="uk-UA"/>
              <a:t>-</a:t>
            </a:r>
            <a:r>
              <a:rPr lang="en-GB"/>
              <a:t>Luhansk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07172"/>
            <a:ext cx="334229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147" y="1360343"/>
            <a:ext cx="2597305" cy="540834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GB"/>
              <a:t>27th August 2024</a:t>
            </a:r>
          </a:p>
        </p:txBody>
      </p:sp>
      <p:pic>
        <p:nvPicPr>
          <p:cNvPr id="6" name="Picture 5" descr="A group of men working on a roof&#10;&#10;Description automatically generated">
            <a:extLst>
              <a:ext uri="{FF2B5EF4-FFF2-40B4-BE49-F238E27FC236}">
                <a16:creationId xmlns:a16="http://schemas.microsoft.com/office/drawing/2014/main" id="{2EC770E4-03DA-384B-B984-2492D7E8C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42" y="2766060"/>
            <a:ext cx="5530241" cy="2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B9FA-FAC0-3280-5245-5F7B35BA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274638"/>
            <a:ext cx="8398041" cy="806115"/>
          </a:xfrm>
        </p:spPr>
        <p:txBody>
          <a:bodyPr/>
          <a:lstStyle/>
          <a:p>
            <a:r>
              <a:rPr lang="en-US" sz="2000">
                <a:latin typeface="Verdana"/>
                <a:ea typeface="Verdana"/>
              </a:rPr>
              <a:t>Winterization dashboard 2024-2025/</a:t>
            </a:r>
            <a:br>
              <a:rPr lang="en-US" sz="2400">
                <a:latin typeface="Verdana"/>
                <a:ea typeface="Verdana"/>
              </a:rPr>
            </a:br>
            <a:r>
              <a:rPr lang="en-US" sz="2000" err="1">
                <a:latin typeface="Verdana"/>
                <a:ea typeface="Verdana"/>
              </a:rPr>
              <a:t>Інформаційна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панель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щодо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підготовки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до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зими</a:t>
            </a:r>
            <a:r>
              <a:rPr lang="en-US" sz="2000">
                <a:latin typeface="Verdana"/>
                <a:ea typeface="Verdana"/>
              </a:rPr>
              <a:t> 2024-2025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6F69EC8-437E-82C4-C572-AB3335A78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91" y="1082843"/>
            <a:ext cx="8381016" cy="5127541"/>
          </a:xfrm>
        </p:spPr>
      </p:pic>
    </p:spTree>
    <p:extLst>
      <p:ext uri="{BB962C8B-B14F-4D97-AF65-F5344CB8AC3E}">
        <p14:creationId xmlns:p14="http://schemas.microsoft.com/office/powerpoint/2010/main" val="425818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9B76-196F-FFE3-369E-CBC3473F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Intercluster</a:t>
            </a:r>
            <a:r>
              <a:rPr lang="en-GB"/>
              <a:t> Plans: Housing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DF77-79C2-EB4B-ACA7-F51F4C18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3612"/>
            <a:ext cx="8229600" cy="4234609"/>
          </a:xfrm>
        </p:spPr>
        <p:txBody>
          <a:bodyPr/>
          <a:lstStyle/>
          <a:p>
            <a:r>
              <a:rPr lang="en-GB" sz="2800"/>
              <a:t>Activities (for those still in Oblast and those displaced outside of it)/</a:t>
            </a:r>
            <a:r>
              <a:rPr lang="en-GB" sz="2800" i="1" err="1">
                <a:ea typeface="+mn-lt"/>
                <a:cs typeface="+mn-lt"/>
              </a:rPr>
              <a:t>Діяльність</a:t>
            </a:r>
            <a:r>
              <a:rPr lang="en-GB" sz="2800" i="1">
                <a:ea typeface="+mn-lt"/>
                <a:cs typeface="+mn-lt"/>
              </a:rPr>
              <a:t> (</a:t>
            </a:r>
            <a:r>
              <a:rPr lang="en-GB" sz="2800" i="1" err="1">
                <a:ea typeface="+mn-lt"/>
                <a:cs typeface="+mn-lt"/>
              </a:rPr>
              <a:t>для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тих</a:t>
            </a:r>
            <a:r>
              <a:rPr lang="en-GB" sz="2800" i="1">
                <a:ea typeface="+mn-lt"/>
                <a:cs typeface="+mn-lt"/>
              </a:rPr>
              <a:t>, </a:t>
            </a:r>
            <a:r>
              <a:rPr lang="en-GB" sz="2800" i="1" err="1">
                <a:ea typeface="+mn-lt"/>
                <a:cs typeface="+mn-lt"/>
              </a:rPr>
              <a:t>хто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залишився</a:t>
            </a:r>
            <a:r>
              <a:rPr lang="en-GB" sz="2800" i="1">
                <a:ea typeface="+mn-lt"/>
                <a:cs typeface="+mn-lt"/>
              </a:rPr>
              <a:t> в </a:t>
            </a:r>
            <a:r>
              <a:rPr lang="en-GB" sz="2800" i="1" err="1">
                <a:ea typeface="+mn-lt"/>
                <a:cs typeface="+mn-lt"/>
              </a:rPr>
              <a:t>області</a:t>
            </a:r>
            <a:r>
              <a:rPr lang="en-GB" sz="2800" i="1">
                <a:ea typeface="+mn-lt"/>
                <a:cs typeface="+mn-lt"/>
              </a:rPr>
              <a:t>, і </a:t>
            </a:r>
            <a:r>
              <a:rPr lang="en-GB" sz="2800" i="1" err="1">
                <a:ea typeface="+mn-lt"/>
                <a:cs typeface="+mn-lt"/>
              </a:rPr>
              <a:t>для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тих</a:t>
            </a:r>
            <a:r>
              <a:rPr lang="en-GB" sz="2800" i="1">
                <a:ea typeface="+mn-lt"/>
                <a:cs typeface="+mn-lt"/>
              </a:rPr>
              <a:t>, </a:t>
            </a:r>
            <a:r>
              <a:rPr lang="en-GB" sz="2800" i="1" err="1">
                <a:ea typeface="+mn-lt"/>
                <a:cs typeface="+mn-lt"/>
              </a:rPr>
              <a:t>хто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перемістився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за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її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межі</a:t>
            </a:r>
            <a:r>
              <a:rPr lang="en-GB" sz="2800" i="1">
                <a:ea typeface="+mn-lt"/>
                <a:cs typeface="+mn-lt"/>
              </a:rPr>
              <a:t>)</a:t>
            </a:r>
            <a:endParaRPr lang="en-GB" sz="2800" i="1"/>
          </a:p>
          <a:p>
            <a:endParaRPr lang="en-GB" i="1"/>
          </a:p>
          <a:p>
            <a:r>
              <a:rPr lang="en-GB" sz="2800"/>
              <a:t>Capacities of Partners/</a:t>
            </a:r>
            <a:r>
              <a:rPr lang="en-GB" sz="2800" i="1" err="1"/>
              <a:t>Можливості</a:t>
            </a:r>
            <a:r>
              <a:rPr lang="en-GB" sz="2800" i="1"/>
              <a:t> </a:t>
            </a:r>
            <a:r>
              <a:rPr lang="en-GB" sz="2800" i="1" err="1"/>
              <a:t>партнерів</a:t>
            </a:r>
            <a:endParaRPr lang="en-GB" sz="2800" i="1" err="1">
              <a:ea typeface="Calibri"/>
              <a:cs typeface="Calibri"/>
            </a:endParaRPr>
          </a:p>
          <a:p>
            <a:endParaRPr lang="en-GB" i="1"/>
          </a:p>
          <a:p>
            <a:r>
              <a:rPr lang="en-GB" sz="2800"/>
              <a:t>Stocks of Partners/</a:t>
            </a:r>
            <a:r>
              <a:rPr lang="en-GB" sz="2800" i="1" err="1">
                <a:ea typeface="+mn-lt"/>
                <a:cs typeface="+mn-lt"/>
              </a:rPr>
              <a:t>Запаси</a:t>
            </a:r>
            <a:r>
              <a:rPr lang="en-GB" sz="2800" i="1">
                <a:ea typeface="+mn-lt"/>
                <a:cs typeface="+mn-lt"/>
              </a:rPr>
              <a:t> </a:t>
            </a:r>
            <a:r>
              <a:rPr lang="en-GB" sz="2800" i="1" err="1">
                <a:ea typeface="+mn-lt"/>
                <a:cs typeface="+mn-lt"/>
              </a:rPr>
              <a:t>партнерів</a:t>
            </a:r>
            <a:r>
              <a:rPr lang="en-GB" sz="280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67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7BF8-BBF1-2D14-1ED8-0C6B2EC5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Light/medium repairs. SIDAR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D63E62-296D-B8CF-366B-C3BCBB02D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22" y="1277656"/>
            <a:ext cx="8078134" cy="4610514"/>
          </a:xfrm>
        </p:spPr>
      </p:pic>
    </p:spTree>
    <p:extLst>
      <p:ext uri="{BB962C8B-B14F-4D97-AF65-F5344CB8AC3E}">
        <p14:creationId xmlns:p14="http://schemas.microsoft.com/office/powerpoint/2010/main" val="17858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Introduction of participants </a:t>
            </a:r>
          </a:p>
          <a:p>
            <a:pPr algn="just">
              <a:buFont typeface="+mj-lt"/>
              <a:buAutoNum type="arabicPeriod" startAt="2"/>
            </a:pP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Action Points from the Previous Shelter Cluster Meeting </a:t>
            </a:r>
          </a:p>
          <a:p>
            <a:pPr algn="just">
              <a:buFont typeface="+mj-lt"/>
              <a:buAutoNum type="arabicPeriod" startAt="3"/>
            </a:pP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Winterization Plans of Partners and updates on Winter Needs  </a:t>
            </a:r>
          </a:p>
          <a:p>
            <a:pPr algn="just">
              <a:buFont typeface="+mj-lt"/>
              <a:buAutoNum type="arabicPeriod" startAt="4"/>
            </a:pPr>
            <a:r>
              <a:rPr lang="en-GB" sz="1800" b="0" i="0" err="1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Intercluster</a:t>
            </a: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 Preparedness Plan for </a:t>
            </a:r>
            <a:r>
              <a:rPr lang="en-GB" sz="1800" b="0" i="0" err="1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Donetska</a:t>
            </a: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 Oblast </a:t>
            </a:r>
          </a:p>
          <a:p>
            <a:pPr algn="just">
              <a:buFont typeface="+mj-lt"/>
              <a:buAutoNum type="arabicPeriod" startAt="5"/>
            </a:pP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Status of repair programs and ESK response </a:t>
            </a:r>
          </a:p>
          <a:p>
            <a:pPr algn="just">
              <a:buFont typeface="+mj-lt"/>
              <a:buAutoNum type="arabicPeriod" startAt="6"/>
            </a:pPr>
            <a:r>
              <a:rPr lang="en-GB" sz="1800" b="0" i="0" err="1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AoB</a:t>
            </a:r>
            <a:r>
              <a:rPr lang="en-GB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 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84E0-8901-7137-5062-21BDC379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6018"/>
            <a:ext cx="4038600" cy="452596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Представлення учасників  </a:t>
            </a:r>
          </a:p>
          <a:p>
            <a:pPr algn="just">
              <a:buFont typeface="+mj-lt"/>
              <a:buAutoNum type="arabicPeriod" startAt="2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Обговорення питань з попередньої зустрічі </a:t>
            </a:r>
          </a:p>
          <a:p>
            <a:pPr algn="just">
              <a:buFont typeface="+mj-lt"/>
              <a:buAutoNum type="arabicPeriod" startAt="3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Плани підготовки до зими та оновлення щодо зимових потреб   </a:t>
            </a:r>
          </a:p>
          <a:p>
            <a:pPr algn="just">
              <a:buFont typeface="+mj-lt"/>
              <a:buAutoNum type="arabicPeriod" startAt="4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Міжкластерний план готовності для Донецької області </a:t>
            </a:r>
          </a:p>
          <a:p>
            <a:pPr algn="just">
              <a:buFont typeface="+mj-lt"/>
              <a:buAutoNum type="arabicPeriod" startAt="5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Статус ремонтних програм та реагування ЕSK </a:t>
            </a:r>
          </a:p>
          <a:p>
            <a:pPr algn="just">
              <a:buFont typeface="+mj-lt"/>
              <a:buAutoNum type="arabicPeriod" startAt="6"/>
            </a:pPr>
            <a:r>
              <a:rPr lang="ru-RU" sz="1800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Інше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B17C-20AB-D1CC-692B-0937340F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Points from Previous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B2CF4F-4421-60D6-0652-6FAA66FBA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64842"/>
              </p:ext>
            </p:extLst>
          </p:nvPr>
        </p:nvGraphicFramePr>
        <p:xfrm>
          <a:off x="1367425" y="1413572"/>
          <a:ext cx="60960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01205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26596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Action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22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Update SIDAR interface to include implementing partner/</a:t>
                      </a:r>
                      <a:br>
                        <a:rPr lang="en-GB"/>
                      </a:br>
                      <a:r>
                        <a:rPr lang="en-GB" sz="1800" b="0" i="1" u="none" strike="noStrike" noProof="0" err="1">
                          <a:latin typeface="Calibri"/>
                        </a:rPr>
                        <a:t>Оновлення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інтерфейсу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SIDAR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для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включення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партнера-виконавця</a:t>
                      </a:r>
                      <a:endParaRPr lang="en-GB" i="1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Forwarded to SIDAR Technical Team/</a:t>
                      </a:r>
                      <a:br>
                        <a:rPr lang="en-GB"/>
                      </a:br>
                      <a:r>
                        <a:rPr lang="en-GB" sz="1800" b="0" i="1" u="none" strike="noStrike" noProof="0" err="1">
                          <a:latin typeface="Calibri"/>
                        </a:rPr>
                        <a:t>Передано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технічній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</a:t>
                      </a:r>
                      <a:r>
                        <a:rPr lang="en-GB" sz="1800" b="0" i="1" u="none" strike="noStrike" noProof="0" err="1">
                          <a:latin typeface="Calibri"/>
                        </a:rPr>
                        <a:t>команді</a:t>
                      </a:r>
                      <a:r>
                        <a:rPr lang="en-GB" sz="1800" b="0" i="1" u="none" strike="noStrike" noProof="0">
                          <a:latin typeface="Calibri"/>
                        </a:rPr>
                        <a:t> SIDAR</a:t>
                      </a:r>
                      <a:endParaRPr lang="en-GB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1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Partners to fill in plans in Winterization Database/</a:t>
                      </a:r>
                      <a:br>
                        <a:rPr lang="en-GB"/>
                      </a:br>
                      <a:r>
                        <a:rPr lang="en-GB" sz="1800" b="0" i="1" u="none" strike="noStrike" noProof="0">
                          <a:latin typeface="Calibri"/>
                        </a:rPr>
                        <a:t>Партнери заповнюють плани в Базі даних з підготовки до зими</a:t>
                      </a:r>
                      <a:endParaRPr lang="en-GB" i="1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Focus on the topic in today’s meeting/</a:t>
                      </a:r>
                    </a:p>
                    <a:p>
                      <a:pPr lvl="0">
                        <a:buNone/>
                      </a:pPr>
                      <a:r>
                        <a:rPr lang="en-GB" i="1"/>
                        <a:t>До розгляду на поточній зустрічі</a:t>
                      </a:r>
                      <a:endParaRPr lang="en-GB" i="1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12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Update of Partners Contingency Stocks through Stock Mapping/</a:t>
                      </a:r>
                    </a:p>
                    <a:p>
                      <a:pPr lvl="0">
                        <a:buNone/>
                      </a:pPr>
                      <a:r>
                        <a:rPr lang="en-GB" sz="1800" b="0" i="1" u="none" strike="noStrike" noProof="0">
                          <a:latin typeface="Calibri"/>
                        </a:rPr>
                        <a:t>Оновлення резервних запасів партнерів через картування запасів</a:t>
                      </a:r>
                      <a:endParaRPr lang="en-GB" i="1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Updates Received from PIN, IOM, SI, UNHCR/</a:t>
                      </a:r>
                    </a:p>
                    <a:p>
                      <a:pPr lvl="0">
                        <a:buNone/>
                      </a:pPr>
                      <a:r>
                        <a:rPr lang="en-GB" i="1"/>
                        <a:t>Оновлення отримано від таких органіхацій як PIN, IOM, SI,UNHCR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4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8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1B5A-7D50-9B4B-F489-FFB0F90D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2161"/>
            <a:ext cx="8229600" cy="1143000"/>
          </a:xfrm>
        </p:spPr>
        <p:txBody>
          <a:bodyPr/>
          <a:lstStyle/>
          <a:p>
            <a:r>
              <a:rPr lang="en-GB" sz="36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from the Oblast Administration and Updates from Partners on the status of Winterization Planning/ </a:t>
            </a:r>
            <a:r>
              <a:rPr lang="uk-UA" sz="36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Оновлення від обласної адміністрації та оновлення від партнерів щодо ходу планування підготовки до зими </a:t>
            </a:r>
            <a:br>
              <a:rPr lang="en-GB" sz="360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6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different colored areas&#10;&#10;Description automatically generated with medium confidence">
            <a:extLst>
              <a:ext uri="{FF2B5EF4-FFF2-40B4-BE49-F238E27FC236}">
                <a16:creationId xmlns:a16="http://schemas.microsoft.com/office/drawing/2014/main" id="{942BE7BC-2B4C-9B73-05BE-33D4B4EEA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7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B57F3-B12A-3B2E-B187-AE192264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7" y="493154"/>
            <a:ext cx="3997240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A5DD2-1BAE-C857-B204-7CD10FCC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07" y="53699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9ABC27-7CAE-4144-2B4F-7BB10454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3" y="106471"/>
            <a:ext cx="4613432" cy="315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4F4EB-E3A9-850F-51CF-F4CEDB05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65" y="3375765"/>
            <a:ext cx="4563399" cy="30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1FFCC-F75F-BADB-491C-F70A516F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24" y="155856"/>
            <a:ext cx="4264687" cy="4447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D2097-3118-B8A4-023C-430E96D9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" y="93227"/>
            <a:ext cx="4460038" cy="45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9A59B-25D2-D40A-9888-1644043CC9F7}"/>
              </a:ext>
            </a:extLst>
          </p:cNvPr>
          <p:cNvSpPr txBox="1"/>
          <p:nvPr/>
        </p:nvSpPr>
        <p:spPr>
          <a:xfrm>
            <a:off x="133370" y="301921"/>
            <a:ext cx="462931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800" b="1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Important: 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abovementioned initiatives are specifically developed to address winter heating requirements. Cash for solid fuel or utilities activities requires an assessment of households' fuel/energy type and needs and confirmation of the availability of solid fuels in the local market, as outlined in the Shelter Cluster’s HNRP 2024 Activities Handbook.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They are separate from the Multi-Purpose Cash Assistance (MPCA), which addresses basic needs. Cash for winter energy or utilities is not intended for other sector-specific objectives or to reach multi-sectoral needs. However, they could be used alongside other complementary sectoral or multi-sectoral interventions, including MPCA.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household should not receive Cash for Winter Energy, Winter Cash for Utilities, and In-kind Winter Energy at the same time. </a:t>
            </a: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transfer value for Cash for Winter Energy is 525 USD (21,000 UAH) per household covering the winter period, regardless of the heating type used or the household size.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amount of Winter Cash for Utilities varies based on the heating method (see Table 9).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0540B-A8D7-AB85-50A6-8BFE44F4E00D}"/>
              </a:ext>
            </a:extLst>
          </p:cNvPr>
          <p:cNvSpPr txBox="1"/>
          <p:nvPr/>
        </p:nvSpPr>
        <p:spPr>
          <a:xfrm>
            <a:off x="522327" y="3169085"/>
            <a:ext cx="68035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spc="-1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Важливо</a:t>
            </a:r>
            <a:r>
              <a:rPr lang="en-GB" sz="800" b="1" spc="-1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/>
              <a:t>Вишезгадані ініціативи були спеціально розроблені для покриття витрат на</a:t>
            </a:r>
            <a:r>
              <a:rPr lang="en-GB" sz="1000"/>
              <a:t> </a:t>
            </a:r>
            <a:r>
              <a:rPr lang="ru-RU" sz="1000"/>
              <a:t>опалення взимку. Надання грошової допомоги на придбання твердого палива або оплату комунальних послуг вимагає проведення оцінки типу палива/енергії та потреб домогосподарств, підтвердження наявності твердого палива на місцевому ринку, як зазначено в Керівництві з видів діяльності, пов'язаних з планом гуманітарних потреб та реагування у 2024 році.</a:t>
            </a:r>
            <a:endParaRPr lang="en-GB" sz="1000"/>
          </a:p>
          <a:p>
            <a:pPr marL="344805" marR="6286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Такі ініціативи відрізняються від Багатоцільової грошової допомоги (MPCA), яка спрямована на задоволення базових потреб домогосподарств. Допомога у грошовій формі на оплату опалення або комунальних послуг взимку не призначена для інших цілей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uk-UA" sz="800" spc="-1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uk-UA" sz="800" spc="-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задоволення</a:t>
            </a:r>
            <a:r>
              <a:rPr lang="uk-UA" sz="800" spc="-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міжгалузевих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потреб. Однак вони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</a:t>
            </a:r>
            <a:r>
              <a:rPr lang="uk-UA" sz="800" spc="-1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бути впроваджені разом з іншими додатковими галузевими або багатогалузевими гуманітарними втручаннями, в тому числі і поруч з Багатоцільовою грошовою допомогою.</a:t>
            </a:r>
            <a:endParaRPr lang="en-GB" sz="8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59055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Домогосподарство не повинно отримувати одночасно такі види допомоги: покриття потреб у твердому паливі шляхом надання допомоги у грошовій формі, допомогу у грошовій формі на оплату комунальних послуг у зимовий період, а також покриття потреб у твердому паливі у натуральній формі.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096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Сума допомоги у рамках покриття потреб у твердому паливі шляхом надання допомоги у грошовій формі становить </a:t>
            </a:r>
            <a:r>
              <a:rPr lang="uk-UA" sz="800" b="1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525 дол. США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(21 000 гривень) на домогосподарство протягом зимового періоду, незалежно від типу використаного палива та розміру домогосподарства.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604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Сума</a:t>
            </a:r>
            <a:r>
              <a:rPr lang="uk-UA" sz="800" spc="-7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допомоги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грошовій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формі</a:t>
            </a:r>
            <a:r>
              <a:rPr lang="uk-UA" sz="800" spc="-7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uk-UA" sz="800" spc="-6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оплату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комунальних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послуг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зимовий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період залежить від обраного способу опалення (таблиця 9).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86645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Shelter Cluster Powerpoint Template V 1 0 - MYN</vt:lpstr>
      <vt:lpstr>Custom Design</vt:lpstr>
      <vt:lpstr>Donetsk-Luhansk Shelter Cluster Meeting</vt:lpstr>
      <vt:lpstr>Agenda/Порядок денний</vt:lpstr>
      <vt:lpstr>Action Points from Previous</vt:lpstr>
      <vt:lpstr>Updates from the Oblast Administration and Updates from Partners on the status of Winterization Planning/  Оновлення від обласної адміністрації та оновлення від партнерів щодо ходу планування підготовки до зими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Winterization dashboard 2024-2025/ Інформаційна панель щодо підготовки до зими 2024-2025</vt:lpstr>
      <vt:lpstr>Intercluster Plans: Housing Chapter</vt:lpstr>
      <vt:lpstr>Light/medium repairs. SIDAR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2024-08-27T10:13:39Z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