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22"/>
  </p:notesMasterIdLst>
  <p:handoutMasterIdLst>
    <p:handoutMasterId r:id="rId23"/>
  </p:handoutMasterIdLst>
  <p:sldIdLst>
    <p:sldId id="493" r:id="rId6"/>
    <p:sldId id="502" r:id="rId7"/>
    <p:sldId id="516" r:id="rId8"/>
    <p:sldId id="503" r:id="rId9"/>
    <p:sldId id="509" r:id="rId10"/>
    <p:sldId id="517" r:id="rId11"/>
    <p:sldId id="508" r:id="rId12"/>
    <p:sldId id="504" r:id="rId13"/>
    <p:sldId id="519" r:id="rId14"/>
    <p:sldId id="520" r:id="rId15"/>
    <p:sldId id="521" r:id="rId16"/>
    <p:sldId id="522" r:id="rId17"/>
    <p:sldId id="523" r:id="rId18"/>
    <p:sldId id="518" r:id="rId19"/>
    <p:sldId id="515" r:id="rId20"/>
    <p:sldId id="506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D6C2C-F6F6-4D1C-BDD8-E45DF505FBC4}" v="270" dt="2024-11-27T17:30:41.462"/>
    <p1510:client id="{54EFF2E1-C635-4C16-9E08-683B8135A743}" v="162" dt="2024-11-27T16:58:10.539"/>
    <p1510:client id="{D95B964B-E563-4DFF-81EA-DF14DD3704EC}" v="6" dt="2024-11-28T08:31:35.208"/>
    <p1510:client id="{F6C3ADC2-745A-D522-33BD-B1FE80E96B2B}" v="303" dt="2024-11-28T08:07:55.802"/>
    <p1510:client id="{FC09BD77-AE55-48A5-B3CD-9C8E37E73159}" v="188" dt="2024-11-28T08:51:50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ym Davidich" userId="d255d5a0-9a0e-4ebb-b7a4-cb1173c513ca" providerId="ADAL" clId="{9E4A6927-77E9-4F4F-B7B0-B576EFF6EE5E}"/>
    <pc:docChg chg="custSel modSld">
      <pc:chgData name="Maksym Davidich" userId="d255d5a0-9a0e-4ebb-b7a4-cb1173c513ca" providerId="ADAL" clId="{9E4A6927-77E9-4F4F-B7B0-B576EFF6EE5E}" dt="2024-09-26T07:25:48.327" v="68" actId="20577"/>
      <pc:docMkLst>
        <pc:docMk/>
      </pc:docMkLst>
      <pc:sldChg chg="modSp mod">
        <pc:chgData name="Maksym Davidich" userId="d255d5a0-9a0e-4ebb-b7a4-cb1173c513ca" providerId="ADAL" clId="{9E4A6927-77E9-4F4F-B7B0-B576EFF6EE5E}" dt="2024-09-26T07:24:36.075" v="19" actId="20577"/>
        <pc:sldMkLst>
          <pc:docMk/>
          <pc:sldMk cId="3148835807" sldId="503"/>
        </pc:sldMkLst>
      </pc:sldChg>
      <pc:sldChg chg="modSp mod">
        <pc:chgData name="Maksym Davidich" userId="d255d5a0-9a0e-4ebb-b7a4-cb1173c513ca" providerId="ADAL" clId="{9E4A6927-77E9-4F4F-B7B0-B576EFF6EE5E}" dt="2024-09-26T07:25:48.327" v="68" actId="20577"/>
        <pc:sldMkLst>
          <pc:docMk/>
          <pc:sldMk cId="2854962900" sldId="506"/>
        </pc:sldMkLst>
      </pc:sldChg>
    </pc:docChg>
  </pc:docChgLst>
  <pc:docChgLst>
    <pc:chgData name="Valeria Panina" userId="505accc5-838e-4638-bb31-cd58a6e6a31b" providerId="ADAL" clId="{7BC73CFD-51E8-4DF8-B31D-5380C8C2971B}"/>
    <pc:docChg chg="modSld">
      <pc:chgData name="Valeria Panina" userId="505accc5-838e-4638-bb31-cd58a6e6a31b" providerId="ADAL" clId="{7BC73CFD-51E8-4DF8-B31D-5380C8C2971B}" dt="2024-10-21T14:07:35.086" v="0" actId="1076"/>
      <pc:docMkLst>
        <pc:docMk/>
      </pc:docMkLst>
      <pc:sldChg chg="modSp mod">
        <pc:chgData name="Valeria Panina" userId="505accc5-838e-4638-bb31-cd58a6e6a31b" providerId="ADAL" clId="{7BC73CFD-51E8-4DF8-B31D-5380C8C2971B}" dt="2024-10-21T14:07:35.086" v="0" actId="1076"/>
        <pc:sldMkLst>
          <pc:docMk/>
          <pc:sldMk cId="23023993" sldId="507"/>
        </pc:sldMkLst>
      </pc:sldChg>
    </pc:docChg>
  </pc:docChgLst>
  <pc:docChgLst>
    <pc:chgData name="Renee Wynveen" userId="S::wynveen@unhcr.org::aa63adf7-1bc0-42db-a45a-4059068a13f5" providerId="AD" clId="Web-{D95B964B-E563-4DFF-81EA-DF14DD3704EC}"/>
    <pc:docChg chg="modSld">
      <pc:chgData name="Renee Wynveen" userId="S::wynveen@unhcr.org::aa63adf7-1bc0-42db-a45a-4059068a13f5" providerId="AD" clId="Web-{D95B964B-E563-4DFF-81EA-DF14DD3704EC}" dt="2024-11-28T08:31:53.850" v="11"/>
      <pc:docMkLst>
        <pc:docMk/>
      </pc:docMkLst>
      <pc:sldChg chg="addSp delSp modSp mod modClrScheme chgLayout">
        <pc:chgData name="Renee Wynveen" userId="S::wynveen@unhcr.org::aa63adf7-1bc0-42db-a45a-4059068a13f5" providerId="AD" clId="Web-{D95B964B-E563-4DFF-81EA-DF14DD3704EC}" dt="2024-11-28T08:31:53.850" v="11"/>
        <pc:sldMkLst>
          <pc:docMk/>
          <pc:sldMk cId="1007210109" sldId="515"/>
        </pc:sldMkLst>
        <pc:spChg chg="del">
          <ac:chgData name="Renee Wynveen" userId="S::wynveen@unhcr.org::aa63adf7-1bc0-42db-a45a-4059068a13f5" providerId="AD" clId="Web-{D95B964B-E563-4DFF-81EA-DF14DD3704EC}" dt="2024-11-28T08:31:31.693" v="2"/>
          <ac:spMkLst>
            <pc:docMk/>
            <pc:sldMk cId="1007210109" sldId="515"/>
            <ac:spMk id="2" creationId="{B34AA862-A3E0-41A5-08D6-C2AA12488144}"/>
          </ac:spMkLst>
        </pc:spChg>
        <pc:spChg chg="del mod">
          <ac:chgData name="Renee Wynveen" userId="S::wynveen@unhcr.org::aa63adf7-1bc0-42db-a45a-4059068a13f5" providerId="AD" clId="Web-{D95B964B-E563-4DFF-81EA-DF14DD3704EC}" dt="2024-11-28T08:31:27.255" v="1"/>
          <ac:spMkLst>
            <pc:docMk/>
            <pc:sldMk cId="1007210109" sldId="515"/>
            <ac:spMk id="3" creationId="{A9111AA7-E7C6-97C5-AC6E-1EBBB542FE07}"/>
          </ac:spMkLst>
        </pc:spChg>
        <pc:spChg chg="add del mod">
          <ac:chgData name="Renee Wynveen" userId="S::wynveen@unhcr.org::aa63adf7-1bc0-42db-a45a-4059068a13f5" providerId="AD" clId="Web-{D95B964B-E563-4DFF-81EA-DF14DD3704EC}" dt="2024-11-28T08:31:33.099" v="3"/>
          <ac:spMkLst>
            <pc:docMk/>
            <pc:sldMk cId="1007210109" sldId="515"/>
            <ac:spMk id="5" creationId="{92E1CA8A-8D13-C734-F04E-7089A5DB4EA0}"/>
          </ac:spMkLst>
        </pc:spChg>
        <pc:spChg chg="add del mod">
          <ac:chgData name="Renee Wynveen" userId="S::wynveen@unhcr.org::aa63adf7-1bc0-42db-a45a-4059068a13f5" providerId="AD" clId="Web-{D95B964B-E563-4DFF-81EA-DF14DD3704EC}" dt="2024-11-28T08:31:49.459" v="8"/>
          <ac:spMkLst>
            <pc:docMk/>
            <pc:sldMk cId="1007210109" sldId="515"/>
            <ac:spMk id="11" creationId="{48D59393-80CA-5DDB-F1E0-3E1356101A96}"/>
          </ac:spMkLst>
        </pc:spChg>
        <pc:picChg chg="add mod">
          <ac:chgData name="Renee Wynveen" userId="S::wynveen@unhcr.org::aa63adf7-1bc0-42db-a45a-4059068a13f5" providerId="AD" clId="Web-{D95B964B-E563-4DFF-81EA-DF14DD3704EC}" dt="2024-11-28T08:31:53.850" v="11"/>
          <ac:picMkLst>
            <pc:docMk/>
            <pc:sldMk cId="1007210109" sldId="515"/>
            <ac:picMk id="6" creationId="{D78FCDC8-3BC3-B568-7A84-7323B793FEFD}"/>
          </ac:picMkLst>
        </pc:picChg>
      </pc:sldChg>
    </pc:docChg>
  </pc:docChgLst>
  <pc:docChgLst>
    <pc:chgData name="Renee Wynveen" userId="S::wynveen@unhcr.org::aa63adf7-1bc0-42db-a45a-4059068a13f5" providerId="AD" clId="Web-{54EFF2E1-C635-4C16-9E08-683B8135A743}"/>
    <pc:docChg chg="delSld modSld">
      <pc:chgData name="Renee Wynveen" userId="S::wynveen@unhcr.org::aa63adf7-1bc0-42db-a45a-4059068a13f5" providerId="AD" clId="Web-{54EFF2E1-C635-4C16-9E08-683B8135A743}" dt="2024-11-27T16:58:10.539" v="80"/>
      <pc:docMkLst>
        <pc:docMk/>
      </pc:docMkLst>
      <pc:sldChg chg="modSp">
        <pc:chgData name="Renee Wynveen" userId="S::wynveen@unhcr.org::aa63adf7-1bc0-42db-a45a-4059068a13f5" providerId="AD" clId="Web-{54EFF2E1-C635-4C16-9E08-683B8135A743}" dt="2024-11-27T16:56:39.708" v="1" actId="20577"/>
        <pc:sldMkLst>
          <pc:docMk/>
          <pc:sldMk cId="196588846" sldId="493"/>
        </pc:sldMkLst>
        <pc:spChg chg="mod">
          <ac:chgData name="Renee Wynveen" userId="S::wynveen@unhcr.org::aa63adf7-1bc0-42db-a45a-4059068a13f5" providerId="AD" clId="Web-{54EFF2E1-C635-4C16-9E08-683B8135A743}" dt="2024-11-27T16:56:39.708" v="1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del">
        <pc:chgData name="Renee Wynveen" userId="S::wynveen@unhcr.org::aa63adf7-1bc0-42db-a45a-4059068a13f5" providerId="AD" clId="Web-{54EFF2E1-C635-4C16-9E08-683B8135A743}" dt="2024-11-27T16:58:10.539" v="80"/>
        <pc:sldMkLst>
          <pc:docMk/>
          <pc:sldMk cId="2345957518" sldId="505"/>
        </pc:sldMkLst>
      </pc:sldChg>
      <pc:sldChg chg="addSp modSp">
        <pc:chgData name="Renee Wynveen" userId="S::wynveen@unhcr.org::aa63adf7-1bc0-42db-a45a-4059068a13f5" providerId="AD" clId="Web-{54EFF2E1-C635-4C16-9E08-683B8135A743}" dt="2024-11-27T16:58:05.710" v="79" actId="20577"/>
        <pc:sldMkLst>
          <pc:docMk/>
          <pc:sldMk cId="1007210109" sldId="515"/>
        </pc:sldMkLst>
        <pc:spChg chg="add mod">
          <ac:chgData name="Renee Wynveen" userId="S::wynveen@unhcr.org::aa63adf7-1bc0-42db-a45a-4059068a13f5" providerId="AD" clId="Web-{54EFF2E1-C635-4C16-9E08-683B8135A743}" dt="2024-11-27T16:58:05.710" v="79" actId="20577"/>
          <ac:spMkLst>
            <pc:docMk/>
            <pc:sldMk cId="1007210109" sldId="515"/>
            <ac:spMk id="2" creationId="{B34AA862-A3E0-41A5-08D6-C2AA12488144}"/>
          </ac:spMkLst>
        </pc:spChg>
      </pc:sldChg>
    </pc:docChg>
  </pc:docChgLst>
  <pc:docChgLst>
    <pc:chgData name="Oleksandr Kalinchuk" userId="S::kalincho@unhcr.org::309fbead-dac9-45e0-a2a9-74753b286aec" providerId="AD" clId="Web-{F6C3ADC2-745A-D522-33BD-B1FE80E96B2B}"/>
    <pc:docChg chg="addSld delSld modSld sldOrd">
      <pc:chgData name="Oleksandr Kalinchuk" userId="S::kalincho@unhcr.org::309fbead-dac9-45e0-a2a9-74753b286aec" providerId="AD" clId="Web-{F6C3ADC2-745A-D522-33BD-B1FE80E96B2B}" dt="2024-11-28T08:07:50.598" v="202" actId="20577"/>
      <pc:docMkLst>
        <pc:docMk/>
      </pc:docMkLst>
      <pc:sldChg chg="delSp modSp del ord">
        <pc:chgData name="Oleksandr Kalinchuk" userId="S::kalincho@unhcr.org::309fbead-dac9-45e0-a2a9-74753b286aec" providerId="AD" clId="Web-{F6C3ADC2-745A-D522-33BD-B1FE80E96B2B}" dt="2024-11-28T07:58:57.415" v="109"/>
        <pc:sldMkLst>
          <pc:docMk/>
          <pc:sldMk cId="2075671463" sldId="510"/>
        </pc:sldMkLst>
        <pc:picChg chg="del">
          <ac:chgData name="Oleksandr Kalinchuk" userId="S::kalincho@unhcr.org::309fbead-dac9-45e0-a2a9-74753b286aec" providerId="AD" clId="Web-{F6C3ADC2-745A-D522-33BD-B1FE80E96B2B}" dt="2024-11-28T07:30:07.276" v="47"/>
          <ac:picMkLst>
            <pc:docMk/>
            <pc:sldMk cId="2075671463" sldId="510"/>
            <ac:picMk id="2" creationId="{7E50DA32-9546-D6DB-3CD5-8C8C680ADDB8}"/>
          </ac:picMkLst>
        </pc:picChg>
        <pc:picChg chg="del mod">
          <ac:chgData name="Oleksandr Kalinchuk" userId="S::kalincho@unhcr.org::309fbead-dac9-45e0-a2a9-74753b286aec" providerId="AD" clId="Web-{F6C3ADC2-745A-D522-33BD-B1FE80E96B2B}" dt="2024-11-28T07:58:51.602" v="107"/>
          <ac:picMkLst>
            <pc:docMk/>
            <pc:sldMk cId="2075671463" sldId="510"/>
            <ac:picMk id="4" creationId="{6B5327FA-1176-F6ED-9DEF-A983E3CF9305}"/>
          </ac:picMkLst>
        </pc:picChg>
      </pc:sldChg>
      <pc:sldChg chg="ord">
        <pc:chgData name="Oleksandr Kalinchuk" userId="S::kalincho@unhcr.org::309fbead-dac9-45e0-a2a9-74753b286aec" providerId="AD" clId="Web-{F6C3ADC2-745A-D522-33BD-B1FE80E96B2B}" dt="2024-11-28T07:29:57.322" v="46"/>
        <pc:sldMkLst>
          <pc:docMk/>
          <pc:sldMk cId="1047581140" sldId="518"/>
        </pc:sldMkLst>
      </pc:sldChg>
      <pc:sldChg chg="addSp delSp modSp add replId">
        <pc:chgData name="Oleksandr Kalinchuk" userId="S::kalincho@unhcr.org::309fbead-dac9-45e0-a2a9-74753b286aec" providerId="AD" clId="Web-{F6C3ADC2-745A-D522-33BD-B1FE80E96B2B}" dt="2024-11-28T07:29:39.853" v="44" actId="14100"/>
        <pc:sldMkLst>
          <pc:docMk/>
          <pc:sldMk cId="350519863" sldId="519"/>
        </pc:sldMkLst>
        <pc:spChg chg="add del mod">
          <ac:chgData name="Oleksandr Kalinchuk" userId="S::kalincho@unhcr.org::309fbead-dac9-45e0-a2a9-74753b286aec" providerId="AD" clId="Web-{F6C3ADC2-745A-D522-33BD-B1FE80E96B2B}" dt="2024-11-28T07:19:12.860" v="8"/>
          <ac:spMkLst>
            <pc:docMk/>
            <pc:sldMk cId="350519863" sldId="519"/>
            <ac:spMk id="5" creationId="{3F685A66-B2C9-0E49-0584-81B57E146DB1}"/>
          </ac:spMkLst>
        </pc:spChg>
        <pc:spChg chg="mod">
          <ac:chgData name="Oleksandr Kalinchuk" userId="S::kalincho@unhcr.org::309fbead-dac9-45e0-a2a9-74753b286aec" providerId="AD" clId="Web-{F6C3ADC2-745A-D522-33BD-B1FE80E96B2B}" dt="2024-11-28T07:22:31.852" v="18" actId="20577"/>
          <ac:spMkLst>
            <pc:docMk/>
            <pc:sldMk cId="350519863" sldId="519"/>
            <ac:spMk id="6" creationId="{525B7A17-CABB-F0C8-1884-5B03E367FFEA}"/>
          </ac:spMkLst>
        </pc:spChg>
        <pc:spChg chg="add mod">
          <ac:chgData name="Oleksandr Kalinchuk" userId="S::kalincho@unhcr.org::309fbead-dac9-45e0-a2a9-74753b286aec" providerId="AD" clId="Web-{F6C3ADC2-745A-D522-33BD-B1FE80E96B2B}" dt="2024-11-28T07:22:50.134" v="20" actId="20577"/>
          <ac:spMkLst>
            <pc:docMk/>
            <pc:sldMk cId="350519863" sldId="519"/>
            <ac:spMk id="7" creationId="{CB866C7C-380F-9A65-6B76-D839C20A9DE4}"/>
          </ac:spMkLst>
        </pc:spChg>
        <pc:spChg chg="add del">
          <ac:chgData name="Oleksandr Kalinchuk" userId="S::kalincho@unhcr.org::309fbead-dac9-45e0-a2a9-74753b286aec" providerId="AD" clId="Web-{F6C3ADC2-745A-D522-33BD-B1FE80E96B2B}" dt="2024-11-28T07:23:20.151" v="24"/>
          <ac:spMkLst>
            <pc:docMk/>
            <pc:sldMk cId="350519863" sldId="519"/>
            <ac:spMk id="9" creationId="{01F764B3-D0B1-F32C-F7DD-7D66B7BE6B97}"/>
          </ac:spMkLst>
        </pc:spChg>
        <pc:picChg chg="del">
          <ac:chgData name="Oleksandr Kalinchuk" userId="S::kalincho@unhcr.org::309fbead-dac9-45e0-a2a9-74753b286aec" providerId="AD" clId="Web-{F6C3ADC2-745A-D522-33BD-B1FE80E96B2B}" dt="2024-11-28T07:18:50.515" v="1"/>
          <ac:picMkLst>
            <pc:docMk/>
            <pc:sldMk cId="350519863" sldId="519"/>
            <ac:picMk id="2" creationId="{7E50DA32-9546-D6DB-3CD5-8C8C680ADDB8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18:52.250" v="2"/>
          <ac:picMkLst>
            <pc:docMk/>
            <pc:sldMk cId="350519863" sldId="519"/>
            <ac:picMk id="4" creationId="{6B5327FA-1176-F6ED-9DEF-A983E3CF9305}"/>
          </ac:picMkLst>
        </pc:picChg>
        <pc:picChg chg="add mod">
          <ac:chgData name="Oleksandr Kalinchuk" userId="S::kalincho@unhcr.org::309fbead-dac9-45e0-a2a9-74753b286aec" providerId="AD" clId="Web-{F6C3ADC2-745A-D522-33BD-B1FE80E96B2B}" dt="2024-11-28T07:23:17.432" v="23" actId="1076"/>
          <ac:picMkLst>
            <pc:docMk/>
            <pc:sldMk cId="350519863" sldId="519"/>
            <ac:picMk id="8" creationId="{A6AA6957-11B1-3240-F1FF-A7969B1E8367}"/>
          </ac:picMkLst>
        </pc:picChg>
        <pc:picChg chg="add mod">
          <ac:chgData name="Oleksandr Kalinchuk" userId="S::kalincho@unhcr.org::309fbead-dac9-45e0-a2a9-74753b286aec" providerId="AD" clId="Web-{F6C3ADC2-745A-D522-33BD-B1FE80E96B2B}" dt="2024-11-28T07:28:21.990" v="38" actId="1076"/>
          <ac:picMkLst>
            <pc:docMk/>
            <pc:sldMk cId="350519863" sldId="519"/>
            <ac:picMk id="10" creationId="{536F3B0C-F60D-5759-BBE9-2D23EDCCEE9A}"/>
          </ac:picMkLst>
        </pc:picChg>
        <pc:picChg chg="add del mod">
          <ac:chgData name="Oleksandr Kalinchuk" userId="S::kalincho@unhcr.org::309fbead-dac9-45e0-a2a9-74753b286aec" providerId="AD" clId="Web-{F6C3ADC2-745A-D522-33BD-B1FE80E96B2B}" dt="2024-11-28T07:26:49.096" v="31"/>
          <ac:picMkLst>
            <pc:docMk/>
            <pc:sldMk cId="350519863" sldId="519"/>
            <ac:picMk id="11" creationId="{EA9E1FE8-E7E3-2E5C-1F04-4C492C9811EC}"/>
          </ac:picMkLst>
        </pc:picChg>
        <pc:picChg chg="add mod">
          <ac:chgData name="Oleksandr Kalinchuk" userId="S::kalincho@unhcr.org::309fbead-dac9-45e0-a2a9-74753b286aec" providerId="AD" clId="Web-{F6C3ADC2-745A-D522-33BD-B1FE80E96B2B}" dt="2024-11-28T07:28:13.146" v="37" actId="1076"/>
          <ac:picMkLst>
            <pc:docMk/>
            <pc:sldMk cId="350519863" sldId="519"/>
            <ac:picMk id="12" creationId="{106A68C2-4B28-536D-7630-70E17E8BEB0F}"/>
          </ac:picMkLst>
        </pc:picChg>
        <pc:picChg chg="add del mod">
          <ac:chgData name="Oleksandr Kalinchuk" userId="S::kalincho@unhcr.org::309fbead-dac9-45e0-a2a9-74753b286aec" providerId="AD" clId="Web-{F6C3ADC2-745A-D522-33BD-B1FE80E96B2B}" dt="2024-11-28T07:29:11.727" v="40"/>
          <ac:picMkLst>
            <pc:docMk/>
            <pc:sldMk cId="350519863" sldId="519"/>
            <ac:picMk id="13" creationId="{73CB9FA4-8EAB-440D-378E-C34AB256740E}"/>
          </ac:picMkLst>
        </pc:picChg>
        <pc:picChg chg="add mod">
          <ac:chgData name="Oleksandr Kalinchuk" userId="S::kalincho@unhcr.org::309fbead-dac9-45e0-a2a9-74753b286aec" providerId="AD" clId="Web-{F6C3ADC2-745A-D522-33BD-B1FE80E96B2B}" dt="2024-11-28T07:29:39.853" v="44" actId="14100"/>
          <ac:picMkLst>
            <pc:docMk/>
            <pc:sldMk cId="350519863" sldId="519"/>
            <ac:picMk id="14" creationId="{0CCC16C0-EC6D-23C0-8DBA-8BBDCD9E590D}"/>
          </ac:picMkLst>
        </pc:picChg>
      </pc:sldChg>
      <pc:sldChg chg="addSp delSp modSp add replId">
        <pc:chgData name="Oleksandr Kalinchuk" userId="S::kalincho@unhcr.org::309fbead-dac9-45e0-a2a9-74753b286aec" providerId="AD" clId="Web-{F6C3ADC2-745A-D522-33BD-B1FE80E96B2B}" dt="2024-11-28T07:58:07.086" v="99" actId="14100"/>
        <pc:sldMkLst>
          <pc:docMk/>
          <pc:sldMk cId="1546666337" sldId="520"/>
        </pc:sldMkLst>
        <pc:spChg chg="mod">
          <ac:chgData name="Oleksandr Kalinchuk" userId="S::kalincho@unhcr.org::309fbead-dac9-45e0-a2a9-74753b286aec" providerId="AD" clId="Web-{F6C3ADC2-745A-D522-33BD-B1FE80E96B2B}" dt="2024-11-28T07:57:41.710" v="94" actId="14100"/>
          <ac:spMkLst>
            <pc:docMk/>
            <pc:sldMk cId="1546666337" sldId="520"/>
            <ac:spMk id="6" creationId="{525B7A17-CABB-F0C8-1884-5B03E367FFEA}"/>
          </ac:spMkLst>
        </pc:spChg>
        <pc:spChg chg="mod">
          <ac:chgData name="Oleksandr Kalinchuk" userId="S::kalincho@unhcr.org::309fbead-dac9-45e0-a2a9-74753b286aec" providerId="AD" clId="Web-{F6C3ADC2-745A-D522-33BD-B1FE80E96B2B}" dt="2024-11-28T07:58:07.086" v="99" actId="14100"/>
          <ac:spMkLst>
            <pc:docMk/>
            <pc:sldMk cId="1546666337" sldId="520"/>
            <ac:spMk id="7" creationId="{CB866C7C-380F-9A65-6B76-D839C20A9DE4}"/>
          </ac:spMkLst>
        </pc:spChg>
        <pc:picChg chg="add mod">
          <ac:chgData name="Oleksandr Kalinchuk" userId="S::kalincho@unhcr.org::309fbead-dac9-45e0-a2a9-74753b286aec" providerId="AD" clId="Web-{F6C3ADC2-745A-D522-33BD-B1FE80E96B2B}" dt="2024-11-28T07:57:53.648" v="96" actId="1076"/>
          <ac:picMkLst>
            <pc:docMk/>
            <pc:sldMk cId="1546666337" sldId="520"/>
            <ac:picMk id="2" creationId="{FF02F86A-67EE-FED0-AE54-344D18886DB9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3:24.658" v="49"/>
          <ac:picMkLst>
            <pc:docMk/>
            <pc:sldMk cId="1546666337" sldId="520"/>
            <ac:picMk id="8" creationId="{A6AA6957-11B1-3240-F1FF-A7969B1E8367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3:46.862" v="55"/>
          <ac:picMkLst>
            <pc:docMk/>
            <pc:sldMk cId="1546666337" sldId="520"/>
            <ac:picMk id="10" creationId="{536F3B0C-F60D-5759-BBE9-2D23EDCCEE9A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3:44.861" v="54"/>
          <ac:picMkLst>
            <pc:docMk/>
            <pc:sldMk cId="1546666337" sldId="520"/>
            <ac:picMk id="12" creationId="{106A68C2-4B28-536D-7630-70E17E8BEB0F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3:42.612" v="53"/>
          <ac:picMkLst>
            <pc:docMk/>
            <pc:sldMk cId="1546666337" sldId="520"/>
            <ac:picMk id="14" creationId="{0CCC16C0-EC6D-23C0-8DBA-8BBDCD9E590D}"/>
          </ac:picMkLst>
        </pc:picChg>
      </pc:sldChg>
      <pc:sldChg chg="addSp delSp modSp add ord replId">
        <pc:chgData name="Oleksandr Kalinchuk" userId="S::kalincho@unhcr.org::309fbead-dac9-45e0-a2a9-74753b286aec" providerId="AD" clId="Web-{F6C3ADC2-745A-D522-33BD-B1FE80E96B2B}" dt="2024-11-28T08:01:15.496" v="143" actId="1076"/>
        <pc:sldMkLst>
          <pc:docMk/>
          <pc:sldMk cId="3048096885" sldId="521"/>
        </pc:sldMkLst>
        <pc:spChg chg="mod">
          <ac:chgData name="Oleksandr Kalinchuk" userId="S::kalincho@unhcr.org::309fbead-dac9-45e0-a2a9-74753b286aec" providerId="AD" clId="Web-{F6C3ADC2-745A-D522-33BD-B1FE80E96B2B}" dt="2024-11-28T07:59:51.526" v="117" actId="20577"/>
          <ac:spMkLst>
            <pc:docMk/>
            <pc:sldMk cId="3048096885" sldId="521"/>
            <ac:spMk id="6" creationId="{525B7A17-CABB-F0C8-1884-5B03E367FFEA}"/>
          </ac:spMkLst>
        </pc:spChg>
        <pc:spChg chg="mod">
          <ac:chgData name="Oleksandr Kalinchuk" userId="S::kalincho@unhcr.org::309fbead-dac9-45e0-a2a9-74753b286aec" providerId="AD" clId="Web-{F6C3ADC2-745A-D522-33BD-B1FE80E96B2B}" dt="2024-11-28T08:01:00.418" v="139" actId="20577"/>
          <ac:spMkLst>
            <pc:docMk/>
            <pc:sldMk cId="3048096885" sldId="521"/>
            <ac:spMk id="7" creationId="{CB866C7C-380F-9A65-6B76-D839C20A9DE4}"/>
          </ac:spMkLst>
        </pc:spChg>
        <pc:picChg chg="add mod">
          <ac:chgData name="Oleksandr Kalinchuk" userId="S::kalincho@unhcr.org::309fbead-dac9-45e0-a2a9-74753b286aec" providerId="AD" clId="Web-{F6C3ADC2-745A-D522-33BD-B1FE80E96B2B}" dt="2024-11-28T08:01:15.496" v="143" actId="1076"/>
          <ac:picMkLst>
            <pc:docMk/>
            <pc:sldMk cId="3048096885" sldId="521"/>
            <ac:picMk id="2" creationId="{C82BE2C2-8C59-8ABD-7AB3-9207F8979FF3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8:42.603" v="102"/>
          <ac:picMkLst>
            <pc:docMk/>
            <pc:sldMk cId="3048096885" sldId="521"/>
            <ac:picMk id="8" creationId="{A6AA6957-11B1-3240-F1FF-A7969B1E8367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8:45.430" v="105"/>
          <ac:picMkLst>
            <pc:docMk/>
            <pc:sldMk cId="3048096885" sldId="521"/>
            <ac:picMk id="10" creationId="{536F3B0C-F60D-5759-BBE9-2D23EDCCEE9A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8:45.430" v="104"/>
          <ac:picMkLst>
            <pc:docMk/>
            <pc:sldMk cId="3048096885" sldId="521"/>
            <ac:picMk id="12" creationId="{106A68C2-4B28-536D-7630-70E17E8BEB0F}"/>
          </ac:picMkLst>
        </pc:picChg>
        <pc:picChg chg="del">
          <ac:chgData name="Oleksandr Kalinchuk" userId="S::kalincho@unhcr.org::309fbead-dac9-45e0-a2a9-74753b286aec" providerId="AD" clId="Web-{F6C3ADC2-745A-D522-33BD-B1FE80E96B2B}" dt="2024-11-28T07:58:45.415" v="103"/>
          <ac:picMkLst>
            <pc:docMk/>
            <pc:sldMk cId="3048096885" sldId="521"/>
            <ac:picMk id="14" creationId="{0CCC16C0-EC6D-23C0-8DBA-8BBDCD9E590D}"/>
          </ac:picMkLst>
        </pc:picChg>
      </pc:sldChg>
      <pc:sldChg chg="addSp delSp modSp add replId">
        <pc:chgData name="Oleksandr Kalinchuk" userId="S::kalincho@unhcr.org::309fbead-dac9-45e0-a2a9-74753b286aec" providerId="AD" clId="Web-{F6C3ADC2-745A-D522-33BD-B1FE80E96B2B}" dt="2024-11-28T08:05:03.251" v="177" actId="1076"/>
        <pc:sldMkLst>
          <pc:docMk/>
          <pc:sldMk cId="580334137" sldId="522"/>
        </pc:sldMkLst>
        <pc:spChg chg="mod">
          <ac:chgData name="Oleksandr Kalinchuk" userId="S::kalincho@unhcr.org::309fbead-dac9-45e0-a2a9-74753b286aec" providerId="AD" clId="Web-{F6C3ADC2-745A-D522-33BD-B1FE80E96B2B}" dt="2024-11-28T08:04:54.938" v="175" actId="14100"/>
          <ac:spMkLst>
            <pc:docMk/>
            <pc:sldMk cId="580334137" sldId="522"/>
            <ac:spMk id="6" creationId="{525B7A17-CABB-F0C8-1884-5B03E367FFEA}"/>
          </ac:spMkLst>
        </pc:spChg>
        <pc:spChg chg="mod">
          <ac:chgData name="Oleksandr Kalinchuk" userId="S::kalincho@unhcr.org::309fbead-dac9-45e0-a2a9-74753b286aec" providerId="AD" clId="Web-{F6C3ADC2-745A-D522-33BD-B1FE80E96B2B}" dt="2024-11-28T08:04:59.688" v="176" actId="14100"/>
          <ac:spMkLst>
            <pc:docMk/>
            <pc:sldMk cId="580334137" sldId="522"/>
            <ac:spMk id="7" creationId="{CB866C7C-380F-9A65-6B76-D839C20A9DE4}"/>
          </ac:spMkLst>
        </pc:spChg>
        <pc:picChg chg="del">
          <ac:chgData name="Oleksandr Kalinchuk" userId="S::kalincho@unhcr.org::309fbead-dac9-45e0-a2a9-74753b286aec" providerId="AD" clId="Web-{F6C3ADC2-745A-D522-33BD-B1FE80E96B2B}" dt="2024-11-28T08:01:26.684" v="145"/>
          <ac:picMkLst>
            <pc:docMk/>
            <pc:sldMk cId="580334137" sldId="522"/>
            <ac:picMk id="2" creationId="{C82BE2C2-8C59-8ABD-7AB3-9207F8979FF3}"/>
          </ac:picMkLst>
        </pc:picChg>
        <pc:picChg chg="add mod">
          <ac:chgData name="Oleksandr Kalinchuk" userId="S::kalincho@unhcr.org::309fbead-dac9-45e0-a2a9-74753b286aec" providerId="AD" clId="Web-{F6C3ADC2-745A-D522-33BD-B1FE80E96B2B}" dt="2024-11-28T08:05:03.251" v="177" actId="1076"/>
          <ac:picMkLst>
            <pc:docMk/>
            <pc:sldMk cId="580334137" sldId="522"/>
            <ac:picMk id="4" creationId="{20E46C69-B243-CB00-B808-8E1BA2A271AD}"/>
          </ac:picMkLst>
        </pc:picChg>
      </pc:sldChg>
      <pc:sldChg chg="addSp delSp modSp add ord replId">
        <pc:chgData name="Oleksandr Kalinchuk" userId="S::kalincho@unhcr.org::309fbead-dac9-45e0-a2a9-74753b286aec" providerId="AD" clId="Web-{F6C3ADC2-745A-D522-33BD-B1FE80E96B2B}" dt="2024-11-28T08:07:50.598" v="202" actId="20577"/>
        <pc:sldMkLst>
          <pc:docMk/>
          <pc:sldMk cId="3421494705" sldId="523"/>
        </pc:sldMkLst>
        <pc:spChg chg="mod">
          <ac:chgData name="Oleksandr Kalinchuk" userId="S::kalincho@unhcr.org::309fbead-dac9-45e0-a2a9-74753b286aec" providerId="AD" clId="Web-{F6C3ADC2-745A-D522-33BD-B1FE80E96B2B}" dt="2024-11-28T08:05:48.361" v="184" actId="20577"/>
          <ac:spMkLst>
            <pc:docMk/>
            <pc:sldMk cId="3421494705" sldId="523"/>
            <ac:spMk id="6" creationId="{525B7A17-CABB-F0C8-1884-5B03E367FFEA}"/>
          </ac:spMkLst>
        </pc:spChg>
        <pc:spChg chg="mod">
          <ac:chgData name="Oleksandr Kalinchuk" userId="S::kalincho@unhcr.org::309fbead-dac9-45e0-a2a9-74753b286aec" providerId="AD" clId="Web-{F6C3ADC2-745A-D522-33BD-B1FE80E96B2B}" dt="2024-11-28T08:07:50.598" v="202" actId="20577"/>
          <ac:spMkLst>
            <pc:docMk/>
            <pc:sldMk cId="3421494705" sldId="523"/>
            <ac:spMk id="7" creationId="{CB866C7C-380F-9A65-6B76-D839C20A9DE4}"/>
          </ac:spMkLst>
        </pc:spChg>
        <pc:picChg chg="del">
          <ac:chgData name="Oleksandr Kalinchuk" userId="S::kalincho@unhcr.org::309fbead-dac9-45e0-a2a9-74753b286aec" providerId="AD" clId="Web-{F6C3ADC2-745A-D522-33BD-B1FE80E96B2B}" dt="2024-11-28T08:05:23.080" v="180"/>
          <ac:picMkLst>
            <pc:docMk/>
            <pc:sldMk cId="3421494705" sldId="523"/>
            <ac:picMk id="2" creationId="{C82BE2C2-8C59-8ABD-7AB3-9207F8979FF3}"/>
          </ac:picMkLst>
        </pc:picChg>
        <pc:picChg chg="add mod modCrop">
          <ac:chgData name="Oleksandr Kalinchuk" userId="S::kalincho@unhcr.org::309fbead-dac9-45e0-a2a9-74753b286aec" providerId="AD" clId="Web-{F6C3ADC2-745A-D522-33BD-B1FE80E96B2B}" dt="2024-11-28T08:07:24.316" v="196" actId="1076"/>
          <ac:picMkLst>
            <pc:docMk/>
            <pc:sldMk cId="3421494705" sldId="523"/>
            <ac:picMk id="4" creationId="{0CAE77CD-D3A6-1FD9-1EA2-F1202024F48C}"/>
          </ac:picMkLst>
        </pc:picChg>
      </pc:sldChg>
    </pc:docChg>
  </pc:docChgLst>
  <pc:docChgLst>
    <pc:chgData name="Renee Wynveen" userId="aa63adf7-1bc0-42db-a45a-4059068a13f5" providerId="ADAL" clId="{47FD6C2C-F6F6-4D1C-BDD8-E45DF505FBC4}"/>
    <pc:docChg chg="custSel addSld modSld sldOrd">
      <pc:chgData name="Renee Wynveen" userId="aa63adf7-1bc0-42db-a45a-4059068a13f5" providerId="ADAL" clId="{47FD6C2C-F6F6-4D1C-BDD8-E45DF505FBC4}" dt="2024-11-27T17:30:41.462" v="318" actId="478"/>
      <pc:docMkLst>
        <pc:docMk/>
      </pc:docMkLst>
      <pc:sldChg chg="ord">
        <pc:chgData name="Renee Wynveen" userId="aa63adf7-1bc0-42db-a45a-4059068a13f5" providerId="ADAL" clId="{47FD6C2C-F6F6-4D1C-BDD8-E45DF505FBC4}" dt="2024-11-27T17:09:52.306" v="201"/>
        <pc:sldMkLst>
          <pc:docMk/>
          <pc:sldMk cId="83853818" sldId="503"/>
        </pc:sldMkLst>
      </pc:sldChg>
      <pc:sldChg chg="addSp delSp modSp mod ord">
        <pc:chgData name="Renee Wynveen" userId="aa63adf7-1bc0-42db-a45a-4059068a13f5" providerId="ADAL" clId="{47FD6C2C-F6F6-4D1C-BDD8-E45DF505FBC4}" dt="2024-11-27T17:12:29.751" v="271" actId="20577"/>
        <pc:sldMkLst>
          <pc:docMk/>
          <pc:sldMk cId="421869919" sldId="508"/>
        </pc:sldMkLst>
        <pc:spChg chg="del">
          <ac:chgData name="Renee Wynveen" userId="aa63adf7-1bc0-42db-a45a-4059068a13f5" providerId="ADAL" clId="{47FD6C2C-F6F6-4D1C-BDD8-E45DF505FBC4}" dt="2024-11-27T17:08:26.054" v="178" actId="478"/>
          <ac:spMkLst>
            <pc:docMk/>
            <pc:sldMk cId="421869919" sldId="508"/>
            <ac:spMk id="2" creationId="{ECB208B8-BD20-6B68-0470-9A67EA804182}"/>
          </ac:spMkLst>
        </pc:spChg>
        <pc:spChg chg="add mod">
          <ac:chgData name="Renee Wynveen" userId="aa63adf7-1bc0-42db-a45a-4059068a13f5" providerId="ADAL" clId="{47FD6C2C-F6F6-4D1C-BDD8-E45DF505FBC4}" dt="2024-11-27T17:12:29.751" v="271" actId="20577"/>
          <ac:spMkLst>
            <pc:docMk/>
            <pc:sldMk cId="421869919" sldId="508"/>
            <ac:spMk id="4" creationId="{5C891A57-333D-6B17-D052-6F0C1E720795}"/>
          </ac:spMkLst>
        </pc:spChg>
        <pc:spChg chg="add mod">
          <ac:chgData name="Renee Wynveen" userId="aa63adf7-1bc0-42db-a45a-4059068a13f5" providerId="ADAL" clId="{47FD6C2C-F6F6-4D1C-BDD8-E45DF505FBC4}" dt="2024-11-27T17:08:36.999" v="186" actId="20577"/>
          <ac:spMkLst>
            <pc:docMk/>
            <pc:sldMk cId="421869919" sldId="508"/>
            <ac:spMk id="8" creationId="{A13592B0-480C-CA4F-FB8C-15E536D93759}"/>
          </ac:spMkLst>
        </pc:spChg>
        <pc:graphicFrameChg chg="add mod modGraphic">
          <ac:chgData name="Renee Wynveen" userId="aa63adf7-1bc0-42db-a45a-4059068a13f5" providerId="ADAL" clId="{47FD6C2C-F6F6-4D1C-BDD8-E45DF505FBC4}" dt="2024-11-27T17:12:07.417" v="205" actId="1076"/>
          <ac:graphicFrameMkLst>
            <pc:docMk/>
            <pc:sldMk cId="421869919" sldId="508"/>
            <ac:graphicFrameMk id="3" creationId="{7A034255-220E-D658-8580-0A6B52C2E084}"/>
          </ac:graphicFrameMkLst>
        </pc:graphicFrameChg>
      </pc:sldChg>
      <pc:sldChg chg="ord">
        <pc:chgData name="Renee Wynveen" userId="aa63adf7-1bc0-42db-a45a-4059068a13f5" providerId="ADAL" clId="{47FD6C2C-F6F6-4D1C-BDD8-E45DF505FBC4}" dt="2024-11-27T17:29:49.364" v="273"/>
        <pc:sldMkLst>
          <pc:docMk/>
          <pc:sldMk cId="2075671463" sldId="510"/>
        </pc:sldMkLst>
      </pc:sldChg>
      <pc:sldChg chg="modSp new mod ord">
        <pc:chgData name="Renee Wynveen" userId="aa63adf7-1bc0-42db-a45a-4059068a13f5" providerId="ADAL" clId="{47FD6C2C-F6F6-4D1C-BDD8-E45DF505FBC4}" dt="2024-11-27T17:09:56.109" v="203"/>
        <pc:sldMkLst>
          <pc:docMk/>
          <pc:sldMk cId="2781725938" sldId="517"/>
        </pc:sldMkLst>
        <pc:spChg chg="mod">
          <ac:chgData name="Renee Wynveen" userId="aa63adf7-1bc0-42db-a45a-4059068a13f5" providerId="ADAL" clId="{47FD6C2C-F6F6-4D1C-BDD8-E45DF505FBC4}" dt="2024-11-27T16:58:48.675" v="36" actId="20577"/>
          <ac:spMkLst>
            <pc:docMk/>
            <pc:sldMk cId="2781725938" sldId="517"/>
            <ac:spMk id="2" creationId="{F263CB6E-84BC-9C2C-D4A5-10100456FD4C}"/>
          </ac:spMkLst>
        </pc:spChg>
        <pc:spChg chg="mod">
          <ac:chgData name="Renee Wynveen" userId="aa63adf7-1bc0-42db-a45a-4059068a13f5" providerId="ADAL" clId="{47FD6C2C-F6F6-4D1C-BDD8-E45DF505FBC4}" dt="2024-11-27T16:59:13.289" v="177" actId="20577"/>
          <ac:spMkLst>
            <pc:docMk/>
            <pc:sldMk cId="2781725938" sldId="517"/>
            <ac:spMk id="3" creationId="{3FE54331-B417-F9DC-7B1E-2BCE62FBC1F0}"/>
          </ac:spMkLst>
        </pc:spChg>
      </pc:sldChg>
      <pc:sldChg chg="delSp modSp new mod">
        <pc:chgData name="Renee Wynveen" userId="aa63adf7-1bc0-42db-a45a-4059068a13f5" providerId="ADAL" clId="{47FD6C2C-F6F6-4D1C-BDD8-E45DF505FBC4}" dt="2024-11-27T17:30:41.462" v="318" actId="478"/>
        <pc:sldMkLst>
          <pc:docMk/>
          <pc:sldMk cId="1047581140" sldId="518"/>
        </pc:sldMkLst>
        <pc:spChg chg="mod">
          <ac:chgData name="Renee Wynveen" userId="aa63adf7-1bc0-42db-a45a-4059068a13f5" providerId="ADAL" clId="{47FD6C2C-F6F6-4D1C-BDD8-E45DF505FBC4}" dt="2024-11-27T17:30:37.907" v="316" actId="20577"/>
          <ac:spMkLst>
            <pc:docMk/>
            <pc:sldMk cId="1047581140" sldId="518"/>
            <ac:spMk id="2" creationId="{2DDF3AA5-E285-C35C-5818-B76A37BF18A2}"/>
          </ac:spMkLst>
        </pc:spChg>
        <pc:spChg chg="del">
          <ac:chgData name="Renee Wynveen" userId="aa63adf7-1bc0-42db-a45a-4059068a13f5" providerId="ADAL" clId="{47FD6C2C-F6F6-4D1C-BDD8-E45DF505FBC4}" dt="2024-11-27T17:30:40.560" v="317" actId="478"/>
          <ac:spMkLst>
            <pc:docMk/>
            <pc:sldMk cId="1047581140" sldId="518"/>
            <ac:spMk id="3" creationId="{2FC84C29-C841-4247-74AF-55C63A0FE012}"/>
          </ac:spMkLst>
        </pc:spChg>
        <pc:spChg chg="del">
          <ac:chgData name="Renee Wynveen" userId="aa63adf7-1bc0-42db-a45a-4059068a13f5" providerId="ADAL" clId="{47FD6C2C-F6F6-4D1C-BDD8-E45DF505FBC4}" dt="2024-11-27T17:30:41.462" v="318" actId="478"/>
          <ac:spMkLst>
            <pc:docMk/>
            <pc:sldMk cId="1047581140" sldId="518"/>
            <ac:spMk id="4" creationId="{6062EBA5-AE0A-B883-50BD-0C41130A4648}"/>
          </ac:spMkLst>
        </pc:spChg>
      </pc:sldChg>
    </pc:docChg>
  </pc:docChgLst>
  <pc:docChgLst>
    <pc:chgData name="Renee Wynveen" userId="aa63adf7-1bc0-42db-a45a-4059068a13f5" providerId="ADAL" clId="{9989C48A-0090-42E3-91FA-63DC23CB6C9B}"/>
    <pc:docChg chg="custSel addSld delSld modSld sldOrd">
      <pc:chgData name="Renee Wynveen" userId="aa63adf7-1bc0-42db-a45a-4059068a13f5" providerId="ADAL" clId="{9989C48A-0090-42E3-91FA-63DC23CB6C9B}" dt="2024-10-24T10:39:12.177" v="250"/>
      <pc:docMkLst>
        <pc:docMk/>
      </pc:docMkLst>
      <pc:sldChg chg="modSp mod">
        <pc:chgData name="Renee Wynveen" userId="aa63adf7-1bc0-42db-a45a-4059068a13f5" providerId="ADAL" clId="{9989C48A-0090-42E3-91FA-63DC23CB6C9B}" dt="2024-10-24T10:38:54.012" v="248" actId="113"/>
        <pc:sldMkLst>
          <pc:docMk/>
          <pc:sldMk cId="2777699732" sldId="502"/>
        </pc:sldMkLst>
        <pc:spChg chg="mod">
          <ac:chgData name="Renee Wynveen" userId="aa63adf7-1bc0-42db-a45a-4059068a13f5" providerId="ADAL" clId="{9989C48A-0090-42E3-91FA-63DC23CB6C9B}" dt="2024-10-24T10:38:27.072" v="246" actId="113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9989C48A-0090-42E3-91FA-63DC23CB6C9B}" dt="2024-10-24T10:38:54.012" v="248" actId="113"/>
          <ac:spMkLst>
            <pc:docMk/>
            <pc:sldMk cId="2777699732" sldId="502"/>
            <ac:spMk id="6" creationId="{6B922DD6-3EB5-650A-7DE0-467F930E4CB6}"/>
          </ac:spMkLst>
        </pc:spChg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83853818" sldId="503"/>
        </pc:sldMkLst>
      </pc:sldChg>
      <pc:sldChg chg="addSp delSp modSp mod ord">
        <pc:chgData name="Renee Wynveen" userId="aa63adf7-1bc0-42db-a45a-4059068a13f5" providerId="ADAL" clId="{9989C48A-0090-42E3-91FA-63DC23CB6C9B}" dt="2024-10-24T10:39:12.177" v="250"/>
        <pc:sldMkLst>
          <pc:docMk/>
          <pc:sldMk cId="3924865835" sldId="504"/>
        </pc:sldMkLst>
      </pc:sldChg>
      <pc:sldChg chg="addSp delSp modSp mod">
        <pc:chgData name="Renee Wynveen" userId="aa63adf7-1bc0-42db-a45a-4059068a13f5" providerId="ADAL" clId="{9989C48A-0090-42E3-91FA-63DC23CB6C9B}" dt="2024-10-23T14:37:38.801" v="89" actId="22"/>
        <pc:sldMkLst>
          <pc:docMk/>
          <pc:sldMk cId="2345957518" sldId="505"/>
        </pc:sldMkLst>
      </pc:sldChg>
      <pc:sldChg chg="addSp delSp modSp del">
        <pc:chgData name="Renee Wynveen" userId="aa63adf7-1bc0-42db-a45a-4059068a13f5" providerId="ADAL" clId="{9989C48A-0090-42E3-91FA-63DC23CB6C9B}" dt="2024-10-23T13:26:40.768" v="37" actId="47"/>
        <pc:sldMkLst>
          <pc:docMk/>
          <pc:sldMk cId="813778173" sldId="507"/>
        </pc:sldMkLst>
      </pc:sldChg>
      <pc:sldChg chg="addSp delSp modSp mod ord modClrScheme chgLayout">
        <pc:chgData name="Renee Wynveen" userId="aa63adf7-1bc0-42db-a45a-4059068a13f5" providerId="ADAL" clId="{9989C48A-0090-42E3-91FA-63DC23CB6C9B}" dt="2024-10-24T10:39:12.177" v="250"/>
        <pc:sldMkLst>
          <pc:docMk/>
          <pc:sldMk cId="421869919" sldId="508"/>
        </pc:sldMkLst>
      </pc:sldChg>
      <pc:sldChg chg="ord">
        <pc:chgData name="Renee Wynveen" userId="aa63adf7-1bc0-42db-a45a-4059068a13f5" providerId="ADAL" clId="{9989C48A-0090-42E3-91FA-63DC23CB6C9B}" dt="2024-10-24T10:39:12.177" v="250"/>
        <pc:sldMkLst>
          <pc:docMk/>
          <pc:sldMk cId="4277634700" sldId="509"/>
        </pc:sldMkLst>
      </pc:sldChg>
      <pc:sldChg chg="addSp delSp modSp new mod">
        <pc:chgData name="Renee Wynveen" userId="aa63adf7-1bc0-42db-a45a-4059068a13f5" providerId="ADAL" clId="{9989C48A-0090-42E3-91FA-63DC23CB6C9B}" dt="2024-10-24T08:15:27.215" v="198" actId="20577"/>
        <pc:sldMkLst>
          <pc:docMk/>
          <pc:sldMk cId="2075671463" sldId="510"/>
        </pc:sldMkLst>
      </pc:sldChg>
      <pc:sldChg chg="delSp modSp add mod ord">
        <pc:chgData name="Renee Wynveen" userId="aa63adf7-1bc0-42db-a45a-4059068a13f5" providerId="ADAL" clId="{9989C48A-0090-42E3-91FA-63DC23CB6C9B}" dt="2024-10-24T10:39:12.177" v="250"/>
        <pc:sldMkLst>
          <pc:docMk/>
          <pc:sldMk cId="3822131167" sldId="514"/>
        </pc:sldMkLst>
      </pc:sldChg>
      <pc:sldChg chg="addSp delSp modSp new mod">
        <pc:chgData name="Renee Wynveen" userId="aa63adf7-1bc0-42db-a45a-4059068a13f5" providerId="ADAL" clId="{9989C48A-0090-42E3-91FA-63DC23CB6C9B}" dt="2024-10-23T14:39:48.590" v="91" actId="1076"/>
        <pc:sldMkLst>
          <pc:docMk/>
          <pc:sldMk cId="1007210109" sldId="515"/>
        </pc:sldMkLst>
      </pc:sldChg>
      <pc:sldChg chg="addSp delSp modSp new mod ord">
        <pc:chgData name="Renee Wynveen" userId="aa63adf7-1bc0-42db-a45a-4059068a13f5" providerId="ADAL" clId="{9989C48A-0090-42E3-91FA-63DC23CB6C9B}" dt="2024-10-24T10:39:12.177" v="250"/>
        <pc:sldMkLst>
          <pc:docMk/>
          <pc:sldMk cId="226983959" sldId="516"/>
        </pc:sldMkLst>
      </pc:sldChg>
    </pc:docChg>
  </pc:docChgLst>
  <pc:docChgLst>
    <pc:chgData name="Valeria Panina" userId="505accc5-838e-4638-bb31-cd58a6e6a31b" providerId="ADAL" clId="{FC09BD77-AE55-48A5-B3CD-9C8E37E73159}"/>
    <pc:docChg chg="undo custSel delSld modSld sldOrd">
      <pc:chgData name="Valeria Panina" userId="505accc5-838e-4638-bb31-cd58a6e6a31b" providerId="ADAL" clId="{FC09BD77-AE55-48A5-B3CD-9C8E37E73159}" dt="2024-11-28T08:51:50.231" v="2749" actId="13926"/>
      <pc:docMkLst>
        <pc:docMk/>
      </pc:docMkLst>
      <pc:sldChg chg="addSp delSp modSp mod">
        <pc:chgData name="Valeria Panina" userId="505accc5-838e-4638-bb31-cd58a6e6a31b" providerId="ADAL" clId="{FC09BD77-AE55-48A5-B3CD-9C8E37E73159}" dt="2024-11-27T14:04:51.710" v="60" actId="1076"/>
        <pc:sldMkLst>
          <pc:docMk/>
          <pc:sldMk cId="196588846" sldId="493"/>
        </pc:sldMkLst>
        <pc:spChg chg="mod">
          <ac:chgData name="Valeria Panina" userId="505accc5-838e-4638-bb31-cd58a6e6a31b" providerId="ADAL" clId="{FC09BD77-AE55-48A5-B3CD-9C8E37E73159}" dt="2024-11-27T13:55:15.469" v="10" actId="20577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Valeria Panina" userId="505accc5-838e-4638-bb31-cd58a6e6a31b" providerId="ADAL" clId="{FC09BD77-AE55-48A5-B3CD-9C8E37E73159}" dt="2024-11-27T13:55:04.740" v="0" actId="478"/>
          <ac:picMkLst>
            <pc:docMk/>
            <pc:sldMk cId="196588846" sldId="493"/>
            <ac:picMk id="5" creationId="{90E902AA-133E-0C35-067A-B5B5DA0C1707}"/>
          </ac:picMkLst>
        </pc:picChg>
        <pc:picChg chg="add mod">
          <ac:chgData name="Valeria Panina" userId="505accc5-838e-4638-bb31-cd58a6e6a31b" providerId="ADAL" clId="{FC09BD77-AE55-48A5-B3CD-9C8E37E73159}" dt="2024-11-27T14:04:51.710" v="60" actId="1076"/>
          <ac:picMkLst>
            <pc:docMk/>
            <pc:sldMk cId="196588846" sldId="493"/>
            <ac:picMk id="6" creationId="{EF420793-12F4-F313-1B24-262D5E1D5FFB}"/>
          </ac:picMkLst>
        </pc:picChg>
      </pc:sldChg>
      <pc:sldChg chg="modSp mod">
        <pc:chgData name="Valeria Panina" userId="505accc5-838e-4638-bb31-cd58a6e6a31b" providerId="ADAL" clId="{FC09BD77-AE55-48A5-B3CD-9C8E37E73159}" dt="2024-11-27T14:00:19.893" v="50" actId="14100"/>
        <pc:sldMkLst>
          <pc:docMk/>
          <pc:sldMk cId="2777699732" sldId="502"/>
        </pc:sldMkLst>
        <pc:spChg chg="mod">
          <ac:chgData name="Valeria Panina" userId="505accc5-838e-4638-bb31-cd58a6e6a31b" providerId="ADAL" clId="{FC09BD77-AE55-48A5-B3CD-9C8E37E73159}" dt="2024-11-27T14:00:04.125" v="46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FC09BD77-AE55-48A5-B3CD-9C8E37E73159}" dt="2024-11-27T14:00:19.893" v="50" actId="14100"/>
          <ac:spMkLst>
            <pc:docMk/>
            <pc:sldMk cId="2777699732" sldId="502"/>
            <ac:spMk id="6" creationId="{6B922DD6-3EB5-650A-7DE0-467F930E4CB6}"/>
          </ac:spMkLst>
        </pc:spChg>
      </pc:sldChg>
      <pc:sldChg chg="addSp delSp modSp mod">
        <pc:chgData name="Valeria Panina" userId="505accc5-838e-4638-bb31-cd58a6e6a31b" providerId="ADAL" clId="{FC09BD77-AE55-48A5-B3CD-9C8E37E73159}" dt="2024-11-28T08:27:40.159" v="2729" actId="20577"/>
        <pc:sldMkLst>
          <pc:docMk/>
          <pc:sldMk cId="83853818" sldId="503"/>
        </pc:sldMkLst>
        <pc:spChg chg="add del mod">
          <ac:chgData name="Valeria Panina" userId="505accc5-838e-4638-bb31-cd58a6e6a31b" providerId="ADAL" clId="{FC09BD77-AE55-48A5-B3CD-9C8E37E73159}" dt="2024-11-27T22:49:15.404" v="2467" actId="478"/>
          <ac:spMkLst>
            <pc:docMk/>
            <pc:sldMk cId="83853818" sldId="503"/>
            <ac:spMk id="2" creationId="{38A3F29F-35FC-DE7A-4FCC-01F895D404D3}"/>
          </ac:spMkLst>
        </pc:spChg>
        <pc:spChg chg="add mod">
          <ac:chgData name="Valeria Panina" userId="505accc5-838e-4638-bb31-cd58a6e6a31b" providerId="ADAL" clId="{FC09BD77-AE55-48A5-B3CD-9C8E37E73159}" dt="2024-11-28T08:27:40.159" v="2729" actId="20577"/>
          <ac:spMkLst>
            <pc:docMk/>
            <pc:sldMk cId="83853818" sldId="503"/>
            <ac:spMk id="3" creationId="{5FF6FB71-631A-2D47-1A09-A1FC261ED8D2}"/>
          </ac:spMkLst>
        </pc:spChg>
        <pc:spChg chg="add mod">
          <ac:chgData name="Valeria Panina" userId="505accc5-838e-4638-bb31-cd58a6e6a31b" providerId="ADAL" clId="{FC09BD77-AE55-48A5-B3CD-9C8E37E73159}" dt="2024-11-28T08:04:55.133" v="2719" actId="113"/>
          <ac:spMkLst>
            <pc:docMk/>
            <pc:sldMk cId="83853818" sldId="503"/>
            <ac:spMk id="6" creationId="{F22084FA-7736-69DD-0CE0-D5F5AFE82D12}"/>
          </ac:spMkLst>
        </pc:spChg>
        <pc:spChg chg="add mod">
          <ac:chgData name="Valeria Panina" userId="505accc5-838e-4638-bb31-cd58a6e6a31b" providerId="ADAL" clId="{FC09BD77-AE55-48A5-B3CD-9C8E37E73159}" dt="2024-11-28T08:27:35.646" v="2724" actId="20577"/>
          <ac:spMkLst>
            <pc:docMk/>
            <pc:sldMk cId="83853818" sldId="503"/>
            <ac:spMk id="7" creationId="{7AC9E1A2-73FC-689F-571E-AAA2C3B06BF3}"/>
          </ac:spMkLst>
        </pc:spChg>
        <pc:graphicFrameChg chg="del">
          <ac:chgData name="Valeria Panina" userId="505accc5-838e-4638-bb31-cd58a6e6a31b" providerId="ADAL" clId="{FC09BD77-AE55-48A5-B3CD-9C8E37E73159}" dt="2024-11-27T13:55:27.065" v="12" actId="478"/>
          <ac:graphicFrameMkLst>
            <pc:docMk/>
            <pc:sldMk cId="83853818" sldId="503"/>
            <ac:graphicFrameMk id="10" creationId="{AB0AEB61-7AEF-F8A8-7969-7DC991C208BB}"/>
          </ac:graphicFrameMkLst>
        </pc:graphicFrameChg>
        <pc:picChg chg="add mod">
          <ac:chgData name="Valeria Panina" userId="505accc5-838e-4638-bb31-cd58a6e6a31b" providerId="ADAL" clId="{FC09BD77-AE55-48A5-B3CD-9C8E37E73159}" dt="2024-11-27T22:49:48.758" v="2488" actId="1076"/>
          <ac:picMkLst>
            <pc:docMk/>
            <pc:sldMk cId="83853818" sldId="503"/>
            <ac:picMk id="5" creationId="{030A4203-D8CB-53BA-C021-F8B6251EBE0D}"/>
          </ac:picMkLst>
        </pc:picChg>
        <pc:picChg chg="del">
          <ac:chgData name="Valeria Panina" userId="505accc5-838e-4638-bb31-cd58a6e6a31b" providerId="ADAL" clId="{FC09BD77-AE55-48A5-B3CD-9C8E37E73159}" dt="2024-11-27T13:55:20.969" v="11" actId="478"/>
          <ac:picMkLst>
            <pc:docMk/>
            <pc:sldMk cId="83853818" sldId="503"/>
            <ac:picMk id="9" creationId="{AF02F904-EABC-C1DD-E914-399D5807149A}"/>
          </ac:picMkLst>
        </pc:picChg>
      </pc:sldChg>
      <pc:sldChg chg="addSp delSp modSp mod modClrScheme chgLayout">
        <pc:chgData name="Valeria Panina" userId="505accc5-838e-4638-bb31-cd58a6e6a31b" providerId="ADAL" clId="{FC09BD77-AE55-48A5-B3CD-9C8E37E73159}" dt="2024-11-27T16:01:23.714" v="1640" actId="1076"/>
        <pc:sldMkLst>
          <pc:docMk/>
          <pc:sldMk cId="3924865835" sldId="504"/>
        </pc:sldMkLst>
        <pc:spChg chg="del">
          <ac:chgData name="Valeria Panina" userId="505accc5-838e-4638-bb31-cd58a6e6a31b" providerId="ADAL" clId="{FC09BD77-AE55-48A5-B3CD-9C8E37E73159}" dt="2024-11-27T13:56:00.217" v="17" actId="478"/>
          <ac:spMkLst>
            <pc:docMk/>
            <pc:sldMk cId="3924865835" sldId="504"/>
            <ac:spMk id="2" creationId="{E8490C96-6402-C110-1606-9869D6364089}"/>
          </ac:spMkLst>
        </pc:spChg>
        <pc:spChg chg="add del mod">
          <ac:chgData name="Valeria Panina" userId="505accc5-838e-4638-bb31-cd58a6e6a31b" providerId="ADAL" clId="{FC09BD77-AE55-48A5-B3CD-9C8E37E73159}" dt="2024-11-27T15:48:06.677" v="1054" actId="478"/>
          <ac:spMkLst>
            <pc:docMk/>
            <pc:sldMk cId="3924865835" sldId="504"/>
            <ac:spMk id="3" creationId="{80F8D153-74B6-71CD-5743-7FBF0A87598A}"/>
          </ac:spMkLst>
        </pc:spChg>
        <pc:spChg chg="add mod">
          <ac:chgData name="Valeria Panina" userId="505accc5-838e-4638-bb31-cd58a6e6a31b" providerId="ADAL" clId="{FC09BD77-AE55-48A5-B3CD-9C8E37E73159}" dt="2024-11-27T15:49:04.822" v="1080" actId="1076"/>
          <ac:spMkLst>
            <pc:docMk/>
            <pc:sldMk cId="3924865835" sldId="504"/>
            <ac:spMk id="4" creationId="{3D4F706B-AC94-BE10-5641-B1968FE329FA}"/>
          </ac:spMkLst>
        </pc:spChg>
        <pc:spChg chg="add del mod">
          <ac:chgData name="Valeria Panina" userId="505accc5-838e-4638-bb31-cd58a6e6a31b" providerId="ADAL" clId="{FC09BD77-AE55-48A5-B3CD-9C8E37E73159}" dt="2024-11-27T16:00:58.632" v="1633"/>
          <ac:spMkLst>
            <pc:docMk/>
            <pc:sldMk cId="3924865835" sldId="504"/>
            <ac:spMk id="9" creationId="{AA144096-76D2-288A-BE70-6005D8BD2BB9}"/>
          </ac:spMkLst>
        </pc:spChg>
        <pc:spChg chg="add mod">
          <ac:chgData name="Valeria Panina" userId="505accc5-838e-4638-bb31-cd58a6e6a31b" providerId="ADAL" clId="{FC09BD77-AE55-48A5-B3CD-9C8E37E73159}" dt="2024-11-27T16:01:23.714" v="1640" actId="1076"/>
          <ac:spMkLst>
            <pc:docMk/>
            <pc:sldMk cId="3924865835" sldId="504"/>
            <ac:spMk id="12" creationId="{37F456AA-173A-B2B4-462C-9993608C10AD}"/>
          </ac:spMkLst>
        </pc:spChg>
        <pc:graphicFrameChg chg="del">
          <ac:chgData name="Valeria Panina" userId="505accc5-838e-4638-bb31-cd58a6e6a31b" providerId="ADAL" clId="{FC09BD77-AE55-48A5-B3CD-9C8E37E73159}" dt="2024-11-27T13:55:58.347" v="16" actId="478"/>
          <ac:graphicFrameMkLst>
            <pc:docMk/>
            <pc:sldMk cId="3924865835" sldId="504"/>
            <ac:graphicFrameMk id="5" creationId="{9F9B1795-8B67-97E7-4D48-EBD52CF9F59A}"/>
          </ac:graphicFrameMkLst>
        </pc:graphicFrameChg>
        <pc:picChg chg="add mod">
          <ac:chgData name="Valeria Panina" userId="505accc5-838e-4638-bb31-cd58a6e6a31b" providerId="ADAL" clId="{FC09BD77-AE55-48A5-B3CD-9C8E37E73159}" dt="2024-11-27T16:00:58.006" v="1631" actId="14100"/>
          <ac:picMkLst>
            <pc:docMk/>
            <pc:sldMk cId="3924865835" sldId="504"/>
            <ac:picMk id="7" creationId="{C298DD61-8782-E4CF-6E17-7CC792036FF0}"/>
          </ac:picMkLst>
        </pc:picChg>
      </pc:sldChg>
      <pc:sldChg chg="addSp delSp modSp mod">
        <pc:chgData name="Valeria Panina" userId="505accc5-838e-4638-bb31-cd58a6e6a31b" providerId="ADAL" clId="{FC09BD77-AE55-48A5-B3CD-9C8E37E73159}" dt="2024-11-27T16:12:37.988" v="1930" actId="1076"/>
        <pc:sldMkLst>
          <pc:docMk/>
          <pc:sldMk cId="2345957518" sldId="505"/>
        </pc:sldMkLst>
        <pc:spChg chg="add mod">
          <ac:chgData name="Valeria Panina" userId="505accc5-838e-4638-bb31-cd58a6e6a31b" providerId="ADAL" clId="{FC09BD77-AE55-48A5-B3CD-9C8E37E73159}" dt="2024-11-27T16:12:37.988" v="1930" actId="1076"/>
          <ac:spMkLst>
            <pc:docMk/>
            <pc:sldMk cId="2345957518" sldId="505"/>
            <ac:spMk id="2" creationId="{C23F1224-6DE5-29D4-1A3E-C81DE34C0C2A}"/>
          </ac:spMkLst>
        </pc:spChg>
        <pc:picChg chg="del">
          <ac:chgData name="Valeria Panina" userId="505accc5-838e-4638-bb31-cd58a6e6a31b" providerId="ADAL" clId="{FC09BD77-AE55-48A5-B3CD-9C8E37E73159}" dt="2024-11-27T13:56:36.735" v="35" actId="478"/>
          <ac:picMkLst>
            <pc:docMk/>
            <pc:sldMk cId="2345957518" sldId="505"/>
            <ac:picMk id="5" creationId="{4124A3BC-0094-8C9A-0F3B-C76ED38FC97B}"/>
          </ac:picMkLst>
        </pc:picChg>
      </pc:sldChg>
      <pc:sldChg chg="addSp delSp modSp mod">
        <pc:chgData name="Valeria Panina" userId="505accc5-838e-4638-bb31-cd58a6e6a31b" providerId="ADAL" clId="{FC09BD77-AE55-48A5-B3CD-9C8E37E73159}" dt="2024-11-27T15:42:17.146" v="995" actId="1076"/>
        <pc:sldMkLst>
          <pc:docMk/>
          <pc:sldMk cId="2603700829" sldId="506"/>
        </pc:sldMkLst>
        <pc:spChg chg="add mod">
          <ac:chgData name="Valeria Panina" userId="505accc5-838e-4638-bb31-cd58a6e6a31b" providerId="ADAL" clId="{FC09BD77-AE55-48A5-B3CD-9C8E37E73159}" dt="2024-11-27T15:42:17.146" v="995" actId="1076"/>
          <ac:spMkLst>
            <pc:docMk/>
            <pc:sldMk cId="2603700829" sldId="506"/>
            <ac:spMk id="6" creationId="{53021B4C-5A7C-1C47-9502-2E55C63B6E6A}"/>
          </ac:spMkLst>
        </pc:spChg>
        <pc:spChg chg="mod">
          <ac:chgData name="Valeria Panina" userId="505accc5-838e-4638-bb31-cd58a6e6a31b" providerId="ADAL" clId="{FC09BD77-AE55-48A5-B3CD-9C8E37E73159}" dt="2024-11-27T15:37:08.432" v="840" actId="26606"/>
          <ac:spMkLst>
            <pc:docMk/>
            <pc:sldMk cId="2603700829" sldId="506"/>
            <ac:spMk id="7" creationId="{CBFEB3D9-4C05-DE2C-F779-5F2DE75F6702}"/>
          </ac:spMkLst>
        </pc:spChg>
        <pc:picChg chg="add mod">
          <ac:chgData name="Valeria Panina" userId="505accc5-838e-4638-bb31-cd58a6e6a31b" providerId="ADAL" clId="{FC09BD77-AE55-48A5-B3CD-9C8E37E73159}" dt="2024-11-27T15:38:14.716" v="861" actId="14100"/>
          <ac:picMkLst>
            <pc:docMk/>
            <pc:sldMk cId="2603700829" sldId="506"/>
            <ac:picMk id="3" creationId="{5EE149E4-37C9-8F1F-CE03-C184299917A1}"/>
          </ac:picMkLst>
        </pc:picChg>
        <pc:picChg chg="del">
          <ac:chgData name="Valeria Panina" userId="505accc5-838e-4638-bb31-cd58a6e6a31b" providerId="ADAL" clId="{FC09BD77-AE55-48A5-B3CD-9C8E37E73159}" dt="2024-11-27T14:05:55.877" v="61" actId="478"/>
          <ac:picMkLst>
            <pc:docMk/>
            <pc:sldMk cId="2603700829" sldId="506"/>
            <ac:picMk id="5" creationId="{F87C0157-13BE-F3D4-79A0-AE2D19A0BC35}"/>
          </ac:picMkLst>
        </pc:picChg>
      </pc:sldChg>
      <pc:sldChg chg="addSp delSp modSp mod">
        <pc:chgData name="Valeria Panina" userId="505accc5-838e-4638-bb31-cd58a6e6a31b" providerId="ADAL" clId="{FC09BD77-AE55-48A5-B3CD-9C8E37E73159}" dt="2024-11-27T16:03:35.468" v="1660" actId="1076"/>
        <pc:sldMkLst>
          <pc:docMk/>
          <pc:sldMk cId="421869919" sldId="508"/>
        </pc:sldMkLst>
        <pc:spChg chg="add mod">
          <ac:chgData name="Valeria Panina" userId="505accc5-838e-4638-bb31-cd58a6e6a31b" providerId="ADAL" clId="{FC09BD77-AE55-48A5-B3CD-9C8E37E73159}" dt="2024-11-27T16:03:35.468" v="1660" actId="1076"/>
          <ac:spMkLst>
            <pc:docMk/>
            <pc:sldMk cId="421869919" sldId="508"/>
            <ac:spMk id="2" creationId="{ECB208B8-BD20-6B68-0470-9A67EA804182}"/>
          </ac:spMkLst>
        </pc:spChg>
        <pc:picChg chg="del">
          <ac:chgData name="Valeria Panina" userId="505accc5-838e-4638-bb31-cd58a6e6a31b" providerId="ADAL" clId="{FC09BD77-AE55-48A5-B3CD-9C8E37E73159}" dt="2024-11-27T13:56:16.959" v="27" actId="478"/>
          <ac:picMkLst>
            <pc:docMk/>
            <pc:sldMk cId="421869919" sldId="508"/>
            <ac:picMk id="5" creationId="{47DA4BD8-7409-230D-B46D-6312B4A42CCA}"/>
          </ac:picMkLst>
        </pc:picChg>
      </pc:sldChg>
      <pc:sldChg chg="addSp delSp modSp mod ord">
        <pc:chgData name="Valeria Panina" userId="505accc5-838e-4638-bb31-cd58a6e6a31b" providerId="ADAL" clId="{FC09BD77-AE55-48A5-B3CD-9C8E37E73159}" dt="2024-11-27T22:52:48.423" v="2644"/>
        <pc:sldMkLst>
          <pc:docMk/>
          <pc:sldMk cId="4277634700" sldId="509"/>
        </pc:sldMkLst>
        <pc:spChg chg="add del mod">
          <ac:chgData name="Valeria Panina" userId="505accc5-838e-4638-bb31-cd58a6e6a31b" providerId="ADAL" clId="{FC09BD77-AE55-48A5-B3CD-9C8E37E73159}" dt="2024-11-27T21:55:06.951" v="2410" actId="478"/>
          <ac:spMkLst>
            <pc:docMk/>
            <pc:sldMk cId="4277634700" sldId="509"/>
            <ac:spMk id="2" creationId="{17FF37E4-3605-BA33-1C06-2AD8DE47D943}"/>
          </ac:spMkLst>
        </pc:spChg>
        <pc:graphicFrameChg chg="add mod">
          <ac:chgData name="Valeria Panina" userId="505accc5-838e-4638-bb31-cd58a6e6a31b" providerId="ADAL" clId="{FC09BD77-AE55-48A5-B3CD-9C8E37E73159}" dt="2024-11-27T21:56:46.603" v="2429" actId="1076"/>
          <ac:graphicFrameMkLst>
            <pc:docMk/>
            <pc:sldMk cId="4277634700" sldId="509"/>
            <ac:graphicFrameMk id="3" creationId="{10BB060B-46D9-56E0-660D-586891983DC8}"/>
          </ac:graphicFrameMkLst>
        </pc:graphicFrameChg>
        <pc:graphicFrameChg chg="add mod">
          <ac:chgData name="Valeria Panina" userId="505accc5-838e-4638-bb31-cd58a6e6a31b" providerId="ADAL" clId="{FC09BD77-AE55-48A5-B3CD-9C8E37E73159}" dt="2024-11-27T22:40:52.973" v="2465"/>
          <ac:graphicFrameMkLst>
            <pc:docMk/>
            <pc:sldMk cId="4277634700" sldId="509"/>
            <ac:graphicFrameMk id="4" creationId="{B5198433-79B9-16E6-CC50-CA0B295F9C3E}"/>
          </ac:graphicFrameMkLst>
        </pc:graphicFrameChg>
        <pc:graphicFrameChg chg="del modGraphic">
          <ac:chgData name="Valeria Panina" userId="505accc5-838e-4638-bb31-cd58a6e6a31b" providerId="ADAL" clId="{FC09BD77-AE55-48A5-B3CD-9C8E37E73159}" dt="2024-11-27T13:55:51.076" v="14" actId="478"/>
          <ac:graphicFrameMkLst>
            <pc:docMk/>
            <pc:sldMk cId="4277634700" sldId="509"/>
            <ac:graphicFrameMk id="10" creationId="{AB0AEB61-7AEF-F8A8-7969-7DC991C208BB}"/>
          </ac:graphicFrameMkLst>
        </pc:graphicFrameChg>
        <pc:picChg chg="del">
          <ac:chgData name="Valeria Panina" userId="505accc5-838e-4638-bb31-cd58a6e6a31b" providerId="ADAL" clId="{FC09BD77-AE55-48A5-B3CD-9C8E37E73159}" dt="2024-11-27T13:55:51.740" v="15" actId="478"/>
          <ac:picMkLst>
            <pc:docMk/>
            <pc:sldMk cId="4277634700" sldId="509"/>
            <ac:picMk id="7" creationId="{B8115039-90A2-7E22-E39B-4BEBABB43662}"/>
          </ac:picMkLst>
        </pc:picChg>
      </pc:sldChg>
      <pc:sldChg chg="addSp delSp modSp mod ord">
        <pc:chgData name="Valeria Panina" userId="505accc5-838e-4638-bb31-cd58a6e6a31b" providerId="ADAL" clId="{FC09BD77-AE55-48A5-B3CD-9C8E37E73159}" dt="2024-11-28T07:34:16.743" v="2679" actId="478"/>
        <pc:sldMkLst>
          <pc:docMk/>
          <pc:sldMk cId="2075671463" sldId="510"/>
        </pc:sldMkLst>
        <pc:spChg chg="del">
          <ac:chgData name="Valeria Panina" userId="505accc5-838e-4638-bb31-cd58a6e6a31b" providerId="ADAL" clId="{FC09BD77-AE55-48A5-B3CD-9C8E37E73159}" dt="2024-11-27T13:56:20.917" v="28" actId="478"/>
          <ac:spMkLst>
            <pc:docMk/>
            <pc:sldMk cId="2075671463" sldId="510"/>
            <ac:spMk id="2" creationId="{91CC0BFA-C0EE-3D9A-0183-E3D299C800B5}"/>
          </ac:spMkLst>
        </pc:spChg>
        <pc:spChg chg="add mod">
          <ac:chgData name="Valeria Panina" userId="505accc5-838e-4638-bb31-cd58a6e6a31b" providerId="ADAL" clId="{FC09BD77-AE55-48A5-B3CD-9C8E37E73159}" dt="2024-11-27T22:55:31.405" v="2671" actId="1076"/>
          <ac:spMkLst>
            <pc:docMk/>
            <pc:sldMk cId="2075671463" sldId="510"/>
            <ac:spMk id="3" creationId="{03DD53D4-62A9-2C39-E610-CDBC4F0DD28E}"/>
          </ac:spMkLst>
        </pc:spChg>
        <pc:spChg chg="add del mod">
          <ac:chgData name="Valeria Panina" userId="505accc5-838e-4638-bb31-cd58a6e6a31b" providerId="ADAL" clId="{FC09BD77-AE55-48A5-B3CD-9C8E37E73159}" dt="2024-11-27T13:56:28.250" v="32" actId="478"/>
          <ac:spMkLst>
            <pc:docMk/>
            <pc:sldMk cId="2075671463" sldId="510"/>
            <ac:spMk id="4" creationId="{E5E16CD9-0E2E-C8F0-9A9B-1CC2E38E32A9}"/>
          </ac:spMkLst>
        </pc:spChg>
        <pc:spChg chg="add del mod">
          <ac:chgData name="Valeria Panina" userId="505accc5-838e-4638-bb31-cd58a6e6a31b" providerId="ADAL" clId="{FC09BD77-AE55-48A5-B3CD-9C8E37E73159}" dt="2024-11-28T07:34:16.743" v="2679" actId="478"/>
          <ac:spMkLst>
            <pc:docMk/>
            <pc:sldMk cId="2075671463" sldId="510"/>
            <ac:spMk id="6" creationId="{525B7A17-CABB-F0C8-1884-5B03E367FFEA}"/>
          </ac:spMkLst>
        </pc:spChg>
        <pc:spChg chg="del mod">
          <ac:chgData name="Valeria Panina" userId="505accc5-838e-4638-bb31-cd58a6e6a31b" providerId="ADAL" clId="{FC09BD77-AE55-48A5-B3CD-9C8E37E73159}" dt="2024-11-27T13:56:24.724" v="30" actId="478"/>
          <ac:spMkLst>
            <pc:docMk/>
            <pc:sldMk cId="2075671463" sldId="510"/>
            <ac:spMk id="10" creationId="{E5C90181-EE34-89F0-89CA-58D47D71DB07}"/>
          </ac:spMkLst>
        </pc:spChg>
        <pc:picChg chg="add mod">
          <ac:chgData name="Valeria Panina" userId="505accc5-838e-4638-bb31-cd58a6e6a31b" providerId="ADAL" clId="{FC09BD77-AE55-48A5-B3CD-9C8E37E73159}" dt="2024-11-27T22:56:34.295" v="2676" actId="14100"/>
          <ac:picMkLst>
            <pc:docMk/>
            <pc:sldMk cId="2075671463" sldId="510"/>
            <ac:picMk id="2" creationId="{7E50DA32-9546-D6DB-3CD5-8C8C680ADDB8}"/>
          </ac:picMkLst>
        </pc:picChg>
        <pc:picChg chg="add mod">
          <ac:chgData name="Valeria Panina" userId="505accc5-838e-4638-bb31-cd58a6e6a31b" providerId="ADAL" clId="{FC09BD77-AE55-48A5-B3CD-9C8E37E73159}" dt="2024-11-27T22:56:38.756" v="2678" actId="14100"/>
          <ac:picMkLst>
            <pc:docMk/>
            <pc:sldMk cId="2075671463" sldId="510"/>
            <ac:picMk id="4" creationId="{6B5327FA-1176-F6ED-9DEF-A983E3CF9305}"/>
          </ac:picMkLst>
        </pc:picChg>
        <pc:picChg chg="del">
          <ac:chgData name="Valeria Panina" userId="505accc5-838e-4638-bb31-cd58a6e6a31b" providerId="ADAL" clId="{FC09BD77-AE55-48A5-B3CD-9C8E37E73159}" dt="2024-11-27T13:56:26.053" v="31" actId="478"/>
          <ac:picMkLst>
            <pc:docMk/>
            <pc:sldMk cId="2075671463" sldId="510"/>
            <ac:picMk id="5" creationId="{24EB9D45-2BA9-AE2D-24B8-D7947D07796B}"/>
          </ac:picMkLst>
        </pc:picChg>
      </pc:sldChg>
      <pc:sldChg chg="delSp modSp del mod">
        <pc:chgData name="Valeria Panina" userId="505accc5-838e-4638-bb31-cd58a6e6a31b" providerId="ADAL" clId="{FC09BD77-AE55-48A5-B3CD-9C8E37E73159}" dt="2024-11-27T13:56:14.753" v="26" actId="2696"/>
        <pc:sldMkLst>
          <pc:docMk/>
          <pc:sldMk cId="3822131167" sldId="514"/>
        </pc:sldMkLst>
        <pc:spChg chg="del">
          <ac:chgData name="Valeria Panina" userId="505accc5-838e-4638-bb31-cd58a6e6a31b" providerId="ADAL" clId="{FC09BD77-AE55-48A5-B3CD-9C8E37E73159}" dt="2024-11-27T13:56:08.941" v="24" actId="478"/>
          <ac:spMkLst>
            <pc:docMk/>
            <pc:sldMk cId="3822131167" sldId="514"/>
            <ac:spMk id="21" creationId="{C32CC4A3-AAA2-31B5-B741-83E8E3BF95C5}"/>
          </ac:spMkLst>
        </pc:spChg>
        <pc:graphicFrameChg chg="del mod">
          <ac:chgData name="Valeria Panina" userId="505accc5-838e-4638-bb31-cd58a6e6a31b" providerId="ADAL" clId="{FC09BD77-AE55-48A5-B3CD-9C8E37E73159}" dt="2024-11-27T13:56:05.056" v="19" actId="478"/>
          <ac:graphicFrameMkLst>
            <pc:docMk/>
            <pc:sldMk cId="3822131167" sldId="514"/>
            <ac:graphicFrameMk id="3" creationId="{87059336-B987-64C3-1D54-D4734E3B01D8}"/>
          </ac:graphicFrameMkLst>
        </pc:graphicFrameChg>
        <pc:graphicFrameChg chg="mod">
          <ac:chgData name="Valeria Panina" userId="505accc5-838e-4638-bb31-cd58a6e6a31b" providerId="ADAL" clId="{FC09BD77-AE55-48A5-B3CD-9C8E37E73159}" dt="2024-11-27T13:56:10.213" v="25" actId="478"/>
          <ac:graphicFrameMkLst>
            <pc:docMk/>
            <pc:sldMk cId="3822131167" sldId="514"/>
            <ac:graphicFrameMk id="6" creationId="{317D2D67-89F2-80F6-5751-9046B02D936E}"/>
          </ac:graphicFrameMkLst>
        </pc:graphicFrameChg>
      </pc:sldChg>
      <pc:sldChg chg="addSp delSp modSp mod">
        <pc:chgData name="Valeria Panina" userId="505accc5-838e-4638-bb31-cd58a6e6a31b" providerId="ADAL" clId="{FC09BD77-AE55-48A5-B3CD-9C8E37E73159}" dt="2024-11-27T16:04:20.842" v="1722" actId="5793"/>
        <pc:sldMkLst>
          <pc:docMk/>
          <pc:sldMk cId="1007210109" sldId="515"/>
        </pc:sldMkLst>
        <pc:spChg chg="del">
          <ac:chgData name="Valeria Panina" userId="505accc5-838e-4638-bb31-cd58a6e6a31b" providerId="ADAL" clId="{FC09BD77-AE55-48A5-B3CD-9C8E37E73159}" dt="2024-11-27T13:56:33.430" v="34" actId="478"/>
          <ac:spMkLst>
            <pc:docMk/>
            <pc:sldMk cId="1007210109" sldId="515"/>
            <ac:spMk id="2" creationId="{2ECC5CBC-D131-57A6-5ECC-CF2ACF9B2E1F}"/>
          </ac:spMkLst>
        </pc:spChg>
        <pc:spChg chg="add mod">
          <ac:chgData name="Valeria Panina" userId="505accc5-838e-4638-bb31-cd58a6e6a31b" providerId="ADAL" clId="{FC09BD77-AE55-48A5-B3CD-9C8E37E73159}" dt="2024-11-27T16:04:20.842" v="1722" actId="5793"/>
          <ac:spMkLst>
            <pc:docMk/>
            <pc:sldMk cId="1007210109" sldId="515"/>
            <ac:spMk id="3" creationId="{A9111AA7-E7C6-97C5-AC6E-1EBBB542FE07}"/>
          </ac:spMkLst>
        </pc:spChg>
        <pc:picChg chg="del">
          <ac:chgData name="Valeria Panina" userId="505accc5-838e-4638-bb31-cd58a6e6a31b" providerId="ADAL" clId="{FC09BD77-AE55-48A5-B3CD-9C8E37E73159}" dt="2024-11-27T13:56:30.933" v="33" actId="478"/>
          <ac:picMkLst>
            <pc:docMk/>
            <pc:sldMk cId="1007210109" sldId="515"/>
            <ac:picMk id="6" creationId="{232B1C16-9EBB-6F98-8ECB-125EB54B03B9}"/>
          </ac:picMkLst>
        </pc:picChg>
      </pc:sldChg>
      <pc:sldChg chg="addSp delSp modSp mod">
        <pc:chgData name="Valeria Panina" userId="505accc5-838e-4638-bb31-cd58a6e6a31b" providerId="ADAL" clId="{FC09BD77-AE55-48A5-B3CD-9C8E37E73159}" dt="2024-11-27T22:41:55.289" v="2466" actId="1076"/>
        <pc:sldMkLst>
          <pc:docMk/>
          <pc:sldMk cId="226983959" sldId="516"/>
        </pc:sldMkLst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4" creationId="{E9B27ADA-B6BF-878A-5D40-CF649FE2ADD4}"/>
          </ac:spMkLst>
        </pc:spChg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5" creationId="{DBAF8AD6-DBC9-8BAD-0CE8-7D022235D10C}"/>
          </ac:spMkLst>
        </pc:spChg>
        <pc:spChg chg="del">
          <ac:chgData name="Valeria Panina" userId="505accc5-838e-4638-bb31-cd58a6e6a31b" providerId="ADAL" clId="{FC09BD77-AE55-48A5-B3CD-9C8E37E73159}" dt="2024-11-27T13:56:45.061" v="37" actId="478"/>
          <ac:spMkLst>
            <pc:docMk/>
            <pc:sldMk cId="226983959" sldId="516"/>
            <ac:spMk id="7" creationId="{709F7FC5-72E5-F50B-9AEA-1DD2A419C354}"/>
          </ac:spMkLst>
        </pc:spChg>
        <pc:spChg chg="del">
          <ac:chgData name="Valeria Panina" userId="505accc5-838e-4638-bb31-cd58a6e6a31b" providerId="ADAL" clId="{FC09BD77-AE55-48A5-B3CD-9C8E37E73159}" dt="2024-11-27T13:56:48.128" v="40" actId="478"/>
          <ac:spMkLst>
            <pc:docMk/>
            <pc:sldMk cId="226983959" sldId="516"/>
            <ac:spMk id="8" creationId="{919525DA-B04B-D53F-EC2A-B9D31CCCCBA9}"/>
          </ac:spMkLst>
        </pc:spChg>
        <pc:spChg chg="del">
          <ac:chgData name="Valeria Panina" userId="505accc5-838e-4638-bb31-cd58a6e6a31b" providerId="ADAL" clId="{FC09BD77-AE55-48A5-B3CD-9C8E37E73159}" dt="2024-11-27T13:56:49.491" v="41" actId="478"/>
          <ac:spMkLst>
            <pc:docMk/>
            <pc:sldMk cId="226983959" sldId="516"/>
            <ac:spMk id="9" creationId="{4F4490CC-B124-6017-32B3-5BA27A74DB11}"/>
          </ac:spMkLst>
        </pc:spChg>
        <pc:spChg chg="del mod">
          <ac:chgData name="Valeria Panina" userId="505accc5-838e-4638-bb31-cd58a6e6a31b" providerId="ADAL" clId="{FC09BD77-AE55-48A5-B3CD-9C8E37E73159}" dt="2024-11-27T13:56:46.960" v="39" actId="478"/>
          <ac:spMkLst>
            <pc:docMk/>
            <pc:sldMk cId="226983959" sldId="516"/>
            <ac:spMk id="10" creationId="{4D33C7DE-658D-6F0C-2A97-3C02421BCE3D}"/>
          </ac:spMkLst>
        </pc:spChg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11" creationId="{F707DA6A-BDB9-6060-5773-53CC93F9CA1A}"/>
          </ac:spMkLst>
        </pc:spChg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12" creationId="{C0F899EA-6C9A-2847-7AE4-6942E2935F79}"/>
          </ac:spMkLst>
        </pc:spChg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13" creationId="{01A052A6-2B64-A36D-51DB-04187CC0BCD0}"/>
          </ac:spMkLst>
        </pc:spChg>
        <pc:spChg chg="add mod topLvl">
          <ac:chgData name="Valeria Panina" userId="505accc5-838e-4638-bb31-cd58a6e6a31b" providerId="ADAL" clId="{FC09BD77-AE55-48A5-B3CD-9C8E37E73159}" dt="2024-11-27T15:44:34.263" v="1051" actId="164"/>
          <ac:spMkLst>
            <pc:docMk/>
            <pc:sldMk cId="226983959" sldId="516"/>
            <ac:spMk id="14" creationId="{BFF2715A-4AD8-6202-5377-E6A289837B3D}"/>
          </ac:spMkLst>
        </pc:spChg>
        <pc:spChg chg="add del">
          <ac:chgData name="Valeria Panina" userId="505accc5-838e-4638-bb31-cd58a6e6a31b" providerId="ADAL" clId="{FC09BD77-AE55-48A5-B3CD-9C8E37E73159}" dt="2024-11-27T15:23:12.614" v="452" actId="478"/>
          <ac:spMkLst>
            <pc:docMk/>
            <pc:sldMk cId="226983959" sldId="516"/>
            <ac:spMk id="17" creationId="{3707BC7F-2407-61A0-4B2D-0EFB6C8DF945}"/>
          </ac:spMkLst>
        </pc:spChg>
        <pc:spChg chg="add mod">
          <ac:chgData name="Valeria Panina" userId="505accc5-838e-4638-bb31-cd58a6e6a31b" providerId="ADAL" clId="{FC09BD77-AE55-48A5-B3CD-9C8E37E73159}" dt="2024-11-27T15:27:37.683" v="528" actId="122"/>
          <ac:spMkLst>
            <pc:docMk/>
            <pc:sldMk cId="226983959" sldId="516"/>
            <ac:spMk id="32" creationId="{16ABAD70-EBB8-9D6E-D248-3F9B47A91A94}"/>
          </ac:spMkLst>
        </pc:spChg>
        <pc:spChg chg="add mod">
          <ac:chgData name="Valeria Panina" userId="505accc5-838e-4638-bb31-cd58a6e6a31b" providerId="ADAL" clId="{FC09BD77-AE55-48A5-B3CD-9C8E37E73159}" dt="2024-11-27T15:44:44.767" v="1053" actId="113"/>
          <ac:spMkLst>
            <pc:docMk/>
            <pc:sldMk cId="226983959" sldId="516"/>
            <ac:spMk id="33" creationId="{13A30E6E-B1B5-C6F6-F20F-AD1F1B60EAE0}"/>
          </ac:spMkLst>
        </pc:spChg>
        <pc:grpChg chg="add del mod">
          <ac:chgData name="Valeria Panina" userId="505accc5-838e-4638-bb31-cd58a6e6a31b" providerId="ADAL" clId="{FC09BD77-AE55-48A5-B3CD-9C8E37E73159}" dt="2024-11-27T15:44:27.806" v="1050" actId="165"/>
          <ac:grpSpMkLst>
            <pc:docMk/>
            <pc:sldMk cId="226983959" sldId="516"/>
            <ac:grpSpMk id="31" creationId="{2E61C030-D51A-6F61-B119-713325BBEC38}"/>
          </ac:grpSpMkLst>
        </pc:grpChg>
        <pc:grpChg chg="add mod">
          <ac:chgData name="Valeria Panina" userId="505accc5-838e-4638-bb31-cd58a6e6a31b" providerId="ADAL" clId="{FC09BD77-AE55-48A5-B3CD-9C8E37E73159}" dt="2024-11-27T22:41:55.289" v="2466" actId="1076"/>
          <ac:grpSpMkLst>
            <pc:docMk/>
            <pc:sldMk cId="226983959" sldId="516"/>
            <ac:grpSpMk id="37" creationId="{86356E81-D92D-4FA6-8E33-B41C047F531B}"/>
          </ac:grpSpMkLst>
        </pc:grpChg>
        <pc:picChg chg="add mod topLvl modCrop">
          <ac:chgData name="Valeria Panina" userId="505accc5-838e-4638-bb31-cd58a6e6a31b" providerId="ADAL" clId="{FC09BD77-AE55-48A5-B3CD-9C8E37E73159}" dt="2024-11-27T15:44:34.263" v="1051" actId="164"/>
          <ac:picMkLst>
            <pc:docMk/>
            <pc:sldMk cId="226983959" sldId="516"/>
            <ac:picMk id="3" creationId="{AF65CFB8-1687-FFB0-DACB-078CB9B92CA8}"/>
          </ac:picMkLst>
        </pc:picChg>
        <pc:picChg chg="del">
          <ac:chgData name="Valeria Panina" userId="505accc5-838e-4638-bb31-cd58a6e6a31b" providerId="ADAL" clId="{FC09BD77-AE55-48A5-B3CD-9C8E37E73159}" dt="2024-11-27T13:56:42.934" v="36" actId="478"/>
          <ac:picMkLst>
            <pc:docMk/>
            <pc:sldMk cId="226983959" sldId="516"/>
            <ac:picMk id="6" creationId="{28FC22FA-5916-880E-14F5-D07781734033}"/>
          </ac:picMkLst>
        </pc:pic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16" creationId="{01E74448-FE8E-4891-FF88-38F17C447D51}"/>
          </ac:cxnSpMkLst>
        </pc:cxn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19" creationId="{C1F7F54D-B7A1-DF56-347F-81BF549F9A19}"/>
          </ac:cxnSpMkLst>
        </pc:cxn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21" creationId="{67239909-1B63-AACA-2E5B-D0CA6AC3A8BF}"/>
          </ac:cxnSpMkLst>
        </pc:cxn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23" creationId="{D8C18427-A465-CC49-1198-82AF57741BC2}"/>
          </ac:cxnSpMkLst>
        </pc:cxn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25" creationId="{433035FA-ABD6-F449-99F2-71CFB08C911E}"/>
          </ac:cxnSpMkLst>
        </pc:cxnChg>
        <pc:cxnChg chg="add mod topLvl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27" creationId="{C57CA9A7-A3E9-0CD0-C909-5C104941B865}"/>
          </ac:cxnSpMkLst>
        </pc:cxnChg>
        <pc:cxnChg chg="add mod">
          <ac:chgData name="Valeria Panina" userId="505accc5-838e-4638-bb31-cd58a6e6a31b" providerId="ADAL" clId="{FC09BD77-AE55-48A5-B3CD-9C8E37E73159}" dt="2024-11-27T15:44:34.263" v="1051" actId="164"/>
          <ac:cxnSpMkLst>
            <pc:docMk/>
            <pc:sldMk cId="226983959" sldId="516"/>
            <ac:cxnSpMk id="35" creationId="{AD3374E4-E01F-808F-9BE3-B9B5550B859C}"/>
          </ac:cxnSpMkLst>
        </pc:cxnChg>
      </pc:sldChg>
      <pc:sldChg chg="modSp mod">
        <pc:chgData name="Valeria Panina" userId="505accc5-838e-4638-bb31-cd58a6e6a31b" providerId="ADAL" clId="{FC09BD77-AE55-48A5-B3CD-9C8E37E73159}" dt="2024-11-28T08:03:57.375" v="2694" actId="403"/>
        <pc:sldMkLst>
          <pc:docMk/>
          <pc:sldMk cId="2781725938" sldId="517"/>
        </pc:sldMkLst>
        <pc:spChg chg="mod">
          <ac:chgData name="Valeria Panina" userId="505accc5-838e-4638-bb31-cd58a6e6a31b" providerId="ADAL" clId="{FC09BD77-AE55-48A5-B3CD-9C8E37E73159}" dt="2024-11-28T08:03:57.375" v="2694" actId="403"/>
          <ac:spMkLst>
            <pc:docMk/>
            <pc:sldMk cId="2781725938" sldId="517"/>
            <ac:spMk id="4" creationId="{15AF24C8-67DF-8CDE-A22B-D0877696E5BB}"/>
          </ac:spMkLst>
        </pc:spChg>
      </pc:sldChg>
      <pc:sldChg chg="modSp mod">
        <pc:chgData name="Valeria Panina" userId="505accc5-838e-4638-bb31-cd58a6e6a31b" providerId="ADAL" clId="{FC09BD77-AE55-48A5-B3CD-9C8E37E73159}" dt="2024-11-28T08:50:53.764" v="2735" actId="13926"/>
        <pc:sldMkLst>
          <pc:docMk/>
          <pc:sldMk cId="1546666337" sldId="520"/>
        </pc:sldMkLst>
        <pc:spChg chg="mod">
          <ac:chgData name="Valeria Panina" userId="505accc5-838e-4638-bb31-cd58a6e6a31b" providerId="ADAL" clId="{FC09BD77-AE55-48A5-B3CD-9C8E37E73159}" dt="2024-11-28T08:50:53.764" v="2735" actId="13926"/>
          <ac:spMkLst>
            <pc:docMk/>
            <pc:sldMk cId="1546666337" sldId="520"/>
            <ac:spMk id="6" creationId="{525B7A17-CABB-F0C8-1884-5B03E367FFEA}"/>
          </ac:spMkLst>
        </pc:spChg>
      </pc:sldChg>
      <pc:sldChg chg="modSp mod">
        <pc:chgData name="Valeria Panina" userId="505accc5-838e-4638-bb31-cd58a6e6a31b" providerId="ADAL" clId="{FC09BD77-AE55-48A5-B3CD-9C8E37E73159}" dt="2024-11-28T08:51:50.231" v="2749" actId="13926"/>
        <pc:sldMkLst>
          <pc:docMk/>
          <pc:sldMk cId="3048096885" sldId="521"/>
        </pc:sldMkLst>
        <pc:spChg chg="mod">
          <ac:chgData name="Valeria Panina" userId="505accc5-838e-4638-bb31-cd58a6e6a31b" providerId="ADAL" clId="{FC09BD77-AE55-48A5-B3CD-9C8E37E73159}" dt="2024-11-28T08:51:50.231" v="2749" actId="13926"/>
          <ac:spMkLst>
            <pc:docMk/>
            <pc:sldMk cId="3048096885" sldId="521"/>
            <ac:spMk id="6" creationId="{525B7A17-CABB-F0C8-1884-5B03E367FFEA}"/>
          </ac:spMkLst>
        </pc:spChg>
      </pc:sldChg>
    </pc:docChg>
  </pc:docChgLst>
  <pc:docChgLst>
    <pc:chgData name="Oleksandr Kalinchuk" userId="309fbead-dac9-45e0-a2a9-74753b286aec" providerId="ADAL" clId="{107EA35B-F30D-482D-9082-DB04C3ACF7CD}"/>
    <pc:docChg chg="undo redo custSel addSld delSld modSld sldOrd">
      <pc:chgData name="Oleksandr Kalinchuk" userId="309fbead-dac9-45e0-a2a9-74753b286aec" providerId="ADAL" clId="{107EA35B-F30D-482D-9082-DB04C3ACF7CD}" dt="2024-09-23T14:53:36.198" v="677" actId="1036"/>
      <pc:docMkLst>
        <pc:docMk/>
      </pc:docMkLst>
      <pc:sldChg chg="addSp delSp modSp mod">
        <pc:chgData name="Oleksandr Kalinchuk" userId="309fbead-dac9-45e0-a2a9-74753b286aec" providerId="ADAL" clId="{107EA35B-F30D-482D-9082-DB04C3ACF7CD}" dt="2024-09-23T14:49:00.116" v="641" actId="732"/>
        <pc:sldMkLst>
          <pc:docMk/>
          <pc:sldMk cId="196588846" sldId="493"/>
        </pc:sldMkLst>
        <pc:spChg chg="mod">
          <ac:chgData name="Oleksandr Kalinchuk" userId="309fbead-dac9-45e0-a2a9-74753b286aec" providerId="ADAL" clId="{107EA35B-F30D-482D-9082-DB04C3ACF7CD}" dt="2024-09-23T14:47:45.946" v="621" actId="1076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Oleksandr Kalinchuk" userId="309fbead-dac9-45e0-a2a9-74753b286aec" providerId="ADAL" clId="{107EA35B-F30D-482D-9082-DB04C3ACF7CD}" dt="2024-09-23T14:48:34.959" v="637" actId="122"/>
          <ac:spMkLst>
            <pc:docMk/>
            <pc:sldMk cId="196588846" sldId="493"/>
            <ac:spMk id="3" creationId="{D791DC85-A8C4-F9F1-78A9-716F4091D252}"/>
          </ac:spMkLst>
        </pc:spChg>
      </pc:sldChg>
      <pc:sldChg chg="del">
        <pc:chgData name="Oleksandr Kalinchuk" userId="309fbead-dac9-45e0-a2a9-74753b286aec" providerId="ADAL" clId="{107EA35B-F30D-482D-9082-DB04C3ACF7CD}" dt="2024-09-23T12:43:19.736" v="212" actId="2696"/>
        <pc:sldMkLst>
          <pc:docMk/>
          <pc:sldMk cId="920165092" sldId="500"/>
        </pc:sldMkLst>
      </pc:sldChg>
      <pc:sldChg chg="addSp delSp modSp mod">
        <pc:chgData name="Oleksandr Kalinchuk" userId="309fbead-dac9-45e0-a2a9-74753b286aec" providerId="ADAL" clId="{107EA35B-F30D-482D-9082-DB04C3ACF7CD}" dt="2024-09-23T14:50:14.866" v="645" actId="20577"/>
        <pc:sldMkLst>
          <pc:docMk/>
          <pc:sldMk cId="2777699732" sldId="502"/>
        </pc:sldMkLst>
        <pc:spChg chg="mod">
          <ac:chgData name="Oleksandr Kalinchuk" userId="309fbead-dac9-45e0-a2a9-74753b286aec" providerId="ADAL" clId="{107EA35B-F30D-482D-9082-DB04C3ACF7CD}" dt="2024-09-23T12:36:32.591" v="162" actId="123"/>
          <ac:spMkLst>
            <pc:docMk/>
            <pc:sldMk cId="2777699732" sldId="502"/>
            <ac:spMk id="3" creationId="{2429CEAA-A0D1-C9AD-DF01-94BEA6415D0D}"/>
          </ac:spMkLst>
        </pc:spChg>
        <pc:spChg chg="add mod">
          <ac:chgData name="Oleksandr Kalinchuk" userId="309fbead-dac9-45e0-a2a9-74753b286aec" providerId="ADAL" clId="{107EA35B-F30D-482D-9082-DB04C3ACF7CD}" dt="2024-09-23T14:50:14.866" v="645" actId="20577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Oleksandr Kalinchuk" userId="309fbead-dac9-45e0-a2a9-74753b286aec" providerId="ADAL" clId="{107EA35B-F30D-482D-9082-DB04C3ACF7CD}" dt="2024-09-23T14:18:57.983" v="393" actId="47"/>
        <pc:sldMkLst>
          <pc:docMk/>
          <pc:sldMk cId="3824988025" sldId="503"/>
        </pc:sldMkLst>
      </pc:sldChg>
      <pc:sldChg chg="del">
        <pc:chgData name="Oleksandr Kalinchuk" userId="309fbead-dac9-45e0-a2a9-74753b286aec" providerId="ADAL" clId="{107EA35B-F30D-482D-9082-DB04C3ACF7CD}" dt="2024-09-23T14:18:59.822" v="394" actId="47"/>
        <pc:sldMkLst>
          <pc:docMk/>
          <pc:sldMk cId="2949671792" sldId="504"/>
        </pc:sldMkLst>
      </pc:sldChg>
      <pc:sldChg chg="del">
        <pc:chgData name="Oleksandr Kalinchuk" userId="309fbead-dac9-45e0-a2a9-74753b286aec" providerId="ADAL" clId="{107EA35B-F30D-482D-9082-DB04C3ACF7CD}" dt="2024-09-23T14:18:04.955" v="390" actId="47"/>
        <pc:sldMkLst>
          <pc:docMk/>
          <pc:sldMk cId="2896337461" sldId="505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272220458" sldId="510"/>
        </pc:sldMkLst>
      </pc:sldChg>
      <pc:sldChg chg="del">
        <pc:chgData name="Oleksandr Kalinchuk" userId="309fbead-dac9-45e0-a2a9-74753b286aec" providerId="ADAL" clId="{107EA35B-F30D-482D-9082-DB04C3ACF7CD}" dt="2024-09-23T12:43:14.996" v="211" actId="2696"/>
        <pc:sldMkLst>
          <pc:docMk/>
          <pc:sldMk cId="431016691" sldId="511"/>
        </pc:sldMkLst>
      </pc:sldChg>
      <pc:sldChg chg="del">
        <pc:chgData name="Oleksandr Kalinchuk" userId="309fbead-dac9-45e0-a2a9-74753b286aec" providerId="ADAL" clId="{107EA35B-F30D-482D-9082-DB04C3ACF7CD}" dt="2024-09-23T14:18:11.296" v="391" actId="47"/>
        <pc:sldMkLst>
          <pc:docMk/>
          <pc:sldMk cId="1414245953" sldId="512"/>
        </pc:sldMkLst>
      </pc:sldChg>
      <pc:sldChg chg="del">
        <pc:chgData name="Oleksandr Kalinchuk" userId="309fbead-dac9-45e0-a2a9-74753b286aec" providerId="ADAL" clId="{107EA35B-F30D-482D-9082-DB04C3ACF7CD}" dt="2024-09-23T14:18:13.014" v="392" actId="47"/>
        <pc:sldMkLst>
          <pc:docMk/>
          <pc:sldMk cId="1114581241" sldId="513"/>
        </pc:sldMkLst>
      </pc:sldChg>
      <pc:sldChg chg="addSp delSp modSp add mod modClrScheme chgLayout">
        <pc:chgData name="Oleksandr Kalinchuk" userId="309fbead-dac9-45e0-a2a9-74753b286aec" providerId="ADAL" clId="{107EA35B-F30D-482D-9082-DB04C3ACF7CD}" dt="2024-09-23T14:15:56.511" v="386" actId="20577"/>
        <pc:sldMkLst>
          <pc:docMk/>
          <pc:sldMk cId="2031992708" sldId="514"/>
        </pc:sldMkLst>
      </pc:sldChg>
      <pc:sldChg chg="addSp delSp modSp add mod">
        <pc:chgData name="Oleksandr Kalinchuk" userId="309fbead-dac9-45e0-a2a9-74753b286aec" providerId="ADAL" clId="{107EA35B-F30D-482D-9082-DB04C3ACF7CD}" dt="2024-09-23T14:24:35.136" v="487" actId="1036"/>
        <pc:sldMkLst>
          <pc:docMk/>
          <pc:sldMk cId="3123547566" sldId="515"/>
        </pc:sldMkLst>
      </pc:sldChg>
      <pc:sldChg chg="addSp delSp modSp add mod">
        <pc:chgData name="Oleksandr Kalinchuk" userId="309fbead-dac9-45e0-a2a9-74753b286aec" providerId="ADAL" clId="{107EA35B-F30D-482D-9082-DB04C3ACF7CD}" dt="2024-09-23T14:25:04.788" v="503" actId="1036"/>
        <pc:sldMkLst>
          <pc:docMk/>
          <pc:sldMk cId="3232798681" sldId="516"/>
        </pc:sldMkLst>
      </pc:sldChg>
      <pc:sldChg chg="modSp add mod ord">
        <pc:chgData name="Oleksandr Kalinchuk" userId="309fbead-dac9-45e0-a2a9-74753b286aec" providerId="ADAL" clId="{107EA35B-F30D-482D-9082-DB04C3ACF7CD}" dt="2024-09-23T14:24:52.951" v="496" actId="1036"/>
        <pc:sldMkLst>
          <pc:docMk/>
          <pc:sldMk cId="4177532498" sldId="517"/>
        </pc:sldMkLst>
      </pc:sldChg>
      <pc:sldChg chg="addSp delSp modSp add mod ord">
        <pc:chgData name="Oleksandr Kalinchuk" userId="309fbead-dac9-45e0-a2a9-74753b286aec" providerId="ADAL" clId="{107EA35B-F30D-482D-9082-DB04C3ACF7CD}" dt="2024-09-23T14:53:36.198" v="677" actId="1036"/>
        <pc:sldMkLst>
          <pc:docMk/>
          <pc:sldMk cId="3650676506" sldId="518"/>
        </pc:sldMkLst>
      </pc:sldChg>
      <pc:sldChg chg="addSp delSp modSp add mod">
        <pc:chgData name="Oleksandr Kalinchuk" userId="309fbead-dac9-45e0-a2a9-74753b286aec" providerId="ADAL" clId="{107EA35B-F30D-482D-9082-DB04C3ACF7CD}" dt="2024-09-23T14:53:27.928" v="660" actId="1036"/>
        <pc:sldMkLst>
          <pc:docMk/>
          <pc:sldMk cId="3744542497" sldId="519"/>
        </pc:sldMkLst>
      </pc:sldChg>
    </pc:docChg>
  </pc:docChgLst>
  <pc:docChgLst>
    <pc:chgData name="Renee Wynveen" userId="aa63adf7-1bc0-42db-a45a-4059068a13f5" providerId="ADAL" clId="{E800A96E-C92D-4B17-844A-DD780E659BC1}"/>
    <pc:docChg chg="custSel addSld delSld modSld sldOrd">
      <pc:chgData name="Renee Wynveen" userId="aa63adf7-1bc0-42db-a45a-4059068a13f5" providerId="ADAL" clId="{E800A96E-C92D-4B17-844A-DD780E659BC1}" dt="2024-09-26T08:01:18.359" v="239" actId="14100"/>
      <pc:docMkLst>
        <pc:docMk/>
      </pc:docMkLst>
      <pc:sldChg chg="addSp delSp modSp new mod modClrScheme chgLayout">
        <pc:chgData name="Renee Wynveen" userId="aa63adf7-1bc0-42db-a45a-4059068a13f5" providerId="ADAL" clId="{E800A96E-C92D-4B17-844A-DD780E659BC1}" dt="2024-09-25T14:32:42.870" v="59" actId="27614"/>
        <pc:sldMkLst>
          <pc:docMk/>
          <pc:sldMk cId="3148835807" sldId="503"/>
        </pc:sldMkLst>
      </pc:sldChg>
      <pc:sldChg chg="addSp delSp modSp new mod">
        <pc:chgData name="Renee Wynveen" userId="aa63adf7-1bc0-42db-a45a-4059068a13f5" providerId="ADAL" clId="{E800A96E-C92D-4B17-844A-DD780E659BC1}" dt="2024-09-25T14:22:19.451" v="54"/>
        <pc:sldMkLst>
          <pc:docMk/>
          <pc:sldMk cId="3287687150" sldId="504"/>
        </pc:sldMkLst>
      </pc:sldChg>
      <pc:sldChg chg="addSp delSp modSp new mod">
        <pc:chgData name="Renee Wynveen" userId="aa63adf7-1bc0-42db-a45a-4059068a13f5" providerId="ADAL" clId="{E800A96E-C92D-4B17-844A-DD780E659BC1}" dt="2024-09-25T15:25:58.744" v="194" actId="27918"/>
        <pc:sldMkLst>
          <pc:docMk/>
          <pc:sldMk cId="3372691067" sldId="505"/>
        </pc:sldMkLst>
      </pc:sldChg>
      <pc:sldChg chg="addSp delSp modSp new mod">
        <pc:chgData name="Renee Wynveen" userId="aa63adf7-1bc0-42db-a45a-4059068a13f5" providerId="ADAL" clId="{E800A96E-C92D-4B17-844A-DD780E659BC1}" dt="2024-09-25T15:26:37.215" v="200" actId="1076"/>
        <pc:sldMkLst>
          <pc:docMk/>
          <pc:sldMk cId="2854962900" sldId="506"/>
        </pc:sldMkLst>
      </pc:sldChg>
      <pc:sldChg chg="addSp delSp modSp new mod ord">
        <pc:chgData name="Renee Wynveen" userId="aa63adf7-1bc0-42db-a45a-4059068a13f5" providerId="ADAL" clId="{E800A96E-C92D-4B17-844A-DD780E659BC1}" dt="2024-09-26T07:53:21.174" v="226"/>
        <pc:sldMkLst>
          <pc:docMk/>
          <pc:sldMk cId="23023993" sldId="507"/>
        </pc:sldMkLst>
      </pc:sldChg>
      <pc:sldChg chg="addSp delSp modSp new mod">
        <pc:chgData name="Renee Wynveen" userId="aa63adf7-1bc0-42db-a45a-4059068a13f5" providerId="ADAL" clId="{E800A96E-C92D-4B17-844A-DD780E659BC1}" dt="2024-09-26T08:01:18.359" v="239" actId="14100"/>
        <pc:sldMkLst>
          <pc:docMk/>
          <pc:sldMk cId="3883748804" sldId="508"/>
        </pc:sldMkLst>
      </pc:sldChg>
      <pc:sldChg chg="del">
        <pc:chgData name="Renee Wynveen" userId="aa63adf7-1bc0-42db-a45a-4059068a13f5" providerId="ADAL" clId="{E800A96E-C92D-4B17-844A-DD780E659BC1}" dt="2024-09-25T14:15:33.433" v="0" actId="47"/>
        <pc:sldMkLst>
          <pc:docMk/>
          <pc:sldMk cId="2031992708" sldId="514"/>
        </pc:sldMkLst>
      </pc:sldChg>
      <pc:sldChg chg="del">
        <pc:chgData name="Renee Wynveen" userId="aa63adf7-1bc0-42db-a45a-4059068a13f5" providerId="ADAL" clId="{E800A96E-C92D-4B17-844A-DD780E659BC1}" dt="2024-09-25T14:15:34.806" v="1" actId="47"/>
        <pc:sldMkLst>
          <pc:docMk/>
          <pc:sldMk cId="3123547566" sldId="515"/>
        </pc:sldMkLst>
      </pc:sldChg>
      <pc:sldChg chg="del">
        <pc:chgData name="Renee Wynveen" userId="aa63adf7-1bc0-42db-a45a-4059068a13f5" providerId="ADAL" clId="{E800A96E-C92D-4B17-844A-DD780E659BC1}" dt="2024-09-25T14:15:35.975" v="3" actId="47"/>
        <pc:sldMkLst>
          <pc:docMk/>
          <pc:sldMk cId="3232798681" sldId="516"/>
        </pc:sldMkLst>
      </pc:sldChg>
      <pc:sldChg chg="del">
        <pc:chgData name="Renee Wynveen" userId="aa63adf7-1bc0-42db-a45a-4059068a13f5" providerId="ADAL" clId="{E800A96E-C92D-4B17-844A-DD780E659BC1}" dt="2024-09-25T14:15:35.483" v="2" actId="47"/>
        <pc:sldMkLst>
          <pc:docMk/>
          <pc:sldMk cId="4177532498" sldId="517"/>
        </pc:sldMkLst>
      </pc:sldChg>
      <pc:sldChg chg="del">
        <pc:chgData name="Renee Wynveen" userId="aa63adf7-1bc0-42db-a45a-4059068a13f5" providerId="ADAL" clId="{E800A96E-C92D-4B17-844A-DD780E659BC1}" dt="2024-09-25T14:15:38.067" v="4" actId="47"/>
        <pc:sldMkLst>
          <pc:docMk/>
          <pc:sldMk cId="3650676506" sldId="518"/>
        </pc:sldMkLst>
      </pc:sldChg>
      <pc:sldChg chg="del">
        <pc:chgData name="Renee Wynveen" userId="aa63adf7-1bc0-42db-a45a-4059068a13f5" providerId="ADAL" clId="{E800A96E-C92D-4B17-844A-DD780E659BC1}" dt="2024-09-25T14:15:39.437" v="5" actId="47"/>
        <pc:sldMkLst>
          <pc:docMk/>
          <pc:sldMk cId="3744542497" sldId="519"/>
        </pc:sldMkLst>
      </pc:sldChg>
    </pc:docChg>
  </pc:docChgLst>
  <pc:docChgLst>
    <pc:chgData name="Oleksandr Kalinchuk" userId="S::kalincho@unhcr.org::309fbead-dac9-45e0-a2a9-74753b286aec" providerId="AD" clId="Web-{71AA9E26-4563-82DD-0276-70D92034B7C7}"/>
    <pc:docChg chg="modSld">
      <pc:chgData name="Oleksandr Kalinchuk" userId="S::kalincho@unhcr.org::309fbead-dac9-45e0-a2a9-74753b286aec" providerId="AD" clId="Web-{71AA9E26-4563-82DD-0276-70D92034B7C7}" dt="2024-10-24T10:40:48.519" v="16" actId="20577"/>
      <pc:docMkLst>
        <pc:docMk/>
      </pc:docMkLst>
      <pc:sldChg chg="modSp">
        <pc:chgData name="Oleksandr Kalinchuk" userId="S::kalincho@unhcr.org::309fbead-dac9-45e0-a2a9-74753b286aec" providerId="AD" clId="Web-{71AA9E26-4563-82DD-0276-70D92034B7C7}" dt="2024-10-24T10:40:48.519" v="16" actId="20577"/>
        <pc:sldMkLst>
          <pc:docMk/>
          <pc:sldMk cId="2777699732" sldId="502"/>
        </pc:sldMkLst>
        <pc:spChg chg="mod">
          <ac:chgData name="Oleksandr Kalinchuk" userId="S::kalincho@unhcr.org::309fbead-dac9-45e0-a2a9-74753b286aec" providerId="AD" clId="Web-{71AA9E26-4563-82DD-0276-70D92034B7C7}" dt="2024-10-24T10:40:48.519" v="16" actId="20577"/>
          <ac:spMkLst>
            <pc:docMk/>
            <pc:sldMk cId="2777699732" sldId="502"/>
            <ac:spMk id="6" creationId="{6B922DD6-3EB5-650A-7DE0-467F930E4CB6}"/>
          </ac:spMkLst>
        </pc:spChg>
      </pc:sldChg>
    </pc:docChg>
  </pc:docChgLst>
  <pc:docChgLst>
    <pc:chgData name="Oleksandr Kalinchuk" userId="S::kalincho@unhcr.org::309fbead-dac9-45e0-a2a9-74753b286aec" providerId="AD" clId="Web-{9A9D1469-1D0C-04E1-79B8-0AB5A67E0E40}"/>
    <pc:docChg chg="addSld delSld">
      <pc:chgData name="Oleksandr Kalinchuk" userId="S::kalincho@unhcr.org::309fbead-dac9-45e0-a2a9-74753b286aec" providerId="AD" clId="Web-{9A9D1469-1D0C-04E1-79B8-0AB5A67E0E40}" dt="2024-10-24T08:48:08.345" v="1"/>
      <pc:docMkLst>
        <pc:docMk/>
      </pc:docMkLst>
      <pc:sldChg chg="new del">
        <pc:chgData name="Oleksandr Kalinchuk" userId="S::kalincho@unhcr.org::309fbead-dac9-45e0-a2a9-74753b286aec" providerId="AD" clId="Web-{9A9D1469-1D0C-04E1-79B8-0AB5A67E0E40}" dt="2024-10-24T08:48:08.345" v="1"/>
        <pc:sldMkLst>
          <pc:docMk/>
          <pc:sldMk cId="3856043511" sldId="517"/>
        </pc:sldMkLst>
      </pc:sldChg>
    </pc:docChg>
  </pc:docChgLst>
  <pc:docChgLst>
    <pc:chgData name="Valeria Panina" userId="505accc5-838e-4638-bb31-cd58a6e6a31b" providerId="ADAL" clId="{FA4F5DDC-8183-425C-8A50-95C69EADEC2D}"/>
    <pc:docChg chg="custSel addSld delSld modSld">
      <pc:chgData name="Valeria Panina" userId="505accc5-838e-4638-bb31-cd58a6e6a31b" providerId="ADAL" clId="{FA4F5DDC-8183-425C-8A50-95C69EADEC2D}" dt="2024-10-29T12:46:49.426" v="1146" actId="1035"/>
      <pc:docMkLst>
        <pc:docMk/>
      </pc:docMkLst>
      <pc:sldChg chg="addSp delSp modSp mod">
        <pc:chgData name="Valeria Panina" userId="505accc5-838e-4638-bb31-cd58a6e6a31b" providerId="ADAL" clId="{FA4F5DDC-8183-425C-8A50-95C69EADEC2D}" dt="2024-10-23T11:08:42.297" v="646" actId="14100"/>
        <pc:sldMkLst>
          <pc:docMk/>
          <pc:sldMk cId="196588846" sldId="493"/>
        </pc:sldMkLst>
        <pc:spChg chg="mod">
          <ac:chgData name="Valeria Panina" userId="505accc5-838e-4638-bb31-cd58a6e6a31b" providerId="ADAL" clId="{FA4F5DDC-8183-425C-8A50-95C69EADEC2D}" dt="2024-10-23T10:45:14.898" v="13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modSp mod">
        <pc:chgData name="Valeria Panina" userId="505accc5-838e-4638-bb31-cd58a6e6a31b" providerId="ADAL" clId="{FA4F5DDC-8183-425C-8A50-95C69EADEC2D}" dt="2024-10-23T11:02:58.118" v="631" actId="1076"/>
        <pc:sldMkLst>
          <pc:docMk/>
          <pc:sldMk cId="2777699732" sldId="502"/>
        </pc:sldMkLst>
        <pc:spChg chg="mod">
          <ac:chgData name="Valeria Panina" userId="505accc5-838e-4638-bb31-cd58a6e6a31b" providerId="ADAL" clId="{FA4F5DDC-8183-425C-8A50-95C69EADEC2D}" dt="2024-10-23T11:01:30.209" v="571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FA4F5DDC-8183-425C-8A50-95C69EADEC2D}" dt="2024-10-23T11:02:58.118" v="631" actId="1076"/>
          <ac:spMkLst>
            <pc:docMk/>
            <pc:sldMk cId="2777699732" sldId="502"/>
            <ac:spMk id="6" creationId="{6B922DD6-3EB5-650A-7DE0-467F930E4CB6}"/>
          </ac:spMkLst>
        </pc:spChg>
      </pc:sldChg>
      <pc:sldChg chg="addSp delSp modSp new mod delAnim modAnim">
        <pc:chgData name="Valeria Panina" userId="505accc5-838e-4638-bb31-cd58a6e6a31b" providerId="ADAL" clId="{FA4F5DDC-8183-425C-8A50-95C69EADEC2D}" dt="2024-10-23T13:38:41.254" v="1086" actId="14100"/>
        <pc:sldMkLst>
          <pc:docMk/>
          <pc:sldMk cId="83853818" sldId="503"/>
        </pc:sldMkLst>
      </pc:sldChg>
      <pc:sldChg chg="new del">
        <pc:chgData name="Valeria Panina" userId="505accc5-838e-4638-bb31-cd58a6e6a31b" providerId="ADAL" clId="{FA4F5DDC-8183-425C-8A50-95C69EADEC2D}" dt="2024-10-23T11:08:18.387" v="639" actId="47"/>
        <pc:sldMkLst>
          <pc:docMk/>
          <pc:sldMk cId="2990660173" sldId="503"/>
        </pc:sldMkLst>
      </pc:sldChg>
      <pc:sldChg chg="del">
        <pc:chgData name="Valeria Panina" userId="505accc5-838e-4638-bb31-cd58a6e6a31b" providerId="ADAL" clId="{FA4F5DDC-8183-425C-8A50-95C69EADEC2D}" dt="2024-10-23T11:03:21.308" v="634" actId="2696"/>
        <pc:sldMkLst>
          <pc:docMk/>
          <pc:sldMk cId="3148835807" sldId="503"/>
        </pc:sldMkLst>
      </pc:sldChg>
      <pc:sldChg chg="del">
        <pc:chgData name="Valeria Panina" userId="505accc5-838e-4638-bb31-cd58a6e6a31b" providerId="ADAL" clId="{FA4F5DDC-8183-425C-8A50-95C69EADEC2D}" dt="2024-10-23T11:03:44.400" v="637" actId="2696"/>
        <pc:sldMkLst>
          <pc:docMk/>
          <pc:sldMk cId="3287687150" sldId="504"/>
        </pc:sldMkLst>
      </pc:sldChg>
      <pc:sldChg chg="delSp modSp new mod">
        <pc:chgData name="Valeria Panina" userId="505accc5-838e-4638-bb31-cd58a6e6a31b" providerId="ADAL" clId="{FA4F5DDC-8183-425C-8A50-95C69EADEC2D}" dt="2024-10-29T12:46:49.426" v="1146" actId="1035"/>
        <pc:sldMkLst>
          <pc:docMk/>
          <pc:sldMk cId="3924865835" sldId="504"/>
        </pc:sldMkLst>
      </pc:sldChg>
      <pc:sldChg chg="delSp modSp new mod">
        <pc:chgData name="Valeria Panina" userId="505accc5-838e-4638-bb31-cd58a6e6a31b" providerId="ADAL" clId="{FA4F5DDC-8183-425C-8A50-95C69EADEC2D}" dt="2024-10-23T11:11:36.048" v="750" actId="1076"/>
        <pc:sldMkLst>
          <pc:docMk/>
          <pc:sldMk cId="2345957518" sldId="505"/>
        </pc:sldMkLst>
      </pc:sldChg>
      <pc:sldChg chg="del">
        <pc:chgData name="Valeria Panina" userId="505accc5-838e-4638-bb31-cd58a6e6a31b" providerId="ADAL" clId="{FA4F5DDC-8183-425C-8A50-95C69EADEC2D}" dt="2024-10-23T11:03:39.487" v="635" actId="2696"/>
        <pc:sldMkLst>
          <pc:docMk/>
          <pc:sldMk cId="3372691067" sldId="505"/>
        </pc:sldMkLst>
      </pc:sldChg>
      <pc:sldChg chg="addSp delSp modSp add mod">
        <pc:chgData name="Valeria Panina" userId="505accc5-838e-4638-bb31-cd58a6e6a31b" providerId="ADAL" clId="{FA4F5DDC-8183-425C-8A50-95C69EADEC2D}" dt="2024-10-23T14:33:58.671" v="1143" actId="1076"/>
        <pc:sldMkLst>
          <pc:docMk/>
          <pc:sldMk cId="2603700829" sldId="506"/>
        </pc:sldMkLst>
        <pc:spChg chg="add mod">
          <ac:chgData name="Valeria Panina" userId="505accc5-838e-4638-bb31-cd58a6e6a31b" providerId="ADAL" clId="{FA4F5DDC-8183-425C-8A50-95C69EADEC2D}" dt="2024-10-23T14:33:33.972" v="1140" actId="1076"/>
          <ac:spMkLst>
            <pc:docMk/>
            <pc:sldMk cId="2603700829" sldId="506"/>
            <ac:spMk id="7" creationId="{CBFEB3D9-4C05-DE2C-F779-5F2DE75F6702}"/>
          </ac:spMkLst>
        </pc:spChg>
      </pc:sldChg>
      <pc:sldChg chg="del">
        <pc:chgData name="Valeria Panina" userId="505accc5-838e-4638-bb31-cd58a6e6a31b" providerId="ADAL" clId="{FA4F5DDC-8183-425C-8A50-95C69EADEC2D}" dt="2024-10-23T11:03:42.298" v="636" actId="2696"/>
        <pc:sldMkLst>
          <pc:docMk/>
          <pc:sldMk cId="2854962900" sldId="506"/>
        </pc:sldMkLst>
      </pc:sldChg>
      <pc:sldChg chg="del">
        <pc:chgData name="Valeria Panina" userId="505accc5-838e-4638-bb31-cd58a6e6a31b" providerId="ADAL" clId="{FA4F5DDC-8183-425C-8A50-95C69EADEC2D}" dt="2024-10-23T11:03:15.449" v="632" actId="2696"/>
        <pc:sldMkLst>
          <pc:docMk/>
          <pc:sldMk cId="23023993" sldId="507"/>
        </pc:sldMkLst>
      </pc:sldChg>
      <pc:sldChg chg="modSp add mod">
        <pc:chgData name="Valeria Panina" userId="505accc5-838e-4638-bb31-cd58a6e6a31b" providerId="ADAL" clId="{FA4F5DDC-8183-425C-8A50-95C69EADEC2D}" dt="2024-10-23T11:14:05.102" v="798" actId="20577"/>
        <pc:sldMkLst>
          <pc:docMk/>
          <pc:sldMk cId="813778173" sldId="507"/>
        </pc:sldMkLst>
      </pc:sldChg>
      <pc:sldChg chg="modSp add mod">
        <pc:chgData name="Valeria Panina" userId="505accc5-838e-4638-bb31-cd58a6e6a31b" providerId="ADAL" clId="{FA4F5DDC-8183-425C-8A50-95C69EADEC2D}" dt="2024-10-23T11:14:33.208" v="849" actId="20577"/>
        <pc:sldMkLst>
          <pc:docMk/>
          <pc:sldMk cId="421869919" sldId="508"/>
        </pc:sldMkLst>
      </pc:sldChg>
      <pc:sldChg chg="del">
        <pc:chgData name="Valeria Panina" userId="505accc5-838e-4638-bb31-cd58a6e6a31b" providerId="ADAL" clId="{FA4F5DDC-8183-425C-8A50-95C69EADEC2D}" dt="2024-10-23T11:03:18.860" v="633" actId="2696"/>
        <pc:sldMkLst>
          <pc:docMk/>
          <pc:sldMk cId="3883748804" sldId="508"/>
        </pc:sldMkLst>
      </pc:sldChg>
      <pc:sldChg chg="delSp modSp add mod">
        <pc:chgData name="Valeria Panina" userId="505accc5-838e-4638-bb31-cd58a6e6a31b" providerId="ADAL" clId="{FA4F5DDC-8183-425C-8A50-95C69EADEC2D}" dt="2024-10-23T13:41:27.379" v="1109" actId="14100"/>
        <pc:sldMkLst>
          <pc:docMk/>
          <pc:sldMk cId="4277634700" sldId="5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panina_unhcr_org/Documents/Desktop/M.V.M._UNHC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hcr365-my.sharepoint.com/personal/panina_unhcr_org/Documents/Desktop/M.V.M._UNHC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/>
              <a:t>Number of Hhs covered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Sheet2!$E$21:$E$34</c:f>
              <c:strCache>
                <c:ptCount val="14"/>
                <c:pt idx="0">
                  <c:v>TNS!</c:v>
                </c:pt>
                <c:pt idx="1">
                  <c:v>IRC</c:v>
                </c:pt>
                <c:pt idx="2">
                  <c:v>PIN</c:v>
                </c:pt>
                <c:pt idx="3">
                  <c:v>SI</c:v>
                </c:pt>
                <c:pt idx="4">
                  <c:v>New Way</c:v>
                </c:pt>
                <c:pt idx="5">
                  <c:v>UNHCR</c:v>
                </c:pt>
                <c:pt idx="6">
                  <c:v>Acted</c:v>
                </c:pt>
                <c:pt idx="7">
                  <c:v>Right to Protection</c:v>
                </c:pt>
                <c:pt idx="8">
                  <c:v>Help e.V.</c:v>
                </c:pt>
                <c:pt idx="9">
                  <c:v>DRC</c:v>
                </c:pt>
                <c:pt idx="10">
                  <c:v>Medair</c:v>
                </c:pt>
                <c:pt idx="11">
                  <c:v>Caritas Kharkiv</c:v>
                </c:pt>
                <c:pt idx="12">
                  <c:v>UNICEF</c:v>
                </c:pt>
                <c:pt idx="13">
                  <c:v>OVA_partner</c:v>
                </c:pt>
              </c:strCache>
            </c:strRef>
          </c:cat>
          <c:val>
            <c:numRef>
              <c:f>Sheet2!$F$21:$F$34</c:f>
              <c:numCache>
                <c:formatCode>General</c:formatCode>
                <c:ptCount val="14"/>
                <c:pt idx="0">
                  <c:v>20</c:v>
                </c:pt>
                <c:pt idx="1">
                  <c:v>288</c:v>
                </c:pt>
                <c:pt idx="2">
                  <c:v>424</c:v>
                </c:pt>
                <c:pt idx="3">
                  <c:v>472</c:v>
                </c:pt>
                <c:pt idx="4">
                  <c:v>480</c:v>
                </c:pt>
                <c:pt idx="5">
                  <c:v>490</c:v>
                </c:pt>
                <c:pt idx="6">
                  <c:v>540</c:v>
                </c:pt>
                <c:pt idx="7">
                  <c:v>622</c:v>
                </c:pt>
                <c:pt idx="8">
                  <c:v>790</c:v>
                </c:pt>
                <c:pt idx="9">
                  <c:v>835</c:v>
                </c:pt>
                <c:pt idx="10">
                  <c:v>855</c:v>
                </c:pt>
                <c:pt idx="11">
                  <c:v>1260</c:v>
                </c:pt>
                <c:pt idx="12">
                  <c:v>4140</c:v>
                </c:pt>
                <c:pt idx="13">
                  <c:v>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8-4FAA-93F4-9EFD7802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860248"/>
        <c:axId val="1146860608"/>
      </c:barChart>
      <c:catAx>
        <c:axId val="114686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860608"/>
        <c:crosses val="autoZero"/>
        <c:auto val="1"/>
        <c:lblAlgn val="ctr"/>
        <c:lblOffset val="100"/>
        <c:noMultiLvlLbl val="0"/>
      </c:catAx>
      <c:valAx>
        <c:axId val="1146860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686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sng"/>
              <a:t>Number</a:t>
            </a:r>
            <a:r>
              <a:rPr lang="en-US" sz="1800" b="1" i="0" u="sng" baseline="0"/>
              <a:t> of HHs to cover</a:t>
            </a:r>
            <a:endParaRPr lang="en-US" sz="1800" b="1" i="0" u="sng"/>
          </a:p>
        </c:rich>
      </c:tx>
      <c:layout>
        <c:manualLayout>
          <c:xMode val="edge"/>
          <c:yMode val="edge"/>
          <c:x val="0.36848636623697911"/>
          <c:y val="1.6682867876940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68292682926831E-2"/>
          <c:y val="0.15884368308351179"/>
          <c:w val="0.9463414634146341"/>
          <c:h val="0.392467922237771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7.708779443254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A4-4D01-A339-2F59337705A7}"/>
                </c:ext>
              </c:extLst>
            </c:dLbl>
            <c:dLbl>
              <c:idx val="12"/>
              <c:layout>
                <c:manualLayout>
                  <c:x val="0"/>
                  <c:y val="-0.15417558886509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A4-4D01-A339-2F59337705A7}"/>
                </c:ext>
              </c:extLst>
            </c:dLbl>
            <c:dLbl>
              <c:idx val="14"/>
              <c:layout>
                <c:manualLayout>
                  <c:x val="0"/>
                  <c:y val="-7.708779443254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A4-4D01-A339-2F59337705A7}"/>
                </c:ext>
              </c:extLst>
            </c:dLbl>
            <c:dLbl>
              <c:idx val="16"/>
              <c:layout>
                <c:manualLayout>
                  <c:x val="0"/>
                  <c:y val="-7.280497057782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121951219512192E-2"/>
                      <c:h val="8.9871688951086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A4-4D01-A339-2F59337705A7}"/>
                </c:ext>
              </c:extLst>
            </c:dLbl>
            <c:dLbl>
              <c:idx val="17"/>
              <c:layout>
                <c:manualLayout>
                  <c:x val="0"/>
                  <c:y val="-0.1713062098501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A4-4D01-A339-2F59337705A7}"/>
                </c:ext>
              </c:extLst>
            </c:dLbl>
            <c:dLbl>
              <c:idx val="18"/>
              <c:layout>
                <c:manualLayout>
                  <c:x val="-8.9429861207555074E-17"/>
                  <c:y val="-6.423982869379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A4-4D01-A339-2F59337705A7}"/>
                </c:ext>
              </c:extLst>
            </c:dLbl>
            <c:dLbl>
              <c:idx val="20"/>
              <c:layout>
                <c:manualLayout>
                  <c:x val="-8.9429861207555074E-17"/>
                  <c:y val="-8.565310492505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A4-4D01-A339-2F59337705A7}"/>
                </c:ext>
              </c:extLst>
            </c:dLbl>
            <c:dLbl>
              <c:idx val="22"/>
              <c:layout>
                <c:manualLayout>
                  <c:x val="0"/>
                  <c:y val="-8.993576017130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A4-4D01-A339-2F59337705A7}"/>
                </c:ext>
              </c:extLst>
            </c:dLbl>
            <c:dLbl>
              <c:idx val="24"/>
              <c:layout>
                <c:manualLayout>
                  <c:x val="-2.4390243902439024E-3"/>
                  <c:y val="1.713062098501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A4-4D01-A339-2F5933770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Sheet3!$H$33:$H$58</c:f>
              <c:strCache>
                <c:ptCount val="26"/>
                <c:pt idx="0">
                  <c:v>TNS!</c:v>
                </c:pt>
                <c:pt idx="1">
                  <c:v>Project HOPE</c:v>
                </c:pt>
                <c:pt idx="2">
                  <c:v>We are brothers, we are Ukrainians (JERU partner)</c:v>
                </c:pt>
                <c:pt idx="3">
                  <c:v>SPIR</c:v>
                </c:pt>
                <c:pt idx="4">
                  <c:v>Triangle</c:v>
                </c:pt>
                <c:pt idx="5">
                  <c:v>I AM SAVED</c:v>
                </c:pt>
                <c:pt idx="6">
                  <c:v>SI</c:v>
                </c:pt>
                <c:pt idx="7">
                  <c:v>New Way</c:v>
                </c:pt>
                <c:pt idx="8">
                  <c:v>AoS</c:v>
                </c:pt>
                <c:pt idx="9">
                  <c:v>PIN</c:v>
                </c:pt>
                <c:pt idx="10">
                  <c:v>NRC</c:v>
                </c:pt>
                <c:pt idx="11">
                  <c:v>Right to Protection</c:v>
                </c:pt>
                <c:pt idx="12">
                  <c:v>Help e.V.</c:v>
                </c:pt>
                <c:pt idx="13">
                  <c:v>Polish Humanitarian Action</c:v>
                </c:pt>
                <c:pt idx="14">
                  <c:v>JERU</c:v>
                </c:pt>
                <c:pt idx="15">
                  <c:v>Medair</c:v>
                </c:pt>
                <c:pt idx="16">
                  <c:v>IRC</c:v>
                </c:pt>
                <c:pt idx="17">
                  <c:v>Caritas Kharkiv</c:v>
                </c:pt>
                <c:pt idx="18">
                  <c:v>Estonian Refugee Council</c:v>
                </c:pt>
                <c:pt idx="19">
                  <c:v>CORE</c:v>
                </c:pt>
                <c:pt idx="20">
                  <c:v>DRC</c:v>
                </c:pt>
                <c:pt idx="21">
                  <c:v>Acted</c:v>
                </c:pt>
                <c:pt idx="22">
                  <c:v>OVA_partner</c:v>
                </c:pt>
                <c:pt idx="23">
                  <c:v>IOM</c:v>
                </c:pt>
                <c:pt idx="24">
                  <c:v>UNICEF</c:v>
                </c:pt>
                <c:pt idx="25">
                  <c:v>UNHCR</c:v>
                </c:pt>
              </c:strCache>
            </c:strRef>
          </c:cat>
          <c:val>
            <c:numRef>
              <c:f>Sheet3!$I$33:$I$58</c:f>
              <c:numCache>
                <c:formatCode>General</c:formatCode>
                <c:ptCount val="26"/>
                <c:pt idx="0">
                  <c:v>20</c:v>
                </c:pt>
                <c:pt idx="1">
                  <c:v>199</c:v>
                </c:pt>
                <c:pt idx="2">
                  <c:v>200</c:v>
                </c:pt>
                <c:pt idx="3">
                  <c:v>205</c:v>
                </c:pt>
                <c:pt idx="4">
                  <c:v>368</c:v>
                </c:pt>
                <c:pt idx="5">
                  <c:v>385</c:v>
                </c:pt>
                <c:pt idx="6">
                  <c:v>575</c:v>
                </c:pt>
                <c:pt idx="7">
                  <c:v>615</c:v>
                </c:pt>
                <c:pt idx="8">
                  <c:v>621</c:v>
                </c:pt>
                <c:pt idx="9">
                  <c:v>754</c:v>
                </c:pt>
                <c:pt idx="10">
                  <c:v>898</c:v>
                </c:pt>
                <c:pt idx="11">
                  <c:v>1050</c:v>
                </c:pt>
                <c:pt idx="12">
                  <c:v>1072</c:v>
                </c:pt>
                <c:pt idx="13">
                  <c:v>1153</c:v>
                </c:pt>
                <c:pt idx="14">
                  <c:v>1200</c:v>
                </c:pt>
                <c:pt idx="15">
                  <c:v>1350</c:v>
                </c:pt>
                <c:pt idx="16">
                  <c:v>1389</c:v>
                </c:pt>
                <c:pt idx="17">
                  <c:v>1520</c:v>
                </c:pt>
                <c:pt idx="18">
                  <c:v>1568</c:v>
                </c:pt>
                <c:pt idx="19">
                  <c:v>1648</c:v>
                </c:pt>
                <c:pt idx="20">
                  <c:v>1714</c:v>
                </c:pt>
                <c:pt idx="21">
                  <c:v>3280</c:v>
                </c:pt>
                <c:pt idx="22">
                  <c:v>5905</c:v>
                </c:pt>
                <c:pt idx="23">
                  <c:v>6901</c:v>
                </c:pt>
                <c:pt idx="24">
                  <c:v>12562</c:v>
                </c:pt>
                <c:pt idx="25">
                  <c:v>13845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A4-4D01-A339-2F5933770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682976"/>
        <c:axId val="2130691976"/>
      </c:barChart>
      <c:catAx>
        <c:axId val="21306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691976"/>
        <c:crosses val="autoZero"/>
        <c:auto val="1"/>
        <c:lblAlgn val="ctr"/>
        <c:lblOffset val="100"/>
        <c:noMultiLvlLbl val="0"/>
      </c:catAx>
      <c:valAx>
        <c:axId val="2130691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068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>
      <a:outerShdw blurRad="50800" dist="508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28/11/2024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8515350" cy="540834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/>
              <a:t>Kharkiv Shelter Cluster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7622" y="815472"/>
            <a:ext cx="2597305" cy="260853"/>
          </a:xfrm>
        </p:spPr>
        <p:txBody>
          <a:bodyPr wrap="square"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GB"/>
              <a:t>28th November 2024</a:t>
            </a:r>
          </a:p>
        </p:txBody>
      </p:sp>
      <p:pic>
        <p:nvPicPr>
          <p:cNvPr id="6" name="Picture 5" descr="A group of men carrying a plywood board&#10;&#10;Description automatically generated">
            <a:extLst>
              <a:ext uri="{FF2B5EF4-FFF2-40B4-BE49-F238E27FC236}">
                <a16:creationId xmlns:a16="http://schemas.microsoft.com/office/drawing/2014/main" id="{EF420793-12F4-F313-1B24-262D5E1D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" y="1076325"/>
            <a:ext cx="7945516" cy="50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D53D4-62A9-2C39-E610-CDBC4F0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29"/>
            <a:ext cx="8229600" cy="365507"/>
          </a:xfrm>
        </p:spPr>
        <p:txBody>
          <a:bodyPr/>
          <a:lstStyle/>
          <a:p>
            <a:r>
              <a:rPr lang="en-US" sz="2400"/>
              <a:t>Monitoring mission</a:t>
            </a:r>
            <a:br>
              <a:rPr lang="en-US" sz="2400"/>
            </a:b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7A17-CABB-F0C8-1884-5B03E367FFEA}"/>
              </a:ext>
            </a:extLst>
          </p:cNvPr>
          <p:cNvSpPr txBox="1"/>
          <p:nvPr/>
        </p:nvSpPr>
        <p:spPr>
          <a:xfrm>
            <a:off x="128727" y="695192"/>
            <a:ext cx="3124797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Тверде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паливо</a:t>
            </a:r>
            <a:r>
              <a:rPr lang="en-US">
                <a:latin typeface="Calibri"/>
                <a:ea typeface="Calibri"/>
                <a:cs typeface="Calibri"/>
              </a:rPr>
              <a:t> в </a:t>
            </a:r>
            <a:r>
              <a:rPr lang="en-US" err="1">
                <a:latin typeface="Calibri"/>
                <a:ea typeface="Calibri"/>
                <a:cs typeface="Calibri"/>
              </a:rPr>
              <a:t>натуральному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вигляді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відбір</a:t>
            </a:r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б</a:t>
            </a:r>
            <a:r>
              <a:rPr lang="en-US" err="1">
                <a:latin typeface="Calibri"/>
                <a:ea typeface="Calibri"/>
                <a:cs typeface="Calibri"/>
              </a:rPr>
              <a:t>енефіціарів</a:t>
            </a:r>
            <a:r>
              <a:rPr lang="en-US">
                <a:latin typeface="Calibri"/>
                <a:ea typeface="Calibri"/>
                <a:cs typeface="Calibri"/>
              </a:rPr>
              <a:t> (</a:t>
            </a:r>
            <a:r>
              <a:rPr lang="en-US" err="1">
                <a:latin typeface="Calibri"/>
                <a:ea typeface="Calibri"/>
                <a:cs typeface="Calibri"/>
              </a:rPr>
              <a:t>списки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від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громад</a:t>
            </a:r>
            <a:r>
              <a:rPr lang="en-US"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latin typeface="Calibri"/>
                <a:ea typeface="Calibri"/>
                <a:cs typeface="Calibri"/>
              </a:rPr>
              <a:t>оцінка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партнерами</a:t>
            </a:r>
            <a:r>
              <a:rPr lang="en-US">
                <a:latin typeface="Calibri"/>
                <a:ea typeface="Calibri"/>
                <a:cs typeface="Calibri"/>
              </a:rPr>
              <a:t>)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тверде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паливо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вибір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виду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SN106 "</a:t>
            </a:r>
            <a:r>
              <a:rPr lang="en-US" err="1">
                <a:latin typeface="Calibri"/>
                <a:ea typeface="Calibri"/>
                <a:cs typeface="Calibri"/>
              </a:rPr>
              <a:t>Надання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грошової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допомоги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на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оплату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комунальних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послуг</a:t>
            </a:r>
            <a:r>
              <a:rPr lang="en-US">
                <a:latin typeface="Calibri"/>
                <a:ea typeface="Calibri"/>
                <a:cs typeface="Calibri"/>
              </a:rPr>
              <a:t> у </a:t>
            </a:r>
            <a:r>
              <a:rPr lang="en-US" err="1">
                <a:latin typeface="Calibri"/>
                <a:ea typeface="Calibri"/>
                <a:cs typeface="Calibri"/>
              </a:rPr>
              <a:t>зимовий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період</a:t>
            </a:r>
            <a:r>
              <a:rPr lang="en-US">
                <a:latin typeface="Calibri"/>
                <a:ea typeface="Calibri"/>
                <a:cs typeface="Calibri"/>
              </a:rPr>
              <a:t>" </a:t>
            </a:r>
            <a:r>
              <a:rPr lang="en-US" err="1">
                <a:latin typeface="Calibri"/>
                <a:ea typeface="Calibri"/>
                <a:cs typeface="Calibri"/>
              </a:rPr>
              <a:t>чи</a:t>
            </a:r>
            <a:r>
              <a:rPr lang="en-US">
                <a:latin typeface="Calibri"/>
                <a:ea typeface="Calibri"/>
                <a:cs typeface="Calibri"/>
              </a:rPr>
              <a:t>  SN108 "</a:t>
            </a:r>
            <a:r>
              <a:rPr lang="en-US" err="1">
                <a:latin typeface="Calibri"/>
                <a:ea typeface="Calibri"/>
                <a:cs typeface="Calibri"/>
              </a:rPr>
              <a:t>Покриття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потреб</a:t>
            </a:r>
            <a:r>
              <a:rPr lang="en-US">
                <a:latin typeface="Calibri"/>
                <a:ea typeface="Calibri"/>
                <a:cs typeface="Calibri"/>
              </a:rPr>
              <a:t> у </a:t>
            </a:r>
            <a:r>
              <a:rPr lang="en-US" err="1">
                <a:latin typeface="Calibri"/>
                <a:ea typeface="Calibri"/>
                <a:cs typeface="Calibri"/>
              </a:rPr>
              <a:t>твердому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паливі</a:t>
            </a:r>
            <a:r>
              <a:rPr lang="en-US">
                <a:latin typeface="Calibri"/>
                <a:ea typeface="Calibri"/>
                <a:cs typeface="Calibri"/>
              </a:rPr>
              <a:t>"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брикети</a:t>
            </a:r>
            <a:r>
              <a:rPr lang="en-US">
                <a:latin typeface="Calibri"/>
                <a:ea typeface="Calibri"/>
                <a:cs typeface="Calibri"/>
              </a:rPr>
              <a:t> (</a:t>
            </a:r>
            <a:r>
              <a:rPr lang="en-US" err="1">
                <a:latin typeface="Calibri"/>
                <a:ea typeface="Calibri"/>
                <a:cs typeface="Calibri"/>
              </a:rPr>
              <a:t>дрова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для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розпалювання</a:t>
            </a:r>
            <a:r>
              <a:rPr lang="en-US">
                <a:latin typeface="Calibri"/>
                <a:ea typeface="Calibri"/>
                <a:cs typeface="Calibri"/>
              </a:rPr>
              <a:t>)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одночасне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приготування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їжі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6C7C-380F-9A65-6B76-D839C20A9DE4}"/>
              </a:ext>
            </a:extLst>
          </p:cNvPr>
          <p:cNvSpPr txBox="1"/>
          <p:nvPr/>
        </p:nvSpPr>
        <p:spPr>
          <a:xfrm>
            <a:off x="5965075" y="695192"/>
            <a:ext cx="306129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Solid fuel in-kind: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selection of beneficiaries (lists from authorities/assessment by partners)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solid fuel type selection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SN106 "Winter Cash for utilities" or SN108 "Winter Energy"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briquettes (firewood for lighting a fire)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simultaneous cooking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 descr="Зображення, що містить у приміщенні, стіна, підлога, Побутова техніка&#10;&#10;Опис створено автоматично">
            <a:extLst>
              <a:ext uri="{FF2B5EF4-FFF2-40B4-BE49-F238E27FC236}">
                <a16:creationId xmlns:a16="http://schemas.microsoft.com/office/drawing/2014/main" id="{FF02F86A-67EE-FED0-AE54-344D1888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71" y="617538"/>
            <a:ext cx="2225675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D53D4-62A9-2C39-E610-CDBC4F0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29"/>
            <a:ext cx="8229600" cy="365507"/>
          </a:xfrm>
        </p:spPr>
        <p:txBody>
          <a:bodyPr/>
          <a:lstStyle/>
          <a:p>
            <a:r>
              <a:rPr lang="en-US" sz="2400"/>
              <a:t>Monitoring mission</a:t>
            </a:r>
            <a:br>
              <a:rPr lang="en-US" sz="2400"/>
            </a:b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7A17-CABB-F0C8-1884-5B03E367FFEA}"/>
              </a:ext>
            </a:extLst>
          </p:cNvPr>
          <p:cNvSpPr txBox="1"/>
          <p:nvPr/>
        </p:nvSpPr>
        <p:spPr>
          <a:xfrm>
            <a:off x="128727" y="705775"/>
            <a:ext cx="444771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Кошти</a:t>
            </a:r>
            <a:r>
              <a:rPr lang="en-US">
                <a:latin typeface="Calibri"/>
                <a:ea typeface="Calibri"/>
                <a:cs typeface="Calibri"/>
              </a:rPr>
              <a:t> в </a:t>
            </a:r>
            <a:r>
              <a:rPr lang="en-US" err="1">
                <a:latin typeface="Calibri"/>
                <a:ea typeface="Calibri"/>
                <a:cs typeface="Calibri"/>
              </a:rPr>
              <a:t>рамках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дії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Постанови</a:t>
            </a:r>
            <a:r>
              <a:rPr lang="en-US">
                <a:latin typeface="Calibri"/>
                <a:ea typeface="Calibri"/>
                <a:cs typeface="Calibri"/>
              </a:rPr>
              <a:t> КМУ 993: 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Краснокутська</a:t>
            </a:r>
            <a:r>
              <a:rPr lang="en-US">
                <a:latin typeface="Calibri"/>
                <a:ea typeface="Calibri"/>
                <a:cs typeface="Calibri"/>
              </a:rPr>
              <a:t> громада - 2000 </a:t>
            </a:r>
            <a:r>
              <a:rPr lang="en-US" err="1">
                <a:latin typeface="Calibri"/>
                <a:ea typeface="Calibri"/>
                <a:cs typeface="Calibri"/>
              </a:rPr>
              <a:t>поданих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заявок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лише</a:t>
            </a:r>
            <a:r>
              <a:rPr lang="en-US">
                <a:latin typeface="Calibri"/>
                <a:ea typeface="Calibri"/>
                <a:cs typeface="Calibri"/>
              </a:rPr>
              <a:t> 174 </a:t>
            </a:r>
            <a:r>
              <a:rPr lang="en-US" err="1">
                <a:latin typeface="Calibri"/>
                <a:ea typeface="Calibri"/>
                <a:cs typeface="Calibri"/>
              </a:rPr>
              <a:t>схвалено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Дергачівська</a:t>
            </a:r>
            <a:r>
              <a:rPr lang="en-US">
                <a:latin typeface="Calibri"/>
                <a:ea typeface="Calibri"/>
                <a:cs typeface="Calibri"/>
              </a:rPr>
              <a:t> - 176 </a:t>
            </a:r>
            <a:r>
              <a:rPr lang="en-US" err="1">
                <a:latin typeface="Calibri"/>
                <a:ea typeface="Calibri"/>
                <a:cs typeface="Calibri"/>
              </a:rPr>
              <a:t>поданих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заявок</a:t>
            </a:r>
            <a:r>
              <a:rPr lang="en-US">
                <a:latin typeface="Calibri"/>
                <a:ea typeface="Calibri"/>
                <a:cs typeface="Calibri"/>
              </a:rPr>
              <a:t>, 135 </a:t>
            </a:r>
            <a:r>
              <a:rPr lang="en-US" err="1">
                <a:latin typeface="Calibri"/>
                <a:ea typeface="Calibri"/>
                <a:cs typeface="Calibri"/>
              </a:rPr>
              <a:t>схвалено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Чугуївськська</a:t>
            </a:r>
            <a:r>
              <a:rPr lang="en-US">
                <a:latin typeface="Calibri"/>
                <a:ea typeface="Calibri"/>
                <a:cs typeface="Calibri"/>
              </a:rPr>
              <a:t> - 475 </a:t>
            </a:r>
            <a:r>
              <a:rPr lang="en-US" err="1">
                <a:latin typeface="Calibri"/>
                <a:ea typeface="Calibri"/>
                <a:cs typeface="Calibri"/>
              </a:rPr>
              <a:t>поданих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заявок</a:t>
            </a:r>
            <a:r>
              <a:rPr lang="en-US">
                <a:latin typeface="Calibri"/>
                <a:ea typeface="Calibri"/>
                <a:cs typeface="Calibri"/>
              </a:rPr>
              <a:t> (+ 458 </a:t>
            </a:r>
            <a:r>
              <a:rPr lang="en-US" err="1">
                <a:latin typeface="Calibri"/>
                <a:ea typeface="Calibri"/>
                <a:cs typeface="Calibri"/>
              </a:rPr>
              <a:t>по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постанові</a:t>
            </a:r>
            <a:r>
              <a:rPr lang="en-US">
                <a:latin typeface="Calibri"/>
                <a:ea typeface="Calibri"/>
                <a:cs typeface="Calibri"/>
              </a:rPr>
              <a:t> КМУ 883), </a:t>
            </a:r>
            <a:r>
              <a:rPr lang="en-US" err="1">
                <a:latin typeface="Calibri"/>
                <a:ea typeface="Calibri"/>
                <a:cs typeface="Calibri"/>
              </a:rPr>
              <a:t>інформація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щодо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позитивних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рішень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уточнюється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6C7C-380F-9A65-6B76-D839C20A9DE4}"/>
              </a:ext>
            </a:extLst>
          </p:cNvPr>
          <p:cNvSpPr txBox="1"/>
          <p:nvPr/>
        </p:nvSpPr>
        <p:spPr>
          <a:xfrm>
            <a:off x="4578659" y="705775"/>
            <a:ext cx="44477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Cash within the CMU Resolution 993: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Krasnokutsk</a:t>
            </a:r>
            <a:r>
              <a:rPr lang="en-US">
                <a:latin typeface="Calibri"/>
                <a:ea typeface="Calibri"/>
                <a:cs typeface="Calibri"/>
              </a:rPr>
              <a:t> community - 174 submitted applications, only 33 approved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Dergachi</a:t>
            </a:r>
            <a:r>
              <a:rPr lang="en-US">
                <a:latin typeface="Calibri"/>
                <a:ea typeface="Calibri"/>
                <a:cs typeface="Calibri"/>
              </a:rPr>
              <a:t> - 176 submitted, 135 approved</a:t>
            </a:r>
            <a:endParaRPr lang="en-US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Chuguyivsk</a:t>
            </a:r>
            <a:r>
              <a:rPr lang="en-US">
                <a:latin typeface="Calibri"/>
                <a:ea typeface="Calibri"/>
                <a:cs typeface="Calibri"/>
              </a:rPr>
              <a:t> - 475 submitted (+ 458 according to the resolution of the CMU 883), information on decisions is being clarified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 descr="Зображення, що містить лісоматеріал, будівля, земля, просто неба&#10;&#10;Опис створено автоматично">
            <a:extLst>
              <a:ext uri="{FF2B5EF4-FFF2-40B4-BE49-F238E27FC236}">
                <a16:creationId xmlns:a16="http://schemas.microsoft.com/office/drawing/2014/main" id="{C82BE2C2-8C59-8ABD-7AB3-9207F897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42" y="3009089"/>
            <a:ext cx="637364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D53D4-62A9-2C39-E610-CDBC4F0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29"/>
            <a:ext cx="8229600" cy="365507"/>
          </a:xfrm>
        </p:spPr>
        <p:txBody>
          <a:bodyPr/>
          <a:lstStyle/>
          <a:p>
            <a:r>
              <a:rPr lang="en-US" sz="2400"/>
              <a:t>Monitoring mission</a:t>
            </a:r>
            <a:br>
              <a:rPr lang="en-US" sz="2400"/>
            </a:b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7A17-CABB-F0C8-1884-5B03E367FFEA}"/>
              </a:ext>
            </a:extLst>
          </p:cNvPr>
          <p:cNvSpPr txBox="1"/>
          <p:nvPr/>
        </p:nvSpPr>
        <p:spPr>
          <a:xfrm>
            <a:off x="128727" y="1137859"/>
            <a:ext cx="318829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Експериментальний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проєкт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Мінреінтеграції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згідно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постанови</a:t>
            </a:r>
            <a:r>
              <a:rPr lang="en-US">
                <a:latin typeface="Calibri"/>
                <a:ea typeface="Calibri"/>
                <a:cs typeface="Calibri"/>
              </a:rPr>
              <a:t> КМУ 883 -  </a:t>
            </a:r>
            <a:r>
              <a:rPr lang="en-US" err="1">
                <a:latin typeface="Calibri"/>
                <a:ea typeface="Calibri"/>
                <a:cs typeface="Calibri"/>
              </a:rPr>
              <a:t>забезпечення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скрапленим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газом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для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Харківщини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Сумщини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Донеччини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  <a:endParaRPr lang="uk-UA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вибухонебезпечні</a:t>
            </a:r>
            <a:endParaRPr lang="en-US" err="1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повірка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балонів</a:t>
            </a:r>
            <a:endParaRPr lang="en-US" err="1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натомість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туристичні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газові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балони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невеликої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ємності</a:t>
            </a:r>
            <a:endParaRPr lang="uk-UA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6C7C-380F-9A65-6B76-D839C20A9DE4}"/>
              </a:ext>
            </a:extLst>
          </p:cNvPr>
          <p:cNvSpPr txBox="1"/>
          <p:nvPr/>
        </p:nvSpPr>
        <p:spPr>
          <a:xfrm>
            <a:off x="5943909" y="695192"/>
            <a:ext cx="308246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Pilot project of the Ministry of Reintegration according to the resolution of the CMU 883 - provision of liquefied gas for Kharkiv, Sumy and Donetsk Oblast: </a:t>
            </a:r>
            <a:endParaRPr lang="uk-UA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explosive </a:t>
            </a:r>
            <a:endParaRPr lang="uk-UA"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verification of bottles</a:t>
            </a:r>
            <a:endParaRPr lang="uk-UA"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- instead, tourist gas bottle of small capacity</a:t>
            </a:r>
            <a:endParaRPr lang="uk-UA">
              <a:ea typeface="Calibri"/>
              <a:cs typeface="Calibri"/>
            </a:endParaRPr>
          </a:p>
        </p:txBody>
      </p:sp>
      <p:pic>
        <p:nvPicPr>
          <p:cNvPr id="4" name="Рисунок 3" descr="Зображення, що містить Мобільний телефон, текст, Пристрій зв’язку, гаджет&#10;&#10;Опис створено автоматично">
            <a:extLst>
              <a:ext uri="{FF2B5EF4-FFF2-40B4-BE49-F238E27FC236}">
                <a16:creationId xmlns:a16="http://schemas.microsoft.com/office/drawing/2014/main" id="{20E46C69-B243-CB00-B808-8E1BA2A2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696384"/>
            <a:ext cx="25241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D53D4-62A9-2C39-E610-CDBC4F0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29"/>
            <a:ext cx="8229600" cy="365507"/>
          </a:xfrm>
        </p:spPr>
        <p:txBody>
          <a:bodyPr/>
          <a:lstStyle/>
          <a:p>
            <a:r>
              <a:rPr lang="en-US" sz="2400"/>
              <a:t>Monitoring mission</a:t>
            </a:r>
            <a:br>
              <a:rPr lang="en-US" sz="2400"/>
            </a:b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7A17-CABB-F0C8-1884-5B03E367FFEA}"/>
              </a:ext>
            </a:extLst>
          </p:cNvPr>
          <p:cNvSpPr txBox="1"/>
          <p:nvPr/>
        </p:nvSpPr>
        <p:spPr>
          <a:xfrm>
            <a:off x="128727" y="844274"/>
            <a:ext cx="44477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Обмежений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доступ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  <a:endParaRPr lang="uk-UA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Дергачівська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громада</a:t>
            </a:r>
            <a:r>
              <a:rPr lang="en-US">
                <a:latin typeface="Calibri"/>
                <a:ea typeface="Calibri"/>
                <a:cs typeface="Calibri"/>
              </a:rPr>
              <a:t> (</a:t>
            </a:r>
            <a:r>
              <a:rPr lang="en-US" err="1">
                <a:latin typeface="Calibri"/>
                <a:ea typeface="Calibri"/>
                <a:cs typeface="Calibri"/>
              </a:rPr>
              <a:t>Козача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Лопань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села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Великі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Проходи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Токарівка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Руська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Лозова</a:t>
            </a:r>
            <a:r>
              <a:rPr lang="en-US">
                <a:latin typeface="Calibri"/>
                <a:ea typeface="Calibri"/>
                <a:cs typeface="Calibri"/>
              </a:rPr>
              <a:t>)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Чугуївський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район</a:t>
            </a:r>
            <a:r>
              <a:rPr lang="en-US">
                <a:latin typeface="Calibri"/>
                <a:ea typeface="Calibri"/>
                <a:cs typeface="Calibri"/>
              </a:rPr>
              <a:t> (</a:t>
            </a:r>
            <a:r>
              <a:rPr lang="en-US" err="1">
                <a:latin typeface="Calibri"/>
                <a:ea typeface="Calibri"/>
                <a:cs typeface="Calibri"/>
              </a:rPr>
              <a:t>Вовчанська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Старосалтівська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Чкалівська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Печенізька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громади</a:t>
            </a:r>
            <a:r>
              <a:rPr lang="en-US">
                <a:latin typeface="Calibri"/>
                <a:ea typeface="Calibri"/>
                <a:cs typeface="Calibri"/>
              </a:rPr>
              <a:t>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6C7C-380F-9A65-6B76-D839C20A9DE4}"/>
              </a:ext>
            </a:extLst>
          </p:cNvPr>
          <p:cNvSpPr txBox="1"/>
          <p:nvPr/>
        </p:nvSpPr>
        <p:spPr>
          <a:xfrm>
            <a:off x="4578659" y="705775"/>
            <a:ext cx="444771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Limited access:</a:t>
            </a:r>
            <a:endParaRPr lang="uk-UA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Dergachiv</a:t>
            </a:r>
            <a:r>
              <a:rPr lang="en-US">
                <a:latin typeface="Calibri"/>
                <a:ea typeface="Calibri"/>
                <a:cs typeface="Calibri"/>
              </a:rPr>
              <a:t> community (</a:t>
            </a:r>
            <a:r>
              <a:rPr lang="en-US" err="1">
                <a:latin typeface="Calibri"/>
                <a:ea typeface="Calibri"/>
                <a:cs typeface="Calibri"/>
              </a:rPr>
              <a:t>Kozach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Lopan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Velyki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Prohody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Tokarivka</a:t>
            </a:r>
            <a:r>
              <a:rPr lang="en-US">
                <a:latin typeface="Calibri"/>
                <a:ea typeface="Calibri"/>
                <a:cs typeface="Calibri"/>
              </a:rPr>
              <a:t> and Ruska </a:t>
            </a:r>
            <a:r>
              <a:rPr lang="en-US" err="1">
                <a:latin typeface="Calibri"/>
                <a:ea typeface="Calibri"/>
                <a:cs typeface="Calibri"/>
              </a:rPr>
              <a:t>Lozova</a:t>
            </a:r>
            <a:r>
              <a:rPr lang="en-US">
                <a:latin typeface="Calibri"/>
                <a:ea typeface="Calibri"/>
                <a:cs typeface="Calibri"/>
              </a:rPr>
              <a:t> villages)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- </a:t>
            </a:r>
            <a:r>
              <a:rPr lang="en-US" err="1">
                <a:latin typeface="Calibri"/>
                <a:ea typeface="Calibri"/>
                <a:cs typeface="Calibri"/>
              </a:rPr>
              <a:t>Chuguyiv</a:t>
            </a:r>
            <a:r>
              <a:rPr lang="en-US">
                <a:latin typeface="Calibri"/>
                <a:ea typeface="Calibri"/>
                <a:cs typeface="Calibri"/>
              </a:rPr>
              <a:t> district (</a:t>
            </a:r>
            <a:r>
              <a:rPr lang="en-US" err="1">
                <a:latin typeface="Calibri"/>
                <a:ea typeface="Calibri"/>
                <a:cs typeface="Calibri"/>
              </a:rPr>
              <a:t>Vovchansk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Starosaltiv</a:t>
            </a:r>
            <a:r>
              <a:rPr lang="en-US">
                <a:latin typeface="Calibri"/>
                <a:ea typeface="Calibri"/>
                <a:cs typeface="Calibri"/>
              </a:rPr>
              <a:t>, Chkaliv and </a:t>
            </a:r>
            <a:r>
              <a:rPr lang="en-US" err="1">
                <a:latin typeface="Calibri"/>
                <a:ea typeface="Calibri"/>
                <a:cs typeface="Calibri"/>
              </a:rPr>
              <a:t>Pechenizka</a:t>
            </a:r>
            <a:r>
              <a:rPr lang="en-US">
                <a:latin typeface="Calibri"/>
                <a:ea typeface="Calibri"/>
                <a:cs typeface="Calibri"/>
              </a:rPr>
              <a:t> communities)</a:t>
            </a:r>
            <a:endParaRPr lang="uk-UA"/>
          </a:p>
        </p:txBody>
      </p:sp>
      <p:pic>
        <p:nvPicPr>
          <p:cNvPr id="4" name="Рисунок 3" descr="Зображення, що містить просто неба, Велосипедне колесо, колесо, Наземний транспортний засіб&#10;&#10;Опис створено автоматично">
            <a:extLst>
              <a:ext uri="{FF2B5EF4-FFF2-40B4-BE49-F238E27FC236}">
                <a16:creationId xmlns:a16="http://schemas.microsoft.com/office/drawing/2014/main" id="{0CAE77CD-D3A6-1FD9-1EA2-F1202024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45" b="12121"/>
          <a:stretch/>
        </p:blipFill>
        <p:spPr>
          <a:xfrm>
            <a:off x="1365250" y="3044692"/>
            <a:ext cx="6424084" cy="31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4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3AA5-E285-C35C-5818-B76A37BF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Transit Centre in Izium Need for NFIs</a:t>
            </a:r>
          </a:p>
        </p:txBody>
      </p:sp>
    </p:spTree>
    <p:extLst>
      <p:ext uri="{BB962C8B-B14F-4D97-AF65-F5344CB8AC3E}">
        <p14:creationId xmlns:p14="http://schemas.microsoft.com/office/powerpoint/2010/main" val="104758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78FCDC8-3BC3-B568-7A84-7323B793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292099"/>
            <a:ext cx="8963025" cy="412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21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FEB3D9-4C05-DE2C-F779-5F2DE75F6702}"/>
              </a:ext>
            </a:extLst>
          </p:cNvPr>
          <p:cNvSpPr txBox="1"/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b="1">
                <a:solidFill>
                  <a:srgbClr val="04314C"/>
                </a:solidFill>
                <a:latin typeface="Verdana" pitchFamily="34" charset="0"/>
                <a:ea typeface="Verdana" pitchFamily="34" charset="0"/>
              </a:rPr>
              <a:t>Updates on the Emergency Response/Оновлення щодо реагування на надзвичайні ситуації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sz="2300" b="1">
              <a:solidFill>
                <a:srgbClr val="04314C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149E4-37C9-8F1F-CE03-C1842999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9" y="1115796"/>
            <a:ext cx="6169982" cy="51074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21B4C-5A7C-1C47-9502-2E55C63B6E6A}"/>
              </a:ext>
            </a:extLst>
          </p:cNvPr>
          <p:cNvSpPr txBox="1"/>
          <p:nvPr/>
        </p:nvSpPr>
        <p:spPr bwMode="auto">
          <a:xfrm>
            <a:off x="6232124" y="2444402"/>
            <a:ext cx="2911876" cy="2450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Request from the </a:t>
            </a:r>
            <a:r>
              <a:rPr lang="en-US" err="1">
                <a:latin typeface="+mn-lt"/>
              </a:rPr>
              <a:t>Chuhuivska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hromada</a:t>
            </a:r>
            <a:r>
              <a:rPr lang="en-US">
                <a:latin typeface="+mn-lt"/>
              </a:rPr>
              <a:t> for ESK materials in order to have a stock to provide immediate assistance.</a:t>
            </a:r>
          </a:p>
          <a:p>
            <a:pPr marL="342900" indent="-342900"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endParaRPr lang="en-US">
              <a:latin typeface="+mn-lt"/>
            </a:endParaRPr>
          </a:p>
          <a:p>
            <a:pPr>
              <a:spcBef>
                <a:spcPct val="20000"/>
              </a:spcBef>
              <a:buClr>
                <a:srgbClr val="7F1416"/>
              </a:buClr>
            </a:pPr>
            <a:endParaRPr lang="en-US">
              <a:latin typeface="+mn-lt"/>
            </a:endParaRPr>
          </a:p>
          <a:p>
            <a:pPr>
              <a:spcBef>
                <a:spcPct val="20000"/>
              </a:spcBef>
              <a:buClr>
                <a:srgbClr val="7F1416"/>
              </a:buClr>
            </a:pPr>
            <a:endParaRPr lang="en-US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</a:pPr>
            <a:r>
              <a:rPr lang="en-US">
                <a:latin typeface="+mn-lt"/>
              </a:rPr>
              <a:t>Request from the </a:t>
            </a:r>
            <a:r>
              <a:rPr lang="en-US" err="1">
                <a:latin typeface="+mn-lt"/>
              </a:rPr>
              <a:t>Derhachivka</a:t>
            </a:r>
            <a:r>
              <a:rPr lang="en-US">
                <a:latin typeface="+mn-lt"/>
              </a:rPr>
              <a:t> </a:t>
            </a:r>
            <a:r>
              <a:rPr lang="en-US" err="1">
                <a:latin typeface="+mn-lt"/>
              </a:rPr>
              <a:t>hromada</a:t>
            </a:r>
            <a:r>
              <a:rPr lang="en-US">
                <a:latin typeface="+mn-lt"/>
              </a:rPr>
              <a:t> for ESK materials. No partners providing ESKs.</a:t>
            </a:r>
          </a:p>
          <a:p>
            <a:pPr>
              <a:spcBef>
                <a:spcPct val="20000"/>
              </a:spcBef>
              <a:buClr>
                <a:srgbClr val="7F1416"/>
              </a:buClr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70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050404"/>
            <a:ext cx="4038600" cy="50836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/>
              <a:t>1</a:t>
            </a:r>
            <a:r>
              <a:rPr lang="en-US" sz="2200"/>
              <a:t>. </a:t>
            </a:r>
            <a:r>
              <a:rPr lang="en-US" sz="2200" b="1"/>
              <a:t>Introduction of participants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en-US" sz="2200" b="1"/>
              <a:t>Winterization </a:t>
            </a:r>
            <a:r>
              <a:rPr lang="en-GB" sz="2200" b="1">
                <a:effectLst/>
                <a:ea typeface="Calibri" panose="020F0502020204030204" pitchFamily="34" charset="0"/>
              </a:rPr>
              <a:t>updates</a:t>
            </a:r>
            <a:endParaRPr lang="en-US" sz="2200" b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 i="1">
                <a:effectLst/>
                <a:ea typeface="Calibri" panose="020F0502020204030204" pitchFamily="34" charset="0"/>
              </a:rPr>
              <a:t>Updates on solid fuel distribution</a:t>
            </a:r>
            <a:endParaRPr lang="en-US" sz="2200" i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200">
                <a:effectLst/>
                <a:ea typeface="Calibri" panose="020F0502020204030204" pitchFamily="34" charset="0"/>
              </a:rPr>
              <a:t>RAIS+ launched</a:t>
            </a:r>
            <a:endParaRPr lang="en-GB" sz="220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/>
              <a:t>Updates on other winter activities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>
                <a:effectLst/>
                <a:ea typeface="Calibri" panose="020F0502020204030204" pitchFamily="34" charset="0"/>
              </a:rPr>
              <a:t>3. </a:t>
            </a:r>
            <a:r>
              <a:rPr lang="en-GB" sz="2200" b="1">
                <a:effectLst/>
                <a:ea typeface="Calibri" panose="020F0502020204030204" pitchFamily="34" charset="0"/>
              </a:rPr>
              <a:t>Updates on Humanitarian Repairs/SIDAR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4.</a:t>
            </a:r>
            <a:r>
              <a:rPr lang="en-US" sz="2200" b="1"/>
              <a:t>Updates on the Emergency Response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5.</a:t>
            </a:r>
            <a:r>
              <a:rPr lang="en-US" sz="2200" b="1"/>
              <a:t>AoB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922DD6-3EB5-650A-7DE0-467F930E4CB6}"/>
              </a:ext>
            </a:extLst>
          </p:cNvPr>
          <p:cNvSpPr txBox="1">
            <a:spLocks/>
          </p:cNvSpPr>
          <p:nvPr/>
        </p:nvSpPr>
        <p:spPr bwMode="auto">
          <a:xfrm>
            <a:off x="4074851" y="903250"/>
            <a:ext cx="4864198" cy="55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/>
              <a:t>1. </a:t>
            </a:r>
            <a:r>
              <a:rPr lang="uk-UA" sz="2200" b="1"/>
              <a:t>Представлення учасників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2. </a:t>
            </a:r>
            <a:r>
              <a:rPr lang="uk-UA" sz="2200" b="1"/>
              <a:t>Оновлення щодо підготовки до зими</a:t>
            </a:r>
            <a:endParaRPr lang="uk-UA" sz="2200" b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 i="1"/>
              <a:t>Оновлення щодо розповсюдження твердого палива</a:t>
            </a:r>
            <a:endParaRPr lang="uk-UA" sz="2200" i="1">
              <a:cs typeface="Calibri"/>
            </a:endParaRPr>
          </a:p>
          <a:p>
            <a:pPr>
              <a:spcBef>
                <a:spcPts val="0"/>
              </a:spcBef>
            </a:pPr>
            <a:r>
              <a:rPr lang="uk-UA" sz="2200"/>
              <a:t>Запуск </a:t>
            </a:r>
            <a:r>
              <a:rPr lang="en-US" sz="2200"/>
              <a:t>RAIS+</a:t>
            </a:r>
            <a:endParaRPr lang="en-GB" sz="2200"/>
          </a:p>
          <a:p>
            <a:pPr>
              <a:spcBef>
                <a:spcPts val="0"/>
              </a:spcBef>
            </a:pPr>
            <a:r>
              <a:rPr lang="uk-UA" sz="2200"/>
              <a:t>Оновлення щодо інших заходів з підготовки до зими</a:t>
            </a:r>
            <a:endParaRPr lang="uk-UA" sz="22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3</a:t>
            </a:r>
            <a:r>
              <a:rPr lang="uk-UA" sz="2200"/>
              <a:t>. </a:t>
            </a:r>
            <a:r>
              <a:rPr lang="uk-UA" sz="2200" b="1"/>
              <a:t>Гуманітарні ремонти</a:t>
            </a:r>
            <a:r>
              <a:rPr lang="en-US" sz="2200" b="1"/>
              <a:t>/SIDAR </a:t>
            </a:r>
            <a:r>
              <a:rPr lang="uk-UA" sz="2200" b="1"/>
              <a:t>оновлення</a:t>
            </a:r>
            <a:endParaRPr lang="uk-UA" sz="2200" b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4</a:t>
            </a:r>
            <a:r>
              <a:rPr lang="uk-UA" sz="2200"/>
              <a:t>. </a:t>
            </a:r>
            <a:r>
              <a:rPr lang="ru-RU" sz="2200" b="1" err="1"/>
              <a:t>Оновлення</a:t>
            </a:r>
            <a:r>
              <a:rPr lang="ru-RU" sz="2200" b="1"/>
              <a:t> </a:t>
            </a:r>
            <a:r>
              <a:rPr lang="ru-RU" sz="2200" b="1" err="1"/>
              <a:t>щодо</a:t>
            </a:r>
            <a:r>
              <a:rPr lang="ru-RU" sz="2200" b="1"/>
              <a:t> </a:t>
            </a:r>
            <a:r>
              <a:rPr lang="ru-RU" sz="2200" b="1" err="1"/>
              <a:t>реагування</a:t>
            </a:r>
            <a:r>
              <a:rPr lang="ru-RU" sz="2200" b="1"/>
              <a:t> на </a:t>
            </a:r>
            <a:r>
              <a:rPr lang="ru-RU" sz="2200" b="1" err="1"/>
              <a:t>надзвичайні</a:t>
            </a:r>
            <a:r>
              <a:rPr lang="ru-RU" sz="2200" b="1"/>
              <a:t> </a:t>
            </a:r>
            <a:r>
              <a:rPr lang="ru-RU" sz="2200" b="1" err="1"/>
              <a:t>ситуації</a:t>
            </a:r>
            <a:endParaRPr lang="ru-RU" sz="2200" b="1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5</a:t>
            </a:r>
            <a:r>
              <a:rPr lang="ru-RU" sz="2200"/>
              <a:t>. </a:t>
            </a:r>
            <a:r>
              <a:rPr lang="ru-RU" sz="2200" b="1" err="1"/>
              <a:t>AoB</a:t>
            </a:r>
            <a:r>
              <a:rPr lang="ru-RU" sz="2200"/>
              <a:t> </a:t>
            </a:r>
            <a:endParaRPr lang="uk-UA" sz="2200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6ABAD70-EBB8-9D6E-D248-3F9B47A91A94}"/>
              </a:ext>
            </a:extLst>
          </p:cNvPr>
          <p:cNvSpPr txBox="1"/>
          <p:nvPr/>
        </p:nvSpPr>
        <p:spPr>
          <a:xfrm>
            <a:off x="621436" y="328351"/>
            <a:ext cx="816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err="1"/>
              <a:t>Hromadas</a:t>
            </a:r>
            <a:r>
              <a:rPr lang="en-US" b="1" u="sng"/>
              <a:t>` concerns about the WE assistance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356E81-D92D-4FA6-8E33-B41C047F531B}"/>
              </a:ext>
            </a:extLst>
          </p:cNvPr>
          <p:cNvGrpSpPr/>
          <p:nvPr/>
        </p:nvGrpSpPr>
        <p:grpSpPr>
          <a:xfrm>
            <a:off x="88778" y="805687"/>
            <a:ext cx="9055222" cy="5246625"/>
            <a:chOff x="88778" y="1128853"/>
            <a:chExt cx="9055222" cy="5246625"/>
          </a:xfrm>
        </p:grpSpPr>
        <p:pic>
          <p:nvPicPr>
            <p:cNvPr id="3" name="Picture 2" descr="A green map with a building in the middle&#10;&#10;Description automatically generated">
              <a:extLst>
                <a:ext uri="{FF2B5EF4-FFF2-40B4-BE49-F238E27FC236}">
                  <a16:creationId xmlns:a16="http://schemas.microsoft.com/office/drawing/2014/main" id="{AF65CFB8-1687-FFB0-DACB-078CB9B92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2" r="10594"/>
            <a:stretch/>
          </p:blipFill>
          <p:spPr>
            <a:xfrm>
              <a:off x="88778" y="2633893"/>
              <a:ext cx="3373516" cy="23359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B27ADA-B6BF-878A-5D40-CF649FE2ADD4}"/>
                </a:ext>
              </a:extLst>
            </p:cNvPr>
            <p:cNvSpPr txBox="1"/>
            <p:nvPr/>
          </p:nvSpPr>
          <p:spPr>
            <a:xfrm>
              <a:off x="483834" y="1128853"/>
              <a:ext cx="386178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err="1"/>
                <a:t>Bezliudivska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/>
                <a:t>Caritas Kharkiv?</a:t>
              </a:r>
              <a:br>
                <a:rPr lang="en-US"/>
              </a:br>
              <a:r>
                <a:rPr lang="en-US"/>
                <a:t>Boxing Club (TGH)?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AF8AD6-DBC9-8BAD-0CE8-7D022235D10C}"/>
                </a:ext>
              </a:extLst>
            </p:cNvPr>
            <p:cNvSpPr txBox="1"/>
            <p:nvPr/>
          </p:nvSpPr>
          <p:spPr>
            <a:xfrm>
              <a:off x="4270161" y="1833780"/>
              <a:ext cx="40127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err="1"/>
                <a:t>Velykoburlutska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/>
                <a:t>SI difficulties?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07DA6A-BDB9-6060-5773-53CC93F9CA1A}"/>
                </a:ext>
              </a:extLst>
            </p:cNvPr>
            <p:cNvSpPr txBox="1"/>
            <p:nvPr/>
          </p:nvSpPr>
          <p:spPr>
            <a:xfrm>
              <a:off x="4110362" y="2589882"/>
              <a:ext cx="356882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/>
                <a:t>Kharkiv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/>
                <a:t>Caritas Kharkiv?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F899EA-6C9A-2847-7AE4-6942E2935F79}"/>
                </a:ext>
              </a:extLst>
            </p:cNvPr>
            <p:cNvSpPr txBox="1"/>
            <p:nvPr/>
          </p:nvSpPr>
          <p:spPr>
            <a:xfrm>
              <a:off x="5495279" y="3161318"/>
              <a:ext cx="34622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err="1"/>
                <a:t>Savynska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 err="1"/>
                <a:t>Ukr.Red</a:t>
              </a:r>
              <a:r>
                <a:rPr lang="en-US"/>
                <a:t> Cross?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052A6-2B64-A36D-51DB-04187CC0BCD0}"/>
                </a:ext>
              </a:extLst>
            </p:cNvPr>
            <p:cNvSpPr txBox="1"/>
            <p:nvPr/>
          </p:nvSpPr>
          <p:spPr>
            <a:xfrm>
              <a:off x="4705165" y="3680121"/>
              <a:ext cx="4438835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err="1"/>
                <a:t>Zolochivska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/>
                <a:t>UNICEF – </a:t>
              </a:r>
              <a:r>
                <a:rPr lang="en-US" err="1"/>
                <a:t>Zolochiv</a:t>
              </a:r>
              <a:r>
                <a:rPr lang="en-US"/>
                <a:t>? </a:t>
              </a:r>
              <a:r>
                <a:rPr lang="en-US" err="1"/>
                <a:t>Dovzhuk</a:t>
              </a:r>
              <a:r>
                <a:rPr lang="en-US"/>
                <a:t>? To update data</a:t>
              </a:r>
              <a:br>
                <a:rPr lang="en-US"/>
              </a:br>
              <a:r>
                <a:rPr lang="en-US"/>
                <a:t>ICRC – informed about 994 HHs. </a:t>
              </a:r>
              <a:r>
                <a:rPr lang="en-US" err="1"/>
                <a:t>Hromada</a:t>
              </a:r>
              <a:r>
                <a:rPr lang="en-US"/>
                <a:t> informed about 712 HHs.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F2715A-4AD8-6202-5377-E6A289837B3D}"/>
                </a:ext>
              </a:extLst>
            </p:cNvPr>
            <p:cNvSpPr txBox="1"/>
            <p:nvPr/>
          </p:nvSpPr>
          <p:spPr>
            <a:xfrm>
              <a:off x="3240350" y="5171934"/>
              <a:ext cx="443883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err="1"/>
                <a:t>Malodanylivska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uk-UA" b="1"/>
                <a:t>:</a:t>
              </a:r>
              <a:r>
                <a:rPr lang="en-US" b="1"/>
                <a:t> </a:t>
              </a:r>
              <a:r>
                <a:rPr lang="en-US"/>
                <a:t>UNICEF – informed about 775 HHs to cover. </a:t>
              </a:r>
              <a:r>
                <a:rPr lang="en-US" err="1"/>
                <a:t>Hromada</a:t>
              </a:r>
              <a:r>
                <a:rPr lang="en-US"/>
                <a:t> informed about 80 HHs.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1E74448-FE8E-4891-FF88-38F17C447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4727" y="1847478"/>
              <a:ext cx="435006" cy="7864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F7F54D-B7A1-DF56-347F-81BF549F9A19}"/>
                </a:ext>
              </a:extLst>
            </p:cNvPr>
            <p:cNvCxnSpPr/>
            <p:nvPr/>
          </p:nvCxnSpPr>
          <p:spPr>
            <a:xfrm flipV="1">
              <a:off x="2618914" y="2203112"/>
              <a:ext cx="1491448" cy="615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7239909-1B63-AACA-2E5B-D0CA6AC3A8BF}"/>
                </a:ext>
              </a:extLst>
            </p:cNvPr>
            <p:cNvCxnSpPr/>
            <p:nvPr/>
          </p:nvCxnSpPr>
          <p:spPr>
            <a:xfrm flipV="1">
              <a:off x="3124941" y="2959214"/>
              <a:ext cx="896644" cy="290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8C18427-A465-CC49-1198-82AF57741BC2}"/>
                </a:ext>
              </a:extLst>
            </p:cNvPr>
            <p:cNvCxnSpPr/>
            <p:nvPr/>
          </p:nvCxnSpPr>
          <p:spPr>
            <a:xfrm flipV="1">
              <a:off x="3462294" y="3345984"/>
              <a:ext cx="1837676" cy="334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33035FA-ABD6-F449-99F2-71CFB08C911E}"/>
                </a:ext>
              </a:extLst>
            </p:cNvPr>
            <p:cNvCxnSpPr/>
            <p:nvPr/>
          </p:nvCxnSpPr>
          <p:spPr>
            <a:xfrm>
              <a:off x="3124941" y="4248923"/>
              <a:ext cx="1447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7CA9A7-A3E9-0CD0-C909-5C104941B865}"/>
                </a:ext>
              </a:extLst>
            </p:cNvPr>
            <p:cNvCxnSpPr/>
            <p:nvPr/>
          </p:nvCxnSpPr>
          <p:spPr>
            <a:xfrm>
              <a:off x="2752079" y="4530233"/>
              <a:ext cx="1198486" cy="536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A30E6E-B1B5-C6F6-F20F-AD1F1B60EAE0}"/>
                </a:ext>
              </a:extLst>
            </p:cNvPr>
            <p:cNvSpPr txBox="1"/>
            <p:nvPr/>
          </p:nvSpPr>
          <p:spPr>
            <a:xfrm>
              <a:off x="88778" y="5729147"/>
              <a:ext cx="292963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err="1"/>
                <a:t>Krasnokutska</a:t>
              </a:r>
              <a:r>
                <a:rPr lang="en-US" b="1"/>
                <a:t> </a:t>
              </a:r>
              <a:r>
                <a:rPr lang="en-US" b="1" err="1"/>
                <a:t>hromada</a:t>
              </a:r>
              <a:r>
                <a:rPr lang="en-US" b="1"/>
                <a:t>: </a:t>
              </a:r>
              <a:r>
                <a:rPr lang="en-US" err="1"/>
                <a:t>Murafa</a:t>
              </a:r>
              <a:r>
                <a:rPr lang="en-US"/>
                <a:t> – 314 HHs to cover.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3374E4-E01F-808F-9BE3-B9B5550B859C}"/>
                </a:ext>
              </a:extLst>
            </p:cNvPr>
            <p:cNvCxnSpPr>
              <a:cxnSpLocks/>
            </p:cNvCxnSpPr>
            <p:nvPr/>
          </p:nvCxnSpPr>
          <p:spPr>
            <a:xfrm>
              <a:off x="1553593" y="4873841"/>
              <a:ext cx="0" cy="759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F6FB71-631A-2D47-1A09-A1FC261ED8D2}"/>
              </a:ext>
            </a:extLst>
          </p:cNvPr>
          <p:cNvSpPr txBox="1"/>
          <p:nvPr/>
        </p:nvSpPr>
        <p:spPr>
          <a:xfrm>
            <a:off x="5637320" y="5757116"/>
            <a:ext cx="3488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I`m saved – to add “completed”. Working in </a:t>
            </a:r>
            <a:r>
              <a:rPr lang="en-US" sz="1400" err="1"/>
              <a:t>Bezludivska</a:t>
            </a:r>
            <a:r>
              <a:rPr lang="en-US" sz="1400"/>
              <a:t>?</a:t>
            </a:r>
            <a:br>
              <a:rPr lang="en-US" sz="1400"/>
            </a:br>
            <a:r>
              <a:rPr lang="en-US" sz="1400" err="1"/>
              <a:t>Medair</a:t>
            </a:r>
            <a:r>
              <a:rPr lang="en-US" sz="1400"/>
              <a:t> </a:t>
            </a:r>
            <a:r>
              <a:rPr lang="en-US" sz="1400" err="1"/>
              <a:t>Balakliiska</a:t>
            </a:r>
            <a:r>
              <a:rPr lang="en-US" sz="1400"/>
              <a:t> settlements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A4203-D8CB-53BA-C021-F8B6251EB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886"/>
            <a:ext cx="9144000" cy="5119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084FA-7736-69DD-0CE0-D5F5AFE82D12}"/>
              </a:ext>
            </a:extLst>
          </p:cNvPr>
          <p:cNvSpPr txBox="1"/>
          <p:nvPr/>
        </p:nvSpPr>
        <p:spPr>
          <a:xfrm>
            <a:off x="1287262" y="177554"/>
            <a:ext cx="638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WE updates/</a:t>
            </a:r>
            <a:r>
              <a:rPr lang="uk-UA" b="1" err="1"/>
              <a:t>Вінтеризація:оновлення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9E1A2-73FC-689F-571E-AAA2C3B06BF3}"/>
              </a:ext>
            </a:extLst>
          </p:cNvPr>
          <p:cNvSpPr txBox="1"/>
          <p:nvPr/>
        </p:nvSpPr>
        <p:spPr>
          <a:xfrm>
            <a:off x="133165" y="5850868"/>
            <a:ext cx="348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Solidar</a:t>
            </a:r>
            <a:r>
              <a:rPr lang="en-US" sz="1400"/>
              <a:t> Suisse to add data</a:t>
            </a:r>
          </a:p>
          <a:p>
            <a:r>
              <a:rPr lang="en-US" sz="1400"/>
              <a:t>SI – locations of FW distributions</a:t>
            </a:r>
            <a:r>
              <a:rPr lang="uk-UA" sz="1400"/>
              <a:t>,</a:t>
            </a:r>
            <a:r>
              <a:rPr lang="en-US" sz="1400"/>
              <a:t> </a:t>
            </a:r>
            <a:r>
              <a:rPr lang="en-US" sz="1400" err="1"/>
              <a:t>Starosaltivska</a:t>
            </a:r>
            <a:r>
              <a:rPr lang="en-US" sz="1400"/>
              <a:t> settlements</a:t>
            </a:r>
            <a:br>
              <a:rPr lang="en-US" sz="1400"/>
            </a:br>
            <a:r>
              <a:rPr lang="en-US" sz="1400"/>
              <a:t>SPIR to add </a:t>
            </a:r>
            <a:r>
              <a:rPr lang="en-US" sz="1400" err="1"/>
              <a:t>settltmenets</a:t>
            </a:r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385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BB060B-46D9-56E0-660D-586891983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92423"/>
              </p:ext>
            </p:extLst>
          </p:nvPr>
        </p:nvGraphicFramePr>
        <p:xfrm>
          <a:off x="226380" y="3524434"/>
          <a:ext cx="8691239" cy="27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198433-79B9-16E6-CC50-CA0B295F9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288640"/>
              </p:ext>
            </p:extLst>
          </p:nvPr>
        </p:nvGraphicFramePr>
        <p:xfrm>
          <a:off x="157455" y="479394"/>
          <a:ext cx="8760164" cy="304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63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CB6E-84BC-9C2C-D4A5-10100456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Partners’ Timeline for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4331-B417-F9DC-7B1E-2BCE62FBC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Expected date of final distribution</a:t>
            </a:r>
          </a:p>
          <a:p>
            <a:r>
              <a:rPr lang="en-GB"/>
              <a:t>Progress of distribution is up to date in the table? </a:t>
            </a:r>
          </a:p>
          <a:p>
            <a:r>
              <a:rPr lang="en-GB"/>
              <a:t>Will you be able to finalize before end of year?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F24C8-67DF-8CDE-A22B-D0877696E5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err="1"/>
              <a:t>Очікувана</a:t>
            </a:r>
            <a:r>
              <a:rPr lang="ru-RU"/>
              <a:t> дата остаточного </a:t>
            </a:r>
            <a:r>
              <a:rPr lang="ru-RU" err="1"/>
              <a:t>розповсюдження</a:t>
            </a:r>
            <a:endParaRPr lang="ru-RU"/>
          </a:p>
          <a:p>
            <a:r>
              <a:rPr lang="ru-RU" err="1"/>
              <a:t>Чи</a:t>
            </a:r>
            <a:r>
              <a:rPr lang="ru-RU"/>
              <a:t> актуальна </a:t>
            </a:r>
            <a:r>
              <a:rPr lang="ru-RU" err="1"/>
              <a:t>інформація</a:t>
            </a:r>
            <a:r>
              <a:rPr lang="ru-RU"/>
              <a:t> про </a:t>
            </a:r>
            <a:r>
              <a:rPr lang="ru-RU" err="1"/>
              <a:t>хід</a:t>
            </a:r>
            <a:r>
              <a:rPr lang="ru-RU"/>
              <a:t> </a:t>
            </a:r>
            <a:r>
              <a:rPr lang="ru-RU" err="1"/>
              <a:t>дистрибуції</a:t>
            </a:r>
            <a:r>
              <a:rPr lang="ru-RU"/>
              <a:t> в </a:t>
            </a:r>
            <a:r>
              <a:rPr lang="ru-RU" err="1"/>
              <a:t>таблиці</a:t>
            </a:r>
            <a:r>
              <a:rPr lang="ru-RU"/>
              <a:t>?</a:t>
            </a:r>
            <a:endParaRPr lang="en-US"/>
          </a:p>
          <a:p>
            <a:r>
              <a:rPr lang="ru-RU" err="1"/>
              <a:t>Чи</a:t>
            </a:r>
            <a:r>
              <a:rPr lang="ru-RU"/>
              <a:t> </a:t>
            </a:r>
            <a:r>
              <a:rPr lang="ru-RU" err="1"/>
              <a:t>зможете</a:t>
            </a:r>
            <a:r>
              <a:rPr lang="ru-RU"/>
              <a:t> </a:t>
            </a:r>
            <a:r>
              <a:rPr lang="ru-RU" err="1"/>
              <a:t>ви</a:t>
            </a:r>
            <a:r>
              <a:rPr lang="ru-RU"/>
              <a:t> </a:t>
            </a:r>
            <a:r>
              <a:rPr lang="ru-RU" err="1"/>
              <a:t>завершити</a:t>
            </a:r>
            <a:r>
              <a:rPr lang="ru-RU"/>
              <a:t> роботу до </a:t>
            </a:r>
            <a:r>
              <a:rPr lang="ru-RU" err="1"/>
              <a:t>кінця</a:t>
            </a:r>
            <a:r>
              <a:rPr lang="ru-RU"/>
              <a:t> року?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2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3592B0-480C-CA4F-FB8C-15E536D9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RAIS+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034255-220E-D658-8580-0A6B52C2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94194"/>
              </p:ext>
            </p:extLst>
          </p:nvPr>
        </p:nvGraphicFramePr>
        <p:xfrm>
          <a:off x="457200" y="1166015"/>
          <a:ext cx="8085587" cy="452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18">
                  <a:extLst>
                    <a:ext uri="{9D8B030D-6E8A-4147-A177-3AD203B41FA5}">
                      <a16:colId xmlns:a16="http://schemas.microsoft.com/office/drawing/2014/main" val="2807194299"/>
                    </a:ext>
                  </a:extLst>
                </a:gridCol>
                <a:gridCol w="2365348">
                  <a:extLst>
                    <a:ext uri="{9D8B030D-6E8A-4147-A177-3AD203B41FA5}">
                      <a16:colId xmlns:a16="http://schemas.microsoft.com/office/drawing/2014/main" val="3384353290"/>
                    </a:ext>
                  </a:extLst>
                </a:gridCol>
                <a:gridCol w="3894021">
                  <a:extLst>
                    <a:ext uri="{9D8B030D-6E8A-4147-A177-3AD203B41FA5}">
                      <a16:colId xmlns:a16="http://schemas.microsoft.com/office/drawing/2014/main" val="2633721781"/>
                    </a:ext>
                  </a:extLst>
                </a:gridCol>
              </a:tblGrid>
              <a:tr h="45259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Row Labels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Hromada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Households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774158294"/>
                  </a:ext>
                </a:extLst>
              </a:tr>
              <a:tr h="45259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ACTED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Balakliiska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1301867404"/>
                  </a:ext>
                </a:extLst>
              </a:tr>
              <a:tr h="45259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Medair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Starosaltivska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406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3294815152"/>
                  </a:ext>
                </a:extLst>
              </a:tr>
              <a:tr h="452597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UNHCR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Borivska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2242241162"/>
                  </a:ext>
                </a:extLst>
              </a:tr>
              <a:tr h="452597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Derhachivska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137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2945212904"/>
                  </a:ext>
                </a:extLst>
              </a:tr>
              <a:tr h="452597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Kupianska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179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1056281657"/>
                  </a:ext>
                </a:extLst>
              </a:tr>
              <a:tr h="452597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Lypetska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874698160"/>
                  </a:ext>
                </a:extLst>
              </a:tr>
              <a:tr h="452597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Velykoburlutska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42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2002180697"/>
                  </a:ext>
                </a:extLst>
              </a:tr>
              <a:tr h="452597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Vovchanska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258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325745282"/>
                  </a:ext>
                </a:extLst>
              </a:tr>
              <a:tr h="45259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Grand Total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1177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49" marR="13649" marT="13649" marB="0" anchor="b"/>
                </a:tc>
                <a:extLst>
                  <a:ext uri="{0D108BD9-81ED-4DB2-BD59-A6C34878D82A}">
                    <a16:rowId xmlns:a16="http://schemas.microsoft.com/office/drawing/2014/main" val="39996732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891A57-333D-6B17-D052-6F0C1E720795}"/>
              </a:ext>
            </a:extLst>
          </p:cNvPr>
          <p:cNvSpPr txBox="1"/>
          <p:nvPr/>
        </p:nvSpPr>
        <p:spPr>
          <a:xfrm>
            <a:off x="1629103" y="5833241"/>
            <a:ext cx="393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***UNICEF added but without locations</a:t>
            </a:r>
          </a:p>
        </p:txBody>
      </p:sp>
    </p:spTree>
    <p:extLst>
      <p:ext uri="{BB962C8B-B14F-4D97-AF65-F5344CB8AC3E}">
        <p14:creationId xmlns:p14="http://schemas.microsoft.com/office/powerpoint/2010/main" val="42186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F706B-AC94-BE10-5641-B1968FE3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" y="188141"/>
            <a:ext cx="3008313" cy="543696"/>
          </a:xfrm>
        </p:spPr>
        <p:txBody>
          <a:bodyPr wrap="square" anchor="b">
            <a:normAutofit/>
          </a:bodyPr>
          <a:lstStyle/>
          <a:p>
            <a:r>
              <a:rPr lang="en-US" sz="2800"/>
              <a:t>WA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8DD61-8782-E4CF-6E17-7CC79203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0" y="949912"/>
            <a:ext cx="6747029" cy="4811696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F456AA-173A-B2B4-462C-9993608C1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2483529" cy="3968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Derhachivska</a:t>
            </a:r>
            <a:r>
              <a:rPr lang="en-US"/>
              <a:t> </a:t>
            </a:r>
            <a:r>
              <a:rPr lang="en-US" err="1"/>
              <a:t>hromada</a:t>
            </a:r>
            <a:r>
              <a:rPr lang="en-US"/>
              <a:t> – UNICEF Winter clothes ?</a:t>
            </a:r>
            <a:br>
              <a:rPr lang="en-US"/>
            </a:br>
            <a:r>
              <a:rPr lang="en-US"/>
              <a:t>Selection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Derhachivska</a:t>
            </a:r>
            <a:r>
              <a:rPr lang="en-US"/>
              <a:t> </a:t>
            </a:r>
            <a:r>
              <a:rPr lang="en-US" err="1"/>
              <a:t>hromada</a:t>
            </a:r>
            <a:r>
              <a:rPr lang="en-US"/>
              <a:t> – Peaceful heaven – heating appliances?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Derhachivska</a:t>
            </a:r>
            <a:r>
              <a:rPr lang="en-US"/>
              <a:t> </a:t>
            </a:r>
            <a:r>
              <a:rPr lang="en-US" err="1"/>
              <a:t>hromada</a:t>
            </a:r>
            <a:r>
              <a:rPr lang="en-US"/>
              <a:t> – Winter clothes for elderly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Chuhuivska</a:t>
            </a:r>
            <a:r>
              <a:rPr lang="en-US"/>
              <a:t> </a:t>
            </a:r>
            <a:r>
              <a:rPr lang="en-US" err="1"/>
              <a:t>hromada</a:t>
            </a:r>
            <a:r>
              <a:rPr lang="en-US"/>
              <a:t> – Winter clothes, Insulation of houses</a:t>
            </a:r>
          </a:p>
          <a:p>
            <a:pPr marL="2857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SI - NFI for Winter?</a:t>
            </a:r>
          </a:p>
          <a:p>
            <a:pPr marL="2857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</a:rPr>
              <a:t>SI, SCT,ASB – to update information on settlement level (Insulation/Cash for utilities)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D53D4-62A9-2C39-E610-CDBC4F0D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829"/>
            <a:ext cx="8229600" cy="365507"/>
          </a:xfrm>
        </p:spPr>
        <p:txBody>
          <a:bodyPr/>
          <a:lstStyle/>
          <a:p>
            <a:r>
              <a:rPr lang="en-US" sz="2400"/>
              <a:t>Monitoring mission</a:t>
            </a:r>
            <a:br>
              <a:rPr lang="en-US" sz="2400"/>
            </a:b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B7A17-CABB-F0C8-1884-5B03E367FFEA}"/>
              </a:ext>
            </a:extLst>
          </p:cNvPr>
          <p:cNvSpPr txBox="1"/>
          <p:nvPr/>
        </p:nvSpPr>
        <p:spPr>
          <a:xfrm>
            <a:off x="128727" y="705775"/>
            <a:ext cx="444771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26–27 </a:t>
            </a:r>
            <a:r>
              <a:rPr lang="en-US" err="1">
                <a:latin typeface="Calibri"/>
                <a:ea typeface="Calibri"/>
                <a:cs typeface="Calibri"/>
              </a:rPr>
              <a:t>листопада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команда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Кластера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відвідала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Краснокутську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Дергачівську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Чугуївську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громади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для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оцінки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ситуації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та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покращення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координації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розподілу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твердого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палива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6C7C-380F-9A65-6B76-D839C20A9DE4}"/>
              </a:ext>
            </a:extLst>
          </p:cNvPr>
          <p:cNvSpPr txBox="1"/>
          <p:nvPr/>
        </p:nvSpPr>
        <p:spPr>
          <a:xfrm>
            <a:off x="4578659" y="705775"/>
            <a:ext cx="444771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On November 26-27, the Cluster team visited </a:t>
            </a:r>
            <a:r>
              <a:rPr lang="en-US" err="1">
                <a:latin typeface="Calibri"/>
                <a:ea typeface="Calibri"/>
                <a:cs typeface="Calibri"/>
              </a:rPr>
              <a:t>Krasnokutsk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Dergachivsk</a:t>
            </a:r>
            <a:r>
              <a:rPr lang="en-US">
                <a:latin typeface="Calibri"/>
                <a:ea typeface="Calibri"/>
                <a:cs typeface="Calibri"/>
              </a:rPr>
              <a:t>, and </a:t>
            </a:r>
            <a:r>
              <a:rPr lang="en-US" err="1">
                <a:latin typeface="Calibri"/>
                <a:ea typeface="Calibri"/>
                <a:cs typeface="Calibri"/>
              </a:rPr>
              <a:t>Chuguivsk</a:t>
            </a:r>
            <a:r>
              <a:rPr lang="en-US">
                <a:latin typeface="Calibri"/>
                <a:ea typeface="Calibri"/>
                <a:cs typeface="Calibri"/>
              </a:rPr>
              <a:t> communities to assess the situation and enhance coordination for solid fuel distribution.</a:t>
            </a:r>
            <a:endParaRPr lang="uk-UA"/>
          </a:p>
        </p:txBody>
      </p:sp>
      <p:pic>
        <p:nvPicPr>
          <p:cNvPr id="8" name="Рисунок 7" descr="Зображення, що містить будівля, стіна, просто неба, покинутий&#10;&#10;Опис створено автоматично">
            <a:extLst>
              <a:ext uri="{FF2B5EF4-FFF2-40B4-BE49-F238E27FC236}">
                <a16:creationId xmlns:a16="http://schemas.microsoft.com/office/drawing/2014/main" id="{A6AA6957-11B1-3240-F1FF-A7969B1E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" y="2145587"/>
            <a:ext cx="9144000" cy="4164806"/>
          </a:xfrm>
          <a:prstGeom prst="rect">
            <a:avLst/>
          </a:prstGeom>
        </p:spPr>
      </p:pic>
      <p:pic>
        <p:nvPicPr>
          <p:cNvPr id="10" name="Рисунок 9" descr="Зображення, що містить Шрифт, символ, Графіка, Електрик синій&#10;&#10;Опис створено автоматично">
            <a:extLst>
              <a:ext uri="{FF2B5EF4-FFF2-40B4-BE49-F238E27FC236}">
                <a16:creationId xmlns:a16="http://schemas.microsoft.com/office/drawing/2014/main" id="{536F3B0C-F60D-5759-BBE9-2D23EDCC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60" y="3046509"/>
            <a:ext cx="1752600" cy="476250"/>
          </a:xfrm>
          <a:prstGeom prst="rect">
            <a:avLst/>
          </a:prstGeom>
        </p:spPr>
      </p:pic>
      <p:pic>
        <p:nvPicPr>
          <p:cNvPr id="12" name="Рисунок 11" descr="Зображення, що містить текст, Шрифт, логотип, Графіка&#10;&#10;Опис створено автоматично">
            <a:extLst>
              <a:ext uri="{FF2B5EF4-FFF2-40B4-BE49-F238E27FC236}">
                <a16:creationId xmlns:a16="http://schemas.microsoft.com/office/drawing/2014/main" id="{106A68C2-4B28-536D-7630-70E17E8BE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09" y="2007130"/>
            <a:ext cx="2264834" cy="11927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CC16C0-EC6D-23C0-8DBA-8BBDCD9E5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058" y="3624791"/>
            <a:ext cx="1130301" cy="14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986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7" ma:contentTypeDescription="Create a new document." ma:contentTypeScope="" ma:versionID="2846e970410b299da6f2aa6aaa1304aa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a1c435c9f361aca5113edcbdc77df5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  <Date xmlns="4754fb44-5402-4ac7-8c13-101c83d570b3" xsi:nil="true"/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DB7974-C3A1-4477-BD36-6CFA916022D1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Shelter Cluster Powerpoint Template V 1 0 - MYN</vt:lpstr>
      <vt:lpstr>Custom Design</vt:lpstr>
      <vt:lpstr>Kharkiv Shelter Cluster Meeting</vt:lpstr>
      <vt:lpstr>Agenda/Порядок денний</vt:lpstr>
      <vt:lpstr>PowerPoint Presentation</vt:lpstr>
      <vt:lpstr>PowerPoint Presentation</vt:lpstr>
      <vt:lpstr>PowerPoint Presentation</vt:lpstr>
      <vt:lpstr>Partners’ Timeline for Distribution</vt:lpstr>
      <vt:lpstr>RAIS+</vt:lpstr>
      <vt:lpstr>WA updates</vt:lpstr>
      <vt:lpstr>Monitoring mission </vt:lpstr>
      <vt:lpstr>Monitoring mission </vt:lpstr>
      <vt:lpstr>Monitoring mission </vt:lpstr>
      <vt:lpstr>Monitoring mission </vt:lpstr>
      <vt:lpstr>Monitoring mission </vt:lpstr>
      <vt:lpstr>Transit Centre in Izium Need for NFIs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lastModifiedBy>Renee Wynveen</cp:lastModifiedBy>
  <cp:revision>1</cp:revision>
  <dcterms:modified xsi:type="dcterms:W3CDTF">2024-11-28T08:57:51Z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