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16"/>
  </p:notesMasterIdLst>
  <p:handoutMasterIdLst>
    <p:handoutMasterId r:id="rId17"/>
  </p:handoutMasterIdLst>
  <p:sldIdLst>
    <p:sldId id="493" r:id="rId6"/>
    <p:sldId id="502" r:id="rId7"/>
    <p:sldId id="503" r:id="rId8"/>
    <p:sldId id="504" r:id="rId9"/>
    <p:sldId id="505" r:id="rId10"/>
    <p:sldId id="500" r:id="rId11"/>
    <p:sldId id="510" r:id="rId12"/>
    <p:sldId id="511" r:id="rId13"/>
    <p:sldId id="512" r:id="rId14"/>
    <p:sldId id="51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F416B-D2DE-401A-9B1A-0E242CF21ABE}" v="19" dt="2024-08-28T20:08:55.643"/>
    <p1510:client id="{5BB56D4E-57CD-4713-BC50-7A078053E7BF}" v="1" dt="2024-08-29T07:27:24.283"/>
    <p1510:client id="{7CCEB959-0086-4797-8B02-4946CC1501C9}" v="1" dt="2024-08-29T12:23:31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Panina" userId="505accc5-838e-4638-bb31-cd58a6e6a31b" providerId="ADAL" clId="{7CCEB959-0086-4797-8B02-4946CC1501C9}"/>
    <pc:docChg chg="modSld">
      <pc:chgData name="Valeria Panina" userId="505accc5-838e-4638-bb31-cd58a6e6a31b" providerId="ADAL" clId="{7CCEB959-0086-4797-8B02-4946CC1501C9}" dt="2024-08-29T12:23:31.801" v="0" actId="1076"/>
      <pc:docMkLst>
        <pc:docMk/>
      </pc:docMkLst>
      <pc:sldChg chg="modSp mod">
        <pc:chgData name="Valeria Panina" userId="505accc5-838e-4638-bb31-cd58a6e6a31b" providerId="ADAL" clId="{7CCEB959-0086-4797-8B02-4946CC1501C9}" dt="2024-08-29T12:23:31.801" v="0" actId="1076"/>
        <pc:sldMkLst>
          <pc:docMk/>
          <pc:sldMk cId="2949671792" sldId="504"/>
        </pc:sldMkLst>
        <pc:picChg chg="mod">
          <ac:chgData name="Valeria Panina" userId="505accc5-838e-4638-bb31-cd58a6e6a31b" providerId="ADAL" clId="{7CCEB959-0086-4797-8B02-4946CC1501C9}" dt="2024-08-29T12:23:31.801" v="0" actId="1076"/>
          <ac:picMkLst>
            <pc:docMk/>
            <pc:sldMk cId="2949671792" sldId="504"/>
            <ac:picMk id="6" creationId="{3E6EC90C-A4D1-6D26-A34E-227BF292A501}"/>
          </ac:picMkLst>
        </pc:picChg>
      </pc:sldChg>
    </pc:docChg>
  </pc:docChgLst>
  <pc:docChgLst>
    <pc:chgData name="Renee Wynveen" userId="aa63adf7-1bc0-42db-a45a-4059068a13f5" providerId="ADAL" clId="{165F416B-D2DE-401A-9B1A-0E242CF21ABE}"/>
    <pc:docChg chg="custSel addSld delSld modSld">
      <pc:chgData name="Renee Wynveen" userId="aa63adf7-1bc0-42db-a45a-4059068a13f5" providerId="ADAL" clId="{165F416B-D2DE-401A-9B1A-0E242CF21ABE}" dt="2024-08-28T20:09:42.569" v="119" actId="26606"/>
      <pc:docMkLst>
        <pc:docMk/>
      </pc:docMkLst>
      <pc:sldChg chg="addSp delSp modSp mod">
        <pc:chgData name="Renee Wynveen" userId="aa63adf7-1bc0-42db-a45a-4059068a13f5" providerId="ADAL" clId="{165F416B-D2DE-401A-9B1A-0E242CF21ABE}" dt="2024-08-28T18:57:11.576" v="23" actId="20577"/>
        <pc:sldMkLst>
          <pc:docMk/>
          <pc:sldMk cId="196588846" sldId="493"/>
        </pc:sldMkLst>
        <pc:spChg chg="mod">
          <ac:chgData name="Renee Wynveen" userId="aa63adf7-1bc0-42db-a45a-4059068a13f5" providerId="ADAL" clId="{165F416B-D2DE-401A-9B1A-0E242CF21ABE}" dt="2024-08-28T18:57:11.576" v="23" actId="20577"/>
          <ac:spMkLst>
            <pc:docMk/>
            <pc:sldMk cId="196588846" sldId="493"/>
            <ac:spMk id="3" creationId="{D791DC85-A8C4-F9F1-78A9-716F4091D252}"/>
          </ac:spMkLst>
        </pc:spChg>
        <pc:picChg chg="del">
          <ac:chgData name="Renee Wynveen" userId="aa63adf7-1bc0-42db-a45a-4059068a13f5" providerId="ADAL" clId="{165F416B-D2DE-401A-9B1A-0E242CF21ABE}" dt="2024-08-28T18:55:04.380" v="0" actId="478"/>
          <ac:picMkLst>
            <pc:docMk/>
            <pc:sldMk cId="196588846" sldId="493"/>
            <ac:picMk id="6" creationId="{2EA6D098-401F-0959-F1A8-75E2C66CC1B3}"/>
          </ac:picMkLst>
        </pc:picChg>
        <pc:picChg chg="add mod">
          <ac:chgData name="Renee Wynveen" userId="aa63adf7-1bc0-42db-a45a-4059068a13f5" providerId="ADAL" clId="{165F416B-D2DE-401A-9B1A-0E242CF21ABE}" dt="2024-08-28T18:57:06.293" v="7" actId="1076"/>
          <ac:picMkLst>
            <pc:docMk/>
            <pc:sldMk cId="196588846" sldId="493"/>
            <ac:picMk id="7" creationId="{D1A53AB0-DCD1-1199-B84A-C6ACDBB0D121}"/>
          </ac:picMkLst>
        </pc:picChg>
      </pc:sldChg>
      <pc:sldChg chg="del">
        <pc:chgData name="Renee Wynveen" userId="aa63adf7-1bc0-42db-a45a-4059068a13f5" providerId="ADAL" clId="{165F416B-D2DE-401A-9B1A-0E242CF21ABE}" dt="2024-08-28T20:07:38.768" v="109" actId="47"/>
        <pc:sldMkLst>
          <pc:docMk/>
          <pc:sldMk cId="642408609" sldId="494"/>
        </pc:sldMkLst>
      </pc:sldChg>
      <pc:sldChg chg="del">
        <pc:chgData name="Renee Wynveen" userId="aa63adf7-1bc0-42db-a45a-4059068a13f5" providerId="ADAL" clId="{165F416B-D2DE-401A-9B1A-0E242CF21ABE}" dt="2024-08-28T18:59:15.203" v="67" actId="47"/>
        <pc:sldMkLst>
          <pc:docMk/>
          <pc:sldMk cId="518613548" sldId="495"/>
        </pc:sldMkLst>
      </pc:sldChg>
      <pc:sldChg chg="del">
        <pc:chgData name="Renee Wynveen" userId="aa63adf7-1bc0-42db-a45a-4059068a13f5" providerId="ADAL" clId="{165F416B-D2DE-401A-9B1A-0E242CF21ABE}" dt="2024-08-28T18:59:13.806" v="66" actId="47"/>
        <pc:sldMkLst>
          <pc:docMk/>
          <pc:sldMk cId="3505126301" sldId="496"/>
        </pc:sldMkLst>
      </pc:sldChg>
      <pc:sldChg chg="add">
        <pc:chgData name="Renee Wynveen" userId="aa63adf7-1bc0-42db-a45a-4059068a13f5" providerId="ADAL" clId="{165F416B-D2DE-401A-9B1A-0E242CF21ABE}" dt="2024-08-28T20:07:19.161" v="108"/>
        <pc:sldMkLst>
          <pc:docMk/>
          <pc:sldMk cId="920165092" sldId="500"/>
        </pc:sldMkLst>
      </pc:sldChg>
      <pc:sldChg chg="modSp mod">
        <pc:chgData name="Renee Wynveen" userId="aa63adf7-1bc0-42db-a45a-4059068a13f5" providerId="ADAL" clId="{165F416B-D2DE-401A-9B1A-0E242CF21ABE}" dt="2024-08-28T18:59:01.900" v="62" actId="1076"/>
        <pc:sldMkLst>
          <pc:docMk/>
          <pc:sldMk cId="2777699732" sldId="502"/>
        </pc:sldMkLst>
        <pc:spChg chg="mod">
          <ac:chgData name="Renee Wynveen" userId="aa63adf7-1bc0-42db-a45a-4059068a13f5" providerId="ADAL" clId="{165F416B-D2DE-401A-9B1A-0E242CF21ABE}" dt="2024-08-28T18:59:01.900" v="62" actId="1076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Renee Wynveen" userId="aa63adf7-1bc0-42db-a45a-4059068a13f5" providerId="ADAL" clId="{165F416B-D2DE-401A-9B1A-0E242CF21ABE}" dt="2024-08-28T18:58:57.118" v="61" actId="255"/>
          <ac:spMkLst>
            <pc:docMk/>
            <pc:sldMk cId="2777699732" sldId="502"/>
            <ac:spMk id="4" creationId="{6E2A84E0-8901-7137-5062-21BDC3795CC2}"/>
          </ac:spMkLst>
        </pc:spChg>
      </pc:sldChg>
      <pc:sldChg chg="del">
        <pc:chgData name="Renee Wynveen" userId="aa63adf7-1bc0-42db-a45a-4059068a13f5" providerId="ADAL" clId="{165F416B-D2DE-401A-9B1A-0E242CF21ABE}" dt="2024-08-28T18:59:44.196" v="69" actId="47"/>
        <pc:sldMkLst>
          <pc:docMk/>
          <pc:sldMk cId="3055165933" sldId="503"/>
        </pc:sldMkLst>
      </pc:sldChg>
      <pc:sldChg chg="addSp delSp modSp new mod">
        <pc:chgData name="Renee Wynveen" userId="aa63adf7-1bc0-42db-a45a-4059068a13f5" providerId="ADAL" clId="{165F416B-D2DE-401A-9B1A-0E242CF21ABE}" dt="2024-08-28T19:28:38.399" v="90" actId="1076"/>
        <pc:sldMkLst>
          <pc:docMk/>
          <pc:sldMk cId="3824988025" sldId="503"/>
        </pc:sldMkLst>
        <pc:spChg chg="del">
          <ac:chgData name="Renee Wynveen" userId="aa63adf7-1bc0-42db-a45a-4059068a13f5" providerId="ADAL" clId="{165F416B-D2DE-401A-9B1A-0E242CF21ABE}" dt="2024-08-28T19:00:30.866" v="71" actId="478"/>
          <ac:spMkLst>
            <pc:docMk/>
            <pc:sldMk cId="3824988025" sldId="503"/>
            <ac:spMk id="2" creationId="{2403690A-3C33-074D-2225-737D0F37453A}"/>
          </ac:spMkLst>
        </pc:spChg>
        <pc:spChg chg="del">
          <ac:chgData name="Renee Wynveen" userId="aa63adf7-1bc0-42db-a45a-4059068a13f5" providerId="ADAL" clId="{165F416B-D2DE-401A-9B1A-0E242CF21ABE}" dt="2024-08-28T19:00:32.307" v="72" actId="478"/>
          <ac:spMkLst>
            <pc:docMk/>
            <pc:sldMk cId="3824988025" sldId="503"/>
            <ac:spMk id="3" creationId="{76A828F8-4162-C875-8CF4-C1F949F09B73}"/>
          </ac:spMkLst>
        </pc:spChg>
        <pc:spChg chg="del">
          <ac:chgData name="Renee Wynveen" userId="aa63adf7-1bc0-42db-a45a-4059068a13f5" providerId="ADAL" clId="{165F416B-D2DE-401A-9B1A-0E242CF21ABE}" dt="2024-08-28T19:00:33.130" v="73" actId="478"/>
          <ac:spMkLst>
            <pc:docMk/>
            <pc:sldMk cId="3824988025" sldId="503"/>
            <ac:spMk id="4" creationId="{838CA5E7-ACDD-FB7E-4597-A350B9560E9C}"/>
          </ac:spMkLst>
        </pc:spChg>
        <pc:picChg chg="add mod">
          <ac:chgData name="Renee Wynveen" userId="aa63adf7-1bc0-42db-a45a-4059068a13f5" providerId="ADAL" clId="{165F416B-D2DE-401A-9B1A-0E242CF21ABE}" dt="2024-08-28T19:28:38.399" v="90" actId="1076"/>
          <ac:picMkLst>
            <pc:docMk/>
            <pc:sldMk cId="3824988025" sldId="503"/>
            <ac:picMk id="6" creationId="{2493D2CD-466E-6388-EB5F-EDE70ADACE55}"/>
          </ac:picMkLst>
        </pc:picChg>
        <pc:picChg chg="add mod">
          <ac:chgData name="Renee Wynveen" userId="aa63adf7-1bc0-42db-a45a-4059068a13f5" providerId="ADAL" clId="{165F416B-D2DE-401A-9B1A-0E242CF21ABE}" dt="2024-08-28T19:28:36.141" v="89" actId="1076"/>
          <ac:picMkLst>
            <pc:docMk/>
            <pc:sldMk cId="3824988025" sldId="503"/>
            <ac:picMk id="8" creationId="{A6E9444B-B0A5-0B02-91DB-E31A971B1349}"/>
          </ac:picMkLst>
        </pc:picChg>
      </pc:sldChg>
      <pc:sldChg chg="del">
        <pc:chgData name="Renee Wynveen" userId="aa63adf7-1bc0-42db-a45a-4059068a13f5" providerId="ADAL" clId="{165F416B-D2DE-401A-9B1A-0E242CF21ABE}" dt="2024-08-28T18:59:41.560" v="68" actId="47"/>
        <pc:sldMkLst>
          <pc:docMk/>
          <pc:sldMk cId="1733963135" sldId="504"/>
        </pc:sldMkLst>
      </pc:sldChg>
      <pc:sldChg chg="addSp delSp modSp new mod">
        <pc:chgData name="Renee Wynveen" userId="aa63adf7-1bc0-42db-a45a-4059068a13f5" providerId="ADAL" clId="{165F416B-D2DE-401A-9B1A-0E242CF21ABE}" dt="2024-08-28T19:56:56.465" v="99" actId="1076"/>
        <pc:sldMkLst>
          <pc:docMk/>
          <pc:sldMk cId="2949671792" sldId="504"/>
        </pc:sldMkLst>
        <pc:spChg chg="del">
          <ac:chgData name="Renee Wynveen" userId="aa63adf7-1bc0-42db-a45a-4059068a13f5" providerId="ADAL" clId="{165F416B-D2DE-401A-9B1A-0E242CF21ABE}" dt="2024-08-28T19:31:15.777" v="92" actId="478"/>
          <ac:spMkLst>
            <pc:docMk/>
            <pc:sldMk cId="2949671792" sldId="504"/>
            <ac:spMk id="2" creationId="{D71EF851-B376-128C-8764-CEDBF67245B0}"/>
          </ac:spMkLst>
        </pc:spChg>
        <pc:spChg chg="del">
          <ac:chgData name="Renee Wynveen" userId="aa63adf7-1bc0-42db-a45a-4059068a13f5" providerId="ADAL" clId="{165F416B-D2DE-401A-9B1A-0E242CF21ABE}" dt="2024-08-28T19:31:17.449" v="93" actId="478"/>
          <ac:spMkLst>
            <pc:docMk/>
            <pc:sldMk cId="2949671792" sldId="504"/>
            <ac:spMk id="3" creationId="{7A1FCE62-3B49-BFC0-98ED-C1636F200A8B}"/>
          </ac:spMkLst>
        </pc:spChg>
        <pc:spChg chg="del">
          <ac:chgData name="Renee Wynveen" userId="aa63adf7-1bc0-42db-a45a-4059068a13f5" providerId="ADAL" clId="{165F416B-D2DE-401A-9B1A-0E242CF21ABE}" dt="2024-08-28T19:31:19.507" v="94" actId="478"/>
          <ac:spMkLst>
            <pc:docMk/>
            <pc:sldMk cId="2949671792" sldId="504"/>
            <ac:spMk id="4" creationId="{F2DD64CD-0B16-4F17-0F7A-01DCB6BFDC17}"/>
          </ac:spMkLst>
        </pc:spChg>
        <pc:picChg chg="add mod">
          <ac:chgData name="Renee Wynveen" userId="aa63adf7-1bc0-42db-a45a-4059068a13f5" providerId="ADAL" clId="{165F416B-D2DE-401A-9B1A-0E242CF21ABE}" dt="2024-08-28T19:56:56.465" v="99" actId="1076"/>
          <ac:picMkLst>
            <pc:docMk/>
            <pc:sldMk cId="2949671792" sldId="504"/>
            <ac:picMk id="6" creationId="{3E6EC90C-A4D1-6D26-A34E-227BF292A501}"/>
          </ac:picMkLst>
        </pc:picChg>
      </pc:sldChg>
      <pc:sldChg chg="addSp delSp modSp new mod modClrScheme chgLayout">
        <pc:chgData name="Renee Wynveen" userId="aa63adf7-1bc0-42db-a45a-4059068a13f5" providerId="ADAL" clId="{165F416B-D2DE-401A-9B1A-0E242CF21ABE}" dt="2024-08-28T20:05:46.732" v="107" actId="26606"/>
        <pc:sldMkLst>
          <pc:docMk/>
          <pc:sldMk cId="2896337461" sldId="505"/>
        </pc:sldMkLst>
        <pc:spChg chg="del">
          <ac:chgData name="Renee Wynveen" userId="aa63adf7-1bc0-42db-a45a-4059068a13f5" providerId="ADAL" clId="{165F416B-D2DE-401A-9B1A-0E242CF21ABE}" dt="2024-08-28T19:57:02.977" v="101" actId="478"/>
          <ac:spMkLst>
            <pc:docMk/>
            <pc:sldMk cId="2896337461" sldId="505"/>
            <ac:spMk id="2" creationId="{31EDC550-AF5D-5940-1213-A20ABC0F1DF3}"/>
          </ac:spMkLst>
        </pc:spChg>
        <pc:spChg chg="del">
          <ac:chgData name="Renee Wynveen" userId="aa63adf7-1bc0-42db-a45a-4059068a13f5" providerId="ADAL" clId="{165F416B-D2DE-401A-9B1A-0E242CF21ABE}" dt="2024-08-28T19:57:03.965" v="102" actId="478"/>
          <ac:spMkLst>
            <pc:docMk/>
            <pc:sldMk cId="2896337461" sldId="505"/>
            <ac:spMk id="3" creationId="{F11FC489-5851-DAF4-56D6-992BEB4AB41B}"/>
          </ac:spMkLst>
        </pc:spChg>
        <pc:spChg chg="del">
          <ac:chgData name="Renee Wynveen" userId="aa63adf7-1bc0-42db-a45a-4059068a13f5" providerId="ADAL" clId="{165F416B-D2DE-401A-9B1A-0E242CF21ABE}" dt="2024-08-28T19:57:04.722" v="103" actId="478"/>
          <ac:spMkLst>
            <pc:docMk/>
            <pc:sldMk cId="2896337461" sldId="505"/>
            <ac:spMk id="4" creationId="{171C277C-34AF-23F2-799F-9E07C25FA6B1}"/>
          </ac:spMkLst>
        </pc:spChg>
        <pc:picChg chg="add mod">
          <ac:chgData name="Renee Wynveen" userId="aa63adf7-1bc0-42db-a45a-4059068a13f5" providerId="ADAL" clId="{165F416B-D2DE-401A-9B1A-0E242CF21ABE}" dt="2024-08-28T20:05:46.732" v="107" actId="26606"/>
          <ac:picMkLst>
            <pc:docMk/>
            <pc:sldMk cId="2896337461" sldId="505"/>
            <ac:picMk id="6" creationId="{030E5F39-7F6A-7588-821C-DEF0A37502A3}"/>
          </ac:picMkLst>
        </pc:picChg>
      </pc:sldChg>
      <pc:sldChg chg="del">
        <pc:chgData name="Renee Wynveen" userId="aa63adf7-1bc0-42db-a45a-4059068a13f5" providerId="ADAL" clId="{165F416B-D2DE-401A-9B1A-0E242CF21ABE}" dt="2024-08-28T18:59:11.730" v="64" actId="47"/>
        <pc:sldMkLst>
          <pc:docMk/>
          <pc:sldMk cId="3897473011" sldId="506"/>
        </pc:sldMkLst>
      </pc:sldChg>
      <pc:sldChg chg="del">
        <pc:chgData name="Renee Wynveen" userId="aa63adf7-1bc0-42db-a45a-4059068a13f5" providerId="ADAL" clId="{165F416B-D2DE-401A-9B1A-0E242CF21ABE}" dt="2024-08-28T18:59:11.273" v="63" actId="47"/>
        <pc:sldMkLst>
          <pc:docMk/>
          <pc:sldMk cId="1153495873" sldId="507"/>
        </pc:sldMkLst>
      </pc:sldChg>
      <pc:sldChg chg="del">
        <pc:chgData name="Renee Wynveen" userId="aa63adf7-1bc0-42db-a45a-4059068a13f5" providerId="ADAL" clId="{165F416B-D2DE-401A-9B1A-0E242CF21ABE}" dt="2024-08-28T18:59:12.185" v="65" actId="47"/>
        <pc:sldMkLst>
          <pc:docMk/>
          <pc:sldMk cId="3043953448" sldId="508"/>
        </pc:sldMkLst>
      </pc:sldChg>
      <pc:sldChg chg="add">
        <pc:chgData name="Renee Wynveen" userId="aa63adf7-1bc0-42db-a45a-4059068a13f5" providerId="ADAL" clId="{165F416B-D2DE-401A-9B1A-0E242CF21ABE}" dt="2024-08-28T20:07:19.161" v="108"/>
        <pc:sldMkLst>
          <pc:docMk/>
          <pc:sldMk cId="272220458" sldId="510"/>
        </pc:sldMkLst>
      </pc:sldChg>
      <pc:sldChg chg="add">
        <pc:chgData name="Renee Wynveen" userId="aa63adf7-1bc0-42db-a45a-4059068a13f5" providerId="ADAL" clId="{165F416B-D2DE-401A-9B1A-0E242CF21ABE}" dt="2024-08-28T20:07:19.161" v="108"/>
        <pc:sldMkLst>
          <pc:docMk/>
          <pc:sldMk cId="431016691" sldId="511"/>
        </pc:sldMkLst>
      </pc:sldChg>
      <pc:sldChg chg="addSp delSp modSp new mod">
        <pc:chgData name="Renee Wynveen" userId="aa63adf7-1bc0-42db-a45a-4059068a13f5" providerId="ADAL" clId="{165F416B-D2DE-401A-9B1A-0E242CF21ABE}" dt="2024-08-28T20:08:49.724" v="114" actId="1076"/>
        <pc:sldMkLst>
          <pc:docMk/>
          <pc:sldMk cId="1414245953" sldId="512"/>
        </pc:sldMkLst>
        <pc:spChg chg="del">
          <ac:chgData name="Renee Wynveen" userId="aa63adf7-1bc0-42db-a45a-4059068a13f5" providerId="ADAL" clId="{165F416B-D2DE-401A-9B1A-0E242CF21ABE}" dt="2024-08-28T20:08:45.159" v="111" actId="478"/>
          <ac:spMkLst>
            <pc:docMk/>
            <pc:sldMk cId="1414245953" sldId="512"/>
            <ac:spMk id="2" creationId="{8BBFE4DD-74C1-D588-173B-9DE2C514E48E}"/>
          </ac:spMkLst>
        </pc:spChg>
        <pc:spChg chg="del">
          <ac:chgData name="Renee Wynveen" userId="aa63adf7-1bc0-42db-a45a-4059068a13f5" providerId="ADAL" clId="{165F416B-D2DE-401A-9B1A-0E242CF21ABE}" dt="2024-08-28T20:08:45.993" v="112" actId="478"/>
          <ac:spMkLst>
            <pc:docMk/>
            <pc:sldMk cId="1414245953" sldId="512"/>
            <ac:spMk id="3" creationId="{A37BE458-B52D-61C5-B22B-0A5A27EA81F3}"/>
          </ac:spMkLst>
        </pc:spChg>
        <pc:picChg chg="add mod">
          <ac:chgData name="Renee Wynveen" userId="aa63adf7-1bc0-42db-a45a-4059068a13f5" providerId="ADAL" clId="{165F416B-D2DE-401A-9B1A-0E242CF21ABE}" dt="2024-08-28T20:08:49.724" v="114" actId="1076"/>
          <ac:picMkLst>
            <pc:docMk/>
            <pc:sldMk cId="1414245953" sldId="512"/>
            <ac:picMk id="5" creationId="{658B61D0-F16E-8319-B580-D24970CBF3FC}"/>
          </ac:picMkLst>
        </pc:picChg>
      </pc:sldChg>
      <pc:sldChg chg="addSp delSp modSp new mod">
        <pc:chgData name="Renee Wynveen" userId="aa63adf7-1bc0-42db-a45a-4059068a13f5" providerId="ADAL" clId="{165F416B-D2DE-401A-9B1A-0E242CF21ABE}" dt="2024-08-28T20:09:42.569" v="119" actId="26606"/>
        <pc:sldMkLst>
          <pc:docMk/>
          <pc:sldMk cId="1114581241" sldId="513"/>
        </pc:sldMkLst>
        <pc:spChg chg="del">
          <ac:chgData name="Renee Wynveen" userId="aa63adf7-1bc0-42db-a45a-4059068a13f5" providerId="ADAL" clId="{165F416B-D2DE-401A-9B1A-0E242CF21ABE}" dt="2024-08-28T20:08:54.415" v="116" actId="478"/>
          <ac:spMkLst>
            <pc:docMk/>
            <pc:sldMk cId="1114581241" sldId="513"/>
            <ac:spMk id="2" creationId="{063226E0-5DAF-D40F-E279-BE5419BFCC83}"/>
          </ac:spMkLst>
        </pc:spChg>
        <pc:spChg chg="del">
          <ac:chgData name="Renee Wynveen" userId="aa63adf7-1bc0-42db-a45a-4059068a13f5" providerId="ADAL" clId="{165F416B-D2DE-401A-9B1A-0E242CF21ABE}" dt="2024-08-28T20:08:55.642" v="117" actId="478"/>
          <ac:spMkLst>
            <pc:docMk/>
            <pc:sldMk cId="1114581241" sldId="513"/>
            <ac:spMk id="3" creationId="{8E6F04B4-C391-DDEE-2BC6-6C0DDEF81CF8}"/>
          </ac:spMkLst>
        </pc:spChg>
        <pc:picChg chg="add mod">
          <ac:chgData name="Renee Wynveen" userId="aa63adf7-1bc0-42db-a45a-4059068a13f5" providerId="ADAL" clId="{165F416B-D2DE-401A-9B1A-0E242CF21ABE}" dt="2024-08-28T20:09:42.569" v="119" actId="26606"/>
          <ac:picMkLst>
            <pc:docMk/>
            <pc:sldMk cId="1114581241" sldId="513"/>
            <ac:picMk id="5" creationId="{23189947-894A-009F-FBBE-4BB950D58B70}"/>
          </ac:picMkLst>
        </pc:picChg>
      </pc:sldChg>
    </pc:docChg>
  </pc:docChgLst>
  <pc:docChgLst>
    <pc:chgData name="Maksym Davidich" userId="d255d5a0-9a0e-4ebb-b7a4-cb1173c513ca" providerId="ADAL" clId="{5BB56D4E-57CD-4713-BC50-7A078053E7BF}"/>
    <pc:docChg chg="modSld">
      <pc:chgData name="Maksym Davidich" userId="d255d5a0-9a0e-4ebb-b7a4-cb1173c513ca" providerId="ADAL" clId="{5BB56D4E-57CD-4713-BC50-7A078053E7BF}" dt="2024-08-29T07:27:24.283" v="0" actId="1036"/>
      <pc:docMkLst>
        <pc:docMk/>
      </pc:docMkLst>
      <pc:sldChg chg="modSp mod">
        <pc:chgData name="Maksym Davidich" userId="d255d5a0-9a0e-4ebb-b7a4-cb1173c513ca" providerId="ADAL" clId="{5BB56D4E-57CD-4713-BC50-7A078053E7BF}" dt="2024-08-29T07:27:24.283" v="0" actId="1036"/>
        <pc:sldMkLst>
          <pc:docMk/>
          <pc:sldMk cId="2949671792" sldId="504"/>
        </pc:sldMkLst>
        <pc:picChg chg="mod">
          <ac:chgData name="Maksym Davidich" userId="d255d5a0-9a0e-4ebb-b7a4-cb1173c513ca" providerId="ADAL" clId="{5BB56D4E-57CD-4713-BC50-7A078053E7BF}" dt="2024-08-29T07:27:24.283" v="0" actId="1036"/>
          <ac:picMkLst>
            <pc:docMk/>
            <pc:sldMk cId="2949671792" sldId="504"/>
            <ac:picMk id="6" creationId="{3E6EC90C-A4D1-6D26-A34E-227BF292A50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29/08/2024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29/08/2024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Kharkiv Shelter Cluster Meeting</a:t>
            </a:r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D07F0BBD-C1DB-D89E-6442-D30EB623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2" y="2029521"/>
            <a:ext cx="4038600" cy="404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7147" y="1360343"/>
            <a:ext cx="2597305" cy="540834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en-GB"/>
              <a:t>29th August 2024</a:t>
            </a:r>
          </a:p>
        </p:txBody>
      </p:sp>
      <p:pic>
        <p:nvPicPr>
          <p:cNvPr id="7" name="Picture 6" descr="A building with a ladder and windows&#10;&#10;Description automatically generated">
            <a:extLst>
              <a:ext uri="{FF2B5EF4-FFF2-40B4-BE49-F238E27FC236}">
                <a16:creationId xmlns:a16="http://schemas.microsoft.com/office/drawing/2014/main" id="{D1A53AB0-DCD1-1199-B84A-C6ACDBB0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22" y="2256711"/>
            <a:ext cx="4791350" cy="35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189947-894A-009F-FBBE-4BB950D5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124042"/>
            <a:ext cx="8963025" cy="4459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458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52" y="1050404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Introduction of participants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Winterization Plans of Partners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Updates on Repairs and Discussion on SIDAR from last meeting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Updates on the Emergency Response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Other Updates from Partners </a:t>
            </a:r>
            <a:r>
              <a:rPr lang="en-GB" err="1"/>
              <a:t>AoB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A84E0-8901-7137-5062-21BDC379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6018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400"/>
              <a:t>Представлення учасників  </a:t>
            </a:r>
            <a:endParaRPr lang="en-GB" sz="2400"/>
          </a:p>
          <a:p>
            <a:pPr marL="514350" indent="-514350">
              <a:buFont typeface="+mj-lt"/>
              <a:buAutoNum type="arabicPeriod"/>
            </a:pPr>
            <a:r>
              <a:rPr lang="uk-UA" sz="2400"/>
              <a:t>Плани партнерів щодо підготовки до зими </a:t>
            </a:r>
            <a:endParaRPr lang="en-GB" sz="2400"/>
          </a:p>
          <a:p>
            <a:pPr marL="514350" indent="-514350">
              <a:buFont typeface="+mj-lt"/>
              <a:buAutoNum type="arabicPeriod"/>
            </a:pPr>
            <a:r>
              <a:rPr lang="uk-UA" sz="2400"/>
              <a:t>Питання з останньої зустрічі про оновлення щодо ремонтів та інструменту </a:t>
            </a:r>
            <a:r>
              <a:rPr lang="en-US" sz="2400"/>
              <a:t>SIDAR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 </a:t>
            </a:r>
            <a:r>
              <a:rPr lang="uk-UA" sz="2400"/>
              <a:t>Оновлення щодо реагування на надзвичайні ситуації</a:t>
            </a:r>
            <a:endParaRPr lang="en-GB" sz="2400"/>
          </a:p>
          <a:p>
            <a:pPr marL="514350" indent="-514350">
              <a:buFont typeface="+mj-lt"/>
              <a:buAutoNum type="arabicPeriod"/>
            </a:pPr>
            <a:r>
              <a:rPr lang="uk-UA" sz="2400"/>
              <a:t>5. Інші питання від партнерів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2493D2CD-466E-6388-EB5F-EDE70ADAC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3" y="244364"/>
            <a:ext cx="4242729" cy="6001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9444B-B0A5-0B02-91DB-E31A971B1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64" y="244364"/>
            <a:ext cx="4331893" cy="61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country&#10;&#10;Description automatically generated">
            <a:extLst>
              <a:ext uri="{FF2B5EF4-FFF2-40B4-BE49-F238E27FC236}">
                <a16:creationId xmlns:a16="http://schemas.microsoft.com/office/drawing/2014/main" id="{3E6EC90C-A4D1-6D26-A34E-227BF292A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" y="1236338"/>
            <a:ext cx="8586952" cy="60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0E5F39-7F6A-7588-821C-DEF0A375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056819"/>
            <a:ext cx="8963025" cy="4593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33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7B57F3-B12A-3B2E-B187-AE192264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7" y="493154"/>
            <a:ext cx="3997240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A5DD2-1BAE-C857-B204-7CD10FCCA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607" y="536997"/>
            <a:ext cx="38997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9ABC27-7CAE-4144-2B4F-7BB10454F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3" y="106471"/>
            <a:ext cx="4613432" cy="3156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4F4EB-E3A9-850F-51CF-F4CEDB05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365" y="3375765"/>
            <a:ext cx="4563399" cy="30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E1FFCC-F75F-BADB-491C-F70A516F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24" y="155856"/>
            <a:ext cx="4264687" cy="4447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D2097-3118-B8A4-023C-430E96D9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9" y="93227"/>
            <a:ext cx="4460038" cy="45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1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B61D0-F16E-8319-B580-D24970CBF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30" y="736256"/>
            <a:ext cx="8649145" cy="4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5953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6" ma:contentTypeDescription="Create a new document." ma:contentTypeScope="" ma:versionID="c078bbc397e0867f654098b5bf5b4bf4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40debb22b9735a4a3220a0caefa7b091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C1571-9286-452E-B8D0-C1607812C9B3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Shelter Cluster Powerpoint Template V 1 0 - MYN</vt:lpstr>
      <vt:lpstr>Custom Design</vt:lpstr>
      <vt:lpstr>Kharkiv Shelter Cluster Meeting</vt:lpstr>
      <vt:lpstr>Agenda/Порядок денний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revision>1</cp:revision>
  <dcterms:modified xsi:type="dcterms:W3CDTF">2024-08-29T12:23:31Z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