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A7A0-B6D1-4783-B0E1-C0ED588BCCD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4C6F-2AA6-4BD3-BBE8-80ADD6D26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1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A7A0-B6D1-4783-B0E1-C0ED588BCCD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4C6F-2AA6-4BD3-BBE8-80ADD6D26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5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A7A0-B6D1-4783-B0E1-C0ED588BCCD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4C6F-2AA6-4BD3-BBE8-80ADD6D26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6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A7A0-B6D1-4783-B0E1-C0ED588BCCD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4C6F-2AA6-4BD3-BBE8-80ADD6D26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3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A7A0-B6D1-4783-B0E1-C0ED588BCCD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4C6F-2AA6-4BD3-BBE8-80ADD6D26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5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A7A0-B6D1-4783-B0E1-C0ED588BCCD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4C6F-2AA6-4BD3-BBE8-80ADD6D26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7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A7A0-B6D1-4783-B0E1-C0ED588BCCD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4C6F-2AA6-4BD3-BBE8-80ADD6D26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0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A7A0-B6D1-4783-B0E1-C0ED588BCCD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4C6F-2AA6-4BD3-BBE8-80ADD6D26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9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A7A0-B6D1-4783-B0E1-C0ED588BCCD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4C6F-2AA6-4BD3-BBE8-80ADD6D26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3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A7A0-B6D1-4783-B0E1-C0ED588BCCD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4C6F-2AA6-4BD3-BBE8-80ADD6D26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7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A7A0-B6D1-4783-B0E1-C0ED588BCCD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4C6F-2AA6-4BD3-BBE8-80ADD6D26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5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A7A0-B6D1-4783-B0E1-C0ED588BCCD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C4C6F-2AA6-4BD3-BBE8-80ADD6D26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30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035" y="699246"/>
            <a:ext cx="5284693" cy="558052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dLib BT" panose="04040805040B02020603" pitchFamily="82" charset="0"/>
              </a:rPr>
              <a:t/>
            </a:r>
            <a:br>
              <a:rPr lang="en-US" dirty="0" smtClean="0">
                <a:latin typeface="AdLib BT" panose="04040805040B02020603" pitchFamily="82" charset="0"/>
              </a:rPr>
            </a:br>
            <a:r>
              <a:rPr lang="en-US" dirty="0">
                <a:latin typeface="AdLib BT" panose="04040805040B02020603" pitchFamily="82" charset="0"/>
              </a:rPr>
              <a:t/>
            </a:r>
            <a:br>
              <a:rPr lang="en-US" dirty="0">
                <a:latin typeface="AdLib BT" panose="04040805040B02020603" pitchFamily="82" charset="0"/>
              </a:rPr>
            </a:br>
            <a:r>
              <a:rPr lang="en-US" dirty="0" smtClean="0">
                <a:latin typeface="AdLib BT" panose="04040805040B02020603" pitchFamily="82" charset="0"/>
              </a:rPr>
              <a:t>GRIYA KARANTINA WENING</a:t>
            </a:r>
            <a:br>
              <a:rPr lang="en-US" dirty="0" smtClean="0">
                <a:latin typeface="AdLib BT" panose="04040805040B02020603" pitchFamily="82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542" y="-22384"/>
            <a:ext cx="5434458" cy="6880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88" y="349390"/>
            <a:ext cx="1915186" cy="187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3385"/>
            <a:ext cx="3209365" cy="7778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PEMBIAYAAN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5012"/>
            <a:ext cx="10833847" cy="238013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berkegiatan</a:t>
            </a:r>
            <a:r>
              <a:rPr lang="en-US" dirty="0" smtClean="0"/>
              <a:t> para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di </a:t>
            </a:r>
            <a:r>
              <a:rPr lang="en-US" dirty="0" err="1"/>
              <a:t>Griya</a:t>
            </a:r>
            <a:r>
              <a:rPr lang="en-US" dirty="0"/>
              <a:t> </a:t>
            </a:r>
            <a:r>
              <a:rPr lang="en-US" dirty="0" err="1"/>
              <a:t>Karantina</a:t>
            </a:r>
            <a:r>
              <a:rPr lang="en-US" dirty="0"/>
              <a:t> </a:t>
            </a:r>
            <a:r>
              <a:rPr lang="en-US" dirty="0" err="1" smtClean="0"/>
              <a:t>Wening</a:t>
            </a:r>
            <a:r>
              <a:rPr lang="en-US" dirty="0" smtClean="0"/>
              <a:t>, </a:t>
            </a:r>
            <a:r>
              <a:rPr lang="en-US" b="1" dirty="0" err="1"/>
              <a:t>ditanggung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 smtClean="0"/>
              <a:t>Koordinator</a:t>
            </a:r>
            <a:r>
              <a:rPr lang="en-US" dirty="0" smtClean="0"/>
              <a:t> </a:t>
            </a:r>
            <a:r>
              <a:rPr lang="en-US" dirty="0" err="1" smtClean="0"/>
              <a:t>Pelaksana</a:t>
            </a:r>
            <a:r>
              <a:rPr lang="en-US" dirty="0" smtClean="0"/>
              <a:t> </a:t>
            </a:r>
            <a:r>
              <a:rPr lang="en-US" dirty="0" err="1" smtClean="0"/>
              <a:t>Griya</a:t>
            </a:r>
            <a:r>
              <a:rPr lang="en-US" dirty="0" smtClean="0"/>
              <a:t> </a:t>
            </a:r>
            <a:r>
              <a:rPr lang="en-US" dirty="0" err="1"/>
              <a:t>Karantina</a:t>
            </a:r>
            <a:r>
              <a:rPr lang="en-US" dirty="0"/>
              <a:t> </a:t>
            </a:r>
            <a:r>
              <a:rPr lang="en-US" dirty="0" err="1"/>
              <a:t>Wening</a:t>
            </a:r>
            <a:r>
              <a:rPr lang="en-US" dirty="0"/>
              <a:t>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Yayasan</a:t>
            </a:r>
            <a:r>
              <a:rPr lang="en-US" dirty="0" smtClean="0"/>
              <a:t> KARINAKAS, alias gratis. </a:t>
            </a:r>
          </a:p>
          <a:p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yang </a:t>
            </a:r>
            <a:r>
              <a:rPr lang="en-US" dirty="0" err="1"/>
              <a:t>mampu</a:t>
            </a:r>
            <a:r>
              <a:rPr lang="en-US" dirty="0"/>
              <a:t>,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/>
              <a:t>ikut</a:t>
            </a:r>
            <a:r>
              <a:rPr lang="en-US" dirty="0"/>
              <a:t> </a:t>
            </a:r>
            <a:r>
              <a:rPr lang="en-US" dirty="0" err="1"/>
              <a:t>menyumbang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membiayai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5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6082" cy="88545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DURASI WAKTU MOU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891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Griya</a:t>
            </a:r>
            <a:r>
              <a:rPr lang="en-US" dirty="0"/>
              <a:t> </a:t>
            </a:r>
            <a:r>
              <a:rPr lang="en-US" dirty="0" err="1"/>
              <a:t>Karantina</a:t>
            </a:r>
            <a:r>
              <a:rPr lang="en-US" dirty="0"/>
              <a:t> </a:t>
            </a:r>
            <a:r>
              <a:rPr lang="en-US" dirty="0" err="1"/>
              <a:t>Wening</a:t>
            </a:r>
            <a:r>
              <a:rPr lang="en-US" dirty="0"/>
              <a:t> </a:t>
            </a:r>
            <a:r>
              <a:rPr lang="en-US" dirty="0" err="1"/>
              <a:t>diresmikan</a:t>
            </a:r>
            <a:r>
              <a:rPr lang="en-US" dirty="0"/>
              <a:t> </a:t>
            </a:r>
            <a:r>
              <a:rPr lang="en-US" dirty="0" err="1"/>
              <a:t>penggunaannya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b="1" dirty="0"/>
              <a:t>1 Mei 2020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/>
              <a:t>31 Mei 2020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b="1" dirty="0" err="1"/>
              <a:t>diperpanjang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kesepakatan</a:t>
            </a:r>
            <a:r>
              <a:rPr lang="en-US" dirty="0"/>
              <a:t> intern </a:t>
            </a:r>
            <a:r>
              <a:rPr lang="en-US" dirty="0" err="1"/>
              <a:t>Pengelola</a:t>
            </a:r>
            <a:r>
              <a:rPr lang="en-US" dirty="0"/>
              <a:t> </a:t>
            </a:r>
            <a:r>
              <a:rPr lang="en-US" dirty="0" err="1"/>
              <a:t>Griya</a:t>
            </a:r>
            <a:r>
              <a:rPr lang="en-US" dirty="0"/>
              <a:t> </a:t>
            </a:r>
            <a:r>
              <a:rPr lang="en-US" dirty="0" err="1"/>
              <a:t>Karantina</a:t>
            </a:r>
            <a:r>
              <a:rPr lang="en-US" dirty="0"/>
              <a:t> </a:t>
            </a:r>
            <a:r>
              <a:rPr lang="en-US" dirty="0" err="1"/>
              <a:t>Wening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Yayasan</a:t>
            </a:r>
            <a:r>
              <a:rPr lang="en-US" dirty="0"/>
              <a:t> KARINAKAS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Kampung</a:t>
            </a:r>
            <a:r>
              <a:rPr lang="en-US" dirty="0"/>
              <a:t> </a:t>
            </a:r>
            <a:r>
              <a:rPr lang="en-US" dirty="0" err="1"/>
              <a:t>Edukasi</a:t>
            </a:r>
            <a:r>
              <a:rPr lang="en-US" dirty="0"/>
              <a:t> </a:t>
            </a:r>
            <a:r>
              <a:rPr lang="en-US" dirty="0" err="1"/>
              <a:t>Watu</a:t>
            </a:r>
            <a:r>
              <a:rPr lang="en-US" dirty="0"/>
              <a:t> </a:t>
            </a:r>
            <a:r>
              <a:rPr lang="en-US" dirty="0" err="1" smtClean="0"/>
              <a:t>Lumbung</a:t>
            </a:r>
            <a:r>
              <a:rPr lang="en-US" dirty="0" smtClean="0"/>
              <a:t>,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b="1" dirty="0" smtClean="0"/>
              <a:t>monitoring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evaluasi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755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788" y="351679"/>
            <a:ext cx="4285129" cy="79132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LAMPIRAN FOTO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90" y="1294466"/>
            <a:ext cx="6634692" cy="49760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45" y="1287742"/>
            <a:ext cx="6643659" cy="498274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3990" y="6159733"/>
            <a:ext cx="11636747" cy="527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          VIEW DEPAN					KAMAR TIDUR</a:t>
            </a:r>
          </a:p>
        </p:txBody>
      </p:sp>
    </p:spTree>
    <p:extLst>
      <p:ext uri="{BB962C8B-B14F-4D97-AF65-F5344CB8AC3E}">
        <p14:creationId xmlns:p14="http://schemas.microsoft.com/office/powerpoint/2010/main" val="271676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0" y="297890"/>
            <a:ext cx="3079377" cy="84511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PELAKSANA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59859"/>
            <a:ext cx="10627659" cy="48188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 smtClean="0"/>
              <a:t>1. YAYASAN KARINA KEUSKUPAN AGUNG SEMARANG (KARINA KAS)</a:t>
            </a:r>
          </a:p>
          <a:p>
            <a:pPr marL="0" indent="0">
              <a:buNone/>
            </a:pPr>
            <a:r>
              <a:rPr lang="en-US" b="1" dirty="0" smtClean="0"/>
              <a:t>2. KAMPUNG EDUKASI WATU </a:t>
            </a:r>
            <a:r>
              <a:rPr lang="en-US" b="1" dirty="0" smtClean="0"/>
              <a:t>LUMBUNG</a:t>
            </a:r>
          </a:p>
          <a:p>
            <a:pPr marL="0" indent="0">
              <a:buNone/>
            </a:pPr>
            <a:endParaRPr lang="en-US" b="1" dirty="0" smtClean="0"/>
          </a:p>
          <a:p>
            <a:pPr marL="577850"/>
            <a:r>
              <a:rPr lang="en-US" b="1" dirty="0" smtClean="0"/>
              <a:t>DIDUKUNG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: a) </a:t>
            </a:r>
            <a:r>
              <a:rPr lang="en-US" b="1" dirty="0" smtClean="0"/>
              <a:t>DKJ</a:t>
            </a:r>
            <a:r>
              <a:rPr lang="en-US" dirty="0" smtClean="0"/>
              <a:t> (DOKTER KAT0LIK JOGJA)</a:t>
            </a:r>
          </a:p>
          <a:p>
            <a:pPr marL="0" indent="0">
              <a:buNone/>
            </a:pPr>
            <a:r>
              <a:rPr lang="en-US" dirty="0" smtClean="0"/>
              <a:t>			     b) </a:t>
            </a:r>
            <a:r>
              <a:rPr lang="en-US" b="1" dirty="0" smtClean="0"/>
              <a:t>JRS</a:t>
            </a:r>
            <a:r>
              <a:rPr lang="en-US" dirty="0" smtClean="0"/>
              <a:t> (JESUIT REFUGEE SERVICE) </a:t>
            </a:r>
          </a:p>
          <a:p>
            <a:pPr marL="577850"/>
            <a:r>
              <a:rPr lang="en-US" b="1" dirty="0" smtClean="0"/>
              <a:t>DIKETAHUI</a:t>
            </a:r>
            <a:r>
              <a:rPr lang="en-US" dirty="0" smtClean="0"/>
              <a:t> </a:t>
            </a:r>
            <a:r>
              <a:rPr lang="en-US" dirty="0" err="1"/>
              <a:t>o</a:t>
            </a:r>
            <a:r>
              <a:rPr lang="en-US" dirty="0" err="1" smtClean="0"/>
              <a:t>leh</a:t>
            </a:r>
            <a:r>
              <a:rPr lang="en-US" dirty="0" smtClean="0"/>
              <a:t>: a) </a:t>
            </a:r>
            <a:r>
              <a:rPr lang="en-US" b="1" dirty="0" smtClean="0"/>
              <a:t>KARINA KWI</a:t>
            </a:r>
          </a:p>
          <a:p>
            <a:pPr marL="0" indent="0">
              <a:buNone/>
            </a:pPr>
            <a:r>
              <a:rPr lang="en-US" dirty="0" smtClean="0"/>
              <a:t>			    b) </a:t>
            </a:r>
            <a:r>
              <a:rPr lang="en-US" b="1" dirty="0" smtClean="0"/>
              <a:t>BPBD</a:t>
            </a:r>
            <a:r>
              <a:rPr lang="en-US" dirty="0" smtClean="0"/>
              <a:t> </a:t>
            </a:r>
            <a:r>
              <a:rPr lang="en-US" dirty="0" err="1" smtClean="0"/>
              <a:t>Prov</a:t>
            </a:r>
            <a:r>
              <a:rPr lang="en-US" dirty="0" smtClean="0"/>
              <a:t> DIY &amp; BPBD </a:t>
            </a:r>
            <a:r>
              <a:rPr lang="en-US" dirty="0" err="1" smtClean="0"/>
              <a:t>Kab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antul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    c) </a:t>
            </a:r>
            <a:r>
              <a:rPr lang="en-US" b="1" dirty="0" err="1" smtClean="0"/>
              <a:t>Dinas</a:t>
            </a:r>
            <a:r>
              <a:rPr lang="en-US" b="1" dirty="0" smtClean="0"/>
              <a:t> </a:t>
            </a:r>
            <a:r>
              <a:rPr lang="en-US" b="1" dirty="0" err="1" smtClean="0"/>
              <a:t>Sosial</a:t>
            </a:r>
            <a:r>
              <a:rPr lang="en-US" b="1" dirty="0" smtClean="0"/>
              <a:t> </a:t>
            </a:r>
            <a:r>
              <a:rPr lang="en-US" dirty="0" err="1" smtClean="0"/>
              <a:t>Prov</a:t>
            </a:r>
            <a:r>
              <a:rPr lang="en-US" dirty="0" smtClean="0"/>
              <a:t> DIY &amp; </a:t>
            </a:r>
            <a:r>
              <a:rPr lang="en-US" dirty="0" err="1" smtClean="0"/>
              <a:t>Dinas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Kab</a:t>
            </a:r>
            <a:r>
              <a:rPr lang="en-US" dirty="0" smtClean="0"/>
              <a:t> </a:t>
            </a:r>
            <a:r>
              <a:rPr lang="en-US" dirty="0" err="1" smtClean="0"/>
              <a:t>Bantul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    d) </a:t>
            </a:r>
            <a:r>
              <a:rPr lang="en-US" b="1" dirty="0" err="1" smtClean="0"/>
              <a:t>Muspika</a:t>
            </a:r>
            <a:r>
              <a:rPr lang="en-US" dirty="0" smtClean="0"/>
              <a:t> &amp; </a:t>
            </a:r>
            <a:r>
              <a:rPr lang="en-US" b="1" dirty="0" err="1" smtClean="0"/>
              <a:t>Warga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Watulumbung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4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94" y="392021"/>
            <a:ext cx="4271682" cy="8182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LATAR BELAKANG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834" y="1650813"/>
            <a:ext cx="10914529" cy="476343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Covid</a:t>
            </a:r>
            <a:r>
              <a:rPr lang="en-US" dirty="0" smtClean="0"/>
              <a:t> 19 </a:t>
            </a:r>
            <a:r>
              <a:rPr lang="en-US" dirty="0" err="1" smtClean="0"/>
              <a:t>adalah</a:t>
            </a:r>
            <a:r>
              <a:rPr lang="en-US" dirty="0" smtClean="0"/>
              <a:t> virus yang </a:t>
            </a:r>
            <a:r>
              <a:rPr lang="en-US" b="1" dirty="0" err="1" smtClean="0"/>
              <a:t>berbahaya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mudah</a:t>
            </a:r>
            <a:r>
              <a:rPr lang="en-US" b="1" dirty="0" smtClean="0"/>
              <a:t> </a:t>
            </a:r>
            <a:r>
              <a:rPr lang="en-US" b="1" dirty="0" err="1" smtClean="0"/>
              <a:t>menular</a:t>
            </a:r>
            <a:r>
              <a:rPr lang="en-US" b="1" dirty="0"/>
              <a:t>.</a:t>
            </a:r>
            <a:endParaRPr lang="en-US" b="1" dirty="0" smtClean="0"/>
          </a:p>
          <a:p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b="1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media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misal</a:t>
            </a:r>
            <a:r>
              <a:rPr lang="en-US" dirty="0" smtClean="0"/>
              <a:t> HP, TV, Koran,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Realitas</a:t>
            </a:r>
            <a:r>
              <a:rPr lang="en-US" dirty="0" smtClean="0"/>
              <a:t> yang </a:t>
            </a:r>
            <a:r>
              <a:rPr lang="en-US" dirty="0" err="1" smtClean="0"/>
              <a:t>dijumpai</a:t>
            </a:r>
            <a:r>
              <a:rPr lang="en-US" dirty="0" smtClean="0"/>
              <a:t>: </a:t>
            </a:r>
            <a:r>
              <a:rPr lang="en-US" dirty="0" err="1" smtClean="0"/>
              <a:t>banyak</a:t>
            </a:r>
            <a:r>
              <a:rPr lang="en-US" dirty="0" smtClean="0"/>
              <a:t> orang yang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b="1" dirty="0" err="1"/>
              <a:t>upaya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 smtClean="0"/>
              <a:t>penularan</a:t>
            </a:r>
            <a:r>
              <a:rPr lang="en-US" dirty="0" smtClean="0"/>
              <a:t>: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penyemprotan</a:t>
            </a:r>
            <a:r>
              <a:rPr lang="en-US" dirty="0"/>
              <a:t>, </a:t>
            </a:r>
            <a:r>
              <a:rPr lang="en-US" dirty="0" err="1"/>
              <a:t>jaga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, </a:t>
            </a:r>
            <a:r>
              <a:rPr lang="en-US" dirty="0" err="1"/>
              <a:t>cuci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, </a:t>
            </a:r>
            <a:r>
              <a:rPr lang="en-US" dirty="0" err="1" smtClean="0"/>
              <a:t>menggunakan</a:t>
            </a:r>
            <a:r>
              <a:rPr lang="en-US" dirty="0" smtClean="0"/>
              <a:t> masker, </a:t>
            </a:r>
            <a:r>
              <a:rPr lang="en-US" dirty="0" err="1" smtClean="0"/>
              <a:t>penutupan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wilayahnya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sebagainya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Sisi</a:t>
            </a:r>
            <a:r>
              <a:rPr lang="en-US" b="1" dirty="0" smtClean="0"/>
              <a:t> </a:t>
            </a:r>
            <a:r>
              <a:rPr lang="en-US" b="1" dirty="0" err="1" smtClean="0"/>
              <a:t>negatif</a:t>
            </a:r>
            <a:r>
              <a:rPr lang="en-US" dirty="0" smtClean="0"/>
              <a:t>: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orang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b="1" dirty="0" err="1"/>
              <a:t>takut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 err="1"/>
              <a:t>khawatir</a:t>
            </a:r>
            <a:r>
              <a:rPr lang="en-US" dirty="0"/>
              <a:t> (</a:t>
            </a:r>
            <a:r>
              <a:rPr lang="en-US" dirty="0" err="1"/>
              <a:t>kewaspadaan</a:t>
            </a:r>
            <a:r>
              <a:rPr lang="en-US" dirty="0"/>
              <a:t> </a:t>
            </a:r>
            <a:r>
              <a:rPr lang="en-US" dirty="0" err="1"/>
              <a:t>berlebihan</a:t>
            </a:r>
            <a:r>
              <a:rPr lang="en-US" dirty="0" smtClean="0"/>
              <a:t>)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Covid</a:t>
            </a:r>
            <a:r>
              <a:rPr lang="en-US" dirty="0" smtClean="0"/>
              <a:t> 19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Covid</a:t>
            </a:r>
            <a:r>
              <a:rPr lang="en-US" dirty="0" smtClean="0"/>
              <a:t> 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2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72701"/>
            <a:ext cx="4191000" cy="80476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PERMASALAHAN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98730"/>
            <a:ext cx="10753165" cy="380869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kewaspadaan</a:t>
            </a:r>
            <a:r>
              <a:rPr lang="en-US" dirty="0" smtClean="0"/>
              <a:t> yang </a:t>
            </a:r>
            <a:r>
              <a:rPr lang="en-US" dirty="0" err="1" smtClean="0"/>
              <a:t>berlebihan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yang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Covid</a:t>
            </a:r>
            <a:r>
              <a:rPr lang="en-US" dirty="0" smtClean="0"/>
              <a:t> 19, </a:t>
            </a:r>
            <a:r>
              <a:rPr lang="en-US" dirty="0" err="1" smtClean="0"/>
              <a:t>maka</a:t>
            </a:r>
            <a:r>
              <a:rPr lang="en-US" dirty="0" smtClean="0"/>
              <a:t>:</a:t>
            </a:r>
          </a:p>
          <a:p>
            <a:r>
              <a:rPr lang="en-US" dirty="0" smtClean="0"/>
              <a:t>Ada </a:t>
            </a:r>
            <a:r>
              <a:rPr lang="en-US" b="1" dirty="0" err="1" smtClean="0"/>
              <a:t>tenaga</a:t>
            </a:r>
            <a:r>
              <a:rPr lang="en-US" b="1" dirty="0" smtClean="0"/>
              <a:t> </a:t>
            </a:r>
            <a:r>
              <a:rPr lang="en-US" b="1" dirty="0" err="1"/>
              <a:t>medis</a:t>
            </a:r>
            <a:r>
              <a:rPr lang="en-US" b="1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b="1" dirty="0" err="1"/>
              <a:t>petugas</a:t>
            </a:r>
            <a:r>
              <a:rPr lang="en-US" b="1" dirty="0"/>
              <a:t> </a:t>
            </a:r>
            <a:r>
              <a:rPr lang="en-US" b="1" dirty="0" err="1" smtClean="0"/>
              <a:t>kesehatan</a:t>
            </a:r>
            <a:r>
              <a:rPr lang="en-US" dirty="0" smtClean="0"/>
              <a:t>, </a:t>
            </a:r>
            <a:r>
              <a:rPr lang="en-US" dirty="0"/>
              <a:t>yang </a:t>
            </a:r>
            <a:r>
              <a:rPr lang="en-US" dirty="0" err="1" smtClean="0"/>
              <a:t>sehat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lingkungannya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 smtClean="0"/>
              <a:t>tugasnya</a:t>
            </a:r>
            <a:r>
              <a:rPr lang="en-US" dirty="0" smtClean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menangani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Covid</a:t>
            </a:r>
            <a:r>
              <a:rPr lang="en-US" dirty="0"/>
              <a:t> </a:t>
            </a:r>
            <a:r>
              <a:rPr lang="en-US" dirty="0" smtClean="0"/>
              <a:t>19.</a:t>
            </a:r>
          </a:p>
          <a:p>
            <a:r>
              <a:rPr lang="en-US" dirty="0" smtClean="0"/>
              <a:t>Ada </a:t>
            </a:r>
            <a:r>
              <a:rPr lang="en-US" b="1" dirty="0" err="1" smtClean="0"/>
              <a:t>warga</a:t>
            </a:r>
            <a:r>
              <a:rPr lang="en-US" b="1" dirty="0" smtClean="0"/>
              <a:t> </a:t>
            </a:r>
            <a:r>
              <a:rPr lang="en-US" b="1" dirty="0" err="1" smtClean="0"/>
              <a:t>masyarkat</a:t>
            </a:r>
            <a:r>
              <a:rPr lang="en-US" b="1" dirty="0" smtClean="0"/>
              <a:t> </a:t>
            </a:r>
            <a:r>
              <a:rPr lang="en-US" dirty="0"/>
              <a:t>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sembuh</a:t>
            </a:r>
            <a:r>
              <a:rPr lang="en-US" dirty="0" smtClean="0"/>
              <a:t>/</a:t>
            </a:r>
            <a:r>
              <a:rPr lang="en-US" dirty="0" err="1" smtClean="0"/>
              <a:t>sehat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Covid</a:t>
            </a:r>
            <a:r>
              <a:rPr lang="en-US" dirty="0" smtClean="0"/>
              <a:t> 19,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lingkungannya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dikira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menularkan</a:t>
            </a:r>
            <a:r>
              <a:rPr lang="en-US" dirty="0"/>
              <a:t> </a:t>
            </a:r>
            <a:r>
              <a:rPr lang="en-US" dirty="0" err="1"/>
              <a:t>Covid</a:t>
            </a:r>
            <a:r>
              <a:rPr lang="en-US" dirty="0"/>
              <a:t> </a:t>
            </a:r>
            <a:r>
              <a:rPr lang="en-US" dirty="0" smtClean="0"/>
              <a:t>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7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1" y="459255"/>
            <a:ext cx="2200835" cy="7106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TUJUAN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071" y="1825624"/>
            <a:ext cx="10609729" cy="282705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petugas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b="1" dirty="0"/>
              <a:t>yang </a:t>
            </a:r>
            <a:r>
              <a:rPr lang="en-US" b="1" dirty="0" err="1" smtClean="0"/>
              <a:t>sehat</a:t>
            </a:r>
            <a:r>
              <a:rPr lang="en-US" b="1" dirty="0" smtClean="0"/>
              <a:t>, yang </a:t>
            </a:r>
            <a:r>
              <a:rPr lang="en-US" b="1" dirty="0" err="1" smtClean="0"/>
              <a:t>tertolak</a:t>
            </a:r>
            <a:r>
              <a:rPr lang="en-US" dirty="0" smtClean="0"/>
              <a:t>,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beristirahat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mengkarantina</a:t>
            </a:r>
            <a:r>
              <a:rPr lang="en-US" dirty="0"/>
              <a:t> </a:t>
            </a:r>
            <a:r>
              <a:rPr lang="en-US" dirty="0" err="1" smtClean="0"/>
              <a:t>diri</a:t>
            </a:r>
            <a:endParaRPr lang="en-US" dirty="0" smtClean="0"/>
          </a:p>
          <a:p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b="1" dirty="0"/>
              <a:t>yang </a:t>
            </a:r>
            <a:r>
              <a:rPr lang="en-US" b="1" dirty="0" err="1"/>
              <a:t>sehat</a:t>
            </a:r>
            <a:r>
              <a:rPr lang="en-US" b="1" dirty="0"/>
              <a:t>/</a:t>
            </a:r>
            <a:r>
              <a:rPr lang="en-US" b="1" dirty="0" err="1"/>
              <a:t>sembuh</a:t>
            </a:r>
            <a:r>
              <a:rPr lang="en-US" b="1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Covid</a:t>
            </a:r>
            <a:r>
              <a:rPr lang="en-US" dirty="0"/>
              <a:t> 19 (</a:t>
            </a:r>
            <a:r>
              <a:rPr lang="en-US" dirty="0" err="1"/>
              <a:t>dibuktikan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RS </a:t>
            </a:r>
            <a:r>
              <a:rPr lang="en-US" dirty="0" err="1"/>
              <a:t>rujukan</a:t>
            </a:r>
            <a:r>
              <a:rPr lang="en-US" dirty="0"/>
              <a:t> </a:t>
            </a:r>
            <a:r>
              <a:rPr lang="en-US" dirty="0" err="1"/>
              <a:t>Covid</a:t>
            </a:r>
            <a:r>
              <a:rPr lang="en-US" dirty="0"/>
              <a:t> 19), </a:t>
            </a:r>
            <a:r>
              <a:rPr lang="en-US" b="1" dirty="0" smtClean="0"/>
              <a:t>yang </a:t>
            </a:r>
            <a:r>
              <a:rPr lang="en-US" b="1" dirty="0" err="1" smtClean="0"/>
              <a:t>tertolak</a:t>
            </a:r>
            <a:r>
              <a:rPr lang="en-US" dirty="0" smtClean="0"/>
              <a:t>,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beristirahat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mengkarantina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5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623" y="445808"/>
            <a:ext cx="5078506" cy="8047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LINGKUP PELAYANAN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2" y="1650813"/>
            <a:ext cx="10954871" cy="442725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/>
              <a:t>Griya</a:t>
            </a:r>
            <a:r>
              <a:rPr lang="en-US" dirty="0"/>
              <a:t> </a:t>
            </a:r>
            <a:r>
              <a:rPr lang="en-US" dirty="0" err="1"/>
              <a:t>Karantina</a:t>
            </a:r>
            <a:r>
              <a:rPr lang="en-US" dirty="0"/>
              <a:t> </a:t>
            </a:r>
            <a:r>
              <a:rPr lang="en-US" dirty="0" err="1"/>
              <a:t>Wening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menampung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b="1" dirty="0"/>
              <a:t>yang </a:t>
            </a:r>
            <a:r>
              <a:rPr lang="en-US" b="1" dirty="0" err="1" smtClean="0"/>
              <a:t>sehat</a:t>
            </a:r>
            <a:r>
              <a:rPr lang="en-US" b="1" dirty="0" smtClean="0"/>
              <a:t>, </a:t>
            </a:r>
            <a:r>
              <a:rPr lang="en-US" b="1" dirty="0"/>
              <a:t>yang </a:t>
            </a:r>
            <a:r>
              <a:rPr lang="en-US" b="1" dirty="0" err="1"/>
              <a:t>tertolak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 smtClean="0"/>
              <a:t>masyarakatnya</a:t>
            </a:r>
            <a:r>
              <a:rPr lang="en-US" dirty="0" smtClean="0"/>
              <a:t>, </a:t>
            </a:r>
            <a:r>
              <a:rPr lang="en-US" dirty="0" err="1"/>
              <a:t>berhubung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wabah</a:t>
            </a:r>
            <a:r>
              <a:rPr lang="en-US" dirty="0"/>
              <a:t> </a:t>
            </a:r>
            <a:r>
              <a:rPr lang="en-US" dirty="0" err="1"/>
              <a:t>Covid</a:t>
            </a:r>
            <a:r>
              <a:rPr lang="en-US" dirty="0"/>
              <a:t> 19. </a:t>
            </a:r>
            <a:endParaRPr lang="en-US" dirty="0" smtClean="0"/>
          </a:p>
          <a:p>
            <a:r>
              <a:rPr lang="en-US" dirty="0" err="1" smtClean="0"/>
              <a:t>Griya</a:t>
            </a:r>
            <a:r>
              <a:rPr lang="en-US" dirty="0" smtClean="0"/>
              <a:t> </a:t>
            </a:r>
            <a:r>
              <a:rPr lang="en-US" dirty="0" err="1"/>
              <a:t>Karantina</a:t>
            </a:r>
            <a:r>
              <a:rPr lang="en-US" dirty="0"/>
              <a:t> </a:t>
            </a:r>
            <a:r>
              <a:rPr lang="en-US" dirty="0" err="1"/>
              <a:t>Wening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yang </a:t>
            </a:r>
            <a:r>
              <a:rPr lang="en-US" b="1" dirty="0" err="1" smtClean="0"/>
              <a:t>setuju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kesepakatan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tertib</a:t>
            </a:r>
            <a:r>
              <a:rPr lang="en-US" dirty="0" smtClean="0"/>
              <a:t>) yang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Griya</a:t>
            </a:r>
            <a:r>
              <a:rPr lang="en-US" dirty="0"/>
              <a:t> </a:t>
            </a:r>
            <a:r>
              <a:rPr lang="en-US" dirty="0" err="1"/>
              <a:t>Karantina</a:t>
            </a:r>
            <a:r>
              <a:rPr lang="en-US" dirty="0"/>
              <a:t> </a:t>
            </a:r>
            <a:r>
              <a:rPr lang="en-US" dirty="0" err="1"/>
              <a:t>Wening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Pelaksana</a:t>
            </a:r>
            <a:r>
              <a:rPr lang="en-US" dirty="0" smtClean="0"/>
              <a:t> </a:t>
            </a:r>
            <a:r>
              <a:rPr lang="en-US" dirty="0" err="1" smtClean="0"/>
              <a:t>Griya</a:t>
            </a:r>
            <a:r>
              <a:rPr lang="en-US" dirty="0" smtClean="0"/>
              <a:t> </a:t>
            </a:r>
            <a:r>
              <a:rPr lang="en-US" dirty="0" err="1" smtClean="0"/>
              <a:t>Karantina</a:t>
            </a:r>
            <a:r>
              <a:rPr lang="en-US" dirty="0" smtClean="0"/>
              <a:t> </a:t>
            </a:r>
            <a:r>
              <a:rPr lang="en-US" dirty="0" err="1" smtClean="0"/>
              <a:t>Wening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pembiayaan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para </a:t>
            </a:r>
            <a:r>
              <a:rPr lang="en-US" dirty="0" err="1" smtClean="0"/>
              <a:t>peserta</a:t>
            </a:r>
            <a:r>
              <a:rPr lang="en-US" dirty="0" smtClean="0"/>
              <a:t>,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b="1" dirty="0" err="1" smtClean="0"/>
              <a:t>selama</a:t>
            </a:r>
            <a:r>
              <a:rPr lang="en-US" b="1" dirty="0" smtClean="0"/>
              <a:t> </a:t>
            </a:r>
            <a:r>
              <a:rPr lang="en-US" b="1" dirty="0" err="1" smtClean="0"/>
              <a:t>tinggal</a:t>
            </a:r>
            <a:r>
              <a:rPr lang="en-US" b="1" dirty="0" smtClean="0"/>
              <a:t> </a:t>
            </a:r>
            <a:r>
              <a:rPr lang="en-US" dirty="0" smtClean="0"/>
              <a:t>di </a:t>
            </a:r>
            <a:r>
              <a:rPr lang="en-US" dirty="0" err="1"/>
              <a:t>G</a:t>
            </a:r>
            <a:r>
              <a:rPr lang="en-US" dirty="0" err="1" smtClean="0"/>
              <a:t>riya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arantina</a:t>
            </a:r>
            <a:r>
              <a:rPr lang="en-US" dirty="0" smtClean="0"/>
              <a:t> </a:t>
            </a:r>
            <a:r>
              <a:rPr lang="en-US" dirty="0" err="1"/>
              <a:t>W</a:t>
            </a:r>
            <a:r>
              <a:rPr lang="en-US" dirty="0" err="1" smtClean="0"/>
              <a:t>ening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test </a:t>
            </a:r>
            <a:r>
              <a:rPr lang="en-US" dirty="0" err="1" smtClean="0"/>
              <a:t>Covid</a:t>
            </a:r>
            <a:r>
              <a:rPr lang="en-US" dirty="0" smtClean="0"/>
              <a:t> 19,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transportasi</a:t>
            </a:r>
            <a:r>
              <a:rPr lang="en-US" dirty="0" smtClean="0"/>
              <a:t> </a:t>
            </a:r>
            <a:r>
              <a:rPr lang="en-US" dirty="0" err="1" smtClean="0"/>
              <a:t>kedatangan-kepulangan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sebagainya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b="1" dirty="0" err="1" smtClean="0"/>
              <a:t>tanggung</a:t>
            </a:r>
            <a:r>
              <a:rPr lang="en-US" b="1" dirty="0" smtClean="0"/>
              <a:t> </a:t>
            </a:r>
            <a:r>
              <a:rPr lang="en-US" b="1" dirty="0" err="1" smtClean="0"/>
              <a:t>jawab</a:t>
            </a:r>
            <a:r>
              <a:rPr lang="en-US" b="1" dirty="0" smtClean="0"/>
              <a:t> </a:t>
            </a:r>
            <a:r>
              <a:rPr lang="en-US" b="1" dirty="0" err="1" smtClean="0"/>
              <a:t>peserta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b="1" dirty="0" err="1" smtClean="0"/>
              <a:t>kecuali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yang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/>
              <a:t>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9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94812" cy="88545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PROSEDUR PENERIMAAN PESERTA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4330"/>
            <a:ext cx="10995212" cy="47333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b="1" dirty="0" err="1"/>
              <a:t>mendaftarkan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b="1" dirty="0"/>
              <a:t>CP</a:t>
            </a:r>
            <a:r>
              <a:rPr lang="en-US" dirty="0"/>
              <a:t> yang </a:t>
            </a:r>
            <a:r>
              <a:rPr lang="en-US" dirty="0" err="1"/>
              <a:t>tertera</a:t>
            </a:r>
            <a:r>
              <a:rPr lang="en-US" dirty="0"/>
              <a:t> para </a:t>
            </a:r>
            <a:r>
              <a:rPr lang="en-US" dirty="0" err="1"/>
              <a:t>lembar</a:t>
            </a:r>
            <a:r>
              <a:rPr lang="en-US" dirty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b="1" dirty="0" err="1"/>
              <a:t>mengisi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 smtClean="0"/>
              <a:t>disediakan</a:t>
            </a:r>
            <a:r>
              <a:rPr lang="en-US" dirty="0" smtClean="0"/>
              <a:t> (via email/WA)</a:t>
            </a:r>
          </a:p>
          <a:p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b="1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 smtClean="0"/>
              <a:t>sehat</a:t>
            </a:r>
            <a:r>
              <a:rPr lang="en-US" dirty="0" smtClean="0"/>
              <a:t> yang </a:t>
            </a:r>
            <a:r>
              <a:rPr lang="en-US" dirty="0" err="1" smtClean="0"/>
              <a:t>terbaru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rujukan</a:t>
            </a:r>
            <a:r>
              <a:rPr lang="en-US" dirty="0"/>
              <a:t> </a:t>
            </a:r>
            <a:r>
              <a:rPr lang="en-US" dirty="0" err="1"/>
              <a:t>Covid</a:t>
            </a:r>
            <a:r>
              <a:rPr lang="en-US" dirty="0"/>
              <a:t> </a:t>
            </a:r>
            <a:r>
              <a:rPr lang="en-US" dirty="0" smtClean="0"/>
              <a:t>19</a:t>
            </a:r>
          </a:p>
          <a:p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b="1" dirty="0" err="1"/>
              <a:t>dinyatakan</a:t>
            </a:r>
            <a:r>
              <a:rPr lang="en-US" dirty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/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di </a:t>
            </a:r>
            <a:r>
              <a:rPr lang="en-US" dirty="0" err="1"/>
              <a:t>Griya</a:t>
            </a:r>
            <a:r>
              <a:rPr lang="en-US" dirty="0"/>
              <a:t> </a:t>
            </a:r>
            <a:r>
              <a:rPr lang="en-US" dirty="0" err="1"/>
              <a:t>Karantina</a:t>
            </a:r>
            <a:r>
              <a:rPr lang="en-US" dirty="0"/>
              <a:t> </a:t>
            </a:r>
            <a:r>
              <a:rPr lang="en-US" dirty="0" err="1" smtClean="0"/>
              <a:t>Wening</a:t>
            </a:r>
            <a:endParaRPr lang="en-US" dirty="0" smtClean="0"/>
          </a:p>
          <a:p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b="1" dirty="0" err="1" smtClean="0"/>
              <a:t>datang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/>
              <a:t>Griya</a:t>
            </a:r>
            <a:r>
              <a:rPr lang="en-US" dirty="0"/>
              <a:t> </a:t>
            </a:r>
            <a:r>
              <a:rPr lang="en-US" dirty="0" err="1"/>
              <a:t>Karantina</a:t>
            </a:r>
            <a:r>
              <a:rPr lang="en-US" dirty="0"/>
              <a:t> </a:t>
            </a:r>
            <a:r>
              <a:rPr lang="en-US" dirty="0" err="1" smtClean="0"/>
              <a:t>Wening</a:t>
            </a:r>
            <a:r>
              <a:rPr lang="en-US" dirty="0" smtClean="0"/>
              <a:t> (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di </a:t>
            </a:r>
            <a:r>
              <a:rPr lang="en-US" dirty="0" err="1" smtClean="0"/>
              <a:t>Griya</a:t>
            </a:r>
            <a:r>
              <a:rPr lang="en-US" dirty="0" smtClean="0"/>
              <a:t> </a:t>
            </a:r>
            <a:r>
              <a:rPr lang="en-US" dirty="0" err="1" smtClean="0"/>
              <a:t>Wening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ready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)</a:t>
            </a:r>
          </a:p>
          <a:p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b="1" dirty="0" err="1"/>
              <a:t>tinggal</a:t>
            </a:r>
            <a:r>
              <a:rPr lang="en-US" dirty="0"/>
              <a:t> di </a:t>
            </a:r>
            <a:r>
              <a:rPr lang="en-US" dirty="0" err="1"/>
              <a:t>Griya</a:t>
            </a:r>
            <a:r>
              <a:rPr lang="en-US" dirty="0"/>
              <a:t> </a:t>
            </a:r>
            <a:r>
              <a:rPr lang="en-US" dirty="0" err="1"/>
              <a:t>Karantina</a:t>
            </a:r>
            <a:r>
              <a:rPr lang="en-US" dirty="0"/>
              <a:t> </a:t>
            </a:r>
            <a:r>
              <a:rPr lang="en-US" dirty="0" err="1"/>
              <a:t>Wening</a:t>
            </a:r>
            <a:r>
              <a:rPr lang="en-US" dirty="0"/>
              <a:t> minimal 14 </a:t>
            </a:r>
            <a:r>
              <a:rPr lang="en-US" dirty="0" err="1" smtClean="0"/>
              <a:t>hari</a:t>
            </a:r>
            <a:endParaRPr lang="en-US" dirty="0" smtClean="0"/>
          </a:p>
          <a:p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b="1" dirty="0" err="1"/>
              <a:t>dipantau</a:t>
            </a:r>
            <a:r>
              <a:rPr lang="en-US" dirty="0"/>
              <a:t> </a:t>
            </a:r>
            <a:r>
              <a:rPr lang="en-US" dirty="0" err="1"/>
              <a:t>kesehatannya</a:t>
            </a:r>
            <a:r>
              <a:rPr lang="en-US" dirty="0"/>
              <a:t> minimal 1 kali </a:t>
            </a:r>
            <a:r>
              <a:rPr lang="en-US" dirty="0" err="1" smtClean="0"/>
              <a:t>seminggu</a:t>
            </a:r>
            <a:r>
              <a:rPr lang="en-US" dirty="0" smtClean="0"/>
              <a:t> (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DKJ)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1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1679"/>
            <a:ext cx="7714129" cy="79132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AKTIVITAS SELAMA KARANTINA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06070"/>
            <a:ext cx="10860741" cy="496196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di</a:t>
            </a:r>
            <a:r>
              <a:rPr lang="en-US" b="1" dirty="0"/>
              <a:t> </a:t>
            </a:r>
            <a:r>
              <a:rPr lang="en-US" dirty="0" err="1"/>
              <a:t>Griya</a:t>
            </a:r>
            <a:r>
              <a:rPr lang="en-US" dirty="0"/>
              <a:t> </a:t>
            </a:r>
            <a:r>
              <a:rPr lang="en-US" dirty="0" err="1"/>
              <a:t>Karantina</a:t>
            </a:r>
            <a:r>
              <a:rPr lang="en-US" dirty="0"/>
              <a:t> </a:t>
            </a:r>
            <a:r>
              <a:rPr lang="en-US" dirty="0" err="1"/>
              <a:t>Wening</a:t>
            </a:r>
            <a:r>
              <a:rPr lang="en-US" dirty="0"/>
              <a:t>, </a:t>
            </a:r>
            <a:r>
              <a:rPr lang="en-US" dirty="0" smtClean="0"/>
              <a:t>para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istirahat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, </a:t>
            </a:r>
            <a:r>
              <a:rPr lang="en-US" dirty="0" err="1"/>
              <a:t>melainkan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tawaran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  <a:endParaRPr lang="en-US" dirty="0" smtClean="0"/>
          </a:p>
          <a:p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kebudayaan</a:t>
            </a:r>
            <a:r>
              <a:rPr lang="en-US" dirty="0" smtClean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lukis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puisi</a:t>
            </a:r>
            <a:r>
              <a:rPr lang="en-US" dirty="0" smtClean="0"/>
              <a:t> (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pendampingnya</a:t>
            </a:r>
            <a:r>
              <a:rPr lang="en-US" dirty="0" smtClean="0"/>
              <a:t>)</a:t>
            </a:r>
          </a:p>
          <a:p>
            <a:r>
              <a:rPr lang="en-US" dirty="0" err="1"/>
              <a:t>K</a:t>
            </a:r>
            <a:r>
              <a:rPr lang="en-US" dirty="0" err="1" smtClean="0"/>
              <a:t>egiatan</a:t>
            </a:r>
            <a:r>
              <a:rPr lang="en-US" dirty="0" smtClean="0"/>
              <a:t> </a:t>
            </a:r>
            <a:r>
              <a:rPr lang="en-US" dirty="0" err="1" smtClean="0"/>
              <a:t>berkebun</a:t>
            </a:r>
            <a:r>
              <a:rPr lang="en-US" dirty="0" smtClean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menanam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 smtClean="0"/>
              <a:t>pangan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sekitar</a:t>
            </a:r>
            <a:r>
              <a:rPr lang="en-US" dirty="0"/>
              <a:t> area </a:t>
            </a:r>
            <a:r>
              <a:rPr lang="en-US" dirty="0" err="1"/>
              <a:t>Griya</a:t>
            </a:r>
            <a:r>
              <a:rPr lang="en-US" dirty="0"/>
              <a:t> </a:t>
            </a:r>
            <a:r>
              <a:rPr lang="en-US" dirty="0" err="1"/>
              <a:t>Karantina</a:t>
            </a:r>
            <a:r>
              <a:rPr lang="en-US" dirty="0"/>
              <a:t> </a:t>
            </a:r>
            <a:r>
              <a:rPr lang="en-US" dirty="0" err="1"/>
              <a:t>Wening</a:t>
            </a:r>
            <a:endParaRPr lang="en-US" dirty="0" smtClean="0"/>
          </a:p>
          <a:p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</a:t>
            </a:r>
            <a:r>
              <a:rPr lang="en-US" dirty="0" err="1" smtClean="0"/>
              <a:t>egiatan</a:t>
            </a:r>
            <a:r>
              <a:rPr lang="en-US" dirty="0" smtClean="0"/>
              <a:t> </a:t>
            </a:r>
            <a:r>
              <a:rPr lang="en-US" dirty="0" err="1" smtClean="0"/>
              <a:t>harian</a:t>
            </a:r>
            <a:r>
              <a:rPr lang="en-US" dirty="0" smtClean="0"/>
              <a:t> </a:t>
            </a:r>
            <a:r>
              <a:rPr lang="en-US" dirty="0" err="1" smtClean="0"/>
              <a:t>Griya</a:t>
            </a:r>
            <a:r>
              <a:rPr lang="en-US" dirty="0" smtClean="0"/>
              <a:t> </a:t>
            </a:r>
            <a:r>
              <a:rPr lang="en-US" dirty="0" err="1"/>
              <a:t>Karantina</a:t>
            </a:r>
            <a:r>
              <a:rPr lang="en-US" dirty="0"/>
              <a:t> </a:t>
            </a:r>
            <a:r>
              <a:rPr lang="en-US" dirty="0" err="1"/>
              <a:t>Wening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memasak</a:t>
            </a:r>
            <a:r>
              <a:rPr lang="en-US" dirty="0"/>
              <a:t>, </a:t>
            </a:r>
            <a:r>
              <a:rPr lang="en-US" dirty="0" err="1" smtClean="0"/>
              <a:t>membersihkan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,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/>
              <a:t>sarana-prasarana</a:t>
            </a:r>
            <a:r>
              <a:rPr lang="en-US" dirty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 smtClean="0"/>
          </a:p>
          <a:p>
            <a:r>
              <a:rPr lang="en-US" dirty="0" err="1"/>
              <a:t>Meditasi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raga, </a:t>
            </a:r>
            <a:r>
              <a:rPr lang="en-US" dirty="0" err="1"/>
              <a:t>jiwa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spiritual</a:t>
            </a:r>
          </a:p>
          <a:p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refleksi</a:t>
            </a:r>
            <a:r>
              <a:rPr lang="en-US" dirty="0"/>
              <a:t> </a:t>
            </a:r>
            <a:r>
              <a:rPr lang="en-US" dirty="0" err="1" smtClean="0"/>
              <a:t>harian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harian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9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436659" cy="885451"/>
          </a:xfrm>
        </p:spPr>
        <p:txBody>
          <a:bodyPr/>
          <a:lstStyle/>
          <a:p>
            <a:r>
              <a:rPr lang="en-US" b="1" dirty="0" smtClean="0"/>
              <a:t>SARANA DAN PRASARANA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3306"/>
            <a:ext cx="10515600" cy="332142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disediakan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Pelaksana</a:t>
            </a:r>
            <a:r>
              <a:rPr lang="en-US" dirty="0" smtClean="0"/>
              <a:t> </a:t>
            </a:r>
            <a:r>
              <a:rPr lang="en-US" dirty="0" err="1" smtClean="0"/>
              <a:t>Griya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arantina</a:t>
            </a:r>
            <a:r>
              <a:rPr lang="en-US" dirty="0" smtClean="0"/>
              <a:t> </a:t>
            </a:r>
            <a:r>
              <a:rPr lang="en-US" dirty="0" err="1" smtClean="0"/>
              <a:t>Wening</a:t>
            </a:r>
            <a:r>
              <a:rPr lang="en-US" dirty="0" smtClean="0"/>
              <a:t>, </a:t>
            </a:r>
            <a:r>
              <a:rPr lang="en-US" dirty="0" err="1" smtClean="0"/>
              <a:t>meliputi</a:t>
            </a:r>
            <a:r>
              <a:rPr lang="en-US" dirty="0" smtClean="0"/>
              <a:t>: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tinggal</a:t>
            </a:r>
            <a:r>
              <a:rPr lang="en-US" dirty="0" smtClean="0"/>
              <a:t> (</a:t>
            </a:r>
            <a:r>
              <a:rPr lang="en-US" dirty="0" err="1" smtClean="0"/>
              <a:t>kamar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r>
              <a:rPr lang="en-US" dirty="0" smtClean="0"/>
              <a:t>, </a:t>
            </a:r>
            <a:r>
              <a:rPr lang="en-US" dirty="0" err="1" smtClean="0"/>
              <a:t>kamar</a:t>
            </a:r>
            <a:r>
              <a:rPr lang="en-US" dirty="0" smtClean="0"/>
              <a:t> </a:t>
            </a:r>
            <a:r>
              <a:rPr lang="en-US" dirty="0" err="1" smtClean="0"/>
              <a:t>mandi</a:t>
            </a:r>
            <a:r>
              <a:rPr lang="en-US" dirty="0" smtClean="0"/>
              <a:t>),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snack </a:t>
            </a:r>
            <a:r>
              <a:rPr lang="en-US" dirty="0" err="1" smtClean="0"/>
              <a:t>sehari-hari</a:t>
            </a:r>
            <a:r>
              <a:rPr lang="en-US" dirty="0" smtClean="0"/>
              <a:t>,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ibadah</a:t>
            </a:r>
            <a:r>
              <a:rPr lang="en-US" dirty="0" smtClean="0"/>
              <a:t> (</a:t>
            </a:r>
            <a:r>
              <a:rPr lang="en-US" dirty="0" err="1" smtClean="0"/>
              <a:t>sholat</a:t>
            </a:r>
            <a:r>
              <a:rPr lang="en-US" dirty="0" smtClean="0"/>
              <a:t>), </a:t>
            </a:r>
            <a:r>
              <a:rPr lang="en-US" dirty="0" err="1" smtClean="0"/>
              <a:t>pengecekan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,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berkegiatan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lain-lain.</a:t>
            </a:r>
          </a:p>
          <a:p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air </a:t>
            </a:r>
            <a:r>
              <a:rPr lang="en-US" dirty="0" err="1" smtClean="0"/>
              <a:t>lancar</a:t>
            </a:r>
            <a:r>
              <a:rPr lang="en-US" dirty="0" smtClean="0"/>
              <a:t>,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memasak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r>
              <a:rPr lang="en-US" dirty="0" smtClean="0"/>
              <a:t> </a:t>
            </a:r>
            <a:r>
              <a:rPr lang="en-US" dirty="0" smtClean="0"/>
              <a:t>di </a:t>
            </a:r>
            <a:r>
              <a:rPr lang="en-US" dirty="0" err="1" smtClean="0"/>
              <a:t>dapur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kelengkapan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misal</a:t>
            </a:r>
            <a:r>
              <a:rPr lang="en-US" dirty="0" smtClean="0"/>
              <a:t> </a:t>
            </a:r>
            <a:r>
              <a:rPr lang="en-US" dirty="0" err="1" smtClean="0"/>
              <a:t>baju</a:t>
            </a:r>
            <a:r>
              <a:rPr lang="en-US" dirty="0" smtClean="0"/>
              <a:t>, </a:t>
            </a:r>
            <a:r>
              <a:rPr lang="en-US" dirty="0" err="1" smtClean="0"/>
              <a:t>obat-obatan</a:t>
            </a:r>
            <a:r>
              <a:rPr lang="en-US" dirty="0" smtClean="0"/>
              <a:t>,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mandi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lain-lain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6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670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AdLib BT</vt:lpstr>
      <vt:lpstr>Arial</vt:lpstr>
      <vt:lpstr>Calibri</vt:lpstr>
      <vt:lpstr>Calibri Light</vt:lpstr>
      <vt:lpstr>Office Theme</vt:lpstr>
      <vt:lpstr>  GRIYA KARANTINA WENING  </vt:lpstr>
      <vt:lpstr>PELAKSANA</vt:lpstr>
      <vt:lpstr>LATAR BELAKANG</vt:lpstr>
      <vt:lpstr>PERMASALAHAN</vt:lpstr>
      <vt:lpstr>TUJUAN</vt:lpstr>
      <vt:lpstr>LINGKUP PELAYANAN</vt:lpstr>
      <vt:lpstr>PROSEDUR PENERIMAAN PESERTA</vt:lpstr>
      <vt:lpstr>AKTIVITAS SELAMA KARANTINA</vt:lpstr>
      <vt:lpstr>SARANA DAN PRASARANA</vt:lpstr>
      <vt:lpstr>PEMBIAYAAN</vt:lpstr>
      <vt:lpstr>DURASI WAKTU MOU</vt:lpstr>
      <vt:lpstr>LAMPIRAN FOTO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GRIYA KARANTINA WENING</dc:title>
  <dc:creator>Windows User</dc:creator>
  <cp:lastModifiedBy>Windows User</cp:lastModifiedBy>
  <cp:revision>12</cp:revision>
  <dcterms:created xsi:type="dcterms:W3CDTF">2020-06-16T03:35:43Z</dcterms:created>
  <dcterms:modified xsi:type="dcterms:W3CDTF">2020-06-16T13:36:18Z</dcterms:modified>
</cp:coreProperties>
</file>