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66" r:id="rId5"/>
    <p:sldId id="267" r:id="rId6"/>
    <p:sldId id="268" r:id="rId7"/>
    <p:sldId id="279" r:id="rId8"/>
    <p:sldId id="280" r:id="rId9"/>
    <p:sldId id="278" r:id="rId10"/>
    <p:sldId id="270" r:id="rId11"/>
    <p:sldId id="271" r:id="rId12"/>
  </p:sldIdLst>
  <p:sldSz cx="9144000" cy="5143500" type="screen16x9"/>
  <p:notesSz cx="9144000" cy="5143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7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9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9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22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01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67" Type="http://schemas.openxmlformats.org/officeDocument/2006/relationships/image" Target="../media/image6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9872" y="4088891"/>
            <a:ext cx="4096512" cy="454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62600" y="4712211"/>
            <a:ext cx="2340863" cy="400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0873" y="1007487"/>
            <a:ext cx="6302253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4316" y="3479291"/>
            <a:ext cx="112775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4316" y="3479291"/>
            <a:ext cx="113030" cy="48895"/>
          </a:xfrm>
          <a:custGeom>
            <a:avLst/>
            <a:gdLst/>
            <a:ahLst/>
            <a:cxnLst/>
            <a:rect l="l" t="t" r="r" b="b"/>
            <a:pathLst>
              <a:path w="113030" h="48895">
                <a:moveTo>
                  <a:pt x="0" y="48767"/>
                </a:moveTo>
                <a:lnTo>
                  <a:pt x="112775" y="48767"/>
                </a:lnTo>
                <a:lnTo>
                  <a:pt x="112775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2100" y="3393947"/>
            <a:ext cx="111251" cy="134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62100" y="3393947"/>
            <a:ext cx="111760" cy="134620"/>
          </a:xfrm>
          <a:custGeom>
            <a:avLst/>
            <a:gdLst/>
            <a:ahLst/>
            <a:cxnLst/>
            <a:rect l="l" t="t" r="r" b="b"/>
            <a:pathLst>
              <a:path w="111760" h="134620">
                <a:moveTo>
                  <a:pt x="0" y="134111"/>
                </a:moveTo>
                <a:lnTo>
                  <a:pt x="111251" y="134111"/>
                </a:lnTo>
                <a:lnTo>
                  <a:pt x="111251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40991" y="3503676"/>
            <a:ext cx="111251" cy="24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36419" y="351586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4797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677667" y="3523488"/>
            <a:ext cx="111251" cy="4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73095" y="352577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4985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56559" y="3505200"/>
            <a:ext cx="111251" cy="22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951987" y="351662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327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235451" y="3479291"/>
            <a:ext cx="111251" cy="48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235451" y="3479291"/>
            <a:ext cx="111760" cy="48895"/>
          </a:xfrm>
          <a:custGeom>
            <a:avLst/>
            <a:gdLst/>
            <a:ahLst/>
            <a:cxnLst/>
            <a:rect l="l" t="t" r="r" b="b"/>
            <a:pathLst>
              <a:path w="111760" h="48895">
                <a:moveTo>
                  <a:pt x="0" y="48767"/>
                </a:moveTo>
                <a:lnTo>
                  <a:pt x="111251" y="48767"/>
                </a:lnTo>
                <a:lnTo>
                  <a:pt x="111251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12820" y="3483864"/>
            <a:ext cx="112775" cy="44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508247" y="350596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54609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791711" y="3502152"/>
            <a:ext cx="111251" cy="25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87139" y="351510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6321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070603" y="3515867"/>
            <a:ext cx="111251" cy="12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066032" y="352196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22605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349495" y="3505200"/>
            <a:ext cx="111251" cy="22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344923" y="351662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327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628388" y="3448811"/>
            <a:ext cx="111251" cy="79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628388" y="3448811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0" y="79247"/>
                </a:moveTo>
                <a:lnTo>
                  <a:pt x="111251" y="79247"/>
                </a:lnTo>
                <a:lnTo>
                  <a:pt x="111251" y="0"/>
                </a:lnTo>
                <a:lnTo>
                  <a:pt x="0" y="0"/>
                </a:lnTo>
                <a:lnTo>
                  <a:pt x="0" y="79247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07279" y="3496055"/>
            <a:ext cx="111251" cy="32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902707" y="351205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42417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465063" y="3483864"/>
            <a:ext cx="111251" cy="44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460491" y="3505961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54609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743955" y="3518916"/>
            <a:ext cx="111251" cy="9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739383" y="352348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9557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021323" y="3506723"/>
            <a:ext cx="112775" cy="213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016751" y="351739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31749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858000" y="3497579"/>
            <a:ext cx="111251" cy="304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853428" y="35128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4089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136891" y="3518916"/>
            <a:ext cx="111251" cy="9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132319" y="352348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9557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415783" y="3461003"/>
            <a:ext cx="111251" cy="670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415783" y="3461003"/>
            <a:ext cx="111760" cy="67310"/>
          </a:xfrm>
          <a:custGeom>
            <a:avLst/>
            <a:gdLst/>
            <a:ahLst/>
            <a:cxnLst/>
            <a:rect l="l" t="t" r="r" b="b"/>
            <a:pathLst>
              <a:path w="111759" h="67310">
                <a:moveTo>
                  <a:pt x="0" y="67055"/>
                </a:moveTo>
                <a:lnTo>
                  <a:pt x="111251" y="67055"/>
                </a:lnTo>
                <a:lnTo>
                  <a:pt x="111251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973567" y="3500628"/>
            <a:ext cx="111251" cy="27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968995" y="351434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37845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252459" y="3476244"/>
            <a:ext cx="111251" cy="518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252459" y="3476244"/>
            <a:ext cx="111760" cy="52069"/>
          </a:xfrm>
          <a:custGeom>
            <a:avLst/>
            <a:gdLst/>
            <a:ahLst/>
            <a:cxnLst/>
            <a:rect l="l" t="t" r="r" b="b"/>
            <a:pathLst>
              <a:path w="111759" h="52070">
                <a:moveTo>
                  <a:pt x="0" y="51815"/>
                </a:moveTo>
                <a:lnTo>
                  <a:pt x="111251" y="51815"/>
                </a:lnTo>
                <a:lnTo>
                  <a:pt x="111251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9143">
            <a:solidFill>
              <a:srgbClr val="599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529828" y="3509772"/>
            <a:ext cx="112775" cy="182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525255" y="3504565"/>
            <a:ext cx="121920" cy="29209"/>
          </a:xfrm>
          <a:custGeom>
            <a:avLst/>
            <a:gdLst/>
            <a:ahLst/>
            <a:cxnLst/>
            <a:rect l="l" t="t" r="r" b="b"/>
            <a:pathLst>
              <a:path w="121920" h="29210">
                <a:moveTo>
                  <a:pt x="0" y="28701"/>
                </a:moveTo>
                <a:lnTo>
                  <a:pt x="121919" y="28701"/>
                </a:lnTo>
                <a:lnTo>
                  <a:pt x="121919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59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448055" y="2147316"/>
            <a:ext cx="111251" cy="1380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48055" y="2147316"/>
            <a:ext cx="111760" cy="1381125"/>
          </a:xfrm>
          <a:custGeom>
            <a:avLst/>
            <a:gdLst/>
            <a:ahLst/>
            <a:cxnLst/>
            <a:rect l="l" t="t" r="r" b="b"/>
            <a:pathLst>
              <a:path w="111759" h="1381125">
                <a:moveTo>
                  <a:pt x="0" y="1380743"/>
                </a:moveTo>
                <a:lnTo>
                  <a:pt x="111251" y="1380743"/>
                </a:lnTo>
                <a:lnTo>
                  <a:pt x="111251" y="0"/>
                </a:lnTo>
                <a:lnTo>
                  <a:pt x="0" y="0"/>
                </a:lnTo>
                <a:lnTo>
                  <a:pt x="0" y="1380743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26947" y="3497579"/>
            <a:ext cx="111251" cy="30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22375" y="351282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4089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004316" y="1773936"/>
            <a:ext cx="112775" cy="17053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004316" y="1773936"/>
            <a:ext cx="113030" cy="1705610"/>
          </a:xfrm>
          <a:custGeom>
            <a:avLst/>
            <a:gdLst/>
            <a:ahLst/>
            <a:cxnLst/>
            <a:rect l="l" t="t" r="r" b="b"/>
            <a:pathLst>
              <a:path w="113030" h="1705610">
                <a:moveTo>
                  <a:pt x="0" y="1705355"/>
                </a:moveTo>
                <a:lnTo>
                  <a:pt x="112775" y="1705355"/>
                </a:lnTo>
                <a:lnTo>
                  <a:pt x="112775" y="0"/>
                </a:lnTo>
                <a:lnTo>
                  <a:pt x="0" y="0"/>
                </a:lnTo>
                <a:lnTo>
                  <a:pt x="0" y="1705355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283208" y="3287267"/>
            <a:ext cx="111251" cy="2407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83208" y="3287267"/>
            <a:ext cx="111760" cy="241300"/>
          </a:xfrm>
          <a:custGeom>
            <a:avLst/>
            <a:gdLst/>
            <a:ahLst/>
            <a:cxnLst/>
            <a:rect l="l" t="t" r="r" b="b"/>
            <a:pathLst>
              <a:path w="111759" h="241300">
                <a:moveTo>
                  <a:pt x="0" y="240791"/>
                </a:moveTo>
                <a:lnTo>
                  <a:pt x="111251" y="240791"/>
                </a:lnTo>
                <a:lnTo>
                  <a:pt x="111251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562100" y="3275076"/>
            <a:ext cx="111251" cy="1188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562100" y="3275076"/>
            <a:ext cx="111760" cy="119380"/>
          </a:xfrm>
          <a:custGeom>
            <a:avLst/>
            <a:gdLst/>
            <a:ahLst/>
            <a:cxnLst/>
            <a:rect l="l" t="t" r="r" b="b"/>
            <a:pathLst>
              <a:path w="111760" h="119379">
                <a:moveTo>
                  <a:pt x="0" y="118871"/>
                </a:moveTo>
                <a:lnTo>
                  <a:pt x="111251" y="118871"/>
                </a:lnTo>
                <a:lnTo>
                  <a:pt x="111251" y="0"/>
                </a:lnTo>
                <a:lnTo>
                  <a:pt x="0" y="0"/>
                </a:lnTo>
                <a:lnTo>
                  <a:pt x="0" y="118871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677667" y="2068068"/>
            <a:ext cx="111251" cy="1455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677667" y="2068068"/>
            <a:ext cx="111760" cy="1455420"/>
          </a:xfrm>
          <a:custGeom>
            <a:avLst/>
            <a:gdLst/>
            <a:ahLst/>
            <a:cxnLst/>
            <a:rect l="l" t="t" r="r" b="b"/>
            <a:pathLst>
              <a:path w="111760" h="1455420">
                <a:moveTo>
                  <a:pt x="0" y="1455419"/>
                </a:moveTo>
                <a:lnTo>
                  <a:pt x="111251" y="1455419"/>
                </a:lnTo>
                <a:lnTo>
                  <a:pt x="111251" y="0"/>
                </a:lnTo>
                <a:lnTo>
                  <a:pt x="0" y="0"/>
                </a:lnTo>
                <a:lnTo>
                  <a:pt x="0" y="1455419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956559" y="3494532"/>
            <a:ext cx="111251" cy="106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951987" y="349986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21081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235451" y="2421636"/>
            <a:ext cx="111251" cy="10576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235451" y="2421636"/>
            <a:ext cx="111760" cy="1057910"/>
          </a:xfrm>
          <a:custGeom>
            <a:avLst/>
            <a:gdLst/>
            <a:ahLst/>
            <a:cxnLst/>
            <a:rect l="l" t="t" r="r" b="b"/>
            <a:pathLst>
              <a:path w="111760" h="1057910">
                <a:moveTo>
                  <a:pt x="0" y="1057655"/>
                </a:moveTo>
                <a:lnTo>
                  <a:pt x="111251" y="1057655"/>
                </a:lnTo>
                <a:lnTo>
                  <a:pt x="111251" y="0"/>
                </a:lnTo>
                <a:lnTo>
                  <a:pt x="0" y="0"/>
                </a:lnTo>
                <a:lnTo>
                  <a:pt x="0" y="1057655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512820" y="3110483"/>
            <a:ext cx="112775" cy="3733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512820" y="3110483"/>
            <a:ext cx="113030" cy="373380"/>
          </a:xfrm>
          <a:custGeom>
            <a:avLst/>
            <a:gdLst/>
            <a:ahLst/>
            <a:cxnLst/>
            <a:rect l="l" t="t" r="r" b="b"/>
            <a:pathLst>
              <a:path w="113029" h="373379">
                <a:moveTo>
                  <a:pt x="0" y="373379"/>
                </a:moveTo>
                <a:lnTo>
                  <a:pt x="112775" y="373379"/>
                </a:lnTo>
                <a:lnTo>
                  <a:pt x="112775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791711" y="3450335"/>
            <a:ext cx="111251" cy="518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791711" y="3450335"/>
            <a:ext cx="111760" cy="52069"/>
          </a:xfrm>
          <a:custGeom>
            <a:avLst/>
            <a:gdLst/>
            <a:ahLst/>
            <a:cxnLst/>
            <a:rect l="l" t="t" r="r" b="b"/>
            <a:pathLst>
              <a:path w="111760" h="52070">
                <a:moveTo>
                  <a:pt x="0" y="51815"/>
                </a:moveTo>
                <a:lnTo>
                  <a:pt x="111251" y="51815"/>
                </a:lnTo>
                <a:lnTo>
                  <a:pt x="111251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4349495" y="2563368"/>
            <a:ext cx="111251" cy="9418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349495" y="2563368"/>
            <a:ext cx="111760" cy="942340"/>
          </a:xfrm>
          <a:custGeom>
            <a:avLst/>
            <a:gdLst/>
            <a:ahLst/>
            <a:cxnLst/>
            <a:rect l="l" t="t" r="r" b="b"/>
            <a:pathLst>
              <a:path w="111760" h="942339">
                <a:moveTo>
                  <a:pt x="0" y="941831"/>
                </a:moveTo>
                <a:lnTo>
                  <a:pt x="111251" y="941831"/>
                </a:lnTo>
                <a:lnTo>
                  <a:pt x="111251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4628388" y="2747772"/>
            <a:ext cx="111251" cy="7010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628388" y="2747772"/>
            <a:ext cx="111760" cy="701040"/>
          </a:xfrm>
          <a:custGeom>
            <a:avLst/>
            <a:gdLst/>
            <a:ahLst/>
            <a:cxnLst/>
            <a:rect l="l" t="t" r="r" b="b"/>
            <a:pathLst>
              <a:path w="111760" h="701039">
                <a:moveTo>
                  <a:pt x="0" y="701039"/>
                </a:moveTo>
                <a:lnTo>
                  <a:pt x="111251" y="701039"/>
                </a:lnTo>
                <a:lnTo>
                  <a:pt x="111251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5465063" y="1647444"/>
            <a:ext cx="111251" cy="18364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5465063" y="1647444"/>
            <a:ext cx="111760" cy="1836420"/>
          </a:xfrm>
          <a:custGeom>
            <a:avLst/>
            <a:gdLst/>
            <a:ahLst/>
            <a:cxnLst/>
            <a:rect l="l" t="t" r="r" b="b"/>
            <a:pathLst>
              <a:path w="111760" h="1836420">
                <a:moveTo>
                  <a:pt x="0" y="1836419"/>
                </a:moveTo>
                <a:lnTo>
                  <a:pt x="111251" y="1836419"/>
                </a:lnTo>
                <a:lnTo>
                  <a:pt x="111251" y="0"/>
                </a:lnTo>
                <a:lnTo>
                  <a:pt x="0" y="0"/>
                </a:lnTo>
                <a:lnTo>
                  <a:pt x="0" y="1836419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5743955" y="1101852"/>
            <a:ext cx="111251" cy="24170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5743955" y="1101852"/>
            <a:ext cx="111760" cy="2417445"/>
          </a:xfrm>
          <a:custGeom>
            <a:avLst/>
            <a:gdLst/>
            <a:ahLst/>
            <a:cxnLst/>
            <a:rect l="l" t="t" r="r" b="b"/>
            <a:pathLst>
              <a:path w="111760" h="2417445">
                <a:moveTo>
                  <a:pt x="0" y="2417063"/>
                </a:moveTo>
                <a:lnTo>
                  <a:pt x="111251" y="2417063"/>
                </a:lnTo>
                <a:lnTo>
                  <a:pt x="111251" y="0"/>
                </a:lnTo>
                <a:lnTo>
                  <a:pt x="0" y="0"/>
                </a:lnTo>
                <a:lnTo>
                  <a:pt x="0" y="2417063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6021323" y="3500628"/>
            <a:ext cx="112775" cy="60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6016751" y="3503676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16509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6300215" y="2147316"/>
            <a:ext cx="111251" cy="1380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6300215" y="2147316"/>
            <a:ext cx="111760" cy="1381125"/>
          </a:xfrm>
          <a:custGeom>
            <a:avLst/>
            <a:gdLst/>
            <a:ahLst/>
            <a:cxnLst/>
            <a:rect l="l" t="t" r="r" b="b"/>
            <a:pathLst>
              <a:path w="111760" h="1381125">
                <a:moveTo>
                  <a:pt x="0" y="1380743"/>
                </a:moveTo>
                <a:lnTo>
                  <a:pt x="111251" y="1380743"/>
                </a:lnTo>
                <a:lnTo>
                  <a:pt x="111251" y="0"/>
                </a:lnTo>
                <a:lnTo>
                  <a:pt x="0" y="0"/>
                </a:lnTo>
                <a:lnTo>
                  <a:pt x="0" y="1380743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6858000" y="3064764"/>
            <a:ext cx="111251" cy="4328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6858000" y="3064764"/>
            <a:ext cx="111760" cy="433070"/>
          </a:xfrm>
          <a:custGeom>
            <a:avLst/>
            <a:gdLst/>
            <a:ahLst/>
            <a:cxnLst/>
            <a:rect l="l" t="t" r="r" b="b"/>
            <a:pathLst>
              <a:path w="111759" h="433070">
                <a:moveTo>
                  <a:pt x="0" y="432815"/>
                </a:moveTo>
                <a:lnTo>
                  <a:pt x="111251" y="432815"/>
                </a:lnTo>
                <a:lnTo>
                  <a:pt x="11125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7136891" y="3456432"/>
            <a:ext cx="111251" cy="624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7136891" y="3456432"/>
            <a:ext cx="111760" cy="62865"/>
          </a:xfrm>
          <a:custGeom>
            <a:avLst/>
            <a:gdLst/>
            <a:ahLst/>
            <a:cxnLst/>
            <a:rect l="l" t="t" r="r" b="b"/>
            <a:pathLst>
              <a:path w="111759" h="62864">
                <a:moveTo>
                  <a:pt x="0" y="62483"/>
                </a:moveTo>
                <a:lnTo>
                  <a:pt x="111251" y="62483"/>
                </a:lnTo>
                <a:lnTo>
                  <a:pt x="111251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252459" y="2327148"/>
            <a:ext cx="111251" cy="11490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252459" y="2327148"/>
            <a:ext cx="111760" cy="1149350"/>
          </a:xfrm>
          <a:custGeom>
            <a:avLst/>
            <a:gdLst/>
            <a:ahLst/>
            <a:cxnLst/>
            <a:rect l="l" t="t" r="r" b="b"/>
            <a:pathLst>
              <a:path w="111759" h="1149350">
                <a:moveTo>
                  <a:pt x="0" y="1149095"/>
                </a:moveTo>
                <a:lnTo>
                  <a:pt x="111251" y="1149095"/>
                </a:lnTo>
                <a:lnTo>
                  <a:pt x="111251" y="0"/>
                </a:lnTo>
                <a:lnTo>
                  <a:pt x="0" y="0"/>
                </a:lnTo>
                <a:lnTo>
                  <a:pt x="0" y="1149095"/>
                </a:lnTo>
                <a:close/>
              </a:path>
            </a:pathLst>
          </a:custGeom>
          <a:ln w="9143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529828" y="3473196"/>
            <a:ext cx="112775" cy="365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525255" y="349148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46989">
            <a:solidFill>
              <a:srgbClr val="E87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26947" y="3491484"/>
            <a:ext cx="111251" cy="60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22375" y="349453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6509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840991" y="3499103"/>
            <a:ext cx="111251" cy="45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836419" y="350139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498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677667" y="2066544"/>
            <a:ext cx="111251" cy="15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2673095" y="206730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1937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4628388" y="2743200"/>
            <a:ext cx="111251" cy="45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623815" y="274548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1498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448055" y="768096"/>
            <a:ext cx="111251" cy="137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448055" y="768096"/>
            <a:ext cx="111760" cy="1379220"/>
          </a:xfrm>
          <a:custGeom>
            <a:avLst/>
            <a:gdLst/>
            <a:ahLst/>
            <a:cxnLst/>
            <a:rect l="l" t="t" r="r" b="b"/>
            <a:pathLst>
              <a:path w="111759" h="1379220">
                <a:moveTo>
                  <a:pt x="0" y="1379219"/>
                </a:moveTo>
                <a:lnTo>
                  <a:pt x="111251" y="1379219"/>
                </a:lnTo>
                <a:lnTo>
                  <a:pt x="111251" y="0"/>
                </a:lnTo>
                <a:lnTo>
                  <a:pt x="0" y="0"/>
                </a:lnTo>
                <a:lnTo>
                  <a:pt x="0" y="137921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26947" y="768096"/>
            <a:ext cx="111251" cy="27233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26947" y="768096"/>
            <a:ext cx="111760" cy="2723515"/>
          </a:xfrm>
          <a:custGeom>
            <a:avLst/>
            <a:gdLst/>
            <a:ahLst/>
            <a:cxnLst/>
            <a:rect l="l" t="t" r="r" b="b"/>
            <a:pathLst>
              <a:path w="111759" h="2723515">
                <a:moveTo>
                  <a:pt x="0" y="2723387"/>
                </a:moveTo>
                <a:lnTo>
                  <a:pt x="111251" y="2723387"/>
                </a:lnTo>
                <a:lnTo>
                  <a:pt x="111251" y="0"/>
                </a:lnTo>
                <a:lnTo>
                  <a:pt x="0" y="0"/>
                </a:lnTo>
                <a:lnTo>
                  <a:pt x="0" y="272338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04316" y="768096"/>
            <a:ext cx="112775" cy="100583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004316" y="768096"/>
            <a:ext cx="113030" cy="1005840"/>
          </a:xfrm>
          <a:custGeom>
            <a:avLst/>
            <a:gdLst/>
            <a:ahLst/>
            <a:cxnLst/>
            <a:rect l="l" t="t" r="r" b="b"/>
            <a:pathLst>
              <a:path w="113030" h="1005839">
                <a:moveTo>
                  <a:pt x="0" y="1005839"/>
                </a:moveTo>
                <a:lnTo>
                  <a:pt x="112775" y="1005839"/>
                </a:lnTo>
                <a:lnTo>
                  <a:pt x="112775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1283208" y="768096"/>
            <a:ext cx="111251" cy="25191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283208" y="768096"/>
            <a:ext cx="111760" cy="2519680"/>
          </a:xfrm>
          <a:custGeom>
            <a:avLst/>
            <a:gdLst/>
            <a:ahLst/>
            <a:cxnLst/>
            <a:rect l="l" t="t" r="r" b="b"/>
            <a:pathLst>
              <a:path w="111759" h="2519679">
                <a:moveTo>
                  <a:pt x="0" y="2519171"/>
                </a:moveTo>
                <a:lnTo>
                  <a:pt x="111251" y="2519171"/>
                </a:lnTo>
                <a:lnTo>
                  <a:pt x="111251" y="0"/>
                </a:lnTo>
                <a:lnTo>
                  <a:pt x="0" y="0"/>
                </a:lnTo>
                <a:lnTo>
                  <a:pt x="0" y="251917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562100" y="768096"/>
            <a:ext cx="111251" cy="25069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1562100" y="768096"/>
            <a:ext cx="111760" cy="2506980"/>
          </a:xfrm>
          <a:custGeom>
            <a:avLst/>
            <a:gdLst/>
            <a:ahLst/>
            <a:cxnLst/>
            <a:rect l="l" t="t" r="r" b="b"/>
            <a:pathLst>
              <a:path w="111760" h="2506979">
                <a:moveTo>
                  <a:pt x="0" y="2506979"/>
                </a:moveTo>
                <a:lnTo>
                  <a:pt x="111251" y="2506979"/>
                </a:lnTo>
                <a:lnTo>
                  <a:pt x="111251" y="0"/>
                </a:lnTo>
                <a:lnTo>
                  <a:pt x="0" y="0"/>
                </a:lnTo>
                <a:lnTo>
                  <a:pt x="0" y="250697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840991" y="768096"/>
            <a:ext cx="111251" cy="27310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1840991" y="768096"/>
            <a:ext cx="111760" cy="2731135"/>
          </a:xfrm>
          <a:custGeom>
            <a:avLst/>
            <a:gdLst/>
            <a:ahLst/>
            <a:cxnLst/>
            <a:rect l="l" t="t" r="r" b="b"/>
            <a:pathLst>
              <a:path w="111760" h="2731135">
                <a:moveTo>
                  <a:pt x="0" y="2731007"/>
                </a:moveTo>
                <a:lnTo>
                  <a:pt x="111251" y="2731007"/>
                </a:lnTo>
                <a:lnTo>
                  <a:pt x="111251" y="0"/>
                </a:lnTo>
                <a:lnTo>
                  <a:pt x="0" y="0"/>
                </a:lnTo>
                <a:lnTo>
                  <a:pt x="0" y="273100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2119883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2119883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60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2398775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2398775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60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2677667" y="768096"/>
            <a:ext cx="111251" cy="12984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2677667" y="768096"/>
            <a:ext cx="111760" cy="1298575"/>
          </a:xfrm>
          <a:custGeom>
            <a:avLst/>
            <a:gdLst/>
            <a:ahLst/>
            <a:cxnLst/>
            <a:rect l="l" t="t" r="r" b="b"/>
            <a:pathLst>
              <a:path w="111760" h="1298575">
                <a:moveTo>
                  <a:pt x="0" y="1298447"/>
                </a:moveTo>
                <a:lnTo>
                  <a:pt x="111251" y="1298447"/>
                </a:lnTo>
                <a:lnTo>
                  <a:pt x="111251" y="0"/>
                </a:lnTo>
                <a:lnTo>
                  <a:pt x="0" y="0"/>
                </a:lnTo>
                <a:lnTo>
                  <a:pt x="0" y="129844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2956559" y="768096"/>
            <a:ext cx="111251" cy="27264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2956559" y="768096"/>
            <a:ext cx="111760" cy="2726690"/>
          </a:xfrm>
          <a:custGeom>
            <a:avLst/>
            <a:gdLst/>
            <a:ahLst/>
            <a:cxnLst/>
            <a:rect l="l" t="t" r="r" b="b"/>
            <a:pathLst>
              <a:path w="111760" h="2726690">
                <a:moveTo>
                  <a:pt x="0" y="2726435"/>
                </a:moveTo>
                <a:lnTo>
                  <a:pt x="111251" y="2726435"/>
                </a:lnTo>
                <a:lnTo>
                  <a:pt x="111251" y="0"/>
                </a:lnTo>
                <a:lnTo>
                  <a:pt x="0" y="0"/>
                </a:lnTo>
                <a:lnTo>
                  <a:pt x="0" y="2726435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3235451" y="768096"/>
            <a:ext cx="111251" cy="165353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3235451" y="768096"/>
            <a:ext cx="111760" cy="1653539"/>
          </a:xfrm>
          <a:custGeom>
            <a:avLst/>
            <a:gdLst/>
            <a:ahLst/>
            <a:cxnLst/>
            <a:rect l="l" t="t" r="r" b="b"/>
            <a:pathLst>
              <a:path w="111760" h="1653539">
                <a:moveTo>
                  <a:pt x="0" y="1653539"/>
                </a:moveTo>
                <a:lnTo>
                  <a:pt x="111251" y="1653539"/>
                </a:lnTo>
                <a:lnTo>
                  <a:pt x="111251" y="0"/>
                </a:lnTo>
                <a:lnTo>
                  <a:pt x="0" y="0"/>
                </a:lnTo>
                <a:lnTo>
                  <a:pt x="0" y="165353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3512820" y="768096"/>
            <a:ext cx="112775" cy="23423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3512820" y="768096"/>
            <a:ext cx="113030" cy="2342515"/>
          </a:xfrm>
          <a:custGeom>
            <a:avLst/>
            <a:gdLst/>
            <a:ahLst/>
            <a:cxnLst/>
            <a:rect l="l" t="t" r="r" b="b"/>
            <a:pathLst>
              <a:path w="113029" h="2342515">
                <a:moveTo>
                  <a:pt x="0" y="2342387"/>
                </a:moveTo>
                <a:lnTo>
                  <a:pt x="112775" y="2342387"/>
                </a:lnTo>
                <a:lnTo>
                  <a:pt x="112775" y="0"/>
                </a:lnTo>
                <a:lnTo>
                  <a:pt x="0" y="0"/>
                </a:lnTo>
                <a:lnTo>
                  <a:pt x="0" y="234238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3791711" y="768096"/>
            <a:ext cx="111251" cy="268223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3791711" y="768096"/>
            <a:ext cx="111760" cy="2682240"/>
          </a:xfrm>
          <a:custGeom>
            <a:avLst/>
            <a:gdLst/>
            <a:ahLst/>
            <a:cxnLst/>
            <a:rect l="l" t="t" r="r" b="b"/>
            <a:pathLst>
              <a:path w="111760" h="2682240">
                <a:moveTo>
                  <a:pt x="0" y="2682239"/>
                </a:moveTo>
                <a:lnTo>
                  <a:pt x="111251" y="2682239"/>
                </a:lnTo>
                <a:lnTo>
                  <a:pt x="111251" y="0"/>
                </a:lnTo>
                <a:lnTo>
                  <a:pt x="0" y="0"/>
                </a:lnTo>
                <a:lnTo>
                  <a:pt x="0" y="268223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4070603" y="768096"/>
            <a:ext cx="111251" cy="27477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4070603" y="768096"/>
            <a:ext cx="111760" cy="2748280"/>
          </a:xfrm>
          <a:custGeom>
            <a:avLst/>
            <a:gdLst/>
            <a:ahLst/>
            <a:cxnLst/>
            <a:rect l="l" t="t" r="r" b="b"/>
            <a:pathLst>
              <a:path w="111760" h="2748279">
                <a:moveTo>
                  <a:pt x="0" y="2747771"/>
                </a:moveTo>
                <a:lnTo>
                  <a:pt x="111251" y="2747771"/>
                </a:lnTo>
                <a:lnTo>
                  <a:pt x="111251" y="0"/>
                </a:lnTo>
                <a:lnTo>
                  <a:pt x="0" y="0"/>
                </a:lnTo>
                <a:lnTo>
                  <a:pt x="0" y="274777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4349495" y="768096"/>
            <a:ext cx="111251" cy="17952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4349495" y="768096"/>
            <a:ext cx="111760" cy="1795780"/>
          </a:xfrm>
          <a:custGeom>
            <a:avLst/>
            <a:gdLst/>
            <a:ahLst/>
            <a:cxnLst/>
            <a:rect l="l" t="t" r="r" b="b"/>
            <a:pathLst>
              <a:path w="111760" h="1795780">
                <a:moveTo>
                  <a:pt x="0" y="1795271"/>
                </a:moveTo>
                <a:lnTo>
                  <a:pt x="111251" y="1795271"/>
                </a:lnTo>
                <a:lnTo>
                  <a:pt x="111251" y="0"/>
                </a:lnTo>
                <a:lnTo>
                  <a:pt x="0" y="0"/>
                </a:lnTo>
                <a:lnTo>
                  <a:pt x="0" y="179527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4628388" y="768096"/>
            <a:ext cx="111251" cy="197510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4628388" y="768096"/>
            <a:ext cx="111760" cy="1975485"/>
          </a:xfrm>
          <a:custGeom>
            <a:avLst/>
            <a:gdLst/>
            <a:ahLst/>
            <a:cxnLst/>
            <a:rect l="l" t="t" r="r" b="b"/>
            <a:pathLst>
              <a:path w="111760" h="1975485">
                <a:moveTo>
                  <a:pt x="0" y="1975103"/>
                </a:moveTo>
                <a:lnTo>
                  <a:pt x="111251" y="1975103"/>
                </a:lnTo>
                <a:lnTo>
                  <a:pt x="111251" y="0"/>
                </a:lnTo>
                <a:lnTo>
                  <a:pt x="0" y="0"/>
                </a:lnTo>
                <a:lnTo>
                  <a:pt x="0" y="197510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4907279" y="768096"/>
            <a:ext cx="111251" cy="272795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4907279" y="768096"/>
            <a:ext cx="111760" cy="2727960"/>
          </a:xfrm>
          <a:custGeom>
            <a:avLst/>
            <a:gdLst/>
            <a:ahLst/>
            <a:cxnLst/>
            <a:rect l="l" t="t" r="r" b="b"/>
            <a:pathLst>
              <a:path w="111760" h="2727960">
                <a:moveTo>
                  <a:pt x="0" y="2727959"/>
                </a:moveTo>
                <a:lnTo>
                  <a:pt x="111251" y="2727959"/>
                </a:lnTo>
                <a:lnTo>
                  <a:pt x="111251" y="0"/>
                </a:lnTo>
                <a:lnTo>
                  <a:pt x="0" y="0"/>
                </a:lnTo>
                <a:lnTo>
                  <a:pt x="0" y="272795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186171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186171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60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5465063" y="768096"/>
            <a:ext cx="111251" cy="87934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5465063" y="768096"/>
            <a:ext cx="111760" cy="879475"/>
          </a:xfrm>
          <a:custGeom>
            <a:avLst/>
            <a:gdLst/>
            <a:ahLst/>
            <a:cxnLst/>
            <a:rect l="l" t="t" r="r" b="b"/>
            <a:pathLst>
              <a:path w="111760" h="879475">
                <a:moveTo>
                  <a:pt x="0" y="879347"/>
                </a:moveTo>
                <a:lnTo>
                  <a:pt x="111251" y="879347"/>
                </a:lnTo>
                <a:lnTo>
                  <a:pt x="111251" y="0"/>
                </a:lnTo>
                <a:lnTo>
                  <a:pt x="0" y="0"/>
                </a:lnTo>
                <a:lnTo>
                  <a:pt x="0" y="87934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5743955" y="768096"/>
            <a:ext cx="111251" cy="33375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5743955" y="768096"/>
            <a:ext cx="111760" cy="334010"/>
          </a:xfrm>
          <a:custGeom>
            <a:avLst/>
            <a:gdLst/>
            <a:ahLst/>
            <a:cxnLst/>
            <a:rect l="l" t="t" r="r" b="b"/>
            <a:pathLst>
              <a:path w="111760" h="334009">
                <a:moveTo>
                  <a:pt x="0" y="333755"/>
                </a:moveTo>
                <a:lnTo>
                  <a:pt x="111251" y="333755"/>
                </a:lnTo>
                <a:lnTo>
                  <a:pt x="111251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6021323" y="768096"/>
            <a:ext cx="112775" cy="27325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021323" y="768096"/>
            <a:ext cx="113030" cy="2733040"/>
          </a:xfrm>
          <a:custGeom>
            <a:avLst/>
            <a:gdLst/>
            <a:ahLst/>
            <a:cxnLst/>
            <a:rect l="l" t="t" r="r" b="b"/>
            <a:pathLst>
              <a:path w="113029" h="2733040">
                <a:moveTo>
                  <a:pt x="0" y="2732531"/>
                </a:moveTo>
                <a:lnTo>
                  <a:pt x="112775" y="2732531"/>
                </a:lnTo>
                <a:lnTo>
                  <a:pt x="112775" y="0"/>
                </a:lnTo>
                <a:lnTo>
                  <a:pt x="0" y="0"/>
                </a:lnTo>
                <a:lnTo>
                  <a:pt x="0" y="273253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6300215" y="768096"/>
            <a:ext cx="111251" cy="13792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6300215" y="768096"/>
            <a:ext cx="111760" cy="1379220"/>
          </a:xfrm>
          <a:custGeom>
            <a:avLst/>
            <a:gdLst/>
            <a:ahLst/>
            <a:cxnLst/>
            <a:rect l="l" t="t" r="r" b="b"/>
            <a:pathLst>
              <a:path w="111760" h="1379220">
                <a:moveTo>
                  <a:pt x="0" y="1379219"/>
                </a:moveTo>
                <a:lnTo>
                  <a:pt x="111251" y="1379219"/>
                </a:lnTo>
                <a:lnTo>
                  <a:pt x="111251" y="0"/>
                </a:lnTo>
                <a:lnTo>
                  <a:pt x="0" y="0"/>
                </a:lnTo>
                <a:lnTo>
                  <a:pt x="0" y="137921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579107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6579107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59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6858000" y="768096"/>
            <a:ext cx="111251" cy="229666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858000" y="768096"/>
            <a:ext cx="111760" cy="2296795"/>
          </a:xfrm>
          <a:custGeom>
            <a:avLst/>
            <a:gdLst/>
            <a:ahLst/>
            <a:cxnLst/>
            <a:rect l="l" t="t" r="r" b="b"/>
            <a:pathLst>
              <a:path w="111759" h="2296795">
                <a:moveTo>
                  <a:pt x="0" y="2296667"/>
                </a:moveTo>
                <a:lnTo>
                  <a:pt x="111251" y="2296667"/>
                </a:lnTo>
                <a:lnTo>
                  <a:pt x="111251" y="0"/>
                </a:lnTo>
                <a:lnTo>
                  <a:pt x="0" y="0"/>
                </a:lnTo>
                <a:lnTo>
                  <a:pt x="0" y="229666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7136891" y="768096"/>
            <a:ext cx="111251" cy="268833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7136891" y="768096"/>
            <a:ext cx="111760" cy="2688590"/>
          </a:xfrm>
          <a:custGeom>
            <a:avLst/>
            <a:gdLst/>
            <a:ahLst/>
            <a:cxnLst/>
            <a:rect l="l" t="t" r="r" b="b"/>
            <a:pathLst>
              <a:path w="111759" h="2688590">
                <a:moveTo>
                  <a:pt x="0" y="2688335"/>
                </a:moveTo>
                <a:lnTo>
                  <a:pt x="111251" y="2688335"/>
                </a:lnTo>
                <a:lnTo>
                  <a:pt x="111251" y="0"/>
                </a:lnTo>
                <a:lnTo>
                  <a:pt x="0" y="0"/>
                </a:lnTo>
                <a:lnTo>
                  <a:pt x="0" y="2688335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7415783" y="768096"/>
            <a:ext cx="111251" cy="269290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7415783" y="768096"/>
            <a:ext cx="111760" cy="2693035"/>
          </a:xfrm>
          <a:custGeom>
            <a:avLst/>
            <a:gdLst/>
            <a:ahLst/>
            <a:cxnLst/>
            <a:rect l="l" t="t" r="r" b="b"/>
            <a:pathLst>
              <a:path w="111759" h="2693035">
                <a:moveTo>
                  <a:pt x="0" y="2692907"/>
                </a:moveTo>
                <a:lnTo>
                  <a:pt x="111251" y="2692907"/>
                </a:lnTo>
                <a:lnTo>
                  <a:pt x="111251" y="0"/>
                </a:lnTo>
                <a:lnTo>
                  <a:pt x="0" y="0"/>
                </a:lnTo>
                <a:lnTo>
                  <a:pt x="0" y="2692907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7694676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7694676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59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7973567" y="768096"/>
            <a:ext cx="111251" cy="273253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7973567" y="768096"/>
            <a:ext cx="111760" cy="2733040"/>
          </a:xfrm>
          <a:custGeom>
            <a:avLst/>
            <a:gdLst/>
            <a:ahLst/>
            <a:cxnLst/>
            <a:rect l="l" t="t" r="r" b="b"/>
            <a:pathLst>
              <a:path w="111759" h="2733040">
                <a:moveTo>
                  <a:pt x="0" y="2732531"/>
                </a:moveTo>
                <a:lnTo>
                  <a:pt x="111251" y="2732531"/>
                </a:lnTo>
                <a:lnTo>
                  <a:pt x="111251" y="0"/>
                </a:lnTo>
                <a:lnTo>
                  <a:pt x="0" y="0"/>
                </a:lnTo>
                <a:lnTo>
                  <a:pt x="0" y="273253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8252459" y="768096"/>
            <a:ext cx="111251" cy="155905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8252459" y="768096"/>
            <a:ext cx="111760" cy="1559560"/>
          </a:xfrm>
          <a:custGeom>
            <a:avLst/>
            <a:gdLst/>
            <a:ahLst/>
            <a:cxnLst/>
            <a:rect l="l" t="t" r="r" b="b"/>
            <a:pathLst>
              <a:path w="111759" h="1559560">
                <a:moveTo>
                  <a:pt x="0" y="1559051"/>
                </a:moveTo>
                <a:lnTo>
                  <a:pt x="111251" y="1559051"/>
                </a:lnTo>
                <a:lnTo>
                  <a:pt x="111251" y="0"/>
                </a:lnTo>
                <a:lnTo>
                  <a:pt x="0" y="0"/>
                </a:lnTo>
                <a:lnTo>
                  <a:pt x="0" y="1559051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8529828" y="768096"/>
            <a:ext cx="112775" cy="270509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8529828" y="768096"/>
            <a:ext cx="113030" cy="2705100"/>
          </a:xfrm>
          <a:custGeom>
            <a:avLst/>
            <a:gdLst/>
            <a:ahLst/>
            <a:cxnLst/>
            <a:rect l="l" t="t" r="r" b="b"/>
            <a:pathLst>
              <a:path w="113029" h="2705100">
                <a:moveTo>
                  <a:pt x="0" y="2705099"/>
                </a:moveTo>
                <a:lnTo>
                  <a:pt x="112775" y="2705099"/>
                </a:lnTo>
                <a:lnTo>
                  <a:pt x="112775" y="0"/>
                </a:lnTo>
                <a:lnTo>
                  <a:pt x="0" y="0"/>
                </a:lnTo>
                <a:lnTo>
                  <a:pt x="0" y="2705099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8808719" y="768096"/>
            <a:ext cx="111251" cy="27599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8808719" y="768096"/>
            <a:ext cx="111760" cy="2760345"/>
          </a:xfrm>
          <a:custGeom>
            <a:avLst/>
            <a:gdLst/>
            <a:ahLst/>
            <a:cxnLst/>
            <a:rect l="l" t="t" r="r" b="b"/>
            <a:pathLst>
              <a:path w="111759" h="2760345">
                <a:moveTo>
                  <a:pt x="0" y="2759963"/>
                </a:moveTo>
                <a:lnTo>
                  <a:pt x="111251" y="2759963"/>
                </a:lnTo>
                <a:lnTo>
                  <a:pt x="111251" y="0"/>
                </a:lnTo>
                <a:lnTo>
                  <a:pt x="0" y="0"/>
                </a:lnTo>
                <a:lnTo>
                  <a:pt x="0" y="2759963"/>
                </a:lnTo>
                <a:close/>
              </a:path>
            </a:pathLst>
          </a:custGeom>
          <a:ln w="9143">
            <a:solidFill>
              <a:srgbClr val="F9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364236" y="3528059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555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5543" y="197354"/>
            <a:ext cx="6312913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599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1.pn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4" Type="http://schemas.openxmlformats.org/officeDocument/2006/relationships/image" Target="../media/image101.jpg"/><Relationship Id="rId9" Type="http://schemas.openxmlformats.org/officeDocument/2006/relationships/image" Target="../media/image10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1.pn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2806" y="3105150"/>
            <a:ext cx="6201194" cy="1982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295400" y="1581150"/>
            <a:ext cx="680872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5760">
              <a:lnSpc>
                <a:spcPct val="100000"/>
              </a:lnSpc>
            </a:pPr>
            <a:r>
              <a:rPr lang="en-US" spc="-20" dirty="0" smtClean="0"/>
              <a:t>PENANGANAN SITUASI DARURAT BENCANA DALAM MASA PANDEMI COVID19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335279" y="185928"/>
            <a:ext cx="2328671" cy="894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4446" y="3039489"/>
            <a:ext cx="47917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2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ALANG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ME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AH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INDON</a:t>
            </a:r>
            <a:r>
              <a:rPr sz="3200" b="1" spc="-4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8" y="3970020"/>
            <a:ext cx="4620768" cy="88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606" y="4059411"/>
            <a:ext cx="430466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stribusi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bantua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aira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ara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Kab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Kot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aringi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Kota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Palangkar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Kab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Suk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ar</a:t>
            </a:r>
            <a:r>
              <a:rPr sz="1400" dirty="0">
                <a:latin typeface="Arial"/>
                <a:cs typeface="Arial"/>
              </a:rPr>
              <a:t>a,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Kalim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engah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8259" y="4570476"/>
            <a:ext cx="3354324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0565" y="4649774"/>
            <a:ext cx="30772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Pe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bu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ba</a:t>
            </a:r>
            <a:r>
              <a:rPr sz="1200" spc="-5" dirty="0">
                <a:latin typeface="Arial"/>
                <a:cs typeface="Arial"/>
              </a:rPr>
              <a:t>j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Arial"/>
                <a:cs typeface="Arial"/>
              </a:rPr>
              <a:t>coverall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ah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MI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2203" y="1997988"/>
            <a:ext cx="2627376" cy="583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4890" y="2076653"/>
            <a:ext cx="23488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915" marR="5080" indent="-57785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Edukasi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dan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pro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keseha</a:t>
            </a:r>
            <a:r>
              <a:rPr sz="1200" spc="-5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di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79" y="1060704"/>
            <a:ext cx="4387595" cy="2983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2644" y="60960"/>
            <a:ext cx="3249167" cy="1987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3979" y="2551176"/>
            <a:ext cx="3227831" cy="2078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833628"/>
            <a:ext cx="3427475" cy="2100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5947" y="2671508"/>
            <a:ext cx="3403091" cy="34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1810" y="2738362"/>
            <a:ext cx="3196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ehatan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adi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onal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Bal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79" y="3060192"/>
            <a:ext cx="3427475" cy="1848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615" y="4579621"/>
            <a:ext cx="3381755" cy="400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7718" y="4659898"/>
            <a:ext cx="314388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ruj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ukan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PMI</a:t>
            </a:r>
            <a:r>
              <a:rPr sz="1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Kota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3735" y="1524"/>
            <a:ext cx="2653284" cy="5141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3783" y="1493520"/>
            <a:ext cx="2490215" cy="2490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63248"/>
              </p:ext>
            </p:extLst>
          </p:nvPr>
        </p:nvGraphicFramePr>
        <p:xfrm>
          <a:off x="228600" y="361950"/>
          <a:ext cx="8686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436440657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789079212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Kondisi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1000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Bencana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Hidrometeorologi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wilayah</a:t>
                      </a:r>
                      <a:endParaRPr lang="en-US" b="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Rujukan</a:t>
                      </a:r>
                      <a:endParaRPr lang="en-US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Protokol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Distribusi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(KOBO Collect)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Isolasi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Mandiri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dll</a:t>
                      </a:r>
                      <a:endParaRPr lang="en-US" b="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87788"/>
                  </a:ext>
                </a:extLst>
              </a:tr>
              <a:tr h="17907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Tantangan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Kapasitas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sebaran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/Kota yang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beragam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Diversifikasi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pendanaan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Penolakan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disinfeksi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Rencana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en-US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Readiness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Kolaborasi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Mitra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Penguatan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plasma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konvalense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Penyebarluasan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tutorial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isolasi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dirumah</a:t>
                      </a:r>
                      <a:endParaRPr lang="en-US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0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5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3113" y="255321"/>
            <a:ext cx="20567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Foto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10" dirty="0">
                <a:latin typeface="Arial"/>
                <a:cs typeface="Arial"/>
              </a:rPr>
              <a:t>foto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460" y="3720084"/>
            <a:ext cx="2758440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5662" y="3822700"/>
            <a:ext cx="24606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ana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spc="-15" dirty="0">
                <a:latin typeface="Arial"/>
                <a:cs typeface="Arial"/>
              </a:rPr>
              <a:t>nfek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unner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60207" y="2189975"/>
            <a:ext cx="1254264" cy="835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28616" y="2302950"/>
            <a:ext cx="925194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ana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Amb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324" y="1155192"/>
            <a:ext cx="4098035" cy="2636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0852" y="554736"/>
            <a:ext cx="3299459" cy="2238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0852" y="2834639"/>
            <a:ext cx="3299459" cy="2176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627" y="3653028"/>
            <a:ext cx="3593591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4259" y="2238755"/>
            <a:ext cx="1729739" cy="123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5127" y="2341590"/>
            <a:ext cx="8352790" cy="164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4205" marR="5080" indent="-635"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La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ana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Rap</a:t>
            </a:r>
            <a:r>
              <a:rPr sz="1600" spc="-10" dirty="0">
                <a:latin typeface="Arial"/>
                <a:cs typeface="Arial"/>
              </a:rPr>
              <a:t>id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st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VID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19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PMI</a:t>
            </a:r>
            <a:endParaRPr sz="1600">
              <a:latin typeface="Arial"/>
              <a:cs typeface="Arial"/>
            </a:endParaRPr>
          </a:p>
          <a:p>
            <a:pPr marL="12700" indent="737489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Bogor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Pen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apa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Pl</a:t>
            </a:r>
            <a:r>
              <a:rPr sz="1600" spc="-15" dirty="0">
                <a:latin typeface="Arial"/>
                <a:cs typeface="Arial"/>
              </a:rPr>
              <a:t>asm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Konv</a:t>
            </a:r>
            <a:r>
              <a:rPr sz="1600" spc="-15" dirty="0">
                <a:latin typeface="Arial"/>
                <a:cs typeface="Arial"/>
              </a:rPr>
              <a:t>alen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(PK)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8408" y="329184"/>
            <a:ext cx="2724150" cy="4655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976" y="969263"/>
            <a:ext cx="4395978" cy="2711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6236" y="3855720"/>
            <a:ext cx="2820924" cy="454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3524" y="3945111"/>
            <a:ext cx="25539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Eduk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pro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eha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5147" y="4773167"/>
            <a:ext cx="2720340" cy="370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3328" y="4863179"/>
            <a:ext cx="24523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ana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ula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ar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jena</a:t>
            </a:r>
            <a:r>
              <a:rPr sz="1400" dirty="0">
                <a:latin typeface="Arial"/>
                <a:cs typeface="Arial"/>
              </a:rPr>
              <a:t>z</a:t>
            </a:r>
            <a:r>
              <a:rPr sz="1400" spc="-5" dirty="0">
                <a:latin typeface="Arial"/>
                <a:cs typeface="Arial"/>
              </a:rPr>
              <a:t>ah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7676" y="36576"/>
            <a:ext cx="3433571" cy="1964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167" y="1904975"/>
            <a:ext cx="3162299" cy="667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1459" y="1993429"/>
            <a:ext cx="289433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Pen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ediaa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aran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ci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anga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bagi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Barat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168" y="1098804"/>
            <a:ext cx="4550663" cy="2799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8991" y="2572511"/>
            <a:ext cx="3755135" cy="2189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8" y="1489709"/>
            <a:ext cx="4465321" cy="3348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3" y="2876550"/>
            <a:ext cx="3273294" cy="2181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05" y="200332"/>
            <a:ext cx="3276600" cy="2457450"/>
          </a:xfrm>
          <a:prstGeom prst="rect">
            <a:avLst/>
          </a:prstGeom>
        </p:spPr>
      </p:pic>
      <p:sp>
        <p:nvSpPr>
          <p:cNvPr id="21" name="object 4"/>
          <p:cNvSpPr txBox="1"/>
          <p:nvPr/>
        </p:nvSpPr>
        <p:spPr>
          <a:xfrm>
            <a:off x="381000" y="984696"/>
            <a:ext cx="3810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Eduk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si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pro</a:t>
            </a:r>
            <a:r>
              <a:rPr sz="1400" b="1" spc="-10" dirty="0" err="1">
                <a:latin typeface="Arial"/>
                <a:cs typeface="Arial"/>
              </a:rPr>
              <a:t>m</a:t>
            </a:r>
            <a:r>
              <a:rPr sz="1400" b="1" spc="-5" dirty="0" err="1">
                <a:latin typeface="Arial"/>
                <a:cs typeface="Arial"/>
              </a:rPr>
              <a:t>o</a:t>
            </a:r>
            <a:r>
              <a:rPr sz="1400" b="1" dirty="0" err="1">
                <a:latin typeface="Arial"/>
                <a:cs typeface="Arial"/>
              </a:rPr>
              <a:t>si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k</a:t>
            </a:r>
            <a:r>
              <a:rPr sz="1400" b="1" spc="-5" dirty="0" err="1" smtClean="0">
                <a:latin typeface="Arial"/>
                <a:cs typeface="Arial"/>
              </a:rPr>
              <a:t>e</a:t>
            </a:r>
            <a:r>
              <a:rPr sz="1400" b="1" dirty="0" err="1" smtClean="0">
                <a:latin typeface="Arial"/>
                <a:cs typeface="Arial"/>
              </a:rPr>
              <a:t>s</a:t>
            </a:r>
            <a:r>
              <a:rPr sz="1400" b="1" spc="-5" dirty="0" err="1" smtClean="0">
                <a:latin typeface="Arial"/>
                <a:cs typeface="Arial"/>
              </a:rPr>
              <a:t>eha</a:t>
            </a:r>
            <a:r>
              <a:rPr sz="1400" b="1" spc="-10" dirty="0" err="1" smtClean="0">
                <a:latin typeface="Arial"/>
                <a:cs typeface="Arial"/>
              </a:rPr>
              <a:t>t</a:t>
            </a:r>
            <a:r>
              <a:rPr sz="1400" b="1" spc="-5" dirty="0" err="1" smtClean="0">
                <a:latin typeface="Arial"/>
                <a:cs typeface="Arial"/>
              </a:rPr>
              <a:t>an</a:t>
            </a:r>
            <a:r>
              <a:rPr lang="en-US" sz="1400" b="1" spc="-5" dirty="0" smtClean="0">
                <a:latin typeface="Arial"/>
                <a:cs typeface="Arial"/>
              </a:rPr>
              <a:t> di </a:t>
            </a:r>
            <a:r>
              <a:rPr lang="en-US" sz="1400" b="1" spc="-5" dirty="0" err="1" smtClean="0">
                <a:latin typeface="Arial"/>
                <a:cs typeface="Arial"/>
              </a:rPr>
              <a:t>Lembaga</a:t>
            </a:r>
            <a:r>
              <a:rPr lang="en-US" sz="1400" b="1" spc="-5" dirty="0" smtClean="0">
                <a:latin typeface="Arial"/>
                <a:cs typeface="Arial"/>
              </a:rPr>
              <a:t> </a:t>
            </a:r>
            <a:r>
              <a:rPr lang="en-US" sz="1400" b="1" spc="-5" dirty="0" err="1" smtClean="0">
                <a:latin typeface="Arial"/>
                <a:cs typeface="Arial"/>
              </a:rPr>
              <a:t>Pemasyarakatan</a:t>
            </a:r>
            <a:r>
              <a:rPr lang="en-US" sz="1400" b="1" spc="-5" dirty="0" smtClean="0">
                <a:latin typeface="Arial"/>
                <a:cs typeface="Arial"/>
              </a:rPr>
              <a:t> &amp; </a:t>
            </a:r>
            <a:r>
              <a:rPr lang="en-US" sz="1400" b="1" spc="-5" dirty="0" err="1" smtClean="0">
                <a:latin typeface="Arial"/>
                <a:cs typeface="Arial"/>
              </a:rPr>
              <a:t>Panti</a:t>
            </a:r>
            <a:r>
              <a:rPr lang="en-US" sz="1400" b="1" spc="-5" dirty="0" smtClean="0">
                <a:latin typeface="Arial"/>
                <a:cs typeface="Arial"/>
              </a:rPr>
              <a:t> </a:t>
            </a:r>
            <a:r>
              <a:rPr lang="en-US" sz="1400" b="1" spc="-5" dirty="0" err="1" smtClean="0">
                <a:latin typeface="Arial"/>
                <a:cs typeface="Arial"/>
              </a:rPr>
              <a:t>Sosial</a:t>
            </a:r>
            <a:endParaRPr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9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85928"/>
            <a:ext cx="13243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6050"/>
            <a:ext cx="32766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52550"/>
            <a:ext cx="4800600" cy="3600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440435"/>
            <a:ext cx="3532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Banjir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Sulawesi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3047"/>
            <a:ext cx="3276600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917" y="4178593"/>
            <a:ext cx="715073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Eduk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pro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eha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engah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La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anan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pe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sar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je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2267" y="1904975"/>
            <a:ext cx="3084576" cy="66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0194" y="1993429"/>
            <a:ext cx="281622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2340" marR="5080" indent="-92964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ana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ono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ara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KI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ar</a:t>
            </a:r>
            <a:r>
              <a:rPr sz="1400" dirty="0">
                <a:latin typeface="Arial"/>
                <a:cs typeface="Arial"/>
              </a:rPr>
              <a:t>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" y="987552"/>
            <a:ext cx="4195571" cy="3014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2644" y="76200"/>
            <a:ext cx="3171443" cy="1860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2644" y="2430780"/>
            <a:ext cx="3171443" cy="2267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1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208</Words>
  <Application>Microsoft Office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PENANGANAN SITUASI DARURAT BENCANA DALAM MASA PANDEMI COVID19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OPERASI TIM NASIONAL PENGENDALIAN</dc:title>
  <dc:creator>Online2PDF.com</dc:creator>
  <cp:lastModifiedBy>Ridwan Sobri Carman</cp:lastModifiedBy>
  <cp:revision>17</cp:revision>
  <dcterms:created xsi:type="dcterms:W3CDTF">2020-06-21T16:55:10Z</dcterms:created>
  <dcterms:modified xsi:type="dcterms:W3CDTF">2020-06-24T01:47:33Z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2020-06-21T00:00:00Z</vt:filetime>
  </property>
  <property fmtid="{D5CDD505-2E9C-101B-9397-08002B2CF9AE}" pid="3" name="LastSaved">
    <vt:filetime>2020-06-21T00:00:00Z</vt:filetime>
  </property>
</Properties>
</file>