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20" r:id="rId4"/>
    <p:sldMasterId id="2147483722" r:id="rId5"/>
  </p:sldMasterIdLst>
  <p:notesMasterIdLst>
    <p:notesMasterId r:id="rId19"/>
  </p:notesMasterIdLst>
  <p:handoutMasterIdLst>
    <p:handoutMasterId r:id="rId20"/>
  </p:handoutMasterIdLst>
  <p:sldIdLst>
    <p:sldId id="493" r:id="rId6"/>
    <p:sldId id="502" r:id="rId7"/>
    <p:sldId id="516" r:id="rId8"/>
    <p:sldId id="503" r:id="rId9"/>
    <p:sldId id="509" r:id="rId10"/>
    <p:sldId id="504" r:id="rId11"/>
    <p:sldId id="514" r:id="rId12"/>
    <p:sldId id="508" r:id="rId13"/>
    <p:sldId id="510" r:id="rId14"/>
    <p:sldId id="515" r:id="rId15"/>
    <p:sldId id="505" r:id="rId16"/>
    <p:sldId id="517" r:id="rId17"/>
    <p:sldId id="506" r:id="rId18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 Del Carmen Sancha Maya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14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DCB617-5722-4C3E-A351-D239089560D0}" v="214" dt="2024-10-30T07:35:58.355"/>
    <p1510:client id="{7FEA7F9C-44A0-46A6-9923-FA7F4DDDF4A2}" v="80" dt="2024-10-30T07:39:56.8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leria Panina" userId="505accc5-838e-4638-bb31-cd58a6e6a31b" providerId="ADAL" clId="{FA4F5DDC-8183-425C-8A50-95C69EADEC2D}"/>
    <pc:docChg chg="custSel addSld delSld modSld">
      <pc:chgData name="Valeria Panina" userId="505accc5-838e-4638-bb31-cd58a6e6a31b" providerId="ADAL" clId="{FA4F5DDC-8183-425C-8A50-95C69EADEC2D}" dt="2024-10-23T14:33:58.671" v="1143" actId="1076"/>
      <pc:docMkLst>
        <pc:docMk/>
      </pc:docMkLst>
      <pc:sldChg chg="addSp delSp modSp mod">
        <pc:chgData name="Valeria Panina" userId="505accc5-838e-4638-bb31-cd58a6e6a31b" providerId="ADAL" clId="{FA4F5DDC-8183-425C-8A50-95C69EADEC2D}" dt="2024-10-23T11:08:42.297" v="646" actId="14100"/>
        <pc:sldMkLst>
          <pc:docMk/>
          <pc:sldMk cId="196588846" sldId="493"/>
        </pc:sldMkLst>
        <pc:spChg chg="mod">
          <ac:chgData name="Valeria Panina" userId="505accc5-838e-4638-bb31-cd58a6e6a31b" providerId="ADAL" clId="{FA4F5DDC-8183-425C-8A50-95C69EADEC2D}" dt="2024-10-23T10:45:14.898" v="13" actId="20577"/>
          <ac:spMkLst>
            <pc:docMk/>
            <pc:sldMk cId="196588846" sldId="493"/>
            <ac:spMk id="3" creationId="{D791DC85-A8C4-F9F1-78A9-716F4091D252}"/>
          </ac:spMkLst>
        </pc:spChg>
        <pc:picChg chg="add mod">
          <ac:chgData name="Valeria Panina" userId="505accc5-838e-4638-bb31-cd58a6e6a31b" providerId="ADAL" clId="{FA4F5DDC-8183-425C-8A50-95C69EADEC2D}" dt="2024-10-23T11:08:42.297" v="646" actId="14100"/>
          <ac:picMkLst>
            <pc:docMk/>
            <pc:sldMk cId="196588846" sldId="493"/>
            <ac:picMk id="5" creationId="{90E902AA-133E-0C35-067A-B5B5DA0C1707}"/>
          </ac:picMkLst>
        </pc:picChg>
        <pc:picChg chg="del">
          <ac:chgData name="Valeria Panina" userId="505accc5-838e-4638-bb31-cd58a6e6a31b" providerId="ADAL" clId="{FA4F5DDC-8183-425C-8A50-95C69EADEC2D}" dt="2024-10-23T10:45:19.436" v="14" actId="478"/>
          <ac:picMkLst>
            <pc:docMk/>
            <pc:sldMk cId="196588846" sldId="493"/>
            <ac:picMk id="6" creationId="{CB717D15-3DF8-2886-EF70-36D8697CFAD1}"/>
          </ac:picMkLst>
        </pc:picChg>
      </pc:sldChg>
      <pc:sldChg chg="modSp mod">
        <pc:chgData name="Valeria Panina" userId="505accc5-838e-4638-bb31-cd58a6e6a31b" providerId="ADAL" clId="{FA4F5DDC-8183-425C-8A50-95C69EADEC2D}" dt="2024-10-23T11:02:58.118" v="631" actId="1076"/>
        <pc:sldMkLst>
          <pc:docMk/>
          <pc:sldMk cId="2777699732" sldId="502"/>
        </pc:sldMkLst>
        <pc:spChg chg="mod">
          <ac:chgData name="Valeria Panina" userId="505accc5-838e-4638-bb31-cd58a6e6a31b" providerId="ADAL" clId="{FA4F5DDC-8183-425C-8A50-95C69EADEC2D}" dt="2024-10-23T11:01:30.209" v="571" actId="20577"/>
          <ac:spMkLst>
            <pc:docMk/>
            <pc:sldMk cId="2777699732" sldId="502"/>
            <ac:spMk id="3" creationId="{2429CEAA-A0D1-C9AD-DF01-94BEA6415D0D}"/>
          </ac:spMkLst>
        </pc:spChg>
        <pc:spChg chg="mod">
          <ac:chgData name="Valeria Panina" userId="505accc5-838e-4638-bb31-cd58a6e6a31b" providerId="ADAL" clId="{FA4F5DDC-8183-425C-8A50-95C69EADEC2D}" dt="2024-10-23T11:02:58.118" v="631" actId="1076"/>
          <ac:spMkLst>
            <pc:docMk/>
            <pc:sldMk cId="2777699732" sldId="502"/>
            <ac:spMk id="6" creationId="{6B922DD6-3EB5-650A-7DE0-467F930E4CB6}"/>
          </ac:spMkLst>
        </pc:spChg>
      </pc:sldChg>
      <pc:sldChg chg="addSp delSp modSp new mod delAnim modAnim">
        <pc:chgData name="Valeria Panina" userId="505accc5-838e-4638-bb31-cd58a6e6a31b" providerId="ADAL" clId="{FA4F5DDC-8183-425C-8A50-95C69EADEC2D}" dt="2024-10-23T13:38:41.254" v="1086" actId="14100"/>
        <pc:sldMkLst>
          <pc:docMk/>
          <pc:sldMk cId="83853818" sldId="503"/>
        </pc:sldMkLst>
        <pc:spChg chg="del mod">
          <ac:chgData name="Valeria Panina" userId="505accc5-838e-4638-bb31-cd58a6e6a31b" providerId="ADAL" clId="{FA4F5DDC-8183-425C-8A50-95C69EADEC2D}" dt="2024-10-23T13:02:34.582" v="900" actId="478"/>
          <ac:spMkLst>
            <pc:docMk/>
            <pc:sldMk cId="83853818" sldId="503"/>
            <ac:spMk id="2" creationId="{C73E7325-33A0-E656-DEDA-C692FCFB87CD}"/>
          </ac:spMkLst>
        </pc:spChg>
        <pc:spChg chg="del">
          <ac:chgData name="Valeria Panina" userId="505accc5-838e-4638-bb31-cd58a6e6a31b" providerId="ADAL" clId="{FA4F5DDC-8183-425C-8A50-95C69EADEC2D}" dt="2024-10-23T11:09:30.565" v="649" actId="478"/>
          <ac:spMkLst>
            <pc:docMk/>
            <pc:sldMk cId="83853818" sldId="503"/>
            <ac:spMk id="3" creationId="{FC9C227E-F947-7FB1-5CFA-9B03E190C434}"/>
          </ac:spMkLst>
        </pc:spChg>
        <pc:spChg chg="del">
          <ac:chgData name="Valeria Panina" userId="505accc5-838e-4638-bb31-cd58a6e6a31b" providerId="ADAL" clId="{FA4F5DDC-8183-425C-8A50-95C69EADEC2D}" dt="2024-10-23T11:09:34.153" v="650" actId="478"/>
          <ac:spMkLst>
            <pc:docMk/>
            <pc:sldMk cId="83853818" sldId="503"/>
            <ac:spMk id="4" creationId="{7637B808-6EFB-D193-122D-47FC84B2BA1D}"/>
          </ac:spMkLst>
        </pc:spChg>
        <pc:graphicFrameChg chg="add del mod">
          <ac:chgData name="Valeria Panina" userId="505accc5-838e-4638-bb31-cd58a6e6a31b" providerId="ADAL" clId="{FA4F5DDC-8183-425C-8A50-95C69EADEC2D}" dt="2024-10-23T12:56:52.418" v="858" actId="478"/>
          <ac:graphicFrameMkLst>
            <pc:docMk/>
            <pc:sldMk cId="83853818" sldId="503"/>
            <ac:graphicFrameMk id="3" creationId="{FF6EFF94-CE6F-F8DB-1B2D-760DB3782655}"/>
          </ac:graphicFrameMkLst>
        </pc:graphicFrameChg>
        <pc:graphicFrameChg chg="add mod modGraphic">
          <ac:chgData name="Valeria Panina" userId="505accc5-838e-4638-bb31-cd58a6e6a31b" providerId="ADAL" clId="{FA4F5DDC-8183-425C-8A50-95C69EADEC2D}" dt="2024-10-23T13:38:21.731" v="1081" actId="122"/>
          <ac:graphicFrameMkLst>
            <pc:docMk/>
            <pc:sldMk cId="83853818" sldId="503"/>
            <ac:graphicFrameMk id="10" creationId="{AB0AEB61-7AEF-F8A8-7969-7DC991C208BB}"/>
          </ac:graphicFrameMkLst>
        </pc:graphicFrameChg>
        <pc:picChg chg="add del mod">
          <ac:chgData name="Valeria Panina" userId="505accc5-838e-4638-bb31-cd58a6e6a31b" providerId="ADAL" clId="{FA4F5DDC-8183-425C-8A50-95C69EADEC2D}" dt="2024-10-23T12:54:31.133" v="855" actId="478"/>
          <ac:picMkLst>
            <pc:docMk/>
            <pc:sldMk cId="83853818" sldId="503"/>
            <ac:picMk id="4" creationId="{D63DEE8E-95A5-CFAD-B663-068E832C7A0D}"/>
          </ac:picMkLst>
        </pc:picChg>
        <pc:picChg chg="add del mod">
          <ac:chgData name="Valeria Panina" userId="505accc5-838e-4638-bb31-cd58a6e6a31b" providerId="ADAL" clId="{FA4F5DDC-8183-425C-8A50-95C69EADEC2D}" dt="2024-10-23T12:54:38.980" v="857" actId="478"/>
          <ac:picMkLst>
            <pc:docMk/>
            <pc:sldMk cId="83853818" sldId="503"/>
            <ac:picMk id="5" creationId="{43E7F2E5-6949-C3C7-1539-A73426667CF4}"/>
          </ac:picMkLst>
        </pc:picChg>
        <pc:picChg chg="add del mod">
          <ac:chgData name="Valeria Panina" userId="505accc5-838e-4638-bb31-cd58a6e6a31b" providerId="ADAL" clId="{FA4F5DDC-8183-425C-8A50-95C69EADEC2D}" dt="2024-10-23T13:04:18.318" v="913" actId="478"/>
          <ac:picMkLst>
            <pc:docMk/>
            <pc:sldMk cId="83853818" sldId="503"/>
            <ac:picMk id="7" creationId="{B8115039-90A2-7E22-E39B-4BEBABB43662}"/>
          </ac:picMkLst>
        </pc:picChg>
        <pc:picChg chg="add mod">
          <ac:chgData name="Valeria Panina" userId="505accc5-838e-4638-bb31-cd58a6e6a31b" providerId="ADAL" clId="{FA4F5DDC-8183-425C-8A50-95C69EADEC2D}" dt="2024-10-23T13:38:41.254" v="1086" actId="14100"/>
          <ac:picMkLst>
            <pc:docMk/>
            <pc:sldMk cId="83853818" sldId="503"/>
            <ac:picMk id="9" creationId="{AF02F904-EABC-C1DD-E914-399D5807149A}"/>
          </ac:picMkLst>
        </pc:picChg>
      </pc:sldChg>
      <pc:sldChg chg="new del">
        <pc:chgData name="Valeria Panina" userId="505accc5-838e-4638-bb31-cd58a6e6a31b" providerId="ADAL" clId="{FA4F5DDC-8183-425C-8A50-95C69EADEC2D}" dt="2024-10-23T11:08:18.387" v="639" actId="47"/>
        <pc:sldMkLst>
          <pc:docMk/>
          <pc:sldMk cId="2990660173" sldId="503"/>
        </pc:sldMkLst>
      </pc:sldChg>
      <pc:sldChg chg="del">
        <pc:chgData name="Valeria Panina" userId="505accc5-838e-4638-bb31-cd58a6e6a31b" providerId="ADAL" clId="{FA4F5DDC-8183-425C-8A50-95C69EADEC2D}" dt="2024-10-23T11:03:21.308" v="634" actId="2696"/>
        <pc:sldMkLst>
          <pc:docMk/>
          <pc:sldMk cId="3148835807" sldId="503"/>
        </pc:sldMkLst>
      </pc:sldChg>
      <pc:sldChg chg="del">
        <pc:chgData name="Valeria Panina" userId="505accc5-838e-4638-bb31-cd58a6e6a31b" providerId="ADAL" clId="{FA4F5DDC-8183-425C-8A50-95C69EADEC2D}" dt="2024-10-23T11:03:44.400" v="637" actId="2696"/>
        <pc:sldMkLst>
          <pc:docMk/>
          <pc:sldMk cId="3287687150" sldId="504"/>
        </pc:sldMkLst>
      </pc:sldChg>
      <pc:sldChg chg="delSp modSp new mod">
        <pc:chgData name="Valeria Panina" userId="505accc5-838e-4638-bb31-cd58a6e6a31b" providerId="ADAL" clId="{FA4F5DDC-8183-425C-8A50-95C69EADEC2D}" dt="2024-10-23T13:48:12.455" v="1114" actId="1076"/>
        <pc:sldMkLst>
          <pc:docMk/>
          <pc:sldMk cId="3924865835" sldId="504"/>
        </pc:sldMkLst>
        <pc:spChg chg="mod">
          <ac:chgData name="Valeria Panina" userId="505accc5-838e-4638-bb31-cd58a6e6a31b" providerId="ADAL" clId="{FA4F5DDC-8183-425C-8A50-95C69EADEC2D}" dt="2024-10-23T13:48:09.486" v="1113" actId="14100"/>
          <ac:spMkLst>
            <pc:docMk/>
            <pc:sldMk cId="3924865835" sldId="504"/>
            <ac:spMk id="2" creationId="{E8490C96-6402-C110-1606-9869D6364089}"/>
          </ac:spMkLst>
        </pc:spChg>
        <pc:spChg chg="mod">
          <ac:chgData name="Valeria Panina" userId="505accc5-838e-4638-bb31-cd58a6e6a31b" providerId="ADAL" clId="{FA4F5DDC-8183-425C-8A50-95C69EADEC2D}" dt="2024-10-23T11:10:32.246" v="731" actId="14100"/>
          <ac:spMkLst>
            <pc:docMk/>
            <pc:sldMk cId="3924865835" sldId="504"/>
            <ac:spMk id="3" creationId="{D7EB2369-3748-1BE3-56A5-332686B22882}"/>
          </ac:spMkLst>
        </pc:spChg>
        <pc:spChg chg="del">
          <ac:chgData name="Valeria Panina" userId="505accc5-838e-4638-bb31-cd58a6e6a31b" providerId="ADAL" clId="{FA4F5DDC-8183-425C-8A50-95C69EADEC2D}" dt="2024-10-23T11:09:54.981" v="672" actId="478"/>
          <ac:spMkLst>
            <pc:docMk/>
            <pc:sldMk cId="3924865835" sldId="504"/>
            <ac:spMk id="4" creationId="{D68A43A3-D8E4-4961-C7F7-379C0597047A}"/>
          </ac:spMkLst>
        </pc:spChg>
        <pc:graphicFrameChg chg="mod">
          <ac:chgData name="Valeria Panina" userId="505accc5-838e-4638-bb31-cd58a6e6a31b" providerId="ADAL" clId="{FA4F5DDC-8183-425C-8A50-95C69EADEC2D}" dt="2024-10-23T13:48:12.455" v="1114" actId="1076"/>
          <ac:graphicFrameMkLst>
            <pc:docMk/>
            <pc:sldMk cId="3924865835" sldId="504"/>
            <ac:graphicFrameMk id="5" creationId="{9F9B1795-8B67-97E7-4D48-EBD52CF9F59A}"/>
          </ac:graphicFrameMkLst>
        </pc:graphicFrameChg>
      </pc:sldChg>
      <pc:sldChg chg="delSp modSp new mod">
        <pc:chgData name="Valeria Panina" userId="505accc5-838e-4638-bb31-cd58a6e6a31b" providerId="ADAL" clId="{FA4F5DDC-8183-425C-8A50-95C69EADEC2D}" dt="2024-10-23T11:11:36.048" v="750" actId="1076"/>
        <pc:sldMkLst>
          <pc:docMk/>
          <pc:sldMk cId="2345957518" sldId="505"/>
        </pc:sldMkLst>
        <pc:spChg chg="mod">
          <ac:chgData name="Valeria Panina" userId="505accc5-838e-4638-bb31-cd58a6e6a31b" providerId="ADAL" clId="{FA4F5DDC-8183-425C-8A50-95C69EADEC2D}" dt="2024-10-23T11:11:36.048" v="750" actId="1076"/>
          <ac:spMkLst>
            <pc:docMk/>
            <pc:sldMk cId="2345957518" sldId="505"/>
            <ac:spMk id="2" creationId="{17455867-F0E4-4B5D-EB4D-FCFB08873410}"/>
          </ac:spMkLst>
        </pc:spChg>
        <pc:spChg chg="del">
          <ac:chgData name="Valeria Panina" userId="505accc5-838e-4638-bb31-cd58a6e6a31b" providerId="ADAL" clId="{FA4F5DDC-8183-425C-8A50-95C69EADEC2D}" dt="2024-10-23T11:11:26.403" v="734" actId="478"/>
          <ac:spMkLst>
            <pc:docMk/>
            <pc:sldMk cId="2345957518" sldId="505"/>
            <ac:spMk id="3" creationId="{654071BB-50E2-E7E2-AAA1-F249D38D95EF}"/>
          </ac:spMkLst>
        </pc:spChg>
        <pc:spChg chg="del">
          <ac:chgData name="Valeria Panina" userId="505accc5-838e-4638-bb31-cd58a6e6a31b" providerId="ADAL" clId="{FA4F5DDC-8183-425C-8A50-95C69EADEC2D}" dt="2024-10-23T11:11:24.773" v="733" actId="478"/>
          <ac:spMkLst>
            <pc:docMk/>
            <pc:sldMk cId="2345957518" sldId="505"/>
            <ac:spMk id="4" creationId="{06882664-8856-AD41-9DDD-ED9139C9B43B}"/>
          </ac:spMkLst>
        </pc:spChg>
      </pc:sldChg>
      <pc:sldChg chg="del">
        <pc:chgData name="Valeria Panina" userId="505accc5-838e-4638-bb31-cd58a6e6a31b" providerId="ADAL" clId="{FA4F5DDC-8183-425C-8A50-95C69EADEC2D}" dt="2024-10-23T11:03:39.487" v="635" actId="2696"/>
        <pc:sldMkLst>
          <pc:docMk/>
          <pc:sldMk cId="3372691067" sldId="505"/>
        </pc:sldMkLst>
      </pc:sldChg>
      <pc:sldChg chg="addSp delSp modSp add mod">
        <pc:chgData name="Valeria Panina" userId="505accc5-838e-4638-bb31-cd58a6e6a31b" providerId="ADAL" clId="{FA4F5DDC-8183-425C-8A50-95C69EADEC2D}" dt="2024-10-23T14:33:58.671" v="1143" actId="1076"/>
        <pc:sldMkLst>
          <pc:docMk/>
          <pc:sldMk cId="2603700829" sldId="506"/>
        </pc:sldMkLst>
        <pc:spChg chg="del mod">
          <ac:chgData name="Valeria Panina" userId="505accc5-838e-4638-bb31-cd58a6e6a31b" providerId="ADAL" clId="{FA4F5DDC-8183-425C-8A50-95C69EADEC2D}" dt="2024-10-23T14:32:24.420" v="1115" actId="478"/>
          <ac:spMkLst>
            <pc:docMk/>
            <pc:sldMk cId="2603700829" sldId="506"/>
            <ac:spMk id="2" creationId="{17455867-F0E4-4B5D-EB4D-FCFB08873410}"/>
          </ac:spMkLst>
        </pc:spChg>
        <pc:spChg chg="add del mod">
          <ac:chgData name="Valeria Panina" userId="505accc5-838e-4638-bb31-cd58a6e6a31b" providerId="ADAL" clId="{FA4F5DDC-8183-425C-8A50-95C69EADEC2D}" dt="2024-10-23T14:32:26.554" v="1116" actId="478"/>
          <ac:spMkLst>
            <pc:docMk/>
            <pc:sldMk cId="2603700829" sldId="506"/>
            <ac:spMk id="3" creationId="{71813EB5-C566-FCD6-FFBF-555BE32E2DE8}"/>
          </ac:spMkLst>
        </pc:spChg>
        <pc:spChg chg="add mod">
          <ac:chgData name="Valeria Panina" userId="505accc5-838e-4638-bb31-cd58a6e6a31b" providerId="ADAL" clId="{FA4F5DDC-8183-425C-8A50-95C69EADEC2D}" dt="2024-10-23T14:33:33.972" v="1140" actId="1076"/>
          <ac:spMkLst>
            <pc:docMk/>
            <pc:sldMk cId="2603700829" sldId="506"/>
            <ac:spMk id="7" creationId="{CBFEB3D9-4C05-DE2C-F779-5F2DE75F6702}"/>
          </ac:spMkLst>
        </pc:spChg>
        <pc:picChg chg="add mod modCrop">
          <ac:chgData name="Valeria Panina" userId="505accc5-838e-4638-bb31-cd58a6e6a31b" providerId="ADAL" clId="{FA4F5DDC-8183-425C-8A50-95C69EADEC2D}" dt="2024-10-23T14:33:58.671" v="1143" actId="1076"/>
          <ac:picMkLst>
            <pc:docMk/>
            <pc:sldMk cId="2603700829" sldId="506"/>
            <ac:picMk id="5" creationId="{F87C0157-13BE-F3D4-79A0-AE2D19A0BC35}"/>
          </ac:picMkLst>
        </pc:picChg>
      </pc:sldChg>
      <pc:sldChg chg="del">
        <pc:chgData name="Valeria Panina" userId="505accc5-838e-4638-bb31-cd58a6e6a31b" providerId="ADAL" clId="{FA4F5DDC-8183-425C-8A50-95C69EADEC2D}" dt="2024-10-23T11:03:42.298" v="636" actId="2696"/>
        <pc:sldMkLst>
          <pc:docMk/>
          <pc:sldMk cId="2854962900" sldId="506"/>
        </pc:sldMkLst>
      </pc:sldChg>
      <pc:sldChg chg="del">
        <pc:chgData name="Valeria Panina" userId="505accc5-838e-4638-bb31-cd58a6e6a31b" providerId="ADAL" clId="{FA4F5DDC-8183-425C-8A50-95C69EADEC2D}" dt="2024-10-23T11:03:15.449" v="632" actId="2696"/>
        <pc:sldMkLst>
          <pc:docMk/>
          <pc:sldMk cId="23023993" sldId="507"/>
        </pc:sldMkLst>
      </pc:sldChg>
      <pc:sldChg chg="modSp add mod">
        <pc:chgData name="Valeria Panina" userId="505accc5-838e-4638-bb31-cd58a6e6a31b" providerId="ADAL" clId="{FA4F5DDC-8183-425C-8A50-95C69EADEC2D}" dt="2024-10-23T11:14:05.102" v="798" actId="20577"/>
        <pc:sldMkLst>
          <pc:docMk/>
          <pc:sldMk cId="813778173" sldId="507"/>
        </pc:sldMkLst>
        <pc:spChg chg="mod">
          <ac:chgData name="Valeria Panina" userId="505accc5-838e-4638-bb31-cd58a6e6a31b" providerId="ADAL" clId="{FA4F5DDC-8183-425C-8A50-95C69EADEC2D}" dt="2024-10-23T11:13:55.252" v="778" actId="20577"/>
          <ac:spMkLst>
            <pc:docMk/>
            <pc:sldMk cId="813778173" sldId="507"/>
            <ac:spMk id="2" creationId="{E8490C96-6402-C110-1606-9869D6364089}"/>
          </ac:spMkLst>
        </pc:spChg>
        <pc:spChg chg="mod">
          <ac:chgData name="Valeria Panina" userId="505accc5-838e-4638-bb31-cd58a6e6a31b" providerId="ADAL" clId="{FA4F5DDC-8183-425C-8A50-95C69EADEC2D}" dt="2024-10-23T11:14:05.102" v="798" actId="20577"/>
          <ac:spMkLst>
            <pc:docMk/>
            <pc:sldMk cId="813778173" sldId="507"/>
            <ac:spMk id="3" creationId="{D7EB2369-3748-1BE3-56A5-332686B22882}"/>
          </ac:spMkLst>
        </pc:spChg>
      </pc:sldChg>
      <pc:sldChg chg="modSp add mod">
        <pc:chgData name="Valeria Panina" userId="505accc5-838e-4638-bb31-cd58a6e6a31b" providerId="ADAL" clId="{FA4F5DDC-8183-425C-8A50-95C69EADEC2D}" dt="2024-10-23T11:14:33.208" v="849" actId="20577"/>
        <pc:sldMkLst>
          <pc:docMk/>
          <pc:sldMk cId="421869919" sldId="508"/>
        </pc:sldMkLst>
        <pc:spChg chg="mod">
          <ac:chgData name="Valeria Panina" userId="505accc5-838e-4638-bb31-cd58a6e6a31b" providerId="ADAL" clId="{FA4F5DDC-8183-425C-8A50-95C69EADEC2D}" dt="2024-10-23T11:14:33.208" v="849" actId="20577"/>
          <ac:spMkLst>
            <pc:docMk/>
            <pc:sldMk cId="421869919" sldId="508"/>
            <ac:spMk id="3" creationId="{D7EB2369-3748-1BE3-56A5-332686B22882}"/>
          </ac:spMkLst>
        </pc:spChg>
      </pc:sldChg>
      <pc:sldChg chg="del">
        <pc:chgData name="Valeria Panina" userId="505accc5-838e-4638-bb31-cd58a6e6a31b" providerId="ADAL" clId="{FA4F5DDC-8183-425C-8A50-95C69EADEC2D}" dt="2024-10-23T11:03:18.860" v="633" actId="2696"/>
        <pc:sldMkLst>
          <pc:docMk/>
          <pc:sldMk cId="3883748804" sldId="508"/>
        </pc:sldMkLst>
      </pc:sldChg>
      <pc:sldChg chg="delSp modSp add mod">
        <pc:chgData name="Valeria Panina" userId="505accc5-838e-4638-bb31-cd58a6e6a31b" providerId="ADAL" clId="{FA4F5DDC-8183-425C-8A50-95C69EADEC2D}" dt="2024-10-23T13:41:27.379" v="1109" actId="14100"/>
        <pc:sldMkLst>
          <pc:docMk/>
          <pc:sldMk cId="4277634700" sldId="509"/>
        </pc:sldMkLst>
        <pc:graphicFrameChg chg="mod modGraphic">
          <ac:chgData name="Valeria Panina" userId="505accc5-838e-4638-bb31-cd58a6e6a31b" providerId="ADAL" clId="{FA4F5DDC-8183-425C-8A50-95C69EADEC2D}" dt="2024-10-23T13:41:19.132" v="1108" actId="403"/>
          <ac:graphicFrameMkLst>
            <pc:docMk/>
            <pc:sldMk cId="4277634700" sldId="509"/>
            <ac:graphicFrameMk id="10" creationId="{AB0AEB61-7AEF-F8A8-7969-7DC991C208BB}"/>
          </ac:graphicFrameMkLst>
        </pc:graphicFrameChg>
        <pc:picChg chg="mod">
          <ac:chgData name="Valeria Panina" userId="505accc5-838e-4638-bb31-cd58a6e6a31b" providerId="ADAL" clId="{FA4F5DDC-8183-425C-8A50-95C69EADEC2D}" dt="2024-10-23T13:41:27.379" v="1109" actId="14100"/>
          <ac:picMkLst>
            <pc:docMk/>
            <pc:sldMk cId="4277634700" sldId="509"/>
            <ac:picMk id="7" creationId="{B8115039-90A2-7E22-E39B-4BEBABB43662}"/>
          </ac:picMkLst>
        </pc:picChg>
        <pc:picChg chg="del">
          <ac:chgData name="Valeria Panina" userId="505accc5-838e-4638-bb31-cd58a6e6a31b" providerId="ADAL" clId="{FA4F5DDC-8183-425C-8A50-95C69EADEC2D}" dt="2024-10-23T13:09:10.303" v="965" actId="478"/>
          <ac:picMkLst>
            <pc:docMk/>
            <pc:sldMk cId="4277634700" sldId="509"/>
            <ac:picMk id="9" creationId="{AF02F904-EABC-C1DD-E914-399D5807149A}"/>
          </ac:picMkLst>
        </pc:picChg>
      </pc:sldChg>
    </pc:docChg>
  </pc:docChgLst>
  <pc:docChgLst>
    <pc:chgData name="Valeria Panina" userId="505accc5-838e-4638-bb31-cd58a6e6a31b" providerId="ADAL" clId="{7BC73CFD-51E8-4DF8-B31D-5380C8C2971B}"/>
    <pc:docChg chg="modSld">
      <pc:chgData name="Valeria Panina" userId="505accc5-838e-4638-bb31-cd58a6e6a31b" providerId="ADAL" clId="{7BC73CFD-51E8-4DF8-B31D-5380C8C2971B}" dt="2024-10-21T14:07:35.086" v="0" actId="1076"/>
      <pc:docMkLst>
        <pc:docMk/>
      </pc:docMkLst>
      <pc:sldChg chg="modSp mod">
        <pc:chgData name="Valeria Panina" userId="505accc5-838e-4638-bb31-cd58a6e6a31b" providerId="ADAL" clId="{7BC73CFD-51E8-4DF8-B31D-5380C8C2971B}" dt="2024-10-21T14:07:35.086" v="0" actId="1076"/>
        <pc:sldMkLst>
          <pc:docMk/>
          <pc:sldMk cId="23023993" sldId="507"/>
        </pc:sldMkLst>
        <pc:picChg chg="mod">
          <ac:chgData name="Valeria Panina" userId="505accc5-838e-4638-bb31-cd58a6e6a31b" providerId="ADAL" clId="{7BC73CFD-51E8-4DF8-B31D-5380C8C2971B}" dt="2024-10-21T14:07:35.086" v="0" actId="1076"/>
          <ac:picMkLst>
            <pc:docMk/>
            <pc:sldMk cId="23023993" sldId="507"/>
            <ac:picMk id="6" creationId="{48CA5E9E-9DAD-867D-55B3-B83F6D64B444}"/>
          </ac:picMkLst>
        </pc:picChg>
      </pc:sldChg>
    </pc:docChg>
  </pc:docChgLst>
  <pc:docChgLst>
    <pc:chgData name="Maksym Davidich" userId="d255d5a0-9a0e-4ebb-b7a4-cb1173c513ca" providerId="ADAL" clId="{9E4A6927-77E9-4F4F-B7B0-B576EFF6EE5E}"/>
    <pc:docChg chg="custSel modSld">
      <pc:chgData name="Maksym Davidich" userId="d255d5a0-9a0e-4ebb-b7a4-cb1173c513ca" providerId="ADAL" clId="{9E4A6927-77E9-4F4F-B7B0-B576EFF6EE5E}" dt="2024-09-26T07:25:48.327" v="68" actId="20577"/>
      <pc:docMkLst>
        <pc:docMk/>
      </pc:docMkLst>
      <pc:sldChg chg="modSp mod">
        <pc:chgData name="Maksym Davidich" userId="d255d5a0-9a0e-4ebb-b7a4-cb1173c513ca" providerId="ADAL" clId="{9E4A6927-77E9-4F4F-B7B0-B576EFF6EE5E}" dt="2024-09-26T07:24:36.075" v="19" actId="20577"/>
        <pc:sldMkLst>
          <pc:docMk/>
          <pc:sldMk cId="3148835807" sldId="503"/>
        </pc:sldMkLst>
        <pc:spChg chg="mod">
          <ac:chgData name="Maksym Davidich" userId="d255d5a0-9a0e-4ebb-b7a4-cb1173c513ca" providerId="ADAL" clId="{9E4A6927-77E9-4F4F-B7B0-B576EFF6EE5E}" dt="2024-09-26T07:24:36.075" v="19" actId="20577"/>
          <ac:spMkLst>
            <pc:docMk/>
            <pc:sldMk cId="3148835807" sldId="503"/>
            <ac:spMk id="2" creationId="{D79D548C-F9F3-6F47-05D5-44C1391E590C}"/>
          </ac:spMkLst>
        </pc:spChg>
      </pc:sldChg>
      <pc:sldChg chg="modSp mod">
        <pc:chgData name="Maksym Davidich" userId="d255d5a0-9a0e-4ebb-b7a4-cb1173c513ca" providerId="ADAL" clId="{9E4A6927-77E9-4F4F-B7B0-B576EFF6EE5E}" dt="2024-09-26T07:25:48.327" v="68" actId="20577"/>
        <pc:sldMkLst>
          <pc:docMk/>
          <pc:sldMk cId="2854962900" sldId="506"/>
        </pc:sldMkLst>
        <pc:spChg chg="mod">
          <ac:chgData name="Maksym Davidich" userId="d255d5a0-9a0e-4ebb-b7a4-cb1173c513ca" providerId="ADAL" clId="{9E4A6927-77E9-4F4F-B7B0-B576EFF6EE5E}" dt="2024-09-26T07:25:48.327" v="68" actId="20577"/>
          <ac:spMkLst>
            <pc:docMk/>
            <pc:sldMk cId="2854962900" sldId="506"/>
            <ac:spMk id="3" creationId="{EA7D1520-B7F6-A724-782B-EB77C916B248}"/>
          </ac:spMkLst>
        </pc:spChg>
      </pc:sldChg>
    </pc:docChg>
  </pc:docChgLst>
  <pc:docChgLst>
    <pc:chgData name="Oleksandr Kalinchuk" userId="309fbead-dac9-45e0-a2a9-74753b286aec" providerId="ADAL" clId="{107EA35B-F30D-482D-9082-DB04C3ACF7CD}"/>
    <pc:docChg chg="undo redo custSel addSld delSld modSld sldOrd">
      <pc:chgData name="Oleksandr Kalinchuk" userId="309fbead-dac9-45e0-a2a9-74753b286aec" providerId="ADAL" clId="{107EA35B-F30D-482D-9082-DB04C3ACF7CD}" dt="2024-09-23T14:53:36.198" v="677" actId="1036"/>
      <pc:docMkLst>
        <pc:docMk/>
      </pc:docMkLst>
      <pc:sldChg chg="addSp delSp modSp mod">
        <pc:chgData name="Oleksandr Kalinchuk" userId="309fbead-dac9-45e0-a2a9-74753b286aec" providerId="ADAL" clId="{107EA35B-F30D-482D-9082-DB04C3ACF7CD}" dt="2024-09-23T14:49:00.116" v="641" actId="732"/>
        <pc:sldMkLst>
          <pc:docMk/>
          <pc:sldMk cId="196588846" sldId="493"/>
        </pc:sldMkLst>
        <pc:spChg chg="mod">
          <ac:chgData name="Oleksandr Kalinchuk" userId="309fbead-dac9-45e0-a2a9-74753b286aec" providerId="ADAL" clId="{107EA35B-F30D-482D-9082-DB04C3ACF7CD}" dt="2024-09-23T14:47:45.946" v="621" actId="1076"/>
          <ac:spMkLst>
            <pc:docMk/>
            <pc:sldMk cId="196588846" sldId="493"/>
            <ac:spMk id="2" creationId="{D64EE608-624F-BD5D-2DFB-8EE0FF8AEC9F}"/>
          </ac:spMkLst>
        </pc:spChg>
        <pc:spChg chg="mod">
          <ac:chgData name="Oleksandr Kalinchuk" userId="309fbead-dac9-45e0-a2a9-74753b286aec" providerId="ADAL" clId="{107EA35B-F30D-482D-9082-DB04C3ACF7CD}" dt="2024-09-23T14:48:34.959" v="637" actId="122"/>
          <ac:spMkLst>
            <pc:docMk/>
            <pc:sldMk cId="196588846" sldId="493"/>
            <ac:spMk id="3" creationId="{D791DC85-A8C4-F9F1-78A9-716F4091D252}"/>
          </ac:spMkLst>
        </pc:spChg>
        <pc:picChg chg="del">
          <ac:chgData name="Oleksandr Kalinchuk" userId="309fbead-dac9-45e0-a2a9-74753b286aec" providerId="ADAL" clId="{107EA35B-F30D-482D-9082-DB04C3ACF7CD}" dt="2024-09-23T14:31:17.708" v="614" actId="478"/>
          <ac:picMkLst>
            <pc:docMk/>
            <pc:sldMk cId="196588846" sldId="493"/>
            <ac:picMk id="4" creationId="{D07F0BBD-C1DB-D89E-6442-D30EB623D701}"/>
          </ac:picMkLst>
        </pc:picChg>
        <pc:picChg chg="add mod modCrop">
          <ac:chgData name="Oleksandr Kalinchuk" userId="309fbead-dac9-45e0-a2a9-74753b286aec" providerId="ADAL" clId="{107EA35B-F30D-482D-9082-DB04C3ACF7CD}" dt="2024-09-23T14:49:00.116" v="641" actId="732"/>
          <ac:picMkLst>
            <pc:docMk/>
            <pc:sldMk cId="196588846" sldId="493"/>
            <ac:picMk id="6" creationId="{CB717D15-3DF8-2886-EF70-36D8697CFAD1}"/>
          </ac:picMkLst>
        </pc:picChg>
        <pc:picChg chg="del">
          <ac:chgData name="Oleksandr Kalinchuk" userId="309fbead-dac9-45e0-a2a9-74753b286aec" providerId="ADAL" clId="{107EA35B-F30D-482D-9082-DB04C3ACF7CD}" dt="2024-09-23T14:47:03.212" v="615" actId="478"/>
          <ac:picMkLst>
            <pc:docMk/>
            <pc:sldMk cId="196588846" sldId="493"/>
            <ac:picMk id="7" creationId="{D1A53AB0-DCD1-1199-B84A-C6ACDBB0D121}"/>
          </ac:picMkLst>
        </pc:picChg>
      </pc:sldChg>
      <pc:sldChg chg="del">
        <pc:chgData name="Oleksandr Kalinchuk" userId="309fbead-dac9-45e0-a2a9-74753b286aec" providerId="ADAL" clId="{107EA35B-F30D-482D-9082-DB04C3ACF7CD}" dt="2024-09-23T12:43:19.736" v="212" actId="2696"/>
        <pc:sldMkLst>
          <pc:docMk/>
          <pc:sldMk cId="920165092" sldId="500"/>
        </pc:sldMkLst>
      </pc:sldChg>
      <pc:sldChg chg="addSp delSp modSp mod">
        <pc:chgData name="Oleksandr Kalinchuk" userId="309fbead-dac9-45e0-a2a9-74753b286aec" providerId="ADAL" clId="{107EA35B-F30D-482D-9082-DB04C3ACF7CD}" dt="2024-09-23T14:50:14.866" v="645" actId="20577"/>
        <pc:sldMkLst>
          <pc:docMk/>
          <pc:sldMk cId="2777699732" sldId="502"/>
        </pc:sldMkLst>
        <pc:spChg chg="mod">
          <ac:chgData name="Oleksandr Kalinchuk" userId="309fbead-dac9-45e0-a2a9-74753b286aec" providerId="ADAL" clId="{107EA35B-F30D-482D-9082-DB04C3ACF7CD}" dt="2024-09-23T12:36:32.591" v="162" actId="123"/>
          <ac:spMkLst>
            <pc:docMk/>
            <pc:sldMk cId="2777699732" sldId="502"/>
            <ac:spMk id="3" creationId="{2429CEAA-A0D1-C9AD-DF01-94BEA6415D0D}"/>
          </ac:spMkLst>
        </pc:spChg>
        <pc:spChg chg="del">
          <ac:chgData name="Oleksandr Kalinchuk" userId="309fbead-dac9-45e0-a2a9-74753b286aec" providerId="ADAL" clId="{107EA35B-F30D-482D-9082-DB04C3ACF7CD}" dt="2024-09-23T12:34:39.837" v="141" actId="478"/>
          <ac:spMkLst>
            <pc:docMk/>
            <pc:sldMk cId="2777699732" sldId="502"/>
            <ac:spMk id="4" creationId="{6E2A84E0-8901-7137-5062-21BDC3795CC2}"/>
          </ac:spMkLst>
        </pc:spChg>
        <pc:spChg chg="add del mod">
          <ac:chgData name="Oleksandr Kalinchuk" userId="309fbead-dac9-45e0-a2a9-74753b286aec" providerId="ADAL" clId="{107EA35B-F30D-482D-9082-DB04C3ACF7CD}" dt="2024-09-23T12:34:42.556" v="142" actId="478"/>
          <ac:spMkLst>
            <pc:docMk/>
            <pc:sldMk cId="2777699732" sldId="502"/>
            <ac:spMk id="5" creationId="{9EF89C57-9F3B-5476-0669-062929B87078}"/>
          </ac:spMkLst>
        </pc:spChg>
        <pc:spChg chg="add mod">
          <ac:chgData name="Oleksandr Kalinchuk" userId="309fbead-dac9-45e0-a2a9-74753b286aec" providerId="ADAL" clId="{107EA35B-F30D-482D-9082-DB04C3ACF7CD}" dt="2024-09-23T14:50:14.866" v="645" actId="20577"/>
          <ac:spMkLst>
            <pc:docMk/>
            <pc:sldMk cId="2777699732" sldId="502"/>
            <ac:spMk id="6" creationId="{6B922DD6-3EB5-650A-7DE0-467F930E4CB6}"/>
          </ac:spMkLst>
        </pc:spChg>
      </pc:sldChg>
      <pc:sldChg chg="del">
        <pc:chgData name="Oleksandr Kalinchuk" userId="309fbead-dac9-45e0-a2a9-74753b286aec" providerId="ADAL" clId="{107EA35B-F30D-482D-9082-DB04C3ACF7CD}" dt="2024-09-23T14:18:57.983" v="393" actId="47"/>
        <pc:sldMkLst>
          <pc:docMk/>
          <pc:sldMk cId="3824988025" sldId="503"/>
        </pc:sldMkLst>
      </pc:sldChg>
      <pc:sldChg chg="del">
        <pc:chgData name="Oleksandr Kalinchuk" userId="309fbead-dac9-45e0-a2a9-74753b286aec" providerId="ADAL" clId="{107EA35B-F30D-482D-9082-DB04C3ACF7CD}" dt="2024-09-23T14:18:59.822" v="394" actId="47"/>
        <pc:sldMkLst>
          <pc:docMk/>
          <pc:sldMk cId="2949671792" sldId="504"/>
        </pc:sldMkLst>
      </pc:sldChg>
      <pc:sldChg chg="del">
        <pc:chgData name="Oleksandr Kalinchuk" userId="309fbead-dac9-45e0-a2a9-74753b286aec" providerId="ADAL" clId="{107EA35B-F30D-482D-9082-DB04C3ACF7CD}" dt="2024-09-23T14:18:04.955" v="390" actId="47"/>
        <pc:sldMkLst>
          <pc:docMk/>
          <pc:sldMk cId="2896337461" sldId="505"/>
        </pc:sldMkLst>
      </pc:sldChg>
      <pc:sldChg chg="del">
        <pc:chgData name="Oleksandr Kalinchuk" userId="309fbead-dac9-45e0-a2a9-74753b286aec" providerId="ADAL" clId="{107EA35B-F30D-482D-9082-DB04C3ACF7CD}" dt="2024-09-23T12:43:14.996" v="211" actId="2696"/>
        <pc:sldMkLst>
          <pc:docMk/>
          <pc:sldMk cId="272220458" sldId="510"/>
        </pc:sldMkLst>
      </pc:sldChg>
      <pc:sldChg chg="del">
        <pc:chgData name="Oleksandr Kalinchuk" userId="309fbead-dac9-45e0-a2a9-74753b286aec" providerId="ADAL" clId="{107EA35B-F30D-482D-9082-DB04C3ACF7CD}" dt="2024-09-23T12:43:14.996" v="211" actId="2696"/>
        <pc:sldMkLst>
          <pc:docMk/>
          <pc:sldMk cId="431016691" sldId="511"/>
        </pc:sldMkLst>
      </pc:sldChg>
      <pc:sldChg chg="del">
        <pc:chgData name="Oleksandr Kalinchuk" userId="309fbead-dac9-45e0-a2a9-74753b286aec" providerId="ADAL" clId="{107EA35B-F30D-482D-9082-DB04C3ACF7CD}" dt="2024-09-23T14:18:11.296" v="391" actId="47"/>
        <pc:sldMkLst>
          <pc:docMk/>
          <pc:sldMk cId="1414245953" sldId="512"/>
        </pc:sldMkLst>
      </pc:sldChg>
      <pc:sldChg chg="del">
        <pc:chgData name="Oleksandr Kalinchuk" userId="309fbead-dac9-45e0-a2a9-74753b286aec" providerId="ADAL" clId="{107EA35B-F30D-482D-9082-DB04C3ACF7CD}" dt="2024-09-23T14:18:13.014" v="392" actId="47"/>
        <pc:sldMkLst>
          <pc:docMk/>
          <pc:sldMk cId="1114581241" sldId="513"/>
        </pc:sldMkLst>
      </pc:sldChg>
      <pc:sldChg chg="addSp delSp modSp add mod modClrScheme chgLayout">
        <pc:chgData name="Oleksandr Kalinchuk" userId="309fbead-dac9-45e0-a2a9-74753b286aec" providerId="ADAL" clId="{107EA35B-F30D-482D-9082-DB04C3ACF7CD}" dt="2024-09-23T14:15:56.511" v="386" actId="20577"/>
        <pc:sldMkLst>
          <pc:docMk/>
          <pc:sldMk cId="2031992708" sldId="514"/>
        </pc:sldMkLst>
        <pc:spChg chg="del">
          <ac:chgData name="Oleksandr Kalinchuk" userId="309fbead-dac9-45e0-a2a9-74753b286aec" providerId="ADAL" clId="{107EA35B-F30D-482D-9082-DB04C3ACF7CD}" dt="2024-09-23T14:08:18.769" v="214" actId="478"/>
          <ac:spMkLst>
            <pc:docMk/>
            <pc:sldMk cId="2031992708" sldId="514"/>
            <ac:spMk id="2" creationId="{5D2D7BD2-8124-DAEA-7D7F-F7EB9653EBB4}"/>
          </ac:spMkLst>
        </pc:spChg>
        <pc:spChg chg="del">
          <ac:chgData name="Oleksandr Kalinchuk" userId="309fbead-dac9-45e0-a2a9-74753b286aec" providerId="ADAL" clId="{107EA35B-F30D-482D-9082-DB04C3ACF7CD}" dt="2024-09-23T14:08:24.190" v="216" actId="478"/>
          <ac:spMkLst>
            <pc:docMk/>
            <pc:sldMk cId="2031992708" sldId="514"/>
            <ac:spMk id="3" creationId="{2429CEAA-A0D1-C9AD-DF01-94BEA6415D0D}"/>
          </ac:spMkLst>
        </pc:spChg>
        <pc:spChg chg="add del mod">
          <ac:chgData name="Oleksandr Kalinchuk" userId="309fbead-dac9-45e0-a2a9-74753b286aec" providerId="ADAL" clId="{107EA35B-F30D-482D-9082-DB04C3ACF7CD}" dt="2024-09-23T14:08:21.905" v="215" actId="478"/>
          <ac:spMkLst>
            <pc:docMk/>
            <pc:sldMk cId="2031992708" sldId="514"/>
            <ac:spMk id="4" creationId="{272E7374-0E6C-FB6E-6B07-1D9FCD83C03F}"/>
          </ac:spMkLst>
        </pc:spChg>
        <pc:spChg chg="add del mod">
          <ac:chgData name="Oleksandr Kalinchuk" userId="309fbead-dac9-45e0-a2a9-74753b286aec" providerId="ADAL" clId="{107EA35B-F30D-482D-9082-DB04C3ACF7CD}" dt="2024-09-23T14:08:26.451" v="217" actId="478"/>
          <ac:spMkLst>
            <pc:docMk/>
            <pc:sldMk cId="2031992708" sldId="514"/>
            <ac:spMk id="5" creationId="{7C1FB58C-2703-B8BD-DEEC-8908B9FE5637}"/>
          </ac:spMkLst>
        </pc:spChg>
        <pc:spChg chg="del">
          <ac:chgData name="Oleksandr Kalinchuk" userId="309fbead-dac9-45e0-a2a9-74753b286aec" providerId="ADAL" clId="{107EA35B-F30D-482D-9082-DB04C3ACF7CD}" dt="2024-09-23T14:08:29.077" v="218" actId="478"/>
          <ac:spMkLst>
            <pc:docMk/>
            <pc:sldMk cId="2031992708" sldId="514"/>
            <ac:spMk id="6" creationId="{6B922DD6-3EB5-650A-7DE0-467F930E4CB6}"/>
          </ac:spMkLst>
        </pc:spChg>
        <pc:spChg chg="add mod">
          <ac:chgData name="Oleksandr Kalinchuk" userId="309fbead-dac9-45e0-a2a9-74753b286aec" providerId="ADAL" clId="{107EA35B-F30D-482D-9082-DB04C3ACF7CD}" dt="2024-09-23T14:15:56.511" v="386" actId="20577"/>
          <ac:spMkLst>
            <pc:docMk/>
            <pc:sldMk cId="2031992708" sldId="514"/>
            <ac:spMk id="9" creationId="{56B33DB4-25DA-4572-B1D7-71D06726D87F}"/>
          </ac:spMkLst>
        </pc:spChg>
        <pc:spChg chg="add del mod">
          <ac:chgData name="Oleksandr Kalinchuk" userId="309fbead-dac9-45e0-a2a9-74753b286aec" providerId="ADAL" clId="{107EA35B-F30D-482D-9082-DB04C3ACF7CD}" dt="2024-09-23T14:08:42.741" v="223" actId="26606"/>
          <ac:spMkLst>
            <pc:docMk/>
            <pc:sldMk cId="2031992708" sldId="514"/>
            <ac:spMk id="13" creationId="{7A94A8C4-FBAB-E221-1A64-B94590E19152}"/>
          </ac:spMkLst>
        </pc:spChg>
        <pc:picChg chg="add mod">
          <ac:chgData name="Oleksandr Kalinchuk" userId="309fbead-dac9-45e0-a2a9-74753b286aec" providerId="ADAL" clId="{107EA35B-F30D-482D-9082-DB04C3ACF7CD}" dt="2024-09-23T14:09:01.577" v="255" actId="1036"/>
          <ac:picMkLst>
            <pc:docMk/>
            <pc:sldMk cId="2031992708" sldId="514"/>
            <ac:picMk id="8" creationId="{4019824E-1E01-7435-8575-079A44FA4DE6}"/>
          </ac:picMkLst>
        </pc:picChg>
      </pc:sldChg>
      <pc:sldChg chg="addSp delSp modSp add mod">
        <pc:chgData name="Oleksandr Kalinchuk" userId="309fbead-dac9-45e0-a2a9-74753b286aec" providerId="ADAL" clId="{107EA35B-F30D-482D-9082-DB04C3ACF7CD}" dt="2024-09-23T14:24:35.136" v="487" actId="1036"/>
        <pc:sldMkLst>
          <pc:docMk/>
          <pc:sldMk cId="3123547566" sldId="515"/>
        </pc:sldMkLst>
        <pc:spChg chg="add mod">
          <ac:chgData name="Oleksandr Kalinchuk" userId="309fbead-dac9-45e0-a2a9-74753b286aec" providerId="ADAL" clId="{107EA35B-F30D-482D-9082-DB04C3ACF7CD}" dt="2024-09-23T14:16:03.683" v="389" actId="20577"/>
          <ac:spMkLst>
            <pc:docMk/>
            <pc:sldMk cId="3123547566" sldId="515"/>
            <ac:spMk id="4" creationId="{039A2EC6-806F-E7BC-6329-6AAFF4310DA9}"/>
          </ac:spMkLst>
        </pc:spChg>
        <pc:spChg chg="del">
          <ac:chgData name="Oleksandr Kalinchuk" userId="309fbead-dac9-45e0-a2a9-74753b286aec" providerId="ADAL" clId="{107EA35B-F30D-482D-9082-DB04C3ACF7CD}" dt="2024-09-23T14:15:14.466" v="362" actId="478"/>
          <ac:spMkLst>
            <pc:docMk/>
            <pc:sldMk cId="3123547566" sldId="515"/>
            <ac:spMk id="9" creationId="{56B33DB4-25DA-4572-B1D7-71D06726D87F}"/>
          </ac:spMkLst>
        </pc:spChg>
        <pc:picChg chg="add mod">
          <ac:chgData name="Oleksandr Kalinchuk" userId="309fbead-dac9-45e0-a2a9-74753b286aec" providerId="ADAL" clId="{107EA35B-F30D-482D-9082-DB04C3ACF7CD}" dt="2024-09-23T14:24:35.136" v="487" actId="1036"/>
          <ac:picMkLst>
            <pc:docMk/>
            <pc:sldMk cId="3123547566" sldId="515"/>
            <ac:picMk id="3" creationId="{B7C12128-3F26-2DFE-A34D-1250D87A5D95}"/>
          </ac:picMkLst>
        </pc:picChg>
        <pc:picChg chg="del">
          <ac:chgData name="Oleksandr Kalinchuk" userId="309fbead-dac9-45e0-a2a9-74753b286aec" providerId="ADAL" clId="{107EA35B-F30D-482D-9082-DB04C3ACF7CD}" dt="2024-09-23T14:12:38.300" v="280" actId="478"/>
          <ac:picMkLst>
            <pc:docMk/>
            <pc:sldMk cId="3123547566" sldId="515"/>
            <ac:picMk id="8" creationId="{4019824E-1E01-7435-8575-079A44FA4DE6}"/>
          </ac:picMkLst>
        </pc:picChg>
      </pc:sldChg>
      <pc:sldChg chg="addSp delSp modSp add mod">
        <pc:chgData name="Oleksandr Kalinchuk" userId="309fbead-dac9-45e0-a2a9-74753b286aec" providerId="ADAL" clId="{107EA35B-F30D-482D-9082-DB04C3ACF7CD}" dt="2024-09-23T14:25:04.788" v="503" actId="1036"/>
        <pc:sldMkLst>
          <pc:docMk/>
          <pc:sldMk cId="3232798681" sldId="516"/>
        </pc:sldMkLst>
        <pc:spChg chg="mod">
          <ac:chgData name="Oleksandr Kalinchuk" userId="309fbead-dac9-45e0-a2a9-74753b286aec" providerId="ADAL" clId="{107EA35B-F30D-482D-9082-DB04C3ACF7CD}" dt="2024-09-23T14:19:38.536" v="407" actId="1076"/>
          <ac:spMkLst>
            <pc:docMk/>
            <pc:sldMk cId="3232798681" sldId="516"/>
            <ac:spMk id="4" creationId="{039A2EC6-806F-E7BC-6329-6AAFF4310DA9}"/>
          </ac:spMkLst>
        </pc:spChg>
        <pc:picChg chg="del">
          <ac:chgData name="Oleksandr Kalinchuk" userId="309fbead-dac9-45e0-a2a9-74753b286aec" providerId="ADAL" clId="{107EA35B-F30D-482D-9082-DB04C3ACF7CD}" dt="2024-09-23T14:19:44.881" v="408" actId="478"/>
          <ac:picMkLst>
            <pc:docMk/>
            <pc:sldMk cId="3232798681" sldId="516"/>
            <ac:picMk id="3" creationId="{B7C12128-3F26-2DFE-A34D-1250D87A5D95}"/>
          </ac:picMkLst>
        </pc:picChg>
        <pc:picChg chg="add del mod">
          <ac:chgData name="Oleksandr Kalinchuk" userId="309fbead-dac9-45e0-a2a9-74753b286aec" providerId="ADAL" clId="{107EA35B-F30D-482D-9082-DB04C3ACF7CD}" dt="2024-09-23T14:23:28.527" v="441" actId="478"/>
          <ac:picMkLst>
            <pc:docMk/>
            <pc:sldMk cId="3232798681" sldId="516"/>
            <ac:picMk id="5" creationId="{406019F6-25DD-9E58-2BA9-FC84CC4D2499}"/>
          </ac:picMkLst>
        </pc:picChg>
        <pc:picChg chg="add mod">
          <ac:chgData name="Oleksandr Kalinchuk" userId="309fbead-dac9-45e0-a2a9-74753b286aec" providerId="ADAL" clId="{107EA35B-F30D-482D-9082-DB04C3ACF7CD}" dt="2024-09-23T14:25:04.788" v="503" actId="1036"/>
          <ac:picMkLst>
            <pc:docMk/>
            <pc:sldMk cId="3232798681" sldId="516"/>
            <ac:picMk id="7" creationId="{728B7D60-9DCB-C5FC-F50C-C49F61423D74}"/>
          </ac:picMkLst>
        </pc:picChg>
      </pc:sldChg>
      <pc:sldChg chg="modSp add mod ord">
        <pc:chgData name="Oleksandr Kalinchuk" userId="309fbead-dac9-45e0-a2a9-74753b286aec" providerId="ADAL" clId="{107EA35B-F30D-482D-9082-DB04C3ACF7CD}" dt="2024-09-23T14:24:52.951" v="496" actId="1036"/>
        <pc:sldMkLst>
          <pc:docMk/>
          <pc:sldMk cId="4177532498" sldId="517"/>
        </pc:sldMkLst>
        <pc:spChg chg="mod">
          <ac:chgData name="Oleksandr Kalinchuk" userId="309fbead-dac9-45e0-a2a9-74753b286aec" providerId="ADAL" clId="{107EA35B-F30D-482D-9082-DB04C3ACF7CD}" dt="2024-09-23T14:23:10.637" v="438" actId="6549"/>
          <ac:spMkLst>
            <pc:docMk/>
            <pc:sldMk cId="4177532498" sldId="517"/>
            <ac:spMk id="4" creationId="{039A2EC6-806F-E7BC-6329-6AAFF4310DA9}"/>
          </ac:spMkLst>
        </pc:spChg>
        <pc:picChg chg="mod">
          <ac:chgData name="Oleksandr Kalinchuk" userId="309fbead-dac9-45e0-a2a9-74753b286aec" providerId="ADAL" clId="{107EA35B-F30D-482D-9082-DB04C3ACF7CD}" dt="2024-09-23T14:24:52.951" v="496" actId="1036"/>
          <ac:picMkLst>
            <pc:docMk/>
            <pc:sldMk cId="4177532498" sldId="517"/>
            <ac:picMk id="5" creationId="{406019F6-25DD-9E58-2BA9-FC84CC4D2499}"/>
          </ac:picMkLst>
        </pc:picChg>
      </pc:sldChg>
      <pc:sldChg chg="addSp delSp modSp add mod ord">
        <pc:chgData name="Oleksandr Kalinchuk" userId="309fbead-dac9-45e0-a2a9-74753b286aec" providerId="ADAL" clId="{107EA35B-F30D-482D-9082-DB04C3ACF7CD}" dt="2024-09-23T14:53:36.198" v="677" actId="1036"/>
        <pc:sldMkLst>
          <pc:docMk/>
          <pc:sldMk cId="3650676506" sldId="518"/>
        </pc:sldMkLst>
        <pc:spChg chg="mod">
          <ac:chgData name="Oleksandr Kalinchuk" userId="309fbead-dac9-45e0-a2a9-74753b286aec" providerId="ADAL" clId="{107EA35B-F30D-482D-9082-DB04C3ACF7CD}" dt="2024-09-23T14:29:38.295" v="553" actId="20577"/>
          <ac:spMkLst>
            <pc:docMk/>
            <pc:sldMk cId="3650676506" sldId="518"/>
            <ac:spMk id="4" creationId="{039A2EC6-806F-E7BC-6329-6AAFF4310DA9}"/>
          </ac:spMkLst>
        </pc:spChg>
        <pc:picChg chg="add mod">
          <ac:chgData name="Oleksandr Kalinchuk" userId="309fbead-dac9-45e0-a2a9-74753b286aec" providerId="ADAL" clId="{107EA35B-F30D-482D-9082-DB04C3ACF7CD}" dt="2024-09-23T14:53:36.198" v="677" actId="1036"/>
          <ac:picMkLst>
            <pc:docMk/>
            <pc:sldMk cId="3650676506" sldId="518"/>
            <ac:picMk id="3" creationId="{E32F5B03-8C48-1A2D-1A1E-74D0762F8032}"/>
          </ac:picMkLst>
        </pc:picChg>
        <pc:picChg chg="del">
          <ac:chgData name="Oleksandr Kalinchuk" userId="309fbead-dac9-45e0-a2a9-74753b286aec" providerId="ADAL" clId="{107EA35B-F30D-482D-9082-DB04C3ACF7CD}" dt="2024-09-23T14:28:00.651" v="507" actId="478"/>
          <ac:picMkLst>
            <pc:docMk/>
            <pc:sldMk cId="3650676506" sldId="518"/>
            <ac:picMk id="5" creationId="{406019F6-25DD-9E58-2BA9-FC84CC4D2499}"/>
          </ac:picMkLst>
        </pc:picChg>
      </pc:sldChg>
      <pc:sldChg chg="addSp delSp modSp add mod">
        <pc:chgData name="Oleksandr Kalinchuk" userId="309fbead-dac9-45e0-a2a9-74753b286aec" providerId="ADAL" clId="{107EA35B-F30D-482D-9082-DB04C3ACF7CD}" dt="2024-09-23T14:53:27.928" v="660" actId="1036"/>
        <pc:sldMkLst>
          <pc:docMk/>
          <pc:sldMk cId="3744542497" sldId="519"/>
        </pc:sldMkLst>
        <pc:spChg chg="mod">
          <ac:chgData name="Oleksandr Kalinchuk" userId="309fbead-dac9-45e0-a2a9-74753b286aec" providerId="ADAL" clId="{107EA35B-F30D-482D-9082-DB04C3ACF7CD}" dt="2024-09-23T14:30:00.077" v="564" actId="14100"/>
          <ac:spMkLst>
            <pc:docMk/>
            <pc:sldMk cId="3744542497" sldId="519"/>
            <ac:spMk id="4" creationId="{039A2EC6-806F-E7BC-6329-6AAFF4310DA9}"/>
          </ac:spMkLst>
        </pc:spChg>
        <pc:picChg chg="del">
          <ac:chgData name="Oleksandr Kalinchuk" userId="309fbead-dac9-45e0-a2a9-74753b286aec" providerId="ADAL" clId="{107EA35B-F30D-482D-9082-DB04C3ACF7CD}" dt="2024-09-23T14:30:03.806" v="565" actId="478"/>
          <ac:picMkLst>
            <pc:docMk/>
            <pc:sldMk cId="3744542497" sldId="519"/>
            <ac:picMk id="3" creationId="{E32F5B03-8C48-1A2D-1A1E-74D0762F8032}"/>
          </ac:picMkLst>
        </pc:picChg>
        <pc:picChg chg="add mod">
          <ac:chgData name="Oleksandr Kalinchuk" userId="309fbead-dac9-45e0-a2a9-74753b286aec" providerId="ADAL" clId="{107EA35B-F30D-482D-9082-DB04C3ACF7CD}" dt="2024-09-23T14:53:27.928" v="660" actId="1036"/>
          <ac:picMkLst>
            <pc:docMk/>
            <pc:sldMk cId="3744542497" sldId="519"/>
            <ac:picMk id="5" creationId="{E60693BB-45A5-A21C-4E49-9ED1D6F389D8}"/>
          </ac:picMkLst>
        </pc:picChg>
      </pc:sldChg>
    </pc:docChg>
  </pc:docChgLst>
  <pc:docChgLst>
    <pc:chgData name="Oleksandr Kalinchuk" userId="S::kalincho@unhcr.org::309fbead-dac9-45e0-a2a9-74753b286aec" providerId="AD" clId="Web-{9A9D1469-1D0C-04E1-79B8-0AB5A67E0E40}"/>
    <pc:docChg chg="addSld delSld">
      <pc:chgData name="Oleksandr Kalinchuk" userId="S::kalincho@unhcr.org::309fbead-dac9-45e0-a2a9-74753b286aec" providerId="AD" clId="Web-{9A9D1469-1D0C-04E1-79B8-0AB5A67E0E40}" dt="2024-10-24T08:48:08.345" v="1"/>
      <pc:docMkLst>
        <pc:docMk/>
      </pc:docMkLst>
      <pc:sldChg chg="new del">
        <pc:chgData name="Oleksandr Kalinchuk" userId="S::kalincho@unhcr.org::309fbead-dac9-45e0-a2a9-74753b286aec" providerId="AD" clId="Web-{9A9D1469-1D0C-04E1-79B8-0AB5A67E0E40}" dt="2024-10-24T08:48:08.345" v="1"/>
        <pc:sldMkLst>
          <pc:docMk/>
          <pc:sldMk cId="3856043511" sldId="517"/>
        </pc:sldMkLst>
      </pc:sldChg>
    </pc:docChg>
  </pc:docChgLst>
  <pc:docChgLst>
    <pc:chgData name="Valeria Panina" userId="505accc5-838e-4638-bb31-cd58a6e6a31b" providerId="ADAL" clId="{7FEA7F9C-44A0-46A6-9923-FA7F4DDDF4A2}"/>
    <pc:docChg chg="custSel modSld">
      <pc:chgData name="Valeria Panina" userId="505accc5-838e-4638-bb31-cd58a6e6a31b" providerId="ADAL" clId="{7FEA7F9C-44A0-46A6-9923-FA7F4DDDF4A2}" dt="2024-10-30T07:39:56.806" v="286" actId="404"/>
      <pc:docMkLst>
        <pc:docMk/>
      </pc:docMkLst>
      <pc:sldChg chg="addSp delSp modSp mod">
        <pc:chgData name="Valeria Panina" userId="505accc5-838e-4638-bb31-cd58a6e6a31b" providerId="ADAL" clId="{7FEA7F9C-44A0-46A6-9923-FA7F4DDDF4A2}" dt="2024-10-28T14:26:46.571" v="19" actId="14100"/>
        <pc:sldMkLst>
          <pc:docMk/>
          <pc:sldMk cId="196588846" sldId="493"/>
        </pc:sldMkLst>
        <pc:spChg chg="mod">
          <ac:chgData name="Valeria Panina" userId="505accc5-838e-4638-bb31-cd58a6e6a31b" providerId="ADAL" clId="{7FEA7F9C-44A0-46A6-9923-FA7F4DDDF4A2}" dt="2024-10-28T14:24:17.676" v="9" actId="20577"/>
          <ac:spMkLst>
            <pc:docMk/>
            <pc:sldMk cId="196588846" sldId="493"/>
            <ac:spMk id="2" creationId="{D64EE608-624F-BD5D-2DFB-8EE0FF8AEC9F}"/>
          </ac:spMkLst>
        </pc:spChg>
        <pc:spChg chg="mod">
          <ac:chgData name="Valeria Panina" userId="505accc5-838e-4638-bb31-cd58a6e6a31b" providerId="ADAL" clId="{7FEA7F9C-44A0-46A6-9923-FA7F4DDDF4A2}" dt="2024-10-28T14:24:21.643" v="11" actId="20577"/>
          <ac:spMkLst>
            <pc:docMk/>
            <pc:sldMk cId="196588846" sldId="493"/>
            <ac:spMk id="3" creationId="{D791DC85-A8C4-F9F1-78A9-716F4091D252}"/>
          </ac:spMkLst>
        </pc:spChg>
        <pc:picChg chg="del">
          <ac:chgData name="Valeria Panina" userId="505accc5-838e-4638-bb31-cd58a6e6a31b" providerId="ADAL" clId="{7FEA7F9C-44A0-46A6-9923-FA7F4DDDF4A2}" dt="2024-10-28T14:24:23.142" v="12" actId="478"/>
          <ac:picMkLst>
            <pc:docMk/>
            <pc:sldMk cId="196588846" sldId="493"/>
            <ac:picMk id="5" creationId="{90E902AA-133E-0C35-067A-B5B5DA0C1707}"/>
          </ac:picMkLst>
        </pc:picChg>
        <pc:picChg chg="add mod">
          <ac:chgData name="Valeria Panina" userId="505accc5-838e-4638-bb31-cd58a6e6a31b" providerId="ADAL" clId="{7FEA7F9C-44A0-46A6-9923-FA7F4DDDF4A2}" dt="2024-10-28T14:26:46.571" v="19" actId="14100"/>
          <ac:picMkLst>
            <pc:docMk/>
            <pc:sldMk cId="196588846" sldId="493"/>
            <ac:picMk id="6" creationId="{9798B9C3-01F0-53D6-BDCB-F3DAC5B11AFB}"/>
          </ac:picMkLst>
        </pc:picChg>
      </pc:sldChg>
      <pc:sldChg chg="addSp delSp modSp mod">
        <pc:chgData name="Valeria Panina" userId="505accc5-838e-4638-bb31-cd58a6e6a31b" providerId="ADAL" clId="{7FEA7F9C-44A0-46A6-9923-FA7F4DDDF4A2}" dt="2024-10-29T10:57:47.534" v="128" actId="14100"/>
        <pc:sldMkLst>
          <pc:docMk/>
          <pc:sldMk cId="83853818" sldId="503"/>
        </pc:sldMkLst>
        <pc:graphicFrameChg chg="modGraphic">
          <ac:chgData name="Valeria Panina" userId="505accc5-838e-4638-bb31-cd58a6e6a31b" providerId="ADAL" clId="{7FEA7F9C-44A0-46A6-9923-FA7F4DDDF4A2}" dt="2024-10-29T10:52:45.054" v="110" actId="20577"/>
          <ac:graphicFrameMkLst>
            <pc:docMk/>
            <pc:sldMk cId="83853818" sldId="503"/>
            <ac:graphicFrameMk id="10" creationId="{AB0AEB61-7AEF-F8A8-7969-7DC991C208BB}"/>
          </ac:graphicFrameMkLst>
        </pc:graphicFrameChg>
        <pc:picChg chg="add del mod">
          <ac:chgData name="Valeria Panina" userId="505accc5-838e-4638-bb31-cd58a6e6a31b" providerId="ADAL" clId="{7FEA7F9C-44A0-46A6-9923-FA7F4DDDF4A2}" dt="2024-10-29T10:52:58.033" v="111" actId="478"/>
          <ac:picMkLst>
            <pc:docMk/>
            <pc:sldMk cId="83853818" sldId="503"/>
            <ac:picMk id="3" creationId="{3B0DE2A7-8F4F-65DC-21CF-54DEDA87768A}"/>
          </ac:picMkLst>
        </pc:picChg>
        <pc:picChg chg="add del mod">
          <ac:chgData name="Valeria Panina" userId="505accc5-838e-4638-bb31-cd58a6e6a31b" providerId="ADAL" clId="{7FEA7F9C-44A0-46A6-9923-FA7F4DDDF4A2}" dt="2024-10-29T10:55:48.509" v="113" actId="478"/>
          <ac:picMkLst>
            <pc:docMk/>
            <pc:sldMk cId="83853818" sldId="503"/>
            <ac:picMk id="5" creationId="{A78F19C3-B6EB-043B-7E88-02AE29D98BAA}"/>
          </ac:picMkLst>
        </pc:picChg>
        <pc:picChg chg="add del mod">
          <ac:chgData name="Valeria Panina" userId="505accc5-838e-4638-bb31-cd58a6e6a31b" providerId="ADAL" clId="{7FEA7F9C-44A0-46A6-9923-FA7F4DDDF4A2}" dt="2024-10-29T10:56:41.193" v="117" actId="478"/>
          <ac:picMkLst>
            <pc:docMk/>
            <pc:sldMk cId="83853818" sldId="503"/>
            <ac:picMk id="7" creationId="{72B71612-5990-D65D-FA91-4FA9EDB54C70}"/>
          </ac:picMkLst>
        </pc:picChg>
        <pc:picChg chg="add mod">
          <ac:chgData name="Valeria Panina" userId="505accc5-838e-4638-bb31-cd58a6e6a31b" providerId="ADAL" clId="{7FEA7F9C-44A0-46A6-9923-FA7F4DDDF4A2}" dt="2024-10-29T10:57:47.534" v="128" actId="14100"/>
          <ac:picMkLst>
            <pc:docMk/>
            <pc:sldMk cId="83853818" sldId="503"/>
            <ac:picMk id="9" creationId="{9EE763EF-1B38-0F3C-8A27-BFD289A1DF4B}"/>
          </ac:picMkLst>
        </pc:picChg>
        <pc:picChg chg="del">
          <ac:chgData name="Valeria Panina" userId="505accc5-838e-4638-bb31-cd58a6e6a31b" providerId="ADAL" clId="{7FEA7F9C-44A0-46A6-9923-FA7F4DDDF4A2}" dt="2024-10-28T14:31:19.069" v="39" actId="478"/>
          <ac:picMkLst>
            <pc:docMk/>
            <pc:sldMk cId="83853818" sldId="503"/>
            <ac:picMk id="9" creationId="{AF02F904-EABC-C1DD-E914-399D5807149A}"/>
          </ac:picMkLst>
        </pc:picChg>
      </pc:sldChg>
      <pc:sldChg chg="delSp modSp mod">
        <pc:chgData name="Valeria Panina" userId="505accc5-838e-4638-bb31-cd58a6e6a31b" providerId="ADAL" clId="{7FEA7F9C-44A0-46A6-9923-FA7F4DDDF4A2}" dt="2024-10-28T14:31:33.701" v="46" actId="478"/>
        <pc:sldMkLst>
          <pc:docMk/>
          <pc:sldMk cId="3924865835" sldId="504"/>
        </pc:sldMkLst>
        <pc:graphicFrameChg chg="del modGraphic">
          <ac:chgData name="Valeria Panina" userId="505accc5-838e-4638-bb31-cd58a6e6a31b" providerId="ADAL" clId="{7FEA7F9C-44A0-46A6-9923-FA7F4DDDF4A2}" dt="2024-10-28T14:31:33.701" v="46" actId="478"/>
          <ac:graphicFrameMkLst>
            <pc:docMk/>
            <pc:sldMk cId="3924865835" sldId="504"/>
            <ac:graphicFrameMk id="5" creationId="{9F9B1795-8B67-97E7-4D48-EBD52CF9F59A}"/>
          </ac:graphicFrameMkLst>
        </pc:graphicFrameChg>
      </pc:sldChg>
      <pc:sldChg chg="addSp delSp modSp mod">
        <pc:chgData name="Valeria Panina" userId="505accc5-838e-4638-bb31-cd58a6e6a31b" providerId="ADAL" clId="{7FEA7F9C-44A0-46A6-9923-FA7F4DDDF4A2}" dt="2024-10-28T14:32:00.363" v="76" actId="20577"/>
        <pc:sldMkLst>
          <pc:docMk/>
          <pc:sldMk cId="2345957518" sldId="505"/>
        </pc:sldMkLst>
        <pc:spChg chg="add mod">
          <ac:chgData name="Valeria Panina" userId="505accc5-838e-4638-bb31-cd58a6e6a31b" providerId="ADAL" clId="{7FEA7F9C-44A0-46A6-9923-FA7F4DDDF4A2}" dt="2024-10-28T14:32:00.363" v="76" actId="20577"/>
          <ac:spMkLst>
            <pc:docMk/>
            <pc:sldMk cId="2345957518" sldId="505"/>
            <ac:spMk id="2" creationId="{670D2926-0D2E-2601-7ED5-B281FBDEE677}"/>
          </ac:spMkLst>
        </pc:spChg>
        <pc:picChg chg="del">
          <ac:chgData name="Valeria Panina" userId="505accc5-838e-4638-bb31-cd58a6e6a31b" providerId="ADAL" clId="{7FEA7F9C-44A0-46A6-9923-FA7F4DDDF4A2}" dt="2024-10-28T14:31:43.558" v="48" actId="478"/>
          <ac:picMkLst>
            <pc:docMk/>
            <pc:sldMk cId="2345957518" sldId="505"/>
            <ac:picMk id="5" creationId="{4124A3BC-0094-8C9A-0F3B-C76ED38FC97B}"/>
          </ac:picMkLst>
        </pc:picChg>
      </pc:sldChg>
      <pc:sldChg chg="addSp delSp modSp mod">
        <pc:chgData name="Valeria Panina" userId="505accc5-838e-4638-bb31-cd58a6e6a31b" providerId="ADAL" clId="{7FEA7F9C-44A0-46A6-9923-FA7F4DDDF4A2}" dt="2024-10-28T14:34:40.956" v="85" actId="14100"/>
        <pc:sldMkLst>
          <pc:docMk/>
          <pc:sldMk cId="2603700829" sldId="506"/>
        </pc:sldMkLst>
        <pc:picChg chg="add mod">
          <ac:chgData name="Valeria Panina" userId="505accc5-838e-4638-bb31-cd58a6e6a31b" providerId="ADAL" clId="{7FEA7F9C-44A0-46A6-9923-FA7F4DDDF4A2}" dt="2024-10-28T14:34:40.956" v="85" actId="14100"/>
          <ac:picMkLst>
            <pc:docMk/>
            <pc:sldMk cId="2603700829" sldId="506"/>
            <ac:picMk id="3" creationId="{1B02FAE0-0397-C163-8F9B-BCE993BD881E}"/>
          </ac:picMkLst>
        </pc:picChg>
        <pc:picChg chg="del">
          <ac:chgData name="Valeria Panina" userId="505accc5-838e-4638-bb31-cd58a6e6a31b" providerId="ADAL" clId="{7FEA7F9C-44A0-46A6-9923-FA7F4DDDF4A2}" dt="2024-10-28T14:32:25.009" v="80" actId="478"/>
          <ac:picMkLst>
            <pc:docMk/>
            <pc:sldMk cId="2603700829" sldId="506"/>
            <ac:picMk id="5" creationId="{F87C0157-13BE-F3D4-79A0-AE2D19A0BC35}"/>
          </ac:picMkLst>
        </pc:picChg>
      </pc:sldChg>
      <pc:sldChg chg="addSp delSp modSp mod">
        <pc:chgData name="Valeria Panina" userId="505accc5-838e-4638-bb31-cd58a6e6a31b" providerId="ADAL" clId="{7FEA7F9C-44A0-46A6-9923-FA7F4DDDF4A2}" dt="2024-10-30T07:39:56.806" v="286" actId="404"/>
        <pc:sldMkLst>
          <pc:docMk/>
          <pc:sldMk cId="421869919" sldId="508"/>
        </pc:sldMkLst>
        <pc:spChg chg="add del mod">
          <ac:chgData name="Valeria Panina" userId="505accc5-838e-4638-bb31-cd58a6e6a31b" providerId="ADAL" clId="{7FEA7F9C-44A0-46A6-9923-FA7F4DDDF4A2}" dt="2024-10-30T07:38:38.950" v="216" actId="478"/>
          <ac:spMkLst>
            <pc:docMk/>
            <pc:sldMk cId="421869919" sldId="508"/>
            <ac:spMk id="2" creationId="{E744202A-BBFC-2163-2171-C5B589D75504}"/>
          </ac:spMkLst>
        </pc:spChg>
        <pc:spChg chg="add mod">
          <ac:chgData name="Valeria Panina" userId="505accc5-838e-4638-bb31-cd58a6e6a31b" providerId="ADAL" clId="{7FEA7F9C-44A0-46A6-9923-FA7F4DDDF4A2}" dt="2024-10-30T07:39:56.806" v="286" actId="404"/>
          <ac:spMkLst>
            <pc:docMk/>
            <pc:sldMk cId="421869919" sldId="508"/>
            <ac:spMk id="5" creationId="{199C8053-741C-B324-5718-89725417EC8C}"/>
          </ac:spMkLst>
        </pc:spChg>
        <pc:picChg chg="add mod">
          <ac:chgData name="Valeria Panina" userId="505accc5-838e-4638-bb31-cd58a6e6a31b" providerId="ADAL" clId="{7FEA7F9C-44A0-46A6-9923-FA7F4DDDF4A2}" dt="2024-10-30T07:38:55.684" v="220" actId="14100"/>
          <ac:picMkLst>
            <pc:docMk/>
            <pc:sldMk cId="421869919" sldId="508"/>
            <ac:picMk id="4" creationId="{F5B2DA85-6C3F-8EB7-44A7-632B8152F98E}"/>
          </ac:picMkLst>
        </pc:picChg>
        <pc:picChg chg="del">
          <ac:chgData name="Valeria Panina" userId="505accc5-838e-4638-bb31-cd58a6e6a31b" providerId="ADAL" clId="{7FEA7F9C-44A0-46A6-9923-FA7F4DDDF4A2}" dt="2024-10-28T14:31:36.279" v="47" actId="478"/>
          <ac:picMkLst>
            <pc:docMk/>
            <pc:sldMk cId="421869919" sldId="508"/>
            <ac:picMk id="5" creationId="{47DA4BD8-7409-230D-B46D-6312B4A42CCA}"/>
          </ac:picMkLst>
        </pc:picChg>
      </pc:sldChg>
      <pc:sldChg chg="addSp delSp modSp mod">
        <pc:chgData name="Valeria Panina" userId="505accc5-838e-4638-bb31-cd58a6e6a31b" providerId="ADAL" clId="{7FEA7F9C-44A0-46A6-9923-FA7F4DDDF4A2}" dt="2024-10-29T14:28:06.370" v="149" actId="122"/>
        <pc:sldMkLst>
          <pc:docMk/>
          <pc:sldMk cId="4277634700" sldId="509"/>
        </pc:sldMkLst>
        <pc:graphicFrameChg chg="modGraphic">
          <ac:chgData name="Valeria Panina" userId="505accc5-838e-4638-bb31-cd58a6e6a31b" providerId="ADAL" clId="{7FEA7F9C-44A0-46A6-9923-FA7F4DDDF4A2}" dt="2024-10-29T14:28:06.370" v="149" actId="122"/>
          <ac:graphicFrameMkLst>
            <pc:docMk/>
            <pc:sldMk cId="4277634700" sldId="509"/>
            <ac:graphicFrameMk id="10" creationId="{AB0AEB61-7AEF-F8A8-7969-7DC991C208BB}"/>
          </ac:graphicFrameMkLst>
        </pc:graphicFrameChg>
        <pc:picChg chg="add mod modCrop">
          <ac:chgData name="Valeria Panina" userId="505accc5-838e-4638-bb31-cd58a6e6a31b" providerId="ADAL" clId="{7FEA7F9C-44A0-46A6-9923-FA7F4DDDF4A2}" dt="2024-10-29T14:27:40.205" v="139" actId="1076"/>
          <ac:picMkLst>
            <pc:docMk/>
            <pc:sldMk cId="4277634700" sldId="509"/>
            <ac:picMk id="3" creationId="{4578A3EA-17A6-2264-B089-233F867DD9C3}"/>
          </ac:picMkLst>
        </pc:picChg>
        <pc:picChg chg="del">
          <ac:chgData name="Valeria Panina" userId="505accc5-838e-4638-bb31-cd58a6e6a31b" providerId="ADAL" clId="{7FEA7F9C-44A0-46A6-9923-FA7F4DDDF4A2}" dt="2024-10-28T14:31:24.706" v="42" actId="478"/>
          <ac:picMkLst>
            <pc:docMk/>
            <pc:sldMk cId="4277634700" sldId="509"/>
            <ac:picMk id="7" creationId="{B8115039-90A2-7E22-E39B-4BEBABB43662}"/>
          </ac:picMkLst>
        </pc:picChg>
      </pc:sldChg>
      <pc:sldChg chg="addSp delSp modSp mod">
        <pc:chgData name="Valeria Panina" userId="505accc5-838e-4638-bb31-cd58a6e6a31b" providerId="ADAL" clId="{7FEA7F9C-44A0-46A6-9923-FA7F4DDDF4A2}" dt="2024-10-30T07:01:25.024" v="215" actId="14100"/>
        <pc:sldMkLst>
          <pc:docMk/>
          <pc:sldMk cId="226983959" sldId="516"/>
        </pc:sldMkLst>
        <pc:spChg chg="mod">
          <ac:chgData name="Valeria Panina" userId="505accc5-838e-4638-bb31-cd58a6e6a31b" providerId="ADAL" clId="{7FEA7F9C-44A0-46A6-9923-FA7F4DDDF4A2}" dt="2024-10-28T14:29:36.476" v="26" actId="20577"/>
          <ac:spMkLst>
            <pc:docMk/>
            <pc:sldMk cId="226983959" sldId="516"/>
            <ac:spMk id="7" creationId="{709F7FC5-72E5-F50B-9AEA-1DD2A419C354}"/>
          </ac:spMkLst>
        </pc:spChg>
        <pc:spChg chg="mod">
          <ac:chgData name="Valeria Panina" userId="505accc5-838e-4638-bb31-cd58a6e6a31b" providerId="ADAL" clId="{7FEA7F9C-44A0-46A6-9923-FA7F4DDDF4A2}" dt="2024-10-28T14:31:02.292" v="37" actId="122"/>
          <ac:spMkLst>
            <pc:docMk/>
            <pc:sldMk cId="226983959" sldId="516"/>
            <ac:spMk id="8" creationId="{919525DA-B04B-D53F-EC2A-B9D31CCCCBA9}"/>
          </ac:spMkLst>
        </pc:spChg>
        <pc:spChg chg="mod">
          <ac:chgData name="Valeria Panina" userId="505accc5-838e-4638-bb31-cd58a6e6a31b" providerId="ADAL" clId="{7FEA7F9C-44A0-46A6-9923-FA7F4DDDF4A2}" dt="2024-10-28T14:31:06.479" v="38" actId="122"/>
          <ac:spMkLst>
            <pc:docMk/>
            <pc:sldMk cId="226983959" sldId="516"/>
            <ac:spMk id="9" creationId="{4F4490CC-B124-6017-32B3-5BA27A74DB11}"/>
          </ac:spMkLst>
        </pc:spChg>
        <pc:picChg chg="add del mod">
          <ac:chgData name="Valeria Panina" userId="505accc5-838e-4638-bb31-cd58a6e6a31b" providerId="ADAL" clId="{7FEA7F9C-44A0-46A6-9923-FA7F4DDDF4A2}" dt="2024-10-30T07:01:13.311" v="211" actId="478"/>
          <ac:picMkLst>
            <pc:docMk/>
            <pc:sldMk cId="226983959" sldId="516"/>
            <ac:picMk id="3" creationId="{C9339606-45FE-D0A5-96FE-9C4B9020EF83}"/>
          </ac:picMkLst>
        </pc:picChg>
        <pc:picChg chg="add del mod">
          <ac:chgData name="Valeria Panina" userId="505accc5-838e-4638-bb31-cd58a6e6a31b" providerId="ADAL" clId="{7FEA7F9C-44A0-46A6-9923-FA7F4DDDF4A2}" dt="2024-10-28T15:10:50.585" v="86" actId="478"/>
          <ac:picMkLst>
            <pc:docMk/>
            <pc:sldMk cId="226983959" sldId="516"/>
            <ac:picMk id="3" creationId="{E35435B7-1B36-4769-218D-754F92C8A46C}"/>
          </ac:picMkLst>
        </pc:picChg>
        <pc:picChg chg="add mod">
          <ac:chgData name="Valeria Panina" userId="505accc5-838e-4638-bb31-cd58a6e6a31b" providerId="ADAL" clId="{7FEA7F9C-44A0-46A6-9923-FA7F4DDDF4A2}" dt="2024-10-30T07:01:25.024" v="215" actId="14100"/>
          <ac:picMkLst>
            <pc:docMk/>
            <pc:sldMk cId="226983959" sldId="516"/>
            <ac:picMk id="4" creationId="{2E708C2F-94EE-4D3D-3E45-D1658CD9C7B5}"/>
          </ac:picMkLst>
        </pc:picChg>
        <pc:picChg chg="del">
          <ac:chgData name="Valeria Panina" userId="505accc5-838e-4638-bb31-cd58a6e6a31b" providerId="ADAL" clId="{7FEA7F9C-44A0-46A6-9923-FA7F4DDDF4A2}" dt="2024-10-28T14:28:19.579" v="20" actId="478"/>
          <ac:picMkLst>
            <pc:docMk/>
            <pc:sldMk cId="226983959" sldId="516"/>
            <ac:picMk id="6" creationId="{28FC22FA-5916-880E-14F5-D07781734033}"/>
          </ac:picMkLst>
        </pc:picChg>
      </pc:sldChg>
    </pc:docChg>
  </pc:docChgLst>
  <pc:docChgLst>
    <pc:chgData name="Renee Wynveen" userId="aa63adf7-1bc0-42db-a45a-4059068a13f5" providerId="ADAL" clId="{9989C48A-0090-42E3-91FA-63DC23CB6C9B}"/>
    <pc:docChg chg="custSel addSld delSld modSld sldOrd">
      <pc:chgData name="Renee Wynveen" userId="aa63adf7-1bc0-42db-a45a-4059068a13f5" providerId="ADAL" clId="{9989C48A-0090-42E3-91FA-63DC23CB6C9B}" dt="2024-10-24T10:39:12.177" v="250"/>
      <pc:docMkLst>
        <pc:docMk/>
      </pc:docMkLst>
      <pc:sldChg chg="modSp mod">
        <pc:chgData name="Renee Wynveen" userId="aa63adf7-1bc0-42db-a45a-4059068a13f5" providerId="ADAL" clId="{9989C48A-0090-42E3-91FA-63DC23CB6C9B}" dt="2024-10-24T10:38:54.012" v="248" actId="113"/>
        <pc:sldMkLst>
          <pc:docMk/>
          <pc:sldMk cId="2777699732" sldId="502"/>
        </pc:sldMkLst>
        <pc:spChg chg="mod">
          <ac:chgData name="Renee Wynveen" userId="aa63adf7-1bc0-42db-a45a-4059068a13f5" providerId="ADAL" clId="{9989C48A-0090-42E3-91FA-63DC23CB6C9B}" dt="2024-10-24T10:38:27.072" v="246" actId="113"/>
          <ac:spMkLst>
            <pc:docMk/>
            <pc:sldMk cId="2777699732" sldId="502"/>
            <ac:spMk id="3" creationId="{2429CEAA-A0D1-C9AD-DF01-94BEA6415D0D}"/>
          </ac:spMkLst>
        </pc:spChg>
        <pc:spChg chg="mod">
          <ac:chgData name="Renee Wynveen" userId="aa63adf7-1bc0-42db-a45a-4059068a13f5" providerId="ADAL" clId="{9989C48A-0090-42E3-91FA-63DC23CB6C9B}" dt="2024-10-24T10:38:54.012" v="248" actId="113"/>
          <ac:spMkLst>
            <pc:docMk/>
            <pc:sldMk cId="2777699732" sldId="502"/>
            <ac:spMk id="6" creationId="{6B922DD6-3EB5-650A-7DE0-467F930E4CB6}"/>
          </ac:spMkLst>
        </pc:spChg>
      </pc:sldChg>
      <pc:sldChg chg="ord">
        <pc:chgData name="Renee Wynveen" userId="aa63adf7-1bc0-42db-a45a-4059068a13f5" providerId="ADAL" clId="{9989C48A-0090-42E3-91FA-63DC23CB6C9B}" dt="2024-10-24T10:39:12.177" v="250"/>
        <pc:sldMkLst>
          <pc:docMk/>
          <pc:sldMk cId="83853818" sldId="503"/>
        </pc:sldMkLst>
      </pc:sldChg>
      <pc:sldChg chg="addSp delSp modSp mod ord">
        <pc:chgData name="Renee Wynveen" userId="aa63adf7-1bc0-42db-a45a-4059068a13f5" providerId="ADAL" clId="{9989C48A-0090-42E3-91FA-63DC23CB6C9B}" dt="2024-10-24T10:39:12.177" v="250"/>
        <pc:sldMkLst>
          <pc:docMk/>
          <pc:sldMk cId="3924865835" sldId="504"/>
        </pc:sldMkLst>
        <pc:spChg chg="del">
          <ac:chgData name="Renee Wynveen" userId="aa63adf7-1bc0-42db-a45a-4059068a13f5" providerId="ADAL" clId="{9989C48A-0090-42E3-91FA-63DC23CB6C9B}" dt="2024-10-23T13:02:44.297" v="0" actId="478"/>
          <ac:spMkLst>
            <pc:docMk/>
            <pc:sldMk cId="3924865835" sldId="504"/>
            <ac:spMk id="3" creationId="{D7EB2369-3748-1BE3-56A5-332686B22882}"/>
          </ac:spMkLst>
        </pc:spChg>
        <pc:spChg chg="add del mod">
          <ac:chgData name="Renee Wynveen" userId="aa63adf7-1bc0-42db-a45a-4059068a13f5" providerId="ADAL" clId="{9989C48A-0090-42E3-91FA-63DC23CB6C9B}" dt="2024-10-23T13:02:46.772" v="1" actId="478"/>
          <ac:spMkLst>
            <pc:docMk/>
            <pc:sldMk cId="3924865835" sldId="504"/>
            <ac:spMk id="4" creationId="{9B50E17D-D36B-581C-BEF8-22216B7D60E4}"/>
          </ac:spMkLst>
        </pc:spChg>
        <pc:graphicFrameChg chg="add mod modGraphic">
          <ac:chgData name="Renee Wynveen" userId="aa63adf7-1bc0-42db-a45a-4059068a13f5" providerId="ADAL" clId="{9989C48A-0090-42E3-91FA-63DC23CB6C9B}" dt="2024-10-23T13:25:49.548" v="31" actId="1076"/>
          <ac:graphicFrameMkLst>
            <pc:docMk/>
            <pc:sldMk cId="3924865835" sldId="504"/>
            <ac:graphicFrameMk id="5" creationId="{9F9B1795-8B67-97E7-4D48-EBD52CF9F59A}"/>
          </ac:graphicFrameMkLst>
        </pc:graphicFrameChg>
      </pc:sldChg>
      <pc:sldChg chg="addSp delSp modSp mod">
        <pc:chgData name="Renee Wynveen" userId="aa63adf7-1bc0-42db-a45a-4059068a13f5" providerId="ADAL" clId="{9989C48A-0090-42E3-91FA-63DC23CB6C9B}" dt="2024-10-23T14:37:38.801" v="89" actId="22"/>
        <pc:sldMkLst>
          <pc:docMk/>
          <pc:sldMk cId="2345957518" sldId="505"/>
        </pc:sldMkLst>
        <pc:spChg chg="del">
          <ac:chgData name="Renee Wynveen" userId="aa63adf7-1bc0-42db-a45a-4059068a13f5" providerId="ADAL" clId="{9989C48A-0090-42E3-91FA-63DC23CB6C9B}" dt="2024-10-23T14:37:33.276" v="87" actId="478"/>
          <ac:spMkLst>
            <pc:docMk/>
            <pc:sldMk cId="2345957518" sldId="505"/>
            <ac:spMk id="2" creationId="{17455867-F0E4-4B5D-EB4D-FCFB08873410}"/>
          </ac:spMkLst>
        </pc:spChg>
        <pc:spChg chg="add del mod">
          <ac:chgData name="Renee Wynveen" userId="aa63adf7-1bc0-42db-a45a-4059068a13f5" providerId="ADAL" clId="{9989C48A-0090-42E3-91FA-63DC23CB6C9B}" dt="2024-10-23T14:37:37.482" v="88" actId="478"/>
          <ac:spMkLst>
            <pc:docMk/>
            <pc:sldMk cId="2345957518" sldId="505"/>
            <ac:spMk id="3" creationId="{8BD02EC7-9778-9F87-58CA-0777423CD212}"/>
          </ac:spMkLst>
        </pc:spChg>
        <pc:picChg chg="add">
          <ac:chgData name="Renee Wynveen" userId="aa63adf7-1bc0-42db-a45a-4059068a13f5" providerId="ADAL" clId="{9989C48A-0090-42E3-91FA-63DC23CB6C9B}" dt="2024-10-23T14:37:38.801" v="89" actId="22"/>
          <ac:picMkLst>
            <pc:docMk/>
            <pc:sldMk cId="2345957518" sldId="505"/>
            <ac:picMk id="5" creationId="{4124A3BC-0094-8C9A-0F3B-C76ED38FC97B}"/>
          </ac:picMkLst>
        </pc:picChg>
      </pc:sldChg>
      <pc:sldChg chg="addSp delSp modSp del">
        <pc:chgData name="Renee Wynveen" userId="aa63adf7-1bc0-42db-a45a-4059068a13f5" providerId="ADAL" clId="{9989C48A-0090-42E3-91FA-63DC23CB6C9B}" dt="2024-10-23T13:26:40.768" v="37" actId="47"/>
        <pc:sldMkLst>
          <pc:docMk/>
          <pc:sldMk cId="813778173" sldId="507"/>
        </pc:sldMkLst>
        <pc:spChg chg="del">
          <ac:chgData name="Renee Wynveen" userId="aa63adf7-1bc0-42db-a45a-4059068a13f5" providerId="ADAL" clId="{9989C48A-0090-42E3-91FA-63DC23CB6C9B}" dt="2024-10-23T13:25:57.114" v="33" actId="478"/>
          <ac:spMkLst>
            <pc:docMk/>
            <pc:sldMk cId="813778173" sldId="507"/>
            <ac:spMk id="2" creationId="{E8490C96-6402-C110-1606-9869D6364089}"/>
          </ac:spMkLst>
        </pc:spChg>
        <pc:spChg chg="del">
          <ac:chgData name="Renee Wynveen" userId="aa63adf7-1bc0-42db-a45a-4059068a13f5" providerId="ADAL" clId="{9989C48A-0090-42E3-91FA-63DC23CB6C9B}" dt="2024-10-23T13:25:55.435" v="32" actId="478"/>
          <ac:spMkLst>
            <pc:docMk/>
            <pc:sldMk cId="813778173" sldId="507"/>
            <ac:spMk id="3" creationId="{D7EB2369-3748-1BE3-56A5-332686B22882}"/>
          </ac:spMkLst>
        </pc:spChg>
        <pc:spChg chg="add del mod">
          <ac:chgData name="Renee Wynveen" userId="aa63adf7-1bc0-42db-a45a-4059068a13f5" providerId="ADAL" clId="{9989C48A-0090-42E3-91FA-63DC23CB6C9B}" dt="2024-10-23T13:25:58.202" v="34" actId="478"/>
          <ac:spMkLst>
            <pc:docMk/>
            <pc:sldMk cId="813778173" sldId="507"/>
            <ac:spMk id="4" creationId="{8BAB436B-74E5-A762-AB29-4C65856511EF}"/>
          </ac:spMkLst>
        </pc:spChg>
      </pc:sldChg>
      <pc:sldChg chg="addSp delSp modSp mod ord modClrScheme chgLayout">
        <pc:chgData name="Renee Wynveen" userId="aa63adf7-1bc0-42db-a45a-4059068a13f5" providerId="ADAL" clId="{9989C48A-0090-42E3-91FA-63DC23CB6C9B}" dt="2024-10-24T10:39:12.177" v="250"/>
        <pc:sldMkLst>
          <pc:docMk/>
          <pc:sldMk cId="421869919" sldId="508"/>
        </pc:sldMkLst>
        <pc:spChg chg="del">
          <ac:chgData name="Renee Wynveen" userId="aa63adf7-1bc0-42db-a45a-4059068a13f5" providerId="ADAL" clId="{9989C48A-0090-42E3-91FA-63DC23CB6C9B}" dt="2024-10-23T13:28:11.651" v="79" actId="478"/>
          <ac:spMkLst>
            <pc:docMk/>
            <pc:sldMk cId="421869919" sldId="508"/>
            <ac:spMk id="2" creationId="{E8490C96-6402-C110-1606-9869D6364089}"/>
          </ac:spMkLst>
        </pc:spChg>
        <pc:spChg chg="del">
          <ac:chgData name="Renee Wynveen" userId="aa63adf7-1bc0-42db-a45a-4059068a13f5" providerId="ADAL" clId="{9989C48A-0090-42E3-91FA-63DC23CB6C9B}" dt="2024-10-23T13:28:06.507" v="77" actId="478"/>
          <ac:spMkLst>
            <pc:docMk/>
            <pc:sldMk cId="421869919" sldId="508"/>
            <ac:spMk id="3" creationId="{D7EB2369-3748-1BE3-56A5-332686B22882}"/>
          </ac:spMkLst>
        </pc:spChg>
        <pc:spChg chg="add del mod">
          <ac:chgData name="Renee Wynveen" userId="aa63adf7-1bc0-42db-a45a-4059068a13f5" providerId="ADAL" clId="{9989C48A-0090-42E3-91FA-63DC23CB6C9B}" dt="2024-10-23T13:28:09.507" v="78" actId="478"/>
          <ac:spMkLst>
            <pc:docMk/>
            <pc:sldMk cId="421869919" sldId="508"/>
            <ac:spMk id="4" creationId="{F0C8B6DB-6413-0343-0E6B-800A2BF44595}"/>
          </ac:spMkLst>
        </pc:spChg>
        <pc:spChg chg="add del mod">
          <ac:chgData name="Renee Wynveen" userId="aa63adf7-1bc0-42db-a45a-4059068a13f5" providerId="ADAL" clId="{9989C48A-0090-42E3-91FA-63DC23CB6C9B}" dt="2024-10-23T13:28:20.370" v="83" actId="478"/>
          <ac:spMkLst>
            <pc:docMk/>
            <pc:sldMk cId="421869919" sldId="508"/>
            <ac:spMk id="10" creationId="{BCD169F4-A0C0-76A3-EDD9-D2BA9D22C5E9}"/>
          </ac:spMkLst>
        </pc:spChg>
        <pc:picChg chg="add mod">
          <ac:chgData name="Renee Wynveen" userId="aa63adf7-1bc0-42db-a45a-4059068a13f5" providerId="ADAL" clId="{9989C48A-0090-42E3-91FA-63DC23CB6C9B}" dt="2024-10-23T13:28:26.378" v="86" actId="1076"/>
          <ac:picMkLst>
            <pc:docMk/>
            <pc:sldMk cId="421869919" sldId="508"/>
            <ac:picMk id="5" creationId="{47DA4BD8-7409-230D-B46D-6312B4A42CCA}"/>
          </ac:picMkLst>
        </pc:picChg>
      </pc:sldChg>
      <pc:sldChg chg="ord">
        <pc:chgData name="Renee Wynveen" userId="aa63adf7-1bc0-42db-a45a-4059068a13f5" providerId="ADAL" clId="{9989C48A-0090-42E3-91FA-63DC23CB6C9B}" dt="2024-10-24T10:39:12.177" v="250"/>
        <pc:sldMkLst>
          <pc:docMk/>
          <pc:sldMk cId="4277634700" sldId="509"/>
        </pc:sldMkLst>
      </pc:sldChg>
      <pc:sldChg chg="addSp delSp modSp new mod">
        <pc:chgData name="Renee Wynveen" userId="aa63adf7-1bc0-42db-a45a-4059068a13f5" providerId="ADAL" clId="{9989C48A-0090-42E3-91FA-63DC23CB6C9B}" dt="2024-10-24T08:15:27.215" v="198" actId="20577"/>
        <pc:sldMkLst>
          <pc:docMk/>
          <pc:sldMk cId="2075671463" sldId="510"/>
        </pc:sldMkLst>
        <pc:spChg chg="mod">
          <ac:chgData name="Renee Wynveen" userId="aa63adf7-1bc0-42db-a45a-4059068a13f5" providerId="ADAL" clId="{9989C48A-0090-42E3-91FA-63DC23CB6C9B}" dt="2024-10-23T16:10:27.469" v="95" actId="26606"/>
          <ac:spMkLst>
            <pc:docMk/>
            <pc:sldMk cId="2075671463" sldId="510"/>
            <ac:spMk id="2" creationId="{91CC0BFA-C0EE-3D9A-0183-E3D299C800B5}"/>
          </ac:spMkLst>
        </pc:spChg>
        <pc:spChg chg="del">
          <ac:chgData name="Renee Wynveen" userId="aa63adf7-1bc0-42db-a45a-4059068a13f5" providerId="ADAL" clId="{9989C48A-0090-42E3-91FA-63DC23CB6C9B}" dt="2024-10-23T13:04:43.348" v="23" actId="478"/>
          <ac:spMkLst>
            <pc:docMk/>
            <pc:sldMk cId="2075671463" sldId="510"/>
            <ac:spMk id="3" creationId="{1B09F761-59C9-09E6-1076-BD9B6326FABD}"/>
          </ac:spMkLst>
        </pc:spChg>
        <pc:spChg chg="del">
          <ac:chgData name="Renee Wynveen" userId="aa63adf7-1bc0-42db-a45a-4059068a13f5" providerId="ADAL" clId="{9989C48A-0090-42E3-91FA-63DC23CB6C9B}" dt="2024-10-23T13:04:44.325" v="24" actId="478"/>
          <ac:spMkLst>
            <pc:docMk/>
            <pc:sldMk cId="2075671463" sldId="510"/>
            <ac:spMk id="4" creationId="{794BA87D-2550-75F0-565B-D874CE96F8C2}"/>
          </ac:spMkLst>
        </pc:spChg>
        <pc:spChg chg="add mod">
          <ac:chgData name="Renee Wynveen" userId="aa63adf7-1bc0-42db-a45a-4059068a13f5" providerId="ADAL" clId="{9989C48A-0090-42E3-91FA-63DC23CB6C9B}" dt="2024-10-24T08:15:27.215" v="198" actId="20577"/>
          <ac:spMkLst>
            <pc:docMk/>
            <pc:sldMk cId="2075671463" sldId="510"/>
            <ac:spMk id="10" creationId="{E5C90181-EE34-89F0-89CA-58D47D71DB07}"/>
          </ac:spMkLst>
        </pc:spChg>
        <pc:picChg chg="add mod">
          <ac:chgData name="Renee Wynveen" userId="aa63adf7-1bc0-42db-a45a-4059068a13f5" providerId="ADAL" clId="{9989C48A-0090-42E3-91FA-63DC23CB6C9B}" dt="2024-10-23T16:10:34.052" v="96" actId="27614"/>
          <ac:picMkLst>
            <pc:docMk/>
            <pc:sldMk cId="2075671463" sldId="510"/>
            <ac:picMk id="5" creationId="{24EB9D45-2BA9-AE2D-24B8-D7947D07796B}"/>
          </ac:picMkLst>
        </pc:picChg>
      </pc:sldChg>
      <pc:sldChg chg="delSp modSp add mod ord">
        <pc:chgData name="Renee Wynveen" userId="aa63adf7-1bc0-42db-a45a-4059068a13f5" providerId="ADAL" clId="{9989C48A-0090-42E3-91FA-63DC23CB6C9B}" dt="2024-10-24T10:39:12.177" v="250"/>
        <pc:sldMkLst>
          <pc:docMk/>
          <pc:sldMk cId="3822131167" sldId="514"/>
        </pc:sldMkLst>
        <pc:spChg chg="mod">
          <ac:chgData name="Renee Wynveen" userId="aa63adf7-1bc0-42db-a45a-4059068a13f5" providerId="ADAL" clId="{9989C48A-0090-42E3-91FA-63DC23CB6C9B}" dt="2024-10-23T13:27:24.504" v="47" actId="1076"/>
          <ac:spMkLst>
            <pc:docMk/>
            <pc:sldMk cId="3822131167" sldId="514"/>
            <ac:spMk id="2" creationId="{0EE49418-D1C0-5B14-8CB1-6689A122F9FD}"/>
          </ac:spMkLst>
        </pc:spChg>
        <pc:spChg chg="mod">
          <ac:chgData name="Renee Wynveen" userId="aa63adf7-1bc0-42db-a45a-4059068a13f5" providerId="ADAL" clId="{9989C48A-0090-42E3-91FA-63DC23CB6C9B}" dt="2024-10-23T13:26:50.701" v="39" actId="14100"/>
          <ac:spMkLst>
            <pc:docMk/>
            <pc:sldMk cId="3822131167" sldId="514"/>
            <ac:spMk id="21" creationId="{C32CC4A3-AAA2-31B5-B741-83E8E3BF95C5}"/>
          </ac:spMkLst>
        </pc:spChg>
        <pc:spChg chg="mod">
          <ac:chgData name="Renee Wynveen" userId="aa63adf7-1bc0-42db-a45a-4059068a13f5" providerId="ADAL" clId="{9989C48A-0090-42E3-91FA-63DC23CB6C9B}" dt="2024-10-23T13:27:19.961" v="46" actId="1076"/>
          <ac:spMkLst>
            <pc:docMk/>
            <pc:sldMk cId="3822131167" sldId="514"/>
            <ac:spMk id="22" creationId="{231DDEC7-660E-8B4A-89E9-B55B16C81886}"/>
          </ac:spMkLst>
        </pc:spChg>
        <pc:spChg chg="del mod">
          <ac:chgData name="Renee Wynveen" userId="aa63adf7-1bc0-42db-a45a-4059068a13f5" providerId="ADAL" clId="{9989C48A-0090-42E3-91FA-63DC23CB6C9B}" dt="2024-10-23T13:27:02.084" v="41" actId="478"/>
          <ac:spMkLst>
            <pc:docMk/>
            <pc:sldMk cId="3822131167" sldId="514"/>
            <ac:spMk id="23" creationId="{F44D3C02-0D02-7AB9-B9F4-A3F4183EC560}"/>
          </ac:spMkLst>
        </pc:spChg>
        <pc:spChg chg="mod">
          <ac:chgData name="Renee Wynveen" userId="aa63adf7-1bc0-42db-a45a-4059068a13f5" providerId="ADAL" clId="{9989C48A-0090-42E3-91FA-63DC23CB6C9B}" dt="2024-10-23T13:27:09.435" v="43" actId="1076"/>
          <ac:spMkLst>
            <pc:docMk/>
            <pc:sldMk cId="3822131167" sldId="514"/>
            <ac:spMk id="24" creationId="{D38738D7-644C-CDB6-11FE-3D35E1A5BFE0}"/>
          </ac:spMkLst>
        </pc:spChg>
        <pc:picChg chg="del">
          <ac:chgData name="Renee Wynveen" userId="aa63adf7-1bc0-42db-a45a-4059068a13f5" providerId="ADAL" clId="{9989C48A-0090-42E3-91FA-63DC23CB6C9B}" dt="2024-10-23T13:27:12.130" v="44" actId="478"/>
          <ac:picMkLst>
            <pc:docMk/>
            <pc:sldMk cId="3822131167" sldId="514"/>
            <ac:picMk id="4" creationId="{675969AB-802E-7BBC-E916-A4E5405DC87D}"/>
          </ac:picMkLst>
        </pc:picChg>
      </pc:sldChg>
      <pc:sldChg chg="addSp delSp modSp new mod">
        <pc:chgData name="Renee Wynveen" userId="aa63adf7-1bc0-42db-a45a-4059068a13f5" providerId="ADAL" clId="{9989C48A-0090-42E3-91FA-63DC23CB6C9B}" dt="2024-10-23T14:39:48.590" v="91" actId="1076"/>
        <pc:sldMkLst>
          <pc:docMk/>
          <pc:sldMk cId="1007210109" sldId="515"/>
        </pc:sldMkLst>
        <pc:spChg chg="mod">
          <ac:chgData name="Renee Wynveen" userId="aa63adf7-1bc0-42db-a45a-4059068a13f5" providerId="ADAL" clId="{9989C48A-0090-42E3-91FA-63DC23CB6C9B}" dt="2024-10-23T13:27:47.901" v="74" actId="20577"/>
          <ac:spMkLst>
            <pc:docMk/>
            <pc:sldMk cId="1007210109" sldId="515"/>
            <ac:spMk id="2" creationId="{2ECC5CBC-D131-57A6-5ECC-CF2ACF9B2E1F}"/>
          </ac:spMkLst>
        </pc:spChg>
        <pc:spChg chg="del">
          <ac:chgData name="Renee Wynveen" userId="aa63adf7-1bc0-42db-a45a-4059068a13f5" providerId="ADAL" clId="{9989C48A-0090-42E3-91FA-63DC23CB6C9B}" dt="2024-10-23T13:27:50.445" v="75" actId="478"/>
          <ac:spMkLst>
            <pc:docMk/>
            <pc:sldMk cId="1007210109" sldId="515"/>
            <ac:spMk id="3" creationId="{EA3DA6E3-31A3-CB75-610F-CE31D8FD24E8}"/>
          </ac:spMkLst>
        </pc:spChg>
        <pc:spChg chg="del">
          <ac:chgData name="Renee Wynveen" userId="aa63adf7-1bc0-42db-a45a-4059068a13f5" providerId="ADAL" clId="{9989C48A-0090-42E3-91FA-63DC23CB6C9B}" dt="2024-10-23T13:27:51.412" v="76" actId="478"/>
          <ac:spMkLst>
            <pc:docMk/>
            <pc:sldMk cId="1007210109" sldId="515"/>
            <ac:spMk id="4" creationId="{608CA3D6-A838-F9A0-782D-D1352A0B481A}"/>
          </ac:spMkLst>
        </pc:spChg>
        <pc:picChg chg="add mod">
          <ac:chgData name="Renee Wynveen" userId="aa63adf7-1bc0-42db-a45a-4059068a13f5" providerId="ADAL" clId="{9989C48A-0090-42E3-91FA-63DC23CB6C9B}" dt="2024-10-23T14:39:48.590" v="91" actId="1076"/>
          <ac:picMkLst>
            <pc:docMk/>
            <pc:sldMk cId="1007210109" sldId="515"/>
            <ac:picMk id="6" creationId="{232B1C16-9EBB-6F98-8ECB-125EB54B03B9}"/>
          </ac:picMkLst>
        </pc:picChg>
      </pc:sldChg>
      <pc:sldChg chg="addSp delSp modSp new mod ord">
        <pc:chgData name="Renee Wynveen" userId="aa63adf7-1bc0-42db-a45a-4059068a13f5" providerId="ADAL" clId="{9989C48A-0090-42E3-91FA-63DC23CB6C9B}" dt="2024-10-24T10:39:12.177" v="250"/>
        <pc:sldMkLst>
          <pc:docMk/>
          <pc:sldMk cId="226983959" sldId="516"/>
        </pc:sldMkLst>
        <pc:spChg chg="del">
          <ac:chgData name="Renee Wynveen" userId="aa63adf7-1bc0-42db-a45a-4059068a13f5" providerId="ADAL" clId="{9989C48A-0090-42E3-91FA-63DC23CB6C9B}" dt="2024-10-24T08:17:51.800" v="200" actId="478"/>
          <ac:spMkLst>
            <pc:docMk/>
            <pc:sldMk cId="226983959" sldId="516"/>
            <ac:spMk id="2" creationId="{368EF6AF-CC8D-D6A2-4E26-A9555BBA17F9}"/>
          </ac:spMkLst>
        </pc:spChg>
        <pc:spChg chg="del">
          <ac:chgData name="Renee Wynveen" userId="aa63adf7-1bc0-42db-a45a-4059068a13f5" providerId="ADAL" clId="{9989C48A-0090-42E3-91FA-63DC23CB6C9B}" dt="2024-10-24T08:17:53.013" v="201" actId="478"/>
          <ac:spMkLst>
            <pc:docMk/>
            <pc:sldMk cId="226983959" sldId="516"/>
            <ac:spMk id="3" creationId="{AD12F818-FF5D-A3E0-F799-216A3F1B5B5D}"/>
          </ac:spMkLst>
        </pc:spChg>
        <pc:spChg chg="del">
          <ac:chgData name="Renee Wynveen" userId="aa63adf7-1bc0-42db-a45a-4059068a13f5" providerId="ADAL" clId="{9989C48A-0090-42E3-91FA-63DC23CB6C9B}" dt="2024-10-24T08:17:53.811" v="202" actId="478"/>
          <ac:spMkLst>
            <pc:docMk/>
            <pc:sldMk cId="226983959" sldId="516"/>
            <ac:spMk id="4" creationId="{57855BEC-5CCC-38EB-697C-DAE2C91900CC}"/>
          </ac:spMkLst>
        </pc:spChg>
        <pc:spChg chg="add mod">
          <ac:chgData name="Renee Wynveen" userId="aa63adf7-1bc0-42db-a45a-4059068a13f5" providerId="ADAL" clId="{9989C48A-0090-42E3-91FA-63DC23CB6C9B}" dt="2024-10-24T08:26:03.390" v="225" actId="1076"/>
          <ac:spMkLst>
            <pc:docMk/>
            <pc:sldMk cId="226983959" sldId="516"/>
            <ac:spMk id="7" creationId="{709F7FC5-72E5-F50B-9AEA-1DD2A419C354}"/>
          </ac:spMkLst>
        </pc:spChg>
        <pc:spChg chg="add mod">
          <ac:chgData name="Renee Wynveen" userId="aa63adf7-1bc0-42db-a45a-4059068a13f5" providerId="ADAL" clId="{9989C48A-0090-42E3-91FA-63DC23CB6C9B}" dt="2024-10-24T08:24:54.558" v="217" actId="20577"/>
          <ac:spMkLst>
            <pc:docMk/>
            <pc:sldMk cId="226983959" sldId="516"/>
            <ac:spMk id="8" creationId="{919525DA-B04B-D53F-EC2A-B9D31CCCCBA9}"/>
          </ac:spMkLst>
        </pc:spChg>
        <pc:spChg chg="add mod">
          <ac:chgData name="Renee Wynveen" userId="aa63adf7-1bc0-42db-a45a-4059068a13f5" providerId="ADAL" clId="{9989C48A-0090-42E3-91FA-63DC23CB6C9B}" dt="2024-10-24T08:25:43.708" v="222" actId="1076"/>
          <ac:spMkLst>
            <pc:docMk/>
            <pc:sldMk cId="226983959" sldId="516"/>
            <ac:spMk id="9" creationId="{4F4490CC-B124-6017-32B3-5BA27A74DB11}"/>
          </ac:spMkLst>
        </pc:spChg>
        <pc:spChg chg="add mod">
          <ac:chgData name="Renee Wynveen" userId="aa63adf7-1bc0-42db-a45a-4059068a13f5" providerId="ADAL" clId="{9989C48A-0090-42E3-91FA-63DC23CB6C9B}" dt="2024-10-24T08:25:59.248" v="224" actId="1076"/>
          <ac:spMkLst>
            <pc:docMk/>
            <pc:sldMk cId="226983959" sldId="516"/>
            <ac:spMk id="10" creationId="{4D33C7DE-658D-6F0C-2A97-3C02421BCE3D}"/>
          </ac:spMkLst>
        </pc:spChg>
        <pc:picChg chg="add mod">
          <ac:chgData name="Renee Wynveen" userId="aa63adf7-1bc0-42db-a45a-4059068a13f5" providerId="ADAL" clId="{9989C48A-0090-42E3-91FA-63DC23CB6C9B}" dt="2024-10-24T08:18:10.698" v="207" actId="14100"/>
          <ac:picMkLst>
            <pc:docMk/>
            <pc:sldMk cId="226983959" sldId="516"/>
            <ac:picMk id="6" creationId="{28FC22FA-5916-880E-14F5-D07781734033}"/>
          </ac:picMkLst>
        </pc:picChg>
      </pc:sldChg>
    </pc:docChg>
  </pc:docChgLst>
  <pc:docChgLst>
    <pc:chgData name="Oleksandr Kalinchuk" userId="S::kalincho@unhcr.org::309fbead-dac9-45e0-a2a9-74753b286aec" providerId="AD" clId="Web-{71AA9E26-4563-82DD-0276-70D92034B7C7}"/>
    <pc:docChg chg="modSld">
      <pc:chgData name="Oleksandr Kalinchuk" userId="S::kalincho@unhcr.org::309fbead-dac9-45e0-a2a9-74753b286aec" providerId="AD" clId="Web-{71AA9E26-4563-82DD-0276-70D92034B7C7}" dt="2024-10-24T10:40:48.519" v="16" actId="20577"/>
      <pc:docMkLst>
        <pc:docMk/>
      </pc:docMkLst>
      <pc:sldChg chg="modSp">
        <pc:chgData name="Oleksandr Kalinchuk" userId="S::kalincho@unhcr.org::309fbead-dac9-45e0-a2a9-74753b286aec" providerId="AD" clId="Web-{71AA9E26-4563-82DD-0276-70D92034B7C7}" dt="2024-10-24T10:40:48.519" v="16" actId="20577"/>
        <pc:sldMkLst>
          <pc:docMk/>
          <pc:sldMk cId="2777699732" sldId="502"/>
        </pc:sldMkLst>
        <pc:spChg chg="mod">
          <ac:chgData name="Oleksandr Kalinchuk" userId="S::kalincho@unhcr.org::309fbead-dac9-45e0-a2a9-74753b286aec" providerId="AD" clId="Web-{71AA9E26-4563-82DD-0276-70D92034B7C7}" dt="2024-10-24T10:40:48.519" v="16" actId="20577"/>
          <ac:spMkLst>
            <pc:docMk/>
            <pc:sldMk cId="2777699732" sldId="502"/>
            <ac:spMk id="6" creationId="{6B922DD6-3EB5-650A-7DE0-467F930E4CB6}"/>
          </ac:spMkLst>
        </pc:spChg>
      </pc:sldChg>
    </pc:docChg>
  </pc:docChgLst>
  <pc:docChgLst>
    <pc:chgData name="Renee Wynveen" userId="aa63adf7-1bc0-42db-a45a-4059068a13f5" providerId="ADAL" clId="{23DCB617-5722-4C3E-A351-D239089560D0}"/>
    <pc:docChg chg="undo custSel addSld delSld modSld sldOrd">
      <pc:chgData name="Renee Wynveen" userId="aa63adf7-1bc0-42db-a45a-4059068a13f5" providerId="ADAL" clId="{23DCB617-5722-4C3E-A351-D239089560D0}" dt="2024-10-30T07:35:58.355" v="218" actId="1076"/>
      <pc:docMkLst>
        <pc:docMk/>
      </pc:docMkLst>
      <pc:sldChg chg="addSp delSp modSp mod modClrScheme chgLayout">
        <pc:chgData name="Renee Wynveen" userId="aa63adf7-1bc0-42db-a45a-4059068a13f5" providerId="ADAL" clId="{23DCB617-5722-4C3E-A351-D239089560D0}" dt="2024-10-30T07:35:11.044" v="213" actId="1076"/>
        <pc:sldMkLst>
          <pc:docMk/>
          <pc:sldMk cId="3924865835" sldId="504"/>
        </pc:sldMkLst>
        <pc:spChg chg="mod">
          <ac:chgData name="Renee Wynveen" userId="aa63adf7-1bc0-42db-a45a-4059068a13f5" providerId="ADAL" clId="{23DCB617-5722-4C3E-A351-D239089560D0}" dt="2024-10-30T07:34:17.531" v="206" actId="1076"/>
          <ac:spMkLst>
            <pc:docMk/>
            <pc:sldMk cId="3924865835" sldId="504"/>
            <ac:spMk id="2" creationId="{E8490C96-6402-C110-1606-9869D6364089}"/>
          </ac:spMkLst>
        </pc:spChg>
        <pc:spChg chg="add mod">
          <ac:chgData name="Renee Wynveen" userId="aa63adf7-1bc0-42db-a45a-4059068a13f5" providerId="ADAL" clId="{23DCB617-5722-4C3E-A351-D239089560D0}" dt="2024-10-30T07:35:11.044" v="213" actId="1076"/>
          <ac:spMkLst>
            <pc:docMk/>
            <pc:sldMk cId="3924865835" sldId="504"/>
            <ac:spMk id="4" creationId="{584D8AC3-0F6A-C641-3F4B-0D26FA3ECA3D}"/>
          </ac:spMkLst>
        </pc:spChg>
        <pc:spChg chg="add del">
          <ac:chgData name="Renee Wynveen" userId="aa63adf7-1bc0-42db-a45a-4059068a13f5" providerId="ADAL" clId="{23DCB617-5722-4C3E-A351-D239089560D0}" dt="2024-10-28T16:32:07.946" v="96" actId="478"/>
          <ac:spMkLst>
            <pc:docMk/>
            <pc:sldMk cId="3924865835" sldId="504"/>
            <ac:spMk id="5" creationId="{717D2C99-CA0A-4B6F-2D18-150400C4AE71}"/>
          </ac:spMkLst>
        </pc:spChg>
        <pc:spChg chg="add mod">
          <ac:chgData name="Renee Wynveen" userId="aa63adf7-1bc0-42db-a45a-4059068a13f5" providerId="ADAL" clId="{23DCB617-5722-4C3E-A351-D239089560D0}" dt="2024-10-30T07:35:08.114" v="212" actId="1076"/>
          <ac:spMkLst>
            <pc:docMk/>
            <pc:sldMk cId="3924865835" sldId="504"/>
            <ac:spMk id="6" creationId="{99344A0A-E385-20CD-8F27-6FFEA0BE4B92}"/>
          </ac:spMkLst>
        </pc:spChg>
        <pc:graphicFrameChg chg="add mod modGraphic">
          <ac:chgData name="Renee Wynveen" userId="aa63adf7-1bc0-42db-a45a-4059068a13f5" providerId="ADAL" clId="{23DCB617-5722-4C3E-A351-D239089560D0}" dt="2024-10-30T07:33:43.709" v="201" actId="1076"/>
          <ac:graphicFrameMkLst>
            <pc:docMk/>
            <pc:sldMk cId="3924865835" sldId="504"/>
            <ac:graphicFrameMk id="3" creationId="{1E5FDB87-343A-B745-ABEE-ABB8684919CF}"/>
          </ac:graphicFrameMkLst>
        </pc:graphicFrameChg>
        <pc:graphicFrameChg chg="add mod modGraphic">
          <ac:chgData name="Renee Wynveen" userId="aa63adf7-1bc0-42db-a45a-4059068a13f5" providerId="ADAL" clId="{23DCB617-5722-4C3E-A351-D239089560D0}" dt="2024-10-30T07:35:01.685" v="210" actId="1076"/>
          <ac:graphicFrameMkLst>
            <pc:docMk/>
            <pc:sldMk cId="3924865835" sldId="504"/>
            <ac:graphicFrameMk id="5" creationId="{73152415-4D7F-C2F6-932D-81F1E95E18E7}"/>
          </ac:graphicFrameMkLst>
        </pc:graphicFrameChg>
      </pc:sldChg>
      <pc:sldChg chg="addSp delSp modSp mod">
        <pc:chgData name="Renee Wynveen" userId="aa63adf7-1bc0-42db-a45a-4059068a13f5" providerId="ADAL" clId="{23DCB617-5722-4C3E-A351-D239089560D0}" dt="2024-10-28T16:41:28.854" v="107" actId="1076"/>
        <pc:sldMkLst>
          <pc:docMk/>
          <pc:sldMk cId="2345957518" sldId="505"/>
        </pc:sldMkLst>
        <pc:spChg chg="del">
          <ac:chgData name="Renee Wynveen" userId="aa63adf7-1bc0-42db-a45a-4059068a13f5" providerId="ADAL" clId="{23DCB617-5722-4C3E-A351-D239089560D0}" dt="2024-10-28T16:41:25.914" v="105" actId="478"/>
          <ac:spMkLst>
            <pc:docMk/>
            <pc:sldMk cId="2345957518" sldId="505"/>
            <ac:spMk id="2" creationId="{670D2926-0D2E-2601-7ED5-B281FBDEE677}"/>
          </ac:spMkLst>
        </pc:spChg>
        <pc:picChg chg="add mod">
          <ac:chgData name="Renee Wynveen" userId="aa63adf7-1bc0-42db-a45a-4059068a13f5" providerId="ADAL" clId="{23DCB617-5722-4C3E-A351-D239089560D0}" dt="2024-10-28T16:41:28.854" v="107" actId="1076"/>
          <ac:picMkLst>
            <pc:docMk/>
            <pc:sldMk cId="2345957518" sldId="505"/>
            <ac:picMk id="4" creationId="{AE68DEB5-AF61-42D8-F079-2A52A8B105BC}"/>
          </ac:picMkLst>
        </pc:picChg>
      </pc:sldChg>
      <pc:sldChg chg="addSp delSp modSp mod modClrScheme chgLayout">
        <pc:chgData name="Renee Wynveen" userId="aa63adf7-1bc0-42db-a45a-4059068a13f5" providerId="ADAL" clId="{23DCB617-5722-4C3E-A351-D239089560D0}" dt="2024-10-28T16:30:45.708" v="74"/>
        <pc:sldMkLst>
          <pc:docMk/>
          <pc:sldMk cId="2075671463" sldId="510"/>
        </pc:sldMkLst>
        <pc:spChg chg="mod">
          <ac:chgData name="Renee Wynveen" userId="aa63adf7-1bc0-42db-a45a-4059068a13f5" providerId="ADAL" clId="{23DCB617-5722-4C3E-A351-D239089560D0}" dt="2024-10-28T16:24:09.184" v="37" actId="26606"/>
          <ac:spMkLst>
            <pc:docMk/>
            <pc:sldMk cId="2075671463" sldId="510"/>
            <ac:spMk id="2" creationId="{91CC0BFA-C0EE-3D9A-0183-E3D299C800B5}"/>
          </ac:spMkLst>
        </pc:spChg>
        <pc:spChg chg="add del mod">
          <ac:chgData name="Renee Wynveen" userId="aa63adf7-1bc0-42db-a45a-4059068a13f5" providerId="ADAL" clId="{23DCB617-5722-4C3E-A351-D239089560D0}" dt="2024-10-28T14:43:31.399" v="2" actId="478"/>
          <ac:spMkLst>
            <pc:docMk/>
            <pc:sldMk cId="2075671463" sldId="510"/>
            <ac:spMk id="3" creationId="{764F9853-2153-78E3-D8CF-4D16780D6E42}"/>
          </ac:spMkLst>
        </pc:spChg>
        <pc:spChg chg="del">
          <ac:chgData name="Renee Wynveen" userId="aa63adf7-1bc0-42db-a45a-4059068a13f5" providerId="ADAL" clId="{23DCB617-5722-4C3E-A351-D239089560D0}" dt="2024-10-28T14:43:28.616" v="1" actId="478"/>
          <ac:spMkLst>
            <pc:docMk/>
            <pc:sldMk cId="2075671463" sldId="510"/>
            <ac:spMk id="10" creationId="{E5C90181-EE34-89F0-89CA-58D47D71DB07}"/>
          </ac:spMkLst>
        </pc:spChg>
        <pc:spChg chg="add mod">
          <ac:chgData name="Renee Wynveen" userId="aa63adf7-1bc0-42db-a45a-4059068a13f5" providerId="ADAL" clId="{23DCB617-5722-4C3E-A351-D239089560D0}" dt="2024-10-28T16:30:45.708" v="74"/>
          <ac:spMkLst>
            <pc:docMk/>
            <pc:sldMk cId="2075671463" sldId="510"/>
            <ac:spMk id="11" creationId="{AADEDCF6-9E1F-B0A0-9B10-E1A8036027F5}"/>
          </ac:spMkLst>
        </pc:spChg>
        <pc:picChg chg="del">
          <ac:chgData name="Renee Wynveen" userId="aa63adf7-1bc0-42db-a45a-4059068a13f5" providerId="ADAL" clId="{23DCB617-5722-4C3E-A351-D239089560D0}" dt="2024-10-28T14:43:23.493" v="0" actId="478"/>
          <ac:picMkLst>
            <pc:docMk/>
            <pc:sldMk cId="2075671463" sldId="510"/>
            <ac:picMk id="5" creationId="{24EB9D45-2BA9-AE2D-24B8-D7947D07796B}"/>
          </ac:picMkLst>
        </pc:picChg>
        <pc:picChg chg="add mod">
          <ac:chgData name="Renee Wynveen" userId="aa63adf7-1bc0-42db-a45a-4059068a13f5" providerId="ADAL" clId="{23DCB617-5722-4C3E-A351-D239089560D0}" dt="2024-10-28T16:24:09.184" v="37" actId="26606"/>
          <ac:picMkLst>
            <pc:docMk/>
            <pc:sldMk cId="2075671463" sldId="510"/>
            <ac:picMk id="6" creationId="{932A3D45-CCD2-D127-C8CB-5852E3EF0831}"/>
          </ac:picMkLst>
        </pc:picChg>
      </pc:sldChg>
      <pc:sldChg chg="addSp delSp mod">
        <pc:chgData name="Renee Wynveen" userId="aa63adf7-1bc0-42db-a45a-4059068a13f5" providerId="ADAL" clId="{23DCB617-5722-4C3E-A351-D239089560D0}" dt="2024-10-28T16:21:49.067" v="32" actId="22"/>
        <pc:sldMkLst>
          <pc:docMk/>
          <pc:sldMk cId="1007210109" sldId="515"/>
        </pc:sldMkLst>
        <pc:picChg chg="add">
          <ac:chgData name="Renee Wynveen" userId="aa63adf7-1bc0-42db-a45a-4059068a13f5" providerId="ADAL" clId="{23DCB617-5722-4C3E-A351-D239089560D0}" dt="2024-10-28T16:21:49.067" v="32" actId="22"/>
          <ac:picMkLst>
            <pc:docMk/>
            <pc:sldMk cId="1007210109" sldId="515"/>
            <ac:picMk id="4" creationId="{8DE98FCD-0E56-F1CE-9AEC-A175EE35E3A2}"/>
          </ac:picMkLst>
        </pc:picChg>
        <pc:picChg chg="del">
          <ac:chgData name="Renee Wynveen" userId="aa63adf7-1bc0-42db-a45a-4059068a13f5" providerId="ADAL" clId="{23DCB617-5722-4C3E-A351-D239089560D0}" dt="2024-10-28T14:43:52.673" v="31" actId="478"/>
          <ac:picMkLst>
            <pc:docMk/>
            <pc:sldMk cId="1007210109" sldId="515"/>
            <ac:picMk id="6" creationId="{232B1C16-9EBB-6F98-8ECB-125EB54B03B9}"/>
          </ac:picMkLst>
        </pc:picChg>
      </pc:sldChg>
      <pc:sldChg chg="addSp delSp modSp new mod ord">
        <pc:chgData name="Renee Wynveen" userId="aa63adf7-1bc0-42db-a45a-4059068a13f5" providerId="ADAL" clId="{23DCB617-5722-4C3E-A351-D239089560D0}" dt="2024-10-30T07:35:58.355" v="218" actId="1076"/>
        <pc:sldMkLst>
          <pc:docMk/>
          <pc:sldMk cId="2330519568" sldId="517"/>
        </pc:sldMkLst>
        <pc:spChg chg="mod">
          <ac:chgData name="Renee Wynveen" userId="aa63adf7-1bc0-42db-a45a-4059068a13f5" providerId="ADAL" clId="{23DCB617-5722-4C3E-A351-D239089560D0}" dt="2024-10-28T17:20:38.607" v="156" actId="20577"/>
          <ac:spMkLst>
            <pc:docMk/>
            <pc:sldMk cId="2330519568" sldId="517"/>
            <ac:spMk id="2" creationId="{AFA1A978-7AFA-A1CB-E2E3-ED070080F7DF}"/>
          </ac:spMkLst>
        </pc:spChg>
        <pc:spChg chg="add del mod">
          <ac:chgData name="Renee Wynveen" userId="aa63adf7-1bc0-42db-a45a-4059068a13f5" providerId="ADAL" clId="{23DCB617-5722-4C3E-A351-D239089560D0}" dt="2024-10-29T17:56:58.160" v="159"/>
          <ac:spMkLst>
            <pc:docMk/>
            <pc:sldMk cId="2330519568" sldId="517"/>
            <ac:spMk id="3" creationId="{0BB43852-2366-C61C-C6EC-96450A8FD47B}"/>
          </ac:spMkLst>
        </pc:spChg>
        <pc:spChg chg="del">
          <ac:chgData name="Renee Wynveen" userId="aa63adf7-1bc0-42db-a45a-4059068a13f5" providerId="ADAL" clId="{23DCB617-5722-4C3E-A351-D239089560D0}" dt="2024-10-28T16:43:38.559" v="127" actId="478"/>
          <ac:spMkLst>
            <pc:docMk/>
            <pc:sldMk cId="2330519568" sldId="517"/>
            <ac:spMk id="3" creationId="{48088630-7088-96B1-82AE-08C6068D4D9B}"/>
          </ac:spMkLst>
        </pc:spChg>
        <pc:spChg chg="del">
          <ac:chgData name="Renee Wynveen" userId="aa63adf7-1bc0-42db-a45a-4059068a13f5" providerId="ADAL" clId="{23DCB617-5722-4C3E-A351-D239089560D0}" dt="2024-10-28T16:33:08.011" v="102" actId="478"/>
          <ac:spMkLst>
            <pc:docMk/>
            <pc:sldMk cId="2330519568" sldId="517"/>
            <ac:spMk id="4" creationId="{3A36A0F1-B9D0-9DF3-5FED-B59EBA2CAF7C}"/>
          </ac:spMkLst>
        </pc:spChg>
        <pc:picChg chg="add mod">
          <ac:chgData name="Renee Wynveen" userId="aa63adf7-1bc0-42db-a45a-4059068a13f5" providerId="ADAL" clId="{23DCB617-5722-4C3E-A351-D239089560D0}" dt="2024-10-30T07:35:55.058" v="216" actId="1076"/>
          <ac:picMkLst>
            <pc:docMk/>
            <pc:sldMk cId="2330519568" sldId="517"/>
            <ac:picMk id="6" creationId="{A6A7465E-EF3C-F7AA-099A-2E99C439A7F3}"/>
          </ac:picMkLst>
        </pc:picChg>
        <pc:picChg chg="add mod">
          <ac:chgData name="Renee Wynveen" userId="aa63adf7-1bc0-42db-a45a-4059068a13f5" providerId="ADAL" clId="{23DCB617-5722-4C3E-A351-D239089560D0}" dt="2024-10-30T07:35:57.203" v="217" actId="1076"/>
          <ac:picMkLst>
            <pc:docMk/>
            <pc:sldMk cId="2330519568" sldId="517"/>
            <ac:picMk id="8" creationId="{59B84E41-9AAD-1124-EB5C-75C1ACCBA00A}"/>
          </ac:picMkLst>
        </pc:picChg>
        <pc:picChg chg="add mod">
          <ac:chgData name="Renee Wynveen" userId="aa63adf7-1bc0-42db-a45a-4059068a13f5" providerId="ADAL" clId="{23DCB617-5722-4C3E-A351-D239089560D0}" dt="2024-10-30T07:35:58.355" v="218" actId="1076"/>
          <ac:picMkLst>
            <pc:docMk/>
            <pc:sldMk cId="2330519568" sldId="517"/>
            <ac:picMk id="10" creationId="{D93C61D0-2ECA-2E34-2AF1-2F6660B03FCD}"/>
          </ac:picMkLst>
        </pc:picChg>
      </pc:sldChg>
      <pc:sldChg chg="addSp delSp modSp new del mod modClrScheme chgLayout">
        <pc:chgData name="Renee Wynveen" userId="aa63adf7-1bc0-42db-a45a-4059068a13f5" providerId="ADAL" clId="{23DCB617-5722-4C3E-A351-D239089560D0}" dt="2024-10-30T07:33:55.533" v="202" actId="47"/>
        <pc:sldMkLst>
          <pc:docMk/>
          <pc:sldMk cId="1345585055" sldId="518"/>
        </pc:sldMkLst>
        <pc:spChg chg="del">
          <ac:chgData name="Renee Wynveen" userId="aa63adf7-1bc0-42db-a45a-4059068a13f5" providerId="ADAL" clId="{23DCB617-5722-4C3E-A351-D239089560D0}" dt="2024-10-30T07:27:36.143" v="161" actId="478"/>
          <ac:spMkLst>
            <pc:docMk/>
            <pc:sldMk cId="1345585055" sldId="518"/>
            <ac:spMk id="2" creationId="{8805F79E-E6AE-5B31-7379-094950CE3FBC}"/>
          </ac:spMkLst>
        </pc:spChg>
        <pc:spChg chg="del">
          <ac:chgData name="Renee Wynveen" userId="aa63adf7-1bc0-42db-a45a-4059068a13f5" providerId="ADAL" clId="{23DCB617-5722-4C3E-A351-D239089560D0}" dt="2024-10-30T07:27:39.212" v="162" actId="478"/>
          <ac:spMkLst>
            <pc:docMk/>
            <pc:sldMk cId="1345585055" sldId="518"/>
            <ac:spMk id="3" creationId="{10265716-FF94-9FB3-1797-B219FFEBF5F6}"/>
          </ac:spMkLst>
        </pc:spChg>
        <pc:spChg chg="add mod">
          <ac:chgData name="Renee Wynveen" userId="aa63adf7-1bc0-42db-a45a-4059068a13f5" providerId="ADAL" clId="{23DCB617-5722-4C3E-A351-D239089560D0}" dt="2024-10-30T07:27:44.390" v="164" actId="26606"/>
          <ac:spMkLst>
            <pc:docMk/>
            <pc:sldMk cId="1345585055" sldId="518"/>
            <ac:spMk id="9" creationId="{708E9B44-A913-881A-FFE9-043E3E19DD93}"/>
          </ac:spMkLst>
        </pc:spChg>
        <pc:spChg chg="add mod">
          <ac:chgData name="Renee Wynveen" userId="aa63adf7-1bc0-42db-a45a-4059068a13f5" providerId="ADAL" clId="{23DCB617-5722-4C3E-A351-D239089560D0}" dt="2024-10-30T07:27:44.390" v="164" actId="26606"/>
          <ac:spMkLst>
            <pc:docMk/>
            <pc:sldMk cId="1345585055" sldId="518"/>
            <ac:spMk id="11" creationId="{AB3AF186-68D4-F40D-E27E-1EAC7A7DAEE5}"/>
          </ac:spMkLst>
        </pc:spChg>
        <pc:spChg chg="add mod">
          <ac:chgData name="Renee Wynveen" userId="aa63adf7-1bc0-42db-a45a-4059068a13f5" providerId="ADAL" clId="{23DCB617-5722-4C3E-A351-D239089560D0}" dt="2024-10-30T07:27:44.390" v="164" actId="26606"/>
          <ac:spMkLst>
            <pc:docMk/>
            <pc:sldMk cId="1345585055" sldId="518"/>
            <ac:spMk id="13" creationId="{121623A8-B561-CEDB-BB65-69C13106811C}"/>
          </ac:spMkLst>
        </pc:spChg>
        <pc:spChg chg="add mod">
          <ac:chgData name="Renee Wynveen" userId="aa63adf7-1bc0-42db-a45a-4059068a13f5" providerId="ADAL" clId="{23DCB617-5722-4C3E-A351-D239089560D0}" dt="2024-10-30T07:27:44.390" v="164" actId="26606"/>
          <ac:spMkLst>
            <pc:docMk/>
            <pc:sldMk cId="1345585055" sldId="518"/>
            <ac:spMk id="15" creationId="{BD3A866B-A9C5-2622-2882-424F3E37D160}"/>
          </ac:spMkLst>
        </pc:spChg>
        <pc:graphicFrameChg chg="add mod">
          <ac:chgData name="Renee Wynveen" userId="aa63adf7-1bc0-42db-a45a-4059068a13f5" providerId="ADAL" clId="{23DCB617-5722-4C3E-A351-D239089560D0}" dt="2024-10-30T07:27:44.390" v="164" actId="26606"/>
          <ac:graphicFrameMkLst>
            <pc:docMk/>
            <pc:sldMk cId="1345585055" sldId="518"/>
            <ac:graphicFrameMk id="4" creationId="{23A39AD0-B29F-79D8-67EA-B9F7A7C0E937}"/>
          </ac:graphicFrameMkLst>
        </pc:graphicFrameChg>
      </pc:sldChg>
    </pc:docChg>
  </pc:docChgLst>
  <pc:docChgLst>
    <pc:chgData name="Renee Wynveen" userId="aa63adf7-1bc0-42db-a45a-4059068a13f5" providerId="ADAL" clId="{E800A96E-C92D-4B17-844A-DD780E659BC1}"/>
    <pc:docChg chg="custSel addSld delSld modSld sldOrd">
      <pc:chgData name="Renee Wynveen" userId="aa63adf7-1bc0-42db-a45a-4059068a13f5" providerId="ADAL" clId="{E800A96E-C92D-4B17-844A-DD780E659BC1}" dt="2024-09-26T08:01:18.359" v="239" actId="14100"/>
      <pc:docMkLst>
        <pc:docMk/>
      </pc:docMkLst>
      <pc:sldChg chg="addSp delSp modSp new mod modClrScheme chgLayout">
        <pc:chgData name="Renee Wynveen" userId="aa63adf7-1bc0-42db-a45a-4059068a13f5" providerId="ADAL" clId="{E800A96E-C92D-4B17-844A-DD780E659BC1}" dt="2024-09-25T14:32:42.870" v="59" actId="27614"/>
        <pc:sldMkLst>
          <pc:docMk/>
          <pc:sldMk cId="3148835807" sldId="503"/>
        </pc:sldMkLst>
        <pc:spChg chg="mod">
          <ac:chgData name="Renee Wynveen" userId="aa63adf7-1bc0-42db-a45a-4059068a13f5" providerId="ADAL" clId="{E800A96E-C92D-4B17-844A-DD780E659BC1}" dt="2024-09-25T14:32:40.737" v="58" actId="26606"/>
          <ac:spMkLst>
            <pc:docMk/>
            <pc:sldMk cId="3148835807" sldId="503"/>
            <ac:spMk id="2" creationId="{D79D548C-F9F3-6F47-05D5-44C1391E590C}"/>
          </ac:spMkLst>
        </pc:spChg>
        <pc:spChg chg="del">
          <ac:chgData name="Renee Wynveen" userId="aa63adf7-1bc0-42db-a45a-4059068a13f5" providerId="ADAL" clId="{E800A96E-C92D-4B17-844A-DD780E659BC1}" dt="2024-09-25T14:21:14.848" v="26" actId="478"/>
          <ac:spMkLst>
            <pc:docMk/>
            <pc:sldMk cId="3148835807" sldId="503"/>
            <ac:spMk id="3" creationId="{BFD6DC42-2792-1ABD-F106-6CB85803BCEC}"/>
          </ac:spMkLst>
        </pc:spChg>
        <pc:spChg chg="del">
          <ac:chgData name="Renee Wynveen" userId="aa63adf7-1bc0-42db-a45a-4059068a13f5" providerId="ADAL" clId="{E800A96E-C92D-4B17-844A-DD780E659BC1}" dt="2024-09-25T14:21:16.097" v="27" actId="478"/>
          <ac:spMkLst>
            <pc:docMk/>
            <pc:sldMk cId="3148835807" sldId="503"/>
            <ac:spMk id="4" creationId="{C1467F00-F54B-3F63-FDE2-E18ACC894096}"/>
          </ac:spMkLst>
        </pc:spChg>
        <pc:picChg chg="add mod">
          <ac:chgData name="Renee Wynveen" userId="aa63adf7-1bc0-42db-a45a-4059068a13f5" providerId="ADAL" clId="{E800A96E-C92D-4B17-844A-DD780E659BC1}" dt="2024-09-25T14:32:42.870" v="59" actId="27614"/>
          <ac:picMkLst>
            <pc:docMk/>
            <pc:sldMk cId="3148835807" sldId="503"/>
            <ac:picMk id="6" creationId="{96FF6CCB-B8A3-E106-DCB0-6B7BB9E1A974}"/>
          </ac:picMkLst>
        </pc:picChg>
      </pc:sldChg>
      <pc:sldChg chg="addSp delSp modSp new mod">
        <pc:chgData name="Renee Wynveen" userId="aa63adf7-1bc0-42db-a45a-4059068a13f5" providerId="ADAL" clId="{E800A96E-C92D-4B17-844A-DD780E659BC1}" dt="2024-09-25T14:22:19.451" v="54"/>
        <pc:sldMkLst>
          <pc:docMk/>
          <pc:sldMk cId="3287687150" sldId="504"/>
        </pc:sldMkLst>
        <pc:spChg chg="mod">
          <ac:chgData name="Renee Wynveen" userId="aa63adf7-1bc0-42db-a45a-4059068a13f5" providerId="ADAL" clId="{E800A96E-C92D-4B17-844A-DD780E659BC1}" dt="2024-09-25T14:21:21.632" v="51" actId="20577"/>
          <ac:spMkLst>
            <pc:docMk/>
            <pc:sldMk cId="3287687150" sldId="504"/>
            <ac:spMk id="2" creationId="{41FA2A88-1D7B-8B8E-631E-4551E4BC9864}"/>
          </ac:spMkLst>
        </pc:spChg>
        <pc:spChg chg="del">
          <ac:chgData name="Renee Wynveen" userId="aa63adf7-1bc0-42db-a45a-4059068a13f5" providerId="ADAL" clId="{E800A96E-C92D-4B17-844A-DD780E659BC1}" dt="2024-09-25T14:21:23.886" v="52" actId="478"/>
          <ac:spMkLst>
            <pc:docMk/>
            <pc:sldMk cId="3287687150" sldId="504"/>
            <ac:spMk id="3" creationId="{A061111E-5A87-BE1A-12E8-2325E24B9440}"/>
          </ac:spMkLst>
        </pc:spChg>
        <pc:spChg chg="del">
          <ac:chgData name="Renee Wynveen" userId="aa63adf7-1bc0-42db-a45a-4059068a13f5" providerId="ADAL" clId="{E800A96E-C92D-4B17-844A-DD780E659BC1}" dt="2024-09-25T14:21:25.242" v="53" actId="478"/>
          <ac:spMkLst>
            <pc:docMk/>
            <pc:sldMk cId="3287687150" sldId="504"/>
            <ac:spMk id="4" creationId="{198BACD2-50C9-0F1F-D671-20C8202B59DF}"/>
          </ac:spMkLst>
        </pc:spChg>
        <pc:picChg chg="add mod">
          <ac:chgData name="Renee Wynveen" userId="aa63adf7-1bc0-42db-a45a-4059068a13f5" providerId="ADAL" clId="{E800A96E-C92D-4B17-844A-DD780E659BC1}" dt="2024-09-25T14:22:19.451" v="54"/>
          <ac:picMkLst>
            <pc:docMk/>
            <pc:sldMk cId="3287687150" sldId="504"/>
            <ac:picMk id="5" creationId="{F057C68C-47AD-D114-851D-E0CF9C037722}"/>
          </ac:picMkLst>
        </pc:picChg>
        <pc:picChg chg="add mod">
          <ac:chgData name="Renee Wynveen" userId="aa63adf7-1bc0-42db-a45a-4059068a13f5" providerId="ADAL" clId="{E800A96E-C92D-4B17-844A-DD780E659BC1}" dt="2024-09-25T14:22:19.451" v="54"/>
          <ac:picMkLst>
            <pc:docMk/>
            <pc:sldMk cId="3287687150" sldId="504"/>
            <ac:picMk id="6" creationId="{AE9265CE-0052-544A-C295-FAEF8F30800A}"/>
          </ac:picMkLst>
        </pc:picChg>
      </pc:sldChg>
      <pc:sldChg chg="addSp delSp modSp new mod">
        <pc:chgData name="Renee Wynveen" userId="aa63adf7-1bc0-42db-a45a-4059068a13f5" providerId="ADAL" clId="{E800A96E-C92D-4B17-844A-DD780E659BC1}" dt="2024-09-25T15:25:58.744" v="194" actId="27918"/>
        <pc:sldMkLst>
          <pc:docMk/>
          <pc:sldMk cId="3372691067" sldId="505"/>
        </pc:sldMkLst>
        <pc:spChg chg="del">
          <ac:chgData name="Renee Wynveen" userId="aa63adf7-1bc0-42db-a45a-4059068a13f5" providerId="ADAL" clId="{E800A96E-C92D-4B17-844A-DD780E659BC1}" dt="2024-09-25T14:32:45.541" v="61" actId="478"/>
          <ac:spMkLst>
            <pc:docMk/>
            <pc:sldMk cId="3372691067" sldId="505"/>
            <ac:spMk id="2" creationId="{98B62C35-866C-65EC-9CB3-FA4E8C7CBA70}"/>
          </ac:spMkLst>
        </pc:spChg>
        <pc:spChg chg="del mod">
          <ac:chgData name="Renee Wynveen" userId="aa63adf7-1bc0-42db-a45a-4059068a13f5" providerId="ADAL" clId="{E800A96E-C92D-4B17-844A-DD780E659BC1}" dt="2024-09-25T14:32:49.847" v="63" actId="478"/>
          <ac:spMkLst>
            <pc:docMk/>
            <pc:sldMk cId="3372691067" sldId="505"/>
            <ac:spMk id="3" creationId="{A8529F17-66A4-CD27-5F95-FAA685AB88D8}"/>
          </ac:spMkLst>
        </pc:spChg>
        <pc:graphicFrameChg chg="add mod">
          <ac:chgData name="Renee Wynveen" userId="aa63adf7-1bc0-42db-a45a-4059068a13f5" providerId="ADAL" clId="{E800A96E-C92D-4B17-844A-DD780E659BC1}" dt="2024-09-25T14:34:56.672" v="69" actId="14100"/>
          <ac:graphicFrameMkLst>
            <pc:docMk/>
            <pc:sldMk cId="3372691067" sldId="505"/>
            <ac:graphicFrameMk id="4" creationId="{E826C9F5-D7FF-5F65-AE68-D8557081CB55}"/>
          </ac:graphicFrameMkLst>
        </pc:graphicFrameChg>
        <pc:graphicFrameChg chg="add mod">
          <ac:chgData name="Renee Wynveen" userId="aa63adf7-1bc0-42db-a45a-4059068a13f5" providerId="ADAL" clId="{E800A96E-C92D-4B17-844A-DD780E659BC1}" dt="2024-09-25T14:36:44.030" v="77" actId="1076"/>
          <ac:graphicFrameMkLst>
            <pc:docMk/>
            <pc:sldMk cId="3372691067" sldId="505"/>
            <ac:graphicFrameMk id="5" creationId="{FDC1D01A-16B0-4807-3375-091EDFCBFA97}"/>
          </ac:graphicFrameMkLst>
        </pc:graphicFrameChg>
      </pc:sldChg>
      <pc:sldChg chg="addSp delSp modSp new mod">
        <pc:chgData name="Renee Wynveen" userId="aa63adf7-1bc0-42db-a45a-4059068a13f5" providerId="ADAL" clId="{E800A96E-C92D-4B17-844A-DD780E659BC1}" dt="2024-09-25T15:26:37.215" v="200" actId="1076"/>
        <pc:sldMkLst>
          <pc:docMk/>
          <pc:sldMk cId="2854962900" sldId="506"/>
        </pc:sldMkLst>
        <pc:spChg chg="del">
          <ac:chgData name="Renee Wynveen" userId="aa63adf7-1bc0-42db-a45a-4059068a13f5" providerId="ADAL" clId="{E800A96E-C92D-4B17-844A-DD780E659BC1}" dt="2024-09-25T15:26:01.651" v="195" actId="478"/>
          <ac:spMkLst>
            <pc:docMk/>
            <pc:sldMk cId="2854962900" sldId="506"/>
            <ac:spMk id="2" creationId="{E1F7A14F-97C0-AE12-50C6-C8DC9208F7E3}"/>
          </ac:spMkLst>
        </pc:spChg>
        <pc:spChg chg="mod">
          <ac:chgData name="Renee Wynveen" userId="aa63adf7-1bc0-42db-a45a-4059068a13f5" providerId="ADAL" clId="{E800A96E-C92D-4B17-844A-DD780E659BC1}" dt="2024-09-25T15:25:57.622" v="192" actId="14100"/>
          <ac:spMkLst>
            <pc:docMk/>
            <pc:sldMk cId="2854962900" sldId="506"/>
            <ac:spMk id="3" creationId="{EA7D1520-B7F6-A724-782B-EB77C916B248}"/>
          </ac:spMkLst>
        </pc:spChg>
        <pc:spChg chg="add mod">
          <ac:chgData name="Renee Wynveen" userId="aa63adf7-1bc0-42db-a45a-4059068a13f5" providerId="ADAL" clId="{E800A96E-C92D-4B17-844A-DD780E659BC1}" dt="2024-09-25T15:26:30.799" v="198"/>
          <ac:spMkLst>
            <pc:docMk/>
            <pc:sldMk cId="2854962900" sldId="506"/>
            <ac:spMk id="7" creationId="{ADE96F0B-2577-223D-75E0-29A03A281EDC}"/>
          </ac:spMkLst>
        </pc:spChg>
        <pc:spChg chg="add mod">
          <ac:chgData name="Renee Wynveen" userId="aa63adf7-1bc0-42db-a45a-4059068a13f5" providerId="ADAL" clId="{E800A96E-C92D-4B17-844A-DD780E659BC1}" dt="2024-09-25T15:26:37.215" v="200" actId="1076"/>
          <ac:spMkLst>
            <pc:docMk/>
            <pc:sldMk cId="2854962900" sldId="506"/>
            <ac:spMk id="9" creationId="{10F435BB-8AE5-09F4-89B1-A2638E67B0B9}"/>
          </ac:spMkLst>
        </pc:spChg>
        <pc:picChg chg="add mod">
          <ac:chgData name="Renee Wynveen" userId="aa63adf7-1bc0-42db-a45a-4059068a13f5" providerId="ADAL" clId="{E800A96E-C92D-4B17-844A-DD780E659BC1}" dt="2024-09-25T15:25:54.813" v="190" actId="27614"/>
          <ac:picMkLst>
            <pc:docMk/>
            <pc:sldMk cId="2854962900" sldId="506"/>
            <ac:picMk id="5" creationId="{233E5385-A927-63F4-20BA-6381ACB3B673}"/>
          </ac:picMkLst>
        </pc:picChg>
      </pc:sldChg>
      <pc:sldChg chg="addSp delSp modSp new mod ord">
        <pc:chgData name="Renee Wynveen" userId="aa63adf7-1bc0-42db-a45a-4059068a13f5" providerId="ADAL" clId="{E800A96E-C92D-4B17-844A-DD780E659BC1}" dt="2024-09-26T07:53:21.174" v="226"/>
        <pc:sldMkLst>
          <pc:docMk/>
          <pc:sldMk cId="23023993" sldId="507"/>
        </pc:sldMkLst>
        <pc:spChg chg="del">
          <ac:chgData name="Renee Wynveen" userId="aa63adf7-1bc0-42db-a45a-4059068a13f5" providerId="ADAL" clId="{E800A96E-C92D-4B17-844A-DD780E659BC1}" dt="2024-09-25T15:28:59.594" v="204" actId="478"/>
          <ac:spMkLst>
            <pc:docMk/>
            <pc:sldMk cId="23023993" sldId="507"/>
            <ac:spMk id="2" creationId="{FD247091-4964-7F5E-091B-AB5B89085034}"/>
          </ac:spMkLst>
        </pc:spChg>
        <pc:spChg chg="del">
          <ac:chgData name="Renee Wynveen" userId="aa63adf7-1bc0-42db-a45a-4059068a13f5" providerId="ADAL" clId="{E800A96E-C92D-4B17-844A-DD780E659BC1}" dt="2024-09-25T15:28:57.137" v="202" actId="478"/>
          <ac:spMkLst>
            <pc:docMk/>
            <pc:sldMk cId="23023993" sldId="507"/>
            <ac:spMk id="3" creationId="{D2F1C24A-212C-36E3-72F1-90B88EB4BA62}"/>
          </ac:spMkLst>
        </pc:spChg>
        <pc:spChg chg="del">
          <ac:chgData name="Renee Wynveen" userId="aa63adf7-1bc0-42db-a45a-4059068a13f5" providerId="ADAL" clId="{E800A96E-C92D-4B17-844A-DD780E659BC1}" dt="2024-09-25T15:28:58.562" v="203" actId="478"/>
          <ac:spMkLst>
            <pc:docMk/>
            <pc:sldMk cId="23023993" sldId="507"/>
            <ac:spMk id="4" creationId="{3159EEEA-0F4E-231C-9F18-BE2392183681}"/>
          </ac:spMkLst>
        </pc:spChg>
        <pc:picChg chg="add mod">
          <ac:chgData name="Renee Wynveen" userId="aa63adf7-1bc0-42db-a45a-4059068a13f5" providerId="ADAL" clId="{E800A96E-C92D-4B17-844A-DD780E659BC1}" dt="2024-09-25T15:36:56.575" v="217" actId="14100"/>
          <ac:picMkLst>
            <pc:docMk/>
            <pc:sldMk cId="23023993" sldId="507"/>
            <ac:picMk id="6" creationId="{48CA5E9E-9DAD-867D-55B3-B83F6D64B444}"/>
          </ac:picMkLst>
        </pc:picChg>
        <pc:picChg chg="add mod">
          <ac:chgData name="Renee Wynveen" userId="aa63adf7-1bc0-42db-a45a-4059068a13f5" providerId="ADAL" clId="{E800A96E-C92D-4B17-844A-DD780E659BC1}" dt="2024-09-25T15:36:50.038" v="213" actId="14100"/>
          <ac:picMkLst>
            <pc:docMk/>
            <pc:sldMk cId="23023993" sldId="507"/>
            <ac:picMk id="8" creationId="{FF3FA000-33FB-2B96-5078-A8CF8ADF47D7}"/>
          </ac:picMkLst>
        </pc:picChg>
        <pc:picChg chg="add mod">
          <ac:chgData name="Renee Wynveen" userId="aa63adf7-1bc0-42db-a45a-4059068a13f5" providerId="ADAL" clId="{E800A96E-C92D-4B17-844A-DD780E659BC1}" dt="2024-09-25T15:38:18.821" v="224" actId="1076"/>
          <ac:picMkLst>
            <pc:docMk/>
            <pc:sldMk cId="23023993" sldId="507"/>
            <ac:picMk id="10" creationId="{64A312A0-8949-ACAD-F82E-E6E8AC651AD4}"/>
          </ac:picMkLst>
        </pc:picChg>
      </pc:sldChg>
      <pc:sldChg chg="addSp delSp modSp new mod">
        <pc:chgData name="Renee Wynveen" userId="aa63adf7-1bc0-42db-a45a-4059068a13f5" providerId="ADAL" clId="{E800A96E-C92D-4B17-844A-DD780E659BC1}" dt="2024-09-26T08:01:18.359" v="239" actId="14100"/>
        <pc:sldMkLst>
          <pc:docMk/>
          <pc:sldMk cId="3883748804" sldId="508"/>
        </pc:sldMkLst>
        <pc:spChg chg="del">
          <ac:chgData name="Renee Wynveen" userId="aa63adf7-1bc0-42db-a45a-4059068a13f5" providerId="ADAL" clId="{E800A96E-C92D-4B17-844A-DD780E659BC1}" dt="2024-09-26T07:59:25.392" v="228" actId="478"/>
          <ac:spMkLst>
            <pc:docMk/>
            <pc:sldMk cId="3883748804" sldId="508"/>
            <ac:spMk id="2" creationId="{A9BD8D38-E769-AF20-802A-4C6498C9D4C0}"/>
          </ac:spMkLst>
        </pc:spChg>
        <pc:spChg chg="del">
          <ac:chgData name="Renee Wynveen" userId="aa63adf7-1bc0-42db-a45a-4059068a13f5" providerId="ADAL" clId="{E800A96E-C92D-4B17-844A-DD780E659BC1}" dt="2024-09-26T07:59:26.638" v="229" actId="478"/>
          <ac:spMkLst>
            <pc:docMk/>
            <pc:sldMk cId="3883748804" sldId="508"/>
            <ac:spMk id="3" creationId="{024B402D-D119-12F6-8426-6ABD21D0EA34}"/>
          </ac:spMkLst>
        </pc:spChg>
        <pc:spChg chg="del">
          <ac:chgData name="Renee Wynveen" userId="aa63adf7-1bc0-42db-a45a-4059068a13f5" providerId="ADAL" clId="{E800A96E-C92D-4B17-844A-DD780E659BC1}" dt="2024-09-26T07:59:27.356" v="230" actId="478"/>
          <ac:spMkLst>
            <pc:docMk/>
            <pc:sldMk cId="3883748804" sldId="508"/>
            <ac:spMk id="4" creationId="{1C91AAC0-D9FA-93AD-EDD9-A5443761BDEF}"/>
          </ac:spMkLst>
        </pc:spChg>
        <pc:picChg chg="add mod">
          <ac:chgData name="Renee Wynveen" userId="aa63adf7-1bc0-42db-a45a-4059068a13f5" providerId="ADAL" clId="{E800A96E-C92D-4B17-844A-DD780E659BC1}" dt="2024-09-26T08:01:18.359" v="239" actId="14100"/>
          <ac:picMkLst>
            <pc:docMk/>
            <pc:sldMk cId="3883748804" sldId="508"/>
            <ac:picMk id="6" creationId="{86E1875C-7CF0-ECF0-4984-005D93B5A9ED}"/>
          </ac:picMkLst>
        </pc:picChg>
      </pc:sldChg>
      <pc:sldChg chg="del">
        <pc:chgData name="Renee Wynveen" userId="aa63adf7-1bc0-42db-a45a-4059068a13f5" providerId="ADAL" clId="{E800A96E-C92D-4B17-844A-DD780E659BC1}" dt="2024-09-25T14:15:33.433" v="0" actId="47"/>
        <pc:sldMkLst>
          <pc:docMk/>
          <pc:sldMk cId="2031992708" sldId="514"/>
        </pc:sldMkLst>
      </pc:sldChg>
      <pc:sldChg chg="del">
        <pc:chgData name="Renee Wynveen" userId="aa63adf7-1bc0-42db-a45a-4059068a13f5" providerId="ADAL" clId="{E800A96E-C92D-4B17-844A-DD780E659BC1}" dt="2024-09-25T14:15:34.806" v="1" actId="47"/>
        <pc:sldMkLst>
          <pc:docMk/>
          <pc:sldMk cId="3123547566" sldId="515"/>
        </pc:sldMkLst>
      </pc:sldChg>
      <pc:sldChg chg="del">
        <pc:chgData name="Renee Wynveen" userId="aa63adf7-1bc0-42db-a45a-4059068a13f5" providerId="ADAL" clId="{E800A96E-C92D-4B17-844A-DD780E659BC1}" dt="2024-09-25T14:15:35.975" v="3" actId="47"/>
        <pc:sldMkLst>
          <pc:docMk/>
          <pc:sldMk cId="3232798681" sldId="516"/>
        </pc:sldMkLst>
      </pc:sldChg>
      <pc:sldChg chg="del">
        <pc:chgData name="Renee Wynveen" userId="aa63adf7-1bc0-42db-a45a-4059068a13f5" providerId="ADAL" clId="{E800A96E-C92D-4B17-844A-DD780E659BC1}" dt="2024-09-25T14:15:35.483" v="2" actId="47"/>
        <pc:sldMkLst>
          <pc:docMk/>
          <pc:sldMk cId="4177532498" sldId="517"/>
        </pc:sldMkLst>
      </pc:sldChg>
      <pc:sldChg chg="del">
        <pc:chgData name="Renee Wynveen" userId="aa63adf7-1bc0-42db-a45a-4059068a13f5" providerId="ADAL" clId="{E800A96E-C92D-4B17-844A-DD780E659BC1}" dt="2024-09-25T14:15:38.067" v="4" actId="47"/>
        <pc:sldMkLst>
          <pc:docMk/>
          <pc:sldMk cId="3650676506" sldId="518"/>
        </pc:sldMkLst>
      </pc:sldChg>
      <pc:sldChg chg="del">
        <pc:chgData name="Renee Wynveen" userId="aa63adf7-1bc0-42db-a45a-4059068a13f5" providerId="ADAL" clId="{E800A96E-C92D-4B17-844A-DD780E659BC1}" dt="2024-09-25T14:15:39.437" v="5" actId="47"/>
        <pc:sldMkLst>
          <pc:docMk/>
          <pc:sldMk cId="3744542497" sldId="519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D3124C-95A6-45CB-8708-34D61C66F541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E6C6F246-BF52-4AA6-A4A9-B2EFFADF69D4}">
      <dgm:prSet phldrT="[Text]"/>
      <dgm:spPr/>
      <dgm:t>
        <a:bodyPr/>
        <a:lstStyle/>
        <a:p>
          <a:r>
            <a:rPr lang="en-GB"/>
            <a:t>Communicate Planning on hub level through coordination tools</a:t>
          </a:r>
        </a:p>
      </dgm:t>
    </dgm:pt>
    <dgm:pt modelId="{C6E800C6-BD42-462D-B442-692AC0AC6A98}" type="parTrans" cxnId="{EF57A72C-E0C2-4156-9A1B-825D769B783E}">
      <dgm:prSet/>
      <dgm:spPr/>
      <dgm:t>
        <a:bodyPr/>
        <a:lstStyle/>
        <a:p>
          <a:endParaRPr lang="en-GB"/>
        </a:p>
      </dgm:t>
    </dgm:pt>
    <dgm:pt modelId="{8FF25285-A4DB-4EA6-BD96-08898C62F7BC}" type="sibTrans" cxnId="{EF57A72C-E0C2-4156-9A1B-825D769B783E}">
      <dgm:prSet/>
      <dgm:spPr/>
      <dgm:t>
        <a:bodyPr/>
        <a:lstStyle/>
        <a:p>
          <a:endParaRPr lang="en-GB"/>
        </a:p>
      </dgm:t>
    </dgm:pt>
    <dgm:pt modelId="{2A3D1B42-2359-4602-A6D3-E73498099648}">
      <dgm:prSet phldrT="[Text]"/>
      <dgm:spPr/>
      <dgm:t>
        <a:bodyPr/>
        <a:lstStyle/>
        <a:p>
          <a:r>
            <a:rPr lang="en-GB"/>
            <a:t>Once final enrolment: Cash  for Utilities/Energy Building Blocks</a:t>
          </a:r>
        </a:p>
      </dgm:t>
    </dgm:pt>
    <dgm:pt modelId="{D7315E6A-AE87-4B5D-A022-413E21BD27C4}" type="parTrans" cxnId="{2236BD8B-CA67-41EF-B597-3B24C9680089}">
      <dgm:prSet/>
      <dgm:spPr/>
      <dgm:t>
        <a:bodyPr/>
        <a:lstStyle/>
        <a:p>
          <a:endParaRPr lang="en-GB"/>
        </a:p>
      </dgm:t>
    </dgm:pt>
    <dgm:pt modelId="{034284BB-E37F-43BA-91D3-D6D2E9148204}" type="sibTrans" cxnId="{2236BD8B-CA67-41EF-B597-3B24C9680089}">
      <dgm:prSet/>
      <dgm:spPr/>
      <dgm:t>
        <a:bodyPr/>
        <a:lstStyle/>
        <a:p>
          <a:endParaRPr lang="en-GB"/>
        </a:p>
      </dgm:t>
    </dgm:pt>
    <dgm:pt modelId="{5181A051-2D6E-4952-9DB7-71F098E15136}">
      <dgm:prSet phldrT="[Text]"/>
      <dgm:spPr/>
      <dgm:t>
        <a:bodyPr/>
        <a:lstStyle/>
        <a:p>
          <a:r>
            <a:rPr lang="en-GB"/>
            <a:t>Once Final enrolment all other activities RAIS+</a:t>
          </a:r>
        </a:p>
      </dgm:t>
    </dgm:pt>
    <dgm:pt modelId="{8E102CB6-94B1-4C34-8C2A-8A46333AA8F9}" type="parTrans" cxnId="{62AD4DC4-424E-4643-806B-98091E801570}">
      <dgm:prSet/>
      <dgm:spPr/>
      <dgm:t>
        <a:bodyPr/>
        <a:lstStyle/>
        <a:p>
          <a:endParaRPr lang="en-GB"/>
        </a:p>
      </dgm:t>
    </dgm:pt>
    <dgm:pt modelId="{EC33930B-1ECE-45DB-9169-930A43FE4B15}" type="sibTrans" cxnId="{62AD4DC4-424E-4643-806B-98091E801570}">
      <dgm:prSet/>
      <dgm:spPr/>
      <dgm:t>
        <a:bodyPr/>
        <a:lstStyle/>
        <a:p>
          <a:endParaRPr lang="en-GB"/>
        </a:p>
      </dgm:t>
    </dgm:pt>
    <dgm:pt modelId="{07016F0B-8D63-4D13-BE97-2B878D1535B7}">
      <dgm:prSet phldrT="[Text]"/>
      <dgm:spPr/>
      <dgm:t>
        <a:bodyPr/>
        <a:lstStyle/>
        <a:p>
          <a:r>
            <a:rPr lang="en-GB"/>
            <a:t>Report final distribution/completed activity on hub level</a:t>
          </a:r>
        </a:p>
      </dgm:t>
    </dgm:pt>
    <dgm:pt modelId="{A2778F13-35C9-4B72-AFFA-92AEC4E9A3A5}" type="parTrans" cxnId="{7C5F4FC1-6E5E-40F6-B4A4-722555B6882E}">
      <dgm:prSet/>
      <dgm:spPr/>
      <dgm:t>
        <a:bodyPr/>
        <a:lstStyle/>
        <a:p>
          <a:endParaRPr lang="en-GB"/>
        </a:p>
      </dgm:t>
    </dgm:pt>
    <dgm:pt modelId="{9F00B883-4E46-4F42-9398-2D1F4C26EA0F}" type="sibTrans" cxnId="{7C5F4FC1-6E5E-40F6-B4A4-722555B6882E}">
      <dgm:prSet/>
      <dgm:spPr/>
      <dgm:t>
        <a:bodyPr/>
        <a:lstStyle/>
        <a:p>
          <a:endParaRPr lang="en-GB"/>
        </a:p>
      </dgm:t>
    </dgm:pt>
    <dgm:pt modelId="{759AF200-C82A-4B0D-AE5C-A1E8E9B5A4C1}">
      <dgm:prSet phldrT="[Text]"/>
      <dgm:spPr/>
      <dgm:t>
        <a:bodyPr/>
        <a:lstStyle/>
        <a:p>
          <a:r>
            <a:rPr lang="en-GB"/>
            <a:t>Report full activity to Activity Info on National Level</a:t>
          </a:r>
        </a:p>
      </dgm:t>
    </dgm:pt>
    <dgm:pt modelId="{14E01E38-FA3F-4AD0-B970-6C35C031A0CA}" type="parTrans" cxnId="{BCE23ACE-A196-4ADD-BEC4-DF6F4D7D9354}">
      <dgm:prSet/>
      <dgm:spPr/>
      <dgm:t>
        <a:bodyPr/>
        <a:lstStyle/>
        <a:p>
          <a:endParaRPr lang="en-GB"/>
        </a:p>
      </dgm:t>
    </dgm:pt>
    <dgm:pt modelId="{FCDCC1D8-FE73-4233-8BD4-7C898146241C}" type="sibTrans" cxnId="{BCE23ACE-A196-4ADD-BEC4-DF6F4D7D9354}">
      <dgm:prSet/>
      <dgm:spPr/>
      <dgm:t>
        <a:bodyPr/>
        <a:lstStyle/>
        <a:p>
          <a:endParaRPr lang="en-GB"/>
        </a:p>
      </dgm:t>
    </dgm:pt>
    <dgm:pt modelId="{BB6DB957-0DE3-4E3A-A4E6-1045DDA21090}" type="pres">
      <dgm:prSet presAssocID="{8DD3124C-95A6-45CB-8708-34D61C66F541}" presName="Name0" presStyleCnt="0">
        <dgm:presLayoutVars>
          <dgm:dir/>
          <dgm:animLvl val="lvl"/>
          <dgm:resizeHandles val="exact"/>
        </dgm:presLayoutVars>
      </dgm:prSet>
      <dgm:spPr/>
    </dgm:pt>
    <dgm:pt modelId="{8E8026E0-9FAE-4202-AEDD-28611C20B5E3}" type="pres">
      <dgm:prSet presAssocID="{E6C6F246-BF52-4AA6-A4A9-B2EFFADF69D4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4C666EEF-5952-4794-8968-FDF3A3DD9264}" type="pres">
      <dgm:prSet presAssocID="{8FF25285-A4DB-4EA6-BD96-08898C62F7BC}" presName="parTxOnlySpace" presStyleCnt="0"/>
      <dgm:spPr/>
    </dgm:pt>
    <dgm:pt modelId="{14A9898B-B280-4BB3-8BC2-CED42DAA36F6}" type="pres">
      <dgm:prSet presAssocID="{2A3D1B42-2359-4602-A6D3-E73498099648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CA55DC92-2C5C-408C-A8F7-197599A136F1}" type="pres">
      <dgm:prSet presAssocID="{034284BB-E37F-43BA-91D3-D6D2E9148204}" presName="parTxOnlySpace" presStyleCnt="0"/>
      <dgm:spPr/>
    </dgm:pt>
    <dgm:pt modelId="{6FBC66F5-7216-4EC4-B868-6F10F49A5AA8}" type="pres">
      <dgm:prSet presAssocID="{5181A051-2D6E-4952-9DB7-71F098E15136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592000F9-7D15-405A-AEF8-FA7B4B8B9C37}" type="pres">
      <dgm:prSet presAssocID="{EC33930B-1ECE-45DB-9169-930A43FE4B15}" presName="parTxOnlySpace" presStyleCnt="0"/>
      <dgm:spPr/>
    </dgm:pt>
    <dgm:pt modelId="{6FE2BFE3-3C3D-436A-8DE0-6F9AD6BBAD97}" type="pres">
      <dgm:prSet presAssocID="{07016F0B-8D63-4D13-BE97-2B878D1535B7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DB71DC01-BD04-43FE-81B9-4E1A49D1B44E}" type="pres">
      <dgm:prSet presAssocID="{9F00B883-4E46-4F42-9398-2D1F4C26EA0F}" presName="parTxOnlySpace" presStyleCnt="0"/>
      <dgm:spPr/>
    </dgm:pt>
    <dgm:pt modelId="{D09683A1-00AF-4F79-8156-57B83038DDE7}" type="pres">
      <dgm:prSet presAssocID="{759AF200-C82A-4B0D-AE5C-A1E8E9B5A4C1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EE7F7F2A-E8E9-4CFF-867A-C773D0E7EA3B}" type="presOf" srcId="{07016F0B-8D63-4D13-BE97-2B878D1535B7}" destId="{6FE2BFE3-3C3D-436A-8DE0-6F9AD6BBAD97}" srcOrd="0" destOrd="0" presId="urn:microsoft.com/office/officeart/2005/8/layout/chevron1"/>
    <dgm:cxn modelId="{EF57A72C-E0C2-4156-9A1B-825D769B783E}" srcId="{8DD3124C-95A6-45CB-8708-34D61C66F541}" destId="{E6C6F246-BF52-4AA6-A4A9-B2EFFADF69D4}" srcOrd="0" destOrd="0" parTransId="{C6E800C6-BD42-462D-B442-692AC0AC6A98}" sibTransId="{8FF25285-A4DB-4EA6-BD96-08898C62F7BC}"/>
    <dgm:cxn modelId="{DEEBBA40-1595-4241-819A-84C5B4DB33F5}" type="presOf" srcId="{2A3D1B42-2359-4602-A6D3-E73498099648}" destId="{14A9898B-B280-4BB3-8BC2-CED42DAA36F6}" srcOrd="0" destOrd="0" presId="urn:microsoft.com/office/officeart/2005/8/layout/chevron1"/>
    <dgm:cxn modelId="{6223A543-56AF-4391-B426-4E44E34FDAB2}" type="presOf" srcId="{8DD3124C-95A6-45CB-8708-34D61C66F541}" destId="{BB6DB957-0DE3-4E3A-A4E6-1045DDA21090}" srcOrd="0" destOrd="0" presId="urn:microsoft.com/office/officeart/2005/8/layout/chevron1"/>
    <dgm:cxn modelId="{C80D176B-FC8B-4D11-87F2-590FF754F385}" type="presOf" srcId="{759AF200-C82A-4B0D-AE5C-A1E8E9B5A4C1}" destId="{D09683A1-00AF-4F79-8156-57B83038DDE7}" srcOrd="0" destOrd="0" presId="urn:microsoft.com/office/officeart/2005/8/layout/chevron1"/>
    <dgm:cxn modelId="{59776C7A-F2CD-4854-BAB9-B15F70C4359A}" type="presOf" srcId="{E6C6F246-BF52-4AA6-A4A9-B2EFFADF69D4}" destId="{8E8026E0-9FAE-4202-AEDD-28611C20B5E3}" srcOrd="0" destOrd="0" presId="urn:microsoft.com/office/officeart/2005/8/layout/chevron1"/>
    <dgm:cxn modelId="{2236BD8B-CA67-41EF-B597-3B24C9680089}" srcId="{8DD3124C-95A6-45CB-8708-34D61C66F541}" destId="{2A3D1B42-2359-4602-A6D3-E73498099648}" srcOrd="1" destOrd="0" parTransId="{D7315E6A-AE87-4B5D-A022-413E21BD27C4}" sibTransId="{034284BB-E37F-43BA-91D3-D6D2E9148204}"/>
    <dgm:cxn modelId="{A7D4CABD-CA39-4854-9C47-817BF7A693F4}" type="presOf" srcId="{5181A051-2D6E-4952-9DB7-71F098E15136}" destId="{6FBC66F5-7216-4EC4-B868-6F10F49A5AA8}" srcOrd="0" destOrd="0" presId="urn:microsoft.com/office/officeart/2005/8/layout/chevron1"/>
    <dgm:cxn modelId="{7C5F4FC1-6E5E-40F6-B4A4-722555B6882E}" srcId="{8DD3124C-95A6-45CB-8708-34D61C66F541}" destId="{07016F0B-8D63-4D13-BE97-2B878D1535B7}" srcOrd="3" destOrd="0" parTransId="{A2778F13-35C9-4B72-AFFA-92AEC4E9A3A5}" sibTransId="{9F00B883-4E46-4F42-9398-2D1F4C26EA0F}"/>
    <dgm:cxn modelId="{62AD4DC4-424E-4643-806B-98091E801570}" srcId="{8DD3124C-95A6-45CB-8708-34D61C66F541}" destId="{5181A051-2D6E-4952-9DB7-71F098E15136}" srcOrd="2" destOrd="0" parTransId="{8E102CB6-94B1-4C34-8C2A-8A46333AA8F9}" sibTransId="{EC33930B-1ECE-45DB-9169-930A43FE4B15}"/>
    <dgm:cxn modelId="{BCE23ACE-A196-4ADD-BEC4-DF6F4D7D9354}" srcId="{8DD3124C-95A6-45CB-8708-34D61C66F541}" destId="{759AF200-C82A-4B0D-AE5C-A1E8E9B5A4C1}" srcOrd="4" destOrd="0" parTransId="{14E01E38-FA3F-4AD0-B970-6C35C031A0CA}" sibTransId="{FCDCC1D8-FE73-4233-8BD4-7C898146241C}"/>
    <dgm:cxn modelId="{7D713D35-D796-4B27-B6F5-57E60710C58F}" type="presParOf" srcId="{BB6DB957-0DE3-4E3A-A4E6-1045DDA21090}" destId="{8E8026E0-9FAE-4202-AEDD-28611C20B5E3}" srcOrd="0" destOrd="0" presId="urn:microsoft.com/office/officeart/2005/8/layout/chevron1"/>
    <dgm:cxn modelId="{1D3E08C7-190E-46F1-973C-7F7C31427AA2}" type="presParOf" srcId="{BB6DB957-0DE3-4E3A-A4E6-1045DDA21090}" destId="{4C666EEF-5952-4794-8968-FDF3A3DD9264}" srcOrd="1" destOrd="0" presId="urn:microsoft.com/office/officeart/2005/8/layout/chevron1"/>
    <dgm:cxn modelId="{766BEE58-3734-4F4A-ADDA-4297EC4B9066}" type="presParOf" srcId="{BB6DB957-0DE3-4E3A-A4E6-1045DDA21090}" destId="{14A9898B-B280-4BB3-8BC2-CED42DAA36F6}" srcOrd="2" destOrd="0" presId="urn:microsoft.com/office/officeart/2005/8/layout/chevron1"/>
    <dgm:cxn modelId="{A22E5310-98B4-4928-BC9A-977815790C55}" type="presParOf" srcId="{BB6DB957-0DE3-4E3A-A4E6-1045DDA21090}" destId="{CA55DC92-2C5C-408C-A8F7-197599A136F1}" srcOrd="3" destOrd="0" presId="urn:microsoft.com/office/officeart/2005/8/layout/chevron1"/>
    <dgm:cxn modelId="{E28FF443-E158-4476-8B01-B2A3A82197AF}" type="presParOf" srcId="{BB6DB957-0DE3-4E3A-A4E6-1045DDA21090}" destId="{6FBC66F5-7216-4EC4-B868-6F10F49A5AA8}" srcOrd="4" destOrd="0" presId="urn:microsoft.com/office/officeart/2005/8/layout/chevron1"/>
    <dgm:cxn modelId="{88143F70-602D-424C-BFD2-5583070B154F}" type="presParOf" srcId="{BB6DB957-0DE3-4E3A-A4E6-1045DDA21090}" destId="{592000F9-7D15-405A-AEF8-FA7B4B8B9C37}" srcOrd="5" destOrd="0" presId="urn:microsoft.com/office/officeart/2005/8/layout/chevron1"/>
    <dgm:cxn modelId="{A5045F3F-2709-414B-923C-61939975B1C8}" type="presParOf" srcId="{BB6DB957-0DE3-4E3A-A4E6-1045DDA21090}" destId="{6FE2BFE3-3C3D-436A-8DE0-6F9AD6BBAD97}" srcOrd="6" destOrd="0" presId="urn:microsoft.com/office/officeart/2005/8/layout/chevron1"/>
    <dgm:cxn modelId="{86583177-9E8C-488E-9D8F-9859104DDAE1}" type="presParOf" srcId="{BB6DB957-0DE3-4E3A-A4E6-1045DDA21090}" destId="{DB71DC01-BD04-43FE-81B9-4E1A49D1B44E}" srcOrd="7" destOrd="0" presId="urn:microsoft.com/office/officeart/2005/8/layout/chevron1"/>
    <dgm:cxn modelId="{5A727E47-7BE2-46D4-8402-10A5C96DE9BB}" type="presParOf" srcId="{BB6DB957-0DE3-4E3A-A4E6-1045DDA21090}" destId="{D09683A1-00AF-4F79-8156-57B83038DDE7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D3124C-95A6-45CB-8708-34D61C66F541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E6C6F246-BF52-4AA6-A4A9-B2EFFADF69D4}">
      <dgm:prSet phldrT="[Text]"/>
      <dgm:spPr/>
      <dgm:t>
        <a:bodyPr/>
        <a:lstStyle/>
        <a:p>
          <a:pPr rtl="0"/>
          <a:r>
            <a:rPr lang="ru-RU" err="1"/>
            <a:t>Комунікація</a:t>
          </a:r>
          <a:r>
            <a:rPr lang="ru-RU"/>
            <a:t> </a:t>
          </a:r>
          <a:r>
            <a:rPr lang="ru-RU" err="1">
              <a:latin typeface="Calibri Light" panose="020F0302020204030204"/>
            </a:rPr>
            <a:t>щодо</a:t>
          </a:r>
          <a:r>
            <a:rPr lang="ru-RU">
              <a:latin typeface="Calibri Light" panose="020F0302020204030204"/>
            </a:rPr>
            <a:t> </a:t>
          </a:r>
          <a:r>
            <a:rPr lang="ru-RU" err="1"/>
            <a:t>планування</a:t>
          </a:r>
          <a:r>
            <a:rPr lang="ru-RU"/>
            <a:t> на </a:t>
          </a:r>
          <a:r>
            <a:rPr lang="ru-RU" err="1"/>
            <a:t>рівні</a:t>
          </a:r>
          <a:r>
            <a:rPr lang="ru-RU"/>
            <a:t> </a:t>
          </a:r>
          <a:r>
            <a:rPr lang="ru-RU" err="1"/>
            <a:t>хабів</a:t>
          </a:r>
          <a:r>
            <a:rPr lang="ru-RU"/>
            <a:t> за </a:t>
          </a:r>
          <a:r>
            <a:rPr lang="ru-RU" err="1"/>
            <a:t>допомогою</a:t>
          </a:r>
          <a:r>
            <a:rPr lang="ru-RU"/>
            <a:t> </a:t>
          </a:r>
          <a:r>
            <a:rPr lang="ru-RU" err="1"/>
            <a:t>інструментів</a:t>
          </a:r>
          <a:r>
            <a:rPr lang="ru-RU"/>
            <a:t> </a:t>
          </a:r>
          <a:r>
            <a:rPr lang="ru-RU" err="1"/>
            <a:t>координації</a:t>
          </a:r>
          <a:endParaRPr lang="en-GB" err="1"/>
        </a:p>
      </dgm:t>
    </dgm:pt>
    <dgm:pt modelId="{C6E800C6-BD42-462D-B442-692AC0AC6A98}" type="parTrans" cxnId="{EF57A72C-E0C2-4156-9A1B-825D769B783E}">
      <dgm:prSet/>
      <dgm:spPr/>
      <dgm:t>
        <a:bodyPr/>
        <a:lstStyle/>
        <a:p>
          <a:endParaRPr lang="en-GB"/>
        </a:p>
      </dgm:t>
    </dgm:pt>
    <dgm:pt modelId="{8FF25285-A4DB-4EA6-BD96-08898C62F7BC}" type="sibTrans" cxnId="{EF57A72C-E0C2-4156-9A1B-825D769B783E}">
      <dgm:prSet/>
      <dgm:spPr/>
      <dgm:t>
        <a:bodyPr/>
        <a:lstStyle/>
        <a:p>
          <a:endParaRPr lang="en-GB"/>
        </a:p>
      </dgm:t>
    </dgm:pt>
    <dgm:pt modelId="{2A3D1B42-2359-4602-A6D3-E73498099648}">
      <dgm:prSet phldrT="[Text]"/>
      <dgm:spPr/>
      <dgm:t>
        <a:bodyPr/>
        <a:lstStyle/>
        <a:p>
          <a:pPr rtl="0"/>
          <a:r>
            <a:rPr lang="uk-UA"/>
            <a:t>Після завершення реєстрації</a:t>
          </a:r>
          <a:r>
            <a:rPr lang="uk-UA" b="0" i="0" u="none" strike="noStrike">
              <a:effectLst/>
              <a:latin typeface="Calibri Light"/>
              <a:cs typeface="Calibri Light"/>
            </a:rPr>
            <a:t> </a:t>
          </a:r>
          <a:r>
            <a:rPr lang="ru-RU" b="0" i="0" u="none" strike="noStrike" err="1">
              <a:effectLst/>
              <a:latin typeface="+mn-lt"/>
            </a:rPr>
            <a:t>допомоги</a:t>
          </a:r>
          <a:r>
            <a:rPr lang="ru-RU" b="0" i="0" u="none" strike="noStrike">
              <a:effectLst/>
              <a:latin typeface="+mn-lt"/>
            </a:rPr>
            <a:t> на оплату </a:t>
          </a:r>
          <a:r>
            <a:rPr lang="ru-RU" b="0" i="0" u="none" strike="noStrike" err="1">
              <a:effectLst/>
              <a:latin typeface="+mn-lt"/>
            </a:rPr>
            <a:t>комунальних</a:t>
          </a:r>
          <a:r>
            <a:rPr lang="ru-RU" b="0" i="0" u="none" strike="noStrike">
              <a:effectLst/>
              <a:latin typeface="+mn-lt"/>
            </a:rPr>
            <a:t> </a:t>
          </a:r>
          <a:r>
            <a:rPr lang="ru-RU" b="0" i="0" u="none" strike="noStrike" err="1">
              <a:effectLst/>
              <a:latin typeface="+mn-lt"/>
            </a:rPr>
            <a:t>послуг</a:t>
          </a:r>
          <a:r>
            <a:rPr lang="ru-RU" b="0" i="0" u="none" strike="noStrike">
              <a:effectLst/>
              <a:latin typeface="+mn-lt"/>
            </a:rPr>
            <a:t> у зимовий </a:t>
          </a:r>
          <a:r>
            <a:rPr lang="ru-RU" b="0" i="0" u="none" strike="noStrike" err="1">
              <a:effectLst/>
              <a:latin typeface="+mn-lt"/>
            </a:rPr>
            <a:t>період</a:t>
          </a:r>
          <a:r>
            <a:rPr lang="en-GB">
              <a:latin typeface="+mn-lt"/>
            </a:rPr>
            <a:t>/</a:t>
          </a:r>
          <a:r>
            <a:rPr lang="ru-RU" b="0" i="0" u="none" strike="noStrike" err="1">
              <a:effectLst/>
              <a:latin typeface="+mn-lt"/>
            </a:rPr>
            <a:t>Покриття</a:t>
          </a:r>
          <a:r>
            <a:rPr lang="ru-RU" b="0" i="0" u="none" strike="noStrike">
              <a:effectLst/>
              <a:latin typeface="+mn-lt"/>
            </a:rPr>
            <a:t> потреб у </a:t>
          </a:r>
          <a:r>
            <a:rPr lang="ru-RU" b="0" i="0" u="none" strike="noStrike" err="1">
              <a:effectLst/>
              <a:latin typeface="+mn-lt"/>
            </a:rPr>
            <a:t>побутовому</a:t>
          </a:r>
          <a:r>
            <a:rPr lang="ru-RU" b="0" i="0" u="none" strike="noStrike">
              <a:effectLst/>
              <a:latin typeface="+mn-lt"/>
            </a:rPr>
            <a:t> </a:t>
          </a:r>
          <a:r>
            <a:rPr lang="ru-RU" b="0" i="0" u="none" strike="noStrike" err="1">
              <a:effectLst/>
              <a:latin typeface="+mn-lt"/>
            </a:rPr>
            <a:t>паливі</a:t>
          </a:r>
          <a:r>
            <a:rPr lang="ru-RU" b="0" i="0" u="none" strike="noStrike">
              <a:effectLst/>
              <a:latin typeface="+mn-lt"/>
            </a:rPr>
            <a:t> </a:t>
          </a:r>
          <a:r>
            <a:rPr lang="ru-RU" b="0" i="0" u="none" strike="noStrike" err="1">
              <a:effectLst/>
              <a:latin typeface="+mn-lt"/>
            </a:rPr>
            <a:t>взимку</a:t>
          </a:r>
          <a:r>
            <a:rPr lang="en-GB" b="0" i="0" u="none" strike="noStrike">
              <a:effectLst/>
              <a:latin typeface="+mn-lt"/>
            </a:rPr>
            <a:t> </a:t>
          </a:r>
          <a:r>
            <a:rPr lang="ru-RU" b="0" i="0" u="none" strike="noStrike">
              <a:effectLst/>
              <a:latin typeface="+mn-lt"/>
            </a:rPr>
            <a:t>у </a:t>
          </a:r>
          <a:r>
            <a:rPr lang="ru-RU" b="0" i="0" u="none" strike="noStrike" err="1">
              <a:effectLst/>
              <a:latin typeface="+mn-lt"/>
            </a:rPr>
            <a:t>грошовій</a:t>
          </a:r>
          <a:r>
            <a:rPr lang="ru-RU" b="0" i="0" u="none" strike="noStrike">
              <a:effectLst/>
              <a:latin typeface="+mn-lt"/>
            </a:rPr>
            <a:t> </a:t>
          </a:r>
          <a:r>
            <a:rPr lang="ru-RU" b="0" i="0" u="none" strike="noStrike">
              <a:effectLst/>
              <a:latin typeface="Verdana"/>
              <a:ea typeface="Verdana"/>
            </a:rPr>
            <a:t>форм</a:t>
          </a:r>
          <a:r>
            <a:rPr lang="en-GB"/>
            <a:t> Building Blocks</a:t>
          </a:r>
        </a:p>
      </dgm:t>
    </dgm:pt>
    <dgm:pt modelId="{D7315E6A-AE87-4B5D-A022-413E21BD27C4}" type="parTrans" cxnId="{2236BD8B-CA67-41EF-B597-3B24C9680089}">
      <dgm:prSet/>
      <dgm:spPr/>
      <dgm:t>
        <a:bodyPr/>
        <a:lstStyle/>
        <a:p>
          <a:endParaRPr lang="en-GB"/>
        </a:p>
      </dgm:t>
    </dgm:pt>
    <dgm:pt modelId="{034284BB-E37F-43BA-91D3-D6D2E9148204}" type="sibTrans" cxnId="{2236BD8B-CA67-41EF-B597-3B24C9680089}">
      <dgm:prSet/>
      <dgm:spPr/>
      <dgm:t>
        <a:bodyPr/>
        <a:lstStyle/>
        <a:p>
          <a:endParaRPr lang="en-GB"/>
        </a:p>
      </dgm:t>
    </dgm:pt>
    <dgm:pt modelId="{5181A051-2D6E-4952-9DB7-71F098E15136}">
      <dgm:prSet phldrT="[Text]"/>
      <dgm:spPr/>
      <dgm:t>
        <a:bodyPr/>
        <a:lstStyle/>
        <a:p>
          <a:r>
            <a:rPr lang="uk-UA"/>
            <a:t>Після завершення реєстрації</a:t>
          </a:r>
          <a:endParaRPr lang="en-GB"/>
        </a:p>
        <a:p>
          <a:r>
            <a:rPr lang="uk-UA"/>
            <a:t>інші види діяльності</a:t>
          </a:r>
          <a:endParaRPr lang="en-GB"/>
        </a:p>
        <a:p>
          <a:r>
            <a:rPr lang="en-GB"/>
            <a:t>RAIS+</a:t>
          </a:r>
        </a:p>
      </dgm:t>
    </dgm:pt>
    <dgm:pt modelId="{8E102CB6-94B1-4C34-8C2A-8A46333AA8F9}" type="parTrans" cxnId="{62AD4DC4-424E-4643-806B-98091E801570}">
      <dgm:prSet/>
      <dgm:spPr/>
      <dgm:t>
        <a:bodyPr/>
        <a:lstStyle/>
        <a:p>
          <a:endParaRPr lang="en-GB"/>
        </a:p>
      </dgm:t>
    </dgm:pt>
    <dgm:pt modelId="{EC33930B-1ECE-45DB-9169-930A43FE4B15}" type="sibTrans" cxnId="{62AD4DC4-424E-4643-806B-98091E801570}">
      <dgm:prSet/>
      <dgm:spPr/>
      <dgm:t>
        <a:bodyPr/>
        <a:lstStyle/>
        <a:p>
          <a:endParaRPr lang="en-GB"/>
        </a:p>
      </dgm:t>
    </dgm:pt>
    <dgm:pt modelId="{07016F0B-8D63-4D13-BE97-2B878D1535B7}">
      <dgm:prSet phldrT="[Text]"/>
      <dgm:spPr/>
      <dgm:t>
        <a:bodyPr/>
        <a:lstStyle/>
        <a:p>
          <a:r>
            <a:rPr lang="ru-RU" err="1"/>
            <a:t>Звіт</a:t>
          </a:r>
          <a:r>
            <a:rPr lang="ru-RU"/>
            <a:t> про </a:t>
          </a:r>
          <a:r>
            <a:rPr lang="ru-RU" err="1"/>
            <a:t>остаточний</a:t>
          </a:r>
          <a:r>
            <a:rPr lang="ru-RU"/>
            <a:t> </a:t>
          </a:r>
          <a:r>
            <a:rPr lang="ru-RU" err="1"/>
            <a:t>розподіл</a:t>
          </a:r>
          <a:r>
            <a:rPr lang="ru-RU"/>
            <a:t>/</a:t>
          </a:r>
          <a:r>
            <a:rPr lang="ru-RU" err="1"/>
            <a:t>завершену</a:t>
          </a:r>
          <a:r>
            <a:rPr lang="ru-RU"/>
            <a:t> </a:t>
          </a:r>
          <a:r>
            <a:rPr lang="ru-RU" err="1"/>
            <a:t>діяльність</a:t>
          </a:r>
          <a:r>
            <a:rPr lang="ru-RU"/>
            <a:t> на </a:t>
          </a:r>
          <a:r>
            <a:rPr lang="ru-RU" err="1"/>
            <a:t>рівні</a:t>
          </a:r>
          <a:r>
            <a:rPr lang="ru-RU"/>
            <a:t> хабу</a:t>
          </a:r>
          <a:endParaRPr lang="en-GB"/>
        </a:p>
      </dgm:t>
    </dgm:pt>
    <dgm:pt modelId="{A2778F13-35C9-4B72-AFFA-92AEC4E9A3A5}" type="parTrans" cxnId="{7C5F4FC1-6E5E-40F6-B4A4-722555B6882E}">
      <dgm:prSet/>
      <dgm:spPr/>
      <dgm:t>
        <a:bodyPr/>
        <a:lstStyle/>
        <a:p>
          <a:endParaRPr lang="en-GB"/>
        </a:p>
      </dgm:t>
    </dgm:pt>
    <dgm:pt modelId="{9F00B883-4E46-4F42-9398-2D1F4C26EA0F}" type="sibTrans" cxnId="{7C5F4FC1-6E5E-40F6-B4A4-722555B6882E}">
      <dgm:prSet/>
      <dgm:spPr/>
      <dgm:t>
        <a:bodyPr/>
        <a:lstStyle/>
        <a:p>
          <a:endParaRPr lang="en-GB"/>
        </a:p>
      </dgm:t>
    </dgm:pt>
    <dgm:pt modelId="{759AF200-C82A-4B0D-AE5C-A1E8E9B5A4C1}">
      <dgm:prSet phldrT="[Text]"/>
      <dgm:spPr/>
      <dgm:t>
        <a:bodyPr/>
        <a:lstStyle/>
        <a:p>
          <a:pPr rtl="0"/>
          <a:r>
            <a:rPr lang="ru-RU" err="1">
              <a:latin typeface="Calibri Light" panose="020F0302020204030204"/>
            </a:rPr>
            <a:t>Звітування</a:t>
          </a:r>
          <a:r>
            <a:rPr lang="ru-RU"/>
            <a:t> про </a:t>
          </a:r>
          <a:r>
            <a:rPr lang="ru-RU" err="1"/>
            <a:t>всі</a:t>
          </a:r>
          <a:r>
            <a:rPr lang="ru-RU"/>
            <a:t> </a:t>
          </a:r>
          <a:r>
            <a:rPr lang="ru-RU" err="1"/>
            <a:t>завершені</a:t>
          </a:r>
          <a:r>
            <a:rPr lang="ru-RU"/>
            <a:t> заходи </a:t>
          </a:r>
          <a:r>
            <a:rPr lang="ru-RU">
              <a:latin typeface="Calibri Light" panose="020F0302020204030204"/>
            </a:rPr>
            <a:t>до </a:t>
          </a:r>
          <a:r>
            <a:rPr lang="en-GB"/>
            <a:t>Activity Info</a:t>
          </a:r>
          <a:r>
            <a:rPr lang="en-GB">
              <a:latin typeface="Calibri Light" panose="020F0302020204030204"/>
            </a:rPr>
            <a:t> </a:t>
          </a:r>
          <a:r>
            <a:rPr lang="uk-UA"/>
            <a:t>на національному рівні</a:t>
          </a:r>
          <a:r>
            <a:rPr lang="en-GB"/>
            <a:t> </a:t>
          </a:r>
        </a:p>
      </dgm:t>
    </dgm:pt>
    <dgm:pt modelId="{14E01E38-FA3F-4AD0-B970-6C35C031A0CA}" type="parTrans" cxnId="{BCE23ACE-A196-4ADD-BEC4-DF6F4D7D9354}">
      <dgm:prSet/>
      <dgm:spPr/>
      <dgm:t>
        <a:bodyPr/>
        <a:lstStyle/>
        <a:p>
          <a:endParaRPr lang="en-GB"/>
        </a:p>
      </dgm:t>
    </dgm:pt>
    <dgm:pt modelId="{FCDCC1D8-FE73-4233-8BD4-7C898146241C}" type="sibTrans" cxnId="{BCE23ACE-A196-4ADD-BEC4-DF6F4D7D9354}">
      <dgm:prSet/>
      <dgm:spPr/>
      <dgm:t>
        <a:bodyPr/>
        <a:lstStyle/>
        <a:p>
          <a:endParaRPr lang="en-GB"/>
        </a:p>
      </dgm:t>
    </dgm:pt>
    <dgm:pt modelId="{BB6DB957-0DE3-4E3A-A4E6-1045DDA21090}" type="pres">
      <dgm:prSet presAssocID="{8DD3124C-95A6-45CB-8708-34D61C66F541}" presName="Name0" presStyleCnt="0">
        <dgm:presLayoutVars>
          <dgm:dir/>
          <dgm:animLvl val="lvl"/>
          <dgm:resizeHandles val="exact"/>
        </dgm:presLayoutVars>
      </dgm:prSet>
      <dgm:spPr/>
    </dgm:pt>
    <dgm:pt modelId="{8E8026E0-9FAE-4202-AEDD-28611C20B5E3}" type="pres">
      <dgm:prSet presAssocID="{E6C6F246-BF52-4AA6-A4A9-B2EFFADF69D4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4C666EEF-5952-4794-8968-FDF3A3DD9264}" type="pres">
      <dgm:prSet presAssocID="{8FF25285-A4DB-4EA6-BD96-08898C62F7BC}" presName="parTxOnlySpace" presStyleCnt="0"/>
      <dgm:spPr/>
    </dgm:pt>
    <dgm:pt modelId="{14A9898B-B280-4BB3-8BC2-CED42DAA36F6}" type="pres">
      <dgm:prSet presAssocID="{2A3D1B42-2359-4602-A6D3-E73498099648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CA55DC92-2C5C-408C-A8F7-197599A136F1}" type="pres">
      <dgm:prSet presAssocID="{034284BB-E37F-43BA-91D3-D6D2E9148204}" presName="parTxOnlySpace" presStyleCnt="0"/>
      <dgm:spPr/>
    </dgm:pt>
    <dgm:pt modelId="{6FBC66F5-7216-4EC4-B868-6F10F49A5AA8}" type="pres">
      <dgm:prSet presAssocID="{5181A051-2D6E-4952-9DB7-71F098E15136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592000F9-7D15-405A-AEF8-FA7B4B8B9C37}" type="pres">
      <dgm:prSet presAssocID="{EC33930B-1ECE-45DB-9169-930A43FE4B15}" presName="parTxOnlySpace" presStyleCnt="0"/>
      <dgm:spPr/>
    </dgm:pt>
    <dgm:pt modelId="{6FE2BFE3-3C3D-436A-8DE0-6F9AD6BBAD97}" type="pres">
      <dgm:prSet presAssocID="{07016F0B-8D63-4D13-BE97-2B878D1535B7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DB71DC01-BD04-43FE-81B9-4E1A49D1B44E}" type="pres">
      <dgm:prSet presAssocID="{9F00B883-4E46-4F42-9398-2D1F4C26EA0F}" presName="parTxOnlySpace" presStyleCnt="0"/>
      <dgm:spPr/>
    </dgm:pt>
    <dgm:pt modelId="{D09683A1-00AF-4F79-8156-57B83038DDE7}" type="pres">
      <dgm:prSet presAssocID="{759AF200-C82A-4B0D-AE5C-A1E8E9B5A4C1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EE7F7F2A-E8E9-4CFF-867A-C773D0E7EA3B}" type="presOf" srcId="{07016F0B-8D63-4D13-BE97-2B878D1535B7}" destId="{6FE2BFE3-3C3D-436A-8DE0-6F9AD6BBAD97}" srcOrd="0" destOrd="0" presId="urn:microsoft.com/office/officeart/2005/8/layout/chevron1"/>
    <dgm:cxn modelId="{EF57A72C-E0C2-4156-9A1B-825D769B783E}" srcId="{8DD3124C-95A6-45CB-8708-34D61C66F541}" destId="{E6C6F246-BF52-4AA6-A4A9-B2EFFADF69D4}" srcOrd="0" destOrd="0" parTransId="{C6E800C6-BD42-462D-B442-692AC0AC6A98}" sibTransId="{8FF25285-A4DB-4EA6-BD96-08898C62F7BC}"/>
    <dgm:cxn modelId="{DEEBBA40-1595-4241-819A-84C5B4DB33F5}" type="presOf" srcId="{2A3D1B42-2359-4602-A6D3-E73498099648}" destId="{14A9898B-B280-4BB3-8BC2-CED42DAA36F6}" srcOrd="0" destOrd="0" presId="urn:microsoft.com/office/officeart/2005/8/layout/chevron1"/>
    <dgm:cxn modelId="{6223A543-56AF-4391-B426-4E44E34FDAB2}" type="presOf" srcId="{8DD3124C-95A6-45CB-8708-34D61C66F541}" destId="{BB6DB957-0DE3-4E3A-A4E6-1045DDA21090}" srcOrd="0" destOrd="0" presId="urn:microsoft.com/office/officeart/2005/8/layout/chevron1"/>
    <dgm:cxn modelId="{C80D176B-FC8B-4D11-87F2-590FF754F385}" type="presOf" srcId="{759AF200-C82A-4B0D-AE5C-A1E8E9B5A4C1}" destId="{D09683A1-00AF-4F79-8156-57B83038DDE7}" srcOrd="0" destOrd="0" presId="urn:microsoft.com/office/officeart/2005/8/layout/chevron1"/>
    <dgm:cxn modelId="{59776C7A-F2CD-4854-BAB9-B15F70C4359A}" type="presOf" srcId="{E6C6F246-BF52-4AA6-A4A9-B2EFFADF69D4}" destId="{8E8026E0-9FAE-4202-AEDD-28611C20B5E3}" srcOrd="0" destOrd="0" presId="urn:microsoft.com/office/officeart/2005/8/layout/chevron1"/>
    <dgm:cxn modelId="{2236BD8B-CA67-41EF-B597-3B24C9680089}" srcId="{8DD3124C-95A6-45CB-8708-34D61C66F541}" destId="{2A3D1B42-2359-4602-A6D3-E73498099648}" srcOrd="1" destOrd="0" parTransId="{D7315E6A-AE87-4B5D-A022-413E21BD27C4}" sibTransId="{034284BB-E37F-43BA-91D3-D6D2E9148204}"/>
    <dgm:cxn modelId="{A7D4CABD-CA39-4854-9C47-817BF7A693F4}" type="presOf" srcId="{5181A051-2D6E-4952-9DB7-71F098E15136}" destId="{6FBC66F5-7216-4EC4-B868-6F10F49A5AA8}" srcOrd="0" destOrd="0" presId="urn:microsoft.com/office/officeart/2005/8/layout/chevron1"/>
    <dgm:cxn modelId="{7C5F4FC1-6E5E-40F6-B4A4-722555B6882E}" srcId="{8DD3124C-95A6-45CB-8708-34D61C66F541}" destId="{07016F0B-8D63-4D13-BE97-2B878D1535B7}" srcOrd="3" destOrd="0" parTransId="{A2778F13-35C9-4B72-AFFA-92AEC4E9A3A5}" sibTransId="{9F00B883-4E46-4F42-9398-2D1F4C26EA0F}"/>
    <dgm:cxn modelId="{62AD4DC4-424E-4643-806B-98091E801570}" srcId="{8DD3124C-95A6-45CB-8708-34D61C66F541}" destId="{5181A051-2D6E-4952-9DB7-71F098E15136}" srcOrd="2" destOrd="0" parTransId="{8E102CB6-94B1-4C34-8C2A-8A46333AA8F9}" sibTransId="{EC33930B-1ECE-45DB-9169-930A43FE4B15}"/>
    <dgm:cxn modelId="{BCE23ACE-A196-4ADD-BEC4-DF6F4D7D9354}" srcId="{8DD3124C-95A6-45CB-8708-34D61C66F541}" destId="{759AF200-C82A-4B0D-AE5C-A1E8E9B5A4C1}" srcOrd="4" destOrd="0" parTransId="{14E01E38-FA3F-4AD0-B970-6C35C031A0CA}" sibTransId="{FCDCC1D8-FE73-4233-8BD4-7C898146241C}"/>
    <dgm:cxn modelId="{7D713D35-D796-4B27-B6F5-57E60710C58F}" type="presParOf" srcId="{BB6DB957-0DE3-4E3A-A4E6-1045DDA21090}" destId="{8E8026E0-9FAE-4202-AEDD-28611C20B5E3}" srcOrd="0" destOrd="0" presId="urn:microsoft.com/office/officeart/2005/8/layout/chevron1"/>
    <dgm:cxn modelId="{1D3E08C7-190E-46F1-973C-7F7C31427AA2}" type="presParOf" srcId="{BB6DB957-0DE3-4E3A-A4E6-1045DDA21090}" destId="{4C666EEF-5952-4794-8968-FDF3A3DD9264}" srcOrd="1" destOrd="0" presId="urn:microsoft.com/office/officeart/2005/8/layout/chevron1"/>
    <dgm:cxn modelId="{766BEE58-3734-4F4A-ADDA-4297EC4B9066}" type="presParOf" srcId="{BB6DB957-0DE3-4E3A-A4E6-1045DDA21090}" destId="{14A9898B-B280-4BB3-8BC2-CED42DAA36F6}" srcOrd="2" destOrd="0" presId="urn:microsoft.com/office/officeart/2005/8/layout/chevron1"/>
    <dgm:cxn modelId="{A22E5310-98B4-4928-BC9A-977815790C55}" type="presParOf" srcId="{BB6DB957-0DE3-4E3A-A4E6-1045DDA21090}" destId="{CA55DC92-2C5C-408C-A8F7-197599A136F1}" srcOrd="3" destOrd="0" presId="urn:microsoft.com/office/officeart/2005/8/layout/chevron1"/>
    <dgm:cxn modelId="{E28FF443-E158-4476-8B01-B2A3A82197AF}" type="presParOf" srcId="{BB6DB957-0DE3-4E3A-A4E6-1045DDA21090}" destId="{6FBC66F5-7216-4EC4-B868-6F10F49A5AA8}" srcOrd="4" destOrd="0" presId="urn:microsoft.com/office/officeart/2005/8/layout/chevron1"/>
    <dgm:cxn modelId="{88143F70-602D-424C-BFD2-5583070B154F}" type="presParOf" srcId="{BB6DB957-0DE3-4E3A-A4E6-1045DDA21090}" destId="{592000F9-7D15-405A-AEF8-FA7B4B8B9C37}" srcOrd="5" destOrd="0" presId="urn:microsoft.com/office/officeart/2005/8/layout/chevron1"/>
    <dgm:cxn modelId="{A5045F3F-2709-414B-923C-61939975B1C8}" type="presParOf" srcId="{BB6DB957-0DE3-4E3A-A4E6-1045DDA21090}" destId="{6FE2BFE3-3C3D-436A-8DE0-6F9AD6BBAD97}" srcOrd="6" destOrd="0" presId="urn:microsoft.com/office/officeart/2005/8/layout/chevron1"/>
    <dgm:cxn modelId="{86583177-9E8C-488E-9D8F-9859104DDAE1}" type="presParOf" srcId="{BB6DB957-0DE3-4E3A-A4E6-1045DDA21090}" destId="{DB71DC01-BD04-43FE-81B9-4E1A49D1B44E}" srcOrd="7" destOrd="0" presId="urn:microsoft.com/office/officeart/2005/8/layout/chevron1"/>
    <dgm:cxn modelId="{5A727E47-7BE2-46D4-8402-10A5C96DE9BB}" type="presParOf" srcId="{BB6DB957-0DE3-4E3A-A4E6-1045DDA21090}" destId="{D09683A1-00AF-4F79-8156-57B83038DDE7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8026E0-9FAE-4202-AEDD-28611C20B5E3}">
      <dsp:nvSpPr>
        <dsp:cNvPr id="0" name=""/>
        <dsp:cNvSpPr/>
      </dsp:nvSpPr>
      <dsp:spPr>
        <a:xfrm>
          <a:off x="2172" y="413286"/>
          <a:ext cx="1933758" cy="77350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Communicate Planning on hub level through coordination tools</a:t>
          </a:r>
        </a:p>
      </dsp:txBody>
      <dsp:txXfrm>
        <a:off x="388924" y="413286"/>
        <a:ext cx="1160255" cy="773503"/>
      </dsp:txXfrm>
    </dsp:sp>
    <dsp:sp modelId="{14A9898B-B280-4BB3-8BC2-CED42DAA36F6}">
      <dsp:nvSpPr>
        <dsp:cNvPr id="0" name=""/>
        <dsp:cNvSpPr/>
      </dsp:nvSpPr>
      <dsp:spPr>
        <a:xfrm>
          <a:off x="1742555" y="413286"/>
          <a:ext cx="1933758" cy="77350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Once final enrolment: Cash  for Utilities/Energy Building Blocks</a:t>
          </a:r>
        </a:p>
      </dsp:txBody>
      <dsp:txXfrm>
        <a:off x="2129307" y="413286"/>
        <a:ext cx="1160255" cy="773503"/>
      </dsp:txXfrm>
    </dsp:sp>
    <dsp:sp modelId="{6FBC66F5-7216-4EC4-B868-6F10F49A5AA8}">
      <dsp:nvSpPr>
        <dsp:cNvPr id="0" name=""/>
        <dsp:cNvSpPr/>
      </dsp:nvSpPr>
      <dsp:spPr>
        <a:xfrm>
          <a:off x="3482937" y="413286"/>
          <a:ext cx="1933758" cy="77350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Once Final enrolment all other activities RAIS+</a:t>
          </a:r>
        </a:p>
      </dsp:txBody>
      <dsp:txXfrm>
        <a:off x="3869689" y="413286"/>
        <a:ext cx="1160255" cy="773503"/>
      </dsp:txXfrm>
    </dsp:sp>
    <dsp:sp modelId="{6FE2BFE3-3C3D-436A-8DE0-6F9AD6BBAD97}">
      <dsp:nvSpPr>
        <dsp:cNvPr id="0" name=""/>
        <dsp:cNvSpPr/>
      </dsp:nvSpPr>
      <dsp:spPr>
        <a:xfrm>
          <a:off x="5223320" y="413286"/>
          <a:ext cx="1933758" cy="77350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Report final distribution/completed activity on hub level</a:t>
          </a:r>
        </a:p>
      </dsp:txBody>
      <dsp:txXfrm>
        <a:off x="5610072" y="413286"/>
        <a:ext cx="1160255" cy="773503"/>
      </dsp:txXfrm>
    </dsp:sp>
    <dsp:sp modelId="{D09683A1-00AF-4F79-8156-57B83038DDE7}">
      <dsp:nvSpPr>
        <dsp:cNvPr id="0" name=""/>
        <dsp:cNvSpPr/>
      </dsp:nvSpPr>
      <dsp:spPr>
        <a:xfrm>
          <a:off x="6963702" y="413286"/>
          <a:ext cx="1933758" cy="77350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Report full activity to Activity Info on National Level</a:t>
          </a:r>
        </a:p>
      </dsp:txBody>
      <dsp:txXfrm>
        <a:off x="7350454" y="413286"/>
        <a:ext cx="1160255" cy="7735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8026E0-9FAE-4202-AEDD-28611C20B5E3}">
      <dsp:nvSpPr>
        <dsp:cNvPr id="0" name=""/>
        <dsp:cNvSpPr/>
      </dsp:nvSpPr>
      <dsp:spPr>
        <a:xfrm>
          <a:off x="2172" y="413286"/>
          <a:ext cx="1933758" cy="77350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700" kern="1200" err="1"/>
            <a:t>Комунікація</a:t>
          </a:r>
          <a:r>
            <a:rPr lang="ru-RU" sz="700" kern="1200"/>
            <a:t> </a:t>
          </a:r>
          <a:r>
            <a:rPr lang="ru-RU" sz="700" kern="1200" err="1">
              <a:latin typeface="Calibri Light" panose="020F0302020204030204"/>
            </a:rPr>
            <a:t>щодо</a:t>
          </a:r>
          <a:r>
            <a:rPr lang="ru-RU" sz="700" kern="1200">
              <a:latin typeface="Calibri Light" panose="020F0302020204030204"/>
            </a:rPr>
            <a:t> </a:t>
          </a:r>
          <a:r>
            <a:rPr lang="ru-RU" sz="700" kern="1200" err="1"/>
            <a:t>планування</a:t>
          </a:r>
          <a:r>
            <a:rPr lang="ru-RU" sz="700" kern="1200"/>
            <a:t> на </a:t>
          </a:r>
          <a:r>
            <a:rPr lang="ru-RU" sz="700" kern="1200" err="1"/>
            <a:t>рівні</a:t>
          </a:r>
          <a:r>
            <a:rPr lang="ru-RU" sz="700" kern="1200"/>
            <a:t> </a:t>
          </a:r>
          <a:r>
            <a:rPr lang="ru-RU" sz="700" kern="1200" err="1"/>
            <a:t>хабів</a:t>
          </a:r>
          <a:r>
            <a:rPr lang="ru-RU" sz="700" kern="1200"/>
            <a:t> за </a:t>
          </a:r>
          <a:r>
            <a:rPr lang="ru-RU" sz="700" kern="1200" err="1"/>
            <a:t>допомогою</a:t>
          </a:r>
          <a:r>
            <a:rPr lang="ru-RU" sz="700" kern="1200"/>
            <a:t> </a:t>
          </a:r>
          <a:r>
            <a:rPr lang="ru-RU" sz="700" kern="1200" err="1"/>
            <a:t>інструментів</a:t>
          </a:r>
          <a:r>
            <a:rPr lang="ru-RU" sz="700" kern="1200"/>
            <a:t> </a:t>
          </a:r>
          <a:r>
            <a:rPr lang="ru-RU" sz="700" kern="1200" err="1"/>
            <a:t>координації</a:t>
          </a:r>
          <a:endParaRPr lang="en-GB" sz="700" kern="1200" err="1"/>
        </a:p>
      </dsp:txBody>
      <dsp:txXfrm>
        <a:off x="388924" y="413286"/>
        <a:ext cx="1160255" cy="773503"/>
      </dsp:txXfrm>
    </dsp:sp>
    <dsp:sp modelId="{14A9898B-B280-4BB3-8BC2-CED42DAA36F6}">
      <dsp:nvSpPr>
        <dsp:cNvPr id="0" name=""/>
        <dsp:cNvSpPr/>
      </dsp:nvSpPr>
      <dsp:spPr>
        <a:xfrm>
          <a:off x="1742555" y="413286"/>
          <a:ext cx="1933758" cy="77350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700" kern="1200"/>
            <a:t>Після завершення реєстрації</a:t>
          </a:r>
          <a:r>
            <a:rPr lang="uk-UA" sz="700" b="0" i="0" u="none" strike="noStrike" kern="1200">
              <a:effectLst/>
              <a:latin typeface="Calibri Light"/>
              <a:cs typeface="Calibri Light"/>
            </a:rPr>
            <a:t> </a:t>
          </a:r>
          <a:r>
            <a:rPr lang="ru-RU" sz="700" b="0" i="0" u="none" strike="noStrike" kern="1200" err="1">
              <a:effectLst/>
              <a:latin typeface="+mn-lt"/>
            </a:rPr>
            <a:t>допомоги</a:t>
          </a:r>
          <a:r>
            <a:rPr lang="ru-RU" sz="700" b="0" i="0" u="none" strike="noStrike" kern="1200">
              <a:effectLst/>
              <a:latin typeface="+mn-lt"/>
            </a:rPr>
            <a:t> на оплату </a:t>
          </a:r>
          <a:r>
            <a:rPr lang="ru-RU" sz="700" b="0" i="0" u="none" strike="noStrike" kern="1200" err="1">
              <a:effectLst/>
              <a:latin typeface="+mn-lt"/>
            </a:rPr>
            <a:t>комунальних</a:t>
          </a:r>
          <a:r>
            <a:rPr lang="ru-RU" sz="700" b="0" i="0" u="none" strike="noStrike" kern="1200">
              <a:effectLst/>
              <a:latin typeface="+mn-lt"/>
            </a:rPr>
            <a:t> </a:t>
          </a:r>
          <a:r>
            <a:rPr lang="ru-RU" sz="700" b="0" i="0" u="none" strike="noStrike" kern="1200" err="1">
              <a:effectLst/>
              <a:latin typeface="+mn-lt"/>
            </a:rPr>
            <a:t>послуг</a:t>
          </a:r>
          <a:r>
            <a:rPr lang="ru-RU" sz="700" b="0" i="0" u="none" strike="noStrike" kern="1200">
              <a:effectLst/>
              <a:latin typeface="+mn-lt"/>
            </a:rPr>
            <a:t> у зимовий </a:t>
          </a:r>
          <a:r>
            <a:rPr lang="ru-RU" sz="700" b="0" i="0" u="none" strike="noStrike" kern="1200" err="1">
              <a:effectLst/>
              <a:latin typeface="+mn-lt"/>
            </a:rPr>
            <a:t>період</a:t>
          </a:r>
          <a:r>
            <a:rPr lang="en-GB" sz="700" kern="1200">
              <a:latin typeface="+mn-lt"/>
            </a:rPr>
            <a:t>/</a:t>
          </a:r>
          <a:r>
            <a:rPr lang="ru-RU" sz="700" b="0" i="0" u="none" strike="noStrike" kern="1200" err="1">
              <a:effectLst/>
              <a:latin typeface="+mn-lt"/>
            </a:rPr>
            <a:t>Покриття</a:t>
          </a:r>
          <a:r>
            <a:rPr lang="ru-RU" sz="700" b="0" i="0" u="none" strike="noStrike" kern="1200">
              <a:effectLst/>
              <a:latin typeface="+mn-lt"/>
            </a:rPr>
            <a:t> потреб у </a:t>
          </a:r>
          <a:r>
            <a:rPr lang="ru-RU" sz="700" b="0" i="0" u="none" strike="noStrike" kern="1200" err="1">
              <a:effectLst/>
              <a:latin typeface="+mn-lt"/>
            </a:rPr>
            <a:t>побутовому</a:t>
          </a:r>
          <a:r>
            <a:rPr lang="ru-RU" sz="700" b="0" i="0" u="none" strike="noStrike" kern="1200">
              <a:effectLst/>
              <a:latin typeface="+mn-lt"/>
            </a:rPr>
            <a:t> </a:t>
          </a:r>
          <a:r>
            <a:rPr lang="ru-RU" sz="700" b="0" i="0" u="none" strike="noStrike" kern="1200" err="1">
              <a:effectLst/>
              <a:latin typeface="+mn-lt"/>
            </a:rPr>
            <a:t>паливі</a:t>
          </a:r>
          <a:r>
            <a:rPr lang="ru-RU" sz="700" b="0" i="0" u="none" strike="noStrike" kern="1200">
              <a:effectLst/>
              <a:latin typeface="+mn-lt"/>
            </a:rPr>
            <a:t> </a:t>
          </a:r>
          <a:r>
            <a:rPr lang="ru-RU" sz="700" b="0" i="0" u="none" strike="noStrike" kern="1200" err="1">
              <a:effectLst/>
              <a:latin typeface="+mn-lt"/>
            </a:rPr>
            <a:t>взимку</a:t>
          </a:r>
          <a:r>
            <a:rPr lang="en-GB" sz="700" b="0" i="0" u="none" strike="noStrike" kern="1200">
              <a:effectLst/>
              <a:latin typeface="+mn-lt"/>
            </a:rPr>
            <a:t> </a:t>
          </a:r>
          <a:r>
            <a:rPr lang="ru-RU" sz="700" b="0" i="0" u="none" strike="noStrike" kern="1200">
              <a:effectLst/>
              <a:latin typeface="+mn-lt"/>
            </a:rPr>
            <a:t>у </a:t>
          </a:r>
          <a:r>
            <a:rPr lang="ru-RU" sz="700" b="0" i="0" u="none" strike="noStrike" kern="1200" err="1">
              <a:effectLst/>
              <a:latin typeface="+mn-lt"/>
            </a:rPr>
            <a:t>грошовій</a:t>
          </a:r>
          <a:r>
            <a:rPr lang="ru-RU" sz="700" b="0" i="0" u="none" strike="noStrike" kern="1200">
              <a:effectLst/>
              <a:latin typeface="+mn-lt"/>
            </a:rPr>
            <a:t> </a:t>
          </a:r>
          <a:r>
            <a:rPr lang="ru-RU" sz="700" b="0" i="0" u="none" strike="noStrike" kern="1200">
              <a:effectLst/>
              <a:latin typeface="Verdana"/>
              <a:ea typeface="Verdana"/>
            </a:rPr>
            <a:t>форм</a:t>
          </a:r>
          <a:r>
            <a:rPr lang="en-GB" sz="700" kern="1200"/>
            <a:t> Building Blocks</a:t>
          </a:r>
        </a:p>
      </dsp:txBody>
      <dsp:txXfrm>
        <a:off x="2129307" y="413286"/>
        <a:ext cx="1160255" cy="773503"/>
      </dsp:txXfrm>
    </dsp:sp>
    <dsp:sp modelId="{6FBC66F5-7216-4EC4-B868-6F10F49A5AA8}">
      <dsp:nvSpPr>
        <dsp:cNvPr id="0" name=""/>
        <dsp:cNvSpPr/>
      </dsp:nvSpPr>
      <dsp:spPr>
        <a:xfrm>
          <a:off x="3482937" y="413286"/>
          <a:ext cx="1933758" cy="77350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700" kern="1200"/>
            <a:t>Після завершення реєстрації</a:t>
          </a:r>
          <a:endParaRPr lang="en-GB" sz="700" kern="1200"/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700" kern="1200"/>
            <a:t>інші види діяльності</a:t>
          </a:r>
          <a:endParaRPr lang="en-GB" sz="700" kern="1200"/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700" kern="1200"/>
            <a:t>RAIS+</a:t>
          </a:r>
        </a:p>
      </dsp:txBody>
      <dsp:txXfrm>
        <a:off x="3869689" y="413286"/>
        <a:ext cx="1160255" cy="773503"/>
      </dsp:txXfrm>
    </dsp:sp>
    <dsp:sp modelId="{6FE2BFE3-3C3D-436A-8DE0-6F9AD6BBAD97}">
      <dsp:nvSpPr>
        <dsp:cNvPr id="0" name=""/>
        <dsp:cNvSpPr/>
      </dsp:nvSpPr>
      <dsp:spPr>
        <a:xfrm>
          <a:off x="5223320" y="413286"/>
          <a:ext cx="1933758" cy="77350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700" kern="1200" err="1"/>
            <a:t>Звіт</a:t>
          </a:r>
          <a:r>
            <a:rPr lang="ru-RU" sz="700" kern="1200"/>
            <a:t> про </a:t>
          </a:r>
          <a:r>
            <a:rPr lang="ru-RU" sz="700" kern="1200" err="1"/>
            <a:t>остаточний</a:t>
          </a:r>
          <a:r>
            <a:rPr lang="ru-RU" sz="700" kern="1200"/>
            <a:t> </a:t>
          </a:r>
          <a:r>
            <a:rPr lang="ru-RU" sz="700" kern="1200" err="1"/>
            <a:t>розподіл</a:t>
          </a:r>
          <a:r>
            <a:rPr lang="ru-RU" sz="700" kern="1200"/>
            <a:t>/</a:t>
          </a:r>
          <a:r>
            <a:rPr lang="ru-RU" sz="700" kern="1200" err="1"/>
            <a:t>завершену</a:t>
          </a:r>
          <a:r>
            <a:rPr lang="ru-RU" sz="700" kern="1200"/>
            <a:t> </a:t>
          </a:r>
          <a:r>
            <a:rPr lang="ru-RU" sz="700" kern="1200" err="1"/>
            <a:t>діяльність</a:t>
          </a:r>
          <a:r>
            <a:rPr lang="ru-RU" sz="700" kern="1200"/>
            <a:t> на </a:t>
          </a:r>
          <a:r>
            <a:rPr lang="ru-RU" sz="700" kern="1200" err="1"/>
            <a:t>рівні</a:t>
          </a:r>
          <a:r>
            <a:rPr lang="ru-RU" sz="700" kern="1200"/>
            <a:t> хабу</a:t>
          </a:r>
          <a:endParaRPr lang="en-GB" sz="700" kern="1200"/>
        </a:p>
      </dsp:txBody>
      <dsp:txXfrm>
        <a:off x="5610072" y="413286"/>
        <a:ext cx="1160255" cy="773503"/>
      </dsp:txXfrm>
    </dsp:sp>
    <dsp:sp modelId="{D09683A1-00AF-4F79-8156-57B83038DDE7}">
      <dsp:nvSpPr>
        <dsp:cNvPr id="0" name=""/>
        <dsp:cNvSpPr/>
      </dsp:nvSpPr>
      <dsp:spPr>
        <a:xfrm>
          <a:off x="6963702" y="413286"/>
          <a:ext cx="1933758" cy="77350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700" kern="1200" err="1">
              <a:latin typeface="Calibri Light" panose="020F0302020204030204"/>
            </a:rPr>
            <a:t>Звітування</a:t>
          </a:r>
          <a:r>
            <a:rPr lang="ru-RU" sz="700" kern="1200"/>
            <a:t> про </a:t>
          </a:r>
          <a:r>
            <a:rPr lang="ru-RU" sz="700" kern="1200" err="1"/>
            <a:t>всі</a:t>
          </a:r>
          <a:r>
            <a:rPr lang="ru-RU" sz="700" kern="1200"/>
            <a:t> </a:t>
          </a:r>
          <a:r>
            <a:rPr lang="ru-RU" sz="700" kern="1200" err="1"/>
            <a:t>завершені</a:t>
          </a:r>
          <a:r>
            <a:rPr lang="ru-RU" sz="700" kern="1200"/>
            <a:t> заходи </a:t>
          </a:r>
          <a:r>
            <a:rPr lang="ru-RU" sz="700" kern="1200">
              <a:latin typeface="Calibri Light" panose="020F0302020204030204"/>
            </a:rPr>
            <a:t>до </a:t>
          </a:r>
          <a:r>
            <a:rPr lang="en-GB" sz="700" kern="1200"/>
            <a:t>Activity Info</a:t>
          </a:r>
          <a:r>
            <a:rPr lang="en-GB" sz="700" kern="1200">
              <a:latin typeface="Calibri Light" panose="020F0302020204030204"/>
            </a:rPr>
            <a:t> </a:t>
          </a:r>
          <a:r>
            <a:rPr lang="uk-UA" sz="700" kern="1200"/>
            <a:t>на національному рівні</a:t>
          </a:r>
          <a:r>
            <a:rPr lang="en-GB" sz="700" kern="1200"/>
            <a:t> </a:t>
          </a:r>
        </a:p>
      </dsp:txBody>
      <dsp:txXfrm>
        <a:off x="7350454" y="413286"/>
        <a:ext cx="1160255" cy="7735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B37ACCD-4AA0-46A2-BE0B-2DD3A3EFC0C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89" cy="465116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5CC5F9-08A5-4D9B-B700-DBAC653681B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292" y="0"/>
            <a:ext cx="3038489" cy="465116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A4EC328D-B7A1-49CB-B5A2-5192848AE60F}" type="datetimeFigureOut">
              <a:rPr lang="en-GB"/>
              <a:pPr>
                <a:defRPr/>
              </a:pPr>
              <a:t>30/10/2024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F1D425-19F6-46D8-8A61-F70E991ABF6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808"/>
            <a:ext cx="3038489" cy="465116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D5FF08-B9C7-4965-9243-729F6E52727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292" y="8829808"/>
            <a:ext cx="3038489" cy="465116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CF3FEDCF-2B20-4FB6-AEBD-CCCADEE2184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901DD9E-FCE5-4716-BD34-1545C3AF7BA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89" cy="465116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10D3A3-4EAE-4114-8212-CB7A35E1CF9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292" y="0"/>
            <a:ext cx="3038489" cy="465116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4B7CF075-4A11-4A3D-AF09-06F520ABB868}" type="datetimeFigureOut">
              <a:rPr lang="en-GB"/>
              <a:pPr>
                <a:defRPr/>
              </a:pPr>
              <a:t>30/10/2024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94F4E8D-CF92-4F1A-A382-5BF7A6A67DD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0" tIns="48175" rIns="96350" bIns="48175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FC44CAA-F8AB-4A3E-8ADC-E31E026A8C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89" y="4416382"/>
            <a:ext cx="5607024" cy="4183084"/>
          </a:xfrm>
          <a:prstGeom prst="rect">
            <a:avLst/>
          </a:prstGeom>
        </p:spPr>
        <p:txBody>
          <a:bodyPr vert="horz" lIns="96350" tIns="48175" rIns="96350" bIns="48175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26F624-F805-47C8-811F-A7B2A0C76BE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808"/>
            <a:ext cx="3038489" cy="465116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91A8B3-2859-4D4F-917D-E19BCE8A3D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292" y="8829808"/>
            <a:ext cx="3038489" cy="465116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552DAAA6-35BD-43C7-8AAC-D9D0A32DAA6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844824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70176"/>
            <a:ext cx="6400800" cy="127099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8594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459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9261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1">
    <p:bg>
      <p:bgPr>
        <a:solidFill>
          <a:srgbClr val="AF1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>
            <a:extLst>
              <a:ext uri="{FF2B5EF4-FFF2-40B4-BE49-F238E27FC236}">
                <a16:creationId xmlns:a16="http://schemas.microsoft.com/office/drawing/2014/main" id="{59F49446-BCCD-4D5E-A198-6E9F12541C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016" t="25917" r="10161" b="26747"/>
          <a:stretch/>
        </p:blipFill>
        <p:spPr>
          <a:xfrm>
            <a:off x="309569" y="1223671"/>
            <a:ext cx="5805960" cy="483283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C0D4FE5-B793-4BD0-B235-9CDBE692A1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600" y="2688000"/>
            <a:ext cx="5072400" cy="1377600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/>
              <a:t>Titel of </a:t>
            </a:r>
            <a:r>
              <a:rPr lang="da-DK" err="1"/>
              <a:t>presentation</a:t>
            </a:r>
            <a:br>
              <a:rPr lang="da-DK"/>
            </a:br>
            <a:r>
              <a:rPr lang="da-DK"/>
              <a:t>max. </a:t>
            </a:r>
            <a:r>
              <a:rPr lang="da-DK" err="1"/>
              <a:t>two</a:t>
            </a:r>
            <a:r>
              <a:rPr lang="da-DK"/>
              <a:t> lines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858A45C-806D-4AEB-A7B3-9126745A73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3413" y="4291200"/>
            <a:ext cx="5072062" cy="4572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da-DK" err="1"/>
              <a:t>Subtitle</a:t>
            </a:r>
            <a:endParaRPr lang="da-DK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BF542566-39D3-446F-BB57-8A83951304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7509" y="2726400"/>
            <a:ext cx="2009682" cy="1385120"/>
          </a:xfrm>
          <a:prstGeom prst="rect">
            <a:avLst/>
          </a:prstGeom>
        </p:spPr>
      </p:pic>
      <p:sp>
        <p:nvSpPr>
          <p:cNvPr id="6" name="Pladsholder til indhold 2">
            <a:extLst>
              <a:ext uri="{FF2B5EF4-FFF2-40B4-BE49-F238E27FC236}">
                <a16:creationId xmlns:a16="http://schemas.microsoft.com/office/drawing/2014/main" id="{7169F15F-2402-4418-8806-60EA21B115B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33413" y="6155005"/>
            <a:ext cx="3798000" cy="254207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spcBef>
                <a:spcPts val="0"/>
              </a:spcBef>
              <a:buNone/>
              <a:defRPr sz="135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l">
              <a:defRPr sz="825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algn="l">
              <a:defRPr sz="825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algn="l">
              <a:defRPr sz="825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algn="l">
              <a:defRPr sz="825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da-DK" err="1"/>
              <a:t>Name</a:t>
            </a:r>
            <a:r>
              <a:rPr lang="da-DK"/>
              <a:t> of </a:t>
            </a:r>
            <a:r>
              <a:rPr lang="da-DK" err="1"/>
              <a:t>author</a:t>
            </a:r>
            <a:r>
              <a:rPr lang="da-DK"/>
              <a:t> / date</a:t>
            </a:r>
          </a:p>
        </p:txBody>
      </p:sp>
    </p:spTree>
    <p:extLst>
      <p:ext uri="{BB962C8B-B14F-4D97-AF65-F5344CB8AC3E}">
        <p14:creationId xmlns:p14="http://schemas.microsoft.com/office/powerpoint/2010/main" val="30619207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1302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ood bye and thank yo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79EC7B9C-2F1A-487C-9C98-CCC739154D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016" t="25917" r="10161" b="26747"/>
          <a:stretch/>
        </p:blipFill>
        <p:spPr>
          <a:xfrm>
            <a:off x="1869428" y="712371"/>
            <a:ext cx="5707990" cy="4751288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B6BBE893-635A-704F-976C-0078E96041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2939" y="5030807"/>
            <a:ext cx="7858125" cy="785421"/>
          </a:xfrm>
          <a:prstGeom prst="rect">
            <a:avLst/>
          </a:prstGeom>
        </p:spPr>
        <p:txBody>
          <a:bodyPr/>
          <a:lstStyle>
            <a:lvl1pPr algn="ctr">
              <a:defRPr sz="24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a-DK" err="1"/>
              <a:t>Click</a:t>
            </a:r>
            <a:r>
              <a:rPr lang="da-DK"/>
              <a:t> and </a:t>
            </a:r>
            <a:r>
              <a:rPr lang="da-DK" err="1"/>
              <a:t>add</a:t>
            </a:r>
            <a:r>
              <a:rPr lang="da-DK"/>
              <a:t> </a:t>
            </a:r>
            <a:r>
              <a:rPr lang="da-DK" err="1"/>
              <a:t>thank</a:t>
            </a:r>
            <a:r>
              <a:rPr lang="da-DK"/>
              <a:t> </a:t>
            </a:r>
            <a:r>
              <a:rPr lang="da-DK" err="1"/>
              <a:t>you</a:t>
            </a:r>
            <a:r>
              <a:rPr lang="da-DK"/>
              <a:t> and </a:t>
            </a:r>
            <a:r>
              <a:rPr lang="da-DK" err="1"/>
              <a:t>good</a:t>
            </a:r>
            <a:r>
              <a:rPr lang="da-DK"/>
              <a:t> </a:t>
            </a:r>
            <a:r>
              <a:rPr lang="da-DK" err="1"/>
              <a:t>bye</a:t>
            </a:r>
            <a:endParaRPr lang="da-DK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E4BC3BF7-BE4C-4E75-8F30-D90D1BC11B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16835" y="2365201"/>
            <a:ext cx="1308531" cy="90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7146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3907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5956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582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274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2809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6722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0168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3087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6F22647-3D59-4C4E-85B9-3F17D51C52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17D7177-AA27-45F8-940D-B497D38692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1028" name="Rectangle 2">
            <a:extLst>
              <a:ext uri="{FF2B5EF4-FFF2-40B4-BE49-F238E27FC236}">
                <a16:creationId xmlns:a16="http://schemas.microsoft.com/office/drawing/2014/main" id="{C1D462EA-4F18-4DA2-973E-B5CC2E75A7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n-GB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6C79416-952F-4529-ABB9-67985A4D9A30}"/>
              </a:ext>
            </a:extLst>
          </p:cNvPr>
          <p:cNvSpPr/>
          <p:nvPr/>
        </p:nvSpPr>
        <p:spPr>
          <a:xfrm>
            <a:off x="0" y="0"/>
            <a:ext cx="9144000" cy="115888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31" name="Rectangle 2">
            <a:extLst>
              <a:ext uri="{FF2B5EF4-FFF2-40B4-BE49-F238E27FC236}">
                <a16:creationId xmlns:a16="http://schemas.microsoft.com/office/drawing/2014/main" id="{01444D40-0766-4A9C-B313-C7E9F1BF71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n-GB" alt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61AF17E-5038-4592-8F4A-722AFEC9C681}"/>
              </a:ext>
            </a:extLst>
          </p:cNvPr>
          <p:cNvSpPr/>
          <p:nvPr/>
        </p:nvSpPr>
        <p:spPr>
          <a:xfrm>
            <a:off x="0" y="0"/>
            <a:ext cx="9144000" cy="115888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E897077-821F-47BB-B972-69EAEC4B851B}"/>
              </a:ext>
            </a:extLst>
          </p:cNvPr>
          <p:cNvSpPr/>
          <p:nvPr/>
        </p:nvSpPr>
        <p:spPr>
          <a:xfrm>
            <a:off x="0" y="6742113"/>
            <a:ext cx="1836738" cy="115887"/>
          </a:xfrm>
          <a:prstGeom prst="rect">
            <a:avLst/>
          </a:prstGeom>
          <a:solidFill>
            <a:srgbClr val="043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999CE2B-4F05-424D-9201-DFBC33DF2D7D}"/>
              </a:ext>
            </a:extLst>
          </p:cNvPr>
          <p:cNvSpPr/>
          <p:nvPr/>
        </p:nvSpPr>
        <p:spPr>
          <a:xfrm>
            <a:off x="1836738" y="6742113"/>
            <a:ext cx="1835150" cy="115887"/>
          </a:xfrm>
          <a:prstGeom prst="rect">
            <a:avLst/>
          </a:prstGeom>
          <a:solidFill>
            <a:srgbClr val="459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F71F652-2D02-4217-8892-62FA8136BB28}"/>
              </a:ext>
            </a:extLst>
          </p:cNvPr>
          <p:cNvSpPr/>
          <p:nvPr/>
        </p:nvSpPr>
        <p:spPr>
          <a:xfrm>
            <a:off x="3671888" y="6742113"/>
            <a:ext cx="1836737" cy="115887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8B9B074-1137-4C22-A750-3FF93741B481}"/>
              </a:ext>
            </a:extLst>
          </p:cNvPr>
          <p:cNvSpPr/>
          <p:nvPr/>
        </p:nvSpPr>
        <p:spPr>
          <a:xfrm>
            <a:off x="5508625" y="6742113"/>
            <a:ext cx="1835150" cy="115887"/>
          </a:xfrm>
          <a:prstGeom prst="rect">
            <a:avLst/>
          </a:prstGeom>
          <a:solidFill>
            <a:srgbClr val="459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31AEF31-9676-4F5F-AB61-3C1FF5F8BCEB}"/>
              </a:ext>
            </a:extLst>
          </p:cNvPr>
          <p:cNvSpPr/>
          <p:nvPr/>
        </p:nvSpPr>
        <p:spPr>
          <a:xfrm>
            <a:off x="7326313" y="6742113"/>
            <a:ext cx="1835150" cy="115887"/>
          </a:xfrm>
          <a:prstGeom prst="rect">
            <a:avLst/>
          </a:prstGeom>
          <a:solidFill>
            <a:srgbClr val="043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tx1"/>
              </a:solidFill>
            </a:endParaRPr>
          </a:p>
        </p:txBody>
      </p:sp>
      <p:pic>
        <p:nvPicPr>
          <p:cNvPr id="3" name="Picture 2" descr="A black background with red text&#10;&#10;Description automatically generated">
            <a:extLst>
              <a:ext uri="{FF2B5EF4-FFF2-40B4-BE49-F238E27FC236}">
                <a16:creationId xmlns:a16="http://schemas.microsoft.com/office/drawing/2014/main" id="{DAAF26F1-6005-8A51-F1AA-7B44913878DD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882" y="6250595"/>
            <a:ext cx="1835150" cy="49151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1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34" r:id="rId12"/>
    <p:sldLayoutId id="2147483737" r:id="rId13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04314C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4314C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4314C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4314C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4314C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04314C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04314C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04314C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04314C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7F1416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7F1416"/>
        </a:buClr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7F141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7F1416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7F1416"/>
        </a:buClr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10.pn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image" Target="../media/image12.png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EE608-624F-BD5D-2DFB-8EE0FF8AE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" y="274638"/>
            <a:ext cx="8515350" cy="540834"/>
          </a:xfrm>
        </p:spPr>
        <p:txBody>
          <a:bodyPr wrap="square"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GB"/>
              <a:t>Dnipro Shelter Cluster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91DC85-A8C4-F9F1-78A9-716F4091D2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87622" y="815472"/>
            <a:ext cx="2597305" cy="260853"/>
          </a:xfrm>
        </p:spPr>
        <p:txBody>
          <a:bodyPr wrap="square" anchor="t">
            <a:normAutofit fontScale="47500" lnSpcReduction="20000"/>
          </a:bodyPr>
          <a:lstStyle/>
          <a:p>
            <a:pPr marL="0" indent="0" algn="ctr">
              <a:buNone/>
            </a:pPr>
            <a:r>
              <a:rPr lang="en-GB"/>
              <a:t>30th October 2024</a:t>
            </a:r>
          </a:p>
        </p:txBody>
      </p:sp>
      <p:pic>
        <p:nvPicPr>
          <p:cNvPr id="6" name="Picture 5" descr="A car with a wood on top of it&#10;&#10;Description automatically generated">
            <a:extLst>
              <a:ext uri="{FF2B5EF4-FFF2-40B4-BE49-F238E27FC236}">
                <a16:creationId xmlns:a16="http://schemas.microsoft.com/office/drawing/2014/main" id="{9798B9C3-01F0-53D6-BDCB-F3DAC5B11A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30" y="1076324"/>
            <a:ext cx="8762261" cy="511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88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C5CBC-D131-57A6-5ECC-CF2ACF9B2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Referral System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E98FCD-0E56-F1CE-9AEC-A175EE35E3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34790"/>
            <a:ext cx="9144000" cy="238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210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E68DEB5-AF61-42D8-F079-2A52A8B10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3643"/>
            <a:ext cx="9144000" cy="501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957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1A978-7AFA-A1CB-E2E3-ED070080F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25.10 Dnipro Repair Needs</a:t>
            </a:r>
          </a:p>
        </p:txBody>
      </p:sp>
      <p:pic>
        <p:nvPicPr>
          <p:cNvPr id="6" name="Picture 5" descr="A person in a blue vest on a roof&#10;&#10;Description automatically generated">
            <a:extLst>
              <a:ext uri="{FF2B5EF4-FFF2-40B4-BE49-F238E27FC236}">
                <a16:creationId xmlns:a16="http://schemas.microsoft.com/office/drawing/2014/main" id="{A6A7465E-EF3C-F7AA-099A-2E99C439A7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632" y="1417638"/>
            <a:ext cx="3476798" cy="1958415"/>
          </a:xfrm>
          <a:prstGeom prst="rect">
            <a:avLst/>
          </a:prstGeom>
        </p:spPr>
      </p:pic>
      <p:pic>
        <p:nvPicPr>
          <p:cNvPr id="8" name="Picture 7" descr="A person and person loading a van&#10;&#10;Description automatically generated">
            <a:extLst>
              <a:ext uri="{FF2B5EF4-FFF2-40B4-BE49-F238E27FC236}">
                <a16:creationId xmlns:a16="http://schemas.microsoft.com/office/drawing/2014/main" id="{59B84E41-9AAD-1124-EB5C-75C1ACCBA0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79" y="1417638"/>
            <a:ext cx="2493925" cy="1870444"/>
          </a:xfrm>
          <a:prstGeom prst="rect">
            <a:avLst/>
          </a:prstGeom>
        </p:spPr>
      </p:pic>
      <p:pic>
        <p:nvPicPr>
          <p:cNvPr id="10" name="Picture 9" descr="A building with many windows&#10;&#10;Description automatically generated">
            <a:extLst>
              <a:ext uri="{FF2B5EF4-FFF2-40B4-BE49-F238E27FC236}">
                <a16:creationId xmlns:a16="http://schemas.microsoft.com/office/drawing/2014/main" id="{D93C61D0-2ECA-2E34-2AF1-2F6660B03F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014" y="1248537"/>
            <a:ext cx="1807978" cy="241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5195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BFEB3D9-4C05-DE2C-F779-5F2DE75F6702}"/>
              </a:ext>
            </a:extLst>
          </p:cNvPr>
          <p:cNvSpPr txBox="1"/>
          <p:nvPr/>
        </p:nvSpPr>
        <p:spPr>
          <a:xfrm>
            <a:off x="1549153" y="193447"/>
            <a:ext cx="606344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000" b="1"/>
              <a:t>Updates on the Emergency Response/</a:t>
            </a:r>
            <a:r>
              <a:rPr lang="ru-RU" sz="2000" b="1" err="1"/>
              <a:t>Оновлення</a:t>
            </a:r>
            <a:r>
              <a:rPr lang="ru-RU" sz="2000" b="1"/>
              <a:t> </a:t>
            </a:r>
            <a:r>
              <a:rPr lang="ru-RU" sz="2000" b="1" err="1"/>
              <a:t>щодо</a:t>
            </a:r>
            <a:r>
              <a:rPr lang="ru-RU" sz="2000" b="1"/>
              <a:t> </a:t>
            </a:r>
            <a:r>
              <a:rPr lang="ru-RU" sz="2000" b="1" err="1"/>
              <a:t>реагування</a:t>
            </a:r>
            <a:r>
              <a:rPr lang="ru-RU" sz="2000" b="1"/>
              <a:t> на </a:t>
            </a:r>
            <a:r>
              <a:rPr lang="ru-RU" sz="2000" b="1" err="1"/>
              <a:t>надзвичайні</a:t>
            </a:r>
            <a:r>
              <a:rPr lang="ru-RU" sz="2000" b="1"/>
              <a:t> </a:t>
            </a:r>
            <a:r>
              <a:rPr lang="ru-RU" sz="2000" b="1" err="1"/>
              <a:t>ситуації</a:t>
            </a:r>
            <a:endParaRPr lang="ru-RU" sz="2000" b="1"/>
          </a:p>
          <a:p>
            <a:pPr marL="0" indent="0" algn="ctr">
              <a:spcBef>
                <a:spcPts val="0"/>
              </a:spcBef>
              <a:buNone/>
            </a:pPr>
            <a:endParaRPr lang="en-US" sz="2400" b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02FAE0-0397-C163-8F9B-BCE993BD88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697" y="1038686"/>
            <a:ext cx="8691240" cy="506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700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D7BD2-8124-DAEA-7D7F-F7EB9653E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8612"/>
          </a:xfrm>
        </p:spPr>
        <p:txBody>
          <a:bodyPr/>
          <a:lstStyle/>
          <a:p>
            <a:r>
              <a:rPr lang="en-US"/>
              <a:t>Agenda/</a:t>
            </a:r>
            <a:r>
              <a:rPr lang="uk-UA"/>
              <a:t>Порядок денний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9CEAA-A0D1-C9AD-DF01-94BEA6415D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4952" y="1050404"/>
            <a:ext cx="4038600" cy="5083696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000"/>
              <a:t>1</a:t>
            </a:r>
            <a:r>
              <a:rPr lang="en-US" sz="2200"/>
              <a:t>. </a:t>
            </a:r>
            <a:r>
              <a:rPr lang="en-US" sz="2200" b="1"/>
              <a:t>Introduction of participants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/>
              <a:t>2. </a:t>
            </a:r>
            <a:r>
              <a:rPr lang="en-US" sz="2200" b="1"/>
              <a:t>Winterization </a:t>
            </a:r>
            <a:r>
              <a:rPr lang="en-GB" sz="2200" b="1">
                <a:effectLst/>
                <a:ea typeface="Calibri" panose="020F0502020204030204" pitchFamily="34" charset="0"/>
              </a:rPr>
              <a:t>updates</a:t>
            </a:r>
            <a:endParaRPr lang="en-US" sz="2200" b="1"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GB" sz="2200" i="1">
                <a:effectLst/>
                <a:ea typeface="Calibri" panose="020F0502020204030204" pitchFamily="34" charset="0"/>
              </a:rPr>
              <a:t>Updates on solid fuel distribution</a:t>
            </a:r>
            <a:endParaRPr lang="en-US" sz="2200" i="1"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GB" sz="2200" i="1">
                <a:effectLst/>
                <a:ea typeface="Calibri" panose="020F0502020204030204" pitchFamily="34" charset="0"/>
              </a:rPr>
              <a:t>First UNHCR cash tranche (CMU Resolution 933)</a:t>
            </a:r>
            <a:endParaRPr lang="en-US" sz="2200" i="1"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GB" sz="2200">
                <a:effectLst/>
                <a:ea typeface="Calibri" panose="020F0502020204030204" pitchFamily="34" charset="0"/>
              </a:rPr>
              <a:t>RAIS+ launched</a:t>
            </a:r>
            <a:endParaRPr lang="en-GB" sz="2200"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200"/>
              <a:t>Updates on other winter activities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200">
                <a:effectLst/>
                <a:ea typeface="Calibri" panose="020F0502020204030204" pitchFamily="34" charset="0"/>
              </a:rPr>
              <a:t>5. </a:t>
            </a:r>
            <a:r>
              <a:rPr lang="en-GB" sz="2200" b="1">
                <a:effectLst/>
                <a:ea typeface="Calibri" panose="020F0502020204030204" pitchFamily="34" charset="0"/>
              </a:rPr>
              <a:t>Updates on Humanitarian Repairs/SIDAR updates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200"/>
              <a:t>6</a:t>
            </a:r>
            <a:r>
              <a:rPr lang="en-US" sz="2200"/>
              <a:t>.</a:t>
            </a:r>
            <a:r>
              <a:rPr lang="en-US" sz="2200" b="1"/>
              <a:t>Updates on the Emergency Response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200"/>
              <a:t>7</a:t>
            </a:r>
            <a:r>
              <a:rPr lang="en-US" sz="2200"/>
              <a:t>.</a:t>
            </a:r>
            <a:r>
              <a:rPr lang="en-US" sz="2200" b="1" err="1"/>
              <a:t>AoB</a:t>
            </a:r>
            <a:endParaRPr lang="en-US" sz="2200" b="1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B922DD6-3EB5-650A-7DE0-467F930E4CB6}"/>
              </a:ext>
            </a:extLst>
          </p:cNvPr>
          <p:cNvSpPr txBox="1">
            <a:spLocks/>
          </p:cNvSpPr>
          <p:nvPr/>
        </p:nvSpPr>
        <p:spPr bwMode="auto">
          <a:xfrm>
            <a:off x="4152899" y="903250"/>
            <a:ext cx="4786149" cy="5532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200"/>
              <a:t>1. </a:t>
            </a:r>
            <a:r>
              <a:rPr lang="uk-UA" sz="2200" b="1"/>
              <a:t>Представлення учасників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/>
              <a:t>2. </a:t>
            </a:r>
            <a:r>
              <a:rPr lang="uk-UA" sz="2200" b="1"/>
              <a:t>Оновлення щодо підготовки до зими</a:t>
            </a:r>
            <a:endParaRPr lang="uk-UA" sz="2200" b="1">
              <a:cs typeface="Calibri"/>
            </a:endParaRPr>
          </a:p>
          <a:p>
            <a:pPr>
              <a:spcBef>
                <a:spcPts val="0"/>
              </a:spcBef>
            </a:pPr>
            <a:r>
              <a:rPr lang="uk-UA" sz="2200" i="1"/>
              <a:t>Оновлення щодо розповсюдження твердого палива</a:t>
            </a:r>
            <a:endParaRPr lang="uk-UA" sz="2200" i="1">
              <a:cs typeface="Calibri"/>
            </a:endParaRPr>
          </a:p>
          <a:p>
            <a:pPr>
              <a:spcBef>
                <a:spcPts val="0"/>
              </a:spcBef>
            </a:pPr>
            <a:r>
              <a:rPr lang="uk-UA" sz="2200" i="1"/>
              <a:t>Перший транш від УВКБ ООН (Постанова 933)</a:t>
            </a:r>
            <a:endParaRPr lang="en-GB" sz="2200" i="1"/>
          </a:p>
          <a:p>
            <a:pPr>
              <a:spcBef>
                <a:spcPts val="0"/>
              </a:spcBef>
            </a:pPr>
            <a:r>
              <a:rPr lang="uk-UA" sz="2200"/>
              <a:t>Запуск </a:t>
            </a:r>
            <a:r>
              <a:rPr lang="en-US" sz="2200"/>
              <a:t>RAIS+</a:t>
            </a:r>
            <a:endParaRPr lang="en-GB" sz="2200"/>
          </a:p>
          <a:p>
            <a:pPr>
              <a:spcBef>
                <a:spcPts val="0"/>
              </a:spcBef>
            </a:pPr>
            <a:r>
              <a:rPr lang="uk-UA" sz="2200"/>
              <a:t>Оновлення щодо інших заходів з підготовки до зими</a:t>
            </a:r>
            <a:endParaRPr lang="uk-UA" sz="2200"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uk-UA" sz="2200"/>
              <a:t>5. </a:t>
            </a:r>
            <a:r>
              <a:rPr lang="uk-UA" sz="2200" b="1"/>
              <a:t>Гуманітарні ремонти</a:t>
            </a:r>
            <a:r>
              <a:rPr lang="en-US" sz="2200" b="1"/>
              <a:t>/SIDAR </a:t>
            </a:r>
            <a:r>
              <a:rPr lang="uk-UA" sz="2200" b="1"/>
              <a:t>оновлення</a:t>
            </a:r>
            <a:endParaRPr lang="uk-UA" sz="2200" b="1"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uk-UA" sz="2200"/>
              <a:t>6. </a:t>
            </a:r>
            <a:r>
              <a:rPr lang="ru-RU" sz="2200" b="1" err="1"/>
              <a:t>Оновлення</a:t>
            </a:r>
            <a:r>
              <a:rPr lang="ru-RU" sz="2200" b="1"/>
              <a:t> </a:t>
            </a:r>
            <a:r>
              <a:rPr lang="ru-RU" sz="2200" b="1" err="1"/>
              <a:t>щодо</a:t>
            </a:r>
            <a:r>
              <a:rPr lang="ru-RU" sz="2200" b="1"/>
              <a:t> </a:t>
            </a:r>
            <a:r>
              <a:rPr lang="ru-RU" sz="2200" b="1" err="1"/>
              <a:t>реагування</a:t>
            </a:r>
            <a:r>
              <a:rPr lang="ru-RU" sz="2200" b="1"/>
              <a:t> на </a:t>
            </a:r>
            <a:r>
              <a:rPr lang="ru-RU" sz="2200" b="1" err="1"/>
              <a:t>надзвичайні</a:t>
            </a:r>
            <a:r>
              <a:rPr lang="ru-RU" sz="2200" b="1"/>
              <a:t> </a:t>
            </a:r>
            <a:r>
              <a:rPr lang="ru-RU" sz="2200" b="1" err="1"/>
              <a:t>ситуації</a:t>
            </a:r>
            <a:endParaRPr lang="ru-RU" sz="2200" b="1" err="1"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200"/>
              <a:t>7. </a:t>
            </a:r>
            <a:r>
              <a:rPr lang="ru-RU" sz="2200" b="1" err="1"/>
              <a:t>AoB</a:t>
            </a:r>
            <a:r>
              <a:rPr lang="ru-RU" sz="2200"/>
              <a:t> </a:t>
            </a:r>
            <a:endParaRPr lang="uk-UA" sz="2200"/>
          </a:p>
        </p:txBody>
      </p:sp>
    </p:spTree>
    <p:extLst>
      <p:ext uri="{BB962C8B-B14F-4D97-AF65-F5344CB8AC3E}">
        <p14:creationId xmlns:p14="http://schemas.microsoft.com/office/powerpoint/2010/main" val="2777699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09F7FC5-72E5-F50B-9AEA-1DD2A419C354}"/>
              </a:ext>
            </a:extLst>
          </p:cNvPr>
          <p:cNvSpPr txBox="1"/>
          <p:nvPr/>
        </p:nvSpPr>
        <p:spPr>
          <a:xfrm>
            <a:off x="0" y="536916"/>
            <a:ext cx="2968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15 organizations/</a:t>
            </a:r>
            <a:r>
              <a:rPr lang="uk-UA"/>
              <a:t> організації</a:t>
            </a:r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9525DA-B04B-D53F-EC2A-B9D31CCCCBA9}"/>
              </a:ext>
            </a:extLst>
          </p:cNvPr>
          <p:cNvSpPr txBox="1"/>
          <p:nvPr/>
        </p:nvSpPr>
        <p:spPr>
          <a:xfrm>
            <a:off x="3157082" y="121286"/>
            <a:ext cx="31669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/>
              <a:t>14,117 </a:t>
            </a:r>
            <a:r>
              <a:rPr lang="ru-RU" sz="1400" err="1"/>
              <a:t>HHs</a:t>
            </a:r>
            <a:r>
              <a:rPr lang="ru-RU" sz="1400"/>
              <a:t> </a:t>
            </a:r>
            <a:r>
              <a:rPr lang="ru-RU" sz="1400" err="1"/>
              <a:t>to</a:t>
            </a:r>
            <a:r>
              <a:rPr lang="ru-RU" sz="1400"/>
              <a:t> </a:t>
            </a:r>
            <a:r>
              <a:rPr lang="ru-RU" sz="1400" err="1"/>
              <a:t>cover</a:t>
            </a:r>
            <a:r>
              <a:rPr lang="ru-RU" sz="1400"/>
              <a:t>/</a:t>
            </a:r>
            <a:r>
              <a:rPr lang="ru-RU" sz="1400" err="1"/>
              <a:t>Кількість</a:t>
            </a:r>
            <a:r>
              <a:rPr lang="ru-RU" sz="1400"/>
              <a:t> </a:t>
            </a:r>
            <a:r>
              <a:rPr lang="ru-RU" sz="1400" err="1"/>
              <a:t>домогосподарств</a:t>
            </a:r>
            <a:r>
              <a:rPr lang="ru-RU" sz="1400"/>
              <a:t>, </a:t>
            </a:r>
            <a:r>
              <a:rPr lang="ru-RU" sz="1400" err="1"/>
              <a:t>що</a:t>
            </a:r>
            <a:r>
              <a:rPr lang="ru-RU" sz="1400"/>
              <a:t> </a:t>
            </a:r>
            <a:r>
              <a:rPr lang="ru-RU" sz="1400" err="1"/>
              <a:t>планується</a:t>
            </a:r>
            <a:r>
              <a:rPr lang="ru-RU" sz="1400"/>
              <a:t> </a:t>
            </a:r>
            <a:r>
              <a:rPr lang="ru-RU" sz="1400" err="1"/>
              <a:t>покрити</a:t>
            </a:r>
            <a:endParaRPr lang="en-GB" sz="14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4490CC-B124-6017-32B3-5BA27A74DB11}"/>
              </a:ext>
            </a:extLst>
          </p:cNvPr>
          <p:cNvSpPr txBox="1"/>
          <p:nvPr/>
        </p:nvSpPr>
        <p:spPr>
          <a:xfrm>
            <a:off x="6551114" y="167584"/>
            <a:ext cx="25406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/>
              <a:t>2544 </a:t>
            </a:r>
            <a:r>
              <a:rPr lang="ru-RU" sz="1400" i="0" err="1">
                <a:effectLst/>
                <a:latin typeface="Calibri" panose="020F0502020204030204" pitchFamily="34" charset="0"/>
              </a:rPr>
              <a:t>HHs</a:t>
            </a:r>
            <a:r>
              <a:rPr lang="ru-RU" sz="1400" i="0">
                <a:effectLst/>
                <a:latin typeface="Calibri" panose="020F0502020204030204" pitchFamily="34" charset="0"/>
              </a:rPr>
              <a:t> </a:t>
            </a:r>
            <a:r>
              <a:rPr lang="ru-RU" sz="1400" i="0" err="1">
                <a:effectLst/>
                <a:latin typeface="Calibri" panose="020F0502020204030204" pitchFamily="34" charset="0"/>
              </a:rPr>
              <a:t>covered</a:t>
            </a:r>
            <a:r>
              <a:rPr lang="ru-RU" sz="1400" i="0">
                <a:effectLst/>
                <a:latin typeface="Calibri" panose="020F0502020204030204" pitchFamily="34" charset="0"/>
              </a:rPr>
              <a:t>/</a:t>
            </a:r>
            <a:r>
              <a:rPr lang="ru-RU" sz="1400" i="0" err="1">
                <a:effectLst/>
                <a:latin typeface="Calibri" panose="020F0502020204030204" pitchFamily="34" charset="0"/>
              </a:rPr>
              <a:t>Кількість</a:t>
            </a:r>
            <a:r>
              <a:rPr lang="ru-RU" sz="1400" i="0">
                <a:effectLst/>
                <a:latin typeface="Calibri" panose="020F0502020204030204" pitchFamily="34" charset="0"/>
              </a:rPr>
              <a:t> </a:t>
            </a:r>
            <a:r>
              <a:rPr lang="ru-RU" sz="1400" i="0" err="1">
                <a:effectLst/>
                <a:latin typeface="Calibri" panose="020F0502020204030204" pitchFamily="34" charset="0"/>
              </a:rPr>
              <a:t>домогосподарств</a:t>
            </a:r>
            <a:r>
              <a:rPr lang="ru-RU" sz="1400" i="0">
                <a:effectLst/>
                <a:latin typeface="Calibri" panose="020F0502020204030204" pitchFamily="34" charset="0"/>
              </a:rPr>
              <a:t>, </a:t>
            </a:r>
            <a:r>
              <a:rPr lang="ru-RU" sz="1400" i="0" err="1">
                <a:effectLst/>
                <a:latin typeface="Calibri" panose="020F0502020204030204" pitchFamily="34" charset="0"/>
              </a:rPr>
              <a:t>що</a:t>
            </a:r>
            <a:r>
              <a:rPr lang="ru-RU" sz="1400" i="0">
                <a:effectLst/>
                <a:latin typeface="Calibri" panose="020F0502020204030204" pitchFamily="34" charset="0"/>
              </a:rPr>
              <a:t> </a:t>
            </a:r>
            <a:r>
              <a:rPr lang="ru-RU" sz="1400" i="0" err="1">
                <a:effectLst/>
                <a:latin typeface="Calibri" panose="020F0502020204030204" pitchFamily="34" charset="0"/>
              </a:rPr>
              <a:t>отримали</a:t>
            </a:r>
            <a:r>
              <a:rPr lang="ru-RU" sz="1400" i="0">
                <a:effectLst/>
                <a:latin typeface="Calibri" panose="020F0502020204030204" pitchFamily="34" charset="0"/>
              </a:rPr>
              <a:t> </a:t>
            </a:r>
            <a:r>
              <a:rPr lang="ru-RU" sz="1400" i="0" err="1">
                <a:effectLst/>
                <a:latin typeface="Calibri" panose="020F0502020204030204" pitchFamily="34" charset="0"/>
              </a:rPr>
              <a:t>допомогу</a:t>
            </a:r>
            <a:r>
              <a:rPr lang="ru-RU" sz="1400"/>
              <a:t> </a:t>
            </a:r>
            <a:endParaRPr lang="en-GB" sz="14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33C7DE-658D-6F0C-2A97-3C02421BCE3D}"/>
              </a:ext>
            </a:extLst>
          </p:cNvPr>
          <p:cNvSpPr txBox="1"/>
          <p:nvPr/>
        </p:nvSpPr>
        <p:spPr>
          <a:xfrm>
            <a:off x="0" y="195152"/>
            <a:ext cx="2968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/>
              <a:t>Solid Fuel/</a:t>
            </a:r>
            <a:r>
              <a:rPr lang="uk-UA" b="1"/>
              <a:t> Тверде паливо</a:t>
            </a:r>
            <a:endParaRPr lang="en-GB" b="1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708C2F-94EE-4D3D-3E45-D1658CD9C7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54" y="960900"/>
            <a:ext cx="8886548" cy="506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83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B0AEB61-7AEF-F8A8-7969-7DC991C208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5900051"/>
              </p:ext>
            </p:extLst>
          </p:nvPr>
        </p:nvGraphicFramePr>
        <p:xfrm>
          <a:off x="0" y="107696"/>
          <a:ext cx="9144000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1775">
                  <a:extLst>
                    <a:ext uri="{9D8B030D-6E8A-4147-A177-3AD203B41FA5}">
                      <a16:colId xmlns:a16="http://schemas.microsoft.com/office/drawing/2014/main" val="2666571696"/>
                    </a:ext>
                  </a:extLst>
                </a:gridCol>
                <a:gridCol w="6152225">
                  <a:extLst>
                    <a:ext uri="{9D8B030D-6E8A-4147-A177-3AD203B41FA5}">
                      <a16:colId xmlns:a16="http://schemas.microsoft.com/office/drawing/2014/main" val="27504687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/>
                        <a:t>Modality/</a:t>
                      </a:r>
                      <a:r>
                        <a:rPr lang="uk-UA" sz="1600"/>
                        <a:t>Вид допомоги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Gap at the moment/</a:t>
                      </a:r>
                      <a:r>
                        <a:rPr lang="uk-UA" sz="1600"/>
                        <a:t>Не покриваються на даний момент</a:t>
                      </a:r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5978794"/>
                  </a:ext>
                </a:extLst>
              </a:tr>
              <a:tr h="276066">
                <a:tc>
                  <a:txBody>
                    <a:bodyPr/>
                    <a:lstStyle/>
                    <a:p>
                      <a:r>
                        <a:rPr lang="en-US"/>
                        <a:t>In-Kind/</a:t>
                      </a:r>
                      <a:r>
                        <a:rPr lang="ru-RU"/>
                        <a:t>Натуральна форма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41933 HHs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6121867"/>
                  </a:ext>
                </a:extLst>
              </a:tr>
            </a:tbl>
          </a:graphicData>
        </a:graphic>
      </p:graphicFrame>
      <p:pic>
        <p:nvPicPr>
          <p:cNvPr id="9" name="Picture 8" descr="A map of the sea&#10;&#10;Description automatically generated with medium confidence">
            <a:extLst>
              <a:ext uri="{FF2B5EF4-FFF2-40B4-BE49-F238E27FC236}">
                <a16:creationId xmlns:a16="http://schemas.microsoft.com/office/drawing/2014/main" id="{9EE763EF-1B38-0F3C-8A27-BFD289A1DF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18" y="932155"/>
            <a:ext cx="8487053" cy="529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53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B0AEB61-7AEF-F8A8-7969-7DC991C208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6449801"/>
              </p:ext>
            </p:extLst>
          </p:nvPr>
        </p:nvGraphicFramePr>
        <p:xfrm>
          <a:off x="0" y="107696"/>
          <a:ext cx="9144000" cy="706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0">
                  <a:extLst>
                    <a:ext uri="{9D8B030D-6E8A-4147-A177-3AD203B41FA5}">
                      <a16:colId xmlns:a16="http://schemas.microsoft.com/office/drawing/2014/main" val="2666571696"/>
                    </a:ext>
                  </a:extLst>
                </a:gridCol>
                <a:gridCol w="6551720">
                  <a:extLst>
                    <a:ext uri="{9D8B030D-6E8A-4147-A177-3AD203B41FA5}">
                      <a16:colId xmlns:a16="http://schemas.microsoft.com/office/drawing/2014/main" val="2750468737"/>
                    </a:ext>
                  </a:extLst>
                </a:gridCol>
              </a:tblGrid>
              <a:tr h="1722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Modality/</a:t>
                      </a:r>
                      <a:r>
                        <a:rPr lang="uk-UA" sz="1600"/>
                        <a:t>Вид допомоги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Gap at the moment/</a:t>
                      </a:r>
                      <a:r>
                        <a:rPr lang="uk-UA" sz="1600"/>
                        <a:t>Не покриваються на даний момент</a:t>
                      </a:r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5978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/>
                        <a:t>Cash/</a:t>
                      </a:r>
                      <a:r>
                        <a:rPr lang="uk-UA" sz="1800"/>
                        <a:t>Готівка</a:t>
                      </a:r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15961 HHs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6121867"/>
                  </a:ext>
                </a:extLst>
              </a:tr>
            </a:tbl>
          </a:graphicData>
        </a:graphic>
      </p:graphicFrame>
      <p:pic>
        <p:nvPicPr>
          <p:cNvPr id="3" name="Picture 2" descr="A map of the world&#10;&#10;Description automatically generated">
            <a:extLst>
              <a:ext uri="{FF2B5EF4-FFF2-40B4-BE49-F238E27FC236}">
                <a16:creationId xmlns:a16="http://schemas.microsoft.com/office/drawing/2014/main" id="{4578A3EA-17A6-2264-B089-233F867DD9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4" b="1660"/>
          <a:stretch/>
        </p:blipFill>
        <p:spPr>
          <a:xfrm>
            <a:off x="155359" y="954064"/>
            <a:ext cx="8833282" cy="526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634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90C96-6402-C110-1606-9869D6364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99" y="2355"/>
            <a:ext cx="3751550" cy="420557"/>
          </a:xfrm>
        </p:spPr>
        <p:txBody>
          <a:bodyPr wrap="square" anchor="ctr">
            <a:normAutofit fontScale="90000"/>
          </a:bodyPr>
          <a:lstStyle/>
          <a:p>
            <a:r>
              <a:rPr lang="en-US"/>
              <a:t>Resolution 933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E5FDB87-343A-B745-ABEE-ABB8684919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4413742"/>
              </p:ext>
            </p:extLst>
          </p:nvPr>
        </p:nvGraphicFramePr>
        <p:xfrm>
          <a:off x="275575" y="422912"/>
          <a:ext cx="8229603" cy="2403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6092">
                  <a:extLst>
                    <a:ext uri="{9D8B030D-6E8A-4147-A177-3AD203B41FA5}">
                      <a16:colId xmlns:a16="http://schemas.microsoft.com/office/drawing/2014/main" val="1246493509"/>
                    </a:ext>
                  </a:extLst>
                </a:gridCol>
                <a:gridCol w="1783599">
                  <a:extLst>
                    <a:ext uri="{9D8B030D-6E8A-4147-A177-3AD203B41FA5}">
                      <a16:colId xmlns:a16="http://schemas.microsoft.com/office/drawing/2014/main" val="3817169084"/>
                    </a:ext>
                  </a:extLst>
                </a:gridCol>
                <a:gridCol w="1125931">
                  <a:extLst>
                    <a:ext uri="{9D8B030D-6E8A-4147-A177-3AD203B41FA5}">
                      <a16:colId xmlns:a16="http://schemas.microsoft.com/office/drawing/2014/main" val="1344611750"/>
                    </a:ext>
                  </a:extLst>
                </a:gridCol>
                <a:gridCol w="1236817">
                  <a:extLst>
                    <a:ext uri="{9D8B030D-6E8A-4147-A177-3AD203B41FA5}">
                      <a16:colId xmlns:a16="http://schemas.microsoft.com/office/drawing/2014/main" val="4274788727"/>
                    </a:ext>
                  </a:extLst>
                </a:gridCol>
                <a:gridCol w="1129754">
                  <a:extLst>
                    <a:ext uri="{9D8B030D-6E8A-4147-A177-3AD203B41FA5}">
                      <a16:colId xmlns:a16="http://schemas.microsoft.com/office/drawing/2014/main" val="235555409"/>
                    </a:ext>
                  </a:extLst>
                </a:gridCol>
                <a:gridCol w="1397410">
                  <a:extLst>
                    <a:ext uri="{9D8B030D-6E8A-4147-A177-3AD203B41FA5}">
                      <a16:colId xmlns:a16="http://schemas.microsoft.com/office/drawing/2014/main" val="2906545776"/>
                    </a:ext>
                  </a:extLst>
                </a:gridCol>
              </a:tblGrid>
              <a:tr h="860960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900" u="none" strike="noStrike">
                          <a:effectLst/>
                        </a:rPr>
                        <a:t>Назва ОВА</a:t>
                      </a:r>
                      <a:endParaRPr lang="uk-UA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1212" marR="11212" marT="112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900" u="none" strike="noStrike">
                          <a:effectLst/>
                        </a:rPr>
                        <a:t>Назва територіальної громади</a:t>
                      </a:r>
                      <a:endParaRPr lang="uk-UA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1212" marR="11212" marT="112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К-ть одержувачів допомоги по фінальним перелікам на УВКБ ООН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1212" marR="11212" marT="112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1-ий пул платежів відправлений на УВКБ ООН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1212" marR="11212" marT="112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К-сть платежів за 1-й пул буде відправлено на виплату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1212" marR="11212" marT="112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Допомога від іншого донора (дедупліковано)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1212" marR="11212" marT="11212" marB="0" anchor="ctr"/>
                </a:tc>
                <a:extLst>
                  <a:ext uri="{0D108BD9-81ED-4DB2-BD59-A6C34878D82A}">
                    <a16:rowId xmlns:a16="http://schemas.microsoft.com/office/drawing/2014/main" val="733961037"/>
                  </a:ext>
                </a:extLst>
              </a:tr>
              <a:tr h="257150">
                <a:tc rowSpan="6">
                  <a:txBody>
                    <a:bodyPr/>
                    <a:lstStyle/>
                    <a:p>
                      <a:pPr algn="l" fontAlgn="ctr"/>
                      <a:r>
                        <a:rPr lang="uk-UA" sz="900" u="none" strike="noStrike">
                          <a:effectLst/>
                        </a:rPr>
                        <a:t>Дніпропетровська</a:t>
                      </a:r>
                      <a:br>
                        <a:rPr lang="uk-UA" sz="900" u="none" strike="noStrike">
                          <a:effectLst/>
                        </a:rPr>
                      </a:br>
                      <a:r>
                        <a:rPr lang="uk-UA" sz="900" u="none" strike="noStrike">
                          <a:effectLst/>
                        </a:rPr>
                        <a:t>4500 </a:t>
                      </a:r>
                      <a:endParaRPr lang="uk-UA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1212" marR="11212" marT="1121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900" u="none" strike="noStrike">
                          <a:effectLst/>
                        </a:rPr>
                        <a:t>Всього</a:t>
                      </a:r>
                      <a:endParaRPr lang="uk-UA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1212" marR="11212" marT="1121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4500</a:t>
                      </a:r>
                      <a:endParaRPr lang="en-GB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1212" marR="11212" marT="1121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>
                          <a:effectLst/>
                        </a:rPr>
                        <a:t>2923</a:t>
                      </a:r>
                      <a:endParaRPr lang="en-GB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1212" marR="11212" marT="11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>
                          <a:effectLst/>
                        </a:rPr>
                        <a:t>2751</a:t>
                      </a:r>
                      <a:endParaRPr lang="en-GB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1212" marR="11212" marT="11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>
                          <a:effectLst/>
                        </a:rPr>
                        <a:t>172</a:t>
                      </a:r>
                      <a:endParaRPr lang="en-GB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1212" marR="11212" marT="11212" marB="0" anchor="b"/>
                </a:tc>
                <a:extLst>
                  <a:ext uri="{0D108BD9-81ED-4DB2-BD59-A6C34878D82A}">
                    <a16:rowId xmlns:a16="http://schemas.microsoft.com/office/drawing/2014/main" val="1069904057"/>
                  </a:ext>
                </a:extLst>
              </a:tr>
              <a:tr h="25715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900" u="none" strike="noStrike">
                          <a:effectLst/>
                        </a:rPr>
                        <a:t>Покровська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1212" marR="11212" marT="1121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728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1212" marR="11212" marT="11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>
                          <a:effectLst/>
                        </a:rPr>
                        <a:t>449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1212" marR="11212" marT="11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>
                          <a:effectLst/>
                        </a:rPr>
                        <a:t>428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1212" marR="11212" marT="11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>
                          <a:effectLst/>
                        </a:rPr>
                        <a:t>21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1212" marR="11212" marT="11212" marB="0" anchor="b"/>
                </a:tc>
                <a:extLst>
                  <a:ext uri="{0D108BD9-81ED-4DB2-BD59-A6C34878D82A}">
                    <a16:rowId xmlns:a16="http://schemas.microsoft.com/office/drawing/2014/main" val="1683917863"/>
                  </a:ext>
                </a:extLst>
              </a:tr>
              <a:tr h="25715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900" u="none" strike="noStrike">
                          <a:effectLst/>
                        </a:rPr>
                        <a:t>Мирівська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1212" marR="11212" marT="112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372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1212" marR="11212" marT="11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>
                          <a:effectLst/>
                        </a:rPr>
                        <a:t>301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1212" marR="11212" marT="11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>
                          <a:effectLst/>
                        </a:rPr>
                        <a:t>300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1212" marR="11212" marT="11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>
                          <a:effectLst/>
                        </a:rPr>
                        <a:t>1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1212" marR="11212" marT="11212" marB="0" anchor="b"/>
                </a:tc>
                <a:extLst>
                  <a:ext uri="{0D108BD9-81ED-4DB2-BD59-A6C34878D82A}">
                    <a16:rowId xmlns:a16="http://schemas.microsoft.com/office/drawing/2014/main" val="3603530798"/>
                  </a:ext>
                </a:extLst>
              </a:tr>
              <a:tr h="25715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900" u="none" strike="noStrike">
                          <a:effectLst/>
                        </a:rPr>
                        <a:t>Нікопольська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1212" marR="11212" marT="112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1775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1212" marR="11212" marT="11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>
                          <a:effectLst/>
                        </a:rPr>
                        <a:t>1099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1212" marR="11212" marT="11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>
                          <a:effectLst/>
                        </a:rPr>
                        <a:t>1098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1212" marR="11212" marT="11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>
                          <a:effectLst/>
                        </a:rPr>
                        <a:t>1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1212" marR="11212" marT="11212" marB="0" anchor="b"/>
                </a:tc>
                <a:extLst>
                  <a:ext uri="{0D108BD9-81ED-4DB2-BD59-A6C34878D82A}">
                    <a16:rowId xmlns:a16="http://schemas.microsoft.com/office/drawing/2014/main" val="405809598"/>
                  </a:ext>
                </a:extLst>
              </a:tr>
              <a:tr h="25715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900" u="none" strike="noStrike">
                          <a:effectLst/>
                        </a:rPr>
                        <a:t>Червоногригорівська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1212" marR="11212" marT="112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887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1212" marR="11212" marT="11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>
                          <a:effectLst/>
                        </a:rPr>
                        <a:t>692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1212" marR="11212" marT="11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>
                          <a:effectLst/>
                        </a:rPr>
                        <a:t>602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1212" marR="11212" marT="11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>
                          <a:effectLst/>
                        </a:rPr>
                        <a:t>90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1212" marR="11212" marT="11212" marB="0" anchor="b"/>
                </a:tc>
                <a:extLst>
                  <a:ext uri="{0D108BD9-81ED-4DB2-BD59-A6C34878D82A}">
                    <a16:rowId xmlns:a16="http://schemas.microsoft.com/office/drawing/2014/main" val="2566587939"/>
                  </a:ext>
                </a:extLst>
              </a:tr>
              <a:tr h="25715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900" u="none" strike="noStrike">
                          <a:effectLst/>
                        </a:rPr>
                        <a:t>Марганецька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1212" marR="11212" marT="1121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738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1212" marR="11212" marT="11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>
                          <a:effectLst/>
                        </a:rPr>
                        <a:t>382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1212" marR="11212" marT="11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>
                          <a:effectLst/>
                        </a:rPr>
                        <a:t>323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1212" marR="11212" marT="11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>
                          <a:effectLst/>
                        </a:rPr>
                        <a:t>59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1212" marR="11212" marT="11212" marB="0" anchor="b"/>
                </a:tc>
                <a:extLst>
                  <a:ext uri="{0D108BD9-81ED-4DB2-BD59-A6C34878D82A}">
                    <a16:rowId xmlns:a16="http://schemas.microsoft.com/office/drawing/2014/main" val="36913410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84D8AC3-0F6A-C641-3F4B-0D26FA3ECA3D}"/>
              </a:ext>
            </a:extLst>
          </p:cNvPr>
          <p:cNvSpPr txBox="1"/>
          <p:nvPr/>
        </p:nvSpPr>
        <p:spPr>
          <a:xfrm>
            <a:off x="4791207" y="140377"/>
            <a:ext cx="1102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/>
              <a:t>RAIS+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344A0A-E385-20CD-8F27-6FFEA0BE4B92}"/>
              </a:ext>
            </a:extLst>
          </p:cNvPr>
          <p:cNvSpPr/>
          <p:nvPr/>
        </p:nvSpPr>
        <p:spPr>
          <a:xfrm>
            <a:off x="4716051" y="201737"/>
            <a:ext cx="1252603" cy="2623263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3152415-4D7F-C2F6-932D-81F1E95E18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7485175"/>
              </p:ext>
            </p:extLst>
          </p:nvPr>
        </p:nvGraphicFramePr>
        <p:xfrm>
          <a:off x="5555292" y="2880925"/>
          <a:ext cx="3588708" cy="383669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658788">
                  <a:extLst>
                    <a:ext uri="{9D8B030D-6E8A-4147-A177-3AD203B41FA5}">
                      <a16:colId xmlns:a16="http://schemas.microsoft.com/office/drawing/2014/main" val="3146947320"/>
                    </a:ext>
                  </a:extLst>
                </a:gridCol>
                <a:gridCol w="990643">
                  <a:extLst>
                    <a:ext uri="{9D8B030D-6E8A-4147-A177-3AD203B41FA5}">
                      <a16:colId xmlns:a16="http://schemas.microsoft.com/office/drawing/2014/main" val="2346798024"/>
                    </a:ext>
                  </a:extLst>
                </a:gridCol>
                <a:gridCol w="939277">
                  <a:extLst>
                    <a:ext uri="{9D8B030D-6E8A-4147-A177-3AD203B41FA5}">
                      <a16:colId xmlns:a16="http://schemas.microsoft.com/office/drawing/2014/main" val="2652281867"/>
                    </a:ext>
                  </a:extLst>
                </a:gridCol>
              </a:tblGrid>
              <a:tr h="181167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Hromada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5" marR="8275" marT="82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Locality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5" marR="8275" marT="82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Households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5" marR="8275" marT="8275" marB="0" anchor="b"/>
                </a:tc>
                <a:extLst>
                  <a:ext uri="{0D108BD9-81ED-4DB2-BD59-A6C34878D82A}">
                    <a16:rowId xmlns:a16="http://schemas.microsoft.com/office/drawing/2014/main" val="3145464107"/>
                  </a:ext>
                </a:extLst>
              </a:tr>
              <a:tr h="18569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Chervonohryhorivska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5" marR="8275" marT="82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Chervonohryhorivka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5" marR="8275" marT="82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525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5" marR="8275" marT="8275" marB="0" anchor="b"/>
                </a:tc>
                <a:extLst>
                  <a:ext uri="{0D108BD9-81ED-4DB2-BD59-A6C34878D82A}">
                    <a16:rowId xmlns:a16="http://schemas.microsoft.com/office/drawing/2014/main" val="205579900"/>
                  </a:ext>
                </a:extLst>
              </a:tr>
              <a:tr h="18569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Chervonohryhorivska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5" marR="8275" marT="82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Kamianske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5" marR="8275" marT="82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19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5" marR="8275" marT="8275" marB="0" anchor="b"/>
                </a:tc>
                <a:extLst>
                  <a:ext uri="{0D108BD9-81ED-4DB2-BD59-A6C34878D82A}">
                    <a16:rowId xmlns:a16="http://schemas.microsoft.com/office/drawing/2014/main" val="1082662144"/>
                  </a:ext>
                </a:extLst>
              </a:tr>
              <a:tr h="18569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Chervonohryhorivska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5" marR="8275" marT="82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Musiivka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5" marR="8275" marT="82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30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5" marR="8275" marT="8275" marB="0" anchor="b"/>
                </a:tc>
                <a:extLst>
                  <a:ext uri="{0D108BD9-81ED-4DB2-BD59-A6C34878D82A}">
                    <a16:rowId xmlns:a16="http://schemas.microsoft.com/office/drawing/2014/main" val="3096932315"/>
                  </a:ext>
                </a:extLst>
              </a:tr>
              <a:tr h="18569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Chervonohryhorivska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5" marR="8275" marT="82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Prydniprovske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5" marR="8275" marT="82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118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5" marR="8275" marT="8275" marB="0" anchor="b"/>
                </a:tc>
                <a:extLst>
                  <a:ext uri="{0D108BD9-81ED-4DB2-BD59-A6C34878D82A}">
                    <a16:rowId xmlns:a16="http://schemas.microsoft.com/office/drawing/2014/main" val="55039111"/>
                  </a:ext>
                </a:extLst>
              </a:tr>
              <a:tr h="18569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Marhanetska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5" marR="8275" marT="82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Dobra Nadiia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5" marR="8275" marT="82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8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5" marR="8275" marT="8275" marB="0" anchor="b"/>
                </a:tc>
                <a:extLst>
                  <a:ext uri="{0D108BD9-81ED-4DB2-BD59-A6C34878D82A}">
                    <a16:rowId xmlns:a16="http://schemas.microsoft.com/office/drawing/2014/main" val="2855640681"/>
                  </a:ext>
                </a:extLst>
              </a:tr>
              <a:tr h="18569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Marhanetska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5" marR="8275" marT="82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Illinka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5" marR="8275" marT="82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11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5" marR="8275" marT="8275" marB="0" anchor="b"/>
                </a:tc>
                <a:extLst>
                  <a:ext uri="{0D108BD9-81ED-4DB2-BD59-A6C34878D82A}">
                    <a16:rowId xmlns:a16="http://schemas.microsoft.com/office/drawing/2014/main" val="2551529370"/>
                  </a:ext>
                </a:extLst>
              </a:tr>
              <a:tr h="18569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Marhanetska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5" marR="8275" marT="82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Marhanets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5" marR="8275" marT="82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325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5" marR="8275" marT="8275" marB="0" anchor="b"/>
                </a:tc>
                <a:extLst>
                  <a:ext uri="{0D108BD9-81ED-4DB2-BD59-A6C34878D82A}">
                    <a16:rowId xmlns:a16="http://schemas.microsoft.com/office/drawing/2014/main" val="3364699613"/>
                  </a:ext>
                </a:extLst>
              </a:tr>
              <a:tr h="18569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Marhanetska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5" marR="8275" marT="82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Novokamianka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5" marR="8275" marT="82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5" marR="8275" marT="8275" marB="0" anchor="b"/>
                </a:tc>
                <a:extLst>
                  <a:ext uri="{0D108BD9-81ED-4DB2-BD59-A6C34878D82A}">
                    <a16:rowId xmlns:a16="http://schemas.microsoft.com/office/drawing/2014/main" val="2418564475"/>
                  </a:ext>
                </a:extLst>
              </a:tr>
              <a:tr h="18569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Marhanetska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5" marR="8275" marT="82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Novokyivka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5" marR="8275" marT="82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35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5" marR="8275" marT="8275" marB="0" anchor="b"/>
                </a:tc>
                <a:extLst>
                  <a:ext uri="{0D108BD9-81ED-4DB2-BD59-A6C34878D82A}">
                    <a16:rowId xmlns:a16="http://schemas.microsoft.com/office/drawing/2014/main" val="3460239245"/>
                  </a:ext>
                </a:extLst>
              </a:tr>
              <a:tr h="18569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Marhanetska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5" marR="8275" marT="82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Vilne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5" marR="8275" marT="82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5" marR="8275" marT="8275" marB="0" anchor="b"/>
                </a:tc>
                <a:extLst>
                  <a:ext uri="{0D108BD9-81ED-4DB2-BD59-A6C34878D82A}">
                    <a16:rowId xmlns:a16="http://schemas.microsoft.com/office/drawing/2014/main" val="409575792"/>
                  </a:ext>
                </a:extLst>
              </a:tr>
              <a:tr h="18569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Myrivska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5" marR="8275" marT="82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Vyshchetarasivka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5" marR="8275" marT="82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301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5" marR="8275" marT="8275" marB="0" anchor="b"/>
                </a:tc>
                <a:extLst>
                  <a:ext uri="{0D108BD9-81ED-4DB2-BD59-A6C34878D82A}">
                    <a16:rowId xmlns:a16="http://schemas.microsoft.com/office/drawing/2014/main" val="996970866"/>
                  </a:ext>
                </a:extLst>
              </a:tr>
              <a:tr h="18569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Nikopolska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5" marR="8275" marT="82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Nikopol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5" marR="8275" marT="82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1099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5" marR="8275" marT="8275" marB="0" anchor="b"/>
                </a:tc>
                <a:extLst>
                  <a:ext uri="{0D108BD9-81ED-4DB2-BD59-A6C34878D82A}">
                    <a16:rowId xmlns:a16="http://schemas.microsoft.com/office/drawing/2014/main" val="4172893679"/>
                  </a:ext>
                </a:extLst>
              </a:tr>
              <a:tr h="18569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Pokrovska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5" marR="8275" marT="82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Kapulivka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5" marR="8275" marT="82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78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5" marR="8275" marT="8275" marB="0" anchor="b"/>
                </a:tc>
                <a:extLst>
                  <a:ext uri="{0D108BD9-81ED-4DB2-BD59-A6C34878D82A}">
                    <a16:rowId xmlns:a16="http://schemas.microsoft.com/office/drawing/2014/main" val="2767472980"/>
                  </a:ext>
                </a:extLst>
              </a:tr>
              <a:tr h="18569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Pokrovska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5" marR="8275" marT="82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Naberezhne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5" marR="8275" marT="82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12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5" marR="8275" marT="8275" marB="0" anchor="b"/>
                </a:tc>
                <a:extLst>
                  <a:ext uri="{0D108BD9-81ED-4DB2-BD59-A6C34878D82A}">
                    <a16:rowId xmlns:a16="http://schemas.microsoft.com/office/drawing/2014/main" val="1843514547"/>
                  </a:ext>
                </a:extLst>
              </a:tr>
              <a:tr h="18569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Pokrovska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5" marR="8275" marT="82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Novosofiivka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5" marR="8275" marT="82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5" marR="8275" marT="8275" marB="0" anchor="b"/>
                </a:tc>
                <a:extLst>
                  <a:ext uri="{0D108BD9-81ED-4DB2-BD59-A6C34878D82A}">
                    <a16:rowId xmlns:a16="http://schemas.microsoft.com/office/drawing/2014/main" val="1159255498"/>
                  </a:ext>
                </a:extLst>
              </a:tr>
              <a:tr h="18569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Pokrovska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5" marR="8275" marT="82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Oleksiivka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5" marR="8275" marT="82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183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5" marR="8275" marT="8275" marB="0" anchor="b"/>
                </a:tc>
                <a:extLst>
                  <a:ext uri="{0D108BD9-81ED-4DB2-BD59-A6C34878D82A}">
                    <a16:rowId xmlns:a16="http://schemas.microsoft.com/office/drawing/2014/main" val="1682313198"/>
                  </a:ext>
                </a:extLst>
              </a:tr>
              <a:tr h="18569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Pokrovska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5" marR="8275" marT="82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Pokrovske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5" marR="8275" marT="82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101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5" marR="8275" marT="8275" marB="0" anchor="b"/>
                </a:tc>
                <a:extLst>
                  <a:ext uri="{0D108BD9-81ED-4DB2-BD59-A6C34878D82A}">
                    <a16:rowId xmlns:a16="http://schemas.microsoft.com/office/drawing/2014/main" val="3493884602"/>
                  </a:ext>
                </a:extLst>
              </a:tr>
              <a:tr h="18569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Pokrovska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5" marR="8275" marT="82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Prymiske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5" marR="8275" marT="82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71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5" marR="8275" marT="8275" marB="0" anchor="b"/>
                </a:tc>
                <a:extLst>
                  <a:ext uri="{0D108BD9-81ED-4DB2-BD59-A6C34878D82A}">
                    <a16:rowId xmlns:a16="http://schemas.microsoft.com/office/drawing/2014/main" val="563563598"/>
                  </a:ext>
                </a:extLst>
              </a:tr>
              <a:tr h="18569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Pokrovska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5" marR="8275" marT="82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Starozavodske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5" marR="8275" marT="82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5" marR="8275" marT="8275" marB="0" anchor="b"/>
                </a:tc>
                <a:extLst>
                  <a:ext uri="{0D108BD9-81ED-4DB2-BD59-A6C34878D82A}">
                    <a16:rowId xmlns:a16="http://schemas.microsoft.com/office/drawing/2014/main" val="23425322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4865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49418-D1C0-5B14-8CB1-6689A122F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609" y="322644"/>
            <a:ext cx="7887555" cy="438185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400"/>
              <a:t>Shelter Cluster Coordination and Deduplication Tools</a:t>
            </a:r>
            <a:endParaRPr lang="en-US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7059336-B987-64C3-1D54-D4734E3B01D8}"/>
              </a:ext>
            </a:extLst>
          </p:cNvPr>
          <p:cNvGraphicFramePr/>
          <p:nvPr/>
        </p:nvGraphicFramePr>
        <p:xfrm>
          <a:off x="1" y="1798001"/>
          <a:ext cx="8899634" cy="16000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1CB54E4-328D-4203-5815-83FD22CC7598}"/>
              </a:ext>
            </a:extLst>
          </p:cNvPr>
          <p:cNvSpPr txBox="1"/>
          <p:nvPr/>
        </p:nvSpPr>
        <p:spPr>
          <a:xfrm>
            <a:off x="37578" y="4458157"/>
            <a:ext cx="1831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200"/>
              <a:t>Winter Energy Tool on Settlement Level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200"/>
              <a:t>Winter Activities Tool on Settlement Level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200"/>
              <a:t>Collective Centre Repairs Deduplication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317D2D67-89F2-80F6-5751-9046B02D936E}"/>
              </a:ext>
            </a:extLst>
          </p:cNvPr>
          <p:cNvGraphicFramePr/>
          <p:nvPr/>
        </p:nvGraphicFramePr>
        <p:xfrm>
          <a:off x="0" y="2856451"/>
          <a:ext cx="8899634" cy="16000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8F3D20B-8C4F-04DE-0011-A6B71D9AF6C1}"/>
              </a:ext>
            </a:extLst>
          </p:cNvPr>
          <p:cNvSpPr txBox="1"/>
          <p:nvPr/>
        </p:nvSpPr>
        <p:spPr>
          <a:xfrm>
            <a:off x="5292402" y="4435249"/>
            <a:ext cx="1831932" cy="2031325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975" err="1">
                <a:ea typeface="+mn-lt"/>
                <a:cs typeface="+mn-lt"/>
              </a:rPr>
              <a:t>Інструмент</a:t>
            </a:r>
            <a:r>
              <a:rPr lang="en-GB" sz="975">
                <a:ea typeface="+mn-lt"/>
                <a:cs typeface="+mn-lt"/>
              </a:rPr>
              <a:t> з </a:t>
            </a:r>
            <a:r>
              <a:rPr lang="en-GB" sz="975" err="1">
                <a:ea typeface="+mn-lt"/>
                <a:cs typeface="+mn-lt"/>
              </a:rPr>
              <a:t>розподілу</a:t>
            </a:r>
            <a:r>
              <a:rPr lang="en-GB" sz="975">
                <a:ea typeface="+mn-lt"/>
                <a:cs typeface="+mn-lt"/>
              </a:rPr>
              <a:t> </a:t>
            </a:r>
            <a:r>
              <a:rPr lang="en-GB" sz="975" err="1">
                <a:ea typeface="+mn-lt"/>
                <a:cs typeface="+mn-lt"/>
              </a:rPr>
              <a:t>твердого</a:t>
            </a:r>
            <a:r>
              <a:rPr lang="en-GB" sz="975">
                <a:ea typeface="+mn-lt"/>
                <a:cs typeface="+mn-lt"/>
              </a:rPr>
              <a:t> </a:t>
            </a:r>
            <a:r>
              <a:rPr lang="en-GB" sz="975" err="1">
                <a:ea typeface="+mn-lt"/>
                <a:cs typeface="+mn-lt"/>
              </a:rPr>
              <a:t>палива</a:t>
            </a:r>
            <a:r>
              <a:rPr lang="en-GB" sz="975">
                <a:ea typeface="+mn-lt"/>
                <a:cs typeface="+mn-lt"/>
              </a:rPr>
              <a:t> - </a:t>
            </a:r>
            <a:r>
              <a:rPr lang="en-GB" sz="975" err="1">
                <a:ea typeface="+mn-lt"/>
                <a:cs typeface="+mn-lt"/>
              </a:rPr>
              <a:t>на</a:t>
            </a:r>
            <a:r>
              <a:rPr lang="en-GB" sz="975">
                <a:ea typeface="+mn-lt"/>
                <a:cs typeface="+mn-lt"/>
              </a:rPr>
              <a:t> </a:t>
            </a:r>
            <a:r>
              <a:rPr lang="en-GB" sz="975" err="1">
                <a:ea typeface="+mn-lt"/>
                <a:cs typeface="+mn-lt"/>
              </a:rPr>
              <a:t>рівні</a:t>
            </a:r>
            <a:r>
              <a:rPr lang="en-GB" sz="975">
                <a:ea typeface="+mn-lt"/>
                <a:cs typeface="+mn-lt"/>
              </a:rPr>
              <a:t> </a:t>
            </a:r>
            <a:r>
              <a:rPr lang="en-GB" sz="975" err="1">
                <a:ea typeface="+mn-lt"/>
                <a:cs typeface="+mn-lt"/>
              </a:rPr>
              <a:t>населених</a:t>
            </a:r>
            <a:r>
              <a:rPr lang="en-GB" sz="975">
                <a:ea typeface="+mn-lt"/>
                <a:cs typeface="+mn-lt"/>
              </a:rPr>
              <a:t> </a:t>
            </a:r>
            <a:r>
              <a:rPr lang="en-GB" sz="975" err="1">
                <a:ea typeface="+mn-lt"/>
                <a:cs typeface="+mn-lt"/>
              </a:rPr>
              <a:t>пунктів</a:t>
            </a:r>
            <a:r>
              <a:rPr lang="en-GB" sz="975">
                <a:ea typeface="+mn-lt"/>
                <a:cs typeface="+mn-lt"/>
              </a:rPr>
              <a:t>. </a:t>
            </a:r>
            <a:endParaRPr lang="en-US" sz="975">
              <a:cs typeface="Calibri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975" err="1">
                <a:ea typeface="+mn-lt"/>
                <a:cs typeface="+mn-lt"/>
              </a:rPr>
              <a:t>Інструмент</a:t>
            </a:r>
            <a:r>
              <a:rPr lang="en-GB" sz="975">
                <a:ea typeface="+mn-lt"/>
                <a:cs typeface="+mn-lt"/>
              </a:rPr>
              <a:t> з </a:t>
            </a:r>
            <a:r>
              <a:rPr lang="en-GB" sz="975" err="1">
                <a:ea typeface="+mn-lt"/>
                <a:cs typeface="+mn-lt"/>
              </a:rPr>
              <a:t>надання</a:t>
            </a:r>
            <a:r>
              <a:rPr lang="en-GB" sz="975">
                <a:ea typeface="+mn-lt"/>
                <a:cs typeface="+mn-lt"/>
              </a:rPr>
              <a:t> </a:t>
            </a:r>
            <a:r>
              <a:rPr lang="en-GB" sz="975" err="1">
                <a:ea typeface="+mn-lt"/>
                <a:cs typeface="+mn-lt"/>
              </a:rPr>
              <a:t>допомоги</a:t>
            </a:r>
            <a:r>
              <a:rPr lang="en-GB" sz="975">
                <a:ea typeface="+mn-lt"/>
                <a:cs typeface="+mn-lt"/>
              </a:rPr>
              <a:t> </a:t>
            </a:r>
            <a:r>
              <a:rPr lang="en-GB" sz="975" err="1">
                <a:ea typeface="+mn-lt"/>
                <a:cs typeface="+mn-lt"/>
              </a:rPr>
              <a:t>щодо</a:t>
            </a:r>
            <a:r>
              <a:rPr lang="en-GB" sz="975">
                <a:ea typeface="+mn-lt"/>
                <a:cs typeface="+mn-lt"/>
              </a:rPr>
              <a:t> </a:t>
            </a:r>
            <a:r>
              <a:rPr lang="en-GB" sz="975" err="1">
                <a:ea typeface="+mn-lt"/>
                <a:cs typeface="+mn-lt"/>
              </a:rPr>
              <a:t>підготовки</a:t>
            </a:r>
            <a:r>
              <a:rPr lang="en-GB" sz="975">
                <a:ea typeface="+mn-lt"/>
                <a:cs typeface="+mn-lt"/>
              </a:rPr>
              <a:t> </a:t>
            </a:r>
            <a:r>
              <a:rPr lang="en-GB" sz="975" err="1">
                <a:ea typeface="+mn-lt"/>
                <a:cs typeface="+mn-lt"/>
              </a:rPr>
              <a:t>до</a:t>
            </a:r>
            <a:r>
              <a:rPr lang="en-GB" sz="975">
                <a:ea typeface="+mn-lt"/>
                <a:cs typeface="+mn-lt"/>
              </a:rPr>
              <a:t> </a:t>
            </a:r>
            <a:r>
              <a:rPr lang="en-GB" sz="975" err="1">
                <a:ea typeface="+mn-lt"/>
                <a:cs typeface="+mn-lt"/>
              </a:rPr>
              <a:t>зими</a:t>
            </a:r>
            <a:r>
              <a:rPr lang="en-GB" sz="975">
                <a:ea typeface="+mn-lt"/>
                <a:cs typeface="+mn-lt"/>
              </a:rPr>
              <a:t> (</a:t>
            </a:r>
            <a:r>
              <a:rPr lang="en-GB" sz="975" err="1">
                <a:ea typeface="+mn-lt"/>
                <a:cs typeface="+mn-lt"/>
              </a:rPr>
              <a:t>за</a:t>
            </a:r>
            <a:r>
              <a:rPr lang="en-GB" sz="975">
                <a:ea typeface="+mn-lt"/>
                <a:cs typeface="+mn-lt"/>
              </a:rPr>
              <a:t> </a:t>
            </a:r>
            <a:r>
              <a:rPr lang="en-GB" sz="975" err="1">
                <a:ea typeface="+mn-lt"/>
                <a:cs typeface="+mn-lt"/>
              </a:rPr>
              <a:t>виключенням</a:t>
            </a:r>
            <a:r>
              <a:rPr lang="en-GB" sz="975">
                <a:ea typeface="+mn-lt"/>
                <a:cs typeface="+mn-lt"/>
              </a:rPr>
              <a:t> </a:t>
            </a:r>
            <a:r>
              <a:rPr lang="en-GB" sz="975" err="1">
                <a:ea typeface="+mn-lt"/>
                <a:cs typeface="+mn-lt"/>
              </a:rPr>
              <a:t>твердого</a:t>
            </a:r>
            <a:r>
              <a:rPr lang="en-GB" sz="975">
                <a:ea typeface="+mn-lt"/>
                <a:cs typeface="+mn-lt"/>
              </a:rPr>
              <a:t> </a:t>
            </a:r>
            <a:r>
              <a:rPr lang="en-GB" sz="975" err="1">
                <a:ea typeface="+mn-lt"/>
                <a:cs typeface="+mn-lt"/>
              </a:rPr>
              <a:t>палива</a:t>
            </a:r>
            <a:r>
              <a:rPr lang="en-GB" sz="975">
                <a:ea typeface="+mn-lt"/>
                <a:cs typeface="+mn-lt"/>
              </a:rPr>
              <a:t>) - </a:t>
            </a:r>
            <a:r>
              <a:rPr lang="en-GB" sz="975" err="1">
                <a:ea typeface="+mn-lt"/>
                <a:cs typeface="+mn-lt"/>
              </a:rPr>
              <a:t>на</a:t>
            </a:r>
            <a:r>
              <a:rPr lang="en-GB" sz="975">
                <a:ea typeface="+mn-lt"/>
                <a:cs typeface="+mn-lt"/>
              </a:rPr>
              <a:t> </a:t>
            </a:r>
            <a:r>
              <a:rPr lang="en-GB" sz="975" err="1">
                <a:ea typeface="+mn-lt"/>
                <a:cs typeface="+mn-lt"/>
              </a:rPr>
              <a:t>рівні</a:t>
            </a:r>
            <a:r>
              <a:rPr lang="en-GB" sz="975">
                <a:ea typeface="+mn-lt"/>
                <a:cs typeface="+mn-lt"/>
              </a:rPr>
              <a:t> </a:t>
            </a:r>
            <a:r>
              <a:rPr lang="en-GB" sz="975" err="1">
                <a:ea typeface="+mn-lt"/>
                <a:cs typeface="+mn-lt"/>
              </a:rPr>
              <a:t>населених</a:t>
            </a:r>
            <a:r>
              <a:rPr lang="en-GB" sz="975">
                <a:ea typeface="+mn-lt"/>
                <a:cs typeface="+mn-lt"/>
              </a:rPr>
              <a:t> </a:t>
            </a:r>
            <a:r>
              <a:rPr lang="en-GB" sz="975" err="1">
                <a:ea typeface="+mn-lt"/>
                <a:cs typeface="+mn-lt"/>
              </a:rPr>
              <a:t>пунктів</a:t>
            </a:r>
            <a:r>
              <a:rPr lang="en-GB" sz="975">
                <a:ea typeface="+mn-lt"/>
                <a:cs typeface="+mn-lt"/>
              </a:rPr>
              <a:t>. </a:t>
            </a:r>
            <a:endParaRPr lang="en-GB" sz="975">
              <a:cs typeface="Calibri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975">
                <a:ea typeface="+mn-lt"/>
                <a:cs typeface="+mn-lt"/>
              </a:rPr>
              <a:t>Дедуплікація </a:t>
            </a:r>
            <a:r>
              <a:rPr lang="en-GB" sz="975" err="1">
                <a:ea typeface="+mn-lt"/>
                <a:cs typeface="+mn-lt"/>
              </a:rPr>
              <a:t>ремонтів</a:t>
            </a:r>
            <a:r>
              <a:rPr lang="en-GB" sz="975">
                <a:ea typeface="+mn-lt"/>
                <a:cs typeface="+mn-lt"/>
              </a:rPr>
              <a:t> </a:t>
            </a:r>
            <a:r>
              <a:rPr lang="en-GB" sz="975" err="1">
                <a:ea typeface="+mn-lt"/>
                <a:cs typeface="+mn-lt"/>
              </a:rPr>
              <a:t>колективних</a:t>
            </a:r>
            <a:r>
              <a:rPr lang="en-GB" sz="975">
                <a:ea typeface="+mn-lt"/>
                <a:cs typeface="+mn-lt"/>
              </a:rPr>
              <a:t> </a:t>
            </a:r>
            <a:r>
              <a:rPr lang="en-GB" sz="975" err="1">
                <a:ea typeface="+mn-lt"/>
                <a:cs typeface="+mn-lt"/>
              </a:rPr>
              <a:t>центрів</a:t>
            </a:r>
            <a:r>
              <a:rPr lang="en-GB" sz="975">
                <a:ea typeface="+mn-lt"/>
                <a:cs typeface="+mn-lt"/>
              </a:rPr>
              <a:t>.</a:t>
            </a:r>
            <a:endParaRPr lang="en-GB" sz="975"/>
          </a:p>
          <a:p>
            <a:pPr>
              <a:buFont typeface="Arial" panose="020B0604020202020204" pitchFamily="34" charset="0"/>
              <a:buChar char="•"/>
            </a:pPr>
            <a:endParaRPr lang="en-GB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200">
              <a:cs typeface="Calibri"/>
            </a:endParaRPr>
          </a:p>
        </p:txBody>
      </p:sp>
      <p:pic>
        <p:nvPicPr>
          <p:cNvPr id="11" name="Picture 10" descr="A black background with red text&#10;&#10;Description automatically generated">
            <a:extLst>
              <a:ext uri="{FF2B5EF4-FFF2-40B4-BE49-F238E27FC236}">
                <a16:creationId xmlns:a16="http://schemas.microsoft.com/office/drawing/2014/main" id="{4B855A4A-5E41-D0FB-0EB4-17628ABE441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1" y="4060257"/>
            <a:ext cx="1428533" cy="341265"/>
          </a:xfrm>
          <a:prstGeom prst="rect">
            <a:avLst/>
          </a:prstGeom>
        </p:spPr>
      </p:pic>
      <p:pic>
        <p:nvPicPr>
          <p:cNvPr id="12" name="Picture 11" descr="A black background with red text&#10;&#10;Description automatically generated">
            <a:extLst>
              <a:ext uri="{FF2B5EF4-FFF2-40B4-BE49-F238E27FC236}">
                <a16:creationId xmlns:a16="http://schemas.microsoft.com/office/drawing/2014/main" id="{BEF34FC6-6DBB-70AF-1760-46F04668416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889" y="4070929"/>
            <a:ext cx="1459425" cy="33096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99920A6-E3CA-FED6-185D-590BA7BFF48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98274" y="4070779"/>
            <a:ext cx="1483055" cy="77199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20A404F-AD6A-6D1D-015A-9687C0871D5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382515" y="4218513"/>
            <a:ext cx="1414985" cy="35902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BE3253A-5763-E9B0-9C50-2BC547200C9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381601" y="4084804"/>
            <a:ext cx="1833572" cy="707441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C32CC4A3-AAA2-31B5-B741-83E8E3BF95C5}"/>
              </a:ext>
            </a:extLst>
          </p:cNvPr>
          <p:cNvSpPr/>
          <p:nvPr/>
        </p:nvSpPr>
        <p:spPr>
          <a:xfrm>
            <a:off x="1" y="1924549"/>
            <a:ext cx="7124334" cy="426063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31DDEC7-660E-8B4A-89E9-B55B16C81886}"/>
              </a:ext>
            </a:extLst>
          </p:cNvPr>
          <p:cNvSpPr txBox="1"/>
          <p:nvPr/>
        </p:nvSpPr>
        <p:spPr>
          <a:xfrm>
            <a:off x="1199639" y="1878551"/>
            <a:ext cx="4725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Coordination Tools/</a:t>
            </a:r>
            <a:r>
              <a:rPr lang="uk-UA"/>
              <a:t>Инструменты координации</a:t>
            </a:r>
            <a:endParaRPr lang="en-GB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38738D7-644C-CDB6-11FE-3D35E1A5BFE0}"/>
              </a:ext>
            </a:extLst>
          </p:cNvPr>
          <p:cNvSpPr txBox="1"/>
          <p:nvPr/>
        </p:nvSpPr>
        <p:spPr>
          <a:xfrm>
            <a:off x="7124334" y="1819838"/>
            <a:ext cx="2048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Reporting/</a:t>
            </a:r>
            <a:r>
              <a:rPr lang="uk-UA"/>
              <a:t>Звітність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2131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5B2DA85-6C3F-8EB7-44A7-632B8152F9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08" y="995819"/>
            <a:ext cx="8986110" cy="50936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9C8053-741C-B324-5718-89725417EC8C}"/>
              </a:ext>
            </a:extLst>
          </p:cNvPr>
          <p:cNvSpPr txBox="1"/>
          <p:nvPr/>
        </p:nvSpPr>
        <p:spPr>
          <a:xfrm>
            <a:off x="1916482" y="281836"/>
            <a:ext cx="48600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/>
              <a:t>Winter Activities/</a:t>
            </a:r>
            <a:r>
              <a:rPr lang="uk-UA" sz="1600"/>
              <a:t>Активності щодо підготовки до зими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421869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C0BFA-C0EE-3D9A-0183-E3D299C80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wrap="square" anchor="b">
            <a:normAutofit/>
          </a:bodyPr>
          <a:lstStyle/>
          <a:p>
            <a:r>
              <a:rPr lang="en-GB"/>
              <a:t>New Transit Site in Dnipro</a:t>
            </a:r>
          </a:p>
        </p:txBody>
      </p:sp>
      <p:pic>
        <p:nvPicPr>
          <p:cNvPr id="6" name="Picture 5" descr="A room with stacks of bags and boxes&#10;&#10;Description automatically generated">
            <a:extLst>
              <a:ext uri="{FF2B5EF4-FFF2-40B4-BE49-F238E27FC236}">
                <a16:creationId xmlns:a16="http://schemas.microsoft.com/office/drawing/2014/main" id="{932A3D45-CCD2-D127-C8CB-5852E3EF08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282700"/>
            <a:ext cx="5111750" cy="3833812"/>
          </a:xfrm>
          <a:prstGeom prst="rect">
            <a:avLst/>
          </a:prstGeom>
          <a:noFill/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ADEDCF6-9E1F-B0A0-9B10-E1A8036027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Gaps in Needs: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/>
              <a:t>Entrance </a:t>
            </a:r>
            <a:r>
              <a:rPr lang="fr-FR" err="1"/>
              <a:t>ramp</a:t>
            </a:r>
            <a:r>
              <a:rPr lang="fr-FR"/>
              <a:t> (25-30 cm) – 1pc.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/>
              <a:t>Solar Panel Lights 30 pcs</a:t>
            </a:r>
            <a:endParaRPr lang="en-US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Invertor 12 </a:t>
            </a:r>
            <a:r>
              <a:rPr lang="en-US" err="1"/>
              <a:t>kwt</a:t>
            </a:r>
            <a:r>
              <a:rPr lang="en-US"/>
              <a:t> + accumulator, </a:t>
            </a:r>
            <a:r>
              <a:rPr lang="en-US" err="1"/>
              <a:t>ecoflow</a:t>
            </a:r>
            <a:r>
              <a:rPr lang="en-US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/>
              <a:t>Fire extinguishers ВВК2 - 10 pcs.</a:t>
            </a:r>
            <a:endParaRPr lang="en-US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/>
              <a:t>Hangers for clothes - 10 pc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err="1"/>
              <a:t>Thermopot</a:t>
            </a:r>
            <a:r>
              <a:rPr lang="en-GB"/>
              <a:t> 3,5 l. - 2 pcs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/>
              <a:t>5m extension cords, 5m and 10m - 5 pcs each.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671463"/>
      </p:ext>
    </p:extLst>
  </p:cSld>
  <p:clrMapOvr>
    <a:masterClrMapping/>
  </p:clrMapOvr>
</p:sld>
</file>

<file path=ppt/theme/theme1.xml><?xml version="1.0" encoding="utf-8"?>
<a:theme xmlns:a="http://schemas.openxmlformats.org/drawingml/2006/main" name="Shelter Cluster Powerpoint Template V 1 0 - MYN">
  <a:themeElements>
    <a:clrScheme name="Shelter Cluster 3 Soft">
      <a:dk1>
        <a:sysClr val="windowText" lastClr="000000"/>
      </a:dk1>
      <a:lt1>
        <a:sysClr val="window" lastClr="FFFFFF"/>
      </a:lt1>
      <a:dk2>
        <a:srgbClr val="04314C"/>
      </a:dk2>
      <a:lt2>
        <a:srgbClr val="F6F6F6"/>
      </a:lt2>
      <a:accent1>
        <a:srgbClr val="365A70"/>
      </a:accent1>
      <a:accent2>
        <a:srgbClr val="FFC133"/>
      </a:accent2>
      <a:accent3>
        <a:srgbClr val="994345"/>
      </a:accent3>
      <a:accent4>
        <a:srgbClr val="84C559"/>
      </a:accent4>
      <a:accent5>
        <a:srgbClr val="FD3333"/>
      </a:accent5>
      <a:accent6>
        <a:srgbClr val="459FD5"/>
      </a:accent6>
      <a:hlink>
        <a:srgbClr val="994345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C16D68AE530649AD04F160AE81F5D8" ma:contentTypeVersion="17" ma:contentTypeDescription="Create a new document." ma:contentTypeScope="" ma:versionID="2846e970410b299da6f2aa6aaa1304aa">
  <xsd:schema xmlns:xsd="http://www.w3.org/2001/XMLSchema" xmlns:xs="http://www.w3.org/2001/XMLSchema" xmlns:p="http://schemas.microsoft.com/office/2006/metadata/properties" xmlns:ns2="4754fb44-5402-4ac7-8c13-101c83d570b3" xmlns:ns3="792813d3-0c35-4822-bb5f-acd9072808d5" targetNamespace="http://schemas.microsoft.com/office/2006/metadata/properties" ma:root="true" ma:fieldsID="7a1c435c9f361aca5113edcbdc77df5e" ns2:_="" ns3:_="">
    <xsd:import namespace="4754fb44-5402-4ac7-8c13-101c83d570b3"/>
    <xsd:import namespace="792813d3-0c35-4822-bb5f-acd9072808d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Comment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Location" minOccurs="0"/>
                <xsd:element ref="ns2:MediaLengthInSeconds" minOccurs="0"/>
                <xsd:element ref="ns2:MediaServiceSearchProperties" minOccurs="0"/>
                <xsd:element ref="ns2: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54fb44-5402-4ac7-8c13-101c83d570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Comment" ma:index="10" nillable="true" ma:displayName="Comment" ma:format="Dropdown" ma:internalName="Comment">
      <xsd:simpleType>
        <xsd:restriction base="dms:Note">
          <xsd:maxLength value="255"/>
        </xsd:restriction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f5f3f4cc-79b9-4d17-b8fa-dd7577b1fbe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Date" ma:index="24" nillable="true" ma:displayName="Date" ma:format="DateOnly" ma:internalName="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2813d3-0c35-4822-bb5f-acd9072808d5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46cb63e9-f0be-42a3-86d0-fd42cf37ee3f}" ma:internalName="TaxCatchAll" ma:showField="CatchAllData" ma:web="792813d3-0c35-4822-bb5f-acd9072808d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mment xmlns="4754fb44-5402-4ac7-8c13-101c83d570b3" xsi:nil="true"/>
    <TaxCatchAll xmlns="792813d3-0c35-4822-bb5f-acd9072808d5" xsi:nil="true"/>
    <lcf76f155ced4ddcb4097134ff3c332f xmlns="4754fb44-5402-4ac7-8c13-101c83d570b3">
      <Terms xmlns="http://schemas.microsoft.com/office/infopath/2007/PartnerControls"/>
    </lcf76f155ced4ddcb4097134ff3c332f>
    <SharedWithUsers xmlns="792813d3-0c35-4822-bb5f-acd9072808d5">
      <UserInfo>
        <DisplayName>Maksym Davidich</DisplayName>
        <AccountId>95</AccountId>
        <AccountType/>
      </UserInfo>
      <UserInfo>
        <DisplayName>Valeria Panina</DisplayName>
        <AccountId>180</AccountId>
        <AccountType/>
      </UserInfo>
      <UserInfo>
        <DisplayName>Behrooz Taleb</DisplayName>
        <AccountId>23</AccountId>
        <AccountType/>
      </UserInfo>
    </SharedWithUsers>
    <Date xmlns="4754fb44-5402-4ac7-8c13-101c83d570b3" xsi:nil="true"/>
  </documentManagement>
</p:properties>
</file>

<file path=customXml/itemProps1.xml><?xml version="1.0" encoding="utf-8"?>
<ds:datastoreItem xmlns:ds="http://schemas.openxmlformats.org/officeDocument/2006/customXml" ds:itemID="{4FDB7974-C3A1-4477-BD36-6CFA916022D1}">
  <ds:schemaRefs>
    <ds:schemaRef ds:uri="4754fb44-5402-4ac7-8c13-101c83d570b3"/>
    <ds:schemaRef ds:uri="792813d3-0c35-4822-bb5f-acd9072808d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91C99ED-8097-42AE-8D17-FD5956B6554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8CFE8A3-D1BA-4E1B-913B-A4EFEFC7CF88}">
  <ds:schemaRefs>
    <ds:schemaRef ds:uri="4754fb44-5402-4ac7-8c13-101c83d570b3"/>
    <ds:schemaRef ds:uri="792813d3-0c35-4822-bb5f-acd9072808d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lides>13</Slides>
  <Notes>0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Shelter Cluster Powerpoint Template V 1 0 - MYN</vt:lpstr>
      <vt:lpstr>Custom Design</vt:lpstr>
      <vt:lpstr>Dnipro Shelter Cluster Meeting</vt:lpstr>
      <vt:lpstr>Agenda/Порядок денний</vt:lpstr>
      <vt:lpstr>PowerPoint Presentation</vt:lpstr>
      <vt:lpstr>PowerPoint Presentation</vt:lpstr>
      <vt:lpstr>PowerPoint Presentation</vt:lpstr>
      <vt:lpstr>Resolution 933</vt:lpstr>
      <vt:lpstr>Shelter Cluster Coordination and Deduplication Tools</vt:lpstr>
      <vt:lpstr>PowerPoint Presentation</vt:lpstr>
      <vt:lpstr>New Transit Site in Dnipro</vt:lpstr>
      <vt:lpstr>Referral System</vt:lpstr>
      <vt:lpstr>PowerPoint Presentation</vt:lpstr>
      <vt:lpstr>25.10 Dnipro Repair Needs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Renee Wynveen</dc:creator>
  <cp:revision>1</cp:revision>
  <dcterms:modified xsi:type="dcterms:W3CDTF">2024-10-30T07:40:14Z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0x01010023C16D68AE530649AD04F160AE81F5D8</vt:lpwstr>
  </property>
  <property fmtid="{D5CDD505-2E9C-101B-9397-08002B2CF9AE}" pid="3" name="MediaServiceImageTags">
    <vt:lpwstr/>
  </property>
</Properties>
</file>