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  <p:sldMasterId id="2147483722" r:id="rId5"/>
  </p:sldMasterIdLst>
  <p:notesMasterIdLst>
    <p:notesMasterId r:id="rId22"/>
  </p:notesMasterIdLst>
  <p:handoutMasterIdLst>
    <p:handoutMasterId r:id="rId23"/>
  </p:handoutMasterIdLst>
  <p:sldIdLst>
    <p:sldId id="493" r:id="rId6"/>
    <p:sldId id="502" r:id="rId7"/>
    <p:sldId id="503" r:id="rId8"/>
    <p:sldId id="504" r:id="rId9"/>
    <p:sldId id="500" r:id="rId10"/>
    <p:sldId id="510" r:id="rId11"/>
    <p:sldId id="507" r:id="rId12"/>
    <p:sldId id="511" r:id="rId13"/>
    <p:sldId id="505" r:id="rId14"/>
    <p:sldId id="506" r:id="rId15"/>
    <p:sldId id="512" r:id="rId16"/>
    <p:sldId id="513" r:id="rId17"/>
    <p:sldId id="514" r:id="rId18"/>
    <p:sldId id="515" r:id="rId19"/>
    <p:sldId id="516" r:id="rId20"/>
    <p:sldId id="517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el Carmen Sancha M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584D9-E623-4030-9E28-2DAFAE6FF504}" v="15" dt="2024-09-02T19:01:47.771"/>
    <p1510:client id="{202DC934-0A61-30B5-94BC-535CDEFE4EC2}" v="40" dt="2024-09-03T07:09:26.025"/>
    <p1510:client id="{AB83D16C-24EF-4632-93C3-46F3263959BE}" v="1" dt="2024-09-03T06:49:47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Panina" userId="S::panina@unhcr.org::505accc5-838e-4638-bb31-cd58a6e6a31b" providerId="AD" clId="Web-{202DC934-0A61-30B5-94BC-535CDEFE4EC2}"/>
    <pc:docChg chg="addSld modSld">
      <pc:chgData name="Valeria Panina" userId="S::panina@unhcr.org::505accc5-838e-4638-bb31-cd58a6e6a31b" providerId="AD" clId="Web-{202DC934-0A61-30B5-94BC-535CDEFE4EC2}" dt="2024-09-03T07:09:26.025" v="34"/>
      <pc:docMkLst>
        <pc:docMk/>
      </pc:docMkLst>
      <pc:sldChg chg="addSp delSp modSp new">
        <pc:chgData name="Valeria Panina" userId="S::panina@unhcr.org::505accc5-838e-4638-bb31-cd58a6e6a31b" providerId="AD" clId="Web-{202DC934-0A61-30B5-94BC-535CDEFE4EC2}" dt="2024-09-03T07:06:00.722" v="15"/>
        <pc:sldMkLst>
          <pc:docMk/>
          <pc:sldMk cId="2362764046" sldId="512"/>
        </pc:sldMkLst>
        <pc:spChg chg="del">
          <ac:chgData name="Valeria Panina" userId="S::panina@unhcr.org::505accc5-838e-4638-bb31-cd58a6e6a31b" providerId="AD" clId="Web-{202DC934-0A61-30B5-94BC-535CDEFE4EC2}" dt="2024-09-03T07:04:57.501" v="1"/>
          <ac:spMkLst>
            <pc:docMk/>
            <pc:sldMk cId="2362764046" sldId="512"/>
            <ac:spMk id="2" creationId="{15F7F4FC-3283-21CB-36D2-BA332C272EE0}"/>
          </ac:spMkLst>
        </pc:spChg>
        <pc:spChg chg="del">
          <ac:chgData name="Valeria Panina" userId="S::panina@unhcr.org::505accc5-838e-4638-bb31-cd58a6e6a31b" providerId="AD" clId="Web-{202DC934-0A61-30B5-94BC-535CDEFE4EC2}" dt="2024-09-03T07:04:59.423" v="2"/>
          <ac:spMkLst>
            <pc:docMk/>
            <pc:sldMk cId="2362764046" sldId="512"/>
            <ac:spMk id="3" creationId="{615271F4-CF26-D4BE-7F39-9224DAE94BB3}"/>
          </ac:spMkLst>
        </pc:spChg>
        <pc:picChg chg="add mod modCrop">
          <ac:chgData name="Valeria Panina" userId="S::panina@unhcr.org::505accc5-838e-4638-bb31-cd58a6e6a31b" providerId="AD" clId="Web-{202DC934-0A61-30B5-94BC-535CDEFE4EC2}" dt="2024-09-03T07:06:00.722" v="15"/>
          <ac:picMkLst>
            <pc:docMk/>
            <pc:sldMk cId="2362764046" sldId="512"/>
            <ac:picMk id="4" creationId="{CE562267-6939-CFCD-C100-1D70DD359D89}"/>
          </ac:picMkLst>
        </pc:picChg>
      </pc:sldChg>
      <pc:sldChg chg="addSp modSp add replId">
        <pc:chgData name="Valeria Panina" userId="S::panina@unhcr.org::505accc5-838e-4638-bb31-cd58a6e6a31b" providerId="AD" clId="Web-{202DC934-0A61-30B5-94BC-535CDEFE4EC2}" dt="2024-09-03T07:06:58.505" v="16"/>
        <pc:sldMkLst>
          <pc:docMk/>
          <pc:sldMk cId="1965052540" sldId="513"/>
        </pc:sldMkLst>
        <pc:picChg chg="add mod">
          <ac:chgData name="Valeria Panina" userId="S::panina@unhcr.org::505accc5-838e-4638-bb31-cd58a6e6a31b" providerId="AD" clId="Web-{202DC934-0A61-30B5-94BC-535CDEFE4EC2}" dt="2024-09-03T07:06:58.505" v="16"/>
          <ac:picMkLst>
            <pc:docMk/>
            <pc:sldMk cId="1965052540" sldId="513"/>
            <ac:picMk id="2" creationId="{1B748E77-DD7A-781C-5BFC-74658F6A801C}"/>
          </ac:picMkLst>
        </pc:picChg>
      </pc:sldChg>
      <pc:sldChg chg="addSp modSp add replId">
        <pc:chgData name="Valeria Panina" userId="S::panina@unhcr.org::505accc5-838e-4638-bb31-cd58a6e6a31b" providerId="AD" clId="Web-{202DC934-0A61-30B5-94BC-535CDEFE4EC2}" dt="2024-09-03T07:07:46.428" v="24"/>
        <pc:sldMkLst>
          <pc:docMk/>
          <pc:sldMk cId="1626288826" sldId="514"/>
        </pc:sldMkLst>
        <pc:picChg chg="add mod modCrop">
          <ac:chgData name="Valeria Panina" userId="S::panina@unhcr.org::505accc5-838e-4638-bb31-cd58a6e6a31b" providerId="AD" clId="Web-{202DC934-0A61-30B5-94BC-535CDEFE4EC2}" dt="2024-09-03T07:07:46.428" v="24"/>
          <ac:picMkLst>
            <pc:docMk/>
            <pc:sldMk cId="1626288826" sldId="514"/>
            <ac:picMk id="2" creationId="{E82BC979-7815-AC86-2498-0B35A6B978DA}"/>
          </ac:picMkLst>
        </pc:picChg>
      </pc:sldChg>
      <pc:sldChg chg="addSp modSp add replId">
        <pc:chgData name="Valeria Panina" userId="S::panina@unhcr.org::505accc5-838e-4638-bb31-cd58a6e6a31b" providerId="AD" clId="Web-{202DC934-0A61-30B5-94BC-535CDEFE4EC2}" dt="2024-09-03T07:08:00.647" v="25"/>
        <pc:sldMkLst>
          <pc:docMk/>
          <pc:sldMk cId="295489014" sldId="515"/>
        </pc:sldMkLst>
        <pc:picChg chg="add mod">
          <ac:chgData name="Valeria Panina" userId="S::panina@unhcr.org::505accc5-838e-4638-bb31-cd58a6e6a31b" providerId="AD" clId="Web-{202DC934-0A61-30B5-94BC-535CDEFE4EC2}" dt="2024-09-03T07:08:00.647" v="25"/>
          <ac:picMkLst>
            <pc:docMk/>
            <pc:sldMk cId="295489014" sldId="515"/>
            <ac:picMk id="2" creationId="{FB295CFE-2B99-F4EA-1421-844A8E855D61}"/>
          </ac:picMkLst>
        </pc:picChg>
      </pc:sldChg>
      <pc:sldChg chg="addSp modSp add replId">
        <pc:chgData name="Valeria Panina" userId="S::panina@unhcr.org::505accc5-838e-4638-bb31-cd58a6e6a31b" providerId="AD" clId="Web-{202DC934-0A61-30B5-94BC-535CDEFE4EC2}" dt="2024-09-03T07:08:28.898" v="29"/>
        <pc:sldMkLst>
          <pc:docMk/>
          <pc:sldMk cId="4038456558" sldId="516"/>
        </pc:sldMkLst>
        <pc:picChg chg="add mod modCrop">
          <ac:chgData name="Valeria Panina" userId="S::panina@unhcr.org::505accc5-838e-4638-bb31-cd58a6e6a31b" providerId="AD" clId="Web-{202DC934-0A61-30B5-94BC-535CDEFE4EC2}" dt="2024-09-03T07:08:28.898" v="29"/>
          <ac:picMkLst>
            <pc:docMk/>
            <pc:sldMk cId="4038456558" sldId="516"/>
            <ac:picMk id="2" creationId="{6E7DB1EC-85D0-8F3A-9562-D1CECB714DB3}"/>
          </ac:picMkLst>
        </pc:picChg>
      </pc:sldChg>
      <pc:sldChg chg="addSp modSp add replId">
        <pc:chgData name="Valeria Panina" userId="S::panina@unhcr.org::505accc5-838e-4638-bb31-cd58a6e6a31b" providerId="AD" clId="Web-{202DC934-0A61-30B5-94BC-535CDEFE4EC2}" dt="2024-09-03T07:09:26.025" v="34"/>
        <pc:sldMkLst>
          <pc:docMk/>
          <pc:sldMk cId="914738733" sldId="517"/>
        </pc:sldMkLst>
        <pc:picChg chg="add mod modCrop">
          <ac:chgData name="Valeria Panina" userId="S::panina@unhcr.org::505accc5-838e-4638-bb31-cd58a6e6a31b" providerId="AD" clId="Web-{202DC934-0A61-30B5-94BC-535CDEFE4EC2}" dt="2024-09-03T07:09:26.025" v="34"/>
          <ac:picMkLst>
            <pc:docMk/>
            <pc:sldMk cId="914738733" sldId="517"/>
            <ac:picMk id="2" creationId="{C4321DE3-9313-DE0C-FFB4-73B82A732DB2}"/>
          </ac:picMkLst>
        </pc:picChg>
      </pc:sldChg>
    </pc:docChg>
  </pc:docChgLst>
  <pc:docChgLst>
    <pc:chgData name="Valeria Panina" userId="505accc5-838e-4638-bb31-cd58a6e6a31b" providerId="ADAL" clId="{AB83D16C-24EF-4632-93C3-46F3263959BE}"/>
    <pc:docChg chg="addSld modSld">
      <pc:chgData name="Valeria Panina" userId="505accc5-838e-4638-bb31-cd58a6e6a31b" providerId="ADAL" clId="{AB83D16C-24EF-4632-93C3-46F3263959BE}" dt="2024-09-03T06:49:47.162" v="0"/>
      <pc:docMkLst>
        <pc:docMk/>
      </pc:docMkLst>
      <pc:sldChg chg="add">
        <pc:chgData name="Valeria Panina" userId="505accc5-838e-4638-bb31-cd58a6e6a31b" providerId="ADAL" clId="{AB83D16C-24EF-4632-93C3-46F3263959BE}" dt="2024-09-03T06:49:47.162" v="0"/>
        <pc:sldMkLst>
          <pc:docMk/>
          <pc:sldMk cId="920165092" sldId="500"/>
        </pc:sldMkLst>
      </pc:sldChg>
      <pc:sldChg chg="add">
        <pc:chgData name="Valeria Panina" userId="505accc5-838e-4638-bb31-cd58a6e6a31b" providerId="ADAL" clId="{AB83D16C-24EF-4632-93C3-46F3263959BE}" dt="2024-09-03T06:49:47.162" v="0"/>
        <pc:sldMkLst>
          <pc:docMk/>
          <pc:sldMk cId="272220458" sldId="510"/>
        </pc:sldMkLst>
      </pc:sldChg>
      <pc:sldChg chg="add">
        <pc:chgData name="Valeria Panina" userId="505accc5-838e-4638-bb31-cd58a6e6a31b" providerId="ADAL" clId="{AB83D16C-24EF-4632-93C3-46F3263959BE}" dt="2024-09-03T06:49:47.162" v="0"/>
        <pc:sldMkLst>
          <pc:docMk/>
          <pc:sldMk cId="431016691" sldId="511"/>
        </pc:sldMkLst>
      </pc:sldChg>
    </pc:docChg>
  </pc:docChgLst>
  <pc:docChgLst>
    <pc:chgData name="Renee Wynveen" userId="aa63adf7-1bc0-42db-a45a-4059068a13f5" providerId="ADAL" clId="{0A4584D9-E623-4030-9E28-2DAFAE6FF504}"/>
    <pc:docChg chg="custSel addSld delSld modSld sldOrd">
      <pc:chgData name="Renee Wynveen" userId="aa63adf7-1bc0-42db-a45a-4059068a13f5" providerId="ADAL" clId="{0A4584D9-E623-4030-9E28-2DAFAE6FF504}" dt="2024-09-03T07:46:46.392" v="156"/>
      <pc:docMkLst>
        <pc:docMk/>
      </pc:docMkLst>
      <pc:sldChg chg="addSp delSp modSp mod">
        <pc:chgData name="Renee Wynveen" userId="aa63adf7-1bc0-42db-a45a-4059068a13f5" providerId="ADAL" clId="{0A4584D9-E623-4030-9E28-2DAFAE6FF504}" dt="2024-09-02T18:04:00.691" v="99" actId="27636"/>
        <pc:sldMkLst>
          <pc:docMk/>
          <pc:sldMk cId="196588846" sldId="493"/>
        </pc:sldMkLst>
        <pc:spChg chg="mod">
          <ac:chgData name="Renee Wynveen" userId="aa63adf7-1bc0-42db-a45a-4059068a13f5" providerId="ADAL" clId="{0A4584D9-E623-4030-9E28-2DAFAE6FF504}" dt="2024-09-02T18:04:00.691" v="99" actId="27636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Renee Wynveen" userId="aa63adf7-1bc0-42db-a45a-4059068a13f5" providerId="ADAL" clId="{0A4584D9-E623-4030-9E28-2DAFAE6FF504}" dt="2024-09-02T18:02:45.900" v="74" actId="478"/>
          <ac:picMkLst>
            <pc:docMk/>
            <pc:sldMk cId="196588846" sldId="493"/>
            <ac:picMk id="6" creationId="{50376B6B-7B0A-9EF8-C276-95CA6A8073EF}"/>
          </ac:picMkLst>
        </pc:picChg>
        <pc:picChg chg="add mod">
          <ac:chgData name="Renee Wynveen" userId="aa63adf7-1bc0-42db-a45a-4059068a13f5" providerId="ADAL" clId="{0A4584D9-E623-4030-9E28-2DAFAE6FF504}" dt="2024-09-02T18:03:54.498" v="79" actId="1076"/>
          <ac:picMkLst>
            <pc:docMk/>
            <pc:sldMk cId="196588846" sldId="493"/>
            <ac:picMk id="7" creationId="{BEB55B87-0F13-E76A-04E3-B9709AC3828D}"/>
          </ac:picMkLst>
        </pc:picChg>
      </pc:sldChg>
      <pc:sldChg chg="del">
        <pc:chgData name="Renee Wynveen" userId="aa63adf7-1bc0-42db-a45a-4059068a13f5" providerId="ADAL" clId="{0A4584D9-E623-4030-9E28-2DAFAE6FF504}" dt="2024-09-02T18:04:07.374" v="101" actId="47"/>
        <pc:sldMkLst>
          <pc:docMk/>
          <pc:sldMk cId="642408609" sldId="494"/>
        </pc:sldMkLst>
      </pc:sldChg>
      <pc:sldChg chg="del">
        <pc:chgData name="Renee Wynveen" userId="aa63adf7-1bc0-42db-a45a-4059068a13f5" providerId="ADAL" clId="{0A4584D9-E623-4030-9E28-2DAFAE6FF504}" dt="2024-09-02T18:04:08.983" v="103" actId="47"/>
        <pc:sldMkLst>
          <pc:docMk/>
          <pc:sldMk cId="518613548" sldId="495"/>
        </pc:sldMkLst>
      </pc:sldChg>
      <pc:sldChg chg="del">
        <pc:chgData name="Renee Wynveen" userId="aa63adf7-1bc0-42db-a45a-4059068a13f5" providerId="ADAL" clId="{0A4584D9-E623-4030-9E28-2DAFAE6FF504}" dt="2024-09-02T18:04:10.244" v="104" actId="47"/>
        <pc:sldMkLst>
          <pc:docMk/>
          <pc:sldMk cId="3505126301" sldId="496"/>
        </pc:sldMkLst>
      </pc:sldChg>
      <pc:sldChg chg="modSp mod">
        <pc:chgData name="Renee Wynveen" userId="aa63adf7-1bc0-42db-a45a-4059068a13f5" providerId="ADAL" clId="{0A4584D9-E623-4030-9E28-2DAFAE6FF504}" dt="2024-09-02T18:02:39.238" v="73" actId="255"/>
        <pc:sldMkLst>
          <pc:docMk/>
          <pc:sldMk cId="2777699732" sldId="502"/>
        </pc:sldMkLst>
        <pc:spChg chg="mod">
          <ac:chgData name="Renee Wynveen" userId="aa63adf7-1bc0-42db-a45a-4059068a13f5" providerId="ADAL" clId="{0A4584D9-E623-4030-9E28-2DAFAE6FF504}" dt="2024-09-02T18:01:55.172" v="59" actId="20577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Renee Wynveen" userId="aa63adf7-1bc0-42db-a45a-4059068a13f5" providerId="ADAL" clId="{0A4584D9-E623-4030-9E28-2DAFAE6FF504}" dt="2024-09-02T18:02:39.238" v="73" actId="255"/>
          <ac:spMkLst>
            <pc:docMk/>
            <pc:sldMk cId="2777699732" sldId="502"/>
            <ac:spMk id="4" creationId="{6E2A84E0-8901-7137-5062-21BDC3795CC2}"/>
          </ac:spMkLst>
        </pc:spChg>
      </pc:sldChg>
      <pc:sldChg chg="addSp delSp modSp new mod">
        <pc:chgData name="Renee Wynveen" userId="aa63adf7-1bc0-42db-a45a-4059068a13f5" providerId="ADAL" clId="{0A4584D9-E623-4030-9E28-2DAFAE6FF504}" dt="2024-09-02T18:55:33.533" v="136" actId="1076"/>
        <pc:sldMkLst>
          <pc:docMk/>
          <pc:sldMk cId="49563415" sldId="503"/>
        </pc:sldMkLst>
        <pc:spChg chg="del">
          <ac:chgData name="Renee Wynveen" userId="aa63adf7-1bc0-42db-a45a-4059068a13f5" providerId="ADAL" clId="{0A4584D9-E623-4030-9E28-2DAFAE6FF504}" dt="2024-09-02T18:53:33.091" v="118" actId="478"/>
          <ac:spMkLst>
            <pc:docMk/>
            <pc:sldMk cId="49563415" sldId="503"/>
            <ac:spMk id="2" creationId="{B6824E1E-2ED7-6674-4971-0A04234A6BE6}"/>
          </ac:spMkLst>
        </pc:spChg>
        <pc:spChg chg="del">
          <ac:chgData name="Renee Wynveen" userId="aa63adf7-1bc0-42db-a45a-4059068a13f5" providerId="ADAL" clId="{0A4584D9-E623-4030-9E28-2DAFAE6FF504}" dt="2024-09-02T18:52:38.022" v="111" actId="478"/>
          <ac:spMkLst>
            <pc:docMk/>
            <pc:sldMk cId="49563415" sldId="503"/>
            <ac:spMk id="3" creationId="{CF6A2682-1C1C-E05A-6E87-33B08DA2CC4C}"/>
          </ac:spMkLst>
        </pc:spChg>
        <pc:spChg chg="del mod">
          <ac:chgData name="Renee Wynveen" userId="aa63adf7-1bc0-42db-a45a-4059068a13f5" providerId="ADAL" clId="{0A4584D9-E623-4030-9E28-2DAFAE6FF504}" dt="2024-09-02T18:52:40.460" v="113" actId="478"/>
          <ac:spMkLst>
            <pc:docMk/>
            <pc:sldMk cId="49563415" sldId="503"/>
            <ac:spMk id="4" creationId="{590B8194-EA21-6610-B936-31DBE0784CEB}"/>
          </ac:spMkLst>
        </pc:spChg>
        <pc:picChg chg="add mod">
          <ac:chgData name="Renee Wynveen" userId="aa63adf7-1bc0-42db-a45a-4059068a13f5" providerId="ADAL" clId="{0A4584D9-E623-4030-9E28-2DAFAE6FF504}" dt="2024-09-02T18:55:31.900" v="135" actId="1076"/>
          <ac:picMkLst>
            <pc:docMk/>
            <pc:sldMk cId="49563415" sldId="503"/>
            <ac:picMk id="6" creationId="{1C9EFBF2-563D-1A73-B39B-3ABFADF14CF4}"/>
          </ac:picMkLst>
        </pc:picChg>
        <pc:picChg chg="add mod">
          <ac:chgData name="Renee Wynveen" userId="aa63adf7-1bc0-42db-a45a-4059068a13f5" providerId="ADAL" clId="{0A4584D9-E623-4030-9E28-2DAFAE6FF504}" dt="2024-09-02T18:55:33.533" v="136" actId="1076"/>
          <ac:picMkLst>
            <pc:docMk/>
            <pc:sldMk cId="49563415" sldId="503"/>
            <ac:picMk id="8" creationId="{0E49B4EF-89EC-9A75-D73C-46129CA9A663}"/>
          </ac:picMkLst>
        </pc:picChg>
      </pc:sldChg>
      <pc:sldChg chg="del">
        <pc:chgData name="Renee Wynveen" userId="aa63adf7-1bc0-42db-a45a-4059068a13f5" providerId="ADAL" clId="{0A4584D9-E623-4030-9E28-2DAFAE6FF504}" dt="2024-09-02T18:04:06.493" v="100" actId="47"/>
        <pc:sldMkLst>
          <pc:docMk/>
          <pc:sldMk cId="3055165933" sldId="503"/>
        </pc:sldMkLst>
      </pc:sldChg>
      <pc:sldChg chg="del">
        <pc:chgData name="Renee Wynveen" userId="aa63adf7-1bc0-42db-a45a-4059068a13f5" providerId="ADAL" clId="{0A4584D9-E623-4030-9E28-2DAFAE6FF504}" dt="2024-09-02T18:04:08.345" v="102" actId="47"/>
        <pc:sldMkLst>
          <pc:docMk/>
          <pc:sldMk cId="1733963135" sldId="504"/>
        </pc:sldMkLst>
      </pc:sldChg>
      <pc:sldChg chg="addSp delSp modSp new mod modClrScheme chgLayout">
        <pc:chgData name="Renee Wynveen" userId="aa63adf7-1bc0-42db-a45a-4059068a13f5" providerId="ADAL" clId="{0A4584D9-E623-4030-9E28-2DAFAE6FF504}" dt="2024-09-02T18:57:08.973" v="142" actId="26606"/>
        <pc:sldMkLst>
          <pc:docMk/>
          <pc:sldMk cId="1832424326" sldId="504"/>
        </pc:sldMkLst>
        <pc:spChg chg="del">
          <ac:chgData name="Renee Wynveen" userId="aa63adf7-1bc0-42db-a45a-4059068a13f5" providerId="ADAL" clId="{0A4584D9-E623-4030-9E28-2DAFAE6FF504}" dt="2024-09-02T18:55:49.835" v="138" actId="478"/>
          <ac:spMkLst>
            <pc:docMk/>
            <pc:sldMk cId="1832424326" sldId="504"/>
            <ac:spMk id="2" creationId="{0B2A11EC-0A51-EEB1-8E35-C674BF169ABB}"/>
          </ac:spMkLst>
        </pc:spChg>
        <pc:spChg chg="del">
          <ac:chgData name="Renee Wynveen" userId="aa63adf7-1bc0-42db-a45a-4059068a13f5" providerId="ADAL" clId="{0A4584D9-E623-4030-9E28-2DAFAE6FF504}" dt="2024-09-02T18:55:51.787" v="139" actId="478"/>
          <ac:spMkLst>
            <pc:docMk/>
            <pc:sldMk cId="1832424326" sldId="504"/>
            <ac:spMk id="3" creationId="{A62DEE8F-D196-3212-AF0C-543F300584A0}"/>
          </ac:spMkLst>
        </pc:spChg>
        <pc:spChg chg="del">
          <ac:chgData name="Renee Wynveen" userId="aa63adf7-1bc0-42db-a45a-4059068a13f5" providerId="ADAL" clId="{0A4584D9-E623-4030-9E28-2DAFAE6FF504}" dt="2024-09-02T18:55:53.316" v="140" actId="478"/>
          <ac:spMkLst>
            <pc:docMk/>
            <pc:sldMk cId="1832424326" sldId="504"/>
            <ac:spMk id="4" creationId="{FA1324F5-6754-E61C-9CDF-E4CF143130C6}"/>
          </ac:spMkLst>
        </pc:spChg>
        <pc:picChg chg="add mod">
          <ac:chgData name="Renee Wynveen" userId="aa63adf7-1bc0-42db-a45a-4059068a13f5" providerId="ADAL" clId="{0A4584D9-E623-4030-9E28-2DAFAE6FF504}" dt="2024-09-02T18:57:08.973" v="142" actId="26606"/>
          <ac:picMkLst>
            <pc:docMk/>
            <pc:sldMk cId="1832424326" sldId="504"/>
            <ac:picMk id="6" creationId="{C164D598-3883-3C1E-03D2-A035326F0F94}"/>
          </ac:picMkLst>
        </pc:picChg>
      </pc:sldChg>
      <pc:sldChg chg="addSp delSp new mod">
        <pc:chgData name="Renee Wynveen" userId="aa63adf7-1bc0-42db-a45a-4059068a13f5" providerId="ADAL" clId="{0A4584D9-E623-4030-9E28-2DAFAE6FF504}" dt="2024-09-02T18:58:25.750" v="146" actId="22"/>
        <pc:sldMkLst>
          <pc:docMk/>
          <pc:sldMk cId="3861093957" sldId="505"/>
        </pc:sldMkLst>
        <pc:spChg chg="del">
          <ac:chgData name="Renee Wynveen" userId="aa63adf7-1bc0-42db-a45a-4059068a13f5" providerId="ADAL" clId="{0A4584D9-E623-4030-9E28-2DAFAE6FF504}" dt="2024-09-02T18:58:23.596" v="144" actId="478"/>
          <ac:spMkLst>
            <pc:docMk/>
            <pc:sldMk cId="3861093957" sldId="505"/>
            <ac:spMk id="2" creationId="{31CD6254-395E-B60E-0823-6E9140AA1CE9}"/>
          </ac:spMkLst>
        </pc:spChg>
        <pc:spChg chg="del">
          <ac:chgData name="Renee Wynveen" userId="aa63adf7-1bc0-42db-a45a-4059068a13f5" providerId="ADAL" clId="{0A4584D9-E623-4030-9E28-2DAFAE6FF504}" dt="2024-09-02T18:58:24.739" v="145" actId="478"/>
          <ac:spMkLst>
            <pc:docMk/>
            <pc:sldMk cId="3861093957" sldId="505"/>
            <ac:spMk id="3" creationId="{A88E2165-646C-F237-DC3E-0561B19BEBDE}"/>
          </ac:spMkLst>
        </pc:spChg>
        <pc:picChg chg="add">
          <ac:chgData name="Renee Wynveen" userId="aa63adf7-1bc0-42db-a45a-4059068a13f5" providerId="ADAL" clId="{0A4584D9-E623-4030-9E28-2DAFAE6FF504}" dt="2024-09-02T18:58:25.750" v="146" actId="22"/>
          <ac:picMkLst>
            <pc:docMk/>
            <pc:sldMk cId="3861093957" sldId="505"/>
            <ac:picMk id="5" creationId="{7EA8A46E-EE6A-C2B2-9252-A306F133A1DE}"/>
          </ac:picMkLst>
        </pc:picChg>
      </pc:sldChg>
      <pc:sldChg chg="addSp delSp new mod">
        <pc:chgData name="Renee Wynveen" userId="aa63adf7-1bc0-42db-a45a-4059068a13f5" providerId="ADAL" clId="{0A4584D9-E623-4030-9E28-2DAFAE6FF504}" dt="2024-09-02T18:59:40.967" v="150" actId="22"/>
        <pc:sldMkLst>
          <pc:docMk/>
          <pc:sldMk cId="1979760331" sldId="506"/>
        </pc:sldMkLst>
        <pc:spChg chg="del">
          <ac:chgData name="Renee Wynveen" userId="aa63adf7-1bc0-42db-a45a-4059068a13f5" providerId="ADAL" clId="{0A4584D9-E623-4030-9E28-2DAFAE6FF504}" dt="2024-09-02T18:59:39.995" v="149" actId="478"/>
          <ac:spMkLst>
            <pc:docMk/>
            <pc:sldMk cId="1979760331" sldId="506"/>
            <ac:spMk id="2" creationId="{6185BFE4-401D-7E0F-A452-4CC8E7F95E62}"/>
          </ac:spMkLst>
        </pc:spChg>
        <pc:spChg chg="del">
          <ac:chgData name="Renee Wynveen" userId="aa63adf7-1bc0-42db-a45a-4059068a13f5" providerId="ADAL" clId="{0A4584D9-E623-4030-9E28-2DAFAE6FF504}" dt="2024-09-02T18:59:37.883" v="148" actId="478"/>
          <ac:spMkLst>
            <pc:docMk/>
            <pc:sldMk cId="1979760331" sldId="506"/>
            <ac:spMk id="3" creationId="{080EAA59-DFD7-B3F6-A80D-7E2356031B89}"/>
          </ac:spMkLst>
        </pc:spChg>
        <pc:picChg chg="add">
          <ac:chgData name="Renee Wynveen" userId="aa63adf7-1bc0-42db-a45a-4059068a13f5" providerId="ADAL" clId="{0A4584D9-E623-4030-9E28-2DAFAE6FF504}" dt="2024-09-02T18:59:40.967" v="150" actId="22"/>
          <ac:picMkLst>
            <pc:docMk/>
            <pc:sldMk cId="1979760331" sldId="506"/>
            <ac:picMk id="5" creationId="{101912DE-F887-7055-F5A9-5A5F4C9648E4}"/>
          </ac:picMkLst>
        </pc:picChg>
      </pc:sldChg>
      <pc:sldChg chg="del">
        <pc:chgData name="Renee Wynveen" userId="aa63adf7-1bc0-42db-a45a-4059068a13f5" providerId="ADAL" clId="{0A4584D9-E623-4030-9E28-2DAFAE6FF504}" dt="2024-09-02T18:04:11.375" v="106" actId="47"/>
        <pc:sldMkLst>
          <pc:docMk/>
          <pc:sldMk cId="3897473011" sldId="506"/>
        </pc:sldMkLst>
      </pc:sldChg>
      <pc:sldChg chg="del">
        <pc:chgData name="Renee Wynveen" userId="aa63adf7-1bc0-42db-a45a-4059068a13f5" providerId="ADAL" clId="{0A4584D9-E623-4030-9E28-2DAFAE6FF504}" dt="2024-09-02T18:04:12.015" v="107" actId="47"/>
        <pc:sldMkLst>
          <pc:docMk/>
          <pc:sldMk cId="1153495873" sldId="507"/>
        </pc:sldMkLst>
      </pc:sldChg>
      <pc:sldChg chg="addSp delSp new mod ord">
        <pc:chgData name="Renee Wynveen" userId="aa63adf7-1bc0-42db-a45a-4059068a13f5" providerId="ADAL" clId="{0A4584D9-E623-4030-9E28-2DAFAE6FF504}" dt="2024-09-03T07:46:46.392" v="156"/>
        <pc:sldMkLst>
          <pc:docMk/>
          <pc:sldMk cId="1713339642" sldId="507"/>
        </pc:sldMkLst>
        <pc:spChg chg="del">
          <ac:chgData name="Renee Wynveen" userId="aa63adf7-1bc0-42db-a45a-4059068a13f5" providerId="ADAL" clId="{0A4584D9-E623-4030-9E28-2DAFAE6FF504}" dt="2024-09-02T19:01:47.770" v="153" actId="478"/>
          <ac:spMkLst>
            <pc:docMk/>
            <pc:sldMk cId="1713339642" sldId="507"/>
            <ac:spMk id="2" creationId="{BB32804F-64FD-59B4-972B-306EADCB0C61}"/>
          </ac:spMkLst>
        </pc:spChg>
        <pc:spChg chg="del">
          <ac:chgData name="Renee Wynveen" userId="aa63adf7-1bc0-42db-a45a-4059068a13f5" providerId="ADAL" clId="{0A4584D9-E623-4030-9E28-2DAFAE6FF504}" dt="2024-09-02T19:01:46.566" v="152" actId="478"/>
          <ac:spMkLst>
            <pc:docMk/>
            <pc:sldMk cId="1713339642" sldId="507"/>
            <ac:spMk id="3" creationId="{AD176D09-DEC9-F197-6FDF-DA8045FB2A62}"/>
          </ac:spMkLst>
        </pc:spChg>
        <pc:picChg chg="add">
          <ac:chgData name="Renee Wynveen" userId="aa63adf7-1bc0-42db-a45a-4059068a13f5" providerId="ADAL" clId="{0A4584D9-E623-4030-9E28-2DAFAE6FF504}" dt="2024-09-02T19:01:48.772" v="154" actId="22"/>
          <ac:picMkLst>
            <pc:docMk/>
            <pc:sldMk cId="1713339642" sldId="507"/>
            <ac:picMk id="5" creationId="{A6BFE8AD-03A3-8509-CC4F-930F6108A981}"/>
          </ac:picMkLst>
        </pc:picChg>
      </pc:sldChg>
      <pc:sldChg chg="del">
        <pc:chgData name="Renee Wynveen" userId="aa63adf7-1bc0-42db-a45a-4059068a13f5" providerId="ADAL" clId="{0A4584D9-E623-4030-9E28-2DAFAE6FF504}" dt="2024-09-02T18:04:10.885" v="105" actId="47"/>
        <pc:sldMkLst>
          <pc:docMk/>
          <pc:sldMk cId="3043953448" sldId="508"/>
        </pc:sldMkLst>
      </pc:sldChg>
      <pc:sldChg chg="del">
        <pc:chgData name="Renee Wynveen" userId="aa63adf7-1bc0-42db-a45a-4059068a13f5" providerId="ADAL" clId="{0A4584D9-E623-4030-9E28-2DAFAE6FF504}" dt="2024-09-02T18:04:13.334" v="108" actId="47"/>
        <pc:sldMkLst>
          <pc:docMk/>
          <pc:sldMk cId="3524520327" sldId="5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7ACCD-4AA0-46A2-BE0B-2DD3A3EFC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CC5F9-08A5-4D9B-B700-DBAC65368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EC328D-B7A1-49CB-B5A2-5192848AE60F}" type="datetimeFigureOut">
              <a:rPr lang="en-GB"/>
              <a:pPr>
                <a:defRPr/>
              </a:pPr>
              <a:t>03/09/2024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1D425-19F6-46D8-8A61-F70E991AB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FF08-B9C7-4965-9243-729F6E5272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FEDCF-2B20-4FB6-AEBD-CCCADEE21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1DD9E-FCE5-4716-BD34-1545C3AF7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3A3-4EAE-4114-8212-CB7A35E1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B7CF075-4A11-4A3D-AF09-06F520ABB868}" type="datetimeFigureOut">
              <a:rPr lang="en-GB"/>
              <a:pPr>
                <a:defRPr/>
              </a:pPr>
              <a:t>03/09/2024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4F4E8D-CF92-4F1A-A382-5BF7A6A67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C44CAA-F8AB-4A3E-8ADC-E31E026A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89" y="4416382"/>
            <a:ext cx="5607024" cy="418308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6F624-F805-47C8-811F-A7B2A0C76B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A8B3-2859-4D4F-917D-E19BCE8A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52DAAA6-35BD-43C7-8AAC-D9D0A32DA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64008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5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2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solidFill>
          <a:srgbClr val="AF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9F49446-BCCD-4D5E-A198-6E9F12541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309569" y="1223671"/>
            <a:ext cx="5805960" cy="4832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D4FE5-B793-4BD0-B235-9CDBE692A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2688000"/>
            <a:ext cx="5072400" cy="13776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Titel of </a:t>
            </a:r>
            <a:r>
              <a:rPr lang="da-DK" err="1"/>
              <a:t>presentation</a:t>
            </a:r>
            <a:br>
              <a:rPr lang="da-DK"/>
            </a:br>
            <a:r>
              <a:rPr lang="da-DK"/>
              <a:t>max. </a:t>
            </a:r>
            <a:r>
              <a:rPr lang="da-DK" err="1"/>
              <a:t>two</a:t>
            </a:r>
            <a:r>
              <a:rPr lang="da-DK"/>
              <a:t> lines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58A45C-806D-4AEB-A7B3-9126745A7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413" y="4291200"/>
            <a:ext cx="5072062" cy="457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da-DK" err="1"/>
              <a:t>Subtitle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F542566-39D3-446F-BB57-8A8395130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509" y="2726400"/>
            <a:ext cx="2009682" cy="1385120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69F15F-2402-4418-8806-60EA21B11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413" y="6155005"/>
            <a:ext cx="3798000" cy="25420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author</a:t>
            </a:r>
            <a:r>
              <a:rPr lang="da-DK"/>
              <a:t> / date</a:t>
            </a:r>
          </a:p>
        </p:txBody>
      </p:sp>
    </p:spTree>
    <p:extLst>
      <p:ext uri="{BB962C8B-B14F-4D97-AF65-F5344CB8AC3E}">
        <p14:creationId xmlns:p14="http://schemas.microsoft.com/office/powerpoint/2010/main" val="306192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0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bye an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9EC7B9C-2F1A-487C-9C98-CCC739154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1869428" y="712371"/>
            <a:ext cx="5707990" cy="47512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BBE893-635A-704F-976C-0078E9604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39" y="5030807"/>
            <a:ext cx="7858125" cy="785421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and </a:t>
            </a:r>
            <a:r>
              <a:rPr lang="da-DK" err="1"/>
              <a:t>good</a:t>
            </a:r>
            <a:r>
              <a:rPr lang="da-DK"/>
              <a:t> </a:t>
            </a:r>
            <a:r>
              <a:rPr lang="da-DK" err="1"/>
              <a:t>bye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BC3BF7-BE4C-4E75-8F30-D90D1BC11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35" y="2365201"/>
            <a:ext cx="1308531" cy="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9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7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72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1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F22647-3D59-4C4E-85B9-3F17D51C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7177-AA27-45F8-940D-B497D3869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1D462EA-4F18-4DA2-973E-B5CC2E75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79416-952F-4529-ABB9-67985A4D9A30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01444D40-0766-4A9C-B313-C7E9F1BF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1AF17E-5038-4592-8F4A-722AFEC9C681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897077-821F-47BB-B972-69EAEC4B851B}"/>
              </a:ext>
            </a:extLst>
          </p:cNvPr>
          <p:cNvSpPr/>
          <p:nvPr/>
        </p:nvSpPr>
        <p:spPr>
          <a:xfrm>
            <a:off x="0" y="6742113"/>
            <a:ext cx="1836738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9CE2B-4F05-424D-9201-DFBC33DF2D7D}"/>
              </a:ext>
            </a:extLst>
          </p:cNvPr>
          <p:cNvSpPr/>
          <p:nvPr/>
        </p:nvSpPr>
        <p:spPr>
          <a:xfrm>
            <a:off x="1836738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71F652-2D02-4217-8892-62FA8136BB28}"/>
              </a:ext>
            </a:extLst>
          </p:cNvPr>
          <p:cNvSpPr/>
          <p:nvPr/>
        </p:nvSpPr>
        <p:spPr>
          <a:xfrm>
            <a:off x="3671888" y="6742113"/>
            <a:ext cx="1836737" cy="115887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B9B074-1137-4C22-A750-3FF93741B481}"/>
              </a:ext>
            </a:extLst>
          </p:cNvPr>
          <p:cNvSpPr/>
          <p:nvPr/>
        </p:nvSpPr>
        <p:spPr>
          <a:xfrm>
            <a:off x="5508625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EF31-9676-4F5F-AB61-3C1FF5F8BCEB}"/>
              </a:ext>
            </a:extLst>
          </p:cNvPr>
          <p:cNvSpPr/>
          <p:nvPr/>
        </p:nvSpPr>
        <p:spPr>
          <a:xfrm>
            <a:off x="7326313" y="6742113"/>
            <a:ext cx="1835150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AAF26F1-6005-8A51-F1AA-7B44913878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2" y="6250595"/>
            <a:ext cx="1835150" cy="491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4" r:id="rId12"/>
    <p:sldLayoutId id="2147483737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E608-624F-BD5D-2DFB-8EE0FF8A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Zaporizhzhia Shelter Cluster Meeting</a:t>
            </a:r>
          </a:p>
        </p:txBody>
      </p:sp>
      <p:pic>
        <p:nvPicPr>
          <p:cNvPr id="4" name="Picture 3" descr="A qr code with a few squares&#10;&#10;Description automatically generated">
            <a:extLst>
              <a:ext uri="{FF2B5EF4-FFF2-40B4-BE49-F238E27FC236}">
                <a16:creationId xmlns:a16="http://schemas.microsoft.com/office/drawing/2014/main" id="{D07F0BBD-C1DB-D89E-6442-D30EB623D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659" y="2258529"/>
            <a:ext cx="334229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791DC85-A8C4-F9F1-78A9-716F4091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7147" y="1360343"/>
            <a:ext cx="2597305" cy="540834"/>
          </a:xfrm>
        </p:spPr>
        <p:txBody>
          <a:bodyPr wrap="square" anchor="t">
            <a:normAutofit fontScale="62500" lnSpcReduction="20000"/>
          </a:bodyPr>
          <a:lstStyle/>
          <a:p>
            <a:r>
              <a:rPr lang="en-GB" dirty="0"/>
              <a:t>3rd September 2024</a:t>
            </a:r>
          </a:p>
        </p:txBody>
      </p:sp>
      <p:pic>
        <p:nvPicPr>
          <p:cNvPr id="7" name="Picture 6" descr="A house with a broken gate&#10;&#10;Description automatically generated">
            <a:extLst>
              <a:ext uri="{FF2B5EF4-FFF2-40B4-BE49-F238E27FC236}">
                <a16:creationId xmlns:a16="http://schemas.microsoft.com/office/drawing/2014/main" id="{BEB55B87-0F13-E76A-04E3-B9709AC38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67" y="2129424"/>
            <a:ext cx="5369491" cy="40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912DE-F887-7055-F5A9-5A5F4C964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972"/>
            <a:ext cx="9144000" cy="49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6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key&#10;&#10;Description automatically generated">
            <a:extLst>
              <a:ext uri="{FF2B5EF4-FFF2-40B4-BE49-F238E27FC236}">
                <a16:creationId xmlns:a16="http://schemas.microsoft.com/office/drawing/2014/main" id="{CE562267-6939-CFCD-C100-1D70DD35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" t="1746" r="418" b="249"/>
          <a:stretch/>
        </p:blipFill>
        <p:spPr>
          <a:xfrm>
            <a:off x="214313" y="1070954"/>
            <a:ext cx="8605972" cy="47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64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ukraine with different colored areas&#10;&#10;Description automatically generated">
            <a:extLst>
              <a:ext uri="{FF2B5EF4-FFF2-40B4-BE49-F238E27FC236}">
                <a16:creationId xmlns:a16="http://schemas.microsoft.com/office/drawing/2014/main" id="{1B748E77-DD7A-781C-5BFC-74658F6A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09650"/>
            <a:ext cx="86677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5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with numbers and text&#10;&#10;Description automatically generated">
            <a:extLst>
              <a:ext uri="{FF2B5EF4-FFF2-40B4-BE49-F238E27FC236}">
                <a16:creationId xmlns:a16="http://schemas.microsoft.com/office/drawing/2014/main" id="{E82BC979-7815-AC86-2498-0B35A6B9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7" r="248" b="581"/>
          <a:stretch/>
        </p:blipFill>
        <p:spPr>
          <a:xfrm>
            <a:off x="314147" y="1011920"/>
            <a:ext cx="8608256" cy="48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95CFE-2B99-F4EA-1421-844A8E85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990600"/>
            <a:ext cx="86677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buildings&#10;&#10;Description automatically generated">
            <a:extLst>
              <a:ext uri="{FF2B5EF4-FFF2-40B4-BE49-F238E27FC236}">
                <a16:creationId xmlns:a16="http://schemas.microsoft.com/office/drawing/2014/main" id="{6E7DB1EC-85D0-8F3A-9562-D1CECB71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3" b="295"/>
          <a:stretch/>
        </p:blipFill>
        <p:spPr>
          <a:xfrm>
            <a:off x="266700" y="983613"/>
            <a:ext cx="8617730" cy="48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5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4321DE3-9313-DE0C-FFB4-73B82A73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 r="141" b="504"/>
          <a:stretch/>
        </p:blipFill>
        <p:spPr>
          <a:xfrm>
            <a:off x="261938" y="1009650"/>
            <a:ext cx="8607971" cy="48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612"/>
          </a:xfrm>
        </p:spPr>
        <p:txBody>
          <a:bodyPr/>
          <a:lstStyle/>
          <a:p>
            <a:r>
              <a:rPr lang="en-US"/>
              <a:t>Agenda/</a:t>
            </a:r>
            <a:r>
              <a:rPr lang="uk-UA"/>
              <a:t>Порядок денний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9CEAA-A0D1-C9AD-DF01-94BEA6415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166018"/>
            <a:ext cx="4038600" cy="4525963"/>
          </a:xfrm>
        </p:spPr>
        <p:txBody>
          <a:bodyPr/>
          <a:lstStyle/>
          <a:p>
            <a:r>
              <a:rPr lang="en-GB" sz="2400" dirty="0"/>
              <a:t>Introduction of participants ​</a:t>
            </a:r>
          </a:p>
          <a:p>
            <a:r>
              <a:rPr lang="en-GB" sz="2400" dirty="0"/>
              <a:t>Action Points from the Previous Shelter Cluster Meeting ​</a:t>
            </a:r>
          </a:p>
          <a:p>
            <a:r>
              <a:rPr lang="en-GB" sz="2400" dirty="0"/>
              <a:t>Winterization Plans of Partners and updates on Winter Coverage ​</a:t>
            </a:r>
          </a:p>
          <a:p>
            <a:r>
              <a:rPr lang="en-GB" sz="2400" dirty="0"/>
              <a:t>Presentation by </a:t>
            </a:r>
            <a:r>
              <a:rPr lang="en-GB" sz="2400" dirty="0" err="1"/>
              <a:t>Zaporizka</a:t>
            </a:r>
            <a:r>
              <a:rPr lang="en-GB" sz="2400" dirty="0"/>
              <a:t> Oblast on 100+Apartments </a:t>
            </a:r>
            <a:r>
              <a:rPr lang="en-GB" sz="2400" dirty="0" err="1"/>
              <a:t>ProgramStatus</a:t>
            </a:r>
            <a:r>
              <a:rPr lang="en-GB" sz="2400" dirty="0"/>
              <a:t> of Repair and ESK</a:t>
            </a:r>
          </a:p>
          <a:p>
            <a:r>
              <a:rPr lang="en-GB" sz="2400" dirty="0" err="1"/>
              <a:t>AoB</a:t>
            </a:r>
            <a:r>
              <a:rPr lang="en-GB" sz="2400" dirty="0"/>
              <a:t> 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A84E0-8901-7137-5062-21BDC3795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66018"/>
            <a:ext cx="4038600" cy="4525963"/>
          </a:xfrm>
        </p:spPr>
        <p:txBody>
          <a:bodyPr/>
          <a:lstStyle/>
          <a:p>
            <a:r>
              <a:rPr lang="uk-UA" sz="2400" dirty="0"/>
              <a:t>Представлення учасників</a:t>
            </a:r>
            <a:endParaRPr lang="en-GB" sz="2400" dirty="0"/>
          </a:p>
          <a:p>
            <a:r>
              <a:rPr lang="uk-UA" sz="2400" dirty="0"/>
              <a:t>Обговорені питання попередньої зустрічі</a:t>
            </a:r>
            <a:endParaRPr lang="en-GB" sz="2400" dirty="0"/>
          </a:p>
          <a:p>
            <a:r>
              <a:rPr lang="uk-UA" sz="2400" dirty="0"/>
              <a:t>Плани підготовки партнерів до зими та оновлення щодо зимового покриття</a:t>
            </a:r>
            <a:endParaRPr lang="en-GB" sz="2400" dirty="0"/>
          </a:p>
          <a:p>
            <a:r>
              <a:rPr lang="uk-UA" sz="2400" dirty="0"/>
              <a:t>Презентація Запорізької області щодо програми 100+ квартир</a:t>
            </a:r>
            <a:endParaRPr lang="en-GB" sz="2400" dirty="0"/>
          </a:p>
          <a:p>
            <a:r>
              <a:rPr lang="uk-UA" sz="2400" dirty="0"/>
              <a:t>Статус ремонтних програм та реагування </a:t>
            </a:r>
            <a:r>
              <a:rPr lang="en-US" sz="2400" dirty="0"/>
              <a:t>ESK</a:t>
            </a:r>
          </a:p>
          <a:p>
            <a:r>
              <a:rPr lang="uk-UA" sz="2400" dirty="0"/>
              <a:t>Інші питання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69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different colors&#10;&#10;Description automatically generated">
            <a:extLst>
              <a:ext uri="{FF2B5EF4-FFF2-40B4-BE49-F238E27FC236}">
                <a16:creationId xmlns:a16="http://schemas.microsoft.com/office/drawing/2014/main" id="{1C9EFBF2-563D-1A73-B39B-3ABFADF14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" y="977030"/>
            <a:ext cx="4928992" cy="3484578"/>
          </a:xfrm>
          <a:prstGeom prst="rect">
            <a:avLst/>
          </a:prstGeom>
        </p:spPr>
      </p:pic>
      <p:pic>
        <p:nvPicPr>
          <p:cNvPr id="8" name="Picture 7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0E49B4EF-89EC-9A75-D73C-46129CA9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60" y="281836"/>
            <a:ext cx="3900779" cy="55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4D598-3883-3C1E-03D2-A035326F0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944781"/>
            <a:ext cx="8963025" cy="4817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42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B57F3-B12A-3B2E-B187-AE192264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7" y="493154"/>
            <a:ext cx="3997240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A5DD2-1BAE-C857-B204-7CD10FCC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07" y="536997"/>
            <a:ext cx="389974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6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ABC27-7CAE-4144-2B4F-7BB10454F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43" y="106471"/>
            <a:ext cx="4613432" cy="3156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4F4EB-E3A9-850F-51CF-F4CEDB059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365" y="3375765"/>
            <a:ext cx="4563399" cy="303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FE8AD-03A3-8509-CC4F-930F6108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720"/>
            <a:ext cx="9144000" cy="45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3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1FFCC-F75F-BADB-491C-F70A516F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524" y="155856"/>
            <a:ext cx="4264687" cy="4447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D2097-3118-B8A4-023C-430E96D9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" y="93227"/>
            <a:ext cx="4460038" cy="45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A8A46E-EE6A-C2B2-9252-A306F133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463"/>
            <a:ext cx="9144000" cy="48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93957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4754fb44-5402-4ac7-8c13-101c83d570b3" xsi:nil="true"/>
    <TaxCatchAll xmlns="792813d3-0c35-4822-bb5f-acd9072808d5" xsi:nil="true"/>
    <lcf76f155ced4ddcb4097134ff3c332f xmlns="4754fb44-5402-4ac7-8c13-101c83d570b3">
      <Terms xmlns="http://schemas.microsoft.com/office/infopath/2007/PartnerControls"/>
    </lcf76f155ced4ddcb4097134ff3c332f>
    <SharedWithUsers xmlns="792813d3-0c35-4822-bb5f-acd9072808d5">
      <UserInfo>
        <DisplayName>Maksym Davidich</DisplayName>
        <AccountId>95</AccountId>
        <AccountType/>
      </UserInfo>
      <UserInfo>
        <DisplayName>Valeria Panina</DisplayName>
        <AccountId>180</AccountId>
        <AccountType/>
      </UserInfo>
      <UserInfo>
        <DisplayName>Behrooz Taleb</DisplayName>
        <AccountId>23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16D68AE530649AD04F160AE81F5D8" ma:contentTypeVersion="16" ma:contentTypeDescription="Create a new document." ma:contentTypeScope="" ma:versionID="c078bbc397e0867f654098b5bf5b4bf4">
  <xsd:schema xmlns:xsd="http://www.w3.org/2001/XMLSchema" xmlns:xs="http://www.w3.org/2001/XMLSchema" xmlns:p="http://schemas.microsoft.com/office/2006/metadata/properties" xmlns:ns2="4754fb44-5402-4ac7-8c13-101c83d570b3" xmlns:ns3="792813d3-0c35-4822-bb5f-acd9072808d5" targetNamespace="http://schemas.microsoft.com/office/2006/metadata/properties" ma:root="true" ma:fieldsID="40debb22b9735a4a3220a0caefa7b091" ns2:_="" ns3:_="">
    <xsd:import namespace="4754fb44-5402-4ac7-8c13-101c83d570b3"/>
    <xsd:import namespace="792813d3-0c35-4822-bb5f-acd9072808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omment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fb44-5402-4ac7-8c13-101c83d57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" ma:index="1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f3f4cc-79b9-4d17-b8fa-dd7577b1f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13d3-0c35-4822-bb5f-acd9072808d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b63e9-f0be-42a3-86d0-fd42cf37ee3f}" ma:internalName="TaxCatchAll" ma:showField="CatchAllData" ma:web="792813d3-0c35-4822-bb5f-acd9072808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FE8A3-D1BA-4E1B-913B-A4EFEFC7CF88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792813d3-0c35-4822-bb5f-acd9072808d5"/>
    <ds:schemaRef ds:uri="http://purl.org/dc/terms/"/>
    <ds:schemaRef ds:uri="http://schemas.microsoft.com/office/infopath/2007/PartnerControls"/>
    <ds:schemaRef ds:uri="http://purl.org/dc/elements/1.1/"/>
    <ds:schemaRef ds:uri="4754fb44-5402-4ac7-8c13-101c83d570b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91C99ED-8097-42AE-8D17-FD5956B655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DC1571-9286-452E-B8D0-C1607812C9B3}">
  <ds:schemaRefs>
    <ds:schemaRef ds:uri="4754fb44-5402-4ac7-8c13-101c83d570b3"/>
    <ds:schemaRef ds:uri="792813d3-0c35-4822-bb5f-acd9072808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80</Words>
  <Application>Microsoft Office PowerPoint</Application>
  <PresentationFormat>On-screen Show (4:3)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</vt:lpstr>
      <vt:lpstr>Shelter Cluster Powerpoint Template V 1 0 - MYN</vt:lpstr>
      <vt:lpstr>Custom Design</vt:lpstr>
      <vt:lpstr>Zaporizhzhia Shelter Cluster Meeting</vt:lpstr>
      <vt:lpstr>Agenda/Порядок денний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Wynveen</dc:creator>
  <cp:lastModifiedBy>Renee Wynveen</cp:lastModifiedBy>
  <cp:revision>2</cp:revision>
  <dcterms:modified xsi:type="dcterms:W3CDTF">2024-09-03T07:46:55Z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0x01010023C16D68AE530649AD04F160AE81F5D8</vt:lpwstr>
  </property>
  <property fmtid="{D5CDD505-2E9C-101B-9397-08002B2CF9AE}" pid="3" name="MediaServiceImageTags">
    <vt:lpwstr/>
  </property>
</Properties>
</file>