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8" r:id="rId2"/>
    <p:sldId id="259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53" y="-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31F59-79B0-4843-93DD-F5742F7B7B2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539B0-8F6A-4CBF-8BB3-5DA25DF044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Pemberitahuan</a:t>
          </a:r>
          <a:r>
            <a:rPr lang="en-US" dirty="0"/>
            <a:t> oleh </a:t>
          </a:r>
          <a:r>
            <a:rPr lang="en-US" dirty="0" err="1"/>
            <a:t>perangkat</a:t>
          </a:r>
          <a:r>
            <a:rPr lang="en-US" dirty="0"/>
            <a:t> </a:t>
          </a:r>
          <a:r>
            <a:rPr lang="en-US" dirty="0" err="1"/>
            <a:t>desa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perangkat</a:t>
          </a:r>
          <a:r>
            <a:rPr lang="en-US" dirty="0"/>
            <a:t> RW/RT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pemilik</a:t>
          </a:r>
          <a:r>
            <a:rPr lang="en-US" dirty="0"/>
            <a:t> </a:t>
          </a:r>
          <a:r>
            <a:rPr lang="en-US" dirty="0" err="1"/>
            <a:t>rumah</a:t>
          </a:r>
          <a:r>
            <a:rPr lang="en-US" dirty="0"/>
            <a:t> kos-</a:t>
          </a:r>
          <a:r>
            <a:rPr lang="en-US" dirty="0" err="1"/>
            <a:t>kosan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panduan</a:t>
          </a:r>
          <a:r>
            <a:rPr lang="en-US" dirty="0"/>
            <a:t> </a:t>
          </a:r>
          <a:r>
            <a:rPr lang="en-US" dirty="0" err="1"/>
            <a:t>penerimaan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/i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luar</a:t>
          </a:r>
          <a:r>
            <a:rPr lang="en-US" dirty="0"/>
            <a:t> </a:t>
          </a:r>
          <a:r>
            <a:rPr lang="en-US" dirty="0" err="1"/>
            <a:t>daerah</a:t>
          </a:r>
          <a:r>
            <a:rPr lang="en-US" dirty="0"/>
            <a:t> di wilayah </a:t>
          </a:r>
          <a:r>
            <a:rPr lang="en-US" dirty="0" err="1"/>
            <a:t>Kab</a:t>
          </a:r>
          <a:r>
            <a:rPr lang="en-US" dirty="0"/>
            <a:t> </a:t>
          </a:r>
          <a:r>
            <a:rPr lang="en-US" dirty="0" err="1"/>
            <a:t>Sleman</a:t>
          </a:r>
          <a:r>
            <a:rPr lang="en-US" dirty="0"/>
            <a:t>.</a:t>
          </a:r>
        </a:p>
      </dgm:t>
    </dgm:pt>
    <dgm:pt modelId="{3F4704F9-6686-4130-A25D-CD2303B37554}" type="parTrans" cxnId="{42777D51-597D-415B-BAA8-41E08F21C9EA}">
      <dgm:prSet/>
      <dgm:spPr/>
      <dgm:t>
        <a:bodyPr/>
        <a:lstStyle/>
        <a:p>
          <a:endParaRPr lang="en-US"/>
        </a:p>
      </dgm:t>
    </dgm:pt>
    <dgm:pt modelId="{588AABAB-B435-49B5-BF6D-C5032CC29A49}" type="sibTrans" cxnId="{42777D51-597D-415B-BAA8-41E08F21C9EA}">
      <dgm:prSet/>
      <dgm:spPr/>
      <dgm:t>
        <a:bodyPr/>
        <a:lstStyle/>
        <a:p>
          <a:endParaRPr lang="en-US"/>
        </a:p>
      </dgm:t>
    </dgm:pt>
    <dgm:pt modelId="{807D7846-9699-4278-8F0F-F58A9B3151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Pemilik</a:t>
          </a:r>
          <a:r>
            <a:rPr lang="en-US" dirty="0"/>
            <a:t> kos </a:t>
          </a:r>
          <a:r>
            <a:rPr lang="en-US" dirty="0" err="1"/>
            <a:t>mengkomunikasikan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mahasiwa</a:t>
          </a:r>
          <a:r>
            <a:rPr lang="en-US" dirty="0"/>
            <a:t>/i, </a:t>
          </a:r>
          <a:r>
            <a:rPr lang="en-US" dirty="0" err="1"/>
            <a:t>khususnya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dokumen-dokumen</a:t>
          </a:r>
          <a:r>
            <a:rPr lang="en-US" dirty="0"/>
            <a:t> yang </a:t>
          </a:r>
          <a:r>
            <a:rPr lang="en-US" dirty="0" err="1"/>
            <a:t>dipersyaratkan</a:t>
          </a:r>
          <a:r>
            <a:rPr lang="en-US" dirty="0"/>
            <a:t> (form </a:t>
          </a:r>
          <a:r>
            <a:rPr lang="en-US" dirty="0" err="1"/>
            <a:t>pendataan</a:t>
          </a:r>
          <a:r>
            <a:rPr lang="en-US" dirty="0"/>
            <a:t>,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keterangan</a:t>
          </a:r>
          <a:r>
            <a:rPr lang="en-US" dirty="0"/>
            <a:t> </a:t>
          </a:r>
          <a:r>
            <a:rPr lang="en-US" dirty="0" err="1"/>
            <a:t>sehat</a:t>
          </a:r>
          <a:r>
            <a:rPr lang="en-US" dirty="0"/>
            <a:t>/</a:t>
          </a:r>
          <a:r>
            <a:rPr lang="en-US" dirty="0" err="1"/>
            <a:t>hasil</a:t>
          </a:r>
          <a:r>
            <a:rPr lang="en-US" dirty="0"/>
            <a:t> rapid test/PCR)</a:t>
          </a:r>
        </a:p>
      </dgm:t>
    </dgm:pt>
    <dgm:pt modelId="{BB3F3825-F25B-4518-8E0F-DB89C2BDB7C5}" type="parTrans" cxnId="{6906FDA4-F750-4C6C-951D-BA06F67B34C5}">
      <dgm:prSet/>
      <dgm:spPr/>
      <dgm:t>
        <a:bodyPr/>
        <a:lstStyle/>
        <a:p>
          <a:endParaRPr lang="en-US"/>
        </a:p>
      </dgm:t>
    </dgm:pt>
    <dgm:pt modelId="{B26A02BF-52C3-40BF-803E-39E0CE357799}" type="sibTrans" cxnId="{6906FDA4-F750-4C6C-951D-BA06F67B34C5}">
      <dgm:prSet/>
      <dgm:spPr/>
      <dgm:t>
        <a:bodyPr/>
        <a:lstStyle/>
        <a:p>
          <a:endParaRPr lang="en-US"/>
        </a:p>
      </dgm:t>
    </dgm:pt>
    <dgm:pt modelId="{E4232C9A-BBB7-4B34-8D0B-843B051A8E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Melakukan persiapan untuk penerimaan kembali mahasiswa/i dengan melakukan pengecekan terkait dengan penyiapan / penyesuaikan fasilitas pendukung untuk karantina mandiri yang ada di rumah kos (misalnya kamar mandi, ruang cuci, ruang jemuran dsb).</a:t>
          </a:r>
        </a:p>
      </dgm:t>
    </dgm:pt>
    <dgm:pt modelId="{44D931D8-9FAA-4806-8606-85905560935A}" type="parTrans" cxnId="{EB536E69-712A-4BCF-90B4-207F4F94DF5A}">
      <dgm:prSet/>
      <dgm:spPr/>
      <dgm:t>
        <a:bodyPr/>
        <a:lstStyle/>
        <a:p>
          <a:endParaRPr lang="en-US"/>
        </a:p>
      </dgm:t>
    </dgm:pt>
    <dgm:pt modelId="{3D9AC3D3-4168-496E-99B1-B78BC00BAB38}" type="sibTrans" cxnId="{EB536E69-712A-4BCF-90B4-207F4F94DF5A}">
      <dgm:prSet/>
      <dgm:spPr/>
      <dgm:t>
        <a:bodyPr/>
        <a:lstStyle/>
        <a:p>
          <a:endParaRPr lang="en-US"/>
        </a:p>
      </dgm:t>
    </dgm:pt>
    <dgm:pt modelId="{19512C4C-9C6A-4AD2-AB6C-42F5F31B0E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Menyiapkan form pendataan bagi mahasiswa/i untuk disi dan ditandatangani oleh 1) pimpinan kampus yang bersangkutan, 2) kepala desa/RW/RT setempat dan 3) pemilik kos-kosan.</a:t>
          </a:r>
        </a:p>
      </dgm:t>
    </dgm:pt>
    <dgm:pt modelId="{5F37BB48-692E-4186-8C7A-06EBD8F5D97D}" type="parTrans" cxnId="{48ADF162-95C5-47D0-A9ED-006685F18E05}">
      <dgm:prSet/>
      <dgm:spPr/>
      <dgm:t>
        <a:bodyPr/>
        <a:lstStyle/>
        <a:p>
          <a:endParaRPr lang="en-US"/>
        </a:p>
      </dgm:t>
    </dgm:pt>
    <dgm:pt modelId="{95173335-2FEC-4EA5-A18E-24D394857964}" type="sibTrans" cxnId="{48ADF162-95C5-47D0-A9ED-006685F18E05}">
      <dgm:prSet/>
      <dgm:spPr/>
      <dgm:t>
        <a:bodyPr/>
        <a:lstStyle/>
        <a:p>
          <a:endParaRPr lang="en-US"/>
        </a:p>
      </dgm:t>
    </dgm:pt>
    <dgm:pt modelId="{FCD1E987-AD82-4DFE-BA72-D23592FA3D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Melakukan koordinasi secara intensif dengan perangkat RW/RT.</a:t>
          </a:r>
        </a:p>
      </dgm:t>
    </dgm:pt>
    <dgm:pt modelId="{6ED29CBC-5304-408D-B318-6901CFBEDB43}" type="parTrans" cxnId="{F1F6B037-09A8-45E1-ACFA-30EA5626917D}">
      <dgm:prSet/>
      <dgm:spPr/>
      <dgm:t>
        <a:bodyPr/>
        <a:lstStyle/>
        <a:p>
          <a:endParaRPr lang="en-US"/>
        </a:p>
      </dgm:t>
    </dgm:pt>
    <dgm:pt modelId="{D8A42598-39A9-4205-9E58-E8C204661EF3}" type="sibTrans" cxnId="{F1F6B037-09A8-45E1-ACFA-30EA5626917D}">
      <dgm:prSet/>
      <dgm:spPr/>
      <dgm:t>
        <a:bodyPr/>
        <a:lstStyle/>
        <a:p>
          <a:endParaRPr lang="en-US"/>
        </a:p>
      </dgm:t>
    </dgm:pt>
    <dgm:pt modelId="{7C9C8E26-9C4F-47DB-B3C7-03C14BF1BDCE}" type="pres">
      <dgm:prSet presAssocID="{1EF31F59-79B0-4843-93DD-F5742F7B7B2D}" presName="Name0" presStyleCnt="0">
        <dgm:presLayoutVars>
          <dgm:dir/>
          <dgm:resizeHandles val="exact"/>
        </dgm:presLayoutVars>
      </dgm:prSet>
      <dgm:spPr/>
    </dgm:pt>
    <dgm:pt modelId="{24BA3218-A2DD-45DD-8558-A658AB22A4D5}" type="pres">
      <dgm:prSet presAssocID="{50C539B0-8F6A-4CBF-8BB3-5DA25DF04416}" presName="node" presStyleLbl="node1" presStyleIdx="0" presStyleCnt="5">
        <dgm:presLayoutVars>
          <dgm:bulletEnabled val="1"/>
        </dgm:presLayoutVars>
      </dgm:prSet>
      <dgm:spPr/>
    </dgm:pt>
    <dgm:pt modelId="{35B6AA19-75F7-4F90-86E7-04E3EFEDD753}" type="pres">
      <dgm:prSet presAssocID="{588AABAB-B435-49B5-BF6D-C5032CC29A49}" presName="sibTrans" presStyleLbl="sibTrans1D1" presStyleIdx="0" presStyleCnt="4"/>
      <dgm:spPr/>
    </dgm:pt>
    <dgm:pt modelId="{CDC47298-BF0E-41B6-A074-8DD32D142B4B}" type="pres">
      <dgm:prSet presAssocID="{588AABAB-B435-49B5-BF6D-C5032CC29A49}" presName="connectorText" presStyleLbl="sibTrans1D1" presStyleIdx="0" presStyleCnt="4"/>
      <dgm:spPr/>
    </dgm:pt>
    <dgm:pt modelId="{A31F40DA-3BF3-4BE9-9758-19FD2C907A03}" type="pres">
      <dgm:prSet presAssocID="{807D7846-9699-4278-8F0F-F58A9B31511D}" presName="node" presStyleLbl="node1" presStyleIdx="1" presStyleCnt="5">
        <dgm:presLayoutVars>
          <dgm:bulletEnabled val="1"/>
        </dgm:presLayoutVars>
      </dgm:prSet>
      <dgm:spPr/>
    </dgm:pt>
    <dgm:pt modelId="{27EB6ACE-970D-4B13-A35B-744192709F91}" type="pres">
      <dgm:prSet presAssocID="{B26A02BF-52C3-40BF-803E-39E0CE357799}" presName="sibTrans" presStyleLbl="sibTrans1D1" presStyleIdx="1" presStyleCnt="4"/>
      <dgm:spPr/>
    </dgm:pt>
    <dgm:pt modelId="{46E5FC5B-0CA0-4979-83F4-A97D50AD3FBC}" type="pres">
      <dgm:prSet presAssocID="{B26A02BF-52C3-40BF-803E-39E0CE357799}" presName="connectorText" presStyleLbl="sibTrans1D1" presStyleIdx="1" presStyleCnt="4"/>
      <dgm:spPr/>
    </dgm:pt>
    <dgm:pt modelId="{5E96C30D-4BDD-4DD2-B6C4-690AF168ED9A}" type="pres">
      <dgm:prSet presAssocID="{E4232C9A-BBB7-4B34-8D0B-843B051A8E57}" presName="node" presStyleLbl="node1" presStyleIdx="2" presStyleCnt="5">
        <dgm:presLayoutVars>
          <dgm:bulletEnabled val="1"/>
        </dgm:presLayoutVars>
      </dgm:prSet>
      <dgm:spPr/>
    </dgm:pt>
    <dgm:pt modelId="{EC58E936-BB71-4F33-B1FF-414220D58E86}" type="pres">
      <dgm:prSet presAssocID="{3D9AC3D3-4168-496E-99B1-B78BC00BAB38}" presName="sibTrans" presStyleLbl="sibTrans1D1" presStyleIdx="2" presStyleCnt="4"/>
      <dgm:spPr/>
    </dgm:pt>
    <dgm:pt modelId="{8BBC08D9-9EBB-4DFA-8331-6E6473E36E51}" type="pres">
      <dgm:prSet presAssocID="{3D9AC3D3-4168-496E-99B1-B78BC00BAB38}" presName="connectorText" presStyleLbl="sibTrans1D1" presStyleIdx="2" presStyleCnt="4"/>
      <dgm:spPr/>
    </dgm:pt>
    <dgm:pt modelId="{7CBFE90D-6B8B-4525-B586-E3557CC1BF80}" type="pres">
      <dgm:prSet presAssocID="{19512C4C-9C6A-4AD2-AB6C-42F5F31B0E40}" presName="node" presStyleLbl="node1" presStyleIdx="3" presStyleCnt="5">
        <dgm:presLayoutVars>
          <dgm:bulletEnabled val="1"/>
        </dgm:presLayoutVars>
      </dgm:prSet>
      <dgm:spPr/>
    </dgm:pt>
    <dgm:pt modelId="{D2D5F5B6-C3B4-48CF-AB28-91B647C58C4E}" type="pres">
      <dgm:prSet presAssocID="{95173335-2FEC-4EA5-A18E-24D394857964}" presName="sibTrans" presStyleLbl="sibTrans1D1" presStyleIdx="3" presStyleCnt="4"/>
      <dgm:spPr/>
    </dgm:pt>
    <dgm:pt modelId="{ED8C0183-1F35-413F-8662-7EE5B1951956}" type="pres">
      <dgm:prSet presAssocID="{95173335-2FEC-4EA5-A18E-24D394857964}" presName="connectorText" presStyleLbl="sibTrans1D1" presStyleIdx="3" presStyleCnt="4"/>
      <dgm:spPr/>
    </dgm:pt>
    <dgm:pt modelId="{10224247-0399-4662-B318-D640CC8BFC88}" type="pres">
      <dgm:prSet presAssocID="{FCD1E987-AD82-4DFE-BA72-D23592FA3D30}" presName="node" presStyleLbl="node1" presStyleIdx="4" presStyleCnt="5">
        <dgm:presLayoutVars>
          <dgm:bulletEnabled val="1"/>
        </dgm:presLayoutVars>
      </dgm:prSet>
      <dgm:spPr/>
    </dgm:pt>
  </dgm:ptLst>
  <dgm:cxnLst>
    <dgm:cxn modelId="{D3883A05-D062-490B-B702-76833AAAD9CA}" type="presOf" srcId="{B26A02BF-52C3-40BF-803E-39E0CE357799}" destId="{27EB6ACE-970D-4B13-A35B-744192709F91}" srcOrd="0" destOrd="0" presId="urn:microsoft.com/office/officeart/2016/7/layout/RepeatingBendingProcessNew"/>
    <dgm:cxn modelId="{01CDCA07-BD59-49AE-B585-2F59571F8D3F}" type="presOf" srcId="{FCD1E987-AD82-4DFE-BA72-D23592FA3D30}" destId="{10224247-0399-4662-B318-D640CC8BFC88}" srcOrd="0" destOrd="0" presId="urn:microsoft.com/office/officeart/2016/7/layout/RepeatingBendingProcessNew"/>
    <dgm:cxn modelId="{06366D0D-D8AF-41C7-BAF0-441E6A084153}" type="presOf" srcId="{B26A02BF-52C3-40BF-803E-39E0CE357799}" destId="{46E5FC5B-0CA0-4979-83F4-A97D50AD3FBC}" srcOrd="1" destOrd="0" presId="urn:microsoft.com/office/officeart/2016/7/layout/RepeatingBendingProcessNew"/>
    <dgm:cxn modelId="{3323622E-3B6D-4475-A94E-81E7D8EFC585}" type="presOf" srcId="{588AABAB-B435-49B5-BF6D-C5032CC29A49}" destId="{CDC47298-BF0E-41B6-A074-8DD32D142B4B}" srcOrd="1" destOrd="0" presId="urn:microsoft.com/office/officeart/2016/7/layout/RepeatingBendingProcessNew"/>
    <dgm:cxn modelId="{E8779330-5C4F-43BA-805E-5CC528309682}" type="presOf" srcId="{95173335-2FEC-4EA5-A18E-24D394857964}" destId="{D2D5F5B6-C3B4-48CF-AB28-91B647C58C4E}" srcOrd="0" destOrd="0" presId="urn:microsoft.com/office/officeart/2016/7/layout/RepeatingBendingProcessNew"/>
    <dgm:cxn modelId="{F1F6B037-09A8-45E1-ACFA-30EA5626917D}" srcId="{1EF31F59-79B0-4843-93DD-F5742F7B7B2D}" destId="{FCD1E987-AD82-4DFE-BA72-D23592FA3D30}" srcOrd="4" destOrd="0" parTransId="{6ED29CBC-5304-408D-B318-6901CFBEDB43}" sibTransId="{D8A42598-39A9-4205-9E58-E8C204661EF3}"/>
    <dgm:cxn modelId="{1306343B-CD02-43C3-9229-3B47652F15E7}" type="presOf" srcId="{3D9AC3D3-4168-496E-99B1-B78BC00BAB38}" destId="{8BBC08D9-9EBB-4DFA-8331-6E6473E36E51}" srcOrd="1" destOrd="0" presId="urn:microsoft.com/office/officeart/2016/7/layout/RepeatingBendingProcessNew"/>
    <dgm:cxn modelId="{83B0B75D-98D1-4DD6-8F1F-A4C59EB591C2}" type="presOf" srcId="{95173335-2FEC-4EA5-A18E-24D394857964}" destId="{ED8C0183-1F35-413F-8662-7EE5B1951956}" srcOrd="1" destOrd="0" presId="urn:microsoft.com/office/officeart/2016/7/layout/RepeatingBendingProcessNew"/>
    <dgm:cxn modelId="{D4863D60-9753-4EF0-8C35-1ED7C0A65746}" type="presOf" srcId="{3D9AC3D3-4168-496E-99B1-B78BC00BAB38}" destId="{EC58E936-BB71-4F33-B1FF-414220D58E86}" srcOrd="0" destOrd="0" presId="urn:microsoft.com/office/officeart/2016/7/layout/RepeatingBendingProcessNew"/>
    <dgm:cxn modelId="{2175DD60-F086-4775-8747-14D2BF54767C}" type="presOf" srcId="{E4232C9A-BBB7-4B34-8D0B-843B051A8E57}" destId="{5E96C30D-4BDD-4DD2-B6C4-690AF168ED9A}" srcOrd="0" destOrd="0" presId="urn:microsoft.com/office/officeart/2016/7/layout/RepeatingBendingProcessNew"/>
    <dgm:cxn modelId="{48ADF162-95C5-47D0-A9ED-006685F18E05}" srcId="{1EF31F59-79B0-4843-93DD-F5742F7B7B2D}" destId="{19512C4C-9C6A-4AD2-AB6C-42F5F31B0E40}" srcOrd="3" destOrd="0" parTransId="{5F37BB48-692E-4186-8C7A-06EBD8F5D97D}" sibTransId="{95173335-2FEC-4EA5-A18E-24D394857964}"/>
    <dgm:cxn modelId="{EB536E69-712A-4BCF-90B4-207F4F94DF5A}" srcId="{1EF31F59-79B0-4843-93DD-F5742F7B7B2D}" destId="{E4232C9A-BBB7-4B34-8D0B-843B051A8E57}" srcOrd="2" destOrd="0" parTransId="{44D931D8-9FAA-4806-8606-85905560935A}" sibTransId="{3D9AC3D3-4168-496E-99B1-B78BC00BAB38}"/>
    <dgm:cxn modelId="{42777D51-597D-415B-BAA8-41E08F21C9EA}" srcId="{1EF31F59-79B0-4843-93DD-F5742F7B7B2D}" destId="{50C539B0-8F6A-4CBF-8BB3-5DA25DF04416}" srcOrd="0" destOrd="0" parTransId="{3F4704F9-6686-4130-A25D-CD2303B37554}" sibTransId="{588AABAB-B435-49B5-BF6D-C5032CC29A49}"/>
    <dgm:cxn modelId="{6906FDA4-F750-4C6C-951D-BA06F67B34C5}" srcId="{1EF31F59-79B0-4843-93DD-F5742F7B7B2D}" destId="{807D7846-9699-4278-8F0F-F58A9B31511D}" srcOrd="1" destOrd="0" parTransId="{BB3F3825-F25B-4518-8E0F-DB89C2BDB7C5}" sibTransId="{B26A02BF-52C3-40BF-803E-39E0CE357799}"/>
    <dgm:cxn modelId="{106F69A5-D1AB-4E65-A2C3-6922A6A34BDA}" type="presOf" srcId="{588AABAB-B435-49B5-BF6D-C5032CC29A49}" destId="{35B6AA19-75F7-4F90-86E7-04E3EFEDD753}" srcOrd="0" destOrd="0" presId="urn:microsoft.com/office/officeart/2016/7/layout/RepeatingBendingProcessNew"/>
    <dgm:cxn modelId="{AF7937B1-3D7B-4DE0-AC33-8FCB5E4BE430}" type="presOf" srcId="{1EF31F59-79B0-4843-93DD-F5742F7B7B2D}" destId="{7C9C8E26-9C4F-47DB-B3C7-03C14BF1BDCE}" srcOrd="0" destOrd="0" presId="urn:microsoft.com/office/officeart/2016/7/layout/RepeatingBendingProcessNew"/>
    <dgm:cxn modelId="{7EE7E5DB-D64B-4EB1-8FE3-65D0186981EA}" type="presOf" srcId="{807D7846-9699-4278-8F0F-F58A9B31511D}" destId="{A31F40DA-3BF3-4BE9-9758-19FD2C907A03}" srcOrd="0" destOrd="0" presId="urn:microsoft.com/office/officeart/2016/7/layout/RepeatingBendingProcessNew"/>
    <dgm:cxn modelId="{B75A0EDC-2272-4587-91EC-4D04C0C5A9CE}" type="presOf" srcId="{50C539B0-8F6A-4CBF-8BB3-5DA25DF04416}" destId="{24BA3218-A2DD-45DD-8558-A658AB22A4D5}" srcOrd="0" destOrd="0" presId="urn:microsoft.com/office/officeart/2016/7/layout/RepeatingBendingProcessNew"/>
    <dgm:cxn modelId="{4C3E14F7-8850-42A3-B250-01B62E61B0C0}" type="presOf" srcId="{19512C4C-9C6A-4AD2-AB6C-42F5F31B0E40}" destId="{7CBFE90D-6B8B-4525-B586-E3557CC1BF80}" srcOrd="0" destOrd="0" presId="urn:microsoft.com/office/officeart/2016/7/layout/RepeatingBendingProcessNew"/>
    <dgm:cxn modelId="{F41793BF-04AF-48DE-92A3-43CD744C23C7}" type="presParOf" srcId="{7C9C8E26-9C4F-47DB-B3C7-03C14BF1BDCE}" destId="{24BA3218-A2DD-45DD-8558-A658AB22A4D5}" srcOrd="0" destOrd="0" presId="urn:microsoft.com/office/officeart/2016/7/layout/RepeatingBendingProcessNew"/>
    <dgm:cxn modelId="{6B769FF2-8B3D-4FB3-B22B-95FCA49122F2}" type="presParOf" srcId="{7C9C8E26-9C4F-47DB-B3C7-03C14BF1BDCE}" destId="{35B6AA19-75F7-4F90-86E7-04E3EFEDD753}" srcOrd="1" destOrd="0" presId="urn:microsoft.com/office/officeart/2016/7/layout/RepeatingBendingProcessNew"/>
    <dgm:cxn modelId="{6F664668-B494-4D85-AEC5-1EF632EF2A24}" type="presParOf" srcId="{35B6AA19-75F7-4F90-86E7-04E3EFEDD753}" destId="{CDC47298-BF0E-41B6-A074-8DD32D142B4B}" srcOrd="0" destOrd="0" presId="urn:microsoft.com/office/officeart/2016/7/layout/RepeatingBendingProcessNew"/>
    <dgm:cxn modelId="{36D391A5-C91D-421D-AFD9-1EAE918E7AA9}" type="presParOf" srcId="{7C9C8E26-9C4F-47DB-B3C7-03C14BF1BDCE}" destId="{A31F40DA-3BF3-4BE9-9758-19FD2C907A03}" srcOrd="2" destOrd="0" presId="urn:microsoft.com/office/officeart/2016/7/layout/RepeatingBendingProcessNew"/>
    <dgm:cxn modelId="{AE3CC327-56B2-48EF-B3F4-F4F3BCDCA225}" type="presParOf" srcId="{7C9C8E26-9C4F-47DB-B3C7-03C14BF1BDCE}" destId="{27EB6ACE-970D-4B13-A35B-744192709F91}" srcOrd="3" destOrd="0" presId="urn:microsoft.com/office/officeart/2016/7/layout/RepeatingBendingProcessNew"/>
    <dgm:cxn modelId="{F52829A9-27A4-477A-A3D5-2A046A0D576A}" type="presParOf" srcId="{27EB6ACE-970D-4B13-A35B-744192709F91}" destId="{46E5FC5B-0CA0-4979-83F4-A97D50AD3FBC}" srcOrd="0" destOrd="0" presId="urn:microsoft.com/office/officeart/2016/7/layout/RepeatingBendingProcessNew"/>
    <dgm:cxn modelId="{5E0BA2A4-6E71-447F-9A3F-C48A3DFD2D96}" type="presParOf" srcId="{7C9C8E26-9C4F-47DB-B3C7-03C14BF1BDCE}" destId="{5E96C30D-4BDD-4DD2-B6C4-690AF168ED9A}" srcOrd="4" destOrd="0" presId="urn:microsoft.com/office/officeart/2016/7/layout/RepeatingBendingProcessNew"/>
    <dgm:cxn modelId="{64B33AB5-6673-49E9-A573-2085DD267345}" type="presParOf" srcId="{7C9C8E26-9C4F-47DB-B3C7-03C14BF1BDCE}" destId="{EC58E936-BB71-4F33-B1FF-414220D58E86}" srcOrd="5" destOrd="0" presId="urn:microsoft.com/office/officeart/2016/7/layout/RepeatingBendingProcessNew"/>
    <dgm:cxn modelId="{AFC228FD-6586-4D73-AB1A-E9B59D6745BC}" type="presParOf" srcId="{EC58E936-BB71-4F33-B1FF-414220D58E86}" destId="{8BBC08D9-9EBB-4DFA-8331-6E6473E36E51}" srcOrd="0" destOrd="0" presId="urn:microsoft.com/office/officeart/2016/7/layout/RepeatingBendingProcessNew"/>
    <dgm:cxn modelId="{D08F3E74-711E-4218-B31A-3BDD3C479B0A}" type="presParOf" srcId="{7C9C8E26-9C4F-47DB-B3C7-03C14BF1BDCE}" destId="{7CBFE90D-6B8B-4525-B586-E3557CC1BF80}" srcOrd="6" destOrd="0" presId="urn:microsoft.com/office/officeart/2016/7/layout/RepeatingBendingProcessNew"/>
    <dgm:cxn modelId="{2D5E829C-F90D-4B20-AAA8-B6B0739EC404}" type="presParOf" srcId="{7C9C8E26-9C4F-47DB-B3C7-03C14BF1BDCE}" destId="{D2D5F5B6-C3B4-48CF-AB28-91B647C58C4E}" srcOrd="7" destOrd="0" presId="urn:microsoft.com/office/officeart/2016/7/layout/RepeatingBendingProcessNew"/>
    <dgm:cxn modelId="{6097F119-371E-468C-9FA3-1A70B555D1CC}" type="presParOf" srcId="{D2D5F5B6-C3B4-48CF-AB28-91B647C58C4E}" destId="{ED8C0183-1F35-413F-8662-7EE5B1951956}" srcOrd="0" destOrd="0" presId="urn:microsoft.com/office/officeart/2016/7/layout/RepeatingBendingProcessNew"/>
    <dgm:cxn modelId="{D984911C-371B-4E20-B8E5-66C25310160E}" type="presParOf" srcId="{7C9C8E26-9C4F-47DB-B3C7-03C14BF1BDCE}" destId="{10224247-0399-4662-B318-D640CC8BFC88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3BE15-50FA-48DC-96FA-AB7CF19D1796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88FC618-4C1E-42AF-BC5F-9FD7C42483CE}">
      <dgm:prSet/>
      <dgm:spPr/>
      <dgm:t>
        <a:bodyPr/>
        <a:lstStyle/>
        <a:p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penyesuaian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kebiasaan</a:t>
          </a:r>
          <a:r>
            <a:rPr lang="en-US" dirty="0"/>
            <a:t> dan </a:t>
          </a:r>
          <a:r>
            <a:rPr lang="en-US" dirty="0" err="1"/>
            <a:t>fasilitas</a:t>
          </a:r>
          <a:r>
            <a:rPr lang="en-US" dirty="0"/>
            <a:t> yang </a:t>
          </a:r>
          <a:r>
            <a:rPr lang="en-US" dirty="0" err="1"/>
            <a:t>tersedia</a:t>
          </a:r>
          <a:r>
            <a:rPr lang="en-US" dirty="0"/>
            <a:t> di </a:t>
          </a:r>
          <a:r>
            <a:rPr lang="en-US" dirty="0" err="1"/>
            <a:t>rumah</a:t>
          </a:r>
          <a:r>
            <a:rPr lang="en-US" dirty="0"/>
            <a:t> kos-</a:t>
          </a:r>
          <a:r>
            <a:rPr lang="en-US" dirty="0" err="1"/>
            <a:t>kosan</a:t>
          </a:r>
          <a:r>
            <a:rPr lang="en-US" dirty="0"/>
            <a:t> (</a:t>
          </a:r>
          <a:r>
            <a:rPr lang="en-US" dirty="0" err="1"/>
            <a:t>eksisting</a:t>
          </a:r>
          <a:r>
            <a:rPr lang="en-US" dirty="0"/>
            <a:t>) agar </a:t>
          </a:r>
          <a:r>
            <a:rPr lang="en-US" dirty="0" err="1"/>
            <a:t>lokasi</a:t>
          </a:r>
          <a:r>
            <a:rPr lang="en-US" dirty="0"/>
            <a:t> kos-</a:t>
          </a:r>
          <a:r>
            <a:rPr lang="en-US" dirty="0" err="1"/>
            <a:t>kosan</a:t>
          </a:r>
          <a:r>
            <a:rPr lang="en-US" dirty="0"/>
            <a:t> </a:t>
          </a:r>
          <a:r>
            <a:rPr lang="en-US" dirty="0" err="1"/>
            <a:t>layak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karantina</a:t>
          </a:r>
          <a:r>
            <a:rPr lang="en-US" dirty="0"/>
            <a:t> </a:t>
          </a:r>
          <a:r>
            <a:rPr lang="en-US" dirty="0" err="1"/>
            <a:t>mandiri</a:t>
          </a:r>
          <a:r>
            <a:rPr lang="en-US" dirty="0"/>
            <a:t>.</a:t>
          </a:r>
        </a:p>
      </dgm:t>
    </dgm:pt>
    <dgm:pt modelId="{FF065113-891F-45A0-AE5C-8D84DAB4233D}" type="parTrans" cxnId="{B2FC9809-5196-4C16-922E-C832D2DE126C}">
      <dgm:prSet/>
      <dgm:spPr/>
      <dgm:t>
        <a:bodyPr/>
        <a:lstStyle/>
        <a:p>
          <a:endParaRPr lang="en-US"/>
        </a:p>
      </dgm:t>
    </dgm:pt>
    <dgm:pt modelId="{D6D35D80-1986-41C5-8984-DA5ABD1EC9E1}" type="sibTrans" cxnId="{B2FC9809-5196-4C16-922E-C832D2DE126C}">
      <dgm:prSet/>
      <dgm:spPr/>
      <dgm:t>
        <a:bodyPr/>
        <a:lstStyle/>
        <a:p>
          <a:endParaRPr lang="en-US"/>
        </a:p>
      </dgm:t>
    </dgm:pt>
    <dgm:pt modelId="{9F43F704-CCEA-4D51-AD8E-78877A00B609}">
      <dgm:prSet/>
      <dgm:spPr/>
      <dgm:t>
        <a:bodyPr/>
        <a:lstStyle/>
        <a:p>
          <a:r>
            <a:rPr lang="en-US"/>
            <a:t>Tidak semua pemilik rumah kos-kosan memiliki sumberdaya (informasi, pengetahuan, anggaran dsb) yang memadai untuk melakukan penyesuaian khususnya terkait dengan fasilitas pendukung yang digunakan untuk melakukan karantina mandiri.</a:t>
          </a:r>
        </a:p>
      </dgm:t>
    </dgm:pt>
    <dgm:pt modelId="{B9AECBA3-4F32-44E4-9521-F67E62A4EC81}" type="parTrans" cxnId="{3BDD60C2-D812-4984-AB78-E0366A1C627C}">
      <dgm:prSet/>
      <dgm:spPr/>
      <dgm:t>
        <a:bodyPr/>
        <a:lstStyle/>
        <a:p>
          <a:endParaRPr lang="en-US"/>
        </a:p>
      </dgm:t>
    </dgm:pt>
    <dgm:pt modelId="{88493269-25B3-4F77-8E79-2EAEA4BD6BB4}" type="sibTrans" cxnId="{3BDD60C2-D812-4984-AB78-E0366A1C627C}">
      <dgm:prSet/>
      <dgm:spPr/>
      <dgm:t>
        <a:bodyPr/>
        <a:lstStyle/>
        <a:p>
          <a:endParaRPr lang="en-US"/>
        </a:p>
      </dgm:t>
    </dgm:pt>
    <dgm:pt modelId="{4BEBF904-92C2-4818-8CEE-A2251CA27703}">
      <dgm:prSet/>
      <dgm:spPr/>
      <dgm:t>
        <a:bodyPr/>
        <a:lstStyle/>
        <a:p>
          <a:r>
            <a:rPr lang="en-US"/>
            <a:t>Informasi daerah mana saja yang menerapkan PSBB harus selalu dipantau oleh pemilik kos agar bisa memperlakukan mahasiswa/i yang menempati kos-kosan secara terukur.</a:t>
          </a:r>
        </a:p>
      </dgm:t>
    </dgm:pt>
    <dgm:pt modelId="{CB375958-A0D3-49C7-80B7-9DC00B0ADF7C}" type="parTrans" cxnId="{1E4DE3C3-8A10-4796-929F-A40847917874}">
      <dgm:prSet/>
      <dgm:spPr/>
      <dgm:t>
        <a:bodyPr/>
        <a:lstStyle/>
        <a:p>
          <a:endParaRPr lang="en-US"/>
        </a:p>
      </dgm:t>
    </dgm:pt>
    <dgm:pt modelId="{2C8B711F-2A3D-4CDC-852F-ACA9C877E32B}" type="sibTrans" cxnId="{1E4DE3C3-8A10-4796-929F-A40847917874}">
      <dgm:prSet/>
      <dgm:spPr/>
      <dgm:t>
        <a:bodyPr/>
        <a:lstStyle/>
        <a:p>
          <a:endParaRPr lang="en-US"/>
        </a:p>
      </dgm:t>
    </dgm:pt>
    <dgm:pt modelId="{AE179E72-1C5E-4F14-BC0C-AC22D98CE18D}">
      <dgm:prSet/>
      <dgm:spPr/>
      <dgm:t>
        <a:bodyPr/>
        <a:lstStyle/>
        <a:p>
          <a:r>
            <a:rPr lang="en-US"/>
            <a:t>Perlu dukungan kerjasama yang baik antara pemilik kos, pemerintah desa setempat dan pihak kampus untuk memastikan mahasiswa/i yang kembali ke Yogyakarta dalam rangka mengikuti proses belajar mengajar dapat melakukan karantina mandiri di tempat yang layak (di luar kos-kosan seandainya fasilitas pendukung di kos-kosan tidak memadai). </a:t>
          </a:r>
        </a:p>
      </dgm:t>
    </dgm:pt>
    <dgm:pt modelId="{081223CB-E5B5-4963-9E54-C78B71D778E4}" type="parTrans" cxnId="{627DF887-0532-4E1F-9E55-38CE5AB5D06C}">
      <dgm:prSet/>
      <dgm:spPr/>
      <dgm:t>
        <a:bodyPr/>
        <a:lstStyle/>
        <a:p>
          <a:endParaRPr lang="en-US"/>
        </a:p>
      </dgm:t>
    </dgm:pt>
    <dgm:pt modelId="{30F7C2B6-D1AF-4747-BE6D-C06C7B5875BF}" type="sibTrans" cxnId="{627DF887-0532-4E1F-9E55-38CE5AB5D06C}">
      <dgm:prSet/>
      <dgm:spPr/>
      <dgm:t>
        <a:bodyPr/>
        <a:lstStyle/>
        <a:p>
          <a:endParaRPr lang="en-US"/>
        </a:p>
      </dgm:t>
    </dgm:pt>
    <dgm:pt modelId="{F823477A-4A48-4433-A2C7-DFE211C600A9}" type="pres">
      <dgm:prSet presAssocID="{6A73BE15-50FA-48DC-96FA-AB7CF19D1796}" presName="root" presStyleCnt="0">
        <dgm:presLayoutVars>
          <dgm:dir/>
          <dgm:resizeHandles val="exact"/>
        </dgm:presLayoutVars>
      </dgm:prSet>
      <dgm:spPr/>
    </dgm:pt>
    <dgm:pt modelId="{484FE36D-3520-410E-96A8-193C0FE0BB90}" type="pres">
      <dgm:prSet presAssocID="{088FC618-4C1E-42AF-BC5F-9FD7C42483CE}" presName="compNode" presStyleCnt="0"/>
      <dgm:spPr/>
    </dgm:pt>
    <dgm:pt modelId="{6276298D-529B-40E2-BF1D-A4B9242DA60C}" type="pres">
      <dgm:prSet presAssocID="{088FC618-4C1E-42AF-BC5F-9FD7C42483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8562126-8243-4911-96CB-79EB036047D2}" type="pres">
      <dgm:prSet presAssocID="{088FC618-4C1E-42AF-BC5F-9FD7C42483CE}" presName="spaceRect" presStyleCnt="0"/>
      <dgm:spPr/>
    </dgm:pt>
    <dgm:pt modelId="{E6B8E074-242E-4B19-8978-96939EDE61E0}" type="pres">
      <dgm:prSet presAssocID="{088FC618-4C1E-42AF-BC5F-9FD7C42483CE}" presName="textRect" presStyleLbl="revTx" presStyleIdx="0" presStyleCnt="4">
        <dgm:presLayoutVars>
          <dgm:chMax val="1"/>
          <dgm:chPref val="1"/>
        </dgm:presLayoutVars>
      </dgm:prSet>
      <dgm:spPr/>
    </dgm:pt>
    <dgm:pt modelId="{C8943F62-2E74-43B1-8371-E31D09F92EBA}" type="pres">
      <dgm:prSet presAssocID="{D6D35D80-1986-41C5-8984-DA5ABD1EC9E1}" presName="sibTrans" presStyleCnt="0"/>
      <dgm:spPr/>
    </dgm:pt>
    <dgm:pt modelId="{1D0B4C40-A4E8-401D-9736-7C1BD78F157E}" type="pres">
      <dgm:prSet presAssocID="{9F43F704-CCEA-4D51-AD8E-78877A00B609}" presName="compNode" presStyleCnt="0"/>
      <dgm:spPr/>
    </dgm:pt>
    <dgm:pt modelId="{66DE6684-512D-4A9D-B933-1A63F3D52736}" type="pres">
      <dgm:prSet presAssocID="{9F43F704-CCEA-4D51-AD8E-78877A00B60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5F38BF45-4B71-4075-B4AE-E8C087ED55D7}" type="pres">
      <dgm:prSet presAssocID="{9F43F704-CCEA-4D51-AD8E-78877A00B609}" presName="spaceRect" presStyleCnt="0"/>
      <dgm:spPr/>
    </dgm:pt>
    <dgm:pt modelId="{12FA7ED5-AF65-4230-BE7F-EB40907B1328}" type="pres">
      <dgm:prSet presAssocID="{9F43F704-CCEA-4D51-AD8E-78877A00B609}" presName="textRect" presStyleLbl="revTx" presStyleIdx="1" presStyleCnt="4">
        <dgm:presLayoutVars>
          <dgm:chMax val="1"/>
          <dgm:chPref val="1"/>
        </dgm:presLayoutVars>
      </dgm:prSet>
      <dgm:spPr/>
    </dgm:pt>
    <dgm:pt modelId="{58281DD3-AF26-4B0C-A999-89E38FF1EC67}" type="pres">
      <dgm:prSet presAssocID="{88493269-25B3-4F77-8E79-2EAEA4BD6BB4}" presName="sibTrans" presStyleCnt="0"/>
      <dgm:spPr/>
    </dgm:pt>
    <dgm:pt modelId="{EE833B9C-6A29-4685-BD51-04CECF7A2C31}" type="pres">
      <dgm:prSet presAssocID="{4BEBF904-92C2-4818-8CEE-A2251CA27703}" presName="compNode" presStyleCnt="0"/>
      <dgm:spPr/>
    </dgm:pt>
    <dgm:pt modelId="{3F6E2640-F686-4893-BE83-3AAD5632E642}" type="pres">
      <dgm:prSet presAssocID="{4BEBF904-92C2-4818-8CEE-A2251CA277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C2E17953-D3C5-4F9C-A61A-5F564CCEB901}" type="pres">
      <dgm:prSet presAssocID="{4BEBF904-92C2-4818-8CEE-A2251CA27703}" presName="spaceRect" presStyleCnt="0"/>
      <dgm:spPr/>
    </dgm:pt>
    <dgm:pt modelId="{7F77F5BB-E057-49B1-A04A-2496EC2EFD37}" type="pres">
      <dgm:prSet presAssocID="{4BEBF904-92C2-4818-8CEE-A2251CA27703}" presName="textRect" presStyleLbl="revTx" presStyleIdx="2" presStyleCnt="4">
        <dgm:presLayoutVars>
          <dgm:chMax val="1"/>
          <dgm:chPref val="1"/>
        </dgm:presLayoutVars>
      </dgm:prSet>
      <dgm:spPr/>
    </dgm:pt>
    <dgm:pt modelId="{100CBE26-5EAB-428B-A25B-A5C0C41C7B90}" type="pres">
      <dgm:prSet presAssocID="{2C8B711F-2A3D-4CDC-852F-ACA9C877E32B}" presName="sibTrans" presStyleCnt="0"/>
      <dgm:spPr/>
    </dgm:pt>
    <dgm:pt modelId="{AD52FB77-969B-478B-B0E8-172B8BAECAFE}" type="pres">
      <dgm:prSet presAssocID="{AE179E72-1C5E-4F14-BC0C-AC22D98CE18D}" presName="compNode" presStyleCnt="0"/>
      <dgm:spPr/>
    </dgm:pt>
    <dgm:pt modelId="{70F92AFE-A980-4EA5-AD9B-FE7A5AE6B656}" type="pres">
      <dgm:prSet presAssocID="{AE179E72-1C5E-4F14-BC0C-AC22D98CE18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3B1071F4-87AB-4E0C-9843-68EAB77CC9EA}" type="pres">
      <dgm:prSet presAssocID="{AE179E72-1C5E-4F14-BC0C-AC22D98CE18D}" presName="spaceRect" presStyleCnt="0"/>
      <dgm:spPr/>
    </dgm:pt>
    <dgm:pt modelId="{D20C66E7-335A-4531-BB5B-02C0CB21469E}" type="pres">
      <dgm:prSet presAssocID="{AE179E72-1C5E-4F14-BC0C-AC22D98CE1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2FC9809-5196-4C16-922E-C832D2DE126C}" srcId="{6A73BE15-50FA-48DC-96FA-AB7CF19D1796}" destId="{088FC618-4C1E-42AF-BC5F-9FD7C42483CE}" srcOrd="0" destOrd="0" parTransId="{FF065113-891F-45A0-AE5C-8D84DAB4233D}" sibTransId="{D6D35D80-1986-41C5-8984-DA5ABD1EC9E1}"/>
    <dgm:cxn modelId="{627DF887-0532-4E1F-9E55-38CE5AB5D06C}" srcId="{6A73BE15-50FA-48DC-96FA-AB7CF19D1796}" destId="{AE179E72-1C5E-4F14-BC0C-AC22D98CE18D}" srcOrd="3" destOrd="0" parTransId="{081223CB-E5B5-4963-9E54-C78B71D778E4}" sibTransId="{30F7C2B6-D1AF-4747-BE6D-C06C7B5875BF}"/>
    <dgm:cxn modelId="{D6006589-6C09-4C18-8C9F-B6BC03B3C70D}" type="presOf" srcId="{4BEBF904-92C2-4818-8CEE-A2251CA27703}" destId="{7F77F5BB-E057-49B1-A04A-2496EC2EFD37}" srcOrd="0" destOrd="0" presId="urn:microsoft.com/office/officeart/2018/2/layout/IconLabelList"/>
    <dgm:cxn modelId="{FDA53CA7-2328-4A75-85E9-60293C188F83}" type="presOf" srcId="{AE179E72-1C5E-4F14-BC0C-AC22D98CE18D}" destId="{D20C66E7-335A-4531-BB5B-02C0CB21469E}" srcOrd="0" destOrd="0" presId="urn:microsoft.com/office/officeart/2018/2/layout/IconLabelList"/>
    <dgm:cxn modelId="{332DA5B9-3EBD-47D0-972F-2291E29471EA}" type="presOf" srcId="{9F43F704-CCEA-4D51-AD8E-78877A00B609}" destId="{12FA7ED5-AF65-4230-BE7F-EB40907B1328}" srcOrd="0" destOrd="0" presId="urn:microsoft.com/office/officeart/2018/2/layout/IconLabelList"/>
    <dgm:cxn modelId="{3BDD60C2-D812-4984-AB78-E0366A1C627C}" srcId="{6A73BE15-50FA-48DC-96FA-AB7CF19D1796}" destId="{9F43F704-CCEA-4D51-AD8E-78877A00B609}" srcOrd="1" destOrd="0" parTransId="{B9AECBA3-4F32-44E4-9521-F67E62A4EC81}" sibTransId="{88493269-25B3-4F77-8E79-2EAEA4BD6BB4}"/>
    <dgm:cxn modelId="{3781E2C3-913A-4C1C-933F-985188231781}" type="presOf" srcId="{088FC618-4C1E-42AF-BC5F-9FD7C42483CE}" destId="{E6B8E074-242E-4B19-8978-96939EDE61E0}" srcOrd="0" destOrd="0" presId="urn:microsoft.com/office/officeart/2018/2/layout/IconLabelList"/>
    <dgm:cxn modelId="{1E4DE3C3-8A10-4796-929F-A40847917874}" srcId="{6A73BE15-50FA-48DC-96FA-AB7CF19D1796}" destId="{4BEBF904-92C2-4818-8CEE-A2251CA27703}" srcOrd="2" destOrd="0" parTransId="{CB375958-A0D3-49C7-80B7-9DC00B0ADF7C}" sibTransId="{2C8B711F-2A3D-4CDC-852F-ACA9C877E32B}"/>
    <dgm:cxn modelId="{336098EB-8ED1-4917-A34B-8467C3CFEC11}" type="presOf" srcId="{6A73BE15-50FA-48DC-96FA-AB7CF19D1796}" destId="{F823477A-4A48-4433-A2C7-DFE211C600A9}" srcOrd="0" destOrd="0" presId="urn:microsoft.com/office/officeart/2018/2/layout/IconLabelList"/>
    <dgm:cxn modelId="{A1C57584-FBFD-4D5E-96D4-725C0220416F}" type="presParOf" srcId="{F823477A-4A48-4433-A2C7-DFE211C600A9}" destId="{484FE36D-3520-410E-96A8-193C0FE0BB90}" srcOrd="0" destOrd="0" presId="urn:microsoft.com/office/officeart/2018/2/layout/IconLabelList"/>
    <dgm:cxn modelId="{5390BDB2-C01D-4E95-A5D9-58286BF5A29C}" type="presParOf" srcId="{484FE36D-3520-410E-96A8-193C0FE0BB90}" destId="{6276298D-529B-40E2-BF1D-A4B9242DA60C}" srcOrd="0" destOrd="0" presId="urn:microsoft.com/office/officeart/2018/2/layout/IconLabelList"/>
    <dgm:cxn modelId="{56EDEEE3-A7AE-436B-BDB8-5849D5648CD5}" type="presParOf" srcId="{484FE36D-3520-410E-96A8-193C0FE0BB90}" destId="{38562126-8243-4911-96CB-79EB036047D2}" srcOrd="1" destOrd="0" presId="urn:microsoft.com/office/officeart/2018/2/layout/IconLabelList"/>
    <dgm:cxn modelId="{9EE1B1C7-F663-4ADD-9B58-C136C821FFC1}" type="presParOf" srcId="{484FE36D-3520-410E-96A8-193C0FE0BB90}" destId="{E6B8E074-242E-4B19-8978-96939EDE61E0}" srcOrd="2" destOrd="0" presId="urn:microsoft.com/office/officeart/2018/2/layout/IconLabelList"/>
    <dgm:cxn modelId="{2DCCD48E-A094-4602-BA52-329C7D0FD78C}" type="presParOf" srcId="{F823477A-4A48-4433-A2C7-DFE211C600A9}" destId="{C8943F62-2E74-43B1-8371-E31D09F92EBA}" srcOrd="1" destOrd="0" presId="urn:microsoft.com/office/officeart/2018/2/layout/IconLabelList"/>
    <dgm:cxn modelId="{6DB0E58C-7755-4843-AB7D-C1F7E16E0C2C}" type="presParOf" srcId="{F823477A-4A48-4433-A2C7-DFE211C600A9}" destId="{1D0B4C40-A4E8-401D-9736-7C1BD78F157E}" srcOrd="2" destOrd="0" presId="urn:microsoft.com/office/officeart/2018/2/layout/IconLabelList"/>
    <dgm:cxn modelId="{4028F338-6409-485B-9B03-FBAAFA92F387}" type="presParOf" srcId="{1D0B4C40-A4E8-401D-9736-7C1BD78F157E}" destId="{66DE6684-512D-4A9D-B933-1A63F3D52736}" srcOrd="0" destOrd="0" presId="urn:microsoft.com/office/officeart/2018/2/layout/IconLabelList"/>
    <dgm:cxn modelId="{72F73AC0-4B27-44EB-B15D-9BC5752B1973}" type="presParOf" srcId="{1D0B4C40-A4E8-401D-9736-7C1BD78F157E}" destId="{5F38BF45-4B71-4075-B4AE-E8C087ED55D7}" srcOrd="1" destOrd="0" presId="urn:microsoft.com/office/officeart/2018/2/layout/IconLabelList"/>
    <dgm:cxn modelId="{7E430E48-F085-4C53-A6C7-84A7FB6D26B6}" type="presParOf" srcId="{1D0B4C40-A4E8-401D-9736-7C1BD78F157E}" destId="{12FA7ED5-AF65-4230-BE7F-EB40907B1328}" srcOrd="2" destOrd="0" presId="urn:microsoft.com/office/officeart/2018/2/layout/IconLabelList"/>
    <dgm:cxn modelId="{250A1805-2CD9-4602-A0D5-66B6B3B07BF2}" type="presParOf" srcId="{F823477A-4A48-4433-A2C7-DFE211C600A9}" destId="{58281DD3-AF26-4B0C-A999-89E38FF1EC67}" srcOrd="3" destOrd="0" presId="urn:microsoft.com/office/officeart/2018/2/layout/IconLabelList"/>
    <dgm:cxn modelId="{37CD1C2E-B911-4ECA-801B-AABFDA0502C3}" type="presParOf" srcId="{F823477A-4A48-4433-A2C7-DFE211C600A9}" destId="{EE833B9C-6A29-4685-BD51-04CECF7A2C31}" srcOrd="4" destOrd="0" presId="urn:microsoft.com/office/officeart/2018/2/layout/IconLabelList"/>
    <dgm:cxn modelId="{A5EB3400-FB95-424E-A67C-BCD89128CA69}" type="presParOf" srcId="{EE833B9C-6A29-4685-BD51-04CECF7A2C31}" destId="{3F6E2640-F686-4893-BE83-3AAD5632E642}" srcOrd="0" destOrd="0" presId="urn:microsoft.com/office/officeart/2018/2/layout/IconLabelList"/>
    <dgm:cxn modelId="{F28857EF-B667-497A-8B44-83FC1F3BC572}" type="presParOf" srcId="{EE833B9C-6A29-4685-BD51-04CECF7A2C31}" destId="{C2E17953-D3C5-4F9C-A61A-5F564CCEB901}" srcOrd="1" destOrd="0" presId="urn:microsoft.com/office/officeart/2018/2/layout/IconLabelList"/>
    <dgm:cxn modelId="{6307E228-8558-4D38-BD29-924FE66279FA}" type="presParOf" srcId="{EE833B9C-6A29-4685-BD51-04CECF7A2C31}" destId="{7F77F5BB-E057-49B1-A04A-2496EC2EFD37}" srcOrd="2" destOrd="0" presId="urn:microsoft.com/office/officeart/2018/2/layout/IconLabelList"/>
    <dgm:cxn modelId="{7073FBEE-3F35-4E9C-B619-F9FCC9A7FC1B}" type="presParOf" srcId="{F823477A-4A48-4433-A2C7-DFE211C600A9}" destId="{100CBE26-5EAB-428B-A25B-A5C0C41C7B90}" srcOrd="5" destOrd="0" presId="urn:microsoft.com/office/officeart/2018/2/layout/IconLabelList"/>
    <dgm:cxn modelId="{A29C5FB5-8CDE-4000-804F-E454CD476ADB}" type="presParOf" srcId="{F823477A-4A48-4433-A2C7-DFE211C600A9}" destId="{AD52FB77-969B-478B-B0E8-172B8BAECAFE}" srcOrd="6" destOrd="0" presId="urn:microsoft.com/office/officeart/2018/2/layout/IconLabelList"/>
    <dgm:cxn modelId="{B46EFA36-66D6-46C9-8C10-5234B803E8D3}" type="presParOf" srcId="{AD52FB77-969B-478B-B0E8-172B8BAECAFE}" destId="{70F92AFE-A980-4EA5-AD9B-FE7A5AE6B656}" srcOrd="0" destOrd="0" presId="urn:microsoft.com/office/officeart/2018/2/layout/IconLabelList"/>
    <dgm:cxn modelId="{38F2879D-03DA-4D21-85DD-080B7714AB9D}" type="presParOf" srcId="{AD52FB77-969B-478B-B0E8-172B8BAECAFE}" destId="{3B1071F4-87AB-4E0C-9843-68EAB77CC9EA}" srcOrd="1" destOrd="0" presId="urn:microsoft.com/office/officeart/2018/2/layout/IconLabelList"/>
    <dgm:cxn modelId="{EC672870-88F6-4E68-944F-9F8CC2E689AD}" type="presParOf" srcId="{AD52FB77-969B-478B-B0E8-172B8BAECAFE}" destId="{D20C66E7-335A-4531-BB5B-02C0CB21469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285F0-31D4-4C8E-AA4A-D2ED4E344DA5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94736-2DE6-4BC6-B19E-31DF5323F2D9}">
      <dgm:prSet/>
      <dgm:spPr/>
      <dgm:t>
        <a:bodyPr/>
        <a:lstStyle/>
        <a:p>
          <a:r>
            <a:rPr lang="en-US" dirty="0"/>
            <a:t>Lokasi </a:t>
          </a:r>
          <a:r>
            <a:rPr lang="en-US" dirty="0" err="1"/>
            <a:t>rumah</a:t>
          </a:r>
          <a:r>
            <a:rPr lang="en-US" dirty="0"/>
            <a:t> kos </a:t>
          </a:r>
          <a:r>
            <a:rPr lang="en-US" dirty="0" err="1"/>
            <a:t>berada</a:t>
          </a:r>
          <a:r>
            <a:rPr lang="en-US" dirty="0"/>
            <a:t> di wilayah </a:t>
          </a:r>
          <a:r>
            <a:rPr lang="en-US" dirty="0" err="1"/>
            <a:t>permukiman</a:t>
          </a:r>
          <a:r>
            <a:rPr lang="en-US" dirty="0"/>
            <a:t> </a:t>
          </a:r>
          <a:r>
            <a:rPr lang="en-US" dirty="0" err="1"/>
            <a:t>padat</a:t>
          </a:r>
          <a:r>
            <a:rPr lang="en-US" dirty="0"/>
            <a:t> kos-</a:t>
          </a:r>
          <a:r>
            <a:rPr lang="en-US" dirty="0" err="1"/>
            <a:t>kosan</a:t>
          </a:r>
          <a:r>
            <a:rPr lang="en-US" dirty="0"/>
            <a:t> (di </a:t>
          </a:r>
          <a:r>
            <a:rPr lang="en-US" dirty="0" err="1"/>
            <a:t>daerah</a:t>
          </a:r>
          <a:r>
            <a:rPr lang="en-US" dirty="0"/>
            <a:t> </a:t>
          </a:r>
          <a:r>
            <a:rPr lang="en-US" dirty="0" err="1"/>
            <a:t>seturan</a:t>
          </a:r>
          <a:r>
            <a:rPr lang="en-US" dirty="0"/>
            <a:t> </a:t>
          </a:r>
          <a:r>
            <a:rPr lang="en-US" dirty="0" err="1"/>
            <a:t>dimana</a:t>
          </a:r>
          <a:r>
            <a:rPr lang="en-US" dirty="0"/>
            <a:t>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kampus</a:t>
          </a:r>
          <a:r>
            <a:rPr lang="en-US" dirty="0"/>
            <a:t> STIE YKPN, ATMAJAYA, UPN VETERAN </a:t>
          </a:r>
          <a:r>
            <a:rPr lang="en-US" dirty="0" err="1"/>
            <a:t>dll</a:t>
          </a:r>
          <a:r>
            <a:rPr lang="en-US" dirty="0"/>
            <a:t>)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aksesibilitas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minim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evakuasi</a:t>
          </a:r>
          <a:r>
            <a:rPr lang="en-US" dirty="0"/>
            <a:t> </a:t>
          </a:r>
          <a:r>
            <a:rPr lang="en-US" dirty="0" err="1"/>
            <a:t>ketika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kondisi</a:t>
          </a:r>
          <a:r>
            <a:rPr lang="en-US" dirty="0"/>
            <a:t> </a:t>
          </a:r>
          <a:r>
            <a:rPr lang="en-US" dirty="0" err="1"/>
            <a:t>darurat</a:t>
          </a:r>
          <a:r>
            <a:rPr lang="en-US" dirty="0"/>
            <a:t> di </a:t>
          </a:r>
          <a:r>
            <a:rPr lang="en-US" dirty="0" err="1"/>
            <a:t>tengah</a:t>
          </a:r>
          <a:r>
            <a:rPr lang="en-US" dirty="0"/>
            <a:t> </a:t>
          </a:r>
          <a:r>
            <a:rPr lang="en-US" dirty="0" err="1"/>
            <a:t>pandemi</a:t>
          </a:r>
          <a:r>
            <a:rPr lang="en-US" dirty="0"/>
            <a:t> virus corona 19.</a:t>
          </a:r>
        </a:p>
      </dgm:t>
    </dgm:pt>
    <dgm:pt modelId="{DCEA2C1D-8641-4EF5-97D5-5086A7CA407E}" type="parTrans" cxnId="{5B7D886F-6926-4B4A-871F-67FC81AC91BB}">
      <dgm:prSet/>
      <dgm:spPr/>
      <dgm:t>
        <a:bodyPr/>
        <a:lstStyle/>
        <a:p>
          <a:endParaRPr lang="en-US"/>
        </a:p>
      </dgm:t>
    </dgm:pt>
    <dgm:pt modelId="{E5876DB9-2D0E-488F-943C-E954BE7A40B5}" type="sibTrans" cxnId="{5B7D886F-6926-4B4A-871F-67FC81AC91BB}">
      <dgm:prSet/>
      <dgm:spPr/>
      <dgm:t>
        <a:bodyPr/>
        <a:lstStyle/>
        <a:p>
          <a:endParaRPr lang="en-US"/>
        </a:p>
      </dgm:t>
    </dgm:pt>
    <dgm:pt modelId="{30E34CA4-4ADA-46E1-86BC-D782F84FC8AE}">
      <dgm:prSet/>
      <dgm:spPr/>
      <dgm:t>
        <a:bodyPr/>
        <a:lstStyle/>
        <a:p>
          <a:r>
            <a:rPr lang="en-US"/>
            <a:t>Belum tersedia panduan penyiapan fasilitas pendukung di kos-kosan yang akan digunakan sebagai tempat karantina mandiri dari pemerintah setempat.</a:t>
          </a:r>
        </a:p>
      </dgm:t>
    </dgm:pt>
    <dgm:pt modelId="{389474EB-6140-4964-8663-27B0E8CC6C63}" type="parTrans" cxnId="{3EDC3833-C075-400E-9655-5CAEE7452676}">
      <dgm:prSet/>
      <dgm:spPr/>
      <dgm:t>
        <a:bodyPr/>
        <a:lstStyle/>
        <a:p>
          <a:endParaRPr lang="en-US"/>
        </a:p>
      </dgm:t>
    </dgm:pt>
    <dgm:pt modelId="{807572F9-613B-4855-9656-FB2623121214}" type="sibTrans" cxnId="{3EDC3833-C075-400E-9655-5CAEE7452676}">
      <dgm:prSet/>
      <dgm:spPr/>
      <dgm:t>
        <a:bodyPr/>
        <a:lstStyle/>
        <a:p>
          <a:endParaRPr lang="en-US"/>
        </a:p>
      </dgm:t>
    </dgm:pt>
    <dgm:pt modelId="{29CDB036-39A9-4E01-AF0F-E26A6696ADB0}">
      <dgm:prSet/>
      <dgm:spPr/>
      <dgm:t>
        <a:bodyPr/>
        <a:lstStyle/>
        <a:p>
          <a:r>
            <a:rPr lang="en-ID"/>
            <a:t>Informasi nomor darurat untuk penanganan gejala COVID19 harus dicari sendiri oleh masing-masing pemilik kos-kosan, termasuk prosedur dan mekanisme penanganannya.</a:t>
          </a:r>
          <a:endParaRPr lang="en-US"/>
        </a:p>
      </dgm:t>
    </dgm:pt>
    <dgm:pt modelId="{D5280E69-FF21-45B0-8AE7-ED679AE964F1}" type="parTrans" cxnId="{837D7C97-C78C-4527-A24D-23618F7FA58A}">
      <dgm:prSet/>
      <dgm:spPr/>
      <dgm:t>
        <a:bodyPr/>
        <a:lstStyle/>
        <a:p>
          <a:endParaRPr lang="en-US"/>
        </a:p>
      </dgm:t>
    </dgm:pt>
    <dgm:pt modelId="{2F6B5A48-55ED-4899-975A-40DCBF6103F4}" type="sibTrans" cxnId="{837D7C97-C78C-4527-A24D-23618F7FA58A}">
      <dgm:prSet/>
      <dgm:spPr/>
      <dgm:t>
        <a:bodyPr/>
        <a:lstStyle/>
        <a:p>
          <a:endParaRPr lang="en-US"/>
        </a:p>
      </dgm:t>
    </dgm:pt>
    <dgm:pt modelId="{685538C7-7B38-4244-B95A-C40D267380F7}">
      <dgm:prSet/>
      <dgm:spPr/>
      <dgm:t>
        <a:bodyPr/>
        <a:lstStyle/>
        <a:p>
          <a:r>
            <a:rPr lang="en-US" dirty="0"/>
            <a:t>Belum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kepastian</a:t>
          </a:r>
          <a:r>
            <a:rPr lang="en-US" dirty="0"/>
            <a:t> </a:t>
          </a:r>
          <a:r>
            <a:rPr lang="en-US" dirty="0" err="1"/>
            <a:t>kapan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diselenggarakan</a:t>
          </a:r>
          <a:r>
            <a:rPr lang="en-US" dirty="0"/>
            <a:t> proses </a:t>
          </a:r>
          <a:r>
            <a:rPr lang="en-US" dirty="0" err="1"/>
            <a:t>belajar</a:t>
          </a:r>
          <a:r>
            <a:rPr lang="en-US" dirty="0"/>
            <a:t> </a:t>
          </a:r>
          <a:r>
            <a:rPr lang="en-US" dirty="0" err="1"/>
            <a:t>mengajar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tatap</a:t>
          </a:r>
          <a:r>
            <a:rPr lang="en-US" dirty="0"/>
            <a:t> </a:t>
          </a:r>
          <a:r>
            <a:rPr lang="en-US" dirty="0" err="1"/>
            <a:t>muka</a:t>
          </a:r>
          <a:r>
            <a:rPr lang="en-US" dirty="0"/>
            <a:t>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ketidakpastian</a:t>
          </a:r>
          <a:r>
            <a:rPr lang="en-US" dirty="0"/>
            <a:t> </a:t>
          </a:r>
          <a:r>
            <a:rPr lang="en-US" dirty="0" err="1"/>
            <a:t>perpanjangan</a:t>
          </a:r>
          <a:r>
            <a:rPr lang="en-US" dirty="0"/>
            <a:t> </a:t>
          </a:r>
          <a:r>
            <a:rPr lang="en-US" dirty="0" err="1"/>
            <a:t>sewa</a:t>
          </a:r>
          <a:r>
            <a:rPr lang="en-US" dirty="0"/>
            <a:t> kos-</a:t>
          </a:r>
          <a:r>
            <a:rPr lang="en-US" dirty="0" err="1"/>
            <a:t>kosan</a:t>
          </a:r>
          <a:r>
            <a:rPr lang="en-US" dirty="0"/>
            <a:t> </a:t>
          </a:r>
          <a:r>
            <a:rPr lang="en-US" dirty="0" err="1"/>
            <a:t>ketika</a:t>
          </a:r>
          <a:r>
            <a:rPr lang="en-US"/>
            <a:t> memasuki</a:t>
          </a:r>
          <a:r>
            <a:rPr lang="en-US" dirty="0"/>
            <a:t> </a:t>
          </a:r>
          <a:r>
            <a:rPr lang="en-US" dirty="0" err="1"/>
            <a:t>tahun</a:t>
          </a:r>
          <a:r>
            <a:rPr lang="en-US" dirty="0"/>
            <a:t> </a:t>
          </a:r>
          <a:r>
            <a:rPr lang="en-US" dirty="0" err="1"/>
            <a:t>ajaran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perkuliahan</a:t>
          </a:r>
          <a:r>
            <a:rPr lang="en-US" dirty="0"/>
            <a:t> </a:t>
          </a:r>
        </a:p>
      </dgm:t>
    </dgm:pt>
    <dgm:pt modelId="{F470BFA3-892C-4841-AB16-A54EC7CC81F4}" type="parTrans" cxnId="{18616C34-9D2A-4FCF-AD59-86C6A6E49CFA}">
      <dgm:prSet/>
      <dgm:spPr/>
      <dgm:t>
        <a:bodyPr/>
        <a:lstStyle/>
        <a:p>
          <a:endParaRPr lang="en-US"/>
        </a:p>
      </dgm:t>
    </dgm:pt>
    <dgm:pt modelId="{BFE43000-4123-49A0-A8C0-FA78F5BE9B20}" type="sibTrans" cxnId="{18616C34-9D2A-4FCF-AD59-86C6A6E49CFA}">
      <dgm:prSet/>
      <dgm:spPr/>
      <dgm:t>
        <a:bodyPr/>
        <a:lstStyle/>
        <a:p>
          <a:endParaRPr lang="en-US"/>
        </a:p>
      </dgm:t>
    </dgm:pt>
    <dgm:pt modelId="{D4D678AC-D2C3-44C4-ABD4-A77D2F8ED196}" type="pres">
      <dgm:prSet presAssocID="{5FE285F0-31D4-4C8E-AA4A-D2ED4E344DA5}" presName="outerComposite" presStyleCnt="0">
        <dgm:presLayoutVars>
          <dgm:chMax val="5"/>
          <dgm:dir/>
          <dgm:resizeHandles val="exact"/>
        </dgm:presLayoutVars>
      </dgm:prSet>
      <dgm:spPr/>
    </dgm:pt>
    <dgm:pt modelId="{91F5EBD1-184B-4E68-8BF3-D2A2B1DDC254}" type="pres">
      <dgm:prSet presAssocID="{5FE285F0-31D4-4C8E-AA4A-D2ED4E344DA5}" presName="dummyMaxCanvas" presStyleCnt="0">
        <dgm:presLayoutVars/>
      </dgm:prSet>
      <dgm:spPr/>
    </dgm:pt>
    <dgm:pt modelId="{A13763FF-1F74-4905-8AF7-88D853FBACC3}" type="pres">
      <dgm:prSet presAssocID="{5FE285F0-31D4-4C8E-AA4A-D2ED4E344DA5}" presName="FourNodes_1" presStyleLbl="node1" presStyleIdx="0" presStyleCnt="4">
        <dgm:presLayoutVars>
          <dgm:bulletEnabled val="1"/>
        </dgm:presLayoutVars>
      </dgm:prSet>
      <dgm:spPr/>
    </dgm:pt>
    <dgm:pt modelId="{B839409F-3FBA-41F7-B749-C57A1100369F}" type="pres">
      <dgm:prSet presAssocID="{5FE285F0-31D4-4C8E-AA4A-D2ED4E344DA5}" presName="FourNodes_2" presStyleLbl="node1" presStyleIdx="1" presStyleCnt="4">
        <dgm:presLayoutVars>
          <dgm:bulletEnabled val="1"/>
        </dgm:presLayoutVars>
      </dgm:prSet>
      <dgm:spPr/>
    </dgm:pt>
    <dgm:pt modelId="{FB0866DC-24B5-4597-8DC4-06E23953A9D7}" type="pres">
      <dgm:prSet presAssocID="{5FE285F0-31D4-4C8E-AA4A-D2ED4E344DA5}" presName="FourNodes_3" presStyleLbl="node1" presStyleIdx="2" presStyleCnt="4">
        <dgm:presLayoutVars>
          <dgm:bulletEnabled val="1"/>
        </dgm:presLayoutVars>
      </dgm:prSet>
      <dgm:spPr/>
    </dgm:pt>
    <dgm:pt modelId="{86BA085E-F478-4BBA-A1E7-59E47EAEC7EE}" type="pres">
      <dgm:prSet presAssocID="{5FE285F0-31D4-4C8E-AA4A-D2ED4E344DA5}" presName="FourNodes_4" presStyleLbl="node1" presStyleIdx="3" presStyleCnt="4">
        <dgm:presLayoutVars>
          <dgm:bulletEnabled val="1"/>
        </dgm:presLayoutVars>
      </dgm:prSet>
      <dgm:spPr/>
    </dgm:pt>
    <dgm:pt modelId="{2C1ABE19-77A7-468E-B7C0-96795741CE81}" type="pres">
      <dgm:prSet presAssocID="{5FE285F0-31D4-4C8E-AA4A-D2ED4E344DA5}" presName="FourConn_1-2" presStyleLbl="fgAccFollowNode1" presStyleIdx="0" presStyleCnt="3">
        <dgm:presLayoutVars>
          <dgm:bulletEnabled val="1"/>
        </dgm:presLayoutVars>
      </dgm:prSet>
      <dgm:spPr/>
    </dgm:pt>
    <dgm:pt modelId="{691F5628-F32D-4CB9-BC59-E4E996A0E506}" type="pres">
      <dgm:prSet presAssocID="{5FE285F0-31D4-4C8E-AA4A-D2ED4E344DA5}" presName="FourConn_2-3" presStyleLbl="fgAccFollowNode1" presStyleIdx="1" presStyleCnt="3">
        <dgm:presLayoutVars>
          <dgm:bulletEnabled val="1"/>
        </dgm:presLayoutVars>
      </dgm:prSet>
      <dgm:spPr/>
    </dgm:pt>
    <dgm:pt modelId="{EC9B3696-6F8B-4F35-AE79-E10C242EF2E6}" type="pres">
      <dgm:prSet presAssocID="{5FE285F0-31D4-4C8E-AA4A-D2ED4E344DA5}" presName="FourConn_3-4" presStyleLbl="fgAccFollowNode1" presStyleIdx="2" presStyleCnt="3">
        <dgm:presLayoutVars>
          <dgm:bulletEnabled val="1"/>
        </dgm:presLayoutVars>
      </dgm:prSet>
      <dgm:spPr/>
    </dgm:pt>
    <dgm:pt modelId="{699A914B-859A-49DB-92BB-9B76043D3A1E}" type="pres">
      <dgm:prSet presAssocID="{5FE285F0-31D4-4C8E-AA4A-D2ED4E344DA5}" presName="FourNodes_1_text" presStyleLbl="node1" presStyleIdx="3" presStyleCnt="4">
        <dgm:presLayoutVars>
          <dgm:bulletEnabled val="1"/>
        </dgm:presLayoutVars>
      </dgm:prSet>
      <dgm:spPr/>
    </dgm:pt>
    <dgm:pt modelId="{3A797FAB-E542-43D2-99F5-A8118BF5BE0F}" type="pres">
      <dgm:prSet presAssocID="{5FE285F0-31D4-4C8E-AA4A-D2ED4E344DA5}" presName="FourNodes_2_text" presStyleLbl="node1" presStyleIdx="3" presStyleCnt="4">
        <dgm:presLayoutVars>
          <dgm:bulletEnabled val="1"/>
        </dgm:presLayoutVars>
      </dgm:prSet>
      <dgm:spPr/>
    </dgm:pt>
    <dgm:pt modelId="{0CF860E6-6DA8-4A1F-B9E7-E87B81CCB577}" type="pres">
      <dgm:prSet presAssocID="{5FE285F0-31D4-4C8E-AA4A-D2ED4E344DA5}" presName="FourNodes_3_text" presStyleLbl="node1" presStyleIdx="3" presStyleCnt="4">
        <dgm:presLayoutVars>
          <dgm:bulletEnabled val="1"/>
        </dgm:presLayoutVars>
      </dgm:prSet>
      <dgm:spPr/>
    </dgm:pt>
    <dgm:pt modelId="{52809ABA-EFA6-4624-8851-BD7C718D47D2}" type="pres">
      <dgm:prSet presAssocID="{5FE285F0-31D4-4C8E-AA4A-D2ED4E344DA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C48B309-E8EA-4F2E-BD23-DE063DD20D06}" type="presOf" srcId="{685538C7-7B38-4244-B95A-C40D267380F7}" destId="{86BA085E-F478-4BBA-A1E7-59E47EAEC7EE}" srcOrd="0" destOrd="0" presId="urn:microsoft.com/office/officeart/2005/8/layout/vProcess5"/>
    <dgm:cxn modelId="{09F75F12-0C44-4405-8258-AEA5F995AE60}" type="presOf" srcId="{30E34CA4-4ADA-46E1-86BC-D782F84FC8AE}" destId="{3A797FAB-E542-43D2-99F5-A8118BF5BE0F}" srcOrd="1" destOrd="0" presId="urn:microsoft.com/office/officeart/2005/8/layout/vProcess5"/>
    <dgm:cxn modelId="{3EDC3833-C075-400E-9655-5CAEE7452676}" srcId="{5FE285F0-31D4-4C8E-AA4A-D2ED4E344DA5}" destId="{30E34CA4-4ADA-46E1-86BC-D782F84FC8AE}" srcOrd="1" destOrd="0" parTransId="{389474EB-6140-4964-8663-27B0E8CC6C63}" sibTransId="{807572F9-613B-4855-9656-FB2623121214}"/>
    <dgm:cxn modelId="{18616C34-9D2A-4FCF-AD59-86C6A6E49CFA}" srcId="{5FE285F0-31D4-4C8E-AA4A-D2ED4E344DA5}" destId="{685538C7-7B38-4244-B95A-C40D267380F7}" srcOrd="3" destOrd="0" parTransId="{F470BFA3-892C-4841-AB16-A54EC7CC81F4}" sibTransId="{BFE43000-4123-49A0-A8C0-FA78F5BE9B20}"/>
    <dgm:cxn modelId="{44E98434-97F4-43F1-A1C7-C852F37B5650}" type="presOf" srcId="{30E34CA4-4ADA-46E1-86BC-D782F84FC8AE}" destId="{B839409F-3FBA-41F7-B749-C57A1100369F}" srcOrd="0" destOrd="0" presId="urn:microsoft.com/office/officeart/2005/8/layout/vProcess5"/>
    <dgm:cxn modelId="{9132CA67-64AD-4B51-ACC2-EFB1B96EE58F}" type="presOf" srcId="{807572F9-613B-4855-9656-FB2623121214}" destId="{691F5628-F32D-4CB9-BC59-E4E996A0E506}" srcOrd="0" destOrd="0" presId="urn:microsoft.com/office/officeart/2005/8/layout/vProcess5"/>
    <dgm:cxn modelId="{5B7D886F-6926-4B4A-871F-67FC81AC91BB}" srcId="{5FE285F0-31D4-4C8E-AA4A-D2ED4E344DA5}" destId="{93A94736-2DE6-4BC6-B19E-31DF5323F2D9}" srcOrd="0" destOrd="0" parTransId="{DCEA2C1D-8641-4EF5-97D5-5086A7CA407E}" sibTransId="{E5876DB9-2D0E-488F-943C-E954BE7A40B5}"/>
    <dgm:cxn modelId="{72931070-8EAE-4B21-A470-34B6831F9D67}" type="presOf" srcId="{93A94736-2DE6-4BC6-B19E-31DF5323F2D9}" destId="{699A914B-859A-49DB-92BB-9B76043D3A1E}" srcOrd="1" destOrd="0" presId="urn:microsoft.com/office/officeart/2005/8/layout/vProcess5"/>
    <dgm:cxn modelId="{000F1453-40D2-4A13-827F-3FB68111420A}" type="presOf" srcId="{E5876DB9-2D0E-488F-943C-E954BE7A40B5}" destId="{2C1ABE19-77A7-468E-B7C0-96795741CE81}" srcOrd="0" destOrd="0" presId="urn:microsoft.com/office/officeart/2005/8/layout/vProcess5"/>
    <dgm:cxn modelId="{78A1A37C-CDE9-4D3E-9D60-8E857F71C0C1}" type="presOf" srcId="{2F6B5A48-55ED-4899-975A-40DCBF6103F4}" destId="{EC9B3696-6F8B-4F35-AE79-E10C242EF2E6}" srcOrd="0" destOrd="0" presId="urn:microsoft.com/office/officeart/2005/8/layout/vProcess5"/>
    <dgm:cxn modelId="{8CAC807E-F8BF-4A3A-A784-011D15C2D8B9}" type="presOf" srcId="{93A94736-2DE6-4BC6-B19E-31DF5323F2D9}" destId="{A13763FF-1F74-4905-8AF7-88D853FBACC3}" srcOrd="0" destOrd="0" presId="urn:microsoft.com/office/officeart/2005/8/layout/vProcess5"/>
    <dgm:cxn modelId="{7EACAD88-A810-4E17-B96E-33BB07E4024E}" type="presOf" srcId="{29CDB036-39A9-4E01-AF0F-E26A6696ADB0}" destId="{FB0866DC-24B5-4597-8DC4-06E23953A9D7}" srcOrd="0" destOrd="0" presId="urn:microsoft.com/office/officeart/2005/8/layout/vProcess5"/>
    <dgm:cxn modelId="{CAA52095-28C2-4632-BE86-B379BEB6BFEB}" type="presOf" srcId="{29CDB036-39A9-4E01-AF0F-E26A6696ADB0}" destId="{0CF860E6-6DA8-4A1F-B9E7-E87B81CCB577}" srcOrd="1" destOrd="0" presId="urn:microsoft.com/office/officeart/2005/8/layout/vProcess5"/>
    <dgm:cxn modelId="{837D7C97-C78C-4527-A24D-23618F7FA58A}" srcId="{5FE285F0-31D4-4C8E-AA4A-D2ED4E344DA5}" destId="{29CDB036-39A9-4E01-AF0F-E26A6696ADB0}" srcOrd="2" destOrd="0" parTransId="{D5280E69-FF21-45B0-8AE7-ED679AE964F1}" sibTransId="{2F6B5A48-55ED-4899-975A-40DCBF6103F4}"/>
    <dgm:cxn modelId="{34752CB1-6919-48E2-B57A-4F5AF7C847B2}" type="presOf" srcId="{5FE285F0-31D4-4C8E-AA4A-D2ED4E344DA5}" destId="{D4D678AC-D2C3-44C4-ABD4-A77D2F8ED196}" srcOrd="0" destOrd="0" presId="urn:microsoft.com/office/officeart/2005/8/layout/vProcess5"/>
    <dgm:cxn modelId="{9E6FFDFD-95B4-48C3-8836-E958122437F9}" type="presOf" srcId="{685538C7-7B38-4244-B95A-C40D267380F7}" destId="{52809ABA-EFA6-4624-8851-BD7C718D47D2}" srcOrd="1" destOrd="0" presId="urn:microsoft.com/office/officeart/2005/8/layout/vProcess5"/>
    <dgm:cxn modelId="{73F718B0-1643-4DB8-B32B-3A497DF47C58}" type="presParOf" srcId="{D4D678AC-D2C3-44C4-ABD4-A77D2F8ED196}" destId="{91F5EBD1-184B-4E68-8BF3-D2A2B1DDC254}" srcOrd="0" destOrd="0" presId="urn:microsoft.com/office/officeart/2005/8/layout/vProcess5"/>
    <dgm:cxn modelId="{01B9FC9D-2B64-43A2-BB10-CEF2A98B540F}" type="presParOf" srcId="{D4D678AC-D2C3-44C4-ABD4-A77D2F8ED196}" destId="{A13763FF-1F74-4905-8AF7-88D853FBACC3}" srcOrd="1" destOrd="0" presId="urn:microsoft.com/office/officeart/2005/8/layout/vProcess5"/>
    <dgm:cxn modelId="{2B477CDA-0740-4FB6-877C-6E2F0F0B3395}" type="presParOf" srcId="{D4D678AC-D2C3-44C4-ABD4-A77D2F8ED196}" destId="{B839409F-3FBA-41F7-B749-C57A1100369F}" srcOrd="2" destOrd="0" presId="urn:microsoft.com/office/officeart/2005/8/layout/vProcess5"/>
    <dgm:cxn modelId="{A7D64584-7AFC-4F37-9976-62470892FBA9}" type="presParOf" srcId="{D4D678AC-D2C3-44C4-ABD4-A77D2F8ED196}" destId="{FB0866DC-24B5-4597-8DC4-06E23953A9D7}" srcOrd="3" destOrd="0" presId="urn:microsoft.com/office/officeart/2005/8/layout/vProcess5"/>
    <dgm:cxn modelId="{846B9784-4017-45C5-BA88-8353642ECC1E}" type="presParOf" srcId="{D4D678AC-D2C3-44C4-ABD4-A77D2F8ED196}" destId="{86BA085E-F478-4BBA-A1E7-59E47EAEC7EE}" srcOrd="4" destOrd="0" presId="urn:microsoft.com/office/officeart/2005/8/layout/vProcess5"/>
    <dgm:cxn modelId="{A5CB66C0-4297-41BB-9D37-CBE1006306F8}" type="presParOf" srcId="{D4D678AC-D2C3-44C4-ABD4-A77D2F8ED196}" destId="{2C1ABE19-77A7-468E-B7C0-96795741CE81}" srcOrd="5" destOrd="0" presId="urn:microsoft.com/office/officeart/2005/8/layout/vProcess5"/>
    <dgm:cxn modelId="{F8D49A55-D9A7-4DEF-B464-F55924328A0F}" type="presParOf" srcId="{D4D678AC-D2C3-44C4-ABD4-A77D2F8ED196}" destId="{691F5628-F32D-4CB9-BC59-E4E996A0E506}" srcOrd="6" destOrd="0" presId="urn:microsoft.com/office/officeart/2005/8/layout/vProcess5"/>
    <dgm:cxn modelId="{FC5933D4-652F-49FE-9043-8911564A6820}" type="presParOf" srcId="{D4D678AC-D2C3-44C4-ABD4-A77D2F8ED196}" destId="{EC9B3696-6F8B-4F35-AE79-E10C242EF2E6}" srcOrd="7" destOrd="0" presId="urn:microsoft.com/office/officeart/2005/8/layout/vProcess5"/>
    <dgm:cxn modelId="{50DEC3FC-00D2-4594-A12C-621D7F87C600}" type="presParOf" srcId="{D4D678AC-D2C3-44C4-ABD4-A77D2F8ED196}" destId="{699A914B-859A-49DB-92BB-9B76043D3A1E}" srcOrd="8" destOrd="0" presId="urn:microsoft.com/office/officeart/2005/8/layout/vProcess5"/>
    <dgm:cxn modelId="{2DABBA90-4FD8-4A23-93FD-C1828C00A763}" type="presParOf" srcId="{D4D678AC-D2C3-44C4-ABD4-A77D2F8ED196}" destId="{3A797FAB-E542-43D2-99F5-A8118BF5BE0F}" srcOrd="9" destOrd="0" presId="urn:microsoft.com/office/officeart/2005/8/layout/vProcess5"/>
    <dgm:cxn modelId="{7F894796-ADFB-442E-9E6A-BA3B85E3CAA2}" type="presParOf" srcId="{D4D678AC-D2C3-44C4-ABD4-A77D2F8ED196}" destId="{0CF860E6-6DA8-4A1F-B9E7-E87B81CCB577}" srcOrd="10" destOrd="0" presId="urn:microsoft.com/office/officeart/2005/8/layout/vProcess5"/>
    <dgm:cxn modelId="{0E54A934-ED12-4F6E-94D0-E0E68BFC730E}" type="presParOf" srcId="{D4D678AC-D2C3-44C4-ABD4-A77D2F8ED196}" destId="{52809ABA-EFA6-4624-8851-BD7C718D47D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AA19-75F7-4F90-86E7-04E3EFEDD753}">
      <dsp:nvSpPr>
        <dsp:cNvPr id="0" name=""/>
        <dsp:cNvSpPr/>
      </dsp:nvSpPr>
      <dsp:spPr>
        <a:xfrm>
          <a:off x="3111153" y="745352"/>
          <a:ext cx="5731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14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2634" y="788051"/>
        <a:ext cx="30187" cy="6043"/>
      </dsp:txXfrm>
    </dsp:sp>
    <dsp:sp modelId="{24BA3218-A2DD-45DD-8558-A658AB22A4D5}">
      <dsp:nvSpPr>
        <dsp:cNvPr id="0" name=""/>
        <dsp:cNvSpPr/>
      </dsp:nvSpPr>
      <dsp:spPr>
        <a:xfrm>
          <a:off x="487959" y="3574"/>
          <a:ext cx="2624994" cy="1574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7" tIns="135017" rIns="128627" bIns="135017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Pemberitahuan</a:t>
          </a:r>
          <a:r>
            <a:rPr lang="en-US" sz="1200" kern="1200" dirty="0"/>
            <a:t> oleh </a:t>
          </a:r>
          <a:r>
            <a:rPr lang="en-US" sz="1200" kern="1200" dirty="0" err="1"/>
            <a:t>perangkat</a:t>
          </a:r>
          <a:r>
            <a:rPr lang="en-US" sz="1200" kern="1200" dirty="0"/>
            <a:t> </a:t>
          </a:r>
          <a:r>
            <a:rPr lang="en-US" sz="1200" kern="1200" dirty="0" err="1"/>
            <a:t>desa</a:t>
          </a:r>
          <a:r>
            <a:rPr lang="en-US" sz="1200" kern="1200" dirty="0"/>
            <a:t> </a:t>
          </a:r>
          <a:r>
            <a:rPr lang="en-US" sz="1200" kern="1200" dirty="0" err="1"/>
            <a:t>melalui</a:t>
          </a:r>
          <a:r>
            <a:rPr lang="en-US" sz="1200" kern="1200" dirty="0"/>
            <a:t> </a:t>
          </a:r>
          <a:r>
            <a:rPr lang="en-US" sz="1200" kern="1200" dirty="0" err="1"/>
            <a:t>perangkat</a:t>
          </a:r>
          <a:r>
            <a:rPr lang="en-US" sz="1200" kern="1200" dirty="0"/>
            <a:t> RW/RT </a:t>
          </a:r>
          <a:r>
            <a:rPr lang="en-US" sz="1200" kern="1200" dirty="0" err="1"/>
            <a:t>ke</a:t>
          </a:r>
          <a:r>
            <a:rPr lang="en-US" sz="1200" kern="1200" dirty="0"/>
            <a:t> </a:t>
          </a:r>
          <a:r>
            <a:rPr lang="en-US" sz="1200" kern="1200" dirty="0" err="1"/>
            <a:t>setiap</a:t>
          </a:r>
          <a:r>
            <a:rPr lang="en-US" sz="1200" kern="1200" dirty="0"/>
            <a:t> </a:t>
          </a:r>
          <a:r>
            <a:rPr lang="en-US" sz="1200" kern="1200" dirty="0" err="1"/>
            <a:t>pemilik</a:t>
          </a:r>
          <a:r>
            <a:rPr lang="en-US" sz="1200" kern="1200" dirty="0"/>
            <a:t> </a:t>
          </a:r>
          <a:r>
            <a:rPr lang="en-US" sz="1200" kern="1200" dirty="0" err="1"/>
            <a:t>rumah</a:t>
          </a:r>
          <a:r>
            <a:rPr lang="en-US" sz="1200" kern="1200" dirty="0"/>
            <a:t> kos-</a:t>
          </a:r>
          <a:r>
            <a:rPr lang="en-US" sz="1200" kern="1200" dirty="0" err="1"/>
            <a:t>kosan</a:t>
          </a:r>
          <a:r>
            <a:rPr lang="en-US" sz="1200" kern="1200" dirty="0"/>
            <a:t> </a:t>
          </a:r>
          <a:r>
            <a:rPr lang="en-US" sz="1200" kern="1200" dirty="0" err="1"/>
            <a:t>terkait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panduan</a:t>
          </a:r>
          <a:r>
            <a:rPr lang="en-US" sz="1200" kern="1200" dirty="0"/>
            <a:t> </a:t>
          </a:r>
          <a:r>
            <a:rPr lang="en-US" sz="1200" kern="1200" dirty="0" err="1"/>
            <a:t>penerimaan</a:t>
          </a:r>
          <a:r>
            <a:rPr lang="en-US" sz="1200" kern="1200" dirty="0"/>
            <a:t> </a:t>
          </a:r>
          <a:r>
            <a:rPr lang="en-US" sz="1200" kern="1200" dirty="0" err="1"/>
            <a:t>mahasiswa</a:t>
          </a:r>
          <a:r>
            <a:rPr lang="en-US" sz="1200" kern="1200" dirty="0"/>
            <a:t>/i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luar</a:t>
          </a:r>
          <a:r>
            <a:rPr lang="en-US" sz="1200" kern="1200" dirty="0"/>
            <a:t> </a:t>
          </a:r>
          <a:r>
            <a:rPr lang="en-US" sz="1200" kern="1200" dirty="0" err="1"/>
            <a:t>daerah</a:t>
          </a:r>
          <a:r>
            <a:rPr lang="en-US" sz="1200" kern="1200" dirty="0"/>
            <a:t> di wilayah </a:t>
          </a:r>
          <a:r>
            <a:rPr lang="en-US" sz="1200" kern="1200" dirty="0" err="1"/>
            <a:t>Kab</a:t>
          </a:r>
          <a:r>
            <a:rPr lang="en-US" sz="1200" kern="1200" dirty="0"/>
            <a:t> </a:t>
          </a:r>
          <a:r>
            <a:rPr lang="en-US" sz="1200" kern="1200" dirty="0" err="1"/>
            <a:t>Sleman</a:t>
          </a:r>
          <a:r>
            <a:rPr lang="en-US" sz="1200" kern="1200" dirty="0"/>
            <a:t>.</a:t>
          </a:r>
        </a:p>
      </dsp:txBody>
      <dsp:txXfrm>
        <a:off x="487959" y="3574"/>
        <a:ext cx="2624994" cy="1574996"/>
      </dsp:txXfrm>
    </dsp:sp>
    <dsp:sp modelId="{27EB6ACE-970D-4B13-A35B-744192709F91}">
      <dsp:nvSpPr>
        <dsp:cNvPr id="0" name=""/>
        <dsp:cNvSpPr/>
      </dsp:nvSpPr>
      <dsp:spPr>
        <a:xfrm>
          <a:off x="6339897" y="745352"/>
          <a:ext cx="5731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14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11377" y="788051"/>
        <a:ext cx="30187" cy="6043"/>
      </dsp:txXfrm>
    </dsp:sp>
    <dsp:sp modelId="{A31F40DA-3BF3-4BE9-9758-19FD2C907A03}">
      <dsp:nvSpPr>
        <dsp:cNvPr id="0" name=""/>
        <dsp:cNvSpPr/>
      </dsp:nvSpPr>
      <dsp:spPr>
        <a:xfrm>
          <a:off x="3716702" y="3574"/>
          <a:ext cx="2624994" cy="1574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7" tIns="135017" rIns="128627" bIns="135017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Pemilik</a:t>
          </a:r>
          <a:r>
            <a:rPr lang="en-US" sz="1200" kern="1200" dirty="0"/>
            <a:t> kos </a:t>
          </a:r>
          <a:r>
            <a:rPr lang="en-US" sz="1200" kern="1200" dirty="0" err="1"/>
            <a:t>mengkomunikasikan</a:t>
          </a:r>
          <a:r>
            <a:rPr lang="en-US" sz="1200" kern="1200" dirty="0"/>
            <a:t> </a:t>
          </a:r>
          <a:r>
            <a:rPr lang="en-US" sz="1200" kern="1200" dirty="0" err="1"/>
            <a:t>kebijakan</a:t>
          </a:r>
          <a:r>
            <a:rPr lang="en-US" sz="1200" kern="1200" dirty="0"/>
            <a:t> </a:t>
          </a:r>
          <a:r>
            <a:rPr lang="en-US" sz="1200" kern="1200" dirty="0" err="1"/>
            <a:t>tersebut</a:t>
          </a:r>
          <a:r>
            <a:rPr lang="en-US" sz="1200" kern="1200" dirty="0"/>
            <a:t> </a:t>
          </a:r>
          <a:r>
            <a:rPr lang="en-US" sz="1200" kern="1200" dirty="0" err="1"/>
            <a:t>ke</a:t>
          </a:r>
          <a:r>
            <a:rPr lang="en-US" sz="1200" kern="1200" dirty="0"/>
            <a:t> </a:t>
          </a:r>
          <a:r>
            <a:rPr lang="en-US" sz="1200" kern="1200" dirty="0" err="1"/>
            <a:t>mahasiwa</a:t>
          </a:r>
          <a:r>
            <a:rPr lang="en-US" sz="1200" kern="1200" dirty="0"/>
            <a:t>/i, </a:t>
          </a:r>
          <a:r>
            <a:rPr lang="en-US" sz="1200" kern="1200" dirty="0" err="1"/>
            <a:t>khususnya</a:t>
          </a:r>
          <a:r>
            <a:rPr lang="en-US" sz="1200" kern="1200" dirty="0"/>
            <a:t> </a:t>
          </a:r>
          <a:r>
            <a:rPr lang="en-US" sz="1200" kern="1200" dirty="0" err="1"/>
            <a:t>terkait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ketersediaan</a:t>
          </a:r>
          <a:r>
            <a:rPr lang="en-US" sz="1200" kern="1200" dirty="0"/>
            <a:t> </a:t>
          </a:r>
          <a:r>
            <a:rPr lang="en-US" sz="1200" kern="1200" dirty="0" err="1"/>
            <a:t>dokumen-dokumen</a:t>
          </a:r>
          <a:r>
            <a:rPr lang="en-US" sz="1200" kern="1200" dirty="0"/>
            <a:t> yang </a:t>
          </a:r>
          <a:r>
            <a:rPr lang="en-US" sz="1200" kern="1200" dirty="0" err="1"/>
            <a:t>dipersyaratkan</a:t>
          </a:r>
          <a:r>
            <a:rPr lang="en-US" sz="1200" kern="1200" dirty="0"/>
            <a:t> (form </a:t>
          </a:r>
          <a:r>
            <a:rPr lang="en-US" sz="1200" kern="1200" dirty="0" err="1"/>
            <a:t>pendataan</a:t>
          </a:r>
          <a:r>
            <a:rPr lang="en-US" sz="1200" kern="1200" dirty="0"/>
            <a:t>, </a:t>
          </a:r>
          <a:r>
            <a:rPr lang="en-US" sz="1200" kern="1200" dirty="0" err="1"/>
            <a:t>surat</a:t>
          </a:r>
          <a:r>
            <a:rPr lang="en-US" sz="1200" kern="1200" dirty="0"/>
            <a:t> </a:t>
          </a:r>
          <a:r>
            <a:rPr lang="en-US" sz="1200" kern="1200" dirty="0" err="1"/>
            <a:t>keterangan</a:t>
          </a:r>
          <a:r>
            <a:rPr lang="en-US" sz="1200" kern="1200" dirty="0"/>
            <a:t> </a:t>
          </a:r>
          <a:r>
            <a:rPr lang="en-US" sz="1200" kern="1200" dirty="0" err="1"/>
            <a:t>sehat</a:t>
          </a:r>
          <a:r>
            <a:rPr lang="en-US" sz="1200" kern="1200" dirty="0"/>
            <a:t>/</a:t>
          </a:r>
          <a:r>
            <a:rPr lang="en-US" sz="1200" kern="1200" dirty="0" err="1"/>
            <a:t>hasil</a:t>
          </a:r>
          <a:r>
            <a:rPr lang="en-US" sz="1200" kern="1200" dirty="0"/>
            <a:t> rapid test/PCR)</a:t>
          </a:r>
        </a:p>
      </dsp:txBody>
      <dsp:txXfrm>
        <a:off x="3716702" y="3574"/>
        <a:ext cx="2624994" cy="1574996"/>
      </dsp:txXfrm>
    </dsp:sp>
    <dsp:sp modelId="{EC58E936-BB71-4F33-B1FF-414220D58E86}">
      <dsp:nvSpPr>
        <dsp:cNvPr id="0" name=""/>
        <dsp:cNvSpPr/>
      </dsp:nvSpPr>
      <dsp:spPr>
        <a:xfrm>
          <a:off x="1800456" y="1576771"/>
          <a:ext cx="6457486" cy="573148"/>
        </a:xfrm>
        <a:custGeom>
          <a:avLst/>
          <a:gdLst/>
          <a:ahLst/>
          <a:cxnLst/>
          <a:rect l="0" t="0" r="0" b="0"/>
          <a:pathLst>
            <a:path>
              <a:moveTo>
                <a:pt x="6457486" y="0"/>
              </a:moveTo>
              <a:lnTo>
                <a:pt x="6457486" y="303674"/>
              </a:lnTo>
              <a:lnTo>
                <a:pt x="0" y="303674"/>
              </a:lnTo>
              <a:lnTo>
                <a:pt x="0" y="5731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7058" y="1860323"/>
        <a:ext cx="324282" cy="6043"/>
      </dsp:txXfrm>
    </dsp:sp>
    <dsp:sp modelId="{5E96C30D-4BDD-4DD2-B6C4-690AF168ED9A}">
      <dsp:nvSpPr>
        <dsp:cNvPr id="0" name=""/>
        <dsp:cNvSpPr/>
      </dsp:nvSpPr>
      <dsp:spPr>
        <a:xfrm>
          <a:off x="6945446" y="3574"/>
          <a:ext cx="2624994" cy="1574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7" tIns="135017" rIns="128627" bIns="135017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Melakukan persiapan untuk penerimaan kembali mahasiswa/i dengan melakukan pengecekan terkait dengan penyiapan / penyesuaikan fasilitas pendukung untuk karantina mandiri yang ada di rumah kos (misalnya kamar mandi, ruang cuci, ruang jemuran dsb).</a:t>
          </a:r>
        </a:p>
      </dsp:txBody>
      <dsp:txXfrm>
        <a:off x="6945446" y="3574"/>
        <a:ext cx="2624994" cy="1574996"/>
      </dsp:txXfrm>
    </dsp:sp>
    <dsp:sp modelId="{D2D5F5B6-C3B4-48CF-AB28-91B647C58C4E}">
      <dsp:nvSpPr>
        <dsp:cNvPr id="0" name=""/>
        <dsp:cNvSpPr/>
      </dsp:nvSpPr>
      <dsp:spPr>
        <a:xfrm>
          <a:off x="3111153" y="2924098"/>
          <a:ext cx="5731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14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2634" y="2966796"/>
        <a:ext cx="30187" cy="6043"/>
      </dsp:txXfrm>
    </dsp:sp>
    <dsp:sp modelId="{7CBFE90D-6B8B-4525-B586-E3557CC1BF80}">
      <dsp:nvSpPr>
        <dsp:cNvPr id="0" name=""/>
        <dsp:cNvSpPr/>
      </dsp:nvSpPr>
      <dsp:spPr>
        <a:xfrm>
          <a:off x="487959" y="2182319"/>
          <a:ext cx="2624994" cy="1574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7" tIns="135017" rIns="128627" bIns="135017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Menyiapkan form pendataan bagi mahasiswa/i untuk disi dan ditandatangani oleh 1) pimpinan kampus yang bersangkutan, 2) kepala desa/RW/RT setempat dan 3) pemilik kos-kosan.</a:t>
          </a:r>
        </a:p>
      </dsp:txBody>
      <dsp:txXfrm>
        <a:off x="487959" y="2182319"/>
        <a:ext cx="2624994" cy="1574996"/>
      </dsp:txXfrm>
    </dsp:sp>
    <dsp:sp modelId="{10224247-0399-4662-B318-D640CC8BFC88}">
      <dsp:nvSpPr>
        <dsp:cNvPr id="0" name=""/>
        <dsp:cNvSpPr/>
      </dsp:nvSpPr>
      <dsp:spPr>
        <a:xfrm>
          <a:off x="3716702" y="2182319"/>
          <a:ext cx="2624994" cy="1574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627" tIns="135017" rIns="128627" bIns="135017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Melakukan koordinasi secara intensif dengan perangkat RW/RT.</a:t>
          </a:r>
        </a:p>
      </dsp:txBody>
      <dsp:txXfrm>
        <a:off x="3716702" y="2182319"/>
        <a:ext cx="2624994" cy="1574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6298D-529B-40E2-BF1D-A4B9242DA60C}">
      <dsp:nvSpPr>
        <dsp:cNvPr id="0" name=""/>
        <dsp:cNvSpPr/>
      </dsp:nvSpPr>
      <dsp:spPr>
        <a:xfrm>
          <a:off x="938775" y="31941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8E074-242E-4B19-8978-96939EDE61E0}">
      <dsp:nvSpPr>
        <dsp:cNvPr id="0" name=""/>
        <dsp:cNvSpPr/>
      </dsp:nvSpPr>
      <dsp:spPr>
        <a:xfrm>
          <a:off x="372805" y="1713894"/>
          <a:ext cx="2058075" cy="172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Perlu</a:t>
          </a:r>
          <a:r>
            <a:rPr lang="en-US" sz="1100" kern="1200" dirty="0"/>
            <a:t> </a:t>
          </a:r>
          <a:r>
            <a:rPr lang="en-US" sz="1100" kern="1200" dirty="0" err="1"/>
            <a:t>penyesuaian</a:t>
          </a:r>
          <a:r>
            <a:rPr lang="en-US" sz="1100" kern="1200" dirty="0"/>
            <a:t> </a:t>
          </a:r>
          <a:r>
            <a:rPr lang="en-US" sz="1100" kern="1200" dirty="0" err="1"/>
            <a:t>terhadap</a:t>
          </a:r>
          <a:r>
            <a:rPr lang="en-US" sz="1100" kern="1200" dirty="0"/>
            <a:t> </a:t>
          </a:r>
          <a:r>
            <a:rPr lang="en-US" sz="1100" kern="1200" dirty="0" err="1"/>
            <a:t>kebiasaan</a:t>
          </a:r>
          <a:r>
            <a:rPr lang="en-US" sz="1100" kern="1200" dirty="0"/>
            <a:t> dan </a:t>
          </a:r>
          <a:r>
            <a:rPr lang="en-US" sz="1100" kern="1200" dirty="0" err="1"/>
            <a:t>fasilitas</a:t>
          </a:r>
          <a:r>
            <a:rPr lang="en-US" sz="1100" kern="1200" dirty="0"/>
            <a:t> yang </a:t>
          </a:r>
          <a:r>
            <a:rPr lang="en-US" sz="1100" kern="1200" dirty="0" err="1"/>
            <a:t>tersedia</a:t>
          </a:r>
          <a:r>
            <a:rPr lang="en-US" sz="1100" kern="1200" dirty="0"/>
            <a:t> di </a:t>
          </a:r>
          <a:r>
            <a:rPr lang="en-US" sz="1100" kern="1200" dirty="0" err="1"/>
            <a:t>rumah</a:t>
          </a:r>
          <a:r>
            <a:rPr lang="en-US" sz="1100" kern="1200" dirty="0"/>
            <a:t> kos-</a:t>
          </a:r>
          <a:r>
            <a:rPr lang="en-US" sz="1100" kern="1200" dirty="0" err="1"/>
            <a:t>kosan</a:t>
          </a:r>
          <a:r>
            <a:rPr lang="en-US" sz="1100" kern="1200" dirty="0"/>
            <a:t> (</a:t>
          </a:r>
          <a:r>
            <a:rPr lang="en-US" sz="1100" kern="1200" dirty="0" err="1"/>
            <a:t>eksisting</a:t>
          </a:r>
          <a:r>
            <a:rPr lang="en-US" sz="1100" kern="1200" dirty="0"/>
            <a:t>) agar </a:t>
          </a:r>
          <a:r>
            <a:rPr lang="en-US" sz="1100" kern="1200" dirty="0" err="1"/>
            <a:t>lokasi</a:t>
          </a:r>
          <a:r>
            <a:rPr lang="en-US" sz="1100" kern="1200" dirty="0"/>
            <a:t> kos-</a:t>
          </a:r>
          <a:r>
            <a:rPr lang="en-US" sz="1100" kern="1200" dirty="0" err="1"/>
            <a:t>kosan</a:t>
          </a:r>
          <a:r>
            <a:rPr lang="en-US" sz="1100" kern="1200" dirty="0"/>
            <a:t> </a:t>
          </a:r>
          <a:r>
            <a:rPr lang="en-US" sz="1100" kern="1200" dirty="0" err="1"/>
            <a:t>layak</a:t>
          </a:r>
          <a:r>
            <a:rPr lang="en-US" sz="1100" kern="1200" dirty="0"/>
            <a:t> </a:t>
          </a:r>
          <a:r>
            <a:rPr lang="en-US" sz="1100" kern="1200" dirty="0" err="1"/>
            <a:t>digunakan</a:t>
          </a:r>
          <a:r>
            <a:rPr lang="en-US" sz="1100" kern="1200" dirty="0"/>
            <a:t> </a:t>
          </a:r>
          <a:r>
            <a:rPr lang="en-US" sz="1100" kern="1200" dirty="0" err="1"/>
            <a:t>sebagai</a:t>
          </a:r>
          <a:r>
            <a:rPr lang="en-US" sz="1100" kern="1200" dirty="0"/>
            <a:t> </a:t>
          </a:r>
          <a:r>
            <a:rPr lang="en-US" sz="1100" kern="1200" dirty="0" err="1"/>
            <a:t>tempat</a:t>
          </a:r>
          <a:r>
            <a:rPr lang="en-US" sz="1100" kern="1200" dirty="0"/>
            <a:t> </a:t>
          </a:r>
          <a:r>
            <a:rPr lang="en-US" sz="1100" kern="1200" dirty="0" err="1"/>
            <a:t>karantina</a:t>
          </a:r>
          <a:r>
            <a:rPr lang="en-US" sz="1100" kern="1200" dirty="0"/>
            <a:t> </a:t>
          </a:r>
          <a:r>
            <a:rPr lang="en-US" sz="1100" kern="1200" dirty="0" err="1"/>
            <a:t>mandiri</a:t>
          </a:r>
          <a:r>
            <a:rPr lang="en-US" sz="1100" kern="1200" dirty="0"/>
            <a:t>.</a:t>
          </a:r>
        </a:p>
      </dsp:txBody>
      <dsp:txXfrm>
        <a:off x="372805" y="1713894"/>
        <a:ext cx="2058075" cy="1727578"/>
      </dsp:txXfrm>
    </dsp:sp>
    <dsp:sp modelId="{66DE6684-512D-4A9D-B933-1A63F3D52736}">
      <dsp:nvSpPr>
        <dsp:cNvPr id="0" name=""/>
        <dsp:cNvSpPr/>
      </dsp:nvSpPr>
      <dsp:spPr>
        <a:xfrm>
          <a:off x="3357014" y="31941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A7ED5-AF65-4230-BE7F-EB40907B1328}">
      <dsp:nvSpPr>
        <dsp:cNvPr id="0" name=""/>
        <dsp:cNvSpPr/>
      </dsp:nvSpPr>
      <dsp:spPr>
        <a:xfrm>
          <a:off x="2791043" y="1713894"/>
          <a:ext cx="2058075" cy="172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Tidak semua pemilik rumah kos-kosan memiliki sumberdaya (informasi, pengetahuan, anggaran dsb) yang memadai untuk melakukan penyesuaian khususnya terkait dengan fasilitas pendukung yang digunakan untuk melakukan karantina mandiri.</a:t>
          </a:r>
        </a:p>
      </dsp:txBody>
      <dsp:txXfrm>
        <a:off x="2791043" y="1713894"/>
        <a:ext cx="2058075" cy="1727578"/>
      </dsp:txXfrm>
    </dsp:sp>
    <dsp:sp modelId="{3F6E2640-F686-4893-BE83-3AAD5632E642}">
      <dsp:nvSpPr>
        <dsp:cNvPr id="0" name=""/>
        <dsp:cNvSpPr/>
      </dsp:nvSpPr>
      <dsp:spPr>
        <a:xfrm>
          <a:off x="5775252" y="31941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7F5BB-E057-49B1-A04A-2496EC2EFD37}">
      <dsp:nvSpPr>
        <dsp:cNvPr id="0" name=""/>
        <dsp:cNvSpPr/>
      </dsp:nvSpPr>
      <dsp:spPr>
        <a:xfrm>
          <a:off x="5209281" y="1713894"/>
          <a:ext cx="2058075" cy="172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Informasi daerah mana saja yang menerapkan PSBB harus selalu dipantau oleh pemilik kos agar bisa memperlakukan mahasiswa/i yang menempati kos-kosan secara terukur.</a:t>
          </a:r>
        </a:p>
      </dsp:txBody>
      <dsp:txXfrm>
        <a:off x="5209281" y="1713894"/>
        <a:ext cx="2058075" cy="1727578"/>
      </dsp:txXfrm>
    </dsp:sp>
    <dsp:sp modelId="{70F92AFE-A980-4EA5-AD9B-FE7A5AE6B656}">
      <dsp:nvSpPr>
        <dsp:cNvPr id="0" name=""/>
        <dsp:cNvSpPr/>
      </dsp:nvSpPr>
      <dsp:spPr>
        <a:xfrm>
          <a:off x="8193490" y="31941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C66E7-335A-4531-BB5B-02C0CB21469E}">
      <dsp:nvSpPr>
        <dsp:cNvPr id="0" name=""/>
        <dsp:cNvSpPr/>
      </dsp:nvSpPr>
      <dsp:spPr>
        <a:xfrm>
          <a:off x="7627519" y="1713894"/>
          <a:ext cx="2058075" cy="172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Perlu dukungan kerjasama yang baik antara pemilik kos, pemerintah desa setempat dan pihak kampus untuk memastikan mahasiswa/i yang kembali ke Yogyakarta dalam rangka mengikuti proses belajar mengajar dapat melakukan karantina mandiri di tempat yang layak (di luar kos-kosan seandainya fasilitas pendukung di kos-kosan tidak memadai). </a:t>
          </a:r>
        </a:p>
      </dsp:txBody>
      <dsp:txXfrm>
        <a:off x="7627519" y="1713894"/>
        <a:ext cx="2058075" cy="1727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763FF-1F74-4905-8AF7-88D853FBACC3}">
      <dsp:nvSpPr>
        <dsp:cNvPr id="0" name=""/>
        <dsp:cNvSpPr/>
      </dsp:nvSpPr>
      <dsp:spPr>
        <a:xfrm>
          <a:off x="0" y="0"/>
          <a:ext cx="8046720" cy="827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Lokasi </a:t>
          </a:r>
          <a:r>
            <a:rPr lang="en-US" sz="1300" kern="1200" dirty="0" err="1"/>
            <a:t>rumah</a:t>
          </a:r>
          <a:r>
            <a:rPr lang="en-US" sz="1300" kern="1200" dirty="0"/>
            <a:t> kos </a:t>
          </a:r>
          <a:r>
            <a:rPr lang="en-US" sz="1300" kern="1200" dirty="0" err="1"/>
            <a:t>berada</a:t>
          </a:r>
          <a:r>
            <a:rPr lang="en-US" sz="1300" kern="1200" dirty="0"/>
            <a:t> di wilayah </a:t>
          </a:r>
          <a:r>
            <a:rPr lang="en-US" sz="1300" kern="1200" dirty="0" err="1"/>
            <a:t>permukiman</a:t>
          </a:r>
          <a:r>
            <a:rPr lang="en-US" sz="1300" kern="1200" dirty="0"/>
            <a:t> </a:t>
          </a:r>
          <a:r>
            <a:rPr lang="en-US" sz="1300" kern="1200" dirty="0" err="1"/>
            <a:t>padat</a:t>
          </a:r>
          <a:r>
            <a:rPr lang="en-US" sz="1300" kern="1200" dirty="0"/>
            <a:t> kos-</a:t>
          </a:r>
          <a:r>
            <a:rPr lang="en-US" sz="1300" kern="1200" dirty="0" err="1"/>
            <a:t>kosan</a:t>
          </a:r>
          <a:r>
            <a:rPr lang="en-US" sz="1300" kern="1200" dirty="0"/>
            <a:t> (di </a:t>
          </a:r>
          <a:r>
            <a:rPr lang="en-US" sz="1300" kern="1200" dirty="0" err="1"/>
            <a:t>daerah</a:t>
          </a:r>
          <a:r>
            <a:rPr lang="en-US" sz="1300" kern="1200" dirty="0"/>
            <a:t> </a:t>
          </a:r>
          <a:r>
            <a:rPr lang="en-US" sz="1300" kern="1200" dirty="0" err="1"/>
            <a:t>seturan</a:t>
          </a:r>
          <a:r>
            <a:rPr lang="en-US" sz="1300" kern="1200" dirty="0"/>
            <a:t> </a:t>
          </a:r>
          <a:r>
            <a:rPr lang="en-US" sz="1300" kern="1200" dirty="0" err="1"/>
            <a:t>dimana</a:t>
          </a:r>
          <a:r>
            <a:rPr lang="en-US" sz="1300" kern="1200" dirty="0"/>
            <a:t> </a:t>
          </a:r>
          <a:r>
            <a:rPr lang="en-US" sz="1300" kern="1200" dirty="0" err="1"/>
            <a:t>terdapat</a:t>
          </a:r>
          <a:r>
            <a:rPr lang="en-US" sz="1300" kern="1200" dirty="0"/>
            <a:t> </a:t>
          </a:r>
          <a:r>
            <a:rPr lang="en-US" sz="1300" kern="1200" dirty="0" err="1"/>
            <a:t>kampus</a:t>
          </a:r>
          <a:r>
            <a:rPr lang="en-US" sz="1300" kern="1200" dirty="0"/>
            <a:t> STIE YKPN, ATMAJAYA, UPN VETERAN </a:t>
          </a:r>
          <a:r>
            <a:rPr lang="en-US" sz="1300" kern="1200" dirty="0" err="1"/>
            <a:t>dll</a:t>
          </a:r>
          <a:r>
            <a:rPr lang="en-US" sz="1300" kern="1200" dirty="0"/>
            <a:t>) </a:t>
          </a:r>
          <a:r>
            <a:rPr lang="en-US" sz="1300" kern="1200" dirty="0" err="1"/>
            <a:t>sehingga</a:t>
          </a:r>
          <a:r>
            <a:rPr lang="en-US" sz="1300" kern="1200" dirty="0"/>
            <a:t> </a:t>
          </a:r>
          <a:r>
            <a:rPr lang="en-US" sz="1300" kern="1200" dirty="0" err="1"/>
            <a:t>aksesibilitas</a:t>
          </a:r>
          <a:r>
            <a:rPr lang="en-US" sz="1300" kern="1200" dirty="0"/>
            <a:t> </a:t>
          </a:r>
          <a:r>
            <a:rPr lang="en-US" sz="1300" kern="1200" dirty="0" err="1"/>
            <a:t>sangat</a:t>
          </a:r>
          <a:r>
            <a:rPr lang="en-US" sz="1300" kern="1200" dirty="0"/>
            <a:t> minim </a:t>
          </a:r>
          <a:r>
            <a:rPr lang="en-US" sz="1300" kern="1200" dirty="0" err="1"/>
            <a:t>untuk</a:t>
          </a:r>
          <a:r>
            <a:rPr lang="en-US" sz="1300" kern="1200" dirty="0"/>
            <a:t> </a:t>
          </a:r>
          <a:r>
            <a:rPr lang="en-US" sz="1300" kern="1200" dirty="0" err="1"/>
            <a:t>evakuasi</a:t>
          </a:r>
          <a:r>
            <a:rPr lang="en-US" sz="1300" kern="1200" dirty="0"/>
            <a:t> </a:t>
          </a:r>
          <a:r>
            <a:rPr lang="en-US" sz="1300" kern="1200" dirty="0" err="1"/>
            <a:t>ketika</a:t>
          </a:r>
          <a:r>
            <a:rPr lang="en-US" sz="1300" kern="1200" dirty="0"/>
            <a:t> </a:t>
          </a:r>
          <a:r>
            <a:rPr lang="en-US" sz="1300" kern="1200" dirty="0" err="1"/>
            <a:t>terjadi</a:t>
          </a:r>
          <a:r>
            <a:rPr lang="en-US" sz="1300" kern="1200" dirty="0"/>
            <a:t> </a:t>
          </a:r>
          <a:r>
            <a:rPr lang="en-US" sz="1300" kern="1200" dirty="0" err="1"/>
            <a:t>kondisi</a:t>
          </a:r>
          <a:r>
            <a:rPr lang="en-US" sz="1300" kern="1200" dirty="0"/>
            <a:t> </a:t>
          </a:r>
          <a:r>
            <a:rPr lang="en-US" sz="1300" kern="1200" dirty="0" err="1"/>
            <a:t>darurat</a:t>
          </a:r>
          <a:r>
            <a:rPr lang="en-US" sz="1300" kern="1200" dirty="0"/>
            <a:t> di </a:t>
          </a:r>
          <a:r>
            <a:rPr lang="en-US" sz="1300" kern="1200" dirty="0" err="1"/>
            <a:t>tengah</a:t>
          </a:r>
          <a:r>
            <a:rPr lang="en-US" sz="1300" kern="1200" dirty="0"/>
            <a:t> </a:t>
          </a:r>
          <a:r>
            <a:rPr lang="en-US" sz="1300" kern="1200" dirty="0" err="1"/>
            <a:t>pandemi</a:t>
          </a:r>
          <a:r>
            <a:rPr lang="en-US" sz="1300" kern="1200" dirty="0"/>
            <a:t> virus corona 19.</a:t>
          </a:r>
        </a:p>
      </dsp:txBody>
      <dsp:txXfrm>
        <a:off x="24234" y="24234"/>
        <a:ext cx="7083979" cy="778928"/>
      </dsp:txXfrm>
    </dsp:sp>
    <dsp:sp modelId="{B839409F-3FBA-41F7-B749-C57A1100369F}">
      <dsp:nvSpPr>
        <dsp:cNvPr id="0" name=""/>
        <dsp:cNvSpPr/>
      </dsp:nvSpPr>
      <dsp:spPr>
        <a:xfrm>
          <a:off x="673912" y="977831"/>
          <a:ext cx="8046720" cy="827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Belum tersedia panduan penyiapan fasilitas pendukung di kos-kosan yang akan digunakan sebagai tempat karantina mandiri dari pemerintah setempat.</a:t>
          </a:r>
        </a:p>
      </dsp:txBody>
      <dsp:txXfrm>
        <a:off x="698146" y="1002065"/>
        <a:ext cx="6786531" cy="778928"/>
      </dsp:txXfrm>
    </dsp:sp>
    <dsp:sp modelId="{FB0866DC-24B5-4597-8DC4-06E23953A9D7}">
      <dsp:nvSpPr>
        <dsp:cNvPr id="0" name=""/>
        <dsp:cNvSpPr/>
      </dsp:nvSpPr>
      <dsp:spPr>
        <a:xfrm>
          <a:off x="1337767" y="1955663"/>
          <a:ext cx="8046720" cy="827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/>
            <a:t>Informasi nomor darurat untuk penanganan gejala COVID19 harus dicari sendiri oleh masing-masing pemilik kos-kosan, termasuk prosedur dan mekanisme penanganannya.</a:t>
          </a:r>
          <a:endParaRPr lang="en-US" sz="1300" kern="1200"/>
        </a:p>
      </dsp:txBody>
      <dsp:txXfrm>
        <a:off x="1362001" y="1979897"/>
        <a:ext cx="6796590" cy="778928"/>
      </dsp:txXfrm>
    </dsp:sp>
    <dsp:sp modelId="{86BA085E-F478-4BBA-A1E7-59E47EAEC7EE}">
      <dsp:nvSpPr>
        <dsp:cNvPr id="0" name=""/>
        <dsp:cNvSpPr/>
      </dsp:nvSpPr>
      <dsp:spPr>
        <a:xfrm>
          <a:off x="2011680" y="2933494"/>
          <a:ext cx="8046720" cy="827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Belum </a:t>
          </a:r>
          <a:r>
            <a:rPr lang="en-US" sz="1300" kern="1200" dirty="0" err="1"/>
            <a:t>ada</a:t>
          </a:r>
          <a:r>
            <a:rPr lang="en-US" sz="1300" kern="1200" dirty="0"/>
            <a:t> </a:t>
          </a:r>
          <a:r>
            <a:rPr lang="en-US" sz="1300" kern="1200" dirty="0" err="1"/>
            <a:t>kepastian</a:t>
          </a:r>
          <a:r>
            <a:rPr lang="en-US" sz="1300" kern="1200" dirty="0"/>
            <a:t> </a:t>
          </a:r>
          <a:r>
            <a:rPr lang="en-US" sz="1300" kern="1200" dirty="0" err="1"/>
            <a:t>kapan</a:t>
          </a:r>
          <a:r>
            <a:rPr lang="en-US" sz="1300" kern="1200" dirty="0"/>
            <a:t> </a:t>
          </a:r>
          <a:r>
            <a:rPr lang="en-US" sz="1300" kern="1200" dirty="0" err="1"/>
            <a:t>akan</a:t>
          </a:r>
          <a:r>
            <a:rPr lang="en-US" sz="1300" kern="1200" dirty="0"/>
            <a:t> </a:t>
          </a:r>
          <a:r>
            <a:rPr lang="en-US" sz="1300" kern="1200" dirty="0" err="1"/>
            <a:t>diselenggarakan</a:t>
          </a:r>
          <a:r>
            <a:rPr lang="en-US" sz="1300" kern="1200" dirty="0"/>
            <a:t> proses </a:t>
          </a:r>
          <a:r>
            <a:rPr lang="en-US" sz="1300" kern="1200" dirty="0" err="1"/>
            <a:t>belajar</a:t>
          </a:r>
          <a:r>
            <a:rPr lang="en-US" sz="1300" kern="1200" dirty="0"/>
            <a:t> </a:t>
          </a:r>
          <a:r>
            <a:rPr lang="en-US" sz="1300" kern="1200" dirty="0" err="1"/>
            <a:t>mengajar</a:t>
          </a:r>
          <a:r>
            <a:rPr lang="en-US" sz="1300" kern="1200" dirty="0"/>
            <a:t>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tatap</a:t>
          </a:r>
          <a:r>
            <a:rPr lang="en-US" sz="1300" kern="1200" dirty="0"/>
            <a:t> </a:t>
          </a:r>
          <a:r>
            <a:rPr lang="en-US" sz="1300" kern="1200" dirty="0" err="1"/>
            <a:t>muka</a:t>
          </a:r>
          <a:r>
            <a:rPr lang="en-US" sz="1300" kern="1200" dirty="0"/>
            <a:t> </a:t>
          </a:r>
          <a:r>
            <a:rPr lang="en-US" sz="1300" kern="1200" dirty="0" err="1"/>
            <a:t>sehingga</a:t>
          </a:r>
          <a:r>
            <a:rPr lang="en-US" sz="1300" kern="1200" dirty="0"/>
            <a:t> </a:t>
          </a:r>
          <a:r>
            <a:rPr lang="en-US" sz="1300" kern="1200" dirty="0" err="1"/>
            <a:t>mempengaruhi</a:t>
          </a:r>
          <a:r>
            <a:rPr lang="en-US" sz="1300" kern="1200" dirty="0"/>
            <a:t> </a:t>
          </a:r>
          <a:r>
            <a:rPr lang="en-US" sz="1300" kern="1200" dirty="0" err="1"/>
            <a:t>ketidakpastian</a:t>
          </a:r>
          <a:r>
            <a:rPr lang="en-US" sz="1300" kern="1200" dirty="0"/>
            <a:t> </a:t>
          </a:r>
          <a:r>
            <a:rPr lang="en-US" sz="1300" kern="1200" dirty="0" err="1"/>
            <a:t>perpanjangan</a:t>
          </a:r>
          <a:r>
            <a:rPr lang="en-US" sz="1300" kern="1200" dirty="0"/>
            <a:t> </a:t>
          </a:r>
          <a:r>
            <a:rPr lang="en-US" sz="1300" kern="1200" dirty="0" err="1"/>
            <a:t>sewa</a:t>
          </a:r>
          <a:r>
            <a:rPr lang="en-US" sz="1300" kern="1200" dirty="0"/>
            <a:t> kos-</a:t>
          </a:r>
          <a:r>
            <a:rPr lang="en-US" sz="1300" kern="1200" dirty="0" err="1"/>
            <a:t>kosan</a:t>
          </a:r>
          <a:r>
            <a:rPr lang="en-US" sz="1300" kern="1200" dirty="0"/>
            <a:t> </a:t>
          </a:r>
          <a:r>
            <a:rPr lang="en-US" sz="1300" kern="1200" dirty="0" err="1"/>
            <a:t>ketika</a:t>
          </a:r>
          <a:r>
            <a:rPr lang="en-US" sz="1300" kern="1200"/>
            <a:t> memasuki</a:t>
          </a:r>
          <a:r>
            <a:rPr lang="en-US" sz="1300" kern="1200" dirty="0"/>
            <a:t> </a:t>
          </a:r>
          <a:r>
            <a:rPr lang="en-US" sz="1300" kern="1200" dirty="0" err="1"/>
            <a:t>tahun</a:t>
          </a:r>
          <a:r>
            <a:rPr lang="en-US" sz="1300" kern="1200" dirty="0"/>
            <a:t> </a:t>
          </a:r>
          <a:r>
            <a:rPr lang="en-US" sz="1300" kern="1200" dirty="0" err="1"/>
            <a:t>ajaran</a:t>
          </a:r>
          <a:r>
            <a:rPr lang="en-US" sz="1300" kern="1200" dirty="0"/>
            <a:t> </a:t>
          </a:r>
          <a:r>
            <a:rPr lang="en-US" sz="1300" kern="1200" dirty="0" err="1"/>
            <a:t>baru</a:t>
          </a:r>
          <a:r>
            <a:rPr lang="en-US" sz="1300" kern="1200" dirty="0"/>
            <a:t> </a:t>
          </a:r>
          <a:r>
            <a:rPr lang="en-US" sz="1300" kern="1200" dirty="0" err="1"/>
            <a:t>perkuliahan</a:t>
          </a:r>
          <a:r>
            <a:rPr lang="en-US" sz="1300" kern="1200" dirty="0"/>
            <a:t> </a:t>
          </a:r>
        </a:p>
      </dsp:txBody>
      <dsp:txXfrm>
        <a:off x="2035914" y="2957728"/>
        <a:ext cx="6786531" cy="778928"/>
      </dsp:txXfrm>
    </dsp:sp>
    <dsp:sp modelId="{2C1ABE19-77A7-468E-B7C0-96795741CE81}">
      <dsp:nvSpPr>
        <dsp:cNvPr id="0" name=""/>
        <dsp:cNvSpPr/>
      </dsp:nvSpPr>
      <dsp:spPr>
        <a:xfrm>
          <a:off x="7508912" y="633710"/>
          <a:ext cx="537807" cy="537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629919" y="633710"/>
        <a:ext cx="295793" cy="404700"/>
      </dsp:txXfrm>
    </dsp:sp>
    <dsp:sp modelId="{691F5628-F32D-4CB9-BC59-E4E996A0E506}">
      <dsp:nvSpPr>
        <dsp:cNvPr id="0" name=""/>
        <dsp:cNvSpPr/>
      </dsp:nvSpPr>
      <dsp:spPr>
        <a:xfrm>
          <a:off x="8182825" y="1611541"/>
          <a:ext cx="537807" cy="537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03832" y="1611541"/>
        <a:ext cx="295793" cy="404700"/>
      </dsp:txXfrm>
    </dsp:sp>
    <dsp:sp modelId="{EC9B3696-6F8B-4F35-AE79-E10C242EF2E6}">
      <dsp:nvSpPr>
        <dsp:cNvPr id="0" name=""/>
        <dsp:cNvSpPr/>
      </dsp:nvSpPr>
      <dsp:spPr>
        <a:xfrm>
          <a:off x="8846679" y="2589373"/>
          <a:ext cx="537807" cy="537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967686" y="2589373"/>
        <a:ext cx="295793" cy="40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pPr lvl="0"/>
            <a:r>
              <a:rPr lang="en-US" sz="5000" i="1" dirty="0" err="1"/>
              <a:t>Pembelajaran</a:t>
            </a:r>
            <a:r>
              <a:rPr lang="en-US" sz="5000" i="1" dirty="0"/>
              <a:t> dan </a:t>
            </a:r>
            <a:r>
              <a:rPr lang="en-US" sz="5000" i="1" dirty="0" err="1"/>
              <a:t>Tantangan</a:t>
            </a:r>
            <a:br>
              <a:rPr lang="en-US" sz="5000" i="1" dirty="0"/>
            </a:br>
            <a:r>
              <a:rPr lang="en-US" sz="5000" i="1" dirty="0" err="1"/>
              <a:t>Menyiapkan</a:t>
            </a:r>
            <a:r>
              <a:rPr lang="en-US" sz="5000" i="1" dirty="0"/>
              <a:t> </a:t>
            </a:r>
            <a:r>
              <a:rPr lang="en-US" sz="5000" i="1" dirty="0" err="1"/>
              <a:t>Fasilitas</a:t>
            </a:r>
            <a:r>
              <a:rPr lang="en-US" sz="5000" i="1" dirty="0"/>
              <a:t> </a:t>
            </a:r>
            <a:r>
              <a:rPr lang="en-US" sz="5000" i="1" dirty="0" err="1"/>
              <a:t>Karantina</a:t>
            </a:r>
            <a:r>
              <a:rPr lang="en-US" sz="5000" i="1" dirty="0"/>
              <a:t> </a:t>
            </a:r>
            <a:r>
              <a:rPr lang="en-US" sz="5000" i="1" dirty="0" err="1"/>
              <a:t>Mandiri</a:t>
            </a:r>
            <a:r>
              <a:rPr lang="en-US" sz="5000" i="1" dirty="0"/>
              <a:t> oleh </a:t>
            </a:r>
            <a:r>
              <a:rPr lang="en-US" sz="5000" i="1" dirty="0" err="1"/>
              <a:t>Pemilik</a:t>
            </a:r>
            <a:r>
              <a:rPr lang="en-US" sz="5000" i="1" dirty="0"/>
              <a:t> Kos </a:t>
            </a:r>
            <a:br>
              <a:rPr lang="en-US" sz="5000" i="1" dirty="0"/>
            </a:br>
            <a:r>
              <a:rPr lang="en-US" sz="5000" i="1" dirty="0"/>
              <a:t>di </a:t>
            </a:r>
            <a:r>
              <a:rPr lang="en-US" sz="5000" i="1" dirty="0" err="1"/>
              <a:t>Kabupaten</a:t>
            </a:r>
            <a:r>
              <a:rPr lang="en-US" sz="5000" i="1" dirty="0"/>
              <a:t> </a:t>
            </a:r>
            <a:r>
              <a:rPr lang="en-US" sz="5000" i="1" dirty="0" err="1"/>
              <a:t>Sleman</a:t>
            </a:r>
            <a:r>
              <a:rPr lang="en-US" sz="5000" i="1" dirty="0"/>
              <a:t>, DIY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- Ibu </a:t>
            </a:r>
            <a:r>
              <a:rPr lang="en-US" dirty="0" err="1"/>
              <a:t>nurhanawulan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18BA-3B37-45BF-9B29-F9CEBC11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587576"/>
            <a:ext cx="3517567" cy="599965"/>
          </a:xfrm>
        </p:spPr>
        <p:txBody>
          <a:bodyPr anchor="b">
            <a:normAutofit/>
          </a:bodyPr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0B02-2A67-4E4C-A492-595D309CC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240" y="432619"/>
            <a:ext cx="6722812" cy="6125497"/>
          </a:xfrm>
        </p:spPr>
        <p:txBody>
          <a:bodyPr>
            <a:normAutofit/>
          </a:bodyPr>
          <a:lstStyle/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Surat Keputusan </a:t>
            </a:r>
            <a:r>
              <a:rPr lang="en-US" sz="1600" dirty="0" err="1"/>
              <a:t>Gubernur</a:t>
            </a:r>
            <a:r>
              <a:rPr lang="en-US" sz="1600" dirty="0"/>
              <a:t> Daerah Istimewa Yogyakarta </a:t>
            </a:r>
            <a:r>
              <a:rPr lang="en-US" sz="1600" dirty="0" err="1"/>
              <a:t>Nomor</a:t>
            </a:r>
            <a:r>
              <a:rPr lang="en-US" sz="1600" dirty="0"/>
              <a:t> 65/</a:t>
            </a:r>
            <a:r>
              <a:rPr lang="en-US" sz="1600" dirty="0" err="1"/>
              <a:t>Kep</a:t>
            </a:r>
            <a:r>
              <a:rPr lang="en-US" sz="1600" dirty="0"/>
              <a:t>/2020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Penetapan</a:t>
            </a:r>
            <a:r>
              <a:rPr lang="en-US" sz="1600" dirty="0"/>
              <a:t> Status </a:t>
            </a:r>
            <a:r>
              <a:rPr lang="en-US" sz="1600" dirty="0" err="1"/>
              <a:t>Tanggap</a:t>
            </a:r>
            <a:r>
              <a:rPr lang="en-US" sz="1600" dirty="0"/>
              <a:t> </a:t>
            </a:r>
            <a:r>
              <a:rPr lang="en-US" sz="1600" dirty="0" err="1"/>
              <a:t>Darurat</a:t>
            </a:r>
            <a:r>
              <a:rPr lang="en-US" sz="1600" dirty="0"/>
              <a:t> </a:t>
            </a:r>
            <a:r>
              <a:rPr lang="en-US" sz="1600" dirty="0" err="1"/>
              <a:t>Bencana</a:t>
            </a:r>
            <a:r>
              <a:rPr lang="en-US" sz="1600" dirty="0"/>
              <a:t> COVID19 di Daerah Istimewa Yogyakarta, </a:t>
            </a:r>
            <a:r>
              <a:rPr lang="en-US" sz="1600" dirty="0" err="1"/>
              <a:t>dimana</a:t>
            </a:r>
            <a:r>
              <a:rPr lang="en-US" sz="1600" dirty="0"/>
              <a:t> masa </a:t>
            </a:r>
            <a:r>
              <a:rPr lang="en-US" sz="1600" dirty="0" err="1"/>
              <a:t>tanggap</a:t>
            </a:r>
            <a:r>
              <a:rPr lang="en-US" sz="1600" dirty="0"/>
              <a:t> </a:t>
            </a:r>
            <a:r>
              <a:rPr lang="en-US" sz="1600" dirty="0" err="1"/>
              <a:t>darurat</a:t>
            </a:r>
            <a:r>
              <a:rPr lang="en-US" sz="1600" dirty="0"/>
              <a:t> </a:t>
            </a:r>
            <a:r>
              <a:rPr lang="en-US" sz="1600" dirty="0" err="1"/>
              <a:t>ditetapkan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tanggal</a:t>
            </a:r>
            <a:r>
              <a:rPr lang="en-US" sz="1600" dirty="0"/>
              <a:t> 20 </a:t>
            </a:r>
            <a:r>
              <a:rPr lang="en-US" sz="1600" dirty="0" err="1"/>
              <a:t>Maret</a:t>
            </a:r>
            <a:r>
              <a:rPr lang="en-US" sz="1600" dirty="0"/>
              <a:t> 2020 – 29 Mei 2020.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Surat </a:t>
            </a:r>
            <a:r>
              <a:rPr lang="en-US" sz="1600" dirty="0" err="1"/>
              <a:t>Edaran</a:t>
            </a:r>
            <a:r>
              <a:rPr lang="en-US" sz="1600" dirty="0"/>
              <a:t> </a:t>
            </a:r>
            <a:r>
              <a:rPr lang="en-US" sz="1600" dirty="0" err="1"/>
              <a:t>Gubernur</a:t>
            </a:r>
            <a:r>
              <a:rPr lang="en-US" sz="1600" dirty="0"/>
              <a:t> Daerah Istimewa Yogyakarta </a:t>
            </a:r>
            <a:r>
              <a:rPr lang="en-US" sz="1600" dirty="0" err="1"/>
              <a:t>Nomor</a:t>
            </a:r>
            <a:r>
              <a:rPr lang="en-US" sz="1600" dirty="0"/>
              <a:t> 1/SE/III/2020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Status </a:t>
            </a:r>
            <a:r>
              <a:rPr lang="en-US" sz="1600" dirty="0" err="1"/>
              <a:t>Tanggap</a:t>
            </a:r>
            <a:r>
              <a:rPr lang="en-US" sz="1600" dirty="0"/>
              <a:t> </a:t>
            </a:r>
            <a:r>
              <a:rPr lang="en-US" sz="1600" dirty="0" err="1"/>
              <a:t>Darurat</a:t>
            </a:r>
            <a:r>
              <a:rPr lang="en-US" sz="1600" dirty="0"/>
              <a:t> </a:t>
            </a:r>
            <a:r>
              <a:rPr lang="en-US" sz="1600" dirty="0" err="1"/>
              <a:t>Bencana</a:t>
            </a:r>
            <a:r>
              <a:rPr lang="en-US" sz="1600" dirty="0"/>
              <a:t> COVID19 di Daerah Istimewa Yogyakarta.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Surat Keputusan </a:t>
            </a:r>
            <a:r>
              <a:rPr lang="en-US" sz="1600" dirty="0" err="1"/>
              <a:t>Gubernur</a:t>
            </a:r>
            <a:r>
              <a:rPr lang="en-US" sz="1600" dirty="0"/>
              <a:t> Daerah Istimewa Yogyakarta </a:t>
            </a:r>
            <a:r>
              <a:rPr lang="en-US" sz="1600" dirty="0" err="1"/>
              <a:t>Nomor</a:t>
            </a:r>
            <a:r>
              <a:rPr lang="en-US" sz="1600" dirty="0"/>
              <a:t> 121/</a:t>
            </a:r>
            <a:r>
              <a:rPr lang="en-US" sz="1600" dirty="0" err="1"/>
              <a:t>Kep</a:t>
            </a:r>
            <a:r>
              <a:rPr lang="en-US" sz="1600" dirty="0"/>
              <a:t>/2020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Penetapan</a:t>
            </a:r>
            <a:r>
              <a:rPr lang="en-US" sz="1600" dirty="0"/>
              <a:t> </a:t>
            </a:r>
            <a:r>
              <a:rPr lang="en-US" sz="1600" dirty="0" err="1"/>
              <a:t>Perpanjangan</a:t>
            </a:r>
            <a:r>
              <a:rPr lang="en-US" sz="1600" dirty="0"/>
              <a:t> Status </a:t>
            </a:r>
            <a:r>
              <a:rPr lang="en-US" sz="1600" dirty="0" err="1"/>
              <a:t>Tanggap</a:t>
            </a:r>
            <a:r>
              <a:rPr lang="en-US" sz="1600" dirty="0"/>
              <a:t> </a:t>
            </a:r>
            <a:r>
              <a:rPr lang="en-US" sz="1600" dirty="0" err="1"/>
              <a:t>Darurat</a:t>
            </a:r>
            <a:r>
              <a:rPr lang="en-US" sz="1600" dirty="0"/>
              <a:t> </a:t>
            </a:r>
            <a:r>
              <a:rPr lang="en-US" sz="1600" dirty="0" err="1"/>
              <a:t>Bencana</a:t>
            </a:r>
            <a:r>
              <a:rPr lang="en-US" sz="1600" dirty="0"/>
              <a:t> COVID19 di Daerah Istimewa Yogyakarta, </a:t>
            </a:r>
            <a:r>
              <a:rPr lang="en-US" sz="1600" dirty="0" err="1"/>
              <a:t>dimana</a:t>
            </a:r>
            <a:r>
              <a:rPr lang="en-US" sz="1600" dirty="0"/>
              <a:t> masa </a:t>
            </a:r>
            <a:r>
              <a:rPr lang="en-US" sz="1600" dirty="0" err="1"/>
              <a:t>tanggap</a:t>
            </a:r>
            <a:r>
              <a:rPr lang="en-US" sz="1600" dirty="0"/>
              <a:t> </a:t>
            </a:r>
            <a:r>
              <a:rPr lang="en-US" sz="1600" dirty="0" err="1"/>
              <a:t>darurat</a:t>
            </a:r>
            <a:r>
              <a:rPr lang="en-US" sz="1600" dirty="0"/>
              <a:t> </a:t>
            </a:r>
            <a:r>
              <a:rPr lang="en-US" sz="1600" dirty="0" err="1"/>
              <a:t>diperpanjang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tanggal</a:t>
            </a:r>
            <a:r>
              <a:rPr lang="en-US" sz="1600" dirty="0"/>
              <a:t> 30 Mei 2020 – 30 </a:t>
            </a:r>
            <a:r>
              <a:rPr lang="en-US" sz="1600" dirty="0" err="1"/>
              <a:t>Juni</a:t>
            </a:r>
            <a:r>
              <a:rPr lang="en-US" sz="1600" dirty="0"/>
              <a:t> 2020.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Surat Keputusan </a:t>
            </a:r>
            <a:r>
              <a:rPr lang="en-US" sz="1600" dirty="0" err="1"/>
              <a:t>Bupati</a:t>
            </a:r>
            <a:r>
              <a:rPr lang="en-US" sz="1600" dirty="0"/>
              <a:t> </a:t>
            </a:r>
            <a:r>
              <a:rPr lang="en-US" sz="1600" dirty="0" err="1"/>
              <a:t>Sleman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43/</a:t>
            </a:r>
            <a:r>
              <a:rPr lang="en-US" sz="1600" dirty="0" err="1"/>
              <a:t>Kep.KDH</a:t>
            </a:r>
            <a:r>
              <a:rPr lang="en-US" sz="1600" dirty="0"/>
              <a:t>/A/2020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Perpanjangan</a:t>
            </a:r>
            <a:r>
              <a:rPr lang="en-US" sz="1600" dirty="0"/>
              <a:t> Status </a:t>
            </a:r>
            <a:r>
              <a:rPr lang="en-US" sz="1600" dirty="0" err="1"/>
              <a:t>Tanggap</a:t>
            </a:r>
            <a:r>
              <a:rPr lang="en-US" sz="1600" dirty="0"/>
              <a:t> </a:t>
            </a:r>
            <a:r>
              <a:rPr lang="en-US" sz="1600" dirty="0" err="1"/>
              <a:t>Darurat</a:t>
            </a:r>
            <a:r>
              <a:rPr lang="en-US" sz="1600" dirty="0"/>
              <a:t> </a:t>
            </a:r>
            <a:r>
              <a:rPr lang="en-US" sz="1600" dirty="0" err="1"/>
              <a:t>Bencana</a:t>
            </a:r>
            <a:r>
              <a:rPr lang="en-US" sz="1600" dirty="0"/>
              <a:t> COVID19 di </a:t>
            </a:r>
            <a:r>
              <a:rPr lang="en-US" sz="1600" dirty="0" err="1"/>
              <a:t>Kabupaten</a:t>
            </a:r>
            <a:r>
              <a:rPr lang="en-US" sz="1600" dirty="0"/>
              <a:t> </a:t>
            </a:r>
            <a:r>
              <a:rPr lang="en-US" sz="1600" dirty="0" err="1"/>
              <a:t>Sleman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tanggal</a:t>
            </a:r>
            <a:r>
              <a:rPr lang="en-US" sz="1600" dirty="0"/>
              <a:t> 30 Mei 2020 – 30 </a:t>
            </a:r>
            <a:r>
              <a:rPr lang="en-US" sz="1600" dirty="0" err="1"/>
              <a:t>Juni</a:t>
            </a:r>
            <a:r>
              <a:rPr lang="en-US" sz="1600" dirty="0"/>
              <a:t> 2020.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Surat </a:t>
            </a:r>
            <a:r>
              <a:rPr lang="en-US" sz="1600" dirty="0" err="1"/>
              <a:t>Edaran</a:t>
            </a:r>
            <a:r>
              <a:rPr lang="en-US" sz="1600" dirty="0"/>
              <a:t> </a:t>
            </a:r>
            <a:r>
              <a:rPr lang="en-US" sz="1600" dirty="0" err="1"/>
              <a:t>Bupati</a:t>
            </a:r>
            <a:r>
              <a:rPr lang="en-US" sz="1600" dirty="0"/>
              <a:t> </a:t>
            </a:r>
            <a:r>
              <a:rPr lang="en-US" sz="1600" dirty="0" err="1"/>
              <a:t>Sleman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443/01352 </a:t>
            </a:r>
            <a:r>
              <a:rPr lang="en-US" sz="1600" dirty="0" err="1"/>
              <a:t>tanggal</a:t>
            </a:r>
            <a:r>
              <a:rPr lang="en-US" sz="1600" dirty="0"/>
              <a:t> 5 </a:t>
            </a:r>
            <a:r>
              <a:rPr lang="en-US" sz="1600" dirty="0" err="1"/>
              <a:t>Juni</a:t>
            </a:r>
            <a:r>
              <a:rPr lang="en-US" sz="1600" dirty="0"/>
              <a:t> 2020 </a:t>
            </a:r>
            <a:r>
              <a:rPr lang="en-US" sz="1600" dirty="0" err="1"/>
              <a:t>tentang</a:t>
            </a:r>
            <a:r>
              <a:rPr lang="en-US" sz="1600" dirty="0"/>
              <a:t> Panduan </a:t>
            </a:r>
            <a:r>
              <a:rPr lang="en-US" sz="1600" dirty="0" err="1"/>
              <a:t>Penerimaan</a:t>
            </a:r>
            <a:r>
              <a:rPr lang="en-US" sz="1600" dirty="0"/>
              <a:t> </a:t>
            </a:r>
            <a:r>
              <a:rPr lang="en-US" sz="1600" dirty="0" err="1"/>
              <a:t>Kedatangan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Dari </a:t>
            </a:r>
            <a:r>
              <a:rPr lang="en-US" sz="1600" dirty="0" err="1"/>
              <a:t>Luar</a:t>
            </a:r>
            <a:r>
              <a:rPr lang="en-US" sz="1600" dirty="0"/>
              <a:t> Daerah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Surat </a:t>
            </a:r>
            <a:r>
              <a:rPr lang="en-US" sz="1600" dirty="0" err="1"/>
              <a:t>Edaran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Desa</a:t>
            </a:r>
            <a:r>
              <a:rPr lang="en-US" sz="1600" dirty="0"/>
              <a:t> </a:t>
            </a:r>
            <a:r>
              <a:rPr lang="en-US" sz="1600" dirty="0" err="1"/>
              <a:t>Condong</a:t>
            </a:r>
            <a:r>
              <a:rPr lang="en-US" sz="1600" dirty="0"/>
              <a:t> </a:t>
            </a:r>
            <a:r>
              <a:rPr lang="en-US" sz="1600" dirty="0" err="1"/>
              <a:t>Catur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443/121 </a:t>
            </a:r>
            <a:r>
              <a:rPr lang="en-US" sz="1600" dirty="0" err="1"/>
              <a:t>Tahun</a:t>
            </a:r>
            <a:r>
              <a:rPr lang="en-US" sz="1600" dirty="0"/>
              <a:t> 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Pencegahan</a:t>
            </a:r>
            <a:r>
              <a:rPr lang="en-US" sz="1600" dirty="0"/>
              <a:t> </a:t>
            </a:r>
            <a:r>
              <a:rPr lang="en-US" sz="1600" dirty="0" err="1"/>
              <a:t>Penyebaran</a:t>
            </a:r>
            <a:r>
              <a:rPr lang="en-US" sz="1600" dirty="0"/>
              <a:t> COVID19 di wilayah </a:t>
            </a:r>
            <a:r>
              <a:rPr lang="en-US" sz="1600" dirty="0" err="1"/>
              <a:t>Desa</a:t>
            </a:r>
            <a:r>
              <a:rPr lang="en-US" sz="1600" dirty="0"/>
              <a:t> </a:t>
            </a:r>
            <a:r>
              <a:rPr lang="en-US" sz="1600" dirty="0" err="1"/>
              <a:t>Condong</a:t>
            </a:r>
            <a:r>
              <a:rPr lang="en-US" sz="1600" dirty="0"/>
              <a:t> </a:t>
            </a:r>
            <a:r>
              <a:rPr lang="en-US" sz="1600" dirty="0" err="1"/>
              <a:t>Catur</a:t>
            </a:r>
            <a:r>
              <a:rPr lang="en-US" sz="1600" dirty="0"/>
              <a:t>, </a:t>
            </a:r>
            <a:r>
              <a:rPr lang="en-US" sz="1600" dirty="0" err="1"/>
              <a:t>Kecamatan</a:t>
            </a:r>
            <a:r>
              <a:rPr lang="en-US" sz="1600" dirty="0"/>
              <a:t> Depok, </a:t>
            </a:r>
            <a:r>
              <a:rPr lang="en-US" sz="1600" dirty="0" err="1"/>
              <a:t>Kabupaten</a:t>
            </a:r>
            <a:r>
              <a:rPr lang="en-US" sz="1600" dirty="0"/>
              <a:t> </a:t>
            </a:r>
            <a:r>
              <a:rPr lang="en-US" sz="1600" dirty="0" err="1"/>
              <a:t>Sleman</a:t>
            </a:r>
            <a:r>
              <a:rPr lang="en-US" sz="1600" dirty="0"/>
              <a:t>, Daerah Istimewa Yogyakarta</a:t>
            </a:r>
          </a:p>
          <a:p>
            <a:pPr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endParaRPr lang="en-ID" sz="13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E152B2-CC32-4E14-8E5A-D495C89FB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FEA46-FACA-43F3-BB59-91D73BEC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20" y="1408613"/>
            <a:ext cx="2857461" cy="4040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AA92F-7882-4EA6-BD7B-4D4BE8237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673" y="2450723"/>
            <a:ext cx="2763027" cy="41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BDA3-CC07-4085-8D43-6EE4831E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Proses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7CA715-65AE-476A-90BE-9FD5E7A43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70005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22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9220-D422-4FD4-97B6-C0DF3711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 err="1"/>
              <a:t>Pembelajaran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CD1090-1E32-41A6-A821-547F21581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0623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07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A8CF-0E39-447F-AEA2-73399B91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 err="1"/>
              <a:t>Tantangan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4D9C4A-5E09-4C34-9FA9-FBC76C2BD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682125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41518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{B80E5901-1AC8-4F31-A3D9-4BA552E9ABB8}tf56160789</Template>
  <TotalTime>0</TotalTime>
  <Words>590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Bookman Old Style</vt:lpstr>
      <vt:lpstr>Calibri</vt:lpstr>
      <vt:lpstr>Franklin Gothic Book</vt:lpstr>
      <vt:lpstr>Wingdings</vt:lpstr>
      <vt:lpstr>1_RetrospectVTI</vt:lpstr>
      <vt:lpstr>Pembelajaran dan Tantangan Menyiapkan Fasilitas Karantina Mandiri oleh Pemilik Kos  di Kabupaten Sleman, DIY</vt:lpstr>
      <vt:lpstr>Latar belakang</vt:lpstr>
      <vt:lpstr>Proses</vt:lpstr>
      <vt:lpstr>Pembelajaran</vt:lpstr>
      <vt:lpstr>Tantangan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2020-06-16T17:04:52Z</dcterms:created>
  <dcterms:modified xsi:type="dcterms:W3CDTF">2020-06-16T21:54:03Z</dcterms:modified>
</cp:coreProperties>
</file>