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85" r:id="rId4"/>
    <p:sldId id="263" r:id="rId5"/>
    <p:sldId id="284" r:id="rId6"/>
    <p:sldId id="264" r:id="rId7"/>
    <p:sldId id="281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60"/>
  </p:normalViewPr>
  <p:slideViewPr>
    <p:cSldViewPr>
      <p:cViewPr varScale="1">
        <p:scale>
          <a:sx n="91" d="100"/>
          <a:sy n="91" d="100"/>
        </p:scale>
        <p:origin x="11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BA4330-F2B2-43F8-9482-955596310CBB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9D52459-E39D-4C72-93ED-81087DFC7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ata DWH\rtr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76126"/>
            <a:ext cx="9144000" cy="6081874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228600" y="152400"/>
            <a:ext cx="8610600" cy="609600"/>
          </a:xfrm>
          <a:prstGeom prst="round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LETAK BILEBANTE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962400"/>
            <a:ext cx="3048000" cy="533400"/>
          </a:xfrm>
          <a:prstGeom prst="rect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6" name="Picture 2" descr="D:\Data DWH\dwh poto\dwh poto\27363115791_2ddfc1736b_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07" name="Picture 3" descr="D:\Data DWH\paket dwh\facebook_like_logo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05400"/>
            <a:ext cx="609600" cy="47925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5715000"/>
            <a:ext cx="5257800" cy="838200"/>
          </a:xfrm>
          <a:prstGeom prst="rect">
            <a:avLst/>
          </a:prstGeom>
          <a:solidFill>
            <a:schemeClr val="tx2">
              <a:lumMod val="60000"/>
              <a:lumOff val="4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Mistral" pitchFamily="66" charset="0"/>
              </a:rPr>
              <a:t>T  E  R  I  M  A  K  A  S  I  H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5105400"/>
            <a:ext cx="2362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5117068"/>
            <a:ext cx="209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Bilebante</a:t>
            </a:r>
            <a:r>
              <a:rPr lang="en-US" b="1" dirty="0"/>
              <a:t> bike tours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304800"/>
            <a:ext cx="8610600" cy="1143000"/>
          </a:xfrm>
          <a:prstGeom prst="round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 PORSES DAN TAHAPAN PENYEDIAAN TEMPAT KARANTINA MANDIRI DI DESA BILEBANTE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1752600"/>
            <a:ext cx="83330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KONDISI MASYARAKAT DI PEDESAAN TIDAK SEMUA MEMILIKI RUMAH  YANG MEMILIKI TEMPAT TIDUR TERPISAH / MASING-MASING DAN BAHKAN ADA YANG BERKUMPUL JADI SATU</a:t>
            </a:r>
          </a:p>
          <a:p>
            <a:pPr marL="514350" indent="-514350">
              <a:buAutoNum type="arabicPeriod"/>
            </a:pPr>
            <a:r>
              <a:rPr lang="en-US" sz="3200" dirty="0"/>
              <a:t>TIDAK MEMILIKI KAMAR MANDI, ADA YANG BEBERAPA KK SATU KAMAR MANDI DI GUNAKAN BANYAK ORANG</a:t>
            </a:r>
          </a:p>
          <a:p>
            <a:pPr marL="514350" indent="-514350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905000"/>
            <a:ext cx="7239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/>
              <a:t>MELIHAT KONDISI TERSEBUT PEMDES BILEBANTE BERINISIATIF, MEMANFAATKAN FASILITAS YANG ADA DI DESA  SEPERTI RUMAH WARGA, BALE POSYANDU DAN HOMESTAY SEBAGAI TEMPAT ISOLASI MANDIRI</a:t>
            </a:r>
          </a:p>
          <a:p>
            <a:pPr marL="514350" indent="-514350">
              <a:buAutoNum type="arabicPeriod"/>
            </a:pPr>
            <a:r>
              <a:rPr lang="en-US" sz="2800" dirty="0"/>
              <a:t>SESUAI DENGAN ARAHAN KEMENTERIAN DESA UNTUK MEMBENTUK SATGAS COVID 19</a:t>
            </a:r>
          </a:p>
          <a:p>
            <a:pPr marL="514350" indent="-514350">
              <a:buAutoNum type="arabicPeriod"/>
            </a:pP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228600"/>
            <a:ext cx="73914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IDE AWAL DARI PEMERINTAH DESA BILEBANTE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50075"/>
            <a:ext cx="777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800" dirty="0"/>
              <a:t>PEMBENTUKAN TIM SATGAS COVID 19 DESA BILEBANTE </a:t>
            </a:r>
          </a:p>
          <a:p>
            <a:pPr marL="342900" indent="-342900" algn="just">
              <a:buAutoNum type="arabicPeriod"/>
            </a:pPr>
            <a:r>
              <a:rPr lang="en-US" sz="2800" dirty="0"/>
              <a:t>MUSYWARAH TIM SATGAS COVID-19 DESA BILEBANTE </a:t>
            </a:r>
          </a:p>
          <a:p>
            <a:pPr marL="342900" indent="-342900" algn="just">
              <a:buAutoNum type="arabicPeriod"/>
            </a:pPr>
            <a:r>
              <a:rPr lang="en-US" sz="2800" dirty="0"/>
              <a:t>RAPAT BERSAMA DENGAN BPD TERKAIT PERUBAHAN </a:t>
            </a:r>
            <a:r>
              <a:rPr lang="en-US" sz="2800" dirty="0" err="1"/>
              <a:t>RKPDes</a:t>
            </a:r>
            <a:r>
              <a:rPr lang="en-US" sz="2800" dirty="0"/>
              <a:t> DAN </a:t>
            </a:r>
            <a:r>
              <a:rPr lang="en-US" sz="2800" dirty="0" err="1"/>
              <a:t>APEBEDes</a:t>
            </a:r>
            <a:r>
              <a:rPr lang="en-US" sz="2800" dirty="0"/>
              <a:t> 2020</a:t>
            </a:r>
          </a:p>
          <a:p>
            <a:pPr marL="342900" indent="-342900" algn="just">
              <a:buAutoNum type="arabicPeriod"/>
            </a:pPr>
            <a:r>
              <a:rPr lang="en-US" sz="2800" dirty="0"/>
              <a:t>PEMETAAN DAN CEK LOKASI TERKAIT RUMAH KARANTINA </a:t>
            </a:r>
          </a:p>
          <a:p>
            <a:pPr marL="342900" indent="-342900" algn="just">
              <a:buAutoNum type="arabicPeriod"/>
            </a:pPr>
            <a:r>
              <a:rPr lang="en-US" sz="2800" dirty="0"/>
              <a:t>PENETAPAN BAGAN ATAU DENAH ALUR PELAYANAN RUMAH KARANTINA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8600" y="381000"/>
            <a:ext cx="8610600" cy="838200"/>
          </a:xfrm>
          <a:prstGeom prst="round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PROSES DAN TAHAPAN PENYEDIAAN RUMAH KARANTINA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Pictures\IMG-20200513-WA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5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D:\Data DWH\dwh poto\dwh poto\FB_IMG_1483514585229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76799" y="0"/>
            <a:ext cx="4267201" cy="682752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>
            <a:bevelT w="152400" h="50800" prst="softRound"/>
          </a:sp3d>
        </p:spPr>
      </p:pic>
      <p:sp>
        <p:nvSpPr>
          <p:cNvPr id="2" name="TextBox 1"/>
          <p:cNvSpPr txBox="1"/>
          <p:nvPr/>
        </p:nvSpPr>
        <p:spPr>
          <a:xfrm>
            <a:off x="381000" y="684074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rgbClr val="002060"/>
                </a:solidFill>
              </a:rPr>
              <a:t>SUMBER PENDANAAN 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1" y="1219200"/>
            <a:ext cx="449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SUMBER PENDANAAN BERSUMBER DARI DANA DESA</a:t>
            </a:r>
          </a:p>
          <a:p>
            <a:pPr algn="just"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MASUK DI BIDANG </a:t>
            </a:r>
            <a:r>
              <a:rPr lang="en-US" b="1" dirty="0" err="1">
                <a:solidFill>
                  <a:srgbClr val="002060"/>
                </a:solidFill>
              </a:rPr>
              <a:t>BIDANG</a:t>
            </a:r>
            <a:r>
              <a:rPr lang="en-US" b="1" dirty="0">
                <a:solidFill>
                  <a:srgbClr val="002060"/>
                </a:solidFill>
              </a:rPr>
              <a:t> PENANGGULANGAN BENCANA (BELANJA TAK TERDUGA ) SUB. KEADAAN DARURAT</a:t>
            </a:r>
          </a:p>
          <a:p>
            <a:pPr algn="just"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AKUN BELANJA : SEWA  BANGUNAN / GEDUNG / RUANG</a:t>
            </a:r>
          </a:p>
        </p:txBody>
      </p:sp>
      <p:pic>
        <p:nvPicPr>
          <p:cNvPr id="17415" name="Picture 7" descr="D:\Data DWH\Untit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06962"/>
            <a:ext cx="4572000" cy="1951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228600"/>
            <a:ext cx="63246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PEMBELAJARAN YANG DAPAT DI AMBIL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478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2400" b="1" dirty="0">
                <a:solidFill>
                  <a:srgbClr val="002060"/>
                </a:solidFill>
              </a:rPr>
              <a:t>Masyarakat </a:t>
            </a:r>
            <a:r>
              <a:rPr lang="en-US" sz="2400" b="1" dirty="0" err="1">
                <a:solidFill>
                  <a:srgbClr val="002060"/>
                </a:solidFill>
              </a:rPr>
              <a:t>menyadari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bahwa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ternyata</a:t>
            </a:r>
            <a:r>
              <a:rPr lang="en-US" sz="2400" b="1" dirty="0">
                <a:solidFill>
                  <a:srgbClr val="002060"/>
                </a:solidFill>
              </a:rPr>
              <a:t> COVID19 </a:t>
            </a:r>
            <a:r>
              <a:rPr lang="en-US" sz="2400" b="1" dirty="0" err="1">
                <a:solidFill>
                  <a:srgbClr val="002060"/>
                </a:solidFill>
              </a:rPr>
              <a:t>ini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sangat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bahaya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sehingga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mereka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diperlakukan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seperti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itu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rgbClr val="002060"/>
                </a:solidFill>
              </a:rPr>
              <a:t>Untuk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dikarantina</a:t>
            </a:r>
            <a:r>
              <a:rPr lang="en-US" sz="2400" b="1" dirty="0">
                <a:solidFill>
                  <a:srgbClr val="002060"/>
                </a:solidFill>
              </a:rPr>
              <a:t> dan </a:t>
            </a:r>
            <a:r>
              <a:rPr lang="en-US" sz="2400" b="1" dirty="0" err="1">
                <a:solidFill>
                  <a:srgbClr val="002060"/>
                </a:solidFill>
              </a:rPr>
              <a:t>keluarganya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bisa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berprilaku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hidup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bersih</a:t>
            </a:r>
            <a:r>
              <a:rPr lang="en-US" sz="2400" b="1" dirty="0">
                <a:solidFill>
                  <a:srgbClr val="002060"/>
                </a:solidFill>
              </a:rPr>
              <a:t> dan </a:t>
            </a:r>
            <a:r>
              <a:rPr lang="en-US" sz="2400" b="1" dirty="0" err="1">
                <a:solidFill>
                  <a:srgbClr val="002060"/>
                </a:solidFill>
              </a:rPr>
              <a:t>sehat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karena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terbiasa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karena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saat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dirumah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karantian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mereka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harus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bener-bener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sering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cuci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tangan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pakai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sabun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pakai</a:t>
            </a:r>
            <a:r>
              <a:rPr lang="en-US" sz="2400" b="1" dirty="0">
                <a:solidFill>
                  <a:srgbClr val="002060"/>
                </a:solidFill>
              </a:rPr>
              <a:t> masker, </a:t>
            </a:r>
            <a:r>
              <a:rPr lang="en-US" sz="2400" b="1" dirty="0" err="1">
                <a:solidFill>
                  <a:srgbClr val="002060"/>
                </a:solidFill>
              </a:rPr>
              <a:t>berjemur</a:t>
            </a:r>
            <a:r>
              <a:rPr lang="en-US" sz="2400" b="1" dirty="0">
                <a:solidFill>
                  <a:srgbClr val="002060"/>
                </a:solidFill>
              </a:rPr>
              <a:t> di </a:t>
            </a:r>
            <a:r>
              <a:rPr lang="en-US" sz="2400" b="1" dirty="0" err="1">
                <a:solidFill>
                  <a:srgbClr val="002060"/>
                </a:solidFill>
              </a:rPr>
              <a:t>pagi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hari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dll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b="1" dirty="0">
                <a:solidFill>
                  <a:srgbClr val="002060"/>
                </a:solidFill>
              </a:rPr>
              <a:t>Di </a:t>
            </a:r>
            <a:r>
              <a:rPr lang="en-US" sz="2400" b="1" dirty="0" err="1">
                <a:solidFill>
                  <a:srgbClr val="002060"/>
                </a:solidFill>
              </a:rPr>
              <a:t>karantina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tidak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enak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meskipun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tempatnya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bagus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jadi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penting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untuk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menjaga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kesehatan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rgbClr val="002060"/>
                </a:solidFill>
              </a:rPr>
              <a:t>Menjadi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penyuluh</a:t>
            </a:r>
            <a:r>
              <a:rPr lang="en-US" sz="2400" b="1" dirty="0">
                <a:solidFill>
                  <a:srgbClr val="002060"/>
                </a:solidFill>
              </a:rPr>
              <a:t>/EDUKASI </a:t>
            </a:r>
            <a:r>
              <a:rPr lang="en-US" sz="2400" b="1" dirty="0" err="1">
                <a:solidFill>
                  <a:srgbClr val="002060"/>
                </a:solidFill>
              </a:rPr>
              <a:t>untuk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masyarakat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sekitar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bahwa</a:t>
            </a:r>
            <a:r>
              <a:rPr lang="en-US" sz="2400" b="1" dirty="0">
                <a:solidFill>
                  <a:srgbClr val="002060"/>
                </a:solidFill>
              </a:rPr>
              <a:t> virus </a:t>
            </a:r>
            <a:r>
              <a:rPr lang="en-US" sz="2400" b="1" dirty="0" err="1">
                <a:solidFill>
                  <a:srgbClr val="002060"/>
                </a:solidFill>
              </a:rPr>
              <a:t>ini</a:t>
            </a:r>
            <a:r>
              <a:rPr lang="en-US" sz="2400" b="1" dirty="0">
                <a:solidFill>
                  <a:srgbClr val="002060"/>
                </a:solidFill>
              </a:rPr>
              <a:t> SANGAT BERBAHAYA </a:t>
            </a:r>
          </a:p>
          <a:p>
            <a:pPr marL="457200" indent="-457200" algn="just">
              <a:buAutoNum type="arabicPeriod"/>
            </a:pPr>
            <a:r>
              <a:rPr lang="en-US" sz="2400" b="1" dirty="0">
                <a:solidFill>
                  <a:srgbClr val="002060"/>
                </a:solidFill>
              </a:rPr>
              <a:t>Masyarakat lain </a:t>
            </a:r>
            <a:r>
              <a:rPr lang="en-US" sz="2400" b="1" dirty="0" err="1">
                <a:solidFill>
                  <a:srgbClr val="002060"/>
                </a:solidFill>
              </a:rPr>
              <a:t>bisa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bebas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beraktifitas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disawah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tanpa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harus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takut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dengan</a:t>
            </a:r>
            <a:r>
              <a:rPr lang="en-US" sz="2400" b="1" dirty="0">
                <a:solidFill>
                  <a:srgbClr val="002060"/>
                </a:solidFill>
              </a:rPr>
              <a:t> orang yang </a:t>
            </a:r>
            <a:r>
              <a:rPr lang="en-US" sz="2400" b="1" dirty="0" err="1">
                <a:solidFill>
                  <a:srgbClr val="002060"/>
                </a:solidFill>
              </a:rPr>
              <a:t>berstatus</a:t>
            </a:r>
            <a:r>
              <a:rPr lang="en-US" sz="2400" b="1" dirty="0">
                <a:solidFill>
                  <a:srgbClr val="002060"/>
                </a:solidFill>
              </a:rPr>
              <a:t> PPTG </a:t>
            </a:r>
            <a:r>
              <a:rPr lang="en-US" sz="2400" b="1" dirty="0" err="1">
                <a:solidFill>
                  <a:srgbClr val="002060"/>
                </a:solidFill>
              </a:rPr>
              <a:t>berkeliaran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disekitarnya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304800"/>
            <a:ext cx="8610600" cy="533400"/>
          </a:xfrm>
          <a:prstGeom prst="round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TANTANGAN YANG DI HADAPI</a:t>
            </a:r>
          </a:p>
        </p:txBody>
      </p:sp>
      <p:pic>
        <p:nvPicPr>
          <p:cNvPr id="20485" name="Picture 5" descr="D:\Komentar Pengunjung Bilebante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629400"/>
            <a:ext cx="3048000" cy="228600"/>
          </a:xfrm>
          <a:prstGeom prst="rect">
            <a:avLst/>
          </a:prstGeom>
          <a:noFill/>
        </p:spPr>
      </p:pic>
      <p:pic>
        <p:nvPicPr>
          <p:cNvPr id="20486" name="Picture 6" descr="D:\Komentar Pengunjung Bilebante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6629400"/>
            <a:ext cx="3429000" cy="228600"/>
          </a:xfrm>
          <a:prstGeom prst="rect">
            <a:avLst/>
          </a:prstGeom>
          <a:noFill/>
        </p:spPr>
      </p:pic>
      <p:pic>
        <p:nvPicPr>
          <p:cNvPr id="20488" name="Picture 8" descr="D:\Komentar Pengunjung Bilebante\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6629400"/>
            <a:ext cx="2409825" cy="2286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381000" y="1295400"/>
            <a:ext cx="8382000" cy="5105400"/>
          </a:xfrm>
          <a:prstGeom prst="rect">
            <a:avLst/>
          </a:prstGeom>
          <a:solidFill>
            <a:srgbClr val="00B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FFFF00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rgbClr val="FFFF00"/>
                </a:solidFill>
              </a:rPr>
              <a:t>Masyarakat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belum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terbiasa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mengunakan</a:t>
            </a:r>
            <a:r>
              <a:rPr lang="en-US" sz="2400" b="1" dirty="0">
                <a:solidFill>
                  <a:srgbClr val="FFFF00"/>
                </a:solidFill>
              </a:rPr>
              <a:t> masker </a:t>
            </a:r>
          </a:p>
          <a:p>
            <a:pPr marL="457200" indent="-457200" algn="just">
              <a:buAutoNum type="arabicPeriod"/>
            </a:pPr>
            <a:r>
              <a:rPr lang="en-US" sz="2400" b="1" dirty="0">
                <a:solidFill>
                  <a:srgbClr val="FFFF00"/>
                </a:solidFill>
              </a:rPr>
              <a:t>Masyarakat </a:t>
            </a:r>
            <a:r>
              <a:rPr lang="en-US" sz="2400" b="1" dirty="0" err="1">
                <a:solidFill>
                  <a:srgbClr val="FFFF00"/>
                </a:solidFill>
              </a:rPr>
              <a:t>banyak</a:t>
            </a:r>
            <a:r>
              <a:rPr lang="en-US" sz="2400" b="1" dirty="0">
                <a:solidFill>
                  <a:srgbClr val="FFFF00"/>
                </a:solidFill>
              </a:rPr>
              <a:t> yang </a:t>
            </a:r>
            <a:r>
              <a:rPr lang="en-US" sz="2400" b="1" dirty="0" err="1">
                <a:solidFill>
                  <a:srgbClr val="FFFF00"/>
                </a:solidFill>
              </a:rPr>
              <a:t>terpengaruh</a:t>
            </a:r>
            <a:r>
              <a:rPr lang="en-US" sz="2400" b="1" dirty="0">
                <a:solidFill>
                  <a:srgbClr val="FFFF00"/>
                </a:solidFill>
              </a:rPr>
              <a:t> oleh </a:t>
            </a:r>
            <a:r>
              <a:rPr lang="en-US" sz="2400" b="1" dirty="0" err="1">
                <a:solidFill>
                  <a:srgbClr val="FFFF00"/>
                </a:solidFill>
              </a:rPr>
              <a:t>provokator</a:t>
            </a:r>
            <a:r>
              <a:rPr lang="en-US" sz="2400" b="1" dirty="0">
                <a:solidFill>
                  <a:srgbClr val="FFFF00"/>
                </a:solidFill>
              </a:rPr>
              <a:t> dan Hoax  yang </a:t>
            </a:r>
            <a:r>
              <a:rPr lang="en-US" sz="2400" b="1" dirty="0" err="1">
                <a:solidFill>
                  <a:srgbClr val="FFFF00"/>
                </a:solidFill>
              </a:rPr>
              <a:t>ada</a:t>
            </a:r>
            <a:r>
              <a:rPr lang="en-US" sz="2400" b="1" dirty="0">
                <a:solidFill>
                  <a:srgbClr val="FFFF00"/>
                </a:solidFill>
              </a:rPr>
              <a:t> di media </a:t>
            </a:r>
            <a:r>
              <a:rPr lang="en-US" sz="2400" b="1" dirty="0" err="1">
                <a:solidFill>
                  <a:srgbClr val="FFFF00"/>
                </a:solidFill>
              </a:rPr>
              <a:t>massa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meremehkan</a:t>
            </a:r>
            <a:r>
              <a:rPr lang="en-US" sz="2400" b="1" dirty="0">
                <a:solidFill>
                  <a:srgbClr val="FFFF00"/>
                </a:solidFill>
              </a:rPr>
              <a:t> virus </a:t>
            </a:r>
            <a:r>
              <a:rPr lang="en-US" sz="2400" b="1" dirty="0" err="1">
                <a:solidFill>
                  <a:srgbClr val="FFFF00"/>
                </a:solidFill>
              </a:rPr>
              <a:t>ini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b="1" dirty="0">
                <a:solidFill>
                  <a:srgbClr val="FFFF00"/>
                </a:solidFill>
              </a:rPr>
              <a:t>Orang </a:t>
            </a:r>
            <a:r>
              <a:rPr lang="en-US" sz="2400" b="1" dirty="0" err="1">
                <a:solidFill>
                  <a:srgbClr val="FFFF00"/>
                </a:solidFill>
              </a:rPr>
              <a:t>tua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banyak</a:t>
            </a:r>
            <a:r>
              <a:rPr lang="en-US" sz="2400" b="1" dirty="0">
                <a:solidFill>
                  <a:srgbClr val="FFFF00"/>
                </a:solidFill>
              </a:rPr>
              <a:t> yang </a:t>
            </a:r>
            <a:r>
              <a:rPr lang="en-US" sz="2400" b="1" dirty="0" err="1">
                <a:solidFill>
                  <a:srgbClr val="FFFF00"/>
                </a:solidFill>
              </a:rPr>
              <a:t>ngotot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saat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mereka</a:t>
            </a:r>
            <a:r>
              <a:rPr lang="en-US" sz="2400" b="1" dirty="0">
                <a:solidFill>
                  <a:srgbClr val="FFFF00"/>
                </a:solidFill>
              </a:rPr>
              <a:t> di </a:t>
            </a:r>
            <a:r>
              <a:rPr lang="en-US" sz="2400" b="1" dirty="0" err="1">
                <a:solidFill>
                  <a:srgbClr val="FFFF00"/>
                </a:solidFill>
              </a:rPr>
              <a:t>minta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untuk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fisical</a:t>
            </a:r>
            <a:r>
              <a:rPr lang="en-US" sz="2400" b="1" dirty="0">
                <a:solidFill>
                  <a:srgbClr val="FFFF00"/>
                </a:solidFill>
              </a:rPr>
              <a:t> distancing 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rgbClr val="FFFF00"/>
                </a:solidFill>
              </a:rPr>
              <a:t>Kegiatan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tahlilan</a:t>
            </a:r>
            <a:r>
              <a:rPr lang="en-US" sz="2400" b="1" dirty="0">
                <a:solidFill>
                  <a:srgbClr val="FFFF00"/>
                </a:solidFill>
              </a:rPr>
              <a:t>/acara </a:t>
            </a:r>
            <a:r>
              <a:rPr lang="en-US" sz="2400" b="1" dirty="0" err="1">
                <a:solidFill>
                  <a:srgbClr val="FFFF00"/>
                </a:solidFill>
              </a:rPr>
              <a:t>tasyukran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susah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sekali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untuk</a:t>
            </a:r>
            <a:r>
              <a:rPr lang="en-US" sz="2400" b="1" dirty="0">
                <a:solidFill>
                  <a:srgbClr val="FFFF00"/>
                </a:solidFill>
              </a:rPr>
              <a:t> di </a:t>
            </a:r>
            <a:r>
              <a:rPr lang="en-US" sz="2400" b="1" dirty="0" err="1">
                <a:solidFill>
                  <a:srgbClr val="FFFF00"/>
                </a:solidFill>
              </a:rPr>
              <a:t>hentikan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karena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bagi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warga</a:t>
            </a:r>
            <a:r>
              <a:rPr lang="en-US" sz="2400" b="1" dirty="0">
                <a:solidFill>
                  <a:srgbClr val="FFFF00"/>
                </a:solidFill>
              </a:rPr>
              <a:t> kami, </a:t>
            </a:r>
            <a:r>
              <a:rPr lang="en-US" sz="2400" b="1" dirty="0" err="1">
                <a:solidFill>
                  <a:srgbClr val="FFFF00"/>
                </a:solidFill>
              </a:rPr>
              <a:t>tahlilan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adalah</a:t>
            </a:r>
            <a:r>
              <a:rPr lang="en-US" sz="2400" b="1" dirty="0">
                <a:solidFill>
                  <a:srgbClr val="FFFF00"/>
                </a:solidFill>
              </a:rPr>
              <a:t> salah </a:t>
            </a:r>
            <a:r>
              <a:rPr lang="en-US" sz="2400" b="1" dirty="0" err="1">
                <a:solidFill>
                  <a:srgbClr val="FFFF00"/>
                </a:solidFill>
              </a:rPr>
              <a:t>satu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cara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utk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membantu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meringankan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warga</a:t>
            </a:r>
            <a:r>
              <a:rPr lang="en-US" sz="2400" b="1" dirty="0">
                <a:solidFill>
                  <a:srgbClr val="FFFF00"/>
                </a:solidFill>
              </a:rPr>
              <a:t> di </a:t>
            </a:r>
            <a:r>
              <a:rPr lang="en-US" sz="2400" b="1" dirty="0" err="1">
                <a:solidFill>
                  <a:srgbClr val="FFFF00"/>
                </a:solidFill>
              </a:rPr>
              <a:t>dalam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kubur</a:t>
            </a:r>
            <a:r>
              <a:rPr lang="en-US" sz="2400" b="1" dirty="0">
                <a:solidFill>
                  <a:srgbClr val="FFFF00"/>
                </a:solidFill>
              </a:rPr>
              <a:t> dan </a:t>
            </a:r>
            <a:r>
              <a:rPr lang="en-US" sz="2400" b="1" dirty="0" err="1">
                <a:solidFill>
                  <a:srgbClr val="FFFF00"/>
                </a:solidFill>
              </a:rPr>
              <a:t>sebagai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penghormatan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terakhir</a:t>
            </a:r>
            <a:r>
              <a:rPr lang="en-US" sz="2400" b="1" dirty="0">
                <a:solidFill>
                  <a:srgbClr val="FFFF00"/>
                </a:solidFill>
              </a:rPr>
              <a:t>  </a:t>
            </a:r>
            <a:r>
              <a:rPr lang="en-US" sz="2400" b="1" dirty="0" err="1">
                <a:solidFill>
                  <a:srgbClr val="FFFF00"/>
                </a:solidFill>
              </a:rPr>
              <a:t>bagi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Almarhum</a:t>
            </a:r>
            <a:r>
              <a:rPr lang="en-US" sz="2400" b="1" dirty="0">
                <a:solidFill>
                  <a:srgbClr val="FFFF00"/>
                </a:solidFill>
              </a:rPr>
              <a:t>/</a:t>
            </a:r>
            <a:r>
              <a:rPr lang="en-US" sz="2400" b="1" dirty="0" err="1">
                <a:solidFill>
                  <a:srgbClr val="FFFF00"/>
                </a:solidFill>
              </a:rPr>
              <a:t>mah</a:t>
            </a:r>
            <a:endParaRPr lang="en-US" sz="2400" b="1" dirty="0">
              <a:solidFill>
                <a:srgbClr val="FFFF00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Penyemprotan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kami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fokus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ke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tempat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tempat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ibadah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krn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utk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penyemprotan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massal</a:t>
            </a:r>
            <a:r>
              <a:rPr lang="en-US" sz="2400" b="1" dirty="0">
                <a:solidFill>
                  <a:srgbClr val="FFFF00"/>
                </a:solidFill>
              </a:rPr>
              <a:t>/</a:t>
            </a:r>
            <a:r>
              <a:rPr lang="en-US" sz="2400" b="1" dirty="0" err="1">
                <a:solidFill>
                  <a:srgbClr val="FFFF00"/>
                </a:solidFill>
              </a:rPr>
              <a:t>keramaian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-1752600"/>
            <a:ext cx="8610600" cy="1371600"/>
          </a:xfrm>
          <a:prstGeom prst="roundRect">
            <a:avLst/>
          </a:prstGeom>
          <a:solidFill>
            <a:srgbClr val="00B050">
              <a:alpha val="7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DUKUNGAN YANG DIHARAPKAN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" y="1676400"/>
            <a:ext cx="8610600" cy="3733800"/>
          </a:xfrm>
          <a:prstGeom prst="roundRect">
            <a:avLst/>
          </a:prstGeom>
          <a:solidFill>
            <a:srgbClr val="00B050">
              <a:alpha val="7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buAutoNum type="arabicPeriod"/>
            </a:pPr>
            <a:r>
              <a:rPr lang="en-US" sz="2800" b="1" dirty="0" err="1">
                <a:solidFill>
                  <a:srgbClr val="FFFF00"/>
                </a:solidFill>
              </a:rPr>
              <a:t>Bantuan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hidup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untuk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warga</a:t>
            </a:r>
            <a:r>
              <a:rPr lang="en-US" sz="2800" b="1" dirty="0">
                <a:solidFill>
                  <a:srgbClr val="FFFF00"/>
                </a:solidFill>
              </a:rPr>
              <a:t> yang </a:t>
            </a:r>
            <a:r>
              <a:rPr lang="en-US" sz="2800" b="1" dirty="0" err="1">
                <a:solidFill>
                  <a:srgbClr val="FFFF00"/>
                </a:solidFill>
              </a:rPr>
              <a:t>sudah</a:t>
            </a:r>
            <a:r>
              <a:rPr lang="en-US" sz="2800" b="1" dirty="0">
                <a:solidFill>
                  <a:srgbClr val="FFFF00"/>
                </a:solidFill>
              </a:rPr>
              <a:t> dan </a:t>
            </a:r>
            <a:r>
              <a:rPr lang="en-US" sz="2800" b="1" dirty="0" err="1">
                <a:solidFill>
                  <a:srgbClr val="FFFF00"/>
                </a:solidFill>
              </a:rPr>
              <a:t>sedang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melakukan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karantina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800" b="1" dirty="0" err="1">
                <a:solidFill>
                  <a:srgbClr val="FFFF00"/>
                </a:solidFill>
              </a:rPr>
              <a:t>Biaya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sewa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rumah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karantina</a:t>
            </a:r>
            <a:r>
              <a:rPr lang="en-US" sz="2800" b="1" dirty="0">
                <a:solidFill>
                  <a:srgbClr val="FFFF00"/>
                </a:solidFill>
              </a:rPr>
              <a:t>, </a:t>
            </a:r>
            <a:r>
              <a:rPr lang="en-US" sz="2800" b="1" dirty="0" err="1">
                <a:solidFill>
                  <a:srgbClr val="FFFF00"/>
                </a:solidFill>
              </a:rPr>
              <a:t>karena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kemampuan</a:t>
            </a:r>
            <a:r>
              <a:rPr lang="en-US" sz="2800" b="1" dirty="0">
                <a:solidFill>
                  <a:srgbClr val="FFFF00"/>
                </a:solidFill>
              </a:rPr>
              <a:t> Dana </a:t>
            </a:r>
            <a:r>
              <a:rPr lang="en-US" sz="2800" b="1" dirty="0" err="1">
                <a:solidFill>
                  <a:srgbClr val="FFFF00"/>
                </a:solidFill>
              </a:rPr>
              <a:t>Desa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hanya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untuk</a:t>
            </a:r>
            <a:r>
              <a:rPr lang="en-US" sz="2800" b="1" dirty="0">
                <a:solidFill>
                  <a:srgbClr val="FFFF00"/>
                </a:solidFill>
              </a:rPr>
              <a:t> 2 </a:t>
            </a:r>
            <a:r>
              <a:rPr lang="en-US" sz="2800" b="1" dirty="0" err="1">
                <a:solidFill>
                  <a:srgbClr val="FFFF00"/>
                </a:solidFill>
              </a:rPr>
              <a:t>bulan</a:t>
            </a:r>
            <a:endParaRPr lang="en-US" sz="2800" b="1" dirty="0">
              <a:solidFill>
                <a:srgbClr val="FFFF00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800" b="1" dirty="0" err="1">
                <a:solidFill>
                  <a:srgbClr val="FFFF00"/>
                </a:solidFill>
              </a:rPr>
              <a:t>Utk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warga</a:t>
            </a:r>
            <a:r>
              <a:rPr lang="en-US" sz="2800" b="1" dirty="0">
                <a:solidFill>
                  <a:srgbClr val="FFFF00"/>
                </a:solidFill>
              </a:rPr>
              <a:t> yang </a:t>
            </a:r>
            <a:r>
              <a:rPr lang="en-US" sz="2800" b="1" dirty="0" err="1">
                <a:solidFill>
                  <a:srgbClr val="FFFF00"/>
                </a:solidFill>
              </a:rPr>
              <a:t>diisolasi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kita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berharap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mendapatan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bantuan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khusus</a:t>
            </a:r>
            <a:r>
              <a:rPr lang="en-US" sz="2800" b="1" dirty="0">
                <a:solidFill>
                  <a:srgbClr val="FFFF00"/>
                </a:solidFill>
              </a:rPr>
              <a:t>, </a:t>
            </a:r>
            <a:r>
              <a:rPr lang="en-US" sz="2800" b="1" dirty="0" err="1">
                <a:solidFill>
                  <a:srgbClr val="FFFF00"/>
                </a:solidFill>
              </a:rPr>
              <a:t>karena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mereka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tidak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mampu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lagi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mencarikan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nafkah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utk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anggota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keluarganya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selama</a:t>
            </a:r>
            <a:r>
              <a:rPr lang="en-US" sz="2800" b="1" dirty="0">
                <a:solidFill>
                  <a:srgbClr val="FFFF00"/>
                </a:solidFill>
              </a:rPr>
              <a:t> masa </a:t>
            </a:r>
            <a:r>
              <a:rPr lang="en-US" sz="2800" b="1" dirty="0" err="1">
                <a:solidFill>
                  <a:srgbClr val="FFFF00"/>
                </a:solidFill>
              </a:rPr>
              <a:t>karantina</a:t>
            </a:r>
            <a:r>
              <a:rPr lang="en-US" sz="2800" b="1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76400" y="457200"/>
            <a:ext cx="58674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DUKUNGAN YANG DI HARAPKAN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1377</TotalTime>
  <Words>423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Franklin Gothic Book</vt:lpstr>
      <vt:lpstr>Mistral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Customer</dc:creator>
  <cp:lastModifiedBy>Didik Mulyono</cp:lastModifiedBy>
  <cp:revision>93</cp:revision>
  <dcterms:created xsi:type="dcterms:W3CDTF">2017-11-15T06:55:13Z</dcterms:created>
  <dcterms:modified xsi:type="dcterms:W3CDTF">2020-05-13T04:02:27Z</dcterms:modified>
</cp:coreProperties>
</file>