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3"/>
  </p:notesMasterIdLst>
  <p:sldIdLst>
    <p:sldId id="281" r:id="rId5"/>
    <p:sldId id="287" r:id="rId6"/>
    <p:sldId id="302" r:id="rId7"/>
    <p:sldId id="297" r:id="rId8"/>
    <p:sldId id="298" r:id="rId9"/>
    <p:sldId id="289" r:id="rId10"/>
    <p:sldId id="300" r:id="rId11"/>
    <p:sldId id="275"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CC"/>
    <a:srgbClr val="003399"/>
    <a:srgbClr val="5B9BD5"/>
    <a:srgbClr val="B0DD7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16FFE74-497F-486B-8D8B-7918EBB168EF}" v="6" dt="2020-07-06T09:55:55.64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6019" autoAdjust="0"/>
    <p:restoredTop sz="94637" autoAdjust="0"/>
  </p:normalViewPr>
  <p:slideViewPr>
    <p:cSldViewPr snapToGrid="0">
      <p:cViewPr varScale="1">
        <p:scale>
          <a:sx n="68" d="100"/>
          <a:sy n="68" d="100"/>
        </p:scale>
        <p:origin x="36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96380A4-B8CD-4A7D-8708-A5CBD425EDB4}"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en-US"/>
        </a:p>
      </dgm:t>
    </dgm:pt>
    <dgm:pt modelId="{DB9E8B9C-C158-4546-A4DA-9F3D2EA4594F}">
      <dgm:prSet phldrT="[Text]"/>
      <dgm:spPr/>
      <dgm:t>
        <a:bodyPr/>
        <a:lstStyle/>
        <a:p>
          <a:r>
            <a:rPr lang="en-US" dirty="0"/>
            <a:t>BNPB – </a:t>
          </a:r>
          <a:r>
            <a:rPr lang="en-US" dirty="0" err="1"/>
            <a:t>Deputi</a:t>
          </a:r>
          <a:r>
            <a:rPr lang="en-US" dirty="0"/>
            <a:t> </a:t>
          </a:r>
          <a:r>
            <a:rPr lang="en-US" dirty="0" err="1"/>
            <a:t>Bidang</a:t>
          </a:r>
          <a:r>
            <a:rPr lang="en-US" dirty="0"/>
            <a:t> </a:t>
          </a:r>
          <a:r>
            <a:rPr lang="en-US" dirty="0" err="1"/>
            <a:t>Sistem</a:t>
          </a:r>
          <a:r>
            <a:rPr lang="en-US" dirty="0"/>
            <a:t> dan </a:t>
          </a:r>
          <a:r>
            <a:rPr lang="en-US" dirty="0" err="1"/>
            <a:t>Strategi</a:t>
          </a:r>
          <a:r>
            <a:rPr lang="en-US" dirty="0"/>
            <a:t>; </a:t>
          </a:r>
          <a:r>
            <a:rPr lang="en-US" dirty="0" err="1"/>
            <a:t>Deputi</a:t>
          </a:r>
          <a:r>
            <a:rPr lang="en-US" dirty="0"/>
            <a:t> </a:t>
          </a:r>
          <a:r>
            <a:rPr lang="en-US" dirty="0" err="1"/>
            <a:t>Kesiapsiagaan</a:t>
          </a:r>
          <a:endParaRPr lang="en-US" dirty="0"/>
        </a:p>
      </dgm:t>
    </dgm:pt>
    <dgm:pt modelId="{8A63951B-092A-4FCC-AC1A-AAF7BD65F320}" type="parTrans" cxnId="{1A3BBC37-B52F-46D5-A2AE-A5226EAEC9D4}">
      <dgm:prSet/>
      <dgm:spPr/>
      <dgm:t>
        <a:bodyPr/>
        <a:lstStyle/>
        <a:p>
          <a:endParaRPr lang="en-US"/>
        </a:p>
      </dgm:t>
    </dgm:pt>
    <dgm:pt modelId="{BC484065-E9DF-49F2-96F3-D09E21EF6B99}" type="sibTrans" cxnId="{1A3BBC37-B52F-46D5-A2AE-A5226EAEC9D4}">
      <dgm:prSet/>
      <dgm:spPr/>
      <dgm:t>
        <a:bodyPr/>
        <a:lstStyle/>
        <a:p>
          <a:endParaRPr lang="en-US"/>
        </a:p>
      </dgm:t>
    </dgm:pt>
    <dgm:pt modelId="{6E530131-9463-4D78-8B81-FD5C242E2457}">
      <dgm:prSet phldrT="[Text]"/>
      <dgm:spPr/>
      <dgm:t>
        <a:bodyPr/>
        <a:lstStyle/>
        <a:p>
          <a:r>
            <a:rPr lang="en-US" dirty="0" err="1"/>
            <a:t>Kemendagri</a:t>
          </a:r>
          <a:r>
            <a:rPr lang="en-US" dirty="0"/>
            <a:t> – </a:t>
          </a:r>
          <a:r>
            <a:rPr lang="en-US" dirty="0" err="1"/>
            <a:t>Administrasi</a:t>
          </a:r>
          <a:r>
            <a:rPr lang="en-US" dirty="0"/>
            <a:t> Wilayah</a:t>
          </a:r>
        </a:p>
      </dgm:t>
    </dgm:pt>
    <dgm:pt modelId="{009BD742-CC9C-4DC9-9E7B-0397E426B9E8}" type="parTrans" cxnId="{0B75B2A3-7523-4FB9-86DC-5414E8337B03}">
      <dgm:prSet/>
      <dgm:spPr/>
      <dgm:t>
        <a:bodyPr/>
        <a:lstStyle/>
        <a:p>
          <a:endParaRPr lang="en-US"/>
        </a:p>
      </dgm:t>
    </dgm:pt>
    <dgm:pt modelId="{2BA1484D-5D80-4332-9151-BE114EAE6EB4}" type="sibTrans" cxnId="{0B75B2A3-7523-4FB9-86DC-5414E8337B03}">
      <dgm:prSet/>
      <dgm:spPr/>
      <dgm:t>
        <a:bodyPr/>
        <a:lstStyle/>
        <a:p>
          <a:endParaRPr lang="en-US"/>
        </a:p>
      </dgm:t>
    </dgm:pt>
    <dgm:pt modelId="{3809871F-A385-4EE3-BE51-E3CAC99A4BFA}">
      <dgm:prSet phldrT="[Text]"/>
      <dgm:spPr/>
      <dgm:t>
        <a:bodyPr/>
        <a:lstStyle/>
        <a:p>
          <a:r>
            <a:rPr lang="en-US" dirty="0" err="1"/>
            <a:t>Kemensos</a:t>
          </a:r>
          <a:r>
            <a:rPr lang="en-US" dirty="0"/>
            <a:t> – </a:t>
          </a:r>
          <a:r>
            <a:rPr lang="en-US" dirty="0" err="1"/>
            <a:t>Direktorat</a:t>
          </a:r>
          <a:r>
            <a:rPr lang="en-US" dirty="0"/>
            <a:t> </a:t>
          </a:r>
          <a:r>
            <a:rPr lang="en-US" dirty="0" err="1"/>
            <a:t>Linjamsos</a:t>
          </a:r>
          <a:endParaRPr lang="en-US" dirty="0"/>
        </a:p>
      </dgm:t>
    </dgm:pt>
    <dgm:pt modelId="{587DEB16-4FF3-42A1-A781-62145ECD0814}" type="parTrans" cxnId="{D3CE9AA3-6C89-4202-AE28-7E8F97720AEA}">
      <dgm:prSet/>
      <dgm:spPr/>
      <dgm:t>
        <a:bodyPr/>
        <a:lstStyle/>
        <a:p>
          <a:endParaRPr lang="en-US"/>
        </a:p>
      </dgm:t>
    </dgm:pt>
    <dgm:pt modelId="{35695039-3DA9-45BF-AAF4-44E9C728AE8C}" type="sibTrans" cxnId="{D3CE9AA3-6C89-4202-AE28-7E8F97720AEA}">
      <dgm:prSet/>
      <dgm:spPr/>
      <dgm:t>
        <a:bodyPr/>
        <a:lstStyle/>
        <a:p>
          <a:endParaRPr lang="en-US"/>
        </a:p>
      </dgm:t>
    </dgm:pt>
    <dgm:pt modelId="{CD2E2981-A058-45DB-A6BD-2C7AB8EE8AA1}">
      <dgm:prSet phldrT="[Text]"/>
      <dgm:spPr/>
      <dgm:t>
        <a:bodyPr/>
        <a:lstStyle/>
        <a:p>
          <a:endParaRPr lang="en-US"/>
        </a:p>
      </dgm:t>
    </dgm:pt>
    <dgm:pt modelId="{E1ADAE67-8D96-4D2D-BDB2-435350789628}" type="parTrans" cxnId="{00444ED5-AEA7-4417-AB72-85E969416518}">
      <dgm:prSet/>
      <dgm:spPr/>
      <dgm:t>
        <a:bodyPr/>
        <a:lstStyle/>
        <a:p>
          <a:endParaRPr lang="en-US"/>
        </a:p>
      </dgm:t>
    </dgm:pt>
    <dgm:pt modelId="{C9AA5C2D-0338-44E4-9EBB-6D0091C5654C}" type="sibTrans" cxnId="{00444ED5-AEA7-4417-AB72-85E969416518}">
      <dgm:prSet/>
      <dgm:spPr/>
      <dgm:t>
        <a:bodyPr/>
        <a:lstStyle/>
        <a:p>
          <a:endParaRPr lang="en-US"/>
        </a:p>
      </dgm:t>
    </dgm:pt>
    <dgm:pt modelId="{0BD77C20-E3F2-4BBF-8D27-05D8429336EB}">
      <dgm:prSet phldrT="[Text]"/>
      <dgm:spPr/>
      <dgm:t>
        <a:bodyPr/>
        <a:lstStyle/>
        <a:p>
          <a:endParaRPr lang="en-US"/>
        </a:p>
      </dgm:t>
    </dgm:pt>
    <dgm:pt modelId="{84309779-97FA-4190-9697-37EAFBEBE0E4}" type="parTrans" cxnId="{3E0D25CE-4D28-4309-B182-F709F5AD6C82}">
      <dgm:prSet/>
      <dgm:spPr/>
      <dgm:t>
        <a:bodyPr/>
        <a:lstStyle/>
        <a:p>
          <a:endParaRPr lang="en-US"/>
        </a:p>
      </dgm:t>
    </dgm:pt>
    <dgm:pt modelId="{6CCBA458-D859-4AE1-B6DE-7045A60BCA64}" type="sibTrans" cxnId="{3E0D25CE-4D28-4309-B182-F709F5AD6C82}">
      <dgm:prSet/>
      <dgm:spPr/>
      <dgm:t>
        <a:bodyPr/>
        <a:lstStyle/>
        <a:p>
          <a:endParaRPr lang="en-US"/>
        </a:p>
      </dgm:t>
    </dgm:pt>
    <dgm:pt modelId="{2A3FAF80-C340-4B62-8B45-121602EC2D37}">
      <dgm:prSet phldrT="[Text]"/>
      <dgm:spPr/>
      <dgm:t>
        <a:bodyPr/>
        <a:lstStyle/>
        <a:p>
          <a:endParaRPr lang="en-US" dirty="0"/>
        </a:p>
      </dgm:t>
    </dgm:pt>
    <dgm:pt modelId="{364F1A9C-38F9-4A48-A5C9-89B0D10AA5F3}" type="parTrans" cxnId="{34760665-94B1-4E7D-91C7-664922CD73E8}">
      <dgm:prSet/>
      <dgm:spPr/>
      <dgm:t>
        <a:bodyPr/>
        <a:lstStyle/>
        <a:p>
          <a:endParaRPr lang="en-US"/>
        </a:p>
      </dgm:t>
    </dgm:pt>
    <dgm:pt modelId="{CA8386E5-1891-48EE-A816-A8133CF8052D}" type="sibTrans" cxnId="{34760665-94B1-4E7D-91C7-664922CD73E8}">
      <dgm:prSet/>
      <dgm:spPr/>
      <dgm:t>
        <a:bodyPr/>
        <a:lstStyle/>
        <a:p>
          <a:endParaRPr lang="en-US"/>
        </a:p>
      </dgm:t>
    </dgm:pt>
    <dgm:pt modelId="{176514F0-69CB-49A8-89B4-811D844CE074}" type="pres">
      <dgm:prSet presAssocID="{996380A4-B8CD-4A7D-8708-A5CBD425EDB4}" presName="linearFlow" presStyleCnt="0">
        <dgm:presLayoutVars>
          <dgm:dir/>
          <dgm:animLvl val="lvl"/>
          <dgm:resizeHandles val="exact"/>
        </dgm:presLayoutVars>
      </dgm:prSet>
      <dgm:spPr/>
    </dgm:pt>
    <dgm:pt modelId="{53DDF7AA-B54E-4B26-A903-18BB34656FBD}" type="pres">
      <dgm:prSet presAssocID="{CD2E2981-A058-45DB-A6BD-2C7AB8EE8AA1}" presName="composite" presStyleCnt="0"/>
      <dgm:spPr/>
    </dgm:pt>
    <dgm:pt modelId="{A4CAAAC7-737F-4D5D-9964-49D2F175C506}" type="pres">
      <dgm:prSet presAssocID="{CD2E2981-A058-45DB-A6BD-2C7AB8EE8AA1}" presName="parentText" presStyleLbl="alignNode1" presStyleIdx="0" presStyleCnt="3">
        <dgm:presLayoutVars>
          <dgm:chMax val="1"/>
          <dgm:bulletEnabled val="1"/>
        </dgm:presLayoutVars>
      </dgm:prSet>
      <dgm:spPr/>
    </dgm:pt>
    <dgm:pt modelId="{63258AA0-6A7D-4C12-AA1B-6E9A11EE9F7F}" type="pres">
      <dgm:prSet presAssocID="{CD2E2981-A058-45DB-A6BD-2C7AB8EE8AA1}" presName="descendantText" presStyleLbl="alignAcc1" presStyleIdx="0" presStyleCnt="3">
        <dgm:presLayoutVars>
          <dgm:bulletEnabled val="1"/>
        </dgm:presLayoutVars>
      </dgm:prSet>
      <dgm:spPr/>
    </dgm:pt>
    <dgm:pt modelId="{233E769F-60F8-4662-B45C-4E61013FA9CC}" type="pres">
      <dgm:prSet presAssocID="{C9AA5C2D-0338-44E4-9EBB-6D0091C5654C}" presName="sp" presStyleCnt="0"/>
      <dgm:spPr/>
    </dgm:pt>
    <dgm:pt modelId="{6223DA52-4BF9-4E19-B030-E5E71AA047D0}" type="pres">
      <dgm:prSet presAssocID="{0BD77C20-E3F2-4BBF-8D27-05D8429336EB}" presName="composite" presStyleCnt="0"/>
      <dgm:spPr/>
    </dgm:pt>
    <dgm:pt modelId="{50300D55-FF54-48A7-89B4-D6B065A0288C}" type="pres">
      <dgm:prSet presAssocID="{0BD77C20-E3F2-4BBF-8D27-05D8429336EB}" presName="parentText" presStyleLbl="alignNode1" presStyleIdx="1" presStyleCnt="3">
        <dgm:presLayoutVars>
          <dgm:chMax val="1"/>
          <dgm:bulletEnabled val="1"/>
        </dgm:presLayoutVars>
      </dgm:prSet>
      <dgm:spPr/>
    </dgm:pt>
    <dgm:pt modelId="{3AF4F0F0-814F-4F64-885E-A12C48D293FB}" type="pres">
      <dgm:prSet presAssocID="{0BD77C20-E3F2-4BBF-8D27-05D8429336EB}" presName="descendantText" presStyleLbl="alignAcc1" presStyleIdx="1" presStyleCnt="3">
        <dgm:presLayoutVars>
          <dgm:bulletEnabled val="1"/>
        </dgm:presLayoutVars>
      </dgm:prSet>
      <dgm:spPr/>
    </dgm:pt>
    <dgm:pt modelId="{4706C1AE-BF71-4F5F-8D87-D3B221CA071E}" type="pres">
      <dgm:prSet presAssocID="{6CCBA458-D859-4AE1-B6DE-7045A60BCA64}" presName="sp" presStyleCnt="0"/>
      <dgm:spPr/>
    </dgm:pt>
    <dgm:pt modelId="{391759AF-C1D6-4B08-ABD6-D2E67CC97292}" type="pres">
      <dgm:prSet presAssocID="{2A3FAF80-C340-4B62-8B45-121602EC2D37}" presName="composite" presStyleCnt="0"/>
      <dgm:spPr/>
    </dgm:pt>
    <dgm:pt modelId="{CA7FFCB2-3769-4A4F-91BB-474F6CA75348}" type="pres">
      <dgm:prSet presAssocID="{2A3FAF80-C340-4B62-8B45-121602EC2D37}" presName="parentText" presStyleLbl="alignNode1" presStyleIdx="2" presStyleCnt="3">
        <dgm:presLayoutVars>
          <dgm:chMax val="1"/>
          <dgm:bulletEnabled val="1"/>
        </dgm:presLayoutVars>
      </dgm:prSet>
      <dgm:spPr/>
    </dgm:pt>
    <dgm:pt modelId="{FE7803FB-8534-40A8-8F6A-08FB2E1468D5}" type="pres">
      <dgm:prSet presAssocID="{2A3FAF80-C340-4B62-8B45-121602EC2D37}" presName="descendantText" presStyleLbl="alignAcc1" presStyleIdx="2" presStyleCnt="3">
        <dgm:presLayoutVars>
          <dgm:bulletEnabled val="1"/>
        </dgm:presLayoutVars>
      </dgm:prSet>
      <dgm:spPr/>
    </dgm:pt>
  </dgm:ptLst>
  <dgm:cxnLst>
    <dgm:cxn modelId="{5B66F327-4A1D-4F64-A108-72B5CF4934A0}" type="presOf" srcId="{3809871F-A385-4EE3-BE51-E3CAC99A4BFA}" destId="{FE7803FB-8534-40A8-8F6A-08FB2E1468D5}" srcOrd="0" destOrd="0" presId="urn:microsoft.com/office/officeart/2005/8/layout/chevron2"/>
    <dgm:cxn modelId="{1A3BBC37-B52F-46D5-A2AE-A5226EAEC9D4}" srcId="{CD2E2981-A058-45DB-A6BD-2C7AB8EE8AA1}" destId="{DB9E8B9C-C158-4546-A4DA-9F3D2EA4594F}" srcOrd="0" destOrd="0" parTransId="{8A63951B-092A-4FCC-AC1A-AAF7BD65F320}" sibTransId="{BC484065-E9DF-49F2-96F3-D09E21EF6B99}"/>
    <dgm:cxn modelId="{34760665-94B1-4E7D-91C7-664922CD73E8}" srcId="{996380A4-B8CD-4A7D-8708-A5CBD425EDB4}" destId="{2A3FAF80-C340-4B62-8B45-121602EC2D37}" srcOrd="2" destOrd="0" parTransId="{364F1A9C-38F9-4A48-A5C9-89B0D10AA5F3}" sibTransId="{CA8386E5-1891-48EE-A816-A8133CF8052D}"/>
    <dgm:cxn modelId="{255DC248-F0CD-406D-A77B-A2EBEF3389AA}" type="presOf" srcId="{0BD77C20-E3F2-4BBF-8D27-05D8429336EB}" destId="{50300D55-FF54-48A7-89B4-D6B065A0288C}" srcOrd="0" destOrd="0" presId="urn:microsoft.com/office/officeart/2005/8/layout/chevron2"/>
    <dgm:cxn modelId="{EC435A75-BCF8-4FAD-8AAB-80BEFD82DA76}" type="presOf" srcId="{CD2E2981-A058-45DB-A6BD-2C7AB8EE8AA1}" destId="{A4CAAAC7-737F-4D5D-9964-49D2F175C506}" srcOrd="0" destOrd="0" presId="urn:microsoft.com/office/officeart/2005/8/layout/chevron2"/>
    <dgm:cxn modelId="{B9F7B7A2-9531-4395-AAE3-71ECC80B39BD}" type="presOf" srcId="{6E530131-9463-4D78-8B81-FD5C242E2457}" destId="{3AF4F0F0-814F-4F64-885E-A12C48D293FB}" srcOrd="0" destOrd="0" presId="urn:microsoft.com/office/officeart/2005/8/layout/chevron2"/>
    <dgm:cxn modelId="{D3CE9AA3-6C89-4202-AE28-7E8F97720AEA}" srcId="{2A3FAF80-C340-4B62-8B45-121602EC2D37}" destId="{3809871F-A385-4EE3-BE51-E3CAC99A4BFA}" srcOrd="0" destOrd="0" parTransId="{587DEB16-4FF3-42A1-A781-62145ECD0814}" sibTransId="{35695039-3DA9-45BF-AAF4-44E9C728AE8C}"/>
    <dgm:cxn modelId="{0B75B2A3-7523-4FB9-86DC-5414E8337B03}" srcId="{0BD77C20-E3F2-4BBF-8D27-05D8429336EB}" destId="{6E530131-9463-4D78-8B81-FD5C242E2457}" srcOrd="0" destOrd="0" parTransId="{009BD742-CC9C-4DC9-9E7B-0397E426B9E8}" sibTransId="{2BA1484D-5D80-4332-9151-BE114EAE6EB4}"/>
    <dgm:cxn modelId="{8E0139AB-A14C-460B-B50E-1383FB5C2137}" type="presOf" srcId="{2A3FAF80-C340-4B62-8B45-121602EC2D37}" destId="{CA7FFCB2-3769-4A4F-91BB-474F6CA75348}" srcOrd="0" destOrd="0" presId="urn:microsoft.com/office/officeart/2005/8/layout/chevron2"/>
    <dgm:cxn modelId="{3E0D25CE-4D28-4309-B182-F709F5AD6C82}" srcId="{996380A4-B8CD-4A7D-8708-A5CBD425EDB4}" destId="{0BD77C20-E3F2-4BBF-8D27-05D8429336EB}" srcOrd="1" destOrd="0" parTransId="{84309779-97FA-4190-9697-37EAFBEBE0E4}" sibTransId="{6CCBA458-D859-4AE1-B6DE-7045A60BCA64}"/>
    <dgm:cxn modelId="{00444ED5-AEA7-4417-AB72-85E969416518}" srcId="{996380A4-B8CD-4A7D-8708-A5CBD425EDB4}" destId="{CD2E2981-A058-45DB-A6BD-2C7AB8EE8AA1}" srcOrd="0" destOrd="0" parTransId="{E1ADAE67-8D96-4D2D-BDB2-435350789628}" sibTransId="{C9AA5C2D-0338-44E4-9EBB-6D0091C5654C}"/>
    <dgm:cxn modelId="{865280FC-03C7-4EF7-94EC-6E73199D947A}" type="presOf" srcId="{DB9E8B9C-C158-4546-A4DA-9F3D2EA4594F}" destId="{63258AA0-6A7D-4C12-AA1B-6E9A11EE9F7F}" srcOrd="0" destOrd="0" presId="urn:microsoft.com/office/officeart/2005/8/layout/chevron2"/>
    <dgm:cxn modelId="{FF096CFE-F7DE-483E-8124-200160088523}" type="presOf" srcId="{996380A4-B8CD-4A7D-8708-A5CBD425EDB4}" destId="{176514F0-69CB-49A8-89B4-811D844CE074}" srcOrd="0" destOrd="0" presId="urn:microsoft.com/office/officeart/2005/8/layout/chevron2"/>
    <dgm:cxn modelId="{BBF8ACE2-D0A8-41BD-AF00-D6E2FBFD5A71}" type="presParOf" srcId="{176514F0-69CB-49A8-89B4-811D844CE074}" destId="{53DDF7AA-B54E-4B26-A903-18BB34656FBD}" srcOrd="0" destOrd="0" presId="urn:microsoft.com/office/officeart/2005/8/layout/chevron2"/>
    <dgm:cxn modelId="{A092CD72-58EE-4BFF-BB7F-2CD7F77802CC}" type="presParOf" srcId="{53DDF7AA-B54E-4B26-A903-18BB34656FBD}" destId="{A4CAAAC7-737F-4D5D-9964-49D2F175C506}" srcOrd="0" destOrd="0" presId="urn:microsoft.com/office/officeart/2005/8/layout/chevron2"/>
    <dgm:cxn modelId="{19CB9AF5-0C8F-4AE3-9752-DF8528985A73}" type="presParOf" srcId="{53DDF7AA-B54E-4B26-A903-18BB34656FBD}" destId="{63258AA0-6A7D-4C12-AA1B-6E9A11EE9F7F}" srcOrd="1" destOrd="0" presId="urn:microsoft.com/office/officeart/2005/8/layout/chevron2"/>
    <dgm:cxn modelId="{281B303C-4FA8-48F4-BA32-C1C73569AC1B}" type="presParOf" srcId="{176514F0-69CB-49A8-89B4-811D844CE074}" destId="{233E769F-60F8-4662-B45C-4E61013FA9CC}" srcOrd="1" destOrd="0" presId="urn:microsoft.com/office/officeart/2005/8/layout/chevron2"/>
    <dgm:cxn modelId="{1D6F9EF2-664C-457B-9BD4-64905CD4D950}" type="presParOf" srcId="{176514F0-69CB-49A8-89B4-811D844CE074}" destId="{6223DA52-4BF9-4E19-B030-E5E71AA047D0}" srcOrd="2" destOrd="0" presId="urn:microsoft.com/office/officeart/2005/8/layout/chevron2"/>
    <dgm:cxn modelId="{CCC2FA70-652F-4A9D-841A-6F6766B31069}" type="presParOf" srcId="{6223DA52-4BF9-4E19-B030-E5E71AA047D0}" destId="{50300D55-FF54-48A7-89B4-D6B065A0288C}" srcOrd="0" destOrd="0" presId="urn:microsoft.com/office/officeart/2005/8/layout/chevron2"/>
    <dgm:cxn modelId="{DE3C8DE2-872C-486A-B8D5-B109EB4C0A8A}" type="presParOf" srcId="{6223DA52-4BF9-4E19-B030-E5E71AA047D0}" destId="{3AF4F0F0-814F-4F64-885E-A12C48D293FB}" srcOrd="1" destOrd="0" presId="urn:microsoft.com/office/officeart/2005/8/layout/chevron2"/>
    <dgm:cxn modelId="{650013BE-6261-4B27-AC26-21A9A1AACBC5}" type="presParOf" srcId="{176514F0-69CB-49A8-89B4-811D844CE074}" destId="{4706C1AE-BF71-4F5F-8D87-D3B221CA071E}" srcOrd="3" destOrd="0" presId="urn:microsoft.com/office/officeart/2005/8/layout/chevron2"/>
    <dgm:cxn modelId="{356D4A8F-00A5-43D9-956D-63D3863BA06A}" type="presParOf" srcId="{176514F0-69CB-49A8-89B4-811D844CE074}" destId="{391759AF-C1D6-4B08-ABD6-D2E67CC97292}" srcOrd="4" destOrd="0" presId="urn:microsoft.com/office/officeart/2005/8/layout/chevron2"/>
    <dgm:cxn modelId="{9265CE01-4DFB-4177-B43D-C4FA2FA90AA2}" type="presParOf" srcId="{391759AF-C1D6-4B08-ABD6-D2E67CC97292}" destId="{CA7FFCB2-3769-4A4F-91BB-474F6CA75348}" srcOrd="0" destOrd="0" presId="urn:microsoft.com/office/officeart/2005/8/layout/chevron2"/>
    <dgm:cxn modelId="{9D1B6943-BB76-4D8E-9D19-BAE14FEDDA73}" type="presParOf" srcId="{391759AF-C1D6-4B08-ABD6-D2E67CC97292}" destId="{FE7803FB-8534-40A8-8F6A-08FB2E1468D5}" srcOrd="1" destOrd="0" presId="urn:microsoft.com/office/officeart/2005/8/layout/chevron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96380A4-B8CD-4A7D-8708-A5CBD425EDB4}"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en-US"/>
        </a:p>
      </dgm:t>
    </dgm:pt>
    <dgm:pt modelId="{DB9E8B9C-C158-4546-A4DA-9F3D2EA4594F}">
      <dgm:prSet phldrT="[Text]"/>
      <dgm:spPr/>
      <dgm:t>
        <a:bodyPr/>
        <a:lstStyle/>
        <a:p>
          <a:r>
            <a:rPr lang="en-US" dirty="0" err="1"/>
            <a:t>Manajemen</a:t>
          </a:r>
          <a:r>
            <a:rPr lang="en-US" dirty="0"/>
            <a:t> data dan </a:t>
          </a:r>
          <a:r>
            <a:rPr lang="en-US" dirty="0" err="1"/>
            <a:t>informasi</a:t>
          </a:r>
          <a:endParaRPr lang="en-US" dirty="0"/>
        </a:p>
      </dgm:t>
    </dgm:pt>
    <dgm:pt modelId="{8A63951B-092A-4FCC-AC1A-AAF7BD65F320}" type="parTrans" cxnId="{1A3BBC37-B52F-46D5-A2AE-A5226EAEC9D4}">
      <dgm:prSet/>
      <dgm:spPr/>
      <dgm:t>
        <a:bodyPr/>
        <a:lstStyle/>
        <a:p>
          <a:endParaRPr lang="en-US"/>
        </a:p>
      </dgm:t>
    </dgm:pt>
    <dgm:pt modelId="{BC484065-E9DF-49F2-96F3-D09E21EF6B99}" type="sibTrans" cxnId="{1A3BBC37-B52F-46D5-A2AE-A5226EAEC9D4}">
      <dgm:prSet/>
      <dgm:spPr/>
      <dgm:t>
        <a:bodyPr/>
        <a:lstStyle/>
        <a:p>
          <a:endParaRPr lang="en-US"/>
        </a:p>
      </dgm:t>
    </dgm:pt>
    <dgm:pt modelId="{6E530131-9463-4D78-8B81-FD5C242E2457}">
      <dgm:prSet phldrT="[Text]"/>
      <dgm:spPr/>
      <dgm:t>
        <a:bodyPr/>
        <a:lstStyle/>
        <a:p>
          <a:r>
            <a:rPr lang="en-US" dirty="0" err="1"/>
            <a:t>Manajemen</a:t>
          </a:r>
          <a:r>
            <a:rPr lang="en-US" dirty="0"/>
            <a:t> </a:t>
          </a:r>
          <a:r>
            <a:rPr lang="en-US" dirty="0" err="1"/>
            <a:t>logistik</a:t>
          </a:r>
          <a:endParaRPr lang="en-US" dirty="0"/>
        </a:p>
      </dgm:t>
    </dgm:pt>
    <dgm:pt modelId="{009BD742-CC9C-4DC9-9E7B-0397E426B9E8}" type="parTrans" cxnId="{0B75B2A3-7523-4FB9-86DC-5414E8337B03}">
      <dgm:prSet/>
      <dgm:spPr/>
      <dgm:t>
        <a:bodyPr/>
        <a:lstStyle/>
        <a:p>
          <a:endParaRPr lang="en-US"/>
        </a:p>
      </dgm:t>
    </dgm:pt>
    <dgm:pt modelId="{2BA1484D-5D80-4332-9151-BE114EAE6EB4}" type="sibTrans" cxnId="{0B75B2A3-7523-4FB9-86DC-5414E8337B03}">
      <dgm:prSet/>
      <dgm:spPr/>
      <dgm:t>
        <a:bodyPr/>
        <a:lstStyle/>
        <a:p>
          <a:endParaRPr lang="en-US"/>
        </a:p>
      </dgm:t>
    </dgm:pt>
    <dgm:pt modelId="{3809871F-A385-4EE3-BE51-E3CAC99A4BFA}">
      <dgm:prSet phldrT="[Text]"/>
      <dgm:spPr/>
      <dgm:t>
        <a:bodyPr/>
        <a:lstStyle/>
        <a:p>
          <a:r>
            <a:rPr lang="en-US"/>
            <a:t>Analisa kebijakan dan kemitraan</a:t>
          </a:r>
          <a:endParaRPr lang="en-US" dirty="0"/>
        </a:p>
      </dgm:t>
    </dgm:pt>
    <dgm:pt modelId="{587DEB16-4FF3-42A1-A781-62145ECD0814}" type="parTrans" cxnId="{D3CE9AA3-6C89-4202-AE28-7E8F97720AEA}">
      <dgm:prSet/>
      <dgm:spPr/>
      <dgm:t>
        <a:bodyPr/>
        <a:lstStyle/>
        <a:p>
          <a:endParaRPr lang="en-US"/>
        </a:p>
      </dgm:t>
    </dgm:pt>
    <dgm:pt modelId="{35695039-3DA9-45BF-AAF4-44E9C728AE8C}" type="sibTrans" cxnId="{D3CE9AA3-6C89-4202-AE28-7E8F97720AEA}">
      <dgm:prSet/>
      <dgm:spPr/>
      <dgm:t>
        <a:bodyPr/>
        <a:lstStyle/>
        <a:p>
          <a:endParaRPr lang="en-US"/>
        </a:p>
      </dgm:t>
    </dgm:pt>
    <dgm:pt modelId="{CD2E2981-A058-45DB-A6BD-2C7AB8EE8AA1}">
      <dgm:prSet phldrT="[Text]"/>
      <dgm:spPr/>
      <dgm:t>
        <a:bodyPr/>
        <a:lstStyle/>
        <a:p>
          <a:endParaRPr lang="en-US"/>
        </a:p>
      </dgm:t>
    </dgm:pt>
    <dgm:pt modelId="{E1ADAE67-8D96-4D2D-BDB2-435350789628}" type="parTrans" cxnId="{00444ED5-AEA7-4417-AB72-85E969416518}">
      <dgm:prSet/>
      <dgm:spPr/>
      <dgm:t>
        <a:bodyPr/>
        <a:lstStyle/>
        <a:p>
          <a:endParaRPr lang="en-US"/>
        </a:p>
      </dgm:t>
    </dgm:pt>
    <dgm:pt modelId="{C9AA5C2D-0338-44E4-9EBB-6D0091C5654C}" type="sibTrans" cxnId="{00444ED5-AEA7-4417-AB72-85E969416518}">
      <dgm:prSet/>
      <dgm:spPr/>
      <dgm:t>
        <a:bodyPr/>
        <a:lstStyle/>
        <a:p>
          <a:endParaRPr lang="en-US"/>
        </a:p>
      </dgm:t>
    </dgm:pt>
    <dgm:pt modelId="{BC8789EB-D4DE-485F-B302-6C87BB1884D0}">
      <dgm:prSet phldrT="[Text]"/>
      <dgm:spPr/>
      <dgm:t>
        <a:bodyPr/>
        <a:lstStyle/>
        <a:p>
          <a:r>
            <a:rPr lang="en-US" dirty="0" err="1"/>
            <a:t>Koordinasi</a:t>
          </a:r>
          <a:r>
            <a:rPr lang="en-US" dirty="0"/>
            <a:t> multi-</a:t>
          </a:r>
          <a:r>
            <a:rPr lang="en-US" dirty="0" err="1"/>
            <a:t>pihak</a:t>
          </a:r>
          <a:endParaRPr lang="en-US" dirty="0"/>
        </a:p>
      </dgm:t>
    </dgm:pt>
    <dgm:pt modelId="{EC70C16D-288A-4824-A944-7DB93B1F28D8}" type="parTrans" cxnId="{B15FE0AA-59A8-4BF0-B52D-B4A745F5F3C3}">
      <dgm:prSet/>
      <dgm:spPr/>
      <dgm:t>
        <a:bodyPr/>
        <a:lstStyle/>
        <a:p>
          <a:endParaRPr lang="en-US"/>
        </a:p>
      </dgm:t>
    </dgm:pt>
    <dgm:pt modelId="{DFF7BFF8-7C96-4372-9101-45DD7DBD41B2}" type="sibTrans" cxnId="{B15FE0AA-59A8-4BF0-B52D-B4A745F5F3C3}">
      <dgm:prSet/>
      <dgm:spPr/>
      <dgm:t>
        <a:bodyPr/>
        <a:lstStyle/>
        <a:p>
          <a:endParaRPr lang="en-US"/>
        </a:p>
      </dgm:t>
    </dgm:pt>
    <dgm:pt modelId="{3F25D05B-CB6F-4CD3-8D0F-0F5004D86C06}">
      <dgm:prSet phldrT="[Text]"/>
      <dgm:spPr/>
      <dgm:t>
        <a:bodyPr/>
        <a:lstStyle/>
        <a:p>
          <a:endParaRPr lang="en-US" dirty="0"/>
        </a:p>
      </dgm:t>
    </dgm:pt>
    <dgm:pt modelId="{A7E94C02-0239-4AA5-B969-2BBB52888998}" type="parTrans" cxnId="{A786EFEC-81A4-4882-B736-2FC89AB4BF0F}">
      <dgm:prSet/>
      <dgm:spPr/>
      <dgm:t>
        <a:bodyPr/>
        <a:lstStyle/>
        <a:p>
          <a:endParaRPr lang="en-US"/>
        </a:p>
      </dgm:t>
    </dgm:pt>
    <dgm:pt modelId="{89ACFBC3-0609-40B1-A1E3-BB3A04079951}" type="sibTrans" cxnId="{A786EFEC-81A4-4882-B736-2FC89AB4BF0F}">
      <dgm:prSet/>
      <dgm:spPr/>
      <dgm:t>
        <a:bodyPr/>
        <a:lstStyle/>
        <a:p>
          <a:endParaRPr lang="en-US"/>
        </a:p>
      </dgm:t>
    </dgm:pt>
    <dgm:pt modelId="{0BD77C20-E3F2-4BBF-8D27-05D8429336EB}">
      <dgm:prSet phldrT="[Text]"/>
      <dgm:spPr/>
      <dgm:t>
        <a:bodyPr/>
        <a:lstStyle/>
        <a:p>
          <a:endParaRPr lang="en-US"/>
        </a:p>
      </dgm:t>
    </dgm:pt>
    <dgm:pt modelId="{84309779-97FA-4190-9697-37EAFBEBE0E4}" type="parTrans" cxnId="{3E0D25CE-4D28-4309-B182-F709F5AD6C82}">
      <dgm:prSet/>
      <dgm:spPr/>
      <dgm:t>
        <a:bodyPr/>
        <a:lstStyle/>
        <a:p>
          <a:endParaRPr lang="en-US"/>
        </a:p>
      </dgm:t>
    </dgm:pt>
    <dgm:pt modelId="{6CCBA458-D859-4AE1-B6DE-7045A60BCA64}" type="sibTrans" cxnId="{3E0D25CE-4D28-4309-B182-F709F5AD6C82}">
      <dgm:prSet/>
      <dgm:spPr/>
      <dgm:t>
        <a:bodyPr/>
        <a:lstStyle/>
        <a:p>
          <a:endParaRPr lang="en-US"/>
        </a:p>
      </dgm:t>
    </dgm:pt>
    <dgm:pt modelId="{2A3FAF80-C340-4B62-8B45-121602EC2D37}">
      <dgm:prSet phldrT="[Text]"/>
      <dgm:spPr/>
      <dgm:t>
        <a:bodyPr/>
        <a:lstStyle/>
        <a:p>
          <a:endParaRPr lang="en-US" dirty="0"/>
        </a:p>
      </dgm:t>
    </dgm:pt>
    <dgm:pt modelId="{364F1A9C-38F9-4A48-A5C9-89B0D10AA5F3}" type="parTrans" cxnId="{34760665-94B1-4E7D-91C7-664922CD73E8}">
      <dgm:prSet/>
      <dgm:spPr/>
      <dgm:t>
        <a:bodyPr/>
        <a:lstStyle/>
        <a:p>
          <a:endParaRPr lang="en-US"/>
        </a:p>
      </dgm:t>
    </dgm:pt>
    <dgm:pt modelId="{CA8386E5-1891-48EE-A816-A8133CF8052D}" type="sibTrans" cxnId="{34760665-94B1-4E7D-91C7-664922CD73E8}">
      <dgm:prSet/>
      <dgm:spPr/>
      <dgm:t>
        <a:bodyPr/>
        <a:lstStyle/>
        <a:p>
          <a:endParaRPr lang="en-US"/>
        </a:p>
      </dgm:t>
    </dgm:pt>
    <dgm:pt modelId="{8E13DADD-0022-4895-96B0-E4BB562D3F5E}">
      <dgm:prSet phldrT="[Text]"/>
      <dgm:spPr/>
      <dgm:t>
        <a:bodyPr/>
        <a:lstStyle/>
        <a:p>
          <a:r>
            <a:rPr lang="en-US" dirty="0"/>
            <a:t>Analisa </a:t>
          </a:r>
          <a:r>
            <a:rPr lang="en-US" dirty="0" err="1"/>
            <a:t>Sosial</a:t>
          </a:r>
          <a:r>
            <a:rPr lang="en-US" dirty="0"/>
            <a:t> </a:t>
          </a:r>
          <a:r>
            <a:rPr lang="en-US" dirty="0" err="1"/>
            <a:t>Ekonomi</a:t>
          </a:r>
          <a:endParaRPr lang="en-US" dirty="0"/>
        </a:p>
      </dgm:t>
    </dgm:pt>
    <dgm:pt modelId="{121B6D24-175A-44A6-AD3D-F6B723F33D1A}" type="parTrans" cxnId="{7B49AD6C-57A2-4712-BE7D-364F2AED7A33}">
      <dgm:prSet/>
      <dgm:spPr/>
      <dgm:t>
        <a:bodyPr/>
        <a:lstStyle/>
        <a:p>
          <a:endParaRPr lang="en-US"/>
        </a:p>
      </dgm:t>
    </dgm:pt>
    <dgm:pt modelId="{AB8DEB54-5CB9-4AED-B437-AE85707BDEDD}" type="sibTrans" cxnId="{7B49AD6C-57A2-4712-BE7D-364F2AED7A33}">
      <dgm:prSet/>
      <dgm:spPr/>
      <dgm:t>
        <a:bodyPr/>
        <a:lstStyle/>
        <a:p>
          <a:endParaRPr lang="en-US"/>
        </a:p>
      </dgm:t>
    </dgm:pt>
    <dgm:pt modelId="{94EC17A7-7013-4CE4-8EF0-89D2476C9A08}">
      <dgm:prSet phldrT="[Text]"/>
      <dgm:spPr/>
      <dgm:t>
        <a:bodyPr/>
        <a:lstStyle/>
        <a:p>
          <a:endParaRPr lang="en-US" dirty="0"/>
        </a:p>
      </dgm:t>
    </dgm:pt>
    <dgm:pt modelId="{3A6E3E7C-8F14-4E79-8C08-6A1A9DED6DD0}" type="parTrans" cxnId="{16B5AF14-400E-44F3-B7E5-AF6A7E07B442}">
      <dgm:prSet/>
      <dgm:spPr/>
      <dgm:t>
        <a:bodyPr/>
        <a:lstStyle/>
        <a:p>
          <a:endParaRPr lang="en-US"/>
        </a:p>
      </dgm:t>
    </dgm:pt>
    <dgm:pt modelId="{468D241B-65FE-453C-9F92-72731DF141B3}" type="sibTrans" cxnId="{16B5AF14-400E-44F3-B7E5-AF6A7E07B442}">
      <dgm:prSet/>
      <dgm:spPr/>
      <dgm:t>
        <a:bodyPr/>
        <a:lstStyle/>
        <a:p>
          <a:endParaRPr lang="en-US"/>
        </a:p>
      </dgm:t>
    </dgm:pt>
    <dgm:pt modelId="{176514F0-69CB-49A8-89B4-811D844CE074}" type="pres">
      <dgm:prSet presAssocID="{996380A4-B8CD-4A7D-8708-A5CBD425EDB4}" presName="linearFlow" presStyleCnt="0">
        <dgm:presLayoutVars>
          <dgm:dir/>
          <dgm:animLvl val="lvl"/>
          <dgm:resizeHandles val="exact"/>
        </dgm:presLayoutVars>
      </dgm:prSet>
      <dgm:spPr/>
    </dgm:pt>
    <dgm:pt modelId="{53DDF7AA-B54E-4B26-A903-18BB34656FBD}" type="pres">
      <dgm:prSet presAssocID="{CD2E2981-A058-45DB-A6BD-2C7AB8EE8AA1}" presName="composite" presStyleCnt="0"/>
      <dgm:spPr/>
    </dgm:pt>
    <dgm:pt modelId="{A4CAAAC7-737F-4D5D-9964-49D2F175C506}" type="pres">
      <dgm:prSet presAssocID="{CD2E2981-A058-45DB-A6BD-2C7AB8EE8AA1}" presName="parentText" presStyleLbl="alignNode1" presStyleIdx="0" presStyleCnt="5">
        <dgm:presLayoutVars>
          <dgm:chMax val="1"/>
          <dgm:bulletEnabled val="1"/>
        </dgm:presLayoutVars>
      </dgm:prSet>
      <dgm:spPr/>
    </dgm:pt>
    <dgm:pt modelId="{63258AA0-6A7D-4C12-AA1B-6E9A11EE9F7F}" type="pres">
      <dgm:prSet presAssocID="{CD2E2981-A058-45DB-A6BD-2C7AB8EE8AA1}" presName="descendantText" presStyleLbl="alignAcc1" presStyleIdx="0" presStyleCnt="5">
        <dgm:presLayoutVars>
          <dgm:bulletEnabled val="1"/>
        </dgm:presLayoutVars>
      </dgm:prSet>
      <dgm:spPr/>
    </dgm:pt>
    <dgm:pt modelId="{233E769F-60F8-4662-B45C-4E61013FA9CC}" type="pres">
      <dgm:prSet presAssocID="{C9AA5C2D-0338-44E4-9EBB-6D0091C5654C}" presName="sp" presStyleCnt="0"/>
      <dgm:spPr/>
    </dgm:pt>
    <dgm:pt modelId="{6223DA52-4BF9-4E19-B030-E5E71AA047D0}" type="pres">
      <dgm:prSet presAssocID="{0BD77C20-E3F2-4BBF-8D27-05D8429336EB}" presName="composite" presStyleCnt="0"/>
      <dgm:spPr/>
    </dgm:pt>
    <dgm:pt modelId="{50300D55-FF54-48A7-89B4-D6B065A0288C}" type="pres">
      <dgm:prSet presAssocID="{0BD77C20-E3F2-4BBF-8D27-05D8429336EB}" presName="parentText" presStyleLbl="alignNode1" presStyleIdx="1" presStyleCnt="5">
        <dgm:presLayoutVars>
          <dgm:chMax val="1"/>
          <dgm:bulletEnabled val="1"/>
        </dgm:presLayoutVars>
      </dgm:prSet>
      <dgm:spPr/>
    </dgm:pt>
    <dgm:pt modelId="{3AF4F0F0-814F-4F64-885E-A12C48D293FB}" type="pres">
      <dgm:prSet presAssocID="{0BD77C20-E3F2-4BBF-8D27-05D8429336EB}" presName="descendantText" presStyleLbl="alignAcc1" presStyleIdx="1" presStyleCnt="5">
        <dgm:presLayoutVars>
          <dgm:bulletEnabled val="1"/>
        </dgm:presLayoutVars>
      </dgm:prSet>
      <dgm:spPr/>
    </dgm:pt>
    <dgm:pt modelId="{4706C1AE-BF71-4F5F-8D87-D3B221CA071E}" type="pres">
      <dgm:prSet presAssocID="{6CCBA458-D859-4AE1-B6DE-7045A60BCA64}" presName="sp" presStyleCnt="0"/>
      <dgm:spPr/>
    </dgm:pt>
    <dgm:pt modelId="{391759AF-C1D6-4B08-ABD6-D2E67CC97292}" type="pres">
      <dgm:prSet presAssocID="{2A3FAF80-C340-4B62-8B45-121602EC2D37}" presName="composite" presStyleCnt="0"/>
      <dgm:spPr/>
    </dgm:pt>
    <dgm:pt modelId="{CA7FFCB2-3769-4A4F-91BB-474F6CA75348}" type="pres">
      <dgm:prSet presAssocID="{2A3FAF80-C340-4B62-8B45-121602EC2D37}" presName="parentText" presStyleLbl="alignNode1" presStyleIdx="2" presStyleCnt="5">
        <dgm:presLayoutVars>
          <dgm:chMax val="1"/>
          <dgm:bulletEnabled val="1"/>
        </dgm:presLayoutVars>
      </dgm:prSet>
      <dgm:spPr/>
    </dgm:pt>
    <dgm:pt modelId="{FE7803FB-8534-40A8-8F6A-08FB2E1468D5}" type="pres">
      <dgm:prSet presAssocID="{2A3FAF80-C340-4B62-8B45-121602EC2D37}" presName="descendantText" presStyleLbl="alignAcc1" presStyleIdx="2" presStyleCnt="5">
        <dgm:presLayoutVars>
          <dgm:bulletEnabled val="1"/>
        </dgm:presLayoutVars>
      </dgm:prSet>
      <dgm:spPr/>
    </dgm:pt>
    <dgm:pt modelId="{36598A29-BE02-49D0-BD89-0B21031AB94D}" type="pres">
      <dgm:prSet presAssocID="{CA8386E5-1891-48EE-A816-A8133CF8052D}" presName="sp" presStyleCnt="0"/>
      <dgm:spPr/>
    </dgm:pt>
    <dgm:pt modelId="{BF1AB995-0CA0-4972-A85D-655C45883010}" type="pres">
      <dgm:prSet presAssocID="{3F25D05B-CB6F-4CD3-8D0F-0F5004D86C06}" presName="composite" presStyleCnt="0"/>
      <dgm:spPr/>
    </dgm:pt>
    <dgm:pt modelId="{997E4C29-7E76-4108-9EC3-2D312D9539EF}" type="pres">
      <dgm:prSet presAssocID="{3F25D05B-CB6F-4CD3-8D0F-0F5004D86C06}" presName="parentText" presStyleLbl="alignNode1" presStyleIdx="3" presStyleCnt="5">
        <dgm:presLayoutVars>
          <dgm:chMax val="1"/>
          <dgm:bulletEnabled val="1"/>
        </dgm:presLayoutVars>
      </dgm:prSet>
      <dgm:spPr/>
    </dgm:pt>
    <dgm:pt modelId="{64F47E00-7D3D-4CFB-B230-F82CF380D784}" type="pres">
      <dgm:prSet presAssocID="{3F25D05B-CB6F-4CD3-8D0F-0F5004D86C06}" presName="descendantText" presStyleLbl="alignAcc1" presStyleIdx="3" presStyleCnt="5">
        <dgm:presLayoutVars>
          <dgm:bulletEnabled val="1"/>
        </dgm:presLayoutVars>
      </dgm:prSet>
      <dgm:spPr/>
    </dgm:pt>
    <dgm:pt modelId="{E9EC7E31-5F42-4972-9CFC-F9EA29608D27}" type="pres">
      <dgm:prSet presAssocID="{89ACFBC3-0609-40B1-A1E3-BB3A04079951}" presName="sp" presStyleCnt="0"/>
      <dgm:spPr/>
    </dgm:pt>
    <dgm:pt modelId="{EDF70C0D-8AB1-4A0B-BDE7-844F80353ACD}" type="pres">
      <dgm:prSet presAssocID="{94EC17A7-7013-4CE4-8EF0-89D2476C9A08}" presName="composite" presStyleCnt="0"/>
      <dgm:spPr/>
    </dgm:pt>
    <dgm:pt modelId="{EBBBA7AE-7B71-45BF-B4E1-0A0A894876EA}" type="pres">
      <dgm:prSet presAssocID="{94EC17A7-7013-4CE4-8EF0-89D2476C9A08}" presName="parentText" presStyleLbl="alignNode1" presStyleIdx="4" presStyleCnt="5">
        <dgm:presLayoutVars>
          <dgm:chMax val="1"/>
          <dgm:bulletEnabled val="1"/>
        </dgm:presLayoutVars>
      </dgm:prSet>
      <dgm:spPr/>
    </dgm:pt>
    <dgm:pt modelId="{AE0BE14B-EB28-41C2-8696-9D5D491A0145}" type="pres">
      <dgm:prSet presAssocID="{94EC17A7-7013-4CE4-8EF0-89D2476C9A08}" presName="descendantText" presStyleLbl="alignAcc1" presStyleIdx="4" presStyleCnt="5">
        <dgm:presLayoutVars>
          <dgm:bulletEnabled val="1"/>
        </dgm:presLayoutVars>
      </dgm:prSet>
      <dgm:spPr/>
    </dgm:pt>
  </dgm:ptLst>
  <dgm:cxnLst>
    <dgm:cxn modelId="{AF846605-2DEE-40BB-B85E-1D15E511C6FB}" type="presOf" srcId="{3F25D05B-CB6F-4CD3-8D0F-0F5004D86C06}" destId="{997E4C29-7E76-4108-9EC3-2D312D9539EF}" srcOrd="0" destOrd="0" presId="urn:microsoft.com/office/officeart/2005/8/layout/chevron2"/>
    <dgm:cxn modelId="{16B5AF14-400E-44F3-B7E5-AF6A7E07B442}" srcId="{996380A4-B8CD-4A7D-8708-A5CBD425EDB4}" destId="{94EC17A7-7013-4CE4-8EF0-89D2476C9A08}" srcOrd="4" destOrd="0" parTransId="{3A6E3E7C-8F14-4E79-8C08-6A1A9DED6DD0}" sibTransId="{468D241B-65FE-453C-9F92-72731DF141B3}"/>
    <dgm:cxn modelId="{5B66F327-4A1D-4F64-A108-72B5CF4934A0}" type="presOf" srcId="{3809871F-A385-4EE3-BE51-E3CAC99A4BFA}" destId="{FE7803FB-8534-40A8-8F6A-08FB2E1468D5}" srcOrd="0" destOrd="0" presId="urn:microsoft.com/office/officeart/2005/8/layout/chevron2"/>
    <dgm:cxn modelId="{1A3BBC37-B52F-46D5-A2AE-A5226EAEC9D4}" srcId="{CD2E2981-A058-45DB-A6BD-2C7AB8EE8AA1}" destId="{DB9E8B9C-C158-4546-A4DA-9F3D2EA4594F}" srcOrd="0" destOrd="0" parTransId="{8A63951B-092A-4FCC-AC1A-AAF7BD65F320}" sibTransId="{BC484065-E9DF-49F2-96F3-D09E21EF6B99}"/>
    <dgm:cxn modelId="{34760665-94B1-4E7D-91C7-664922CD73E8}" srcId="{996380A4-B8CD-4A7D-8708-A5CBD425EDB4}" destId="{2A3FAF80-C340-4B62-8B45-121602EC2D37}" srcOrd="2" destOrd="0" parTransId="{364F1A9C-38F9-4A48-A5C9-89B0D10AA5F3}" sibTransId="{CA8386E5-1891-48EE-A816-A8133CF8052D}"/>
    <dgm:cxn modelId="{255DC248-F0CD-406D-A77B-A2EBEF3389AA}" type="presOf" srcId="{0BD77C20-E3F2-4BBF-8D27-05D8429336EB}" destId="{50300D55-FF54-48A7-89B4-D6B065A0288C}" srcOrd="0" destOrd="0" presId="urn:microsoft.com/office/officeart/2005/8/layout/chevron2"/>
    <dgm:cxn modelId="{7B49AD6C-57A2-4712-BE7D-364F2AED7A33}" srcId="{94EC17A7-7013-4CE4-8EF0-89D2476C9A08}" destId="{8E13DADD-0022-4895-96B0-E4BB562D3F5E}" srcOrd="0" destOrd="0" parTransId="{121B6D24-175A-44A6-AD3D-F6B723F33D1A}" sibTransId="{AB8DEB54-5CB9-4AED-B437-AE85707BDEDD}"/>
    <dgm:cxn modelId="{EC435A75-BCF8-4FAD-8AAB-80BEFD82DA76}" type="presOf" srcId="{CD2E2981-A058-45DB-A6BD-2C7AB8EE8AA1}" destId="{A4CAAAC7-737F-4D5D-9964-49D2F175C506}" srcOrd="0" destOrd="0" presId="urn:microsoft.com/office/officeart/2005/8/layout/chevron2"/>
    <dgm:cxn modelId="{F8D8A58E-1C80-4D5C-814A-26BBC1B32585}" type="presOf" srcId="{94EC17A7-7013-4CE4-8EF0-89D2476C9A08}" destId="{EBBBA7AE-7B71-45BF-B4E1-0A0A894876EA}" srcOrd="0" destOrd="0" presId="urn:microsoft.com/office/officeart/2005/8/layout/chevron2"/>
    <dgm:cxn modelId="{1FDAFD8F-5016-4B2B-B9E8-767E7A02FD05}" type="presOf" srcId="{BC8789EB-D4DE-485F-B302-6C87BB1884D0}" destId="{64F47E00-7D3D-4CFB-B230-F82CF380D784}" srcOrd="0" destOrd="0" presId="urn:microsoft.com/office/officeart/2005/8/layout/chevron2"/>
    <dgm:cxn modelId="{B9F7B7A2-9531-4395-AAE3-71ECC80B39BD}" type="presOf" srcId="{6E530131-9463-4D78-8B81-FD5C242E2457}" destId="{3AF4F0F0-814F-4F64-885E-A12C48D293FB}" srcOrd="0" destOrd="0" presId="urn:microsoft.com/office/officeart/2005/8/layout/chevron2"/>
    <dgm:cxn modelId="{D3CE9AA3-6C89-4202-AE28-7E8F97720AEA}" srcId="{2A3FAF80-C340-4B62-8B45-121602EC2D37}" destId="{3809871F-A385-4EE3-BE51-E3CAC99A4BFA}" srcOrd="0" destOrd="0" parTransId="{587DEB16-4FF3-42A1-A781-62145ECD0814}" sibTransId="{35695039-3DA9-45BF-AAF4-44E9C728AE8C}"/>
    <dgm:cxn modelId="{0B75B2A3-7523-4FB9-86DC-5414E8337B03}" srcId="{0BD77C20-E3F2-4BBF-8D27-05D8429336EB}" destId="{6E530131-9463-4D78-8B81-FD5C242E2457}" srcOrd="0" destOrd="0" parTransId="{009BD742-CC9C-4DC9-9E7B-0397E426B9E8}" sibTransId="{2BA1484D-5D80-4332-9151-BE114EAE6EB4}"/>
    <dgm:cxn modelId="{B15FE0AA-59A8-4BF0-B52D-B4A745F5F3C3}" srcId="{3F25D05B-CB6F-4CD3-8D0F-0F5004D86C06}" destId="{BC8789EB-D4DE-485F-B302-6C87BB1884D0}" srcOrd="0" destOrd="0" parTransId="{EC70C16D-288A-4824-A944-7DB93B1F28D8}" sibTransId="{DFF7BFF8-7C96-4372-9101-45DD7DBD41B2}"/>
    <dgm:cxn modelId="{8E0139AB-A14C-460B-B50E-1383FB5C2137}" type="presOf" srcId="{2A3FAF80-C340-4B62-8B45-121602EC2D37}" destId="{CA7FFCB2-3769-4A4F-91BB-474F6CA75348}" srcOrd="0" destOrd="0" presId="urn:microsoft.com/office/officeart/2005/8/layout/chevron2"/>
    <dgm:cxn modelId="{3E0D25CE-4D28-4309-B182-F709F5AD6C82}" srcId="{996380A4-B8CD-4A7D-8708-A5CBD425EDB4}" destId="{0BD77C20-E3F2-4BBF-8D27-05D8429336EB}" srcOrd="1" destOrd="0" parTransId="{84309779-97FA-4190-9697-37EAFBEBE0E4}" sibTransId="{6CCBA458-D859-4AE1-B6DE-7045A60BCA64}"/>
    <dgm:cxn modelId="{00444ED5-AEA7-4417-AB72-85E969416518}" srcId="{996380A4-B8CD-4A7D-8708-A5CBD425EDB4}" destId="{CD2E2981-A058-45DB-A6BD-2C7AB8EE8AA1}" srcOrd="0" destOrd="0" parTransId="{E1ADAE67-8D96-4D2D-BDB2-435350789628}" sibTransId="{C9AA5C2D-0338-44E4-9EBB-6D0091C5654C}"/>
    <dgm:cxn modelId="{35000DE5-B7FB-4201-ACE0-CA8CE4255768}" type="presOf" srcId="{8E13DADD-0022-4895-96B0-E4BB562D3F5E}" destId="{AE0BE14B-EB28-41C2-8696-9D5D491A0145}" srcOrd="0" destOrd="0" presId="urn:microsoft.com/office/officeart/2005/8/layout/chevron2"/>
    <dgm:cxn modelId="{A786EFEC-81A4-4882-B736-2FC89AB4BF0F}" srcId="{996380A4-B8CD-4A7D-8708-A5CBD425EDB4}" destId="{3F25D05B-CB6F-4CD3-8D0F-0F5004D86C06}" srcOrd="3" destOrd="0" parTransId="{A7E94C02-0239-4AA5-B969-2BBB52888998}" sibTransId="{89ACFBC3-0609-40B1-A1E3-BB3A04079951}"/>
    <dgm:cxn modelId="{865280FC-03C7-4EF7-94EC-6E73199D947A}" type="presOf" srcId="{DB9E8B9C-C158-4546-A4DA-9F3D2EA4594F}" destId="{63258AA0-6A7D-4C12-AA1B-6E9A11EE9F7F}" srcOrd="0" destOrd="0" presId="urn:microsoft.com/office/officeart/2005/8/layout/chevron2"/>
    <dgm:cxn modelId="{FF096CFE-F7DE-483E-8124-200160088523}" type="presOf" srcId="{996380A4-B8CD-4A7D-8708-A5CBD425EDB4}" destId="{176514F0-69CB-49A8-89B4-811D844CE074}" srcOrd="0" destOrd="0" presId="urn:microsoft.com/office/officeart/2005/8/layout/chevron2"/>
    <dgm:cxn modelId="{BBF8ACE2-D0A8-41BD-AF00-D6E2FBFD5A71}" type="presParOf" srcId="{176514F0-69CB-49A8-89B4-811D844CE074}" destId="{53DDF7AA-B54E-4B26-A903-18BB34656FBD}" srcOrd="0" destOrd="0" presId="urn:microsoft.com/office/officeart/2005/8/layout/chevron2"/>
    <dgm:cxn modelId="{A092CD72-58EE-4BFF-BB7F-2CD7F77802CC}" type="presParOf" srcId="{53DDF7AA-B54E-4B26-A903-18BB34656FBD}" destId="{A4CAAAC7-737F-4D5D-9964-49D2F175C506}" srcOrd="0" destOrd="0" presId="urn:microsoft.com/office/officeart/2005/8/layout/chevron2"/>
    <dgm:cxn modelId="{19CB9AF5-0C8F-4AE3-9752-DF8528985A73}" type="presParOf" srcId="{53DDF7AA-B54E-4B26-A903-18BB34656FBD}" destId="{63258AA0-6A7D-4C12-AA1B-6E9A11EE9F7F}" srcOrd="1" destOrd="0" presId="urn:microsoft.com/office/officeart/2005/8/layout/chevron2"/>
    <dgm:cxn modelId="{281B303C-4FA8-48F4-BA32-C1C73569AC1B}" type="presParOf" srcId="{176514F0-69CB-49A8-89B4-811D844CE074}" destId="{233E769F-60F8-4662-B45C-4E61013FA9CC}" srcOrd="1" destOrd="0" presId="urn:microsoft.com/office/officeart/2005/8/layout/chevron2"/>
    <dgm:cxn modelId="{1D6F9EF2-664C-457B-9BD4-64905CD4D950}" type="presParOf" srcId="{176514F0-69CB-49A8-89B4-811D844CE074}" destId="{6223DA52-4BF9-4E19-B030-E5E71AA047D0}" srcOrd="2" destOrd="0" presId="urn:microsoft.com/office/officeart/2005/8/layout/chevron2"/>
    <dgm:cxn modelId="{CCC2FA70-652F-4A9D-841A-6F6766B31069}" type="presParOf" srcId="{6223DA52-4BF9-4E19-B030-E5E71AA047D0}" destId="{50300D55-FF54-48A7-89B4-D6B065A0288C}" srcOrd="0" destOrd="0" presId="urn:microsoft.com/office/officeart/2005/8/layout/chevron2"/>
    <dgm:cxn modelId="{DE3C8DE2-872C-486A-B8D5-B109EB4C0A8A}" type="presParOf" srcId="{6223DA52-4BF9-4E19-B030-E5E71AA047D0}" destId="{3AF4F0F0-814F-4F64-885E-A12C48D293FB}" srcOrd="1" destOrd="0" presId="urn:microsoft.com/office/officeart/2005/8/layout/chevron2"/>
    <dgm:cxn modelId="{650013BE-6261-4B27-AC26-21A9A1AACBC5}" type="presParOf" srcId="{176514F0-69CB-49A8-89B4-811D844CE074}" destId="{4706C1AE-BF71-4F5F-8D87-D3B221CA071E}" srcOrd="3" destOrd="0" presId="urn:microsoft.com/office/officeart/2005/8/layout/chevron2"/>
    <dgm:cxn modelId="{356D4A8F-00A5-43D9-956D-63D3863BA06A}" type="presParOf" srcId="{176514F0-69CB-49A8-89B4-811D844CE074}" destId="{391759AF-C1D6-4B08-ABD6-D2E67CC97292}" srcOrd="4" destOrd="0" presId="urn:microsoft.com/office/officeart/2005/8/layout/chevron2"/>
    <dgm:cxn modelId="{9265CE01-4DFB-4177-B43D-C4FA2FA90AA2}" type="presParOf" srcId="{391759AF-C1D6-4B08-ABD6-D2E67CC97292}" destId="{CA7FFCB2-3769-4A4F-91BB-474F6CA75348}" srcOrd="0" destOrd="0" presId="urn:microsoft.com/office/officeart/2005/8/layout/chevron2"/>
    <dgm:cxn modelId="{9D1B6943-BB76-4D8E-9D19-BAE14FEDDA73}" type="presParOf" srcId="{391759AF-C1D6-4B08-ABD6-D2E67CC97292}" destId="{FE7803FB-8534-40A8-8F6A-08FB2E1468D5}" srcOrd="1" destOrd="0" presId="urn:microsoft.com/office/officeart/2005/8/layout/chevron2"/>
    <dgm:cxn modelId="{46EA96CC-7575-4C41-96DF-3F11AEA97EEE}" type="presParOf" srcId="{176514F0-69CB-49A8-89B4-811D844CE074}" destId="{36598A29-BE02-49D0-BD89-0B21031AB94D}" srcOrd="5" destOrd="0" presId="urn:microsoft.com/office/officeart/2005/8/layout/chevron2"/>
    <dgm:cxn modelId="{A1C28C57-7F29-4955-B54B-AE6FB10A1748}" type="presParOf" srcId="{176514F0-69CB-49A8-89B4-811D844CE074}" destId="{BF1AB995-0CA0-4972-A85D-655C45883010}" srcOrd="6" destOrd="0" presId="urn:microsoft.com/office/officeart/2005/8/layout/chevron2"/>
    <dgm:cxn modelId="{81ADCF37-48E6-4621-8B7B-6ECA7D58C5D3}" type="presParOf" srcId="{BF1AB995-0CA0-4972-A85D-655C45883010}" destId="{997E4C29-7E76-4108-9EC3-2D312D9539EF}" srcOrd="0" destOrd="0" presId="urn:microsoft.com/office/officeart/2005/8/layout/chevron2"/>
    <dgm:cxn modelId="{6B812DBF-4FD2-4573-8B90-4DDB7DD200AE}" type="presParOf" srcId="{BF1AB995-0CA0-4972-A85D-655C45883010}" destId="{64F47E00-7D3D-4CFB-B230-F82CF380D784}" srcOrd="1" destOrd="0" presId="urn:microsoft.com/office/officeart/2005/8/layout/chevron2"/>
    <dgm:cxn modelId="{641B6DEE-0368-4208-81E3-B2563932107F}" type="presParOf" srcId="{176514F0-69CB-49A8-89B4-811D844CE074}" destId="{E9EC7E31-5F42-4972-9CFC-F9EA29608D27}" srcOrd="7" destOrd="0" presId="urn:microsoft.com/office/officeart/2005/8/layout/chevron2"/>
    <dgm:cxn modelId="{61AD27A6-D2F7-42B7-9407-D7D0638E419D}" type="presParOf" srcId="{176514F0-69CB-49A8-89B4-811D844CE074}" destId="{EDF70C0D-8AB1-4A0B-BDE7-844F80353ACD}" srcOrd="8" destOrd="0" presId="urn:microsoft.com/office/officeart/2005/8/layout/chevron2"/>
    <dgm:cxn modelId="{D9577357-241C-4B6B-967E-73F739ECE867}" type="presParOf" srcId="{EDF70C0D-8AB1-4A0B-BDE7-844F80353ACD}" destId="{EBBBA7AE-7B71-45BF-B4E1-0A0A894876EA}" srcOrd="0" destOrd="0" presId="urn:microsoft.com/office/officeart/2005/8/layout/chevron2"/>
    <dgm:cxn modelId="{142B1C67-24C3-43C1-8F47-4511073906BC}" type="presParOf" srcId="{EDF70C0D-8AB1-4A0B-BDE7-844F80353ACD}" destId="{AE0BE14B-EB28-41C2-8696-9D5D491A0145}" srcOrd="1" destOrd="0" presId="urn:microsoft.com/office/officeart/2005/8/layout/chevron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4CAAAC7-737F-4D5D-9964-49D2F175C506}">
      <dsp:nvSpPr>
        <dsp:cNvPr id="0" name=""/>
        <dsp:cNvSpPr/>
      </dsp:nvSpPr>
      <dsp:spPr>
        <a:xfrm rot="5400000">
          <a:off x="-261268" y="264453"/>
          <a:ext cx="1741792" cy="1219255"/>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21590" rIns="21590" bIns="21590" numCol="1" spcCol="1270" anchor="ctr" anchorCtr="0">
          <a:noAutofit/>
        </a:bodyPr>
        <a:lstStyle/>
        <a:p>
          <a:pPr marL="0" lvl="0" indent="0" algn="ctr" defTabSz="1511300">
            <a:lnSpc>
              <a:spcPct val="90000"/>
            </a:lnSpc>
            <a:spcBef>
              <a:spcPct val="0"/>
            </a:spcBef>
            <a:spcAft>
              <a:spcPct val="35000"/>
            </a:spcAft>
            <a:buNone/>
          </a:pPr>
          <a:endParaRPr lang="en-US" sz="3400" kern="1200"/>
        </a:p>
      </dsp:txBody>
      <dsp:txXfrm rot="-5400000">
        <a:off x="1" y="612813"/>
        <a:ext cx="1219255" cy="522537"/>
      </dsp:txXfrm>
    </dsp:sp>
    <dsp:sp modelId="{63258AA0-6A7D-4C12-AA1B-6E9A11EE9F7F}">
      <dsp:nvSpPr>
        <dsp:cNvPr id="0" name=""/>
        <dsp:cNvSpPr/>
      </dsp:nvSpPr>
      <dsp:spPr>
        <a:xfrm rot="5400000">
          <a:off x="4107544" y="-2885105"/>
          <a:ext cx="1132165" cy="6908744"/>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8920" tIns="22225" rIns="22225" bIns="22225" numCol="1" spcCol="1270" anchor="ctr" anchorCtr="0">
          <a:noAutofit/>
        </a:bodyPr>
        <a:lstStyle/>
        <a:p>
          <a:pPr marL="285750" lvl="1" indent="-285750" algn="l" defTabSz="1555750">
            <a:lnSpc>
              <a:spcPct val="90000"/>
            </a:lnSpc>
            <a:spcBef>
              <a:spcPct val="0"/>
            </a:spcBef>
            <a:spcAft>
              <a:spcPct val="15000"/>
            </a:spcAft>
            <a:buChar char="•"/>
          </a:pPr>
          <a:r>
            <a:rPr lang="en-US" sz="3500" kern="1200" dirty="0"/>
            <a:t>BNPB – </a:t>
          </a:r>
          <a:r>
            <a:rPr lang="en-US" sz="3500" kern="1200" dirty="0" err="1"/>
            <a:t>Deputi</a:t>
          </a:r>
          <a:r>
            <a:rPr lang="en-US" sz="3500" kern="1200" dirty="0"/>
            <a:t> </a:t>
          </a:r>
          <a:r>
            <a:rPr lang="en-US" sz="3500" kern="1200" dirty="0" err="1"/>
            <a:t>Bidang</a:t>
          </a:r>
          <a:r>
            <a:rPr lang="en-US" sz="3500" kern="1200" dirty="0"/>
            <a:t> </a:t>
          </a:r>
          <a:r>
            <a:rPr lang="en-US" sz="3500" kern="1200" dirty="0" err="1"/>
            <a:t>Sistem</a:t>
          </a:r>
          <a:r>
            <a:rPr lang="en-US" sz="3500" kern="1200" dirty="0"/>
            <a:t> dan </a:t>
          </a:r>
          <a:r>
            <a:rPr lang="en-US" sz="3500" kern="1200" dirty="0" err="1"/>
            <a:t>Strategi</a:t>
          </a:r>
          <a:r>
            <a:rPr lang="en-US" sz="3500" kern="1200" dirty="0"/>
            <a:t>; </a:t>
          </a:r>
          <a:r>
            <a:rPr lang="en-US" sz="3500" kern="1200" dirty="0" err="1"/>
            <a:t>Deputi</a:t>
          </a:r>
          <a:r>
            <a:rPr lang="en-US" sz="3500" kern="1200" dirty="0"/>
            <a:t> </a:t>
          </a:r>
          <a:r>
            <a:rPr lang="en-US" sz="3500" kern="1200" dirty="0" err="1"/>
            <a:t>Kesiapsiagaan</a:t>
          </a:r>
          <a:endParaRPr lang="en-US" sz="3500" kern="1200" dirty="0"/>
        </a:p>
      </dsp:txBody>
      <dsp:txXfrm rot="-5400000">
        <a:off x="1219255" y="58452"/>
        <a:ext cx="6853476" cy="1021629"/>
      </dsp:txXfrm>
    </dsp:sp>
    <dsp:sp modelId="{50300D55-FF54-48A7-89B4-D6B065A0288C}">
      <dsp:nvSpPr>
        <dsp:cNvPr id="0" name=""/>
        <dsp:cNvSpPr/>
      </dsp:nvSpPr>
      <dsp:spPr>
        <a:xfrm rot="5400000">
          <a:off x="-261268" y="1813736"/>
          <a:ext cx="1741792" cy="1219255"/>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21590" rIns="21590" bIns="21590" numCol="1" spcCol="1270" anchor="ctr" anchorCtr="0">
          <a:noAutofit/>
        </a:bodyPr>
        <a:lstStyle/>
        <a:p>
          <a:pPr marL="0" lvl="0" indent="0" algn="ctr" defTabSz="1511300">
            <a:lnSpc>
              <a:spcPct val="90000"/>
            </a:lnSpc>
            <a:spcBef>
              <a:spcPct val="0"/>
            </a:spcBef>
            <a:spcAft>
              <a:spcPct val="35000"/>
            </a:spcAft>
            <a:buNone/>
          </a:pPr>
          <a:endParaRPr lang="en-US" sz="3400" kern="1200"/>
        </a:p>
      </dsp:txBody>
      <dsp:txXfrm rot="-5400000">
        <a:off x="1" y="2162096"/>
        <a:ext cx="1219255" cy="522537"/>
      </dsp:txXfrm>
    </dsp:sp>
    <dsp:sp modelId="{3AF4F0F0-814F-4F64-885E-A12C48D293FB}">
      <dsp:nvSpPr>
        <dsp:cNvPr id="0" name=""/>
        <dsp:cNvSpPr/>
      </dsp:nvSpPr>
      <dsp:spPr>
        <a:xfrm rot="5400000">
          <a:off x="4107544" y="-1335822"/>
          <a:ext cx="1132165" cy="6908744"/>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8920" tIns="22225" rIns="22225" bIns="22225" numCol="1" spcCol="1270" anchor="ctr" anchorCtr="0">
          <a:noAutofit/>
        </a:bodyPr>
        <a:lstStyle/>
        <a:p>
          <a:pPr marL="285750" lvl="1" indent="-285750" algn="l" defTabSz="1555750">
            <a:lnSpc>
              <a:spcPct val="90000"/>
            </a:lnSpc>
            <a:spcBef>
              <a:spcPct val="0"/>
            </a:spcBef>
            <a:spcAft>
              <a:spcPct val="15000"/>
            </a:spcAft>
            <a:buChar char="•"/>
          </a:pPr>
          <a:r>
            <a:rPr lang="en-US" sz="3500" kern="1200" dirty="0" err="1"/>
            <a:t>Kemendagri</a:t>
          </a:r>
          <a:r>
            <a:rPr lang="en-US" sz="3500" kern="1200" dirty="0"/>
            <a:t> – </a:t>
          </a:r>
          <a:r>
            <a:rPr lang="en-US" sz="3500" kern="1200" dirty="0" err="1"/>
            <a:t>Administrasi</a:t>
          </a:r>
          <a:r>
            <a:rPr lang="en-US" sz="3500" kern="1200" dirty="0"/>
            <a:t> Wilayah</a:t>
          </a:r>
        </a:p>
      </dsp:txBody>
      <dsp:txXfrm rot="-5400000">
        <a:off x="1219255" y="1607735"/>
        <a:ext cx="6853476" cy="1021629"/>
      </dsp:txXfrm>
    </dsp:sp>
    <dsp:sp modelId="{CA7FFCB2-3769-4A4F-91BB-474F6CA75348}">
      <dsp:nvSpPr>
        <dsp:cNvPr id="0" name=""/>
        <dsp:cNvSpPr/>
      </dsp:nvSpPr>
      <dsp:spPr>
        <a:xfrm rot="5400000">
          <a:off x="-261268" y="3363019"/>
          <a:ext cx="1741792" cy="1219255"/>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21590" rIns="21590" bIns="21590" numCol="1" spcCol="1270" anchor="ctr" anchorCtr="0">
          <a:noAutofit/>
        </a:bodyPr>
        <a:lstStyle/>
        <a:p>
          <a:pPr marL="0" lvl="0" indent="0" algn="ctr" defTabSz="1511300">
            <a:lnSpc>
              <a:spcPct val="90000"/>
            </a:lnSpc>
            <a:spcBef>
              <a:spcPct val="0"/>
            </a:spcBef>
            <a:spcAft>
              <a:spcPct val="35000"/>
            </a:spcAft>
            <a:buNone/>
          </a:pPr>
          <a:endParaRPr lang="en-US" sz="3400" kern="1200" dirty="0"/>
        </a:p>
      </dsp:txBody>
      <dsp:txXfrm rot="-5400000">
        <a:off x="1" y="3711379"/>
        <a:ext cx="1219255" cy="522537"/>
      </dsp:txXfrm>
    </dsp:sp>
    <dsp:sp modelId="{FE7803FB-8534-40A8-8F6A-08FB2E1468D5}">
      <dsp:nvSpPr>
        <dsp:cNvPr id="0" name=""/>
        <dsp:cNvSpPr/>
      </dsp:nvSpPr>
      <dsp:spPr>
        <a:xfrm rot="5400000">
          <a:off x="4107544" y="213460"/>
          <a:ext cx="1132165" cy="6908744"/>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8920" tIns="22225" rIns="22225" bIns="22225" numCol="1" spcCol="1270" anchor="ctr" anchorCtr="0">
          <a:noAutofit/>
        </a:bodyPr>
        <a:lstStyle/>
        <a:p>
          <a:pPr marL="285750" lvl="1" indent="-285750" algn="l" defTabSz="1555750">
            <a:lnSpc>
              <a:spcPct val="90000"/>
            </a:lnSpc>
            <a:spcBef>
              <a:spcPct val="0"/>
            </a:spcBef>
            <a:spcAft>
              <a:spcPct val="15000"/>
            </a:spcAft>
            <a:buChar char="•"/>
          </a:pPr>
          <a:r>
            <a:rPr lang="en-US" sz="3500" kern="1200" dirty="0" err="1"/>
            <a:t>Kemensos</a:t>
          </a:r>
          <a:r>
            <a:rPr lang="en-US" sz="3500" kern="1200" dirty="0"/>
            <a:t> – </a:t>
          </a:r>
          <a:r>
            <a:rPr lang="en-US" sz="3500" kern="1200" dirty="0" err="1"/>
            <a:t>Direktorat</a:t>
          </a:r>
          <a:r>
            <a:rPr lang="en-US" sz="3500" kern="1200" dirty="0"/>
            <a:t> </a:t>
          </a:r>
          <a:r>
            <a:rPr lang="en-US" sz="3500" kern="1200" dirty="0" err="1"/>
            <a:t>Linjamsos</a:t>
          </a:r>
          <a:endParaRPr lang="en-US" sz="3500" kern="1200" dirty="0"/>
        </a:p>
      </dsp:txBody>
      <dsp:txXfrm rot="-5400000">
        <a:off x="1219255" y="3157017"/>
        <a:ext cx="6853476" cy="102162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4CAAAC7-737F-4D5D-9964-49D2F175C506}">
      <dsp:nvSpPr>
        <dsp:cNvPr id="0" name=""/>
        <dsp:cNvSpPr/>
      </dsp:nvSpPr>
      <dsp:spPr>
        <a:xfrm rot="5400000">
          <a:off x="-159388" y="161164"/>
          <a:ext cx="1062588" cy="743811"/>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endParaRPr lang="en-US" sz="2000" kern="1200"/>
        </a:p>
      </dsp:txBody>
      <dsp:txXfrm rot="-5400000">
        <a:off x="1" y="373682"/>
        <a:ext cx="743811" cy="318777"/>
      </dsp:txXfrm>
    </dsp:sp>
    <dsp:sp modelId="{63258AA0-6A7D-4C12-AA1B-6E9A11EE9F7F}">
      <dsp:nvSpPr>
        <dsp:cNvPr id="0" name=""/>
        <dsp:cNvSpPr/>
      </dsp:nvSpPr>
      <dsp:spPr>
        <a:xfrm rot="5400000">
          <a:off x="4090564" y="-3344976"/>
          <a:ext cx="690682" cy="7384188"/>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84480" tIns="25400" rIns="25400" bIns="25400" numCol="1" spcCol="1270" anchor="ctr" anchorCtr="0">
          <a:noAutofit/>
        </a:bodyPr>
        <a:lstStyle/>
        <a:p>
          <a:pPr marL="285750" lvl="1" indent="-285750" algn="l" defTabSz="1778000">
            <a:lnSpc>
              <a:spcPct val="90000"/>
            </a:lnSpc>
            <a:spcBef>
              <a:spcPct val="0"/>
            </a:spcBef>
            <a:spcAft>
              <a:spcPct val="15000"/>
            </a:spcAft>
            <a:buChar char="•"/>
          </a:pPr>
          <a:r>
            <a:rPr lang="en-US" sz="4000" kern="1200" dirty="0" err="1"/>
            <a:t>Manajemen</a:t>
          </a:r>
          <a:r>
            <a:rPr lang="en-US" sz="4000" kern="1200" dirty="0"/>
            <a:t> data dan </a:t>
          </a:r>
          <a:r>
            <a:rPr lang="en-US" sz="4000" kern="1200" dirty="0" err="1"/>
            <a:t>informasi</a:t>
          </a:r>
          <a:endParaRPr lang="en-US" sz="4000" kern="1200" dirty="0"/>
        </a:p>
      </dsp:txBody>
      <dsp:txXfrm rot="-5400000">
        <a:off x="743811" y="35493"/>
        <a:ext cx="7350472" cy="623250"/>
      </dsp:txXfrm>
    </dsp:sp>
    <dsp:sp modelId="{50300D55-FF54-48A7-89B4-D6B065A0288C}">
      <dsp:nvSpPr>
        <dsp:cNvPr id="0" name=""/>
        <dsp:cNvSpPr/>
      </dsp:nvSpPr>
      <dsp:spPr>
        <a:xfrm rot="5400000">
          <a:off x="-159388" y="1106311"/>
          <a:ext cx="1062588" cy="743811"/>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endParaRPr lang="en-US" sz="2000" kern="1200"/>
        </a:p>
      </dsp:txBody>
      <dsp:txXfrm rot="-5400000">
        <a:off x="1" y="1318829"/>
        <a:ext cx="743811" cy="318777"/>
      </dsp:txXfrm>
    </dsp:sp>
    <dsp:sp modelId="{3AF4F0F0-814F-4F64-885E-A12C48D293FB}">
      <dsp:nvSpPr>
        <dsp:cNvPr id="0" name=""/>
        <dsp:cNvSpPr/>
      </dsp:nvSpPr>
      <dsp:spPr>
        <a:xfrm rot="5400000">
          <a:off x="4090564" y="-2399829"/>
          <a:ext cx="690682" cy="7384188"/>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84480" tIns="25400" rIns="25400" bIns="25400" numCol="1" spcCol="1270" anchor="ctr" anchorCtr="0">
          <a:noAutofit/>
        </a:bodyPr>
        <a:lstStyle/>
        <a:p>
          <a:pPr marL="285750" lvl="1" indent="-285750" algn="l" defTabSz="1778000">
            <a:lnSpc>
              <a:spcPct val="90000"/>
            </a:lnSpc>
            <a:spcBef>
              <a:spcPct val="0"/>
            </a:spcBef>
            <a:spcAft>
              <a:spcPct val="15000"/>
            </a:spcAft>
            <a:buChar char="•"/>
          </a:pPr>
          <a:r>
            <a:rPr lang="en-US" sz="4000" kern="1200" dirty="0" err="1"/>
            <a:t>Manajemen</a:t>
          </a:r>
          <a:r>
            <a:rPr lang="en-US" sz="4000" kern="1200" dirty="0"/>
            <a:t> </a:t>
          </a:r>
          <a:r>
            <a:rPr lang="en-US" sz="4000" kern="1200" dirty="0" err="1"/>
            <a:t>logistik</a:t>
          </a:r>
          <a:endParaRPr lang="en-US" sz="4000" kern="1200" dirty="0"/>
        </a:p>
      </dsp:txBody>
      <dsp:txXfrm rot="-5400000">
        <a:off x="743811" y="980640"/>
        <a:ext cx="7350472" cy="623250"/>
      </dsp:txXfrm>
    </dsp:sp>
    <dsp:sp modelId="{CA7FFCB2-3769-4A4F-91BB-474F6CA75348}">
      <dsp:nvSpPr>
        <dsp:cNvPr id="0" name=""/>
        <dsp:cNvSpPr/>
      </dsp:nvSpPr>
      <dsp:spPr>
        <a:xfrm rot="5400000">
          <a:off x="-159388" y="2051458"/>
          <a:ext cx="1062588" cy="743811"/>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endParaRPr lang="en-US" sz="2000" kern="1200" dirty="0"/>
        </a:p>
      </dsp:txBody>
      <dsp:txXfrm rot="-5400000">
        <a:off x="1" y="2263976"/>
        <a:ext cx="743811" cy="318777"/>
      </dsp:txXfrm>
    </dsp:sp>
    <dsp:sp modelId="{FE7803FB-8534-40A8-8F6A-08FB2E1468D5}">
      <dsp:nvSpPr>
        <dsp:cNvPr id="0" name=""/>
        <dsp:cNvSpPr/>
      </dsp:nvSpPr>
      <dsp:spPr>
        <a:xfrm rot="5400000">
          <a:off x="4090564" y="-1454683"/>
          <a:ext cx="690682" cy="7384188"/>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84480" tIns="25400" rIns="25400" bIns="25400" numCol="1" spcCol="1270" anchor="ctr" anchorCtr="0">
          <a:noAutofit/>
        </a:bodyPr>
        <a:lstStyle/>
        <a:p>
          <a:pPr marL="285750" lvl="1" indent="-285750" algn="l" defTabSz="1778000">
            <a:lnSpc>
              <a:spcPct val="90000"/>
            </a:lnSpc>
            <a:spcBef>
              <a:spcPct val="0"/>
            </a:spcBef>
            <a:spcAft>
              <a:spcPct val="15000"/>
            </a:spcAft>
            <a:buChar char="•"/>
          </a:pPr>
          <a:r>
            <a:rPr lang="en-US" sz="4000" kern="1200"/>
            <a:t>Analisa kebijakan dan kemitraan</a:t>
          </a:r>
          <a:endParaRPr lang="en-US" sz="4000" kern="1200" dirty="0"/>
        </a:p>
      </dsp:txBody>
      <dsp:txXfrm rot="-5400000">
        <a:off x="743811" y="1925786"/>
        <a:ext cx="7350472" cy="623250"/>
      </dsp:txXfrm>
    </dsp:sp>
    <dsp:sp modelId="{997E4C29-7E76-4108-9EC3-2D312D9539EF}">
      <dsp:nvSpPr>
        <dsp:cNvPr id="0" name=""/>
        <dsp:cNvSpPr/>
      </dsp:nvSpPr>
      <dsp:spPr>
        <a:xfrm rot="5400000">
          <a:off x="-159388" y="2996604"/>
          <a:ext cx="1062588" cy="743811"/>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endParaRPr lang="en-US" sz="2000" kern="1200" dirty="0"/>
        </a:p>
      </dsp:txBody>
      <dsp:txXfrm rot="-5400000">
        <a:off x="1" y="3209122"/>
        <a:ext cx="743811" cy="318777"/>
      </dsp:txXfrm>
    </dsp:sp>
    <dsp:sp modelId="{64F47E00-7D3D-4CFB-B230-F82CF380D784}">
      <dsp:nvSpPr>
        <dsp:cNvPr id="0" name=""/>
        <dsp:cNvSpPr/>
      </dsp:nvSpPr>
      <dsp:spPr>
        <a:xfrm rot="5400000">
          <a:off x="4090564" y="-509536"/>
          <a:ext cx="690682" cy="7384188"/>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84480" tIns="25400" rIns="25400" bIns="25400" numCol="1" spcCol="1270" anchor="ctr" anchorCtr="0">
          <a:noAutofit/>
        </a:bodyPr>
        <a:lstStyle/>
        <a:p>
          <a:pPr marL="285750" lvl="1" indent="-285750" algn="l" defTabSz="1778000">
            <a:lnSpc>
              <a:spcPct val="90000"/>
            </a:lnSpc>
            <a:spcBef>
              <a:spcPct val="0"/>
            </a:spcBef>
            <a:spcAft>
              <a:spcPct val="15000"/>
            </a:spcAft>
            <a:buChar char="•"/>
          </a:pPr>
          <a:r>
            <a:rPr lang="en-US" sz="4000" kern="1200" dirty="0" err="1"/>
            <a:t>Koordinasi</a:t>
          </a:r>
          <a:r>
            <a:rPr lang="en-US" sz="4000" kern="1200" dirty="0"/>
            <a:t> multi-</a:t>
          </a:r>
          <a:r>
            <a:rPr lang="en-US" sz="4000" kern="1200" dirty="0" err="1"/>
            <a:t>pihak</a:t>
          </a:r>
          <a:endParaRPr lang="en-US" sz="4000" kern="1200" dirty="0"/>
        </a:p>
      </dsp:txBody>
      <dsp:txXfrm rot="-5400000">
        <a:off x="743811" y="2870933"/>
        <a:ext cx="7350472" cy="623250"/>
      </dsp:txXfrm>
    </dsp:sp>
    <dsp:sp modelId="{EBBBA7AE-7B71-45BF-B4E1-0A0A894876EA}">
      <dsp:nvSpPr>
        <dsp:cNvPr id="0" name=""/>
        <dsp:cNvSpPr/>
      </dsp:nvSpPr>
      <dsp:spPr>
        <a:xfrm rot="5400000">
          <a:off x="-159388" y="3941751"/>
          <a:ext cx="1062588" cy="743811"/>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endParaRPr lang="en-US" sz="2000" kern="1200" dirty="0"/>
        </a:p>
      </dsp:txBody>
      <dsp:txXfrm rot="-5400000">
        <a:off x="1" y="4154269"/>
        <a:ext cx="743811" cy="318777"/>
      </dsp:txXfrm>
    </dsp:sp>
    <dsp:sp modelId="{AE0BE14B-EB28-41C2-8696-9D5D491A0145}">
      <dsp:nvSpPr>
        <dsp:cNvPr id="0" name=""/>
        <dsp:cNvSpPr/>
      </dsp:nvSpPr>
      <dsp:spPr>
        <a:xfrm rot="5400000">
          <a:off x="4090564" y="435610"/>
          <a:ext cx="690682" cy="7384188"/>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84480" tIns="25400" rIns="25400" bIns="25400" numCol="1" spcCol="1270" anchor="ctr" anchorCtr="0">
          <a:noAutofit/>
        </a:bodyPr>
        <a:lstStyle/>
        <a:p>
          <a:pPr marL="285750" lvl="1" indent="-285750" algn="l" defTabSz="1778000">
            <a:lnSpc>
              <a:spcPct val="90000"/>
            </a:lnSpc>
            <a:spcBef>
              <a:spcPct val="0"/>
            </a:spcBef>
            <a:spcAft>
              <a:spcPct val="15000"/>
            </a:spcAft>
            <a:buChar char="•"/>
          </a:pPr>
          <a:r>
            <a:rPr lang="en-US" sz="4000" kern="1200" dirty="0"/>
            <a:t>Analisa </a:t>
          </a:r>
          <a:r>
            <a:rPr lang="en-US" sz="4000" kern="1200" dirty="0" err="1"/>
            <a:t>Sosial</a:t>
          </a:r>
          <a:r>
            <a:rPr lang="en-US" sz="4000" kern="1200" dirty="0"/>
            <a:t> </a:t>
          </a:r>
          <a:r>
            <a:rPr lang="en-US" sz="4000" kern="1200" dirty="0" err="1"/>
            <a:t>Ekonomi</a:t>
          </a:r>
          <a:endParaRPr lang="en-US" sz="4000" kern="1200" dirty="0"/>
        </a:p>
      </dsp:txBody>
      <dsp:txXfrm rot="-5400000">
        <a:off x="743811" y="3816079"/>
        <a:ext cx="7350472" cy="623250"/>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B1F0ACE-A749-452E-9CAB-F6DD2A406B54}" type="datetimeFigureOut">
              <a:rPr lang="en-AU" smtClean="0"/>
              <a:t>8/07/2020</a:t>
            </a:fld>
            <a:endParaRPr lang="en-A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8474E0C-AA3A-45C8-9980-B98BA297490D}" type="slidenum">
              <a:rPr lang="en-AU" smtClean="0"/>
              <a:t>‹#›</a:t>
            </a:fld>
            <a:endParaRPr lang="en-AU"/>
          </a:p>
        </p:txBody>
      </p:sp>
    </p:spTree>
    <p:extLst>
      <p:ext uri="{BB962C8B-B14F-4D97-AF65-F5344CB8AC3E}">
        <p14:creationId xmlns:p14="http://schemas.microsoft.com/office/powerpoint/2010/main" val="4119167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a:t>Lessons</a:t>
            </a:r>
            <a:r>
              <a:rPr lang="en-GB" dirty="0"/>
              <a:t>:</a:t>
            </a:r>
          </a:p>
          <a:p>
            <a:pPr marL="171450" indent="-171450">
              <a:buFont typeface="Arial" panose="020B0604020202020204" pitchFamily="34" charset="0"/>
              <a:buChar char="•"/>
            </a:pPr>
            <a:r>
              <a:rPr lang="en-GB" dirty="0" err="1"/>
              <a:t>MoHA</a:t>
            </a:r>
            <a:r>
              <a:rPr lang="en-GB" dirty="0"/>
              <a:t> has a significant role to play in disseminating agenda of central government to local government for implementation of disaster risk reduction at provincial and district levels. </a:t>
            </a:r>
          </a:p>
          <a:p>
            <a:pPr marL="171450" indent="-171450">
              <a:buFont typeface="Arial" panose="020B0604020202020204" pitchFamily="34" charset="0"/>
              <a:buChar char="•"/>
            </a:pPr>
            <a:r>
              <a:rPr lang="en-GB" dirty="0"/>
              <a:t>Strengthening local CSO/NGO roles in close collaboration with BPBD / Local Task Forces for improved response. </a:t>
            </a:r>
          </a:p>
          <a:p>
            <a:endParaRPr lang="en-GB" dirty="0"/>
          </a:p>
        </p:txBody>
      </p:sp>
      <p:sp>
        <p:nvSpPr>
          <p:cNvPr id="4" name="Slide Number Placeholder 3"/>
          <p:cNvSpPr>
            <a:spLocks noGrp="1"/>
          </p:cNvSpPr>
          <p:nvPr>
            <p:ph type="sldNum" sz="quarter" idx="5"/>
          </p:nvPr>
        </p:nvSpPr>
        <p:spPr/>
        <p:txBody>
          <a:bodyPr/>
          <a:lstStyle/>
          <a:p>
            <a:pPr marL="0" marR="0" lvl="0" indent="0" algn="r" defTabSz="871979" rtl="0" eaLnBrk="1" fontAlgn="auto" latinLnBrk="0" hangingPunct="1">
              <a:lnSpc>
                <a:spcPct val="100000"/>
              </a:lnSpc>
              <a:spcBef>
                <a:spcPts val="0"/>
              </a:spcBef>
              <a:spcAft>
                <a:spcPts val="0"/>
              </a:spcAft>
              <a:buClrTx/>
              <a:buSzTx/>
              <a:buFontTx/>
              <a:buNone/>
              <a:tabLst/>
              <a:defRPr/>
            </a:pPr>
            <a:fld id="{5C1C18E0-7442-46DF-BA05-E996CA96385B}"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871979"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3397079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a:t>Lessons</a:t>
            </a:r>
            <a:r>
              <a:rPr lang="en-GB" dirty="0"/>
              <a:t>:</a:t>
            </a:r>
          </a:p>
          <a:p>
            <a:pPr marL="171450" indent="-171450">
              <a:buFont typeface="Arial" panose="020B0604020202020204" pitchFamily="34" charset="0"/>
              <a:buChar char="•"/>
            </a:pPr>
            <a:r>
              <a:rPr lang="en-GB" dirty="0" err="1"/>
              <a:t>MoHA</a:t>
            </a:r>
            <a:r>
              <a:rPr lang="en-GB" dirty="0"/>
              <a:t> has a significant role to play in disseminating agenda of central government to local government for implementation of disaster risk reduction at provincial and district levels. </a:t>
            </a:r>
          </a:p>
          <a:p>
            <a:pPr marL="171450" indent="-171450">
              <a:buFont typeface="Arial" panose="020B0604020202020204" pitchFamily="34" charset="0"/>
              <a:buChar char="•"/>
            </a:pPr>
            <a:r>
              <a:rPr lang="en-GB" dirty="0"/>
              <a:t>Strengthening local CSO/NGO roles in close collaboration with BPBD / Local Task Forces for improved response. </a:t>
            </a:r>
          </a:p>
          <a:p>
            <a:endParaRPr lang="en-GB" dirty="0"/>
          </a:p>
        </p:txBody>
      </p:sp>
      <p:sp>
        <p:nvSpPr>
          <p:cNvPr id="4" name="Slide Number Placeholder 3"/>
          <p:cNvSpPr>
            <a:spLocks noGrp="1"/>
          </p:cNvSpPr>
          <p:nvPr>
            <p:ph type="sldNum" sz="quarter" idx="5"/>
          </p:nvPr>
        </p:nvSpPr>
        <p:spPr/>
        <p:txBody>
          <a:bodyPr/>
          <a:lstStyle/>
          <a:p>
            <a:pPr marL="0" marR="0" lvl="0" indent="0" algn="r" defTabSz="871979" rtl="0" eaLnBrk="1" fontAlgn="auto" latinLnBrk="0" hangingPunct="1">
              <a:lnSpc>
                <a:spcPct val="100000"/>
              </a:lnSpc>
              <a:spcBef>
                <a:spcPts val="0"/>
              </a:spcBef>
              <a:spcAft>
                <a:spcPts val="0"/>
              </a:spcAft>
              <a:buClrTx/>
              <a:buSzTx/>
              <a:buFontTx/>
              <a:buNone/>
              <a:tabLst/>
              <a:defRPr/>
            </a:pPr>
            <a:fld id="{5C1C18E0-7442-46DF-BA05-E996CA96385B}"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871979"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0584550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a:t>Lessons</a:t>
            </a:r>
            <a:r>
              <a:rPr lang="en-GB" dirty="0"/>
              <a:t>:</a:t>
            </a:r>
          </a:p>
          <a:p>
            <a:pPr marL="171450" indent="-171450">
              <a:buFont typeface="Arial" panose="020B0604020202020204" pitchFamily="34" charset="0"/>
              <a:buChar char="•"/>
            </a:pPr>
            <a:r>
              <a:rPr lang="en-GB" dirty="0" err="1"/>
              <a:t>MoHA</a:t>
            </a:r>
            <a:r>
              <a:rPr lang="en-GB" dirty="0"/>
              <a:t> has a significant role to play in disseminating agenda of central government to local government for implementation of disaster risk reduction at provincial and district levels. </a:t>
            </a:r>
          </a:p>
          <a:p>
            <a:pPr marL="171450" indent="-171450">
              <a:buFont typeface="Arial" panose="020B0604020202020204" pitchFamily="34" charset="0"/>
              <a:buChar char="•"/>
            </a:pPr>
            <a:r>
              <a:rPr lang="en-GB" dirty="0"/>
              <a:t>Strengthening local CSO/NGO roles in close collaboration with BPBD / Local Task Forces for improved response. </a:t>
            </a:r>
          </a:p>
          <a:p>
            <a:endParaRPr lang="en-GB" dirty="0"/>
          </a:p>
        </p:txBody>
      </p:sp>
      <p:sp>
        <p:nvSpPr>
          <p:cNvPr id="4" name="Slide Number Placeholder 3"/>
          <p:cNvSpPr>
            <a:spLocks noGrp="1"/>
          </p:cNvSpPr>
          <p:nvPr>
            <p:ph type="sldNum" sz="quarter" idx="5"/>
          </p:nvPr>
        </p:nvSpPr>
        <p:spPr/>
        <p:txBody>
          <a:bodyPr/>
          <a:lstStyle/>
          <a:p>
            <a:pPr marL="0" marR="0" lvl="0" indent="0" algn="r" defTabSz="871979" rtl="0" eaLnBrk="1" fontAlgn="auto" latinLnBrk="0" hangingPunct="1">
              <a:lnSpc>
                <a:spcPct val="100000"/>
              </a:lnSpc>
              <a:spcBef>
                <a:spcPts val="0"/>
              </a:spcBef>
              <a:spcAft>
                <a:spcPts val="0"/>
              </a:spcAft>
              <a:buClrTx/>
              <a:buSzTx/>
              <a:buFontTx/>
              <a:buNone/>
              <a:tabLst/>
              <a:defRPr/>
            </a:pPr>
            <a:fld id="{5C1C18E0-7442-46DF-BA05-E996CA96385B}"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871979"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5207055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a:t>Lessons</a:t>
            </a:r>
            <a:r>
              <a:rPr lang="en-GB" dirty="0"/>
              <a:t>:</a:t>
            </a:r>
          </a:p>
          <a:p>
            <a:pPr marL="171450" indent="-171450">
              <a:buFont typeface="Arial" panose="020B0604020202020204" pitchFamily="34" charset="0"/>
              <a:buChar char="•"/>
            </a:pPr>
            <a:r>
              <a:rPr lang="en-GB" dirty="0" err="1"/>
              <a:t>MoHA</a:t>
            </a:r>
            <a:r>
              <a:rPr lang="en-GB" dirty="0"/>
              <a:t> has a significant role to play in disseminating agenda of central government to local government for implementation of disaster risk reduction at provincial and district levels. </a:t>
            </a:r>
          </a:p>
          <a:p>
            <a:pPr marL="171450" indent="-171450">
              <a:buFont typeface="Arial" panose="020B0604020202020204" pitchFamily="34" charset="0"/>
              <a:buChar char="•"/>
            </a:pPr>
            <a:r>
              <a:rPr lang="en-GB" dirty="0"/>
              <a:t>Strengthening local CSO/NGO roles in close collaboration with BPBD / Local Task Forces for improved response. </a:t>
            </a:r>
          </a:p>
          <a:p>
            <a:endParaRPr lang="en-GB" dirty="0"/>
          </a:p>
        </p:txBody>
      </p:sp>
      <p:sp>
        <p:nvSpPr>
          <p:cNvPr id="4" name="Slide Number Placeholder 3"/>
          <p:cNvSpPr>
            <a:spLocks noGrp="1"/>
          </p:cNvSpPr>
          <p:nvPr>
            <p:ph type="sldNum" sz="quarter" idx="5"/>
          </p:nvPr>
        </p:nvSpPr>
        <p:spPr/>
        <p:txBody>
          <a:bodyPr/>
          <a:lstStyle/>
          <a:p>
            <a:pPr marL="0" marR="0" lvl="0" indent="0" algn="r" defTabSz="871979" rtl="0" eaLnBrk="1" fontAlgn="auto" latinLnBrk="0" hangingPunct="1">
              <a:lnSpc>
                <a:spcPct val="100000"/>
              </a:lnSpc>
              <a:spcBef>
                <a:spcPts val="0"/>
              </a:spcBef>
              <a:spcAft>
                <a:spcPts val="0"/>
              </a:spcAft>
              <a:buClrTx/>
              <a:buSzTx/>
              <a:buFontTx/>
              <a:buNone/>
              <a:tabLst/>
              <a:defRPr/>
            </a:pPr>
            <a:fld id="{5C1C18E0-7442-46DF-BA05-E996CA96385B}"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871979"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2292640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1" kern="1200" cap="small" dirty="0">
                <a:solidFill>
                  <a:schemeClr val="tx1"/>
                </a:solidFill>
                <a:effectLst/>
                <a:latin typeface="+mn-lt"/>
                <a:ea typeface="+mn-ea"/>
                <a:cs typeface="+mn-cs"/>
              </a:rPr>
              <a:t>Support to BNPB and the national Task Force</a:t>
            </a:r>
            <a:endParaRPr lang="en-US" sz="1200" kern="1200" dirty="0">
              <a:solidFill>
                <a:schemeClr val="tx1"/>
              </a:solidFill>
              <a:effectLst/>
              <a:latin typeface="+mn-lt"/>
              <a:ea typeface="+mn-ea"/>
              <a:cs typeface="+mn-cs"/>
            </a:endParaRPr>
          </a:p>
          <a:p>
            <a:r>
              <a:rPr lang="en-GB" sz="1200" kern="1200" cap="small" dirty="0">
                <a:solidFill>
                  <a:schemeClr val="tx1"/>
                </a:solidFill>
                <a:effectLst/>
                <a:latin typeface="+mn-lt"/>
                <a:ea typeface="+mn-ea"/>
                <a:cs typeface="+mn-cs"/>
              </a:rPr>
              <a:t>Since 16</a:t>
            </a:r>
            <a:r>
              <a:rPr lang="en-GB" sz="1200" kern="1200" cap="small" baseline="30000" dirty="0">
                <a:solidFill>
                  <a:schemeClr val="tx1"/>
                </a:solidFill>
                <a:effectLst/>
                <a:latin typeface="+mn-lt"/>
                <a:ea typeface="+mn-ea"/>
                <a:cs typeface="+mn-cs"/>
              </a:rPr>
              <a:t>th</a:t>
            </a:r>
            <a:r>
              <a:rPr lang="en-GB" sz="1200" kern="1200" cap="small" dirty="0">
                <a:solidFill>
                  <a:schemeClr val="tx1"/>
                </a:solidFill>
                <a:effectLst/>
                <a:latin typeface="+mn-lt"/>
                <a:ea typeface="+mn-ea"/>
                <a:cs typeface="+mn-cs"/>
              </a:rPr>
              <a:t> March SIAP SIAGA has recruited ten short term specialist advisers to provide support for public health, policy development, knowledge management, communications and information management to the Directorate of Systems and Strategy in BNPB which is leading the planning and analysis unit of the COVID-19 Task force. </a:t>
            </a:r>
            <a:endParaRPr lang="en-US" sz="1200" kern="1200" dirty="0">
              <a:solidFill>
                <a:schemeClr val="tx1"/>
              </a:solidFill>
              <a:effectLst/>
              <a:latin typeface="+mn-lt"/>
              <a:ea typeface="+mn-ea"/>
              <a:cs typeface="+mn-cs"/>
            </a:endParaRPr>
          </a:p>
          <a:p>
            <a:r>
              <a:rPr lang="en-GB" sz="1200" kern="1200" cap="small" dirty="0">
                <a:solidFill>
                  <a:schemeClr val="tx1"/>
                </a:solidFill>
                <a:effectLst/>
                <a:latin typeface="+mn-lt"/>
                <a:ea typeface="+mn-ea"/>
                <a:cs typeface="+mn-cs"/>
              </a:rPr>
              <a:t>In addition, SIAP SIAGA has also provided a senior advisor to the Operations section of the Task Force to strengthen stakeholder coordination and support the Volunteer Desk. </a:t>
            </a:r>
            <a:endParaRPr lang="en-US" sz="1200" kern="1200" dirty="0">
              <a:solidFill>
                <a:schemeClr val="tx1"/>
              </a:solidFill>
              <a:effectLst/>
              <a:latin typeface="+mn-lt"/>
              <a:ea typeface="+mn-ea"/>
              <a:cs typeface="+mn-cs"/>
            </a:endParaRPr>
          </a:p>
          <a:p>
            <a:r>
              <a:rPr lang="en-GB" sz="1200" b="1" kern="1200" cap="small" dirty="0">
                <a:solidFill>
                  <a:schemeClr val="tx1"/>
                </a:solidFill>
                <a:effectLst/>
                <a:latin typeface="+mn-lt"/>
                <a:ea typeface="+mn-ea"/>
                <a:cs typeface="+mn-cs"/>
              </a:rPr>
              <a:t>Support to Ministry of Home Affairs</a:t>
            </a:r>
            <a:endParaRPr lang="en-US" sz="1200" kern="1200" dirty="0">
              <a:solidFill>
                <a:schemeClr val="tx1"/>
              </a:solidFill>
              <a:effectLst/>
              <a:latin typeface="+mn-lt"/>
              <a:ea typeface="+mn-ea"/>
              <a:cs typeface="+mn-cs"/>
            </a:endParaRPr>
          </a:p>
          <a:p>
            <a:r>
              <a:rPr lang="en-GB" sz="1200" kern="1200" cap="small" dirty="0">
                <a:solidFill>
                  <a:schemeClr val="tx1"/>
                </a:solidFill>
                <a:effectLst/>
                <a:latin typeface="+mn-lt"/>
                <a:ea typeface="+mn-ea"/>
                <a:cs typeface="+mn-cs"/>
              </a:rPr>
              <a:t>SIAP SIAGA is also supporting the Ministry of Home Affairs with two short term Advisors focusing on coordination and public health to support policy development and coordination as part of their mandate within the COVID-19 Task Force. </a:t>
            </a:r>
            <a:endParaRPr lang="en-US" sz="1200" kern="1200" dirty="0">
              <a:solidFill>
                <a:schemeClr val="tx1"/>
              </a:solidFill>
              <a:effectLst/>
              <a:latin typeface="+mn-lt"/>
              <a:ea typeface="+mn-ea"/>
              <a:cs typeface="+mn-cs"/>
            </a:endParaRPr>
          </a:p>
          <a:p>
            <a:r>
              <a:rPr lang="en-GB" sz="1200" b="1" kern="1200" cap="small" dirty="0">
                <a:solidFill>
                  <a:schemeClr val="tx1"/>
                </a:solidFill>
                <a:effectLst/>
                <a:latin typeface="+mn-lt"/>
                <a:ea typeface="+mn-ea"/>
                <a:cs typeface="+mn-cs"/>
              </a:rPr>
              <a:t>Support to Ministry of Social Affairs </a:t>
            </a:r>
            <a:endParaRPr lang="en-US" sz="1200" kern="1200" dirty="0">
              <a:solidFill>
                <a:schemeClr val="tx1"/>
              </a:solidFill>
              <a:effectLst/>
              <a:latin typeface="+mn-lt"/>
              <a:ea typeface="+mn-ea"/>
              <a:cs typeface="+mn-cs"/>
            </a:endParaRPr>
          </a:p>
          <a:p>
            <a:r>
              <a:rPr lang="en-GB" sz="1200" kern="1200" cap="small" dirty="0">
                <a:solidFill>
                  <a:schemeClr val="tx1"/>
                </a:solidFill>
                <a:effectLst/>
                <a:latin typeface="+mn-lt"/>
                <a:ea typeface="+mn-ea"/>
                <a:cs typeface="+mn-cs"/>
              </a:rPr>
              <a:t>An additional advisor has been provided to the Ministry of Social Affairs to Support the Directorate of Social Protection for Victims of Natural Disasters to </a:t>
            </a:r>
            <a:r>
              <a:rPr lang="en-AU" sz="1200" kern="1200" dirty="0">
                <a:solidFill>
                  <a:schemeClr val="tx1"/>
                </a:solidFill>
                <a:effectLst/>
                <a:latin typeface="+mn-lt"/>
                <a:ea typeface="+mn-ea"/>
                <a:cs typeface="+mn-cs"/>
              </a:rPr>
              <a:t>facilitate their role in the Task Force to support stakeholder engagement and coordination to inform strategy and policy development.  </a:t>
            </a:r>
            <a:endParaRPr lang="en-US" sz="1200" kern="1200" dirty="0">
              <a:solidFill>
                <a:schemeClr val="tx1"/>
              </a:solidFill>
              <a:effectLst/>
              <a:latin typeface="+mn-lt"/>
              <a:ea typeface="+mn-ea"/>
              <a:cs typeface="+mn-cs"/>
            </a:endParaRPr>
          </a:p>
          <a:p>
            <a:endParaRPr lang="en-GB" dirty="0"/>
          </a:p>
        </p:txBody>
      </p:sp>
      <p:sp>
        <p:nvSpPr>
          <p:cNvPr id="4" name="Slide Number Placeholder 3"/>
          <p:cNvSpPr>
            <a:spLocks noGrp="1"/>
          </p:cNvSpPr>
          <p:nvPr>
            <p:ph type="sldNum" sz="quarter" idx="5"/>
          </p:nvPr>
        </p:nvSpPr>
        <p:spPr/>
        <p:txBody>
          <a:bodyPr/>
          <a:lstStyle/>
          <a:p>
            <a:pPr marL="0" marR="0" lvl="0" indent="0" algn="r" defTabSz="871979" rtl="0" eaLnBrk="1" fontAlgn="auto" latinLnBrk="0" hangingPunct="1">
              <a:lnSpc>
                <a:spcPct val="100000"/>
              </a:lnSpc>
              <a:spcBef>
                <a:spcPts val="0"/>
              </a:spcBef>
              <a:spcAft>
                <a:spcPts val="0"/>
              </a:spcAft>
              <a:buClrTx/>
              <a:buSzTx/>
              <a:buFontTx/>
              <a:buNone/>
              <a:tabLst/>
              <a:defRPr/>
            </a:pPr>
            <a:fld id="{5C1C18E0-7442-46DF-BA05-E996CA96385B}"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871979"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8203304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a:t>Lessons</a:t>
            </a:r>
            <a:r>
              <a:rPr lang="en-GB" dirty="0"/>
              <a:t>:</a:t>
            </a:r>
          </a:p>
          <a:p>
            <a:pPr marL="171450" indent="-171450">
              <a:buFont typeface="Arial" panose="020B0604020202020204" pitchFamily="34" charset="0"/>
              <a:buChar char="•"/>
            </a:pPr>
            <a:r>
              <a:rPr lang="en-GB" dirty="0" err="1"/>
              <a:t>MoHA</a:t>
            </a:r>
            <a:r>
              <a:rPr lang="en-GB" dirty="0"/>
              <a:t> has a significant role to play in disseminating agenda of central government to local government for implementation of disaster risk reduction at provincial and district levels. </a:t>
            </a:r>
          </a:p>
          <a:p>
            <a:pPr marL="171450" indent="-171450">
              <a:buFont typeface="Arial" panose="020B0604020202020204" pitchFamily="34" charset="0"/>
              <a:buChar char="•"/>
            </a:pPr>
            <a:r>
              <a:rPr lang="en-GB" dirty="0"/>
              <a:t>Strengthening local CSO/NGO roles in close collaboration with BPBD / Local Task Forces for improved response. </a:t>
            </a:r>
          </a:p>
          <a:p>
            <a:endParaRPr lang="en-GB" dirty="0"/>
          </a:p>
        </p:txBody>
      </p:sp>
      <p:sp>
        <p:nvSpPr>
          <p:cNvPr id="4" name="Slide Number Placeholder 3"/>
          <p:cNvSpPr>
            <a:spLocks noGrp="1"/>
          </p:cNvSpPr>
          <p:nvPr>
            <p:ph type="sldNum" sz="quarter" idx="5"/>
          </p:nvPr>
        </p:nvSpPr>
        <p:spPr/>
        <p:txBody>
          <a:bodyPr/>
          <a:lstStyle/>
          <a:p>
            <a:pPr marL="0" marR="0" lvl="0" indent="0" algn="r" defTabSz="871979" rtl="0" eaLnBrk="1" fontAlgn="auto" latinLnBrk="0" hangingPunct="1">
              <a:lnSpc>
                <a:spcPct val="100000"/>
              </a:lnSpc>
              <a:spcBef>
                <a:spcPts val="0"/>
              </a:spcBef>
              <a:spcAft>
                <a:spcPts val="0"/>
              </a:spcAft>
              <a:buClrTx/>
              <a:buSzTx/>
              <a:buFontTx/>
              <a:buNone/>
              <a:tabLst/>
              <a:defRPr/>
            </a:pPr>
            <a:fld id="{5C1C18E0-7442-46DF-BA05-E996CA96385B}"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871979"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1059897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1" y="2130429"/>
            <a:ext cx="10363200" cy="1470025"/>
          </a:xfrm>
        </p:spPr>
        <p:txBody>
          <a:bodyPr/>
          <a:lstStyle/>
          <a:p>
            <a:r>
              <a:rPr lang="en-US"/>
              <a:t>Click to edit Master title style</a:t>
            </a:r>
          </a:p>
        </p:txBody>
      </p:sp>
      <p:sp>
        <p:nvSpPr>
          <p:cNvPr id="3" name="Subtitle 2"/>
          <p:cNvSpPr>
            <a:spLocks noGrp="1"/>
          </p:cNvSpPr>
          <p:nvPr>
            <p:ph type="subTitle" idx="1"/>
          </p:nvPr>
        </p:nvSpPr>
        <p:spPr>
          <a:xfrm>
            <a:off x="1828801" y="3886200"/>
            <a:ext cx="8534400" cy="1752600"/>
          </a:xfrm>
        </p:spPr>
        <p:txBody>
          <a:bodyPr/>
          <a:lstStyle>
            <a:lvl1pPr marL="0" indent="0" algn="ctr">
              <a:buNone/>
              <a:defRPr>
                <a:solidFill>
                  <a:schemeClr val="tx1">
                    <a:tint val="75000"/>
                  </a:schemeClr>
                </a:solidFill>
              </a:defRPr>
            </a:lvl1pPr>
            <a:lvl2pPr marL="435990" indent="0" algn="ctr">
              <a:buNone/>
              <a:defRPr>
                <a:solidFill>
                  <a:schemeClr val="tx1">
                    <a:tint val="75000"/>
                  </a:schemeClr>
                </a:solidFill>
              </a:defRPr>
            </a:lvl2pPr>
            <a:lvl3pPr marL="871979" indent="0" algn="ctr">
              <a:buNone/>
              <a:defRPr>
                <a:solidFill>
                  <a:schemeClr val="tx1">
                    <a:tint val="75000"/>
                  </a:schemeClr>
                </a:solidFill>
              </a:defRPr>
            </a:lvl3pPr>
            <a:lvl4pPr marL="1307968" indent="0" algn="ctr">
              <a:buNone/>
              <a:defRPr>
                <a:solidFill>
                  <a:schemeClr val="tx1">
                    <a:tint val="75000"/>
                  </a:schemeClr>
                </a:solidFill>
              </a:defRPr>
            </a:lvl4pPr>
            <a:lvl5pPr marL="1743957" indent="0" algn="ctr">
              <a:buNone/>
              <a:defRPr>
                <a:solidFill>
                  <a:schemeClr val="tx1">
                    <a:tint val="75000"/>
                  </a:schemeClr>
                </a:solidFill>
              </a:defRPr>
            </a:lvl5pPr>
            <a:lvl6pPr marL="2179947" indent="0" algn="ctr">
              <a:buNone/>
              <a:defRPr>
                <a:solidFill>
                  <a:schemeClr val="tx1">
                    <a:tint val="75000"/>
                  </a:schemeClr>
                </a:solidFill>
              </a:defRPr>
            </a:lvl6pPr>
            <a:lvl7pPr marL="2615937" indent="0" algn="ctr">
              <a:buNone/>
              <a:defRPr>
                <a:solidFill>
                  <a:schemeClr val="tx1">
                    <a:tint val="75000"/>
                  </a:schemeClr>
                </a:solidFill>
              </a:defRPr>
            </a:lvl7pPr>
            <a:lvl8pPr marL="3051926" indent="0" algn="ctr">
              <a:buNone/>
              <a:defRPr>
                <a:solidFill>
                  <a:schemeClr val="tx1">
                    <a:tint val="75000"/>
                  </a:schemeClr>
                </a:solidFill>
              </a:defRPr>
            </a:lvl8pPr>
            <a:lvl9pPr marL="3487915"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A520BE43-65DC-4ED6-B80A-F0D670CEF43C}" type="datetimeFigureOut">
              <a:rPr lang="en-US" smtClean="0"/>
              <a:t>7/8/2020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0A43CF-3246-4C0E-A2D5-2D8933897E7E}" type="slidenum">
              <a:rPr lang="en-US" smtClean="0"/>
              <a:t>‹#›</a:t>
            </a:fld>
            <a:endParaRPr lang="en-US"/>
          </a:p>
        </p:txBody>
      </p:sp>
    </p:spTree>
    <p:extLst>
      <p:ext uri="{BB962C8B-B14F-4D97-AF65-F5344CB8AC3E}">
        <p14:creationId xmlns:p14="http://schemas.microsoft.com/office/powerpoint/2010/main" val="12555880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520BE43-65DC-4ED6-B80A-F0D670CEF43C}" type="datetimeFigureOut">
              <a:rPr lang="en-US" smtClean="0"/>
              <a:t>7/8/2020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0A43CF-3246-4C0E-A2D5-2D8933897E7E}" type="slidenum">
              <a:rPr lang="en-US" smtClean="0"/>
              <a:t>‹#›</a:t>
            </a:fld>
            <a:endParaRPr lang="en-US"/>
          </a:p>
        </p:txBody>
      </p:sp>
    </p:spTree>
    <p:extLst>
      <p:ext uri="{BB962C8B-B14F-4D97-AF65-F5344CB8AC3E}">
        <p14:creationId xmlns:p14="http://schemas.microsoft.com/office/powerpoint/2010/main" val="4569564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75800" y="274643"/>
            <a:ext cx="2971801"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60402" y="274643"/>
            <a:ext cx="8712201"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520BE43-65DC-4ED6-B80A-F0D670CEF43C}" type="datetimeFigureOut">
              <a:rPr lang="en-US" smtClean="0"/>
              <a:t>7/8/2020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0A43CF-3246-4C0E-A2D5-2D8933897E7E}" type="slidenum">
              <a:rPr lang="en-US" smtClean="0"/>
              <a:t>‹#›</a:t>
            </a:fld>
            <a:endParaRPr lang="en-US"/>
          </a:p>
        </p:txBody>
      </p:sp>
    </p:spTree>
    <p:extLst>
      <p:ext uri="{BB962C8B-B14F-4D97-AF65-F5344CB8AC3E}">
        <p14:creationId xmlns:p14="http://schemas.microsoft.com/office/powerpoint/2010/main" val="1346842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373549" y="148512"/>
            <a:ext cx="9208851" cy="1143000"/>
          </a:xfrm>
        </p:spPr>
        <p:txBody>
          <a:bodyPr/>
          <a:lstStyle>
            <a:lvl1pPr>
              <a:defRPr>
                <a:solidFill>
                  <a:srgbClr val="003399"/>
                </a:solidFill>
              </a:defRPr>
            </a:lvl1pPr>
          </a:lstStyle>
          <a:p>
            <a:r>
              <a:rPr lang="en-US" dirty="0"/>
              <a:t>Click to edit Master title style</a:t>
            </a:r>
          </a:p>
        </p:txBody>
      </p:sp>
      <p:sp>
        <p:nvSpPr>
          <p:cNvPr id="3" name="Content Placeholder 2"/>
          <p:cNvSpPr>
            <a:spLocks noGrp="1"/>
          </p:cNvSpPr>
          <p:nvPr>
            <p:ph idx="1"/>
          </p:nvPr>
        </p:nvSpPr>
        <p:spPr>
          <a:xfrm>
            <a:off x="2373549" y="1624014"/>
            <a:ext cx="9208851" cy="452596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A520BE43-65DC-4ED6-B80A-F0D670CEF43C}" type="datetimeFigureOut">
              <a:rPr lang="en-US" smtClean="0"/>
              <a:t>7/8/2020</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r>
              <a:rPr lang="en-US" dirty="0"/>
              <a:t>SIAP SIAGA, 08 June 2020</a:t>
            </a:r>
          </a:p>
        </p:txBody>
      </p:sp>
      <p:pic>
        <p:nvPicPr>
          <p:cNvPr id="7" name="Picture 3">
            <a:extLst>
              <a:ext uri="{FF2B5EF4-FFF2-40B4-BE49-F238E27FC236}">
                <a16:creationId xmlns:a16="http://schemas.microsoft.com/office/drawing/2014/main" id="{0C567F60-12F3-4738-AA7A-5DDCFE0CCAB0}"/>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18826"/>
            <a:ext cx="2054711" cy="6858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 name="Picture 9">
            <a:extLst>
              <a:ext uri="{FF2B5EF4-FFF2-40B4-BE49-F238E27FC236}">
                <a16:creationId xmlns:a16="http://schemas.microsoft.com/office/drawing/2014/main" id="{0337826C-E698-49A0-A6B6-093CE0C23F5D}"/>
              </a:ext>
            </a:extLst>
          </p:cNvPr>
          <p:cNvPicPr>
            <a:picLocks noChangeAspect="1"/>
          </p:cNvPicPr>
          <p:nvPr userDrawn="1"/>
        </p:nvPicPr>
        <p:blipFill>
          <a:blip r:embed="rId3"/>
          <a:stretch>
            <a:fillRect/>
          </a:stretch>
        </p:blipFill>
        <p:spPr>
          <a:xfrm>
            <a:off x="11055633" y="148512"/>
            <a:ext cx="925376" cy="925376"/>
          </a:xfrm>
          <a:prstGeom prst="rect">
            <a:avLst/>
          </a:prstGeom>
        </p:spPr>
      </p:pic>
    </p:spTree>
    <p:extLst>
      <p:ext uri="{BB962C8B-B14F-4D97-AF65-F5344CB8AC3E}">
        <p14:creationId xmlns:p14="http://schemas.microsoft.com/office/powerpoint/2010/main" val="19399992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7" y="4406904"/>
            <a:ext cx="10363200" cy="1362075"/>
          </a:xfrm>
        </p:spPr>
        <p:txBody>
          <a:bodyPr anchor="t"/>
          <a:lstStyle>
            <a:lvl1pPr algn="l">
              <a:defRPr sz="3900" b="1" cap="all"/>
            </a:lvl1pPr>
          </a:lstStyle>
          <a:p>
            <a:r>
              <a:rPr lang="en-US"/>
              <a:t>Click to edit Master title style</a:t>
            </a:r>
          </a:p>
        </p:txBody>
      </p:sp>
      <p:sp>
        <p:nvSpPr>
          <p:cNvPr id="3" name="Text Placeholder 2"/>
          <p:cNvSpPr>
            <a:spLocks noGrp="1"/>
          </p:cNvSpPr>
          <p:nvPr>
            <p:ph type="body" idx="1"/>
          </p:nvPr>
        </p:nvSpPr>
        <p:spPr>
          <a:xfrm>
            <a:off x="963087" y="2906715"/>
            <a:ext cx="10363200" cy="1500186"/>
          </a:xfrm>
        </p:spPr>
        <p:txBody>
          <a:bodyPr anchor="b"/>
          <a:lstStyle>
            <a:lvl1pPr marL="0" indent="0">
              <a:buNone/>
              <a:defRPr sz="1900">
                <a:solidFill>
                  <a:schemeClr val="tx1">
                    <a:tint val="75000"/>
                  </a:schemeClr>
                </a:solidFill>
              </a:defRPr>
            </a:lvl1pPr>
            <a:lvl2pPr marL="435990" indent="0">
              <a:buNone/>
              <a:defRPr sz="1700">
                <a:solidFill>
                  <a:schemeClr val="tx1">
                    <a:tint val="75000"/>
                  </a:schemeClr>
                </a:solidFill>
              </a:defRPr>
            </a:lvl2pPr>
            <a:lvl3pPr marL="871979" indent="0">
              <a:buNone/>
              <a:defRPr sz="1500">
                <a:solidFill>
                  <a:schemeClr val="tx1">
                    <a:tint val="75000"/>
                  </a:schemeClr>
                </a:solidFill>
              </a:defRPr>
            </a:lvl3pPr>
            <a:lvl4pPr marL="1307968" indent="0">
              <a:buNone/>
              <a:defRPr sz="1400">
                <a:solidFill>
                  <a:schemeClr val="tx1">
                    <a:tint val="75000"/>
                  </a:schemeClr>
                </a:solidFill>
              </a:defRPr>
            </a:lvl4pPr>
            <a:lvl5pPr marL="1743957" indent="0">
              <a:buNone/>
              <a:defRPr sz="1400">
                <a:solidFill>
                  <a:schemeClr val="tx1">
                    <a:tint val="75000"/>
                  </a:schemeClr>
                </a:solidFill>
              </a:defRPr>
            </a:lvl5pPr>
            <a:lvl6pPr marL="2179947" indent="0">
              <a:buNone/>
              <a:defRPr sz="1400">
                <a:solidFill>
                  <a:schemeClr val="tx1">
                    <a:tint val="75000"/>
                  </a:schemeClr>
                </a:solidFill>
              </a:defRPr>
            </a:lvl6pPr>
            <a:lvl7pPr marL="2615937" indent="0">
              <a:buNone/>
              <a:defRPr sz="1400">
                <a:solidFill>
                  <a:schemeClr val="tx1">
                    <a:tint val="75000"/>
                  </a:schemeClr>
                </a:solidFill>
              </a:defRPr>
            </a:lvl7pPr>
            <a:lvl8pPr marL="3051926" indent="0">
              <a:buNone/>
              <a:defRPr sz="1400">
                <a:solidFill>
                  <a:schemeClr val="tx1">
                    <a:tint val="75000"/>
                  </a:schemeClr>
                </a:solidFill>
              </a:defRPr>
            </a:lvl8pPr>
            <a:lvl9pPr marL="3487915"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520BE43-65DC-4ED6-B80A-F0D670CEF43C}" type="datetimeFigureOut">
              <a:rPr lang="en-US" smtClean="0"/>
              <a:t>7/8/2020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0A43CF-3246-4C0E-A2D5-2D8933897E7E}" type="slidenum">
              <a:rPr lang="en-US" smtClean="0"/>
              <a:t>‹#›</a:t>
            </a:fld>
            <a:endParaRPr lang="en-US"/>
          </a:p>
        </p:txBody>
      </p:sp>
    </p:spTree>
    <p:extLst>
      <p:ext uri="{BB962C8B-B14F-4D97-AF65-F5344CB8AC3E}">
        <p14:creationId xmlns:p14="http://schemas.microsoft.com/office/powerpoint/2010/main" val="37880128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60403" y="1600204"/>
            <a:ext cx="5842000" cy="4525963"/>
          </a:xfrm>
        </p:spPr>
        <p:txBody>
          <a:bodyPr/>
          <a:lstStyle>
            <a:lvl1pPr>
              <a:defRPr sz="2600"/>
            </a:lvl1pPr>
            <a:lvl2pPr>
              <a:defRPr sz="2300"/>
            </a:lvl2pPr>
            <a:lvl3pPr>
              <a:defRPr sz="190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705603" y="1600204"/>
            <a:ext cx="5842000" cy="4525963"/>
          </a:xfrm>
        </p:spPr>
        <p:txBody>
          <a:bodyPr/>
          <a:lstStyle>
            <a:lvl1pPr>
              <a:defRPr sz="2600"/>
            </a:lvl1pPr>
            <a:lvl2pPr>
              <a:defRPr sz="2300"/>
            </a:lvl2pPr>
            <a:lvl3pPr>
              <a:defRPr sz="190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520BE43-65DC-4ED6-B80A-F0D670CEF43C}" type="datetimeFigureOut">
              <a:rPr lang="en-US" smtClean="0"/>
              <a:t>7/8/2020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40A43CF-3246-4C0E-A2D5-2D8933897E7E}" type="slidenum">
              <a:rPr lang="en-US" smtClean="0"/>
              <a:t>‹#›</a:t>
            </a:fld>
            <a:endParaRPr lang="en-US"/>
          </a:p>
        </p:txBody>
      </p:sp>
    </p:spTree>
    <p:extLst>
      <p:ext uri="{BB962C8B-B14F-4D97-AF65-F5344CB8AC3E}">
        <p14:creationId xmlns:p14="http://schemas.microsoft.com/office/powerpoint/2010/main" val="1973169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2" y="1535114"/>
            <a:ext cx="5386917" cy="639763"/>
          </a:xfrm>
        </p:spPr>
        <p:txBody>
          <a:bodyPr anchor="b"/>
          <a:lstStyle>
            <a:lvl1pPr marL="0" indent="0">
              <a:buNone/>
              <a:defRPr sz="2300" b="1"/>
            </a:lvl1pPr>
            <a:lvl2pPr marL="435990" indent="0">
              <a:buNone/>
              <a:defRPr sz="1900" b="1"/>
            </a:lvl2pPr>
            <a:lvl3pPr marL="871979" indent="0">
              <a:buNone/>
              <a:defRPr sz="1700" b="1"/>
            </a:lvl3pPr>
            <a:lvl4pPr marL="1307968" indent="0">
              <a:buNone/>
              <a:defRPr sz="1500" b="1"/>
            </a:lvl4pPr>
            <a:lvl5pPr marL="1743957" indent="0">
              <a:buNone/>
              <a:defRPr sz="1500" b="1"/>
            </a:lvl5pPr>
            <a:lvl6pPr marL="2179947" indent="0">
              <a:buNone/>
              <a:defRPr sz="1500" b="1"/>
            </a:lvl6pPr>
            <a:lvl7pPr marL="2615937" indent="0">
              <a:buNone/>
              <a:defRPr sz="1500" b="1"/>
            </a:lvl7pPr>
            <a:lvl8pPr marL="3051926" indent="0">
              <a:buNone/>
              <a:defRPr sz="1500" b="1"/>
            </a:lvl8pPr>
            <a:lvl9pPr marL="3487915" indent="0">
              <a:buNone/>
              <a:defRPr sz="1500" b="1"/>
            </a:lvl9pPr>
          </a:lstStyle>
          <a:p>
            <a:pPr lvl="0"/>
            <a:r>
              <a:rPr lang="en-US"/>
              <a:t>Click to edit Master text styles</a:t>
            </a:r>
          </a:p>
        </p:txBody>
      </p:sp>
      <p:sp>
        <p:nvSpPr>
          <p:cNvPr id="4" name="Content Placeholder 3"/>
          <p:cNvSpPr>
            <a:spLocks noGrp="1"/>
          </p:cNvSpPr>
          <p:nvPr>
            <p:ph sz="half" idx="2"/>
          </p:nvPr>
        </p:nvSpPr>
        <p:spPr>
          <a:xfrm>
            <a:off x="609602" y="2174878"/>
            <a:ext cx="5386917" cy="3951287"/>
          </a:xfrm>
        </p:spPr>
        <p:txBody>
          <a:bodyPr/>
          <a:lstStyle>
            <a:lvl1pPr>
              <a:defRPr sz="2300"/>
            </a:lvl1pPr>
            <a:lvl2pPr>
              <a:defRPr sz="1900"/>
            </a:lvl2pPr>
            <a:lvl3pPr>
              <a:defRPr sz="17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70" y="1535114"/>
            <a:ext cx="5389033" cy="639763"/>
          </a:xfrm>
        </p:spPr>
        <p:txBody>
          <a:bodyPr anchor="b"/>
          <a:lstStyle>
            <a:lvl1pPr marL="0" indent="0">
              <a:buNone/>
              <a:defRPr sz="2300" b="1"/>
            </a:lvl1pPr>
            <a:lvl2pPr marL="435990" indent="0">
              <a:buNone/>
              <a:defRPr sz="1900" b="1"/>
            </a:lvl2pPr>
            <a:lvl3pPr marL="871979" indent="0">
              <a:buNone/>
              <a:defRPr sz="1700" b="1"/>
            </a:lvl3pPr>
            <a:lvl4pPr marL="1307968" indent="0">
              <a:buNone/>
              <a:defRPr sz="1500" b="1"/>
            </a:lvl4pPr>
            <a:lvl5pPr marL="1743957" indent="0">
              <a:buNone/>
              <a:defRPr sz="1500" b="1"/>
            </a:lvl5pPr>
            <a:lvl6pPr marL="2179947" indent="0">
              <a:buNone/>
              <a:defRPr sz="1500" b="1"/>
            </a:lvl6pPr>
            <a:lvl7pPr marL="2615937" indent="0">
              <a:buNone/>
              <a:defRPr sz="1500" b="1"/>
            </a:lvl7pPr>
            <a:lvl8pPr marL="3051926" indent="0">
              <a:buNone/>
              <a:defRPr sz="1500" b="1"/>
            </a:lvl8pPr>
            <a:lvl9pPr marL="3487915" indent="0">
              <a:buNone/>
              <a:defRPr sz="1500" b="1"/>
            </a:lvl9pPr>
          </a:lstStyle>
          <a:p>
            <a:pPr lvl="0"/>
            <a:r>
              <a:rPr lang="en-US"/>
              <a:t>Click to edit Master text styles</a:t>
            </a:r>
          </a:p>
        </p:txBody>
      </p:sp>
      <p:sp>
        <p:nvSpPr>
          <p:cNvPr id="6" name="Content Placeholder 5"/>
          <p:cNvSpPr>
            <a:spLocks noGrp="1"/>
          </p:cNvSpPr>
          <p:nvPr>
            <p:ph sz="quarter" idx="4"/>
          </p:nvPr>
        </p:nvSpPr>
        <p:spPr>
          <a:xfrm>
            <a:off x="6193370" y="2174878"/>
            <a:ext cx="5389033" cy="3951287"/>
          </a:xfrm>
        </p:spPr>
        <p:txBody>
          <a:bodyPr/>
          <a:lstStyle>
            <a:lvl1pPr>
              <a:defRPr sz="2300"/>
            </a:lvl1pPr>
            <a:lvl2pPr>
              <a:defRPr sz="1900"/>
            </a:lvl2pPr>
            <a:lvl3pPr>
              <a:defRPr sz="17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520BE43-65DC-4ED6-B80A-F0D670CEF43C}" type="datetimeFigureOut">
              <a:rPr lang="en-US" smtClean="0"/>
              <a:t>7/8/2020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40A43CF-3246-4C0E-A2D5-2D8933897E7E}" type="slidenum">
              <a:rPr lang="en-US" smtClean="0"/>
              <a:t>‹#›</a:t>
            </a:fld>
            <a:endParaRPr lang="en-US"/>
          </a:p>
        </p:txBody>
      </p:sp>
    </p:spTree>
    <p:extLst>
      <p:ext uri="{BB962C8B-B14F-4D97-AF65-F5344CB8AC3E}">
        <p14:creationId xmlns:p14="http://schemas.microsoft.com/office/powerpoint/2010/main" val="6008092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520BE43-65DC-4ED6-B80A-F0D670CEF43C}" type="datetimeFigureOut">
              <a:rPr lang="en-US" smtClean="0"/>
              <a:t>7/8/2020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40A43CF-3246-4C0E-A2D5-2D8933897E7E}" type="slidenum">
              <a:rPr lang="en-US" smtClean="0"/>
              <a:t>‹#›</a:t>
            </a:fld>
            <a:endParaRPr lang="en-US"/>
          </a:p>
        </p:txBody>
      </p:sp>
    </p:spTree>
    <p:extLst>
      <p:ext uri="{BB962C8B-B14F-4D97-AF65-F5344CB8AC3E}">
        <p14:creationId xmlns:p14="http://schemas.microsoft.com/office/powerpoint/2010/main" val="17446381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20BE43-65DC-4ED6-B80A-F0D670CEF43C}" type="datetimeFigureOut">
              <a:rPr lang="en-US" smtClean="0"/>
              <a:t>7/8/2020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40A43CF-3246-4C0E-A2D5-2D8933897E7E}" type="slidenum">
              <a:rPr lang="en-US" smtClean="0"/>
              <a:t>‹#›</a:t>
            </a:fld>
            <a:endParaRPr lang="en-US"/>
          </a:p>
        </p:txBody>
      </p:sp>
    </p:spTree>
    <p:extLst>
      <p:ext uri="{BB962C8B-B14F-4D97-AF65-F5344CB8AC3E}">
        <p14:creationId xmlns:p14="http://schemas.microsoft.com/office/powerpoint/2010/main" val="15741226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1"/>
            <a:ext cx="4011084" cy="1162050"/>
          </a:xfrm>
        </p:spPr>
        <p:txBody>
          <a:bodyPr anchor="b"/>
          <a:lstStyle>
            <a:lvl1pPr algn="l">
              <a:defRPr sz="1900" b="1"/>
            </a:lvl1pPr>
          </a:lstStyle>
          <a:p>
            <a:r>
              <a:rPr lang="en-US"/>
              <a:t>Click to edit Master title style</a:t>
            </a:r>
          </a:p>
        </p:txBody>
      </p:sp>
      <p:sp>
        <p:nvSpPr>
          <p:cNvPr id="3" name="Content Placeholder 2"/>
          <p:cNvSpPr>
            <a:spLocks noGrp="1"/>
          </p:cNvSpPr>
          <p:nvPr>
            <p:ph idx="1"/>
          </p:nvPr>
        </p:nvSpPr>
        <p:spPr>
          <a:xfrm>
            <a:off x="4766735" y="273053"/>
            <a:ext cx="6815665" cy="5853114"/>
          </a:xfrm>
        </p:spPr>
        <p:txBody>
          <a:bodyPr/>
          <a:lstStyle>
            <a:lvl1pPr>
              <a:defRPr sz="3100"/>
            </a:lvl1pPr>
            <a:lvl2pPr>
              <a:defRPr sz="2600"/>
            </a:lvl2pPr>
            <a:lvl3pPr>
              <a:defRPr sz="2300"/>
            </a:lvl3pPr>
            <a:lvl4pPr>
              <a:defRPr sz="1900"/>
            </a:lvl4pPr>
            <a:lvl5pPr>
              <a:defRPr sz="1900"/>
            </a:lvl5pPr>
            <a:lvl6pPr>
              <a:defRPr sz="1900"/>
            </a:lvl6pPr>
            <a:lvl7pPr>
              <a:defRPr sz="1900"/>
            </a:lvl7pPr>
            <a:lvl8pPr>
              <a:defRPr sz="1900"/>
            </a:lvl8pPr>
            <a:lvl9pPr>
              <a:defRPr sz="1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3"/>
            <a:ext cx="4011084" cy="4691063"/>
          </a:xfrm>
        </p:spPr>
        <p:txBody>
          <a:bodyPr/>
          <a:lstStyle>
            <a:lvl1pPr marL="0" indent="0">
              <a:buNone/>
              <a:defRPr sz="1400"/>
            </a:lvl1pPr>
            <a:lvl2pPr marL="435990" indent="0">
              <a:buNone/>
              <a:defRPr sz="1100"/>
            </a:lvl2pPr>
            <a:lvl3pPr marL="871979" indent="0">
              <a:buNone/>
              <a:defRPr sz="1000"/>
            </a:lvl3pPr>
            <a:lvl4pPr marL="1307968" indent="0">
              <a:buNone/>
              <a:defRPr sz="900"/>
            </a:lvl4pPr>
            <a:lvl5pPr marL="1743957" indent="0">
              <a:buNone/>
              <a:defRPr sz="900"/>
            </a:lvl5pPr>
            <a:lvl6pPr marL="2179947" indent="0">
              <a:buNone/>
              <a:defRPr sz="900"/>
            </a:lvl6pPr>
            <a:lvl7pPr marL="2615937" indent="0">
              <a:buNone/>
              <a:defRPr sz="900"/>
            </a:lvl7pPr>
            <a:lvl8pPr marL="3051926" indent="0">
              <a:buNone/>
              <a:defRPr sz="900"/>
            </a:lvl8pPr>
            <a:lvl9pPr marL="3487915"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520BE43-65DC-4ED6-B80A-F0D670CEF43C}" type="datetimeFigureOut">
              <a:rPr lang="en-US" smtClean="0"/>
              <a:t>7/8/2020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40A43CF-3246-4C0E-A2D5-2D8933897E7E}" type="slidenum">
              <a:rPr lang="en-US" smtClean="0"/>
              <a:t>‹#›</a:t>
            </a:fld>
            <a:endParaRPr lang="en-US"/>
          </a:p>
        </p:txBody>
      </p:sp>
    </p:spTree>
    <p:extLst>
      <p:ext uri="{BB962C8B-B14F-4D97-AF65-F5344CB8AC3E}">
        <p14:creationId xmlns:p14="http://schemas.microsoft.com/office/powerpoint/2010/main" val="32792045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9" y="4800601"/>
            <a:ext cx="7315200" cy="566738"/>
          </a:xfrm>
        </p:spPr>
        <p:txBody>
          <a:bodyPr anchor="b"/>
          <a:lstStyle>
            <a:lvl1pPr algn="l">
              <a:defRPr sz="1900" b="1"/>
            </a:lvl1pPr>
          </a:lstStyle>
          <a:p>
            <a:r>
              <a:rPr lang="en-US"/>
              <a:t>Click to edit Master title style</a:t>
            </a:r>
          </a:p>
        </p:txBody>
      </p:sp>
      <p:sp>
        <p:nvSpPr>
          <p:cNvPr id="3" name="Picture Placeholder 2"/>
          <p:cNvSpPr>
            <a:spLocks noGrp="1"/>
          </p:cNvSpPr>
          <p:nvPr>
            <p:ph type="pic" idx="1"/>
          </p:nvPr>
        </p:nvSpPr>
        <p:spPr>
          <a:xfrm>
            <a:off x="2389719" y="612775"/>
            <a:ext cx="7315200" cy="4114800"/>
          </a:xfrm>
        </p:spPr>
        <p:txBody>
          <a:bodyPr/>
          <a:lstStyle>
            <a:lvl1pPr marL="0" indent="0">
              <a:buNone/>
              <a:defRPr sz="3100"/>
            </a:lvl1pPr>
            <a:lvl2pPr marL="435990" indent="0">
              <a:buNone/>
              <a:defRPr sz="2600"/>
            </a:lvl2pPr>
            <a:lvl3pPr marL="871979" indent="0">
              <a:buNone/>
              <a:defRPr sz="2300"/>
            </a:lvl3pPr>
            <a:lvl4pPr marL="1307968" indent="0">
              <a:buNone/>
              <a:defRPr sz="1900"/>
            </a:lvl4pPr>
            <a:lvl5pPr marL="1743957" indent="0">
              <a:buNone/>
              <a:defRPr sz="1900"/>
            </a:lvl5pPr>
            <a:lvl6pPr marL="2179947" indent="0">
              <a:buNone/>
              <a:defRPr sz="1900"/>
            </a:lvl6pPr>
            <a:lvl7pPr marL="2615937" indent="0">
              <a:buNone/>
              <a:defRPr sz="1900"/>
            </a:lvl7pPr>
            <a:lvl8pPr marL="3051926" indent="0">
              <a:buNone/>
              <a:defRPr sz="1900"/>
            </a:lvl8pPr>
            <a:lvl9pPr marL="3487915" indent="0">
              <a:buNone/>
              <a:defRPr sz="1900"/>
            </a:lvl9pPr>
          </a:lstStyle>
          <a:p>
            <a:endParaRPr lang="en-US"/>
          </a:p>
        </p:txBody>
      </p:sp>
      <p:sp>
        <p:nvSpPr>
          <p:cNvPr id="4" name="Text Placeholder 3"/>
          <p:cNvSpPr>
            <a:spLocks noGrp="1"/>
          </p:cNvSpPr>
          <p:nvPr>
            <p:ph type="body" sz="half" idx="2"/>
          </p:nvPr>
        </p:nvSpPr>
        <p:spPr>
          <a:xfrm>
            <a:off x="2389719" y="5367340"/>
            <a:ext cx="7315200" cy="804862"/>
          </a:xfrm>
        </p:spPr>
        <p:txBody>
          <a:bodyPr/>
          <a:lstStyle>
            <a:lvl1pPr marL="0" indent="0">
              <a:buNone/>
              <a:defRPr sz="1400"/>
            </a:lvl1pPr>
            <a:lvl2pPr marL="435990" indent="0">
              <a:buNone/>
              <a:defRPr sz="1100"/>
            </a:lvl2pPr>
            <a:lvl3pPr marL="871979" indent="0">
              <a:buNone/>
              <a:defRPr sz="1000"/>
            </a:lvl3pPr>
            <a:lvl4pPr marL="1307968" indent="0">
              <a:buNone/>
              <a:defRPr sz="900"/>
            </a:lvl4pPr>
            <a:lvl5pPr marL="1743957" indent="0">
              <a:buNone/>
              <a:defRPr sz="900"/>
            </a:lvl5pPr>
            <a:lvl6pPr marL="2179947" indent="0">
              <a:buNone/>
              <a:defRPr sz="900"/>
            </a:lvl6pPr>
            <a:lvl7pPr marL="2615937" indent="0">
              <a:buNone/>
              <a:defRPr sz="900"/>
            </a:lvl7pPr>
            <a:lvl8pPr marL="3051926" indent="0">
              <a:buNone/>
              <a:defRPr sz="900"/>
            </a:lvl8pPr>
            <a:lvl9pPr marL="3487915"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520BE43-65DC-4ED6-B80A-F0D670CEF43C}" type="datetimeFigureOut">
              <a:rPr lang="en-US" smtClean="0"/>
              <a:t>7/8/2020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40A43CF-3246-4C0E-A2D5-2D8933897E7E}" type="slidenum">
              <a:rPr lang="en-US" smtClean="0"/>
              <a:t>‹#›</a:t>
            </a:fld>
            <a:endParaRPr lang="en-US"/>
          </a:p>
        </p:txBody>
      </p:sp>
    </p:spTree>
    <p:extLst>
      <p:ext uri="{BB962C8B-B14F-4D97-AF65-F5344CB8AC3E}">
        <p14:creationId xmlns:p14="http://schemas.microsoft.com/office/powerpoint/2010/main" val="8456640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87198" tIns="43599" rIns="87198" bIns="43599" rtlCol="0" anchor="ctr">
            <a:normAutofit/>
          </a:bodyPr>
          <a:lstStyle/>
          <a:p>
            <a:r>
              <a:rPr lang="en-US"/>
              <a:t>Click to edit Master title style</a:t>
            </a:r>
          </a:p>
        </p:txBody>
      </p:sp>
      <p:sp>
        <p:nvSpPr>
          <p:cNvPr id="3" name="Text Placeholder 2"/>
          <p:cNvSpPr>
            <a:spLocks noGrp="1"/>
          </p:cNvSpPr>
          <p:nvPr>
            <p:ph type="body" idx="1"/>
          </p:nvPr>
        </p:nvSpPr>
        <p:spPr>
          <a:xfrm>
            <a:off x="609600" y="1600204"/>
            <a:ext cx="10972800" cy="4525963"/>
          </a:xfrm>
          <a:prstGeom prst="rect">
            <a:avLst/>
          </a:prstGeom>
        </p:spPr>
        <p:txBody>
          <a:bodyPr vert="horz" lIns="87198" tIns="43599" rIns="87198" bIns="43599"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2" y="6356354"/>
            <a:ext cx="2844801" cy="365125"/>
          </a:xfrm>
          <a:prstGeom prst="rect">
            <a:avLst/>
          </a:prstGeom>
        </p:spPr>
        <p:txBody>
          <a:bodyPr vert="horz" lIns="87198" tIns="43599" rIns="87198" bIns="43599" rtlCol="0" anchor="ctr"/>
          <a:lstStyle>
            <a:lvl1pPr algn="l">
              <a:defRPr sz="1100">
                <a:solidFill>
                  <a:schemeClr val="tx1">
                    <a:tint val="75000"/>
                  </a:schemeClr>
                </a:solidFill>
              </a:defRPr>
            </a:lvl1pPr>
          </a:lstStyle>
          <a:p>
            <a:fld id="{A520BE43-65DC-4ED6-B80A-F0D670CEF43C}" type="datetimeFigureOut">
              <a:rPr lang="en-US" smtClean="0"/>
              <a:t>7/8/2020</a:t>
            </a:fld>
            <a:endParaRPr lang="en-US"/>
          </a:p>
        </p:txBody>
      </p:sp>
      <p:sp>
        <p:nvSpPr>
          <p:cNvPr id="5" name="Footer Placeholder 4"/>
          <p:cNvSpPr>
            <a:spLocks noGrp="1"/>
          </p:cNvSpPr>
          <p:nvPr>
            <p:ph type="ftr" sz="quarter" idx="3"/>
          </p:nvPr>
        </p:nvSpPr>
        <p:spPr>
          <a:xfrm>
            <a:off x="4165601" y="6356354"/>
            <a:ext cx="3860800" cy="365125"/>
          </a:xfrm>
          <a:prstGeom prst="rect">
            <a:avLst/>
          </a:prstGeom>
        </p:spPr>
        <p:txBody>
          <a:bodyPr vert="horz" lIns="87198" tIns="43599" rIns="87198" bIns="43599" rtlCol="0" anchor="ctr"/>
          <a:lstStyle>
            <a:lvl1pPr algn="ctr">
              <a:defRPr sz="11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2" y="6356354"/>
            <a:ext cx="2844801" cy="365125"/>
          </a:xfrm>
          <a:prstGeom prst="rect">
            <a:avLst/>
          </a:prstGeom>
        </p:spPr>
        <p:txBody>
          <a:bodyPr vert="horz" lIns="87198" tIns="43599" rIns="87198" bIns="43599" rtlCol="0" anchor="ctr"/>
          <a:lstStyle>
            <a:lvl1pPr algn="r">
              <a:defRPr sz="1100">
                <a:solidFill>
                  <a:schemeClr val="tx1">
                    <a:tint val="75000"/>
                  </a:schemeClr>
                </a:solidFill>
              </a:defRPr>
            </a:lvl1pPr>
          </a:lstStyle>
          <a:p>
            <a:fld id="{F40A43CF-3246-4C0E-A2D5-2D8933897E7E}" type="slidenum">
              <a:rPr lang="en-US" smtClean="0"/>
              <a:t>‹#›</a:t>
            </a:fld>
            <a:endParaRPr lang="en-US"/>
          </a:p>
        </p:txBody>
      </p:sp>
    </p:spTree>
    <p:extLst>
      <p:ext uri="{BB962C8B-B14F-4D97-AF65-F5344CB8AC3E}">
        <p14:creationId xmlns:p14="http://schemas.microsoft.com/office/powerpoint/2010/main" val="28084852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871979" rtl="0" eaLnBrk="1" latinLnBrk="0" hangingPunct="1">
        <a:spcBef>
          <a:spcPct val="0"/>
        </a:spcBef>
        <a:buNone/>
        <a:defRPr sz="4200" kern="1200">
          <a:solidFill>
            <a:schemeClr val="tx1"/>
          </a:solidFill>
          <a:latin typeface="+mj-lt"/>
          <a:ea typeface="+mj-ea"/>
          <a:cs typeface="+mj-cs"/>
        </a:defRPr>
      </a:lvl1pPr>
    </p:titleStyle>
    <p:bodyStyle>
      <a:lvl1pPr marL="326992" indent="-326992" algn="l" defTabSz="871979" rtl="0" eaLnBrk="1" latinLnBrk="0" hangingPunct="1">
        <a:spcBef>
          <a:spcPct val="20000"/>
        </a:spcBef>
        <a:buFont typeface="Arial" pitchFamily="34" charset="0"/>
        <a:buChar char="•"/>
        <a:defRPr sz="3100" kern="1200">
          <a:solidFill>
            <a:schemeClr val="tx1"/>
          </a:solidFill>
          <a:latin typeface="+mn-lt"/>
          <a:ea typeface="+mn-ea"/>
          <a:cs typeface="+mn-cs"/>
        </a:defRPr>
      </a:lvl1pPr>
      <a:lvl2pPr marL="708483" indent="-272493" algn="l" defTabSz="871979" rtl="0" eaLnBrk="1" latinLnBrk="0" hangingPunct="1">
        <a:spcBef>
          <a:spcPct val="20000"/>
        </a:spcBef>
        <a:buFont typeface="Arial" pitchFamily="34" charset="0"/>
        <a:buChar char="–"/>
        <a:defRPr sz="2600" kern="1200">
          <a:solidFill>
            <a:schemeClr val="tx1"/>
          </a:solidFill>
          <a:latin typeface="+mn-lt"/>
          <a:ea typeface="+mn-ea"/>
          <a:cs typeface="+mn-cs"/>
        </a:defRPr>
      </a:lvl2pPr>
      <a:lvl3pPr marL="1089973" indent="-217995" algn="l" defTabSz="871979" rtl="0" eaLnBrk="1" latinLnBrk="0" hangingPunct="1">
        <a:spcBef>
          <a:spcPct val="20000"/>
        </a:spcBef>
        <a:buFont typeface="Arial" pitchFamily="34" charset="0"/>
        <a:buChar char="•"/>
        <a:defRPr sz="2300" kern="1200">
          <a:solidFill>
            <a:schemeClr val="tx1"/>
          </a:solidFill>
          <a:latin typeface="+mn-lt"/>
          <a:ea typeface="+mn-ea"/>
          <a:cs typeface="+mn-cs"/>
        </a:defRPr>
      </a:lvl3pPr>
      <a:lvl4pPr marL="1525963" indent="-217995" algn="l" defTabSz="871979" rtl="0" eaLnBrk="1" latinLnBrk="0" hangingPunct="1">
        <a:spcBef>
          <a:spcPct val="20000"/>
        </a:spcBef>
        <a:buFont typeface="Arial" pitchFamily="34" charset="0"/>
        <a:buChar char="–"/>
        <a:defRPr sz="1900" kern="1200">
          <a:solidFill>
            <a:schemeClr val="tx1"/>
          </a:solidFill>
          <a:latin typeface="+mn-lt"/>
          <a:ea typeface="+mn-ea"/>
          <a:cs typeface="+mn-cs"/>
        </a:defRPr>
      </a:lvl4pPr>
      <a:lvl5pPr marL="1961952" indent="-217995" algn="l" defTabSz="871979" rtl="0" eaLnBrk="1" latinLnBrk="0" hangingPunct="1">
        <a:spcBef>
          <a:spcPct val="20000"/>
        </a:spcBef>
        <a:buFont typeface="Arial" pitchFamily="34" charset="0"/>
        <a:buChar char="»"/>
        <a:defRPr sz="1900" kern="1200">
          <a:solidFill>
            <a:schemeClr val="tx1"/>
          </a:solidFill>
          <a:latin typeface="+mn-lt"/>
          <a:ea typeface="+mn-ea"/>
          <a:cs typeface="+mn-cs"/>
        </a:defRPr>
      </a:lvl5pPr>
      <a:lvl6pPr marL="2397942" indent="-217995" algn="l" defTabSz="871979" rtl="0" eaLnBrk="1" latinLnBrk="0" hangingPunct="1">
        <a:spcBef>
          <a:spcPct val="20000"/>
        </a:spcBef>
        <a:buFont typeface="Arial" pitchFamily="34" charset="0"/>
        <a:buChar char="•"/>
        <a:defRPr sz="1900" kern="1200">
          <a:solidFill>
            <a:schemeClr val="tx1"/>
          </a:solidFill>
          <a:latin typeface="+mn-lt"/>
          <a:ea typeface="+mn-ea"/>
          <a:cs typeface="+mn-cs"/>
        </a:defRPr>
      </a:lvl6pPr>
      <a:lvl7pPr marL="2833931" indent="-217995" algn="l" defTabSz="871979" rtl="0" eaLnBrk="1" latinLnBrk="0" hangingPunct="1">
        <a:spcBef>
          <a:spcPct val="20000"/>
        </a:spcBef>
        <a:buFont typeface="Arial" pitchFamily="34" charset="0"/>
        <a:buChar char="•"/>
        <a:defRPr sz="1900" kern="1200">
          <a:solidFill>
            <a:schemeClr val="tx1"/>
          </a:solidFill>
          <a:latin typeface="+mn-lt"/>
          <a:ea typeface="+mn-ea"/>
          <a:cs typeface="+mn-cs"/>
        </a:defRPr>
      </a:lvl7pPr>
      <a:lvl8pPr marL="3269920" indent="-217995" algn="l" defTabSz="871979" rtl="0" eaLnBrk="1" latinLnBrk="0" hangingPunct="1">
        <a:spcBef>
          <a:spcPct val="20000"/>
        </a:spcBef>
        <a:buFont typeface="Arial" pitchFamily="34" charset="0"/>
        <a:buChar char="•"/>
        <a:defRPr sz="1900" kern="1200">
          <a:solidFill>
            <a:schemeClr val="tx1"/>
          </a:solidFill>
          <a:latin typeface="+mn-lt"/>
          <a:ea typeface="+mn-ea"/>
          <a:cs typeface="+mn-cs"/>
        </a:defRPr>
      </a:lvl8pPr>
      <a:lvl9pPr marL="3705910" indent="-217995" algn="l" defTabSz="871979" rtl="0" eaLnBrk="1" latinLnBrk="0" hangingPunct="1">
        <a:spcBef>
          <a:spcPct val="20000"/>
        </a:spcBef>
        <a:buFont typeface="Arial" pitchFamily="34" charset="0"/>
        <a:buChar char="•"/>
        <a:defRPr sz="1900" kern="1200">
          <a:solidFill>
            <a:schemeClr val="tx1"/>
          </a:solidFill>
          <a:latin typeface="+mn-lt"/>
          <a:ea typeface="+mn-ea"/>
          <a:cs typeface="+mn-cs"/>
        </a:defRPr>
      </a:lvl9pPr>
    </p:bodyStyle>
    <p:otherStyle>
      <a:defPPr>
        <a:defRPr lang="en-US"/>
      </a:defPPr>
      <a:lvl1pPr marL="0" algn="l" defTabSz="871979" rtl="0" eaLnBrk="1" latinLnBrk="0" hangingPunct="1">
        <a:defRPr sz="1700" kern="1200">
          <a:solidFill>
            <a:schemeClr val="tx1"/>
          </a:solidFill>
          <a:latin typeface="+mn-lt"/>
          <a:ea typeface="+mn-ea"/>
          <a:cs typeface="+mn-cs"/>
        </a:defRPr>
      </a:lvl1pPr>
      <a:lvl2pPr marL="435990" algn="l" defTabSz="871979" rtl="0" eaLnBrk="1" latinLnBrk="0" hangingPunct="1">
        <a:defRPr sz="1700" kern="1200">
          <a:solidFill>
            <a:schemeClr val="tx1"/>
          </a:solidFill>
          <a:latin typeface="+mn-lt"/>
          <a:ea typeface="+mn-ea"/>
          <a:cs typeface="+mn-cs"/>
        </a:defRPr>
      </a:lvl2pPr>
      <a:lvl3pPr marL="871979" algn="l" defTabSz="871979" rtl="0" eaLnBrk="1" latinLnBrk="0" hangingPunct="1">
        <a:defRPr sz="1700" kern="1200">
          <a:solidFill>
            <a:schemeClr val="tx1"/>
          </a:solidFill>
          <a:latin typeface="+mn-lt"/>
          <a:ea typeface="+mn-ea"/>
          <a:cs typeface="+mn-cs"/>
        </a:defRPr>
      </a:lvl3pPr>
      <a:lvl4pPr marL="1307968" algn="l" defTabSz="871979" rtl="0" eaLnBrk="1" latinLnBrk="0" hangingPunct="1">
        <a:defRPr sz="1700" kern="1200">
          <a:solidFill>
            <a:schemeClr val="tx1"/>
          </a:solidFill>
          <a:latin typeface="+mn-lt"/>
          <a:ea typeface="+mn-ea"/>
          <a:cs typeface="+mn-cs"/>
        </a:defRPr>
      </a:lvl4pPr>
      <a:lvl5pPr marL="1743957" algn="l" defTabSz="871979" rtl="0" eaLnBrk="1" latinLnBrk="0" hangingPunct="1">
        <a:defRPr sz="1700" kern="1200">
          <a:solidFill>
            <a:schemeClr val="tx1"/>
          </a:solidFill>
          <a:latin typeface="+mn-lt"/>
          <a:ea typeface="+mn-ea"/>
          <a:cs typeface="+mn-cs"/>
        </a:defRPr>
      </a:lvl5pPr>
      <a:lvl6pPr marL="2179947" algn="l" defTabSz="871979" rtl="0" eaLnBrk="1" latinLnBrk="0" hangingPunct="1">
        <a:defRPr sz="1700" kern="1200">
          <a:solidFill>
            <a:schemeClr val="tx1"/>
          </a:solidFill>
          <a:latin typeface="+mn-lt"/>
          <a:ea typeface="+mn-ea"/>
          <a:cs typeface="+mn-cs"/>
        </a:defRPr>
      </a:lvl6pPr>
      <a:lvl7pPr marL="2615937" algn="l" defTabSz="871979" rtl="0" eaLnBrk="1" latinLnBrk="0" hangingPunct="1">
        <a:defRPr sz="1700" kern="1200">
          <a:solidFill>
            <a:schemeClr val="tx1"/>
          </a:solidFill>
          <a:latin typeface="+mn-lt"/>
          <a:ea typeface="+mn-ea"/>
          <a:cs typeface="+mn-cs"/>
        </a:defRPr>
      </a:lvl7pPr>
      <a:lvl8pPr marL="3051926" algn="l" defTabSz="871979" rtl="0" eaLnBrk="1" latinLnBrk="0" hangingPunct="1">
        <a:defRPr sz="1700" kern="1200">
          <a:solidFill>
            <a:schemeClr val="tx1"/>
          </a:solidFill>
          <a:latin typeface="+mn-lt"/>
          <a:ea typeface="+mn-ea"/>
          <a:cs typeface="+mn-cs"/>
        </a:defRPr>
      </a:lvl8pPr>
      <a:lvl9pPr marL="3487915" algn="l" defTabSz="871979" rtl="0" eaLnBrk="1" latinLnBrk="0" hangingPunct="1">
        <a:defRPr sz="1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1.png"/><Relationship Id="rId7" Type="http://schemas.openxmlformats.org/officeDocument/2006/relationships/diagramColors" Target="../diagrams/colors1.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7.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1.png"/><Relationship Id="rId7" Type="http://schemas.openxmlformats.org/officeDocument/2006/relationships/diagramColors" Target="../diagrams/colors2.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19362" y="2252061"/>
            <a:ext cx="6321152" cy="450912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4" name="Title 1">
            <a:extLst>
              <a:ext uri="{FF2B5EF4-FFF2-40B4-BE49-F238E27FC236}">
                <a16:creationId xmlns:a16="http://schemas.microsoft.com/office/drawing/2014/main" id="{F44CF661-648E-4CFB-B77A-30567A6B6A41}"/>
              </a:ext>
            </a:extLst>
          </p:cNvPr>
          <p:cNvSpPr>
            <a:spLocks noGrp="1"/>
          </p:cNvSpPr>
          <p:nvPr>
            <p:ph type="ctrTitle"/>
          </p:nvPr>
        </p:nvSpPr>
        <p:spPr>
          <a:xfrm>
            <a:off x="1550104" y="2581556"/>
            <a:ext cx="6320198" cy="1705791"/>
          </a:xfrm>
        </p:spPr>
        <p:txBody>
          <a:bodyPr anchor="t">
            <a:normAutofit/>
          </a:bodyPr>
          <a:lstStyle/>
          <a:p>
            <a:pPr algn="l"/>
            <a:r>
              <a:rPr lang="en-GB" sz="5400" b="1" dirty="0">
                <a:solidFill>
                  <a:srgbClr val="003399"/>
                </a:solidFill>
                <a:effectLst>
                  <a:outerShdw blurRad="38100" dist="38100" dir="2700000" algn="tl">
                    <a:srgbClr val="000000">
                      <a:alpha val="43137"/>
                    </a:srgbClr>
                  </a:outerShdw>
                </a:effectLst>
              </a:rPr>
              <a:t>SIAP SIAGA</a:t>
            </a:r>
          </a:p>
        </p:txBody>
      </p:sp>
      <p:sp>
        <p:nvSpPr>
          <p:cNvPr id="5" name="Subtitle 2">
            <a:extLst>
              <a:ext uri="{FF2B5EF4-FFF2-40B4-BE49-F238E27FC236}">
                <a16:creationId xmlns:a16="http://schemas.microsoft.com/office/drawing/2014/main" id="{48E8D52F-1174-421A-A0E1-AF8F583BB6B1}"/>
              </a:ext>
            </a:extLst>
          </p:cNvPr>
          <p:cNvSpPr>
            <a:spLocks noGrp="1"/>
          </p:cNvSpPr>
          <p:nvPr>
            <p:ph type="subTitle" idx="1"/>
          </p:nvPr>
        </p:nvSpPr>
        <p:spPr>
          <a:xfrm>
            <a:off x="1550104" y="4051200"/>
            <a:ext cx="7959127" cy="910841"/>
          </a:xfrm>
        </p:spPr>
        <p:txBody>
          <a:bodyPr anchor="b">
            <a:noAutofit/>
          </a:bodyPr>
          <a:lstStyle/>
          <a:p>
            <a:pPr algn="l"/>
            <a:r>
              <a:rPr lang="en-GB" sz="2800" dirty="0" err="1">
                <a:solidFill>
                  <a:srgbClr val="000000"/>
                </a:solidFill>
              </a:rPr>
              <a:t>Paparan</a:t>
            </a:r>
            <a:r>
              <a:rPr lang="en-GB" sz="2800" dirty="0">
                <a:solidFill>
                  <a:srgbClr val="000000"/>
                </a:solidFill>
              </a:rPr>
              <a:t> Program </a:t>
            </a:r>
            <a:r>
              <a:rPr lang="en-GB" sz="2800" dirty="0" err="1">
                <a:solidFill>
                  <a:srgbClr val="000000"/>
                </a:solidFill>
              </a:rPr>
              <a:t>untuk</a:t>
            </a:r>
            <a:r>
              <a:rPr lang="en-GB" sz="2800" dirty="0">
                <a:solidFill>
                  <a:srgbClr val="000000"/>
                </a:solidFill>
              </a:rPr>
              <a:t> Mitra dan </a:t>
            </a:r>
            <a:r>
              <a:rPr lang="en-GB" sz="2800" dirty="0" err="1">
                <a:solidFill>
                  <a:srgbClr val="000000"/>
                </a:solidFill>
              </a:rPr>
              <a:t>Penerima</a:t>
            </a:r>
            <a:r>
              <a:rPr lang="en-GB" sz="2800" dirty="0">
                <a:solidFill>
                  <a:srgbClr val="000000"/>
                </a:solidFill>
              </a:rPr>
              <a:t> </a:t>
            </a:r>
            <a:r>
              <a:rPr lang="en-GB" sz="2800" dirty="0" err="1">
                <a:solidFill>
                  <a:srgbClr val="000000"/>
                </a:solidFill>
              </a:rPr>
              <a:t>Hibah</a:t>
            </a:r>
            <a:endParaRPr lang="en-GB" sz="2800" dirty="0">
              <a:solidFill>
                <a:srgbClr val="000000"/>
              </a:solidFill>
            </a:endParaRPr>
          </a:p>
          <a:p>
            <a:pPr algn="l"/>
            <a:r>
              <a:rPr lang="en-GB" sz="2000" dirty="0" err="1">
                <a:solidFill>
                  <a:srgbClr val="000000"/>
                </a:solidFill>
              </a:rPr>
              <a:t>Selasa</a:t>
            </a:r>
            <a:r>
              <a:rPr lang="en-GB" sz="2000" dirty="0">
                <a:solidFill>
                  <a:srgbClr val="000000"/>
                </a:solidFill>
              </a:rPr>
              <a:t>, 6 </a:t>
            </a:r>
            <a:r>
              <a:rPr lang="en-GB" sz="2000" dirty="0" err="1">
                <a:solidFill>
                  <a:srgbClr val="000000"/>
                </a:solidFill>
              </a:rPr>
              <a:t>Juli</a:t>
            </a:r>
            <a:r>
              <a:rPr lang="en-GB" sz="2000" dirty="0">
                <a:solidFill>
                  <a:srgbClr val="000000"/>
                </a:solidFill>
              </a:rPr>
              <a:t> 2020</a:t>
            </a:r>
          </a:p>
        </p:txBody>
      </p:sp>
      <p:pic>
        <p:nvPicPr>
          <p:cNvPr id="102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43956" y="301212"/>
            <a:ext cx="7304087" cy="9366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val="3628672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2">
            <a:extLst>
              <a:ext uri="{FF2B5EF4-FFF2-40B4-BE49-F238E27FC236}">
                <a16:creationId xmlns:a16="http://schemas.microsoft.com/office/drawing/2014/main" id="{7D1471CA-87C3-46C4-9084-3D0CACC7E69F}"/>
              </a:ext>
            </a:extLst>
          </p:cNvPr>
          <p:cNvSpPr>
            <a:spLocks noGrp="1"/>
          </p:cNvSpPr>
          <p:nvPr>
            <p:ph type="title"/>
          </p:nvPr>
        </p:nvSpPr>
        <p:spPr>
          <a:xfrm>
            <a:off x="2054711" y="18826"/>
            <a:ext cx="8460889" cy="1101808"/>
          </a:xfrm>
        </p:spPr>
        <p:txBody>
          <a:bodyPr>
            <a:normAutofit/>
          </a:bodyPr>
          <a:lstStyle/>
          <a:p>
            <a:pPr algn="l"/>
            <a:r>
              <a:rPr lang="en-GB" sz="4000" b="1" dirty="0">
                <a:effectLst>
                  <a:outerShdw blurRad="38100" dist="38100" dir="2700000" algn="tl">
                    <a:srgbClr val="000000">
                      <a:alpha val="43137"/>
                    </a:srgbClr>
                  </a:outerShdw>
                </a:effectLst>
              </a:rPr>
              <a:t>GAMBARAN UMUM PROGRAM</a:t>
            </a:r>
          </a:p>
        </p:txBody>
      </p:sp>
      <p:pic>
        <p:nvPicPr>
          <p:cNvPr id="6"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8826"/>
            <a:ext cx="2054711" cy="6858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cxnSp>
        <p:nvCxnSpPr>
          <p:cNvPr id="3" name="Straight Connector 2">
            <a:extLst>
              <a:ext uri="{FF2B5EF4-FFF2-40B4-BE49-F238E27FC236}">
                <a16:creationId xmlns:a16="http://schemas.microsoft.com/office/drawing/2014/main" id="{FAF3B86A-3E44-454B-8AE0-7A7A9C54CA7A}"/>
              </a:ext>
            </a:extLst>
          </p:cNvPr>
          <p:cNvCxnSpPr/>
          <p:nvPr/>
        </p:nvCxnSpPr>
        <p:spPr>
          <a:xfrm>
            <a:off x="2054711" y="1141899"/>
            <a:ext cx="9035047" cy="0"/>
          </a:xfrm>
          <a:prstGeom prst="line">
            <a:avLst/>
          </a:prstGeom>
        </p:spPr>
        <p:style>
          <a:lnRef idx="1">
            <a:schemeClr val="accent1"/>
          </a:lnRef>
          <a:fillRef idx="0">
            <a:schemeClr val="accent1"/>
          </a:fillRef>
          <a:effectRef idx="0">
            <a:schemeClr val="accent1"/>
          </a:effectRef>
          <a:fontRef idx="minor">
            <a:schemeClr val="tx1"/>
          </a:fontRef>
        </p:style>
      </p:cxnSp>
      <p:sp>
        <p:nvSpPr>
          <p:cNvPr id="9" name="Content Placeholder 4">
            <a:extLst>
              <a:ext uri="{FF2B5EF4-FFF2-40B4-BE49-F238E27FC236}">
                <a16:creationId xmlns:a16="http://schemas.microsoft.com/office/drawing/2014/main" id="{6238D26C-D149-4A2B-8E6E-3F8518EBBA6A}"/>
              </a:ext>
            </a:extLst>
          </p:cNvPr>
          <p:cNvSpPr>
            <a:spLocks noGrp="1"/>
          </p:cNvSpPr>
          <p:nvPr>
            <p:ph sz="half" idx="1"/>
          </p:nvPr>
        </p:nvSpPr>
        <p:spPr>
          <a:xfrm>
            <a:off x="2525330" y="1551313"/>
            <a:ext cx="9104061" cy="4703447"/>
          </a:xfrm>
        </p:spPr>
        <p:txBody>
          <a:bodyPr>
            <a:normAutofit fontScale="62500" lnSpcReduction="20000"/>
          </a:bodyPr>
          <a:lstStyle/>
          <a:p>
            <a:pPr marL="571500" indent="-571500" algn="just">
              <a:spcBef>
                <a:spcPts val="0"/>
              </a:spcBef>
            </a:pPr>
            <a:r>
              <a:rPr lang="en-GB" sz="3200" dirty="0"/>
              <a:t>SIAP SIAGA </a:t>
            </a:r>
            <a:r>
              <a:rPr lang="en-GB" sz="3200" dirty="0" err="1"/>
              <a:t>adalah</a:t>
            </a:r>
            <a:r>
              <a:rPr lang="en-GB" sz="3200" dirty="0"/>
              <a:t> </a:t>
            </a:r>
            <a:r>
              <a:rPr lang="en-GB" sz="3200" dirty="0" err="1"/>
              <a:t>sebuah</a:t>
            </a:r>
            <a:r>
              <a:rPr lang="en-GB" sz="3200" dirty="0"/>
              <a:t> program 5 </a:t>
            </a:r>
            <a:r>
              <a:rPr lang="en-GB" sz="3200" dirty="0" err="1"/>
              <a:t>tahun</a:t>
            </a:r>
            <a:r>
              <a:rPr lang="en-GB" sz="3200" dirty="0"/>
              <a:t> yang </a:t>
            </a:r>
            <a:r>
              <a:rPr lang="en-GB" sz="3200" dirty="0" err="1"/>
              <a:t>bertujuan</a:t>
            </a:r>
            <a:r>
              <a:rPr lang="en-GB" sz="3200" dirty="0"/>
              <a:t> </a:t>
            </a:r>
            <a:r>
              <a:rPr lang="en-GB" sz="3200" dirty="0" err="1"/>
              <a:t>untuk</a:t>
            </a:r>
            <a:r>
              <a:rPr lang="en-GB" sz="3200" dirty="0"/>
              <a:t>  “</a:t>
            </a:r>
            <a:r>
              <a:rPr lang="en-GB" sz="3200" dirty="0" err="1"/>
              <a:t>Memperkuat</a:t>
            </a:r>
            <a:r>
              <a:rPr lang="en-GB" sz="3200" dirty="0"/>
              <a:t> </a:t>
            </a:r>
            <a:r>
              <a:rPr lang="en-GB" sz="3200" dirty="0" err="1"/>
              <a:t>manajemen</a:t>
            </a:r>
            <a:r>
              <a:rPr lang="en-GB" sz="3200" dirty="0"/>
              <a:t> </a:t>
            </a:r>
            <a:r>
              <a:rPr lang="en-GB" sz="3200" dirty="0" err="1"/>
              <a:t>resiko</a:t>
            </a:r>
            <a:r>
              <a:rPr lang="en-GB" sz="3200" dirty="0"/>
              <a:t> </a:t>
            </a:r>
            <a:r>
              <a:rPr lang="en-GB" sz="3200" dirty="0" err="1"/>
              <a:t>bencana</a:t>
            </a:r>
            <a:r>
              <a:rPr lang="en-GB" sz="3200" dirty="0"/>
              <a:t> di Indonesia </a:t>
            </a:r>
            <a:r>
              <a:rPr lang="en-GB" sz="3200" dirty="0" err="1"/>
              <a:t>serta</a:t>
            </a:r>
            <a:r>
              <a:rPr lang="en-GB" sz="3200" dirty="0"/>
              <a:t> </a:t>
            </a:r>
            <a:r>
              <a:rPr lang="en-GB" sz="3200" dirty="0" err="1"/>
              <a:t>kerjasama</a:t>
            </a:r>
            <a:r>
              <a:rPr lang="en-GB" sz="3200" dirty="0"/>
              <a:t> </a:t>
            </a:r>
            <a:r>
              <a:rPr lang="en-GB" sz="3200" dirty="0" err="1"/>
              <a:t>antara</a:t>
            </a:r>
            <a:r>
              <a:rPr lang="en-GB" sz="3200" dirty="0"/>
              <a:t> Indonesia dan Australia </a:t>
            </a:r>
            <a:r>
              <a:rPr lang="en-GB" sz="3200" dirty="0" err="1"/>
              <a:t>dalam</a:t>
            </a:r>
            <a:r>
              <a:rPr lang="en-GB" sz="3200" dirty="0"/>
              <a:t> </a:t>
            </a:r>
            <a:r>
              <a:rPr lang="en-GB" sz="3200" dirty="0" err="1"/>
              <a:t>bidang</a:t>
            </a:r>
            <a:r>
              <a:rPr lang="en-GB" sz="3200" dirty="0"/>
              <a:t> </a:t>
            </a:r>
            <a:r>
              <a:rPr lang="en-GB" sz="3200" dirty="0" err="1"/>
              <a:t>manajemen</a:t>
            </a:r>
            <a:r>
              <a:rPr lang="en-GB" sz="3200" dirty="0"/>
              <a:t> </a:t>
            </a:r>
            <a:r>
              <a:rPr lang="en-GB" sz="3200" dirty="0" err="1"/>
              <a:t>resiko</a:t>
            </a:r>
            <a:r>
              <a:rPr lang="en-GB" sz="3200" dirty="0"/>
              <a:t> </a:t>
            </a:r>
            <a:r>
              <a:rPr lang="en-GB" sz="3200" dirty="0" err="1"/>
              <a:t>bencana</a:t>
            </a:r>
            <a:r>
              <a:rPr lang="en-GB" sz="3200" dirty="0"/>
              <a:t> .”</a:t>
            </a:r>
          </a:p>
          <a:p>
            <a:pPr marL="571500" indent="-571500" algn="just">
              <a:spcBef>
                <a:spcPts val="0"/>
              </a:spcBef>
            </a:pPr>
            <a:endParaRPr lang="en-US" sz="2700" dirty="0"/>
          </a:p>
          <a:p>
            <a:pPr marL="571500" indent="-571500" algn="just">
              <a:spcBef>
                <a:spcPts val="0"/>
              </a:spcBef>
            </a:pPr>
            <a:r>
              <a:rPr lang="en-US" sz="3200" dirty="0"/>
              <a:t>P</a:t>
            </a:r>
            <a:r>
              <a:rPr lang="id-ID" sz="3200" dirty="0"/>
              <a:t>rogram ini berfokus pada upaya memahami sebab-akibat dari perubahan sistem, pengembangan tindakan untuk memengaruhi perilaku dan pola yang dapat</a:t>
            </a:r>
            <a:r>
              <a:rPr lang="en-US" sz="3200" dirty="0"/>
              <a:t> </a:t>
            </a:r>
            <a:r>
              <a:rPr lang="id-ID" sz="3200" dirty="0"/>
              <a:t>meningkatkan kemampuan Indonesia untuk mencegah, bersiap-siaga, merespons, dan pulih dari bencana</a:t>
            </a:r>
            <a:endParaRPr lang="en-US" sz="3200" dirty="0"/>
          </a:p>
          <a:p>
            <a:pPr marL="571500" indent="-571500" algn="just">
              <a:spcBef>
                <a:spcPts val="0"/>
              </a:spcBef>
            </a:pPr>
            <a:endParaRPr lang="en-GB" sz="3200" dirty="0"/>
          </a:p>
          <a:p>
            <a:pPr marL="571500" indent="-571500" algn="just">
              <a:spcBef>
                <a:spcPts val="0"/>
              </a:spcBef>
            </a:pPr>
            <a:r>
              <a:rPr lang="en-GB" sz="3200" dirty="0"/>
              <a:t>Ruang </a:t>
            </a:r>
            <a:r>
              <a:rPr lang="en-GB" sz="3200" dirty="0" err="1"/>
              <a:t>lingkup</a:t>
            </a:r>
            <a:r>
              <a:rPr lang="en-GB" sz="3200" dirty="0"/>
              <a:t> program </a:t>
            </a:r>
            <a:r>
              <a:rPr lang="en-GB" sz="3200" dirty="0" err="1"/>
              <a:t>berfokus</a:t>
            </a:r>
            <a:r>
              <a:rPr lang="en-GB" sz="3200" dirty="0"/>
              <a:t> di Nasional (</a:t>
            </a:r>
            <a:r>
              <a:rPr lang="en-GB" sz="3200" dirty="0" err="1"/>
              <a:t>bermitra</a:t>
            </a:r>
            <a:r>
              <a:rPr lang="en-GB" sz="3200" dirty="0"/>
              <a:t> </a:t>
            </a:r>
            <a:r>
              <a:rPr lang="en-GB" sz="3200" dirty="0" err="1"/>
              <a:t>dengan</a:t>
            </a:r>
            <a:r>
              <a:rPr lang="en-GB" sz="3200" dirty="0"/>
              <a:t> BNPB, </a:t>
            </a:r>
            <a:r>
              <a:rPr lang="en-GB" sz="3200" dirty="0" err="1"/>
              <a:t>Bappenas</a:t>
            </a:r>
            <a:r>
              <a:rPr lang="en-GB" sz="3200" dirty="0"/>
              <a:t>, </a:t>
            </a:r>
            <a:r>
              <a:rPr lang="en-GB" sz="3200" dirty="0" err="1"/>
              <a:t>Kemendagri</a:t>
            </a:r>
            <a:r>
              <a:rPr lang="en-GB" sz="3200" dirty="0"/>
              <a:t>, dan </a:t>
            </a:r>
            <a:r>
              <a:rPr lang="en-GB" sz="3200" dirty="0" err="1"/>
              <a:t>Kemensos</a:t>
            </a:r>
            <a:r>
              <a:rPr lang="en-GB" sz="3200" dirty="0"/>
              <a:t>) dan juga di Daerah (</a:t>
            </a:r>
            <a:r>
              <a:rPr lang="en-GB" sz="3200" dirty="0" err="1"/>
              <a:t>Provinsi</a:t>
            </a:r>
            <a:r>
              <a:rPr lang="en-GB" sz="3200" dirty="0"/>
              <a:t> </a:t>
            </a:r>
            <a:r>
              <a:rPr lang="en-GB" sz="3200" dirty="0" err="1"/>
              <a:t>Jawa</a:t>
            </a:r>
            <a:r>
              <a:rPr lang="en-GB" sz="3200" dirty="0"/>
              <a:t> Timur, Bali, dan NTT, </a:t>
            </a:r>
            <a:r>
              <a:rPr lang="en-GB" sz="3200" dirty="0" err="1"/>
              <a:t>serta</a:t>
            </a:r>
            <a:r>
              <a:rPr lang="en-GB" sz="3200" dirty="0"/>
              <a:t> </a:t>
            </a:r>
            <a:r>
              <a:rPr lang="en-GB" sz="3200" dirty="0" err="1"/>
              <a:t>dukungan</a:t>
            </a:r>
            <a:r>
              <a:rPr lang="en-GB" sz="3200" dirty="0"/>
              <a:t> </a:t>
            </a:r>
            <a:r>
              <a:rPr lang="en-GB" sz="3200" dirty="0" err="1"/>
              <a:t>terhadap</a:t>
            </a:r>
            <a:r>
              <a:rPr lang="en-GB" sz="3200" dirty="0"/>
              <a:t> </a:t>
            </a:r>
            <a:r>
              <a:rPr lang="en-GB" sz="3200" dirty="0" err="1"/>
              <a:t>kegiatan</a:t>
            </a:r>
            <a:r>
              <a:rPr lang="en-GB" sz="3200" dirty="0"/>
              <a:t> di </a:t>
            </a:r>
            <a:r>
              <a:rPr lang="en-GB" sz="3200" dirty="0" err="1"/>
              <a:t>Pulau</a:t>
            </a:r>
            <a:r>
              <a:rPr lang="en-GB" sz="3200" dirty="0"/>
              <a:t> Lombok yang </a:t>
            </a:r>
            <a:r>
              <a:rPr lang="en-GB" sz="3200" dirty="0" err="1"/>
              <a:t>berhubungan</a:t>
            </a:r>
            <a:r>
              <a:rPr lang="en-GB" sz="3200" dirty="0"/>
              <a:t> </a:t>
            </a:r>
            <a:r>
              <a:rPr lang="en-GB" sz="3200" dirty="0" err="1"/>
              <a:t>dengan</a:t>
            </a:r>
            <a:r>
              <a:rPr lang="en-GB" sz="3200" dirty="0"/>
              <a:t> program di Bali).</a:t>
            </a:r>
          </a:p>
          <a:p>
            <a:pPr marL="0" indent="0" algn="just">
              <a:spcBef>
                <a:spcPts val="0"/>
              </a:spcBef>
              <a:buNone/>
            </a:pPr>
            <a:endParaRPr lang="en-AU" sz="3200" dirty="0"/>
          </a:p>
          <a:p>
            <a:pPr marL="571500" indent="-571500" algn="just">
              <a:spcBef>
                <a:spcPts val="0"/>
              </a:spcBef>
            </a:pPr>
            <a:r>
              <a:rPr lang="en-GB" sz="3200" dirty="0" err="1"/>
              <a:t>Saat</a:t>
            </a:r>
            <a:r>
              <a:rPr lang="en-GB" sz="3200" dirty="0"/>
              <a:t> </a:t>
            </a:r>
            <a:r>
              <a:rPr lang="en-GB" sz="3200" dirty="0" err="1"/>
              <a:t>ini</a:t>
            </a:r>
            <a:r>
              <a:rPr lang="en-GB" sz="3200" dirty="0"/>
              <a:t> </a:t>
            </a:r>
            <a:r>
              <a:rPr lang="en-GB" sz="3200" dirty="0" err="1"/>
              <a:t>mendukung</a:t>
            </a:r>
            <a:r>
              <a:rPr lang="en-GB" sz="3200" dirty="0"/>
              <a:t> </a:t>
            </a:r>
            <a:r>
              <a:rPr lang="en-GB" sz="3200" dirty="0" err="1"/>
              <a:t>penanganan</a:t>
            </a:r>
            <a:r>
              <a:rPr lang="en-GB" sz="3200" dirty="0"/>
              <a:t> COVID-19 di </a:t>
            </a:r>
            <a:r>
              <a:rPr lang="en-GB" sz="3200" dirty="0" err="1"/>
              <a:t>Provinsi</a:t>
            </a:r>
            <a:r>
              <a:rPr lang="en-GB" sz="3200" dirty="0"/>
              <a:t> Bali dan NTT, dan juga </a:t>
            </a:r>
            <a:r>
              <a:rPr lang="en-GB" sz="3200" dirty="0" err="1"/>
              <a:t>mendanai</a:t>
            </a:r>
            <a:r>
              <a:rPr lang="en-GB" sz="3200" dirty="0"/>
              <a:t> </a:t>
            </a:r>
            <a:r>
              <a:rPr lang="en-GB" sz="3200" dirty="0" err="1"/>
              <a:t>kegiatan</a:t>
            </a:r>
            <a:r>
              <a:rPr lang="en-GB" sz="3200" dirty="0"/>
              <a:t> </a:t>
            </a:r>
            <a:r>
              <a:rPr lang="en-GB" sz="3200" dirty="0" err="1"/>
              <a:t>mitra</a:t>
            </a:r>
            <a:r>
              <a:rPr lang="en-GB" sz="3200" dirty="0"/>
              <a:t> OMS/LSM di Bali, NTT, </a:t>
            </a:r>
            <a:r>
              <a:rPr lang="en-GB" sz="3200" dirty="0" err="1"/>
              <a:t>Jawa</a:t>
            </a:r>
            <a:r>
              <a:rPr lang="en-GB" sz="3200" dirty="0"/>
              <a:t> Timur, dan </a:t>
            </a:r>
            <a:r>
              <a:rPr lang="en-GB" sz="3200" dirty="0" err="1"/>
              <a:t>Yogya</a:t>
            </a:r>
            <a:r>
              <a:rPr lang="en-GB" sz="3200" dirty="0"/>
              <a:t>. </a:t>
            </a:r>
            <a:endParaRPr lang="en-GB" sz="2400" dirty="0"/>
          </a:p>
        </p:txBody>
      </p:sp>
    </p:spTree>
    <p:extLst>
      <p:ext uri="{BB962C8B-B14F-4D97-AF65-F5344CB8AC3E}">
        <p14:creationId xmlns:p14="http://schemas.microsoft.com/office/powerpoint/2010/main" val="28757579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2">
            <a:extLst>
              <a:ext uri="{FF2B5EF4-FFF2-40B4-BE49-F238E27FC236}">
                <a16:creationId xmlns:a16="http://schemas.microsoft.com/office/drawing/2014/main" id="{7D1471CA-87C3-46C4-9084-3D0CACC7E69F}"/>
              </a:ext>
            </a:extLst>
          </p:cNvPr>
          <p:cNvSpPr>
            <a:spLocks noGrp="1"/>
          </p:cNvSpPr>
          <p:nvPr>
            <p:ph type="title"/>
          </p:nvPr>
        </p:nvSpPr>
        <p:spPr>
          <a:xfrm>
            <a:off x="2054711" y="18826"/>
            <a:ext cx="8460889" cy="1101808"/>
          </a:xfrm>
        </p:spPr>
        <p:txBody>
          <a:bodyPr>
            <a:normAutofit/>
          </a:bodyPr>
          <a:lstStyle/>
          <a:p>
            <a:pPr algn="l"/>
            <a:r>
              <a:rPr lang="en-GB" sz="4000" b="1" dirty="0">
                <a:effectLst>
                  <a:outerShdw blurRad="38100" dist="38100" dir="2700000" algn="tl">
                    <a:srgbClr val="000000">
                      <a:alpha val="43137"/>
                    </a:srgbClr>
                  </a:outerShdw>
                </a:effectLst>
              </a:rPr>
              <a:t>CAPAIAN YANG DIHARAPKAN DI 2024</a:t>
            </a:r>
          </a:p>
        </p:txBody>
      </p:sp>
      <p:pic>
        <p:nvPicPr>
          <p:cNvPr id="6"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8826"/>
            <a:ext cx="2054711" cy="6858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cxnSp>
        <p:nvCxnSpPr>
          <p:cNvPr id="3" name="Straight Connector 2">
            <a:extLst>
              <a:ext uri="{FF2B5EF4-FFF2-40B4-BE49-F238E27FC236}">
                <a16:creationId xmlns:a16="http://schemas.microsoft.com/office/drawing/2014/main" id="{FAF3B86A-3E44-454B-8AE0-7A7A9C54CA7A}"/>
              </a:ext>
            </a:extLst>
          </p:cNvPr>
          <p:cNvCxnSpPr/>
          <p:nvPr/>
        </p:nvCxnSpPr>
        <p:spPr>
          <a:xfrm>
            <a:off x="2054711" y="1141899"/>
            <a:ext cx="9035047" cy="0"/>
          </a:xfrm>
          <a:prstGeom prst="line">
            <a:avLst/>
          </a:prstGeom>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94C78775-8639-4EBB-A356-01D895BD2916}"/>
              </a:ext>
            </a:extLst>
          </p:cNvPr>
          <p:cNvSpPr/>
          <p:nvPr/>
        </p:nvSpPr>
        <p:spPr>
          <a:xfrm>
            <a:off x="2332235" y="1220699"/>
            <a:ext cx="8903230" cy="5585619"/>
          </a:xfrm>
          <a:prstGeom prst="rect">
            <a:avLst/>
          </a:prstGeom>
        </p:spPr>
        <p:txBody>
          <a:bodyPr vert="horz" lIns="91440" tIns="45720" rIns="91440" bIns="45720" rtlCol="0" anchor="ctr">
            <a:normAutofit/>
          </a:bodyPr>
          <a:lstStyle/>
          <a:p>
            <a:pPr marL="457200" marR="0" lvl="0" indent="-228600" algn="l" defTabSz="914400" rtl="0" eaLnBrk="1" fontAlgn="auto" latinLnBrk="0" hangingPunct="1">
              <a:lnSpc>
                <a:spcPct val="90000"/>
              </a:lnSpc>
              <a:spcBef>
                <a:spcPts val="0"/>
              </a:spcBef>
              <a:spcAft>
                <a:spcPts val="6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Peran, </a:t>
            </a:r>
            <a:r>
              <a:rPr kumimoji="0" lang="en-US" sz="2400" b="0" i="0" u="none" strike="noStrike" kern="1200" cap="none" spc="0" normalizeH="0" baseline="0" noProof="0" dirty="0" err="1">
                <a:ln>
                  <a:noFill/>
                </a:ln>
                <a:solidFill>
                  <a:prstClr val="black"/>
                </a:solidFill>
                <a:effectLst/>
                <a:uLnTx/>
                <a:uFillTx/>
                <a:latin typeface="Calibri" panose="020F0502020204030204"/>
                <a:ea typeface="+mn-ea"/>
                <a:cs typeface="+mn-cs"/>
              </a:rPr>
              <a:t>tanggung</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2400" b="0" i="0" u="none" strike="noStrike" kern="1200" cap="none" spc="0" normalizeH="0" baseline="0" noProof="0" dirty="0" err="1">
                <a:ln>
                  <a:noFill/>
                </a:ln>
                <a:solidFill>
                  <a:prstClr val="black"/>
                </a:solidFill>
                <a:effectLst/>
                <a:uLnTx/>
                <a:uFillTx/>
                <a:latin typeface="Calibri" panose="020F0502020204030204"/>
                <a:ea typeface="+mn-ea"/>
                <a:cs typeface="+mn-cs"/>
              </a:rPr>
              <a:t>jawab</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 dan </a:t>
            </a:r>
            <a:r>
              <a:rPr kumimoji="0" lang="en-US" sz="2400" b="0" i="0" u="none" strike="noStrike" kern="1200" cap="none" spc="0" normalizeH="0" baseline="0" noProof="0" dirty="0" err="1">
                <a:ln>
                  <a:noFill/>
                </a:ln>
                <a:solidFill>
                  <a:prstClr val="black"/>
                </a:solidFill>
                <a:effectLst/>
                <a:uLnTx/>
                <a:uFillTx/>
                <a:latin typeface="Calibri" panose="020F0502020204030204"/>
                <a:ea typeface="+mn-ea"/>
                <a:cs typeface="+mn-cs"/>
              </a:rPr>
              <a:t>komunikasi</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2400" b="0" i="0" u="none" strike="noStrike" kern="1200" cap="none" spc="0" normalizeH="0" baseline="0" noProof="0" dirty="0" err="1">
                <a:ln>
                  <a:noFill/>
                </a:ln>
                <a:solidFill>
                  <a:prstClr val="black"/>
                </a:solidFill>
                <a:effectLst/>
                <a:uLnTx/>
                <a:uFillTx/>
                <a:latin typeface="Calibri" panose="020F0502020204030204"/>
                <a:ea typeface="+mn-ea"/>
                <a:cs typeface="+mn-cs"/>
              </a:rPr>
              <a:t>antara</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2400" b="0" i="0" u="none" strike="noStrike" kern="1200" cap="none" spc="0" normalizeH="0" baseline="0" noProof="0" dirty="0" err="1">
                <a:ln>
                  <a:noFill/>
                </a:ln>
                <a:solidFill>
                  <a:prstClr val="black"/>
                </a:solidFill>
                <a:effectLst/>
                <a:uLnTx/>
                <a:uFillTx/>
                <a:latin typeface="Calibri" panose="020F0502020204030204"/>
                <a:ea typeface="+mn-ea"/>
                <a:cs typeface="+mn-cs"/>
              </a:rPr>
              <a:t>pemerintah</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 di level </a:t>
            </a:r>
            <a:r>
              <a:rPr kumimoji="0" lang="en-US" sz="2400" b="0" i="0" u="none" strike="noStrike" kern="1200" cap="none" spc="0" normalizeH="0" baseline="0" noProof="0" dirty="0" err="1">
                <a:ln>
                  <a:noFill/>
                </a:ln>
                <a:solidFill>
                  <a:prstClr val="black"/>
                </a:solidFill>
                <a:effectLst/>
                <a:uLnTx/>
                <a:uFillTx/>
                <a:latin typeface="Calibri" panose="020F0502020204030204"/>
                <a:ea typeface="+mn-ea"/>
                <a:cs typeface="+mn-cs"/>
              </a:rPr>
              <a:t>nasional</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 dan sub-</a:t>
            </a:r>
            <a:r>
              <a:rPr kumimoji="0" lang="en-US" sz="2400" b="0" i="0" u="none" strike="noStrike" kern="1200" cap="none" spc="0" normalizeH="0" baseline="0" noProof="0" dirty="0" err="1">
                <a:ln>
                  <a:noFill/>
                </a:ln>
                <a:solidFill>
                  <a:prstClr val="black"/>
                </a:solidFill>
                <a:effectLst/>
                <a:uLnTx/>
                <a:uFillTx/>
                <a:latin typeface="Calibri" panose="020F0502020204030204"/>
                <a:ea typeface="+mn-ea"/>
                <a:cs typeface="+mn-cs"/>
              </a:rPr>
              <a:t>nasional</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2400" b="0" i="0" u="none" strike="noStrike" kern="1200" cap="none" spc="0" normalizeH="0" baseline="0" noProof="0" dirty="0" err="1">
                <a:ln>
                  <a:noFill/>
                </a:ln>
                <a:solidFill>
                  <a:prstClr val="black"/>
                </a:solidFill>
                <a:effectLst/>
                <a:uLnTx/>
                <a:uFillTx/>
                <a:latin typeface="Calibri" panose="020F0502020204030204"/>
                <a:ea typeface="+mn-ea"/>
                <a:cs typeface="+mn-cs"/>
              </a:rPr>
              <a:t>daerah</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2400" b="0" i="0" u="none" strike="noStrike" kern="1200" cap="none" spc="0" normalizeH="0" baseline="0" noProof="0" dirty="0" err="1">
                <a:ln>
                  <a:noFill/>
                </a:ln>
                <a:solidFill>
                  <a:prstClr val="black"/>
                </a:solidFill>
                <a:effectLst/>
                <a:uLnTx/>
                <a:uFillTx/>
                <a:latin typeface="Calibri" panose="020F0502020204030204"/>
                <a:ea typeface="+mn-ea"/>
                <a:cs typeface="+mn-cs"/>
              </a:rPr>
              <a:t>lebih</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2400" b="0" i="0" u="none" strike="noStrike" kern="1200" cap="none" spc="0" normalizeH="0" baseline="0" noProof="0" dirty="0" err="1">
                <a:ln>
                  <a:noFill/>
                </a:ln>
                <a:solidFill>
                  <a:prstClr val="black"/>
                </a:solidFill>
                <a:effectLst/>
                <a:uLnTx/>
                <a:uFillTx/>
                <a:latin typeface="Calibri" panose="020F0502020204030204"/>
                <a:ea typeface="+mn-ea"/>
                <a:cs typeface="+mn-cs"/>
              </a:rPr>
              <a:t>jelas</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2400" b="0" i="0" u="none" strike="noStrike" kern="1200" cap="none" spc="0" normalizeH="0" baseline="0" noProof="0" dirty="0" err="1">
                <a:ln>
                  <a:noFill/>
                </a:ln>
                <a:solidFill>
                  <a:prstClr val="black"/>
                </a:solidFill>
                <a:effectLst/>
                <a:uLnTx/>
                <a:uFillTx/>
                <a:latin typeface="Calibri" panose="020F0502020204030204"/>
                <a:ea typeface="+mn-ea"/>
                <a:cs typeface="+mn-cs"/>
              </a:rPr>
              <a:t>termasuk</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2400" b="0" i="0" u="none" strike="noStrike" kern="1200" cap="none" spc="0" normalizeH="0" baseline="0" noProof="0" dirty="0" err="1">
                <a:ln>
                  <a:noFill/>
                </a:ln>
                <a:solidFill>
                  <a:prstClr val="black"/>
                </a:solidFill>
                <a:effectLst/>
                <a:uLnTx/>
                <a:uFillTx/>
                <a:latin typeface="Calibri" panose="020F0502020204030204"/>
                <a:ea typeface="+mn-ea"/>
                <a:cs typeface="+mn-cs"/>
              </a:rPr>
              <a:t>alur</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2400" b="0" i="0" u="none" strike="noStrike" kern="1200" cap="none" spc="0" normalizeH="0" baseline="0" noProof="0" dirty="0" err="1">
                <a:ln>
                  <a:noFill/>
                </a:ln>
                <a:solidFill>
                  <a:prstClr val="black"/>
                </a:solidFill>
                <a:effectLst/>
                <a:uLnTx/>
                <a:uFillTx/>
                <a:latin typeface="Calibri" panose="020F0502020204030204"/>
                <a:ea typeface="+mn-ea"/>
                <a:cs typeface="+mn-cs"/>
              </a:rPr>
              <a:t>kebijakan</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 dan </a:t>
            </a:r>
            <a:r>
              <a:rPr kumimoji="0" lang="en-US" sz="2400" b="0" i="0" u="none" strike="noStrike" kern="1200" cap="none" spc="0" normalizeH="0" baseline="0" noProof="0" dirty="0" err="1">
                <a:ln>
                  <a:noFill/>
                </a:ln>
                <a:solidFill>
                  <a:prstClr val="black"/>
                </a:solidFill>
                <a:effectLst/>
                <a:uLnTx/>
                <a:uFillTx/>
                <a:latin typeface="Calibri" panose="020F0502020204030204"/>
                <a:ea typeface="+mn-ea"/>
                <a:cs typeface="+mn-cs"/>
              </a:rPr>
              <a:t>peraturan</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2400" b="0" i="0" u="none" strike="noStrike" kern="1200" cap="none" spc="0" normalizeH="0" baseline="0" noProof="0" dirty="0" err="1">
                <a:ln>
                  <a:noFill/>
                </a:ln>
                <a:solidFill>
                  <a:prstClr val="black"/>
                </a:solidFill>
                <a:effectLst/>
                <a:uLnTx/>
                <a:uFillTx/>
                <a:latin typeface="Calibri" panose="020F0502020204030204"/>
                <a:ea typeface="+mn-ea"/>
                <a:cs typeface="+mn-cs"/>
              </a:rPr>
              <a:t>serta</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2400" b="0" i="0" u="none" strike="noStrike" kern="1200" cap="none" spc="0" normalizeH="0" baseline="0" noProof="0" dirty="0" err="1">
                <a:ln>
                  <a:noFill/>
                </a:ln>
                <a:solidFill>
                  <a:prstClr val="black"/>
                </a:solidFill>
                <a:effectLst/>
                <a:uLnTx/>
                <a:uFillTx/>
                <a:latin typeface="Calibri" panose="020F0502020204030204"/>
                <a:ea typeface="+mn-ea"/>
                <a:cs typeface="+mn-cs"/>
              </a:rPr>
              <a:t>protokol</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2400" b="0" i="0" u="none" strike="noStrike" kern="1200" cap="none" spc="0" normalizeH="0" baseline="0" noProof="0" dirty="0" err="1">
                <a:ln>
                  <a:noFill/>
                </a:ln>
                <a:solidFill>
                  <a:prstClr val="black"/>
                </a:solidFill>
                <a:effectLst/>
                <a:uLnTx/>
                <a:uFillTx/>
                <a:latin typeface="Calibri" panose="020F0502020204030204"/>
                <a:ea typeface="+mn-ea"/>
                <a:cs typeface="+mn-cs"/>
              </a:rPr>
              <a:t>untuk</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2400" b="0" i="0" u="none" strike="noStrike" kern="1200" cap="none" spc="0" normalizeH="0" baseline="0" noProof="0" dirty="0" err="1">
                <a:ln>
                  <a:noFill/>
                </a:ln>
                <a:solidFill>
                  <a:prstClr val="black"/>
                </a:solidFill>
                <a:effectLst/>
                <a:uLnTx/>
                <a:uFillTx/>
                <a:latin typeface="Calibri" panose="020F0502020204030204"/>
                <a:ea typeface="+mn-ea"/>
                <a:cs typeface="+mn-cs"/>
              </a:rPr>
              <a:t>komunikasi</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a:t>
            </a:r>
          </a:p>
          <a:p>
            <a:pPr marL="228600" marR="0" lvl="0" indent="0" algn="l" defTabSz="914400" rtl="0" eaLnBrk="1" fontAlgn="auto" latinLnBrk="0" hangingPunct="1">
              <a:lnSpc>
                <a:spcPct val="90000"/>
              </a:lnSpc>
              <a:spcBef>
                <a:spcPts val="0"/>
              </a:spcBef>
              <a:spcAft>
                <a:spcPts val="60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457200" marR="0" lvl="0" indent="-228600" algn="l" defTabSz="914400" rtl="0" eaLnBrk="1" fontAlgn="auto" latinLnBrk="0" hangingPunct="1">
              <a:lnSpc>
                <a:spcPct val="90000"/>
              </a:lnSpc>
              <a:spcBef>
                <a:spcPts val="0"/>
              </a:spcBef>
              <a:spcAft>
                <a:spcPts val="600"/>
              </a:spcAft>
              <a:buClrTx/>
              <a:buSzTx/>
              <a:buFont typeface="Arial" panose="020B0604020202020204" pitchFamily="34" charset="0"/>
              <a:buChar char="•"/>
              <a:tabLst/>
              <a:defRPr/>
            </a:pPr>
            <a:r>
              <a:rPr kumimoji="0" lang="en-US" sz="2400" b="0" i="0" u="none" strike="noStrike" kern="1200" cap="none" spc="0" normalizeH="0" baseline="0" noProof="0" dirty="0" err="1">
                <a:ln>
                  <a:noFill/>
                </a:ln>
                <a:solidFill>
                  <a:prstClr val="black"/>
                </a:solidFill>
                <a:effectLst/>
                <a:uLnTx/>
                <a:uFillTx/>
                <a:latin typeface="Calibri" panose="020F0502020204030204"/>
                <a:ea typeface="+mn-ea"/>
                <a:cs typeface="+mn-cs"/>
              </a:rPr>
              <a:t>Protokol</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2400" b="0" i="0" u="none" strike="noStrike" kern="1200" cap="none" spc="0" normalizeH="0" baseline="0" noProof="0" dirty="0" err="1">
                <a:ln>
                  <a:noFill/>
                </a:ln>
                <a:solidFill>
                  <a:prstClr val="black"/>
                </a:solidFill>
                <a:effectLst/>
                <a:uLnTx/>
                <a:uFillTx/>
                <a:latin typeface="Calibri" panose="020F0502020204030204"/>
                <a:ea typeface="+mn-ea"/>
                <a:cs typeface="+mn-cs"/>
              </a:rPr>
              <a:t>standar</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2400" b="0" i="0" u="none" strike="noStrike" kern="1200" cap="none" spc="0" normalizeH="0" baseline="0" noProof="0" dirty="0" err="1">
                <a:ln>
                  <a:noFill/>
                </a:ln>
                <a:solidFill>
                  <a:prstClr val="black"/>
                </a:solidFill>
                <a:effectLst/>
                <a:uLnTx/>
                <a:uFillTx/>
                <a:latin typeface="Calibri" panose="020F0502020204030204"/>
                <a:ea typeface="+mn-ea"/>
                <a:cs typeface="+mn-cs"/>
              </a:rPr>
              <a:t>untuk</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2400" b="0" i="0" u="none" strike="noStrike" kern="1200" cap="none" spc="0" normalizeH="0" baseline="0" noProof="0" dirty="0" err="1">
                <a:ln>
                  <a:noFill/>
                </a:ln>
                <a:solidFill>
                  <a:prstClr val="black"/>
                </a:solidFill>
                <a:effectLst/>
                <a:uLnTx/>
                <a:uFillTx/>
                <a:latin typeface="Calibri" panose="020F0502020204030204"/>
                <a:ea typeface="+mn-ea"/>
                <a:cs typeface="+mn-cs"/>
              </a:rPr>
              <a:t>koordinasi</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 di </a:t>
            </a:r>
            <a:r>
              <a:rPr kumimoji="0" lang="en-US" sz="2400" b="0" i="0" u="none" strike="noStrike" kern="1200" cap="none" spc="0" normalizeH="0" baseline="0" noProof="0" dirty="0" err="1">
                <a:ln>
                  <a:noFill/>
                </a:ln>
                <a:solidFill>
                  <a:prstClr val="black"/>
                </a:solidFill>
                <a:effectLst/>
                <a:uLnTx/>
                <a:uFillTx/>
                <a:latin typeface="Calibri" panose="020F0502020204030204"/>
                <a:ea typeface="+mn-ea"/>
                <a:cs typeface="+mn-cs"/>
              </a:rPr>
              <a:t>semua</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 level </a:t>
            </a:r>
            <a:r>
              <a:rPr kumimoji="0" lang="en-US" sz="2400" b="0" i="0" u="none" strike="noStrike" kern="1200" cap="none" spc="0" normalizeH="0" baseline="0" noProof="0" dirty="0" err="1">
                <a:ln>
                  <a:noFill/>
                </a:ln>
                <a:solidFill>
                  <a:prstClr val="black"/>
                </a:solidFill>
                <a:effectLst/>
                <a:uLnTx/>
                <a:uFillTx/>
                <a:latin typeface="Calibri" panose="020F0502020204030204"/>
                <a:ea typeface="+mn-ea"/>
                <a:cs typeface="+mn-cs"/>
              </a:rPr>
              <a:t>saat</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 masa </a:t>
            </a:r>
            <a:r>
              <a:rPr kumimoji="0" lang="en-US" sz="2400" b="0" i="0" u="none" strike="noStrike" kern="1200" cap="none" spc="0" normalizeH="0" baseline="0" noProof="0" dirty="0" err="1">
                <a:ln>
                  <a:noFill/>
                </a:ln>
                <a:solidFill>
                  <a:prstClr val="black"/>
                </a:solidFill>
                <a:effectLst/>
                <a:uLnTx/>
                <a:uFillTx/>
                <a:latin typeface="Calibri" panose="020F0502020204030204"/>
                <a:ea typeface="+mn-ea"/>
                <a:cs typeface="+mn-cs"/>
              </a:rPr>
              <a:t>krisis</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2400" b="0" i="0" u="none" strike="noStrike" kern="1200" cap="none" spc="0" normalizeH="0" baseline="0" noProof="0" dirty="0" err="1">
                <a:ln>
                  <a:noFill/>
                </a:ln>
                <a:solidFill>
                  <a:prstClr val="black"/>
                </a:solidFill>
                <a:effectLst/>
                <a:uLnTx/>
                <a:uFillTx/>
                <a:latin typeface="Calibri" panose="020F0502020204030204"/>
                <a:ea typeface="+mn-ea"/>
                <a:cs typeface="+mn-cs"/>
              </a:rPr>
              <a:t>dilembagakan</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2400" b="0" i="0" u="none" strike="noStrike" kern="1200" cap="none" spc="0" normalizeH="0" baseline="0" noProof="0" dirty="0" err="1">
                <a:ln>
                  <a:noFill/>
                </a:ln>
                <a:solidFill>
                  <a:prstClr val="black"/>
                </a:solidFill>
                <a:effectLst/>
                <a:uLnTx/>
                <a:uFillTx/>
                <a:latin typeface="Calibri" panose="020F0502020204030204"/>
                <a:ea typeface="+mn-ea"/>
                <a:cs typeface="+mn-cs"/>
              </a:rPr>
              <a:t>sehingga</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2400" b="0" i="0" u="none" strike="noStrike" kern="1200" cap="none" spc="0" normalizeH="0" baseline="0" noProof="0" dirty="0" err="1">
                <a:ln>
                  <a:noFill/>
                </a:ln>
                <a:solidFill>
                  <a:prstClr val="black"/>
                </a:solidFill>
                <a:effectLst/>
                <a:uLnTx/>
                <a:uFillTx/>
                <a:latin typeface="Calibri" panose="020F0502020204030204"/>
                <a:ea typeface="+mn-ea"/>
                <a:cs typeface="+mn-cs"/>
              </a:rPr>
              <a:t>pengambilan</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2400" b="0" i="0" u="none" strike="noStrike" kern="1200" cap="none" spc="0" normalizeH="0" baseline="0" noProof="0" dirty="0" err="1">
                <a:ln>
                  <a:noFill/>
                </a:ln>
                <a:solidFill>
                  <a:prstClr val="black"/>
                </a:solidFill>
                <a:effectLst/>
                <a:uLnTx/>
                <a:uFillTx/>
                <a:latin typeface="Calibri" panose="020F0502020204030204"/>
                <a:ea typeface="+mn-ea"/>
                <a:cs typeface="+mn-cs"/>
              </a:rPr>
              <a:t>tindakan</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 yang </a:t>
            </a:r>
            <a:r>
              <a:rPr kumimoji="0" lang="en-US" sz="2400" b="0" i="0" u="none" strike="noStrike" kern="1200" cap="none" spc="0" normalizeH="0" baseline="0" noProof="0" dirty="0" err="1">
                <a:ln>
                  <a:noFill/>
                </a:ln>
                <a:solidFill>
                  <a:prstClr val="black"/>
                </a:solidFill>
                <a:effectLst/>
                <a:uLnTx/>
                <a:uFillTx/>
                <a:latin typeface="Calibri" panose="020F0502020204030204"/>
                <a:ea typeface="+mn-ea"/>
                <a:cs typeface="+mn-cs"/>
              </a:rPr>
              <a:t>bersifat</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 ad hoc </a:t>
            </a:r>
            <a:r>
              <a:rPr kumimoji="0" lang="en-US" sz="2400" b="0" i="0" u="none" strike="noStrike" kern="1200" cap="none" spc="0" normalizeH="0" baseline="0" noProof="0" dirty="0" err="1">
                <a:ln>
                  <a:noFill/>
                </a:ln>
                <a:solidFill>
                  <a:prstClr val="black"/>
                </a:solidFill>
                <a:effectLst/>
                <a:uLnTx/>
                <a:uFillTx/>
                <a:latin typeface="Calibri" panose="020F0502020204030204"/>
                <a:ea typeface="+mn-ea"/>
                <a:cs typeface="+mn-cs"/>
              </a:rPr>
              <a:t>dapat</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2400" b="0" i="0" u="none" strike="noStrike" kern="1200" cap="none" spc="0" normalizeH="0" baseline="0" noProof="0" dirty="0" err="1">
                <a:ln>
                  <a:noFill/>
                </a:ln>
                <a:solidFill>
                  <a:prstClr val="black"/>
                </a:solidFill>
                <a:effectLst/>
                <a:uLnTx/>
                <a:uFillTx/>
                <a:latin typeface="Calibri" panose="020F0502020204030204"/>
                <a:ea typeface="+mn-ea"/>
                <a:cs typeface="+mn-cs"/>
              </a:rPr>
              <a:t>terhindarkan</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2400" b="0" i="0" u="none" strike="noStrike" kern="1200" cap="none" spc="0" normalizeH="0" baseline="0" noProof="0" dirty="0" err="1">
                <a:ln>
                  <a:noFill/>
                </a:ln>
                <a:solidFill>
                  <a:prstClr val="black"/>
                </a:solidFill>
                <a:effectLst/>
                <a:uLnTx/>
                <a:uFillTx/>
                <a:latin typeface="Calibri" panose="020F0502020204030204"/>
                <a:ea typeface="+mn-ea"/>
                <a:cs typeface="+mn-cs"/>
              </a:rPr>
              <a:t>serta</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2400" b="0" i="0" u="none" strike="noStrike" kern="1200" cap="none" spc="0" normalizeH="0" baseline="0" noProof="0" dirty="0" err="1">
                <a:ln>
                  <a:noFill/>
                </a:ln>
                <a:solidFill>
                  <a:prstClr val="black"/>
                </a:solidFill>
                <a:effectLst/>
                <a:uLnTx/>
                <a:uFillTx/>
                <a:latin typeface="Calibri" panose="020F0502020204030204"/>
                <a:ea typeface="+mn-ea"/>
                <a:cs typeface="+mn-cs"/>
              </a:rPr>
              <a:t>perencanaan</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2400" b="0" i="0" u="none" strike="noStrike" kern="1200" cap="none" spc="0" normalizeH="0" baseline="0" noProof="0" dirty="0" err="1">
                <a:ln>
                  <a:noFill/>
                </a:ln>
                <a:solidFill>
                  <a:prstClr val="black"/>
                </a:solidFill>
                <a:effectLst/>
                <a:uLnTx/>
                <a:uFillTx/>
                <a:latin typeface="Calibri" panose="020F0502020204030204"/>
                <a:ea typeface="+mn-ea"/>
                <a:cs typeface="+mn-cs"/>
              </a:rPr>
              <a:t>dini</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2400" b="0" i="0" u="none" strike="noStrike" kern="1200" cap="none" spc="0" normalizeH="0" baseline="0" noProof="0" dirty="0" err="1">
                <a:ln>
                  <a:noFill/>
                </a:ln>
                <a:solidFill>
                  <a:prstClr val="black"/>
                </a:solidFill>
                <a:effectLst/>
                <a:uLnTx/>
                <a:uFillTx/>
                <a:latin typeface="Calibri" panose="020F0502020204030204"/>
                <a:ea typeface="+mn-ea"/>
                <a:cs typeface="+mn-cs"/>
              </a:rPr>
              <a:t>dapat</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2400" b="0" i="0" u="none" strike="noStrike" kern="1200" cap="none" spc="0" normalizeH="0" baseline="0" noProof="0" dirty="0" err="1">
                <a:ln>
                  <a:noFill/>
                </a:ln>
                <a:solidFill>
                  <a:prstClr val="black"/>
                </a:solidFill>
                <a:effectLst/>
                <a:uLnTx/>
                <a:uFillTx/>
                <a:latin typeface="Calibri" panose="020F0502020204030204"/>
                <a:ea typeface="+mn-ea"/>
                <a:cs typeface="+mn-cs"/>
              </a:rPr>
              <a:t>dibuat</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2400" b="0" i="0" u="none" strike="noStrike" kern="1200" cap="none" spc="0" normalizeH="0" baseline="0" noProof="0" dirty="0" err="1">
                <a:ln>
                  <a:noFill/>
                </a:ln>
                <a:solidFill>
                  <a:prstClr val="black"/>
                </a:solidFill>
                <a:effectLst/>
                <a:uLnTx/>
                <a:uFillTx/>
                <a:latin typeface="Calibri" panose="020F0502020204030204"/>
                <a:ea typeface="+mn-ea"/>
                <a:cs typeface="+mn-cs"/>
              </a:rPr>
              <a:t>untuk</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2400" b="0" i="0" u="none" strike="noStrike" kern="1200" cap="none" spc="0" normalizeH="0" baseline="0" noProof="0" dirty="0" err="1">
                <a:ln>
                  <a:noFill/>
                </a:ln>
                <a:solidFill>
                  <a:prstClr val="black"/>
                </a:solidFill>
                <a:effectLst/>
                <a:uLnTx/>
                <a:uFillTx/>
                <a:latin typeface="Calibri" panose="020F0502020204030204"/>
                <a:ea typeface="+mn-ea"/>
                <a:cs typeface="+mn-cs"/>
              </a:rPr>
              <a:t>meningkatkan</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2400" b="0" i="0" u="none" strike="noStrike" kern="1200" cap="none" spc="0" normalizeH="0" baseline="0" noProof="0" dirty="0" err="1">
                <a:ln>
                  <a:noFill/>
                </a:ln>
                <a:solidFill>
                  <a:prstClr val="black"/>
                </a:solidFill>
                <a:effectLst/>
                <a:uLnTx/>
                <a:uFillTx/>
                <a:latin typeface="Calibri" panose="020F0502020204030204"/>
                <a:ea typeface="+mn-ea"/>
                <a:cs typeface="+mn-cs"/>
              </a:rPr>
              <a:t>efisiensi</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 and </a:t>
            </a:r>
            <a:r>
              <a:rPr kumimoji="0" lang="en-US" sz="2400" b="0" i="0" u="none" strike="noStrike" kern="1200" cap="none" spc="0" normalizeH="0" baseline="0" noProof="0" dirty="0" err="1">
                <a:ln>
                  <a:noFill/>
                </a:ln>
                <a:solidFill>
                  <a:prstClr val="black"/>
                </a:solidFill>
                <a:effectLst/>
                <a:uLnTx/>
                <a:uFillTx/>
                <a:latin typeface="Calibri" panose="020F0502020204030204"/>
                <a:ea typeface="+mn-ea"/>
                <a:cs typeface="+mn-cs"/>
              </a:rPr>
              <a:t>efektivitas</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2400" b="0" i="0" u="none" strike="noStrike" kern="1200" cap="none" spc="0" normalizeH="0" baseline="0" noProof="0" dirty="0" err="1">
                <a:ln>
                  <a:noFill/>
                </a:ln>
                <a:solidFill>
                  <a:prstClr val="black"/>
                </a:solidFill>
                <a:effectLst/>
                <a:uLnTx/>
                <a:uFillTx/>
                <a:latin typeface="Calibri" panose="020F0502020204030204"/>
                <a:ea typeface="+mn-ea"/>
                <a:cs typeface="+mn-cs"/>
              </a:rPr>
              <a:t>penanganan</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a:t>
            </a:r>
          </a:p>
          <a:p>
            <a:pPr marL="228600" marR="0" lvl="0" indent="0" algn="l" defTabSz="914400" rtl="0" eaLnBrk="1" fontAlgn="auto" latinLnBrk="0" hangingPunct="1">
              <a:lnSpc>
                <a:spcPct val="90000"/>
              </a:lnSpc>
              <a:spcBef>
                <a:spcPts val="0"/>
              </a:spcBef>
              <a:spcAft>
                <a:spcPts val="60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457200" marR="0" lvl="0" indent="-228600" algn="l" defTabSz="914400" rtl="0" eaLnBrk="1" fontAlgn="auto" latinLnBrk="0" hangingPunct="1">
              <a:lnSpc>
                <a:spcPct val="90000"/>
              </a:lnSpc>
              <a:spcBef>
                <a:spcPts val="0"/>
              </a:spcBef>
              <a:spcAft>
                <a:spcPts val="600"/>
              </a:spcAft>
              <a:buClrTx/>
              <a:buSzTx/>
              <a:buFont typeface="Arial" panose="020B0604020202020204" pitchFamily="34" charset="0"/>
              <a:buChar char="•"/>
              <a:tabLst/>
              <a:defRPr/>
            </a:pPr>
            <a:r>
              <a:rPr kumimoji="0" lang="en-US" sz="2400" b="0" i="0" u="none" strike="noStrike" kern="1200" cap="none" spc="0" normalizeH="0" baseline="0" noProof="0" dirty="0" err="1">
                <a:ln>
                  <a:noFill/>
                </a:ln>
                <a:solidFill>
                  <a:prstClr val="black"/>
                </a:solidFill>
                <a:effectLst/>
                <a:uLnTx/>
                <a:uFillTx/>
                <a:latin typeface="Calibri" panose="020F0502020204030204"/>
                <a:ea typeface="+mn-ea"/>
                <a:cs typeface="+mn-cs"/>
              </a:rPr>
              <a:t>Pemahaman</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 yang </a:t>
            </a:r>
            <a:r>
              <a:rPr kumimoji="0" lang="en-US" sz="2400" b="0" i="0" u="none" strike="noStrike" kern="1200" cap="none" spc="0" normalizeH="0" baseline="0" noProof="0" dirty="0" err="1">
                <a:ln>
                  <a:noFill/>
                </a:ln>
                <a:solidFill>
                  <a:prstClr val="black"/>
                </a:solidFill>
                <a:effectLst/>
                <a:uLnTx/>
                <a:uFillTx/>
                <a:latin typeface="Calibri" panose="020F0502020204030204"/>
                <a:ea typeface="+mn-ea"/>
                <a:cs typeface="+mn-cs"/>
              </a:rPr>
              <a:t>lebih</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2400" b="0" i="0" u="none" strike="noStrike" kern="1200" cap="none" spc="0" normalizeH="0" baseline="0" noProof="0" dirty="0" err="1">
                <a:ln>
                  <a:noFill/>
                </a:ln>
                <a:solidFill>
                  <a:prstClr val="black"/>
                </a:solidFill>
                <a:effectLst/>
                <a:uLnTx/>
                <a:uFillTx/>
                <a:latin typeface="Calibri" panose="020F0502020204030204"/>
                <a:ea typeface="+mn-ea"/>
                <a:cs typeface="+mn-cs"/>
              </a:rPr>
              <a:t>baik</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2400" b="0" i="0" u="none" strike="noStrike" kern="1200" cap="none" spc="0" normalizeH="0" baseline="0" noProof="0" dirty="0" err="1">
                <a:ln>
                  <a:noFill/>
                </a:ln>
                <a:solidFill>
                  <a:prstClr val="black"/>
                </a:solidFill>
                <a:effectLst/>
                <a:uLnTx/>
                <a:uFillTx/>
                <a:latin typeface="Calibri" panose="020F0502020204030204"/>
                <a:ea typeface="+mn-ea"/>
                <a:cs typeface="+mn-cs"/>
              </a:rPr>
              <a:t>tentang</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2400" b="0" i="0" u="none" strike="noStrike" kern="1200" cap="none" spc="0" normalizeH="0" baseline="0" noProof="0" dirty="0" err="1">
                <a:ln>
                  <a:noFill/>
                </a:ln>
                <a:solidFill>
                  <a:prstClr val="black"/>
                </a:solidFill>
                <a:effectLst/>
                <a:uLnTx/>
                <a:uFillTx/>
                <a:latin typeface="Calibri" panose="020F0502020204030204"/>
                <a:ea typeface="+mn-ea"/>
                <a:cs typeface="+mn-cs"/>
              </a:rPr>
              <a:t>siapa</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 yang </a:t>
            </a:r>
            <a:r>
              <a:rPr kumimoji="0" lang="en-US" sz="2400" b="0" i="0" u="none" strike="noStrike" kern="1200" cap="none" spc="0" normalizeH="0" baseline="0" noProof="0" dirty="0" err="1">
                <a:ln>
                  <a:noFill/>
                </a:ln>
                <a:solidFill>
                  <a:prstClr val="black"/>
                </a:solidFill>
                <a:effectLst/>
                <a:uLnTx/>
                <a:uFillTx/>
                <a:latin typeface="Calibri" panose="020F0502020204030204"/>
                <a:ea typeface="+mn-ea"/>
                <a:cs typeface="+mn-cs"/>
              </a:rPr>
              <a:t>harus</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2400" b="0" i="0" u="none" strike="noStrike" kern="1200" cap="none" spc="0" normalizeH="0" baseline="0" noProof="0" dirty="0" err="1">
                <a:ln>
                  <a:noFill/>
                </a:ln>
                <a:solidFill>
                  <a:prstClr val="black"/>
                </a:solidFill>
                <a:effectLst/>
                <a:uLnTx/>
                <a:uFillTx/>
                <a:latin typeface="Calibri" panose="020F0502020204030204"/>
                <a:ea typeface="+mn-ea"/>
                <a:cs typeface="+mn-cs"/>
              </a:rPr>
              <a:t>mengerjakan</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2400" b="0" i="0" u="none" strike="noStrike" kern="1200" cap="none" spc="0" normalizeH="0" baseline="0" noProof="0" dirty="0" err="1">
                <a:ln>
                  <a:noFill/>
                </a:ln>
                <a:solidFill>
                  <a:prstClr val="black"/>
                </a:solidFill>
                <a:effectLst/>
                <a:uLnTx/>
                <a:uFillTx/>
                <a:latin typeface="Calibri" panose="020F0502020204030204"/>
                <a:ea typeface="+mn-ea"/>
                <a:cs typeface="+mn-cs"/>
              </a:rPr>
              <a:t>apa</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 pada </a:t>
            </a:r>
            <a:r>
              <a:rPr kumimoji="0" lang="en-US" sz="2400" b="0" i="0" u="none" strike="noStrike" kern="1200" cap="none" spc="0" normalizeH="0" baseline="0" noProof="0" dirty="0" err="1">
                <a:ln>
                  <a:noFill/>
                </a:ln>
                <a:solidFill>
                  <a:prstClr val="black"/>
                </a:solidFill>
                <a:effectLst/>
                <a:uLnTx/>
                <a:uFillTx/>
                <a:latin typeface="Calibri" panose="020F0502020204030204"/>
                <a:ea typeface="+mn-ea"/>
                <a:cs typeface="+mn-cs"/>
              </a:rPr>
              <a:t>setiap</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2400" b="0" i="0" u="none" strike="noStrike" kern="1200" cap="none" spc="0" normalizeH="0" baseline="0" noProof="0" dirty="0" err="1">
                <a:ln>
                  <a:noFill/>
                </a:ln>
                <a:solidFill>
                  <a:prstClr val="black"/>
                </a:solidFill>
                <a:effectLst/>
                <a:uLnTx/>
                <a:uFillTx/>
                <a:latin typeface="Calibri" panose="020F0502020204030204"/>
                <a:ea typeface="+mn-ea"/>
                <a:cs typeface="+mn-cs"/>
              </a:rPr>
              <a:t>tahap</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2400" b="0" i="0" u="none" strike="noStrike" kern="1200" cap="none" spc="0" normalizeH="0" baseline="0" noProof="0" dirty="0" err="1">
                <a:ln>
                  <a:noFill/>
                </a:ln>
                <a:solidFill>
                  <a:prstClr val="black"/>
                </a:solidFill>
                <a:effectLst/>
                <a:uLnTx/>
                <a:uFillTx/>
                <a:latin typeface="Calibri" panose="020F0502020204030204"/>
                <a:ea typeface="+mn-ea"/>
                <a:cs typeface="+mn-cs"/>
              </a:rPr>
              <a:t>dalam</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2400" b="0" i="0" u="none" strike="noStrike" kern="1200" cap="none" spc="0" normalizeH="0" baseline="0" noProof="0" dirty="0" err="1">
                <a:ln>
                  <a:noFill/>
                </a:ln>
                <a:solidFill>
                  <a:prstClr val="black"/>
                </a:solidFill>
                <a:effectLst/>
                <a:uLnTx/>
                <a:uFillTx/>
                <a:latin typeface="Calibri" panose="020F0502020204030204"/>
                <a:ea typeface="+mn-ea"/>
                <a:cs typeface="+mn-cs"/>
              </a:rPr>
              <a:t>siklus</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2400" b="0" i="0" u="none" strike="noStrike" kern="1200" cap="none" spc="0" normalizeH="0" baseline="0" noProof="0" dirty="0" err="1">
                <a:ln>
                  <a:noFill/>
                </a:ln>
                <a:solidFill>
                  <a:prstClr val="black"/>
                </a:solidFill>
                <a:effectLst/>
                <a:uLnTx/>
                <a:uFillTx/>
                <a:latin typeface="Calibri" panose="020F0502020204030204"/>
                <a:ea typeface="+mn-ea"/>
                <a:cs typeface="+mn-cs"/>
              </a:rPr>
              <a:t>manajemen</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2400" b="0" i="0" u="none" strike="noStrike" kern="1200" cap="none" spc="0" normalizeH="0" baseline="0" noProof="0" dirty="0" err="1">
                <a:ln>
                  <a:noFill/>
                </a:ln>
                <a:solidFill>
                  <a:prstClr val="black"/>
                </a:solidFill>
                <a:effectLst/>
                <a:uLnTx/>
                <a:uFillTx/>
                <a:latin typeface="Calibri" panose="020F0502020204030204"/>
                <a:ea typeface="+mn-ea"/>
                <a:cs typeface="+mn-cs"/>
              </a:rPr>
              <a:t>bencana</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2400" b="0" i="0" u="none" strike="noStrike" kern="1200" cap="none" spc="0" normalizeH="0" baseline="0" noProof="0" dirty="0" err="1">
                <a:ln>
                  <a:noFill/>
                </a:ln>
                <a:solidFill>
                  <a:prstClr val="black"/>
                </a:solidFill>
                <a:effectLst/>
                <a:uLnTx/>
                <a:uFillTx/>
                <a:latin typeface="Calibri" panose="020F0502020204030204"/>
                <a:ea typeface="+mn-ea"/>
                <a:cs typeface="+mn-cs"/>
              </a:rPr>
              <a:t>termasuk</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2400" b="0" i="0" u="none" strike="noStrike" kern="1200" cap="none" spc="0" normalizeH="0" baseline="0" noProof="0" dirty="0" err="1">
                <a:ln>
                  <a:noFill/>
                </a:ln>
                <a:solidFill>
                  <a:prstClr val="black"/>
                </a:solidFill>
                <a:effectLst/>
                <a:uLnTx/>
                <a:uFillTx/>
                <a:latin typeface="Calibri" panose="020F0502020204030204"/>
                <a:ea typeface="+mn-ea"/>
                <a:cs typeface="+mn-cs"/>
              </a:rPr>
              <a:t>hubungan</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2400" b="0" i="0" u="none" strike="noStrike" kern="1200" cap="none" spc="0" normalizeH="0" baseline="0" noProof="0" dirty="0" err="1">
                <a:ln>
                  <a:noFill/>
                </a:ln>
                <a:solidFill>
                  <a:prstClr val="black"/>
                </a:solidFill>
                <a:effectLst/>
                <a:uLnTx/>
                <a:uFillTx/>
                <a:latin typeface="Calibri" panose="020F0502020204030204"/>
                <a:ea typeface="+mn-ea"/>
                <a:cs typeface="+mn-cs"/>
              </a:rPr>
              <a:t>dengan</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2400" b="0" i="0" u="none" strike="noStrike" kern="1200" cap="none" spc="0" normalizeH="0" baseline="0" noProof="0" dirty="0" err="1">
                <a:ln>
                  <a:noFill/>
                </a:ln>
                <a:solidFill>
                  <a:prstClr val="black"/>
                </a:solidFill>
                <a:effectLst/>
                <a:uLnTx/>
                <a:uFillTx/>
                <a:latin typeface="Calibri" panose="020F0502020204030204"/>
                <a:ea typeface="+mn-ea"/>
                <a:cs typeface="+mn-cs"/>
              </a:rPr>
              <a:t>sektor</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2400" b="0" i="0" u="none" strike="noStrike" kern="1200" cap="none" spc="0" normalizeH="0" baseline="0" noProof="0" dirty="0" err="1">
                <a:ln>
                  <a:noFill/>
                </a:ln>
                <a:solidFill>
                  <a:prstClr val="black"/>
                </a:solidFill>
                <a:effectLst/>
                <a:uLnTx/>
                <a:uFillTx/>
                <a:latin typeface="Calibri" panose="020F0502020204030204"/>
                <a:ea typeface="+mn-ea"/>
                <a:cs typeface="+mn-cs"/>
              </a:rPr>
              <a:t>swasta</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 dan </a:t>
            </a:r>
            <a:r>
              <a:rPr kumimoji="0" lang="en-US" sz="2400" b="0" i="0" u="none" strike="noStrike" kern="1200" cap="none" spc="0" normalizeH="0" baseline="0" noProof="0" dirty="0" err="1">
                <a:ln>
                  <a:noFill/>
                </a:ln>
                <a:solidFill>
                  <a:prstClr val="black"/>
                </a:solidFill>
                <a:effectLst/>
                <a:uLnTx/>
                <a:uFillTx/>
                <a:latin typeface="Calibri" panose="020F0502020204030204"/>
                <a:ea typeface="+mn-ea"/>
                <a:cs typeface="+mn-cs"/>
              </a:rPr>
              <a:t>lembaga</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2400" b="0" i="0" u="none" strike="noStrike" kern="1200" cap="none" spc="0" normalizeH="0" baseline="0" noProof="0" dirty="0" err="1">
                <a:ln>
                  <a:noFill/>
                </a:ln>
                <a:solidFill>
                  <a:prstClr val="black"/>
                </a:solidFill>
                <a:effectLst/>
                <a:uLnTx/>
                <a:uFillTx/>
                <a:latin typeface="Calibri" panose="020F0502020204030204"/>
                <a:ea typeface="+mn-ea"/>
                <a:cs typeface="+mn-cs"/>
              </a:rPr>
              <a:t>kemasyarakatan</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15936343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2">
            <a:extLst>
              <a:ext uri="{FF2B5EF4-FFF2-40B4-BE49-F238E27FC236}">
                <a16:creationId xmlns:a16="http://schemas.microsoft.com/office/drawing/2014/main" id="{7D1471CA-87C3-46C4-9084-3D0CACC7E69F}"/>
              </a:ext>
            </a:extLst>
          </p:cNvPr>
          <p:cNvSpPr>
            <a:spLocks noGrp="1"/>
          </p:cNvSpPr>
          <p:nvPr>
            <p:ph type="title"/>
          </p:nvPr>
        </p:nvSpPr>
        <p:spPr>
          <a:xfrm>
            <a:off x="2054711" y="18826"/>
            <a:ext cx="8460889" cy="1101808"/>
          </a:xfrm>
        </p:spPr>
        <p:txBody>
          <a:bodyPr>
            <a:normAutofit/>
          </a:bodyPr>
          <a:lstStyle/>
          <a:p>
            <a:pPr algn="l"/>
            <a:r>
              <a:rPr lang="en-GB" sz="4000" b="1" dirty="0">
                <a:effectLst>
                  <a:outerShdw blurRad="38100" dist="38100" dir="2700000" algn="tl">
                    <a:srgbClr val="000000">
                      <a:alpha val="43137"/>
                    </a:srgbClr>
                  </a:outerShdw>
                </a:effectLst>
              </a:rPr>
              <a:t>PENDEKATAN MANAJEMEN ADAPTIF</a:t>
            </a:r>
          </a:p>
        </p:txBody>
      </p:sp>
      <p:pic>
        <p:nvPicPr>
          <p:cNvPr id="6"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8826"/>
            <a:ext cx="2054711" cy="6858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cxnSp>
        <p:nvCxnSpPr>
          <p:cNvPr id="3" name="Straight Connector 2">
            <a:extLst>
              <a:ext uri="{FF2B5EF4-FFF2-40B4-BE49-F238E27FC236}">
                <a16:creationId xmlns:a16="http://schemas.microsoft.com/office/drawing/2014/main" id="{FAF3B86A-3E44-454B-8AE0-7A7A9C54CA7A}"/>
              </a:ext>
            </a:extLst>
          </p:cNvPr>
          <p:cNvCxnSpPr/>
          <p:nvPr/>
        </p:nvCxnSpPr>
        <p:spPr>
          <a:xfrm>
            <a:off x="2054711" y="1141899"/>
            <a:ext cx="9035047" cy="0"/>
          </a:xfrm>
          <a:prstGeom prst="line">
            <a:avLst/>
          </a:prstGeom>
        </p:spPr>
        <p:style>
          <a:lnRef idx="1">
            <a:schemeClr val="accent1"/>
          </a:lnRef>
          <a:fillRef idx="0">
            <a:schemeClr val="accent1"/>
          </a:fillRef>
          <a:effectRef idx="0">
            <a:schemeClr val="accent1"/>
          </a:effectRef>
          <a:fontRef idx="minor">
            <a:schemeClr val="tx1"/>
          </a:fontRef>
        </p:style>
      </p:cxnSp>
      <p:sp>
        <p:nvSpPr>
          <p:cNvPr id="8" name="Content Placeholder 2">
            <a:extLst>
              <a:ext uri="{FF2B5EF4-FFF2-40B4-BE49-F238E27FC236}">
                <a16:creationId xmlns:a16="http://schemas.microsoft.com/office/drawing/2014/main" id="{4CB1C3CF-942D-4BF1-9B7A-BD2A3892894C}"/>
              </a:ext>
            </a:extLst>
          </p:cNvPr>
          <p:cNvSpPr txBox="1">
            <a:spLocks/>
          </p:cNvSpPr>
          <p:nvPr/>
        </p:nvSpPr>
        <p:spPr>
          <a:xfrm>
            <a:off x="2337688" y="1513643"/>
            <a:ext cx="9208851" cy="4948908"/>
          </a:xfrm>
          <a:prstGeom prst="rect">
            <a:avLst/>
          </a:prstGeom>
        </p:spPr>
        <p:txBody>
          <a:bodyPr vert="horz" lIns="87198" tIns="43599" rIns="87198" bIns="43599" rtlCol="0">
            <a:normAutofit fontScale="70000" lnSpcReduction="20000"/>
          </a:bodyPr>
          <a:lstStyle>
            <a:lvl1pPr marL="326992" indent="-326992" algn="l" defTabSz="871979" rtl="0" eaLnBrk="1" latinLnBrk="0" hangingPunct="1">
              <a:spcBef>
                <a:spcPct val="20000"/>
              </a:spcBef>
              <a:buFont typeface="Arial" pitchFamily="34" charset="0"/>
              <a:buChar char="•"/>
              <a:defRPr sz="3100" kern="1200">
                <a:solidFill>
                  <a:schemeClr val="tx1"/>
                </a:solidFill>
                <a:latin typeface="+mn-lt"/>
                <a:ea typeface="+mn-ea"/>
                <a:cs typeface="+mn-cs"/>
              </a:defRPr>
            </a:lvl1pPr>
            <a:lvl2pPr marL="708483" indent="-272493" algn="l" defTabSz="871979" rtl="0" eaLnBrk="1" latinLnBrk="0" hangingPunct="1">
              <a:spcBef>
                <a:spcPct val="20000"/>
              </a:spcBef>
              <a:buFont typeface="Arial" pitchFamily="34" charset="0"/>
              <a:buChar char="–"/>
              <a:defRPr sz="2600" kern="1200">
                <a:solidFill>
                  <a:schemeClr val="tx1"/>
                </a:solidFill>
                <a:latin typeface="+mn-lt"/>
                <a:ea typeface="+mn-ea"/>
                <a:cs typeface="+mn-cs"/>
              </a:defRPr>
            </a:lvl2pPr>
            <a:lvl3pPr marL="1089973" indent="-217995" algn="l" defTabSz="871979" rtl="0" eaLnBrk="1" latinLnBrk="0" hangingPunct="1">
              <a:spcBef>
                <a:spcPct val="20000"/>
              </a:spcBef>
              <a:buFont typeface="Arial" pitchFamily="34" charset="0"/>
              <a:buChar char="•"/>
              <a:defRPr sz="2300" kern="1200">
                <a:solidFill>
                  <a:schemeClr val="tx1"/>
                </a:solidFill>
                <a:latin typeface="+mn-lt"/>
                <a:ea typeface="+mn-ea"/>
                <a:cs typeface="+mn-cs"/>
              </a:defRPr>
            </a:lvl3pPr>
            <a:lvl4pPr marL="1525963" indent="-217995" algn="l" defTabSz="871979" rtl="0" eaLnBrk="1" latinLnBrk="0" hangingPunct="1">
              <a:spcBef>
                <a:spcPct val="20000"/>
              </a:spcBef>
              <a:buFont typeface="Arial" pitchFamily="34" charset="0"/>
              <a:buChar char="–"/>
              <a:defRPr sz="1900" kern="1200">
                <a:solidFill>
                  <a:schemeClr val="tx1"/>
                </a:solidFill>
                <a:latin typeface="+mn-lt"/>
                <a:ea typeface="+mn-ea"/>
                <a:cs typeface="+mn-cs"/>
              </a:defRPr>
            </a:lvl4pPr>
            <a:lvl5pPr marL="1961952" indent="-217995" algn="l" defTabSz="871979" rtl="0" eaLnBrk="1" latinLnBrk="0" hangingPunct="1">
              <a:spcBef>
                <a:spcPct val="20000"/>
              </a:spcBef>
              <a:buFont typeface="Arial" pitchFamily="34" charset="0"/>
              <a:buChar char="»"/>
              <a:defRPr sz="1900" kern="1200">
                <a:solidFill>
                  <a:schemeClr val="tx1"/>
                </a:solidFill>
                <a:latin typeface="+mn-lt"/>
                <a:ea typeface="+mn-ea"/>
                <a:cs typeface="+mn-cs"/>
              </a:defRPr>
            </a:lvl5pPr>
            <a:lvl6pPr marL="2397942" indent="-217995" algn="l" defTabSz="871979" rtl="0" eaLnBrk="1" latinLnBrk="0" hangingPunct="1">
              <a:spcBef>
                <a:spcPct val="20000"/>
              </a:spcBef>
              <a:buFont typeface="Arial" pitchFamily="34" charset="0"/>
              <a:buChar char="•"/>
              <a:defRPr sz="1900" kern="1200">
                <a:solidFill>
                  <a:schemeClr val="tx1"/>
                </a:solidFill>
                <a:latin typeface="+mn-lt"/>
                <a:ea typeface="+mn-ea"/>
                <a:cs typeface="+mn-cs"/>
              </a:defRPr>
            </a:lvl6pPr>
            <a:lvl7pPr marL="2833931" indent="-217995" algn="l" defTabSz="871979" rtl="0" eaLnBrk="1" latinLnBrk="0" hangingPunct="1">
              <a:spcBef>
                <a:spcPct val="20000"/>
              </a:spcBef>
              <a:buFont typeface="Arial" pitchFamily="34" charset="0"/>
              <a:buChar char="•"/>
              <a:defRPr sz="1900" kern="1200">
                <a:solidFill>
                  <a:schemeClr val="tx1"/>
                </a:solidFill>
                <a:latin typeface="+mn-lt"/>
                <a:ea typeface="+mn-ea"/>
                <a:cs typeface="+mn-cs"/>
              </a:defRPr>
            </a:lvl7pPr>
            <a:lvl8pPr marL="3269920" indent="-217995" algn="l" defTabSz="871979" rtl="0" eaLnBrk="1" latinLnBrk="0" hangingPunct="1">
              <a:spcBef>
                <a:spcPct val="20000"/>
              </a:spcBef>
              <a:buFont typeface="Arial" pitchFamily="34" charset="0"/>
              <a:buChar char="•"/>
              <a:defRPr sz="1900" kern="1200">
                <a:solidFill>
                  <a:schemeClr val="tx1"/>
                </a:solidFill>
                <a:latin typeface="+mn-lt"/>
                <a:ea typeface="+mn-ea"/>
                <a:cs typeface="+mn-cs"/>
              </a:defRPr>
            </a:lvl8pPr>
            <a:lvl9pPr marL="3705910" indent="-217995" algn="l" defTabSz="871979" rtl="0" eaLnBrk="1" latinLnBrk="0" hangingPunct="1">
              <a:spcBef>
                <a:spcPct val="20000"/>
              </a:spcBef>
              <a:buFont typeface="Arial" pitchFamily="34" charset="0"/>
              <a:buChar char="•"/>
              <a:defRPr sz="1900" kern="1200">
                <a:solidFill>
                  <a:schemeClr val="tx1"/>
                </a:solidFill>
                <a:latin typeface="+mn-lt"/>
                <a:ea typeface="+mn-ea"/>
                <a:cs typeface="+mn-cs"/>
              </a:defRPr>
            </a:lvl9pPr>
          </a:lstStyle>
          <a:p>
            <a:pPr marL="457200" indent="-457200" algn="just">
              <a:lnSpc>
                <a:spcPct val="120000"/>
              </a:lnSpc>
              <a:spcBef>
                <a:spcPts val="0"/>
              </a:spcBef>
              <a:spcAft>
                <a:spcPts val="1200"/>
              </a:spcAft>
            </a:pPr>
            <a:r>
              <a:rPr lang="en-AU" sz="3200" dirty="0" err="1"/>
              <a:t>Manajemen</a:t>
            </a:r>
            <a:r>
              <a:rPr lang="en-AU" sz="3200" dirty="0"/>
              <a:t> </a:t>
            </a:r>
            <a:r>
              <a:rPr lang="en-AU" sz="3200" dirty="0" err="1"/>
              <a:t>adaptif</a:t>
            </a:r>
            <a:r>
              <a:rPr lang="en-AU" sz="3200" dirty="0"/>
              <a:t> </a:t>
            </a:r>
            <a:r>
              <a:rPr lang="en-AU" sz="3200" dirty="0" err="1"/>
              <a:t>adalah</a:t>
            </a:r>
            <a:r>
              <a:rPr lang="en-AU" sz="3200" dirty="0"/>
              <a:t> </a:t>
            </a:r>
            <a:r>
              <a:rPr lang="en-AU" sz="3200" dirty="0" err="1"/>
              <a:t>sebuah</a:t>
            </a:r>
            <a:r>
              <a:rPr lang="en-AU" sz="3200" dirty="0"/>
              <a:t> </a:t>
            </a:r>
            <a:r>
              <a:rPr lang="en-AU" sz="3200" dirty="0" err="1"/>
              <a:t>pendekatan</a:t>
            </a:r>
            <a:r>
              <a:rPr lang="en-AU" sz="3200" dirty="0"/>
              <a:t> </a:t>
            </a:r>
            <a:r>
              <a:rPr lang="en-AU" sz="3200" dirty="0" err="1"/>
              <a:t>untuk</a:t>
            </a:r>
            <a:r>
              <a:rPr lang="en-AU" sz="3200" dirty="0"/>
              <a:t> </a:t>
            </a:r>
            <a:r>
              <a:rPr lang="en-AU" sz="3200" dirty="0" err="1"/>
              <a:t>mendesain</a:t>
            </a:r>
            <a:r>
              <a:rPr lang="en-AU" sz="3200" dirty="0"/>
              <a:t> dan </a:t>
            </a:r>
            <a:r>
              <a:rPr lang="en-AU" sz="3200" dirty="0" err="1"/>
              <a:t>mengimplementasikan</a:t>
            </a:r>
            <a:r>
              <a:rPr lang="en-AU" sz="3200" dirty="0"/>
              <a:t> program </a:t>
            </a:r>
            <a:r>
              <a:rPr lang="en-AU" sz="3200" dirty="0" err="1"/>
              <a:t>dalam</a:t>
            </a:r>
            <a:r>
              <a:rPr lang="en-AU" sz="3200" dirty="0"/>
              <a:t> </a:t>
            </a:r>
            <a:r>
              <a:rPr lang="en-AU" sz="3200" dirty="0" err="1"/>
              <a:t>situasi</a:t>
            </a:r>
            <a:r>
              <a:rPr lang="en-AU" sz="3200" dirty="0"/>
              <a:t> yang </a:t>
            </a:r>
            <a:r>
              <a:rPr lang="en-AU" sz="3200" dirty="0" err="1"/>
              <a:t>kompleks</a:t>
            </a:r>
            <a:r>
              <a:rPr lang="en-AU" sz="3200" dirty="0"/>
              <a:t>. </a:t>
            </a:r>
            <a:r>
              <a:rPr lang="en-AU" sz="3200" dirty="0" err="1"/>
              <a:t>Pendekatan</a:t>
            </a:r>
            <a:r>
              <a:rPr lang="en-AU" sz="3200" dirty="0"/>
              <a:t> </a:t>
            </a:r>
            <a:r>
              <a:rPr lang="en-AU" sz="3200" dirty="0" err="1"/>
              <a:t>ini</a:t>
            </a:r>
            <a:r>
              <a:rPr lang="en-AU" sz="3200" dirty="0"/>
              <a:t> </a:t>
            </a:r>
            <a:r>
              <a:rPr lang="en-AU" sz="3200" dirty="0" err="1"/>
              <a:t>melibatkan</a:t>
            </a:r>
            <a:r>
              <a:rPr lang="en-AU" sz="3200" dirty="0"/>
              <a:t> </a:t>
            </a:r>
            <a:r>
              <a:rPr lang="en-AU" sz="3200" dirty="0" err="1"/>
              <a:t>pengumpulan</a:t>
            </a:r>
            <a:r>
              <a:rPr lang="en-AU" sz="3200" dirty="0"/>
              <a:t> dan </a:t>
            </a:r>
            <a:r>
              <a:rPr lang="en-AU" sz="3200" dirty="0" err="1"/>
              <a:t>analisa</a:t>
            </a:r>
            <a:r>
              <a:rPr lang="en-AU" sz="3200" dirty="0"/>
              <a:t> data </a:t>
            </a:r>
            <a:r>
              <a:rPr lang="en-AU" sz="3200" dirty="0" err="1"/>
              <a:t>secara</a:t>
            </a:r>
            <a:r>
              <a:rPr lang="en-AU" sz="3200" dirty="0"/>
              <a:t> </a:t>
            </a:r>
            <a:r>
              <a:rPr lang="en-AU" sz="3200" dirty="0" err="1"/>
              <a:t>konstan</a:t>
            </a:r>
            <a:r>
              <a:rPr lang="en-AU" sz="3200" dirty="0"/>
              <a:t> </a:t>
            </a:r>
            <a:r>
              <a:rPr lang="en-AU" sz="3200" dirty="0" err="1"/>
              <a:t>dalam</a:t>
            </a:r>
            <a:r>
              <a:rPr lang="en-AU" sz="3200" dirty="0"/>
              <a:t> </a:t>
            </a:r>
            <a:r>
              <a:rPr lang="en-AU" sz="3200" dirty="0" err="1"/>
              <a:t>rangka</a:t>
            </a:r>
            <a:r>
              <a:rPr lang="en-AU" sz="3200" dirty="0"/>
              <a:t> </a:t>
            </a:r>
            <a:r>
              <a:rPr lang="en-AU" sz="3200" dirty="0" err="1"/>
              <a:t>mengadaptasikan</a:t>
            </a:r>
            <a:r>
              <a:rPr lang="en-AU" sz="3200" dirty="0"/>
              <a:t> dan </a:t>
            </a:r>
            <a:r>
              <a:rPr lang="en-AU" sz="3200" dirty="0" err="1"/>
              <a:t>memperbaiki</a:t>
            </a:r>
            <a:r>
              <a:rPr lang="en-AU" sz="3200" dirty="0"/>
              <a:t> program </a:t>
            </a:r>
            <a:r>
              <a:rPr lang="en-AU" sz="3200" dirty="0" err="1"/>
              <a:t>secara</a:t>
            </a:r>
            <a:r>
              <a:rPr lang="en-AU" sz="3200" dirty="0"/>
              <a:t> </a:t>
            </a:r>
            <a:r>
              <a:rPr lang="en-AU" sz="3200" dirty="0" err="1"/>
              <a:t>berkelanjutan</a:t>
            </a:r>
            <a:r>
              <a:rPr lang="en-AU" sz="3200" dirty="0"/>
              <a:t>. </a:t>
            </a:r>
            <a:r>
              <a:rPr lang="en-AU" sz="3200" dirty="0" err="1"/>
              <a:t>Ini</a:t>
            </a:r>
            <a:r>
              <a:rPr lang="en-AU" sz="3200" dirty="0"/>
              <a:t> </a:t>
            </a:r>
            <a:r>
              <a:rPr lang="en-AU" sz="3200" dirty="0" err="1"/>
              <a:t>berarti</a:t>
            </a:r>
            <a:r>
              <a:rPr lang="en-AU" sz="3200" dirty="0"/>
              <a:t> </a:t>
            </a:r>
            <a:r>
              <a:rPr lang="en-AU" sz="3200" dirty="0" err="1"/>
              <a:t>sebuah</a:t>
            </a:r>
            <a:r>
              <a:rPr lang="en-AU" sz="3200" dirty="0"/>
              <a:t> program </a:t>
            </a:r>
            <a:r>
              <a:rPr lang="en-AU" sz="3200" dirty="0" err="1"/>
              <a:t>tidak</a:t>
            </a:r>
            <a:r>
              <a:rPr lang="en-AU" sz="3200" dirty="0"/>
              <a:t> </a:t>
            </a:r>
            <a:r>
              <a:rPr lang="en-AU" sz="3200" dirty="0" err="1"/>
              <a:t>harus</a:t>
            </a:r>
            <a:r>
              <a:rPr lang="en-AU" sz="3200" dirty="0"/>
              <a:t> di </a:t>
            </a:r>
            <a:r>
              <a:rPr lang="en-AU" sz="3200" dirty="0" err="1"/>
              <a:t>desain</a:t>
            </a:r>
            <a:r>
              <a:rPr lang="en-AU" sz="3200" dirty="0"/>
              <a:t> </a:t>
            </a:r>
            <a:r>
              <a:rPr lang="en-AU" sz="3200" dirty="0" err="1"/>
              <a:t>secara</a:t>
            </a:r>
            <a:r>
              <a:rPr lang="en-AU" sz="3200" dirty="0"/>
              <a:t> </a:t>
            </a:r>
            <a:r>
              <a:rPr lang="en-AU" sz="3200" dirty="0" err="1"/>
              <a:t>keseluruhan</a:t>
            </a:r>
            <a:r>
              <a:rPr lang="en-AU" sz="3200" dirty="0"/>
              <a:t> di </a:t>
            </a:r>
            <a:r>
              <a:rPr lang="en-AU" sz="3200" dirty="0" err="1"/>
              <a:t>awal</a:t>
            </a:r>
            <a:r>
              <a:rPr lang="en-AU" sz="3200" dirty="0"/>
              <a:t> </a:t>
            </a:r>
            <a:r>
              <a:rPr lang="en-AU" sz="3200" dirty="0" err="1"/>
              <a:t>pelaksanaannya</a:t>
            </a:r>
            <a:r>
              <a:rPr lang="en-AU" sz="3200" dirty="0"/>
              <a:t>.</a:t>
            </a:r>
          </a:p>
          <a:p>
            <a:pPr marL="457200" indent="-457200" algn="just">
              <a:lnSpc>
                <a:spcPct val="120000"/>
              </a:lnSpc>
              <a:spcBef>
                <a:spcPts val="0"/>
              </a:spcBef>
              <a:spcAft>
                <a:spcPts val="1200"/>
              </a:spcAft>
            </a:pPr>
            <a:r>
              <a:rPr lang="en-AU" sz="3200" dirty="0" err="1"/>
              <a:t>Pelaksanaan</a:t>
            </a:r>
            <a:r>
              <a:rPr lang="en-AU" sz="3200" dirty="0"/>
              <a:t> program yang adaptive </a:t>
            </a:r>
            <a:r>
              <a:rPr lang="en-AU" sz="3200" dirty="0" err="1"/>
              <a:t>berfokus</a:t>
            </a:r>
            <a:r>
              <a:rPr lang="en-AU" sz="3200" dirty="0"/>
              <a:t> </a:t>
            </a:r>
            <a:r>
              <a:rPr lang="en-AU" sz="3200" dirty="0" err="1"/>
              <a:t>dalam</a:t>
            </a:r>
            <a:r>
              <a:rPr lang="en-AU" sz="3200" dirty="0"/>
              <a:t> </a:t>
            </a:r>
            <a:r>
              <a:rPr lang="en-AU" sz="3200" dirty="0" err="1"/>
              <a:t>memahami</a:t>
            </a:r>
            <a:r>
              <a:rPr lang="en-AU" sz="3200" dirty="0"/>
              <a:t> </a:t>
            </a:r>
            <a:r>
              <a:rPr lang="en-AU" sz="3200" dirty="0" err="1"/>
              <a:t>bagaimana</a:t>
            </a:r>
            <a:r>
              <a:rPr lang="en-AU" sz="3200" dirty="0"/>
              <a:t> </a:t>
            </a:r>
            <a:r>
              <a:rPr lang="en-AU" sz="3200" dirty="0" err="1"/>
              <a:t>perubahan-perubahan</a:t>
            </a:r>
            <a:r>
              <a:rPr lang="en-AU" sz="3200" dirty="0"/>
              <a:t> </a:t>
            </a:r>
            <a:r>
              <a:rPr lang="en-AU" sz="3200" dirty="0" err="1"/>
              <a:t>terjadi</a:t>
            </a:r>
            <a:r>
              <a:rPr lang="en-AU" sz="3200" dirty="0"/>
              <a:t>, dan </a:t>
            </a:r>
            <a:r>
              <a:rPr lang="en-AU" sz="3200" dirty="0" err="1"/>
              <a:t>mengadaptasi</a:t>
            </a:r>
            <a:r>
              <a:rPr lang="en-AU" sz="3200" dirty="0"/>
              <a:t> </a:t>
            </a:r>
            <a:r>
              <a:rPr lang="en-AU" sz="3200" dirty="0" err="1"/>
              <a:t>berbagai</a:t>
            </a:r>
            <a:r>
              <a:rPr lang="en-AU" sz="3200" dirty="0"/>
              <a:t> </a:t>
            </a:r>
            <a:r>
              <a:rPr lang="en-AU" sz="3200" dirty="0" err="1"/>
              <a:t>pendekatan</a:t>
            </a:r>
            <a:r>
              <a:rPr lang="en-AU" sz="3200" dirty="0"/>
              <a:t> yang </a:t>
            </a:r>
            <a:r>
              <a:rPr lang="en-AU" sz="3200" dirty="0" err="1"/>
              <a:t>merefleksikan</a:t>
            </a:r>
            <a:r>
              <a:rPr lang="en-AU" sz="3200" dirty="0"/>
              <a:t> </a:t>
            </a:r>
            <a:r>
              <a:rPr lang="en-AU" sz="3200" dirty="0" err="1"/>
              <a:t>hasil</a:t>
            </a:r>
            <a:r>
              <a:rPr lang="en-AU" sz="3200" dirty="0"/>
              <a:t> </a:t>
            </a:r>
            <a:r>
              <a:rPr lang="en-AU" sz="3200" dirty="0" err="1"/>
              <a:t>analisa</a:t>
            </a:r>
            <a:r>
              <a:rPr lang="en-AU" sz="3200" dirty="0"/>
              <a:t> dan </a:t>
            </a:r>
            <a:r>
              <a:rPr lang="en-AU" sz="3200" dirty="0" err="1"/>
              <a:t>pembelajaran</a:t>
            </a:r>
            <a:r>
              <a:rPr lang="en-AU" sz="3200" dirty="0"/>
              <a:t>. </a:t>
            </a:r>
          </a:p>
          <a:p>
            <a:pPr marL="457200" indent="-457200" algn="just">
              <a:lnSpc>
                <a:spcPct val="120000"/>
              </a:lnSpc>
              <a:spcBef>
                <a:spcPts val="0"/>
              </a:spcBef>
              <a:spcAft>
                <a:spcPts val="1200"/>
              </a:spcAft>
            </a:pPr>
            <a:r>
              <a:rPr lang="en-AU" sz="3200" dirty="0"/>
              <a:t>Program yang </a:t>
            </a:r>
            <a:r>
              <a:rPr lang="en-AU" sz="3200" dirty="0" err="1"/>
              <a:t>adaptif</a:t>
            </a:r>
            <a:r>
              <a:rPr lang="en-AU" sz="3200" dirty="0"/>
              <a:t> </a:t>
            </a:r>
            <a:r>
              <a:rPr lang="en-AU" sz="3200" dirty="0" err="1"/>
              <a:t>menggunakan</a:t>
            </a:r>
            <a:r>
              <a:rPr lang="en-AU" sz="3200" dirty="0"/>
              <a:t> </a:t>
            </a:r>
            <a:r>
              <a:rPr lang="en-AU" sz="3200" dirty="0" err="1"/>
              <a:t>teori</a:t>
            </a:r>
            <a:r>
              <a:rPr lang="en-AU" sz="3200" dirty="0"/>
              <a:t> </a:t>
            </a:r>
            <a:r>
              <a:rPr lang="en-AU" sz="3200" dirty="0" err="1"/>
              <a:t>perubahan</a:t>
            </a:r>
            <a:r>
              <a:rPr lang="en-AU" sz="3200" dirty="0"/>
              <a:t>/</a:t>
            </a:r>
            <a:r>
              <a:rPr lang="en-AU" sz="3200" i="1" dirty="0"/>
              <a:t>theories of change</a:t>
            </a:r>
            <a:r>
              <a:rPr lang="en-AU" sz="3200" dirty="0"/>
              <a:t> (</a:t>
            </a:r>
            <a:r>
              <a:rPr lang="en-AU" sz="3200" dirty="0" err="1"/>
              <a:t>daripada</a:t>
            </a:r>
            <a:r>
              <a:rPr lang="en-AU" sz="3200" dirty="0"/>
              <a:t> </a:t>
            </a:r>
            <a:r>
              <a:rPr lang="en-AU" sz="3200" dirty="0" err="1"/>
              <a:t>sebuah</a:t>
            </a:r>
            <a:r>
              <a:rPr lang="en-AU" sz="3200" dirty="0"/>
              <a:t> </a:t>
            </a:r>
            <a:r>
              <a:rPr lang="en-AU" sz="3200" dirty="0" err="1"/>
              <a:t>kerangka</a:t>
            </a:r>
            <a:r>
              <a:rPr lang="en-AU" sz="3200" dirty="0"/>
              <a:t> </a:t>
            </a:r>
            <a:r>
              <a:rPr lang="en-AU" sz="3200" dirty="0" err="1"/>
              <a:t>kerja</a:t>
            </a:r>
            <a:r>
              <a:rPr lang="en-AU" sz="3200" dirty="0"/>
              <a:t> </a:t>
            </a:r>
            <a:r>
              <a:rPr lang="en-AU" sz="3200" dirty="0" err="1"/>
              <a:t>logis</a:t>
            </a:r>
            <a:r>
              <a:rPr lang="en-AU" sz="3200" dirty="0"/>
              <a:t> </a:t>
            </a:r>
            <a:r>
              <a:rPr lang="en-AU" sz="3200" dirty="0" err="1"/>
              <a:t>tradisional</a:t>
            </a:r>
            <a:r>
              <a:rPr lang="en-AU" sz="3200" dirty="0"/>
              <a:t>) yang </a:t>
            </a:r>
            <a:r>
              <a:rPr lang="en-AU" sz="3200" dirty="0" err="1"/>
              <a:t>mengidentifikasi</a:t>
            </a:r>
            <a:r>
              <a:rPr lang="en-AU" sz="3200" dirty="0"/>
              <a:t> </a:t>
            </a:r>
            <a:r>
              <a:rPr lang="en-AU" sz="3200" dirty="0" err="1"/>
              <a:t>langkah</a:t>
            </a:r>
            <a:r>
              <a:rPr lang="en-AU" sz="3200" dirty="0"/>
              <a:t> (</a:t>
            </a:r>
            <a:r>
              <a:rPr lang="en-AU" sz="3200" dirty="0" err="1"/>
              <a:t>atau</a:t>
            </a:r>
            <a:r>
              <a:rPr lang="en-AU" sz="3200" dirty="0"/>
              <a:t> </a:t>
            </a:r>
            <a:r>
              <a:rPr lang="en-AU" sz="3200" dirty="0" err="1"/>
              <a:t>hasil</a:t>
            </a:r>
            <a:r>
              <a:rPr lang="en-AU" sz="3200" dirty="0"/>
              <a:t>) yang </a:t>
            </a:r>
            <a:r>
              <a:rPr lang="en-AU" sz="3200" dirty="0" err="1"/>
              <a:t>perlu</a:t>
            </a:r>
            <a:r>
              <a:rPr lang="en-AU" sz="3200" dirty="0"/>
              <a:t> </a:t>
            </a:r>
            <a:r>
              <a:rPr lang="en-AU" sz="3200" dirty="0" err="1"/>
              <a:t>diambil</a:t>
            </a:r>
            <a:r>
              <a:rPr lang="en-AU" sz="3200" dirty="0"/>
              <a:t> </a:t>
            </a:r>
            <a:r>
              <a:rPr lang="en-AU" sz="3200" dirty="0" err="1"/>
              <a:t>untuk</a:t>
            </a:r>
            <a:r>
              <a:rPr lang="en-AU" sz="3200" dirty="0"/>
              <a:t> </a:t>
            </a:r>
            <a:r>
              <a:rPr lang="en-AU" sz="3200" dirty="0" err="1"/>
              <a:t>mencapai</a:t>
            </a:r>
            <a:r>
              <a:rPr lang="en-AU" sz="3200" dirty="0"/>
              <a:t> </a:t>
            </a:r>
            <a:r>
              <a:rPr lang="en-AU" sz="3200" dirty="0" err="1"/>
              <a:t>tujuan</a:t>
            </a:r>
            <a:r>
              <a:rPr lang="en-AU" sz="3200" dirty="0"/>
              <a:t> </a:t>
            </a:r>
            <a:r>
              <a:rPr lang="en-AU" sz="3200" dirty="0" err="1"/>
              <a:t>akhir</a:t>
            </a:r>
            <a:r>
              <a:rPr lang="en-AU" sz="3200" dirty="0"/>
              <a:t>. </a:t>
            </a:r>
          </a:p>
          <a:p>
            <a:pPr marL="0" indent="0" algn="just">
              <a:lnSpc>
                <a:spcPct val="120000"/>
              </a:lnSpc>
              <a:spcBef>
                <a:spcPts val="0"/>
              </a:spcBef>
              <a:spcAft>
                <a:spcPts val="1200"/>
              </a:spcAft>
              <a:buFont typeface="Arial" pitchFamily="34" charset="0"/>
              <a:buNone/>
            </a:pPr>
            <a:endParaRPr lang="en-AU" sz="3200" dirty="0"/>
          </a:p>
        </p:txBody>
      </p:sp>
    </p:spTree>
    <p:extLst>
      <p:ext uri="{BB962C8B-B14F-4D97-AF65-F5344CB8AC3E}">
        <p14:creationId xmlns:p14="http://schemas.microsoft.com/office/powerpoint/2010/main" val="37232178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2">
            <a:extLst>
              <a:ext uri="{FF2B5EF4-FFF2-40B4-BE49-F238E27FC236}">
                <a16:creationId xmlns:a16="http://schemas.microsoft.com/office/drawing/2014/main" id="{7D1471CA-87C3-46C4-9084-3D0CACC7E69F}"/>
              </a:ext>
            </a:extLst>
          </p:cNvPr>
          <p:cNvSpPr>
            <a:spLocks noGrp="1"/>
          </p:cNvSpPr>
          <p:nvPr>
            <p:ph type="title"/>
          </p:nvPr>
        </p:nvSpPr>
        <p:spPr>
          <a:xfrm>
            <a:off x="2373549" y="233916"/>
            <a:ext cx="8173810" cy="907983"/>
          </a:xfrm>
        </p:spPr>
        <p:txBody>
          <a:bodyPr>
            <a:normAutofit fontScale="90000"/>
          </a:bodyPr>
          <a:lstStyle/>
          <a:p>
            <a:pPr algn="l"/>
            <a:r>
              <a:rPr lang="en-GB" sz="4000" b="1" dirty="0">
                <a:effectLst>
                  <a:outerShdw blurRad="38100" dist="38100" dir="2700000" algn="tl">
                    <a:srgbClr val="000000">
                      <a:alpha val="43137"/>
                    </a:srgbClr>
                  </a:outerShdw>
                </a:effectLst>
              </a:rPr>
              <a:t>PENDEKATAN ADAPTASI ITERATIF BERDASARKAN MASALAH (PDIA)</a:t>
            </a:r>
          </a:p>
        </p:txBody>
      </p:sp>
      <p:pic>
        <p:nvPicPr>
          <p:cNvPr id="6"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8826"/>
            <a:ext cx="2054711" cy="6858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cxnSp>
        <p:nvCxnSpPr>
          <p:cNvPr id="3" name="Straight Connector 2">
            <a:extLst>
              <a:ext uri="{FF2B5EF4-FFF2-40B4-BE49-F238E27FC236}">
                <a16:creationId xmlns:a16="http://schemas.microsoft.com/office/drawing/2014/main" id="{FAF3B86A-3E44-454B-8AE0-7A7A9C54CA7A}"/>
              </a:ext>
            </a:extLst>
          </p:cNvPr>
          <p:cNvCxnSpPr/>
          <p:nvPr/>
        </p:nvCxnSpPr>
        <p:spPr>
          <a:xfrm>
            <a:off x="2054711" y="1141899"/>
            <a:ext cx="9035047" cy="0"/>
          </a:xfrm>
          <a:prstGeom prst="line">
            <a:avLst/>
          </a:prstGeom>
        </p:spPr>
        <p:style>
          <a:lnRef idx="1">
            <a:schemeClr val="accent1"/>
          </a:lnRef>
          <a:fillRef idx="0">
            <a:schemeClr val="accent1"/>
          </a:fillRef>
          <a:effectRef idx="0">
            <a:schemeClr val="accent1"/>
          </a:effectRef>
          <a:fontRef idx="minor">
            <a:schemeClr val="tx1"/>
          </a:fontRef>
        </p:style>
      </p:cxnSp>
      <p:sp>
        <p:nvSpPr>
          <p:cNvPr id="7" name="Content Placeholder 2">
            <a:extLst>
              <a:ext uri="{FF2B5EF4-FFF2-40B4-BE49-F238E27FC236}">
                <a16:creationId xmlns:a16="http://schemas.microsoft.com/office/drawing/2014/main" id="{A63F4FC2-7E93-4B87-B47A-4B560A94165F}"/>
              </a:ext>
            </a:extLst>
          </p:cNvPr>
          <p:cNvSpPr>
            <a:spLocks noGrp="1"/>
          </p:cNvSpPr>
          <p:nvPr>
            <p:ph idx="1"/>
          </p:nvPr>
        </p:nvSpPr>
        <p:spPr>
          <a:xfrm>
            <a:off x="2373549" y="1624014"/>
            <a:ext cx="9208851" cy="4525963"/>
          </a:xfrm>
        </p:spPr>
        <p:txBody>
          <a:bodyPr>
            <a:normAutofit fontScale="77500" lnSpcReduction="20000"/>
          </a:bodyPr>
          <a:lstStyle/>
          <a:p>
            <a:pPr>
              <a:lnSpc>
                <a:spcPct val="120000"/>
              </a:lnSpc>
              <a:spcBef>
                <a:spcPts val="0"/>
              </a:spcBef>
              <a:spcAft>
                <a:spcPts val="1200"/>
              </a:spcAft>
            </a:pPr>
            <a:r>
              <a:rPr lang="en-AU" sz="3200" dirty="0"/>
              <a:t>Program SIAP SIAGA </a:t>
            </a:r>
            <a:r>
              <a:rPr lang="en-AU" sz="3200" dirty="0" err="1"/>
              <a:t>menggunakan</a:t>
            </a:r>
            <a:r>
              <a:rPr lang="en-AU" sz="3200" dirty="0"/>
              <a:t> PDIA </a:t>
            </a:r>
            <a:r>
              <a:rPr lang="en-AU" sz="3200" dirty="0" err="1"/>
              <a:t>untuk</a:t>
            </a:r>
            <a:r>
              <a:rPr lang="en-AU" sz="3200" dirty="0"/>
              <a:t> </a:t>
            </a:r>
            <a:r>
              <a:rPr lang="en-AU" sz="3200" dirty="0" err="1"/>
              <a:t>perencanaan</a:t>
            </a:r>
            <a:r>
              <a:rPr lang="en-AU" sz="3200" dirty="0"/>
              <a:t> dan </a:t>
            </a:r>
            <a:r>
              <a:rPr lang="en-AU" sz="3200" dirty="0" err="1"/>
              <a:t>implementasi</a:t>
            </a:r>
            <a:endParaRPr lang="en-AU" sz="3200" dirty="0"/>
          </a:p>
          <a:p>
            <a:pPr>
              <a:lnSpc>
                <a:spcPct val="120000"/>
              </a:lnSpc>
              <a:spcBef>
                <a:spcPts val="0"/>
              </a:spcBef>
              <a:spcAft>
                <a:spcPts val="1200"/>
              </a:spcAft>
            </a:pPr>
            <a:r>
              <a:rPr lang="en-AU" sz="3200" dirty="0" err="1"/>
              <a:t>Sebuah</a:t>
            </a:r>
            <a:r>
              <a:rPr lang="en-AU" sz="3200" dirty="0"/>
              <a:t> </a:t>
            </a:r>
            <a:r>
              <a:rPr lang="en-AU" sz="3200" dirty="0" err="1"/>
              <a:t>pendekatan</a:t>
            </a:r>
            <a:r>
              <a:rPr lang="en-AU" sz="3200" dirty="0"/>
              <a:t> </a:t>
            </a:r>
            <a:r>
              <a:rPr lang="en-AU" sz="3200" dirty="0" err="1"/>
              <a:t>langkah</a:t>
            </a:r>
            <a:r>
              <a:rPr lang="en-AU" sz="3200" dirty="0"/>
              <a:t> demi </a:t>
            </a:r>
            <a:r>
              <a:rPr lang="en-AU" sz="3200" dirty="0" err="1"/>
              <a:t>langkah</a:t>
            </a:r>
            <a:r>
              <a:rPr lang="en-AU" sz="3200" dirty="0"/>
              <a:t> yang </a:t>
            </a:r>
            <a:r>
              <a:rPr lang="en-AU" sz="3200" dirty="0" err="1"/>
              <a:t>membantu</a:t>
            </a:r>
            <a:r>
              <a:rPr lang="en-AU" sz="3200" dirty="0"/>
              <a:t> </a:t>
            </a:r>
            <a:r>
              <a:rPr lang="en-AU" sz="3200" dirty="0" err="1"/>
              <a:t>untuk</a:t>
            </a:r>
            <a:r>
              <a:rPr lang="en-AU" sz="3200" dirty="0"/>
              <a:t> </a:t>
            </a:r>
            <a:r>
              <a:rPr lang="en-AU" sz="3200" dirty="0" err="1"/>
              <a:t>mengurai</a:t>
            </a:r>
            <a:r>
              <a:rPr lang="en-AU" sz="3200" dirty="0"/>
              <a:t> </a:t>
            </a:r>
            <a:r>
              <a:rPr lang="en-AU" sz="3200" dirty="0" err="1"/>
              <a:t>masalah</a:t>
            </a:r>
            <a:r>
              <a:rPr lang="en-AU" sz="3200" dirty="0"/>
              <a:t> </a:t>
            </a:r>
            <a:r>
              <a:rPr lang="en-AU" sz="3200" dirty="0" err="1"/>
              <a:t>dalam</a:t>
            </a:r>
            <a:r>
              <a:rPr lang="en-AU" sz="3200" dirty="0"/>
              <a:t> program </a:t>
            </a:r>
            <a:r>
              <a:rPr lang="en-AU" sz="3200" dirty="0" err="1"/>
              <a:t>dengan</a:t>
            </a:r>
            <a:r>
              <a:rPr lang="en-AU" sz="3200" dirty="0"/>
              <a:t> </a:t>
            </a:r>
            <a:r>
              <a:rPr lang="en-AU" sz="3200" dirty="0" err="1"/>
              <a:t>melihat</a:t>
            </a:r>
            <a:r>
              <a:rPr lang="en-AU" sz="3200" dirty="0"/>
              <a:t> </a:t>
            </a:r>
            <a:r>
              <a:rPr lang="en-AU" sz="3200" dirty="0" err="1"/>
              <a:t>akar</a:t>
            </a:r>
            <a:r>
              <a:rPr lang="en-AU" sz="3200" dirty="0"/>
              <a:t> </a:t>
            </a:r>
            <a:r>
              <a:rPr lang="en-AU" sz="3200" dirty="0" err="1"/>
              <a:t>permasalahan</a:t>
            </a:r>
            <a:r>
              <a:rPr lang="en-AU" sz="3200" dirty="0"/>
              <a:t>, </a:t>
            </a:r>
            <a:r>
              <a:rPr lang="en-AU" sz="3200" dirty="0" err="1"/>
              <a:t>mengindentifikasi</a:t>
            </a:r>
            <a:r>
              <a:rPr lang="en-AU" sz="3200" dirty="0"/>
              <a:t> </a:t>
            </a:r>
            <a:r>
              <a:rPr lang="en-AU" sz="3200" dirty="0" err="1"/>
              <a:t>dimana</a:t>
            </a:r>
            <a:r>
              <a:rPr lang="en-AU" sz="3200" dirty="0"/>
              <a:t> </a:t>
            </a:r>
            <a:r>
              <a:rPr lang="en-AU" sz="3200" dirty="0" err="1"/>
              <a:t>harus</a:t>
            </a:r>
            <a:r>
              <a:rPr lang="en-AU" sz="3200" dirty="0"/>
              <a:t> </a:t>
            </a:r>
            <a:r>
              <a:rPr lang="en-AU" sz="3200" dirty="0" err="1"/>
              <a:t>memulai</a:t>
            </a:r>
            <a:r>
              <a:rPr lang="en-AU" sz="3200" dirty="0"/>
              <a:t>, </a:t>
            </a:r>
            <a:r>
              <a:rPr lang="en-AU" sz="3200" dirty="0" err="1"/>
              <a:t>mencari</a:t>
            </a:r>
            <a:r>
              <a:rPr lang="en-AU" sz="3200" dirty="0"/>
              <a:t> </a:t>
            </a:r>
            <a:r>
              <a:rPr lang="en-AU" sz="3200" dirty="0" err="1"/>
              <a:t>solusi-solusi</a:t>
            </a:r>
            <a:r>
              <a:rPr lang="en-AU" sz="3200" dirty="0"/>
              <a:t> yang </a:t>
            </a:r>
            <a:r>
              <a:rPr lang="en-AU" sz="3200" dirty="0" err="1"/>
              <a:t>memungkinkan</a:t>
            </a:r>
            <a:r>
              <a:rPr lang="en-AU" sz="3200" dirty="0"/>
              <a:t>, </a:t>
            </a:r>
            <a:r>
              <a:rPr lang="en-AU" sz="3200" dirty="0" err="1"/>
              <a:t>mengambil</a:t>
            </a:r>
            <a:r>
              <a:rPr lang="en-AU" sz="3200" dirty="0"/>
              <a:t> </a:t>
            </a:r>
            <a:r>
              <a:rPr lang="en-AU" sz="3200" dirty="0" err="1"/>
              <a:t>tindakan</a:t>
            </a:r>
            <a:r>
              <a:rPr lang="en-AU" sz="3200" dirty="0"/>
              <a:t>, </a:t>
            </a:r>
            <a:r>
              <a:rPr lang="en-AU" sz="3200" dirty="0" err="1"/>
              <a:t>bercermin</a:t>
            </a:r>
            <a:r>
              <a:rPr lang="en-AU" sz="3200" dirty="0"/>
              <a:t> </a:t>
            </a:r>
            <a:r>
              <a:rPr lang="en-AU" sz="3200" dirty="0" err="1"/>
              <a:t>terhadap</a:t>
            </a:r>
            <a:r>
              <a:rPr lang="en-AU" sz="3200" dirty="0"/>
              <a:t> </a:t>
            </a:r>
            <a:r>
              <a:rPr lang="en-AU" sz="3200" dirty="0" err="1"/>
              <a:t>apa</a:t>
            </a:r>
            <a:r>
              <a:rPr lang="en-AU" sz="3200" dirty="0"/>
              <a:t> yang </a:t>
            </a:r>
            <a:r>
              <a:rPr lang="en-AU" sz="3200" dirty="0" err="1"/>
              <a:t>telah</a:t>
            </a:r>
            <a:r>
              <a:rPr lang="en-AU" sz="3200" dirty="0"/>
              <a:t> di </a:t>
            </a:r>
            <a:r>
              <a:rPr lang="en-AU" sz="3200" dirty="0" err="1"/>
              <a:t>pelajari</a:t>
            </a:r>
            <a:r>
              <a:rPr lang="en-AU" sz="3200" dirty="0"/>
              <a:t> oleh </a:t>
            </a:r>
            <a:r>
              <a:rPr lang="en-AU" sz="3200" dirty="0" err="1"/>
              <a:t>tim</a:t>
            </a:r>
            <a:r>
              <a:rPr lang="en-AU" sz="3200" dirty="0"/>
              <a:t>, </a:t>
            </a:r>
            <a:r>
              <a:rPr lang="en-AU" sz="3200" dirty="0" err="1"/>
              <a:t>beradaptasi</a:t>
            </a:r>
            <a:r>
              <a:rPr lang="en-AU" sz="3200" dirty="0"/>
              <a:t> dan </a:t>
            </a:r>
            <a:r>
              <a:rPr lang="en-AU" sz="3200" dirty="0" err="1"/>
              <a:t>kembali</a:t>
            </a:r>
            <a:r>
              <a:rPr lang="en-AU" sz="3200" dirty="0"/>
              <a:t> </a:t>
            </a:r>
            <a:r>
              <a:rPr lang="en-AU" sz="3200" dirty="0" err="1"/>
              <a:t>bertindak</a:t>
            </a:r>
            <a:r>
              <a:rPr lang="en-AU" sz="3200" dirty="0"/>
              <a:t>.</a:t>
            </a:r>
          </a:p>
          <a:p>
            <a:pPr>
              <a:lnSpc>
                <a:spcPct val="120000"/>
              </a:lnSpc>
              <a:spcBef>
                <a:spcPts val="0"/>
              </a:spcBef>
              <a:spcAft>
                <a:spcPts val="1200"/>
              </a:spcAft>
            </a:pPr>
            <a:r>
              <a:rPr lang="en-AU" sz="3200" dirty="0" err="1"/>
              <a:t>Solusi</a:t>
            </a:r>
            <a:r>
              <a:rPr lang="en-AU" sz="3200" dirty="0"/>
              <a:t> </a:t>
            </a:r>
            <a:r>
              <a:rPr lang="en-AU" sz="3200" dirty="0" err="1"/>
              <a:t>lokal</a:t>
            </a:r>
            <a:r>
              <a:rPr lang="en-AU" sz="3200" dirty="0"/>
              <a:t> </a:t>
            </a:r>
            <a:r>
              <a:rPr lang="en-AU" sz="3200" dirty="0" err="1"/>
              <a:t>untuk</a:t>
            </a:r>
            <a:r>
              <a:rPr lang="en-AU" sz="3200" dirty="0"/>
              <a:t> </a:t>
            </a:r>
            <a:r>
              <a:rPr lang="en-AU" sz="3200" dirty="0" err="1"/>
              <a:t>pemasalahan</a:t>
            </a:r>
            <a:r>
              <a:rPr lang="en-AU" sz="3200" dirty="0"/>
              <a:t> </a:t>
            </a:r>
            <a:r>
              <a:rPr lang="en-AU" sz="3200" dirty="0" err="1"/>
              <a:t>lokal</a:t>
            </a:r>
            <a:endParaRPr lang="en-AU" sz="3200" dirty="0"/>
          </a:p>
          <a:p>
            <a:pPr>
              <a:lnSpc>
                <a:spcPct val="120000"/>
              </a:lnSpc>
              <a:spcBef>
                <a:spcPts val="0"/>
              </a:spcBef>
              <a:spcAft>
                <a:spcPts val="1200"/>
              </a:spcAft>
            </a:pPr>
            <a:r>
              <a:rPr lang="en-AU" sz="3200" dirty="0" err="1"/>
              <a:t>Mencoba</a:t>
            </a:r>
            <a:r>
              <a:rPr lang="en-AU" sz="3200" dirty="0"/>
              <a:t>, </a:t>
            </a:r>
            <a:r>
              <a:rPr lang="en-AU" sz="3200" dirty="0" err="1"/>
              <a:t>belajar</a:t>
            </a:r>
            <a:r>
              <a:rPr lang="en-AU" sz="3200" dirty="0"/>
              <a:t>, </a:t>
            </a:r>
            <a:r>
              <a:rPr lang="en-AU" sz="3200" dirty="0" err="1"/>
              <a:t>mengkaji</a:t>
            </a:r>
            <a:r>
              <a:rPr lang="en-AU" sz="3200" dirty="0"/>
              <a:t>, </a:t>
            </a:r>
            <a:r>
              <a:rPr lang="en-AU" sz="3200" dirty="0" err="1"/>
              <a:t>beradaptasi</a:t>
            </a:r>
            <a:endParaRPr lang="en-AU" sz="3200" dirty="0"/>
          </a:p>
          <a:p>
            <a:pPr>
              <a:lnSpc>
                <a:spcPct val="120000"/>
              </a:lnSpc>
              <a:spcBef>
                <a:spcPts val="0"/>
              </a:spcBef>
              <a:spcAft>
                <a:spcPts val="1200"/>
              </a:spcAft>
            </a:pPr>
            <a:endParaRPr lang="en-AU" sz="2400" dirty="0"/>
          </a:p>
          <a:p>
            <a:pPr>
              <a:lnSpc>
                <a:spcPct val="120000"/>
              </a:lnSpc>
              <a:spcBef>
                <a:spcPts val="0"/>
              </a:spcBef>
              <a:spcAft>
                <a:spcPts val="1200"/>
              </a:spcAft>
            </a:pPr>
            <a:endParaRPr lang="en-GB" dirty="0"/>
          </a:p>
        </p:txBody>
      </p:sp>
    </p:spTree>
    <p:extLst>
      <p:ext uri="{BB962C8B-B14F-4D97-AF65-F5344CB8AC3E}">
        <p14:creationId xmlns:p14="http://schemas.microsoft.com/office/powerpoint/2010/main" val="22407042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2">
            <a:extLst>
              <a:ext uri="{FF2B5EF4-FFF2-40B4-BE49-F238E27FC236}">
                <a16:creationId xmlns:a16="http://schemas.microsoft.com/office/drawing/2014/main" id="{7D1471CA-87C3-46C4-9084-3D0CACC7E69F}"/>
              </a:ext>
            </a:extLst>
          </p:cNvPr>
          <p:cNvSpPr>
            <a:spLocks noGrp="1"/>
          </p:cNvSpPr>
          <p:nvPr>
            <p:ph type="title"/>
          </p:nvPr>
        </p:nvSpPr>
        <p:spPr>
          <a:xfrm>
            <a:off x="2054711" y="18826"/>
            <a:ext cx="8460889" cy="1101808"/>
          </a:xfrm>
        </p:spPr>
        <p:txBody>
          <a:bodyPr>
            <a:normAutofit/>
          </a:bodyPr>
          <a:lstStyle/>
          <a:p>
            <a:pPr algn="l"/>
            <a:r>
              <a:rPr lang="en-GB" sz="4000" b="1" dirty="0">
                <a:effectLst>
                  <a:outerShdw blurRad="38100" dist="38100" dir="2700000" algn="tl">
                    <a:srgbClr val="000000">
                      <a:alpha val="43137"/>
                    </a:srgbClr>
                  </a:outerShdw>
                </a:effectLst>
              </a:rPr>
              <a:t>DUKUNGAN COVID19 – NASIONAL</a:t>
            </a:r>
          </a:p>
        </p:txBody>
      </p:sp>
      <p:pic>
        <p:nvPicPr>
          <p:cNvPr id="6"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8826"/>
            <a:ext cx="2054711" cy="6858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cxnSp>
        <p:nvCxnSpPr>
          <p:cNvPr id="3" name="Straight Connector 2">
            <a:extLst>
              <a:ext uri="{FF2B5EF4-FFF2-40B4-BE49-F238E27FC236}">
                <a16:creationId xmlns:a16="http://schemas.microsoft.com/office/drawing/2014/main" id="{FAF3B86A-3E44-454B-8AE0-7A7A9C54CA7A}"/>
              </a:ext>
            </a:extLst>
          </p:cNvPr>
          <p:cNvCxnSpPr/>
          <p:nvPr/>
        </p:nvCxnSpPr>
        <p:spPr>
          <a:xfrm>
            <a:off x="2054711" y="1141899"/>
            <a:ext cx="9035047" cy="0"/>
          </a:xfrm>
          <a:prstGeom prst="line">
            <a:avLst/>
          </a:prstGeom>
        </p:spPr>
        <p:style>
          <a:lnRef idx="1">
            <a:schemeClr val="accent1"/>
          </a:lnRef>
          <a:fillRef idx="0">
            <a:schemeClr val="accent1"/>
          </a:fillRef>
          <a:effectRef idx="0">
            <a:schemeClr val="accent1"/>
          </a:effectRef>
          <a:fontRef idx="minor">
            <a:schemeClr val="tx1"/>
          </a:fontRef>
        </p:style>
      </p:cxnSp>
      <p:graphicFrame>
        <p:nvGraphicFramePr>
          <p:cNvPr id="2" name="Diagram 1">
            <a:extLst>
              <a:ext uri="{FF2B5EF4-FFF2-40B4-BE49-F238E27FC236}">
                <a16:creationId xmlns:a16="http://schemas.microsoft.com/office/drawing/2014/main" id="{89F724DA-E9DB-4959-A129-78B770EB4D53}"/>
              </a:ext>
            </a:extLst>
          </p:cNvPr>
          <p:cNvGraphicFramePr/>
          <p:nvPr>
            <p:extLst>
              <p:ext uri="{D42A27DB-BD31-4B8C-83A1-F6EECF244321}">
                <p14:modId xmlns:p14="http://schemas.microsoft.com/office/powerpoint/2010/main" val="750625222"/>
              </p:ext>
            </p:extLst>
          </p:nvPr>
        </p:nvGraphicFramePr>
        <p:xfrm>
          <a:off x="2961758" y="1585999"/>
          <a:ext cx="8128000" cy="484672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31291176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2">
            <a:extLst>
              <a:ext uri="{FF2B5EF4-FFF2-40B4-BE49-F238E27FC236}">
                <a16:creationId xmlns:a16="http://schemas.microsoft.com/office/drawing/2014/main" id="{7D1471CA-87C3-46C4-9084-3D0CACC7E69F}"/>
              </a:ext>
            </a:extLst>
          </p:cNvPr>
          <p:cNvSpPr>
            <a:spLocks noGrp="1"/>
          </p:cNvSpPr>
          <p:nvPr>
            <p:ph type="title"/>
          </p:nvPr>
        </p:nvSpPr>
        <p:spPr>
          <a:xfrm>
            <a:off x="2054711" y="18826"/>
            <a:ext cx="8918089" cy="1101808"/>
          </a:xfrm>
        </p:spPr>
        <p:txBody>
          <a:bodyPr>
            <a:normAutofit fontScale="90000"/>
          </a:bodyPr>
          <a:lstStyle/>
          <a:p>
            <a:pPr algn="l"/>
            <a:r>
              <a:rPr lang="en-GB" sz="4000" b="1" dirty="0">
                <a:effectLst>
                  <a:outerShdw blurRad="38100" dist="38100" dir="2700000" algn="tl">
                    <a:srgbClr val="000000">
                      <a:alpha val="43137"/>
                    </a:srgbClr>
                  </a:outerShdw>
                </a:effectLst>
              </a:rPr>
              <a:t>DUKUNGAN COVID19 – DAERAH (BALI &amp; NTT)</a:t>
            </a:r>
          </a:p>
        </p:txBody>
      </p:sp>
      <p:pic>
        <p:nvPicPr>
          <p:cNvPr id="6"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8826"/>
            <a:ext cx="2054711" cy="6858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cxnSp>
        <p:nvCxnSpPr>
          <p:cNvPr id="3" name="Straight Connector 2">
            <a:extLst>
              <a:ext uri="{FF2B5EF4-FFF2-40B4-BE49-F238E27FC236}">
                <a16:creationId xmlns:a16="http://schemas.microsoft.com/office/drawing/2014/main" id="{FAF3B86A-3E44-454B-8AE0-7A7A9C54CA7A}"/>
              </a:ext>
            </a:extLst>
          </p:cNvPr>
          <p:cNvCxnSpPr/>
          <p:nvPr/>
        </p:nvCxnSpPr>
        <p:spPr>
          <a:xfrm>
            <a:off x="2054711" y="1141899"/>
            <a:ext cx="9035047" cy="0"/>
          </a:xfrm>
          <a:prstGeom prst="line">
            <a:avLst/>
          </a:prstGeom>
        </p:spPr>
        <p:style>
          <a:lnRef idx="1">
            <a:schemeClr val="accent1"/>
          </a:lnRef>
          <a:fillRef idx="0">
            <a:schemeClr val="accent1"/>
          </a:fillRef>
          <a:effectRef idx="0">
            <a:schemeClr val="accent1"/>
          </a:effectRef>
          <a:fontRef idx="minor">
            <a:schemeClr val="tx1"/>
          </a:fontRef>
        </p:style>
      </p:cxnSp>
      <p:graphicFrame>
        <p:nvGraphicFramePr>
          <p:cNvPr id="2" name="Diagram 1">
            <a:extLst>
              <a:ext uri="{FF2B5EF4-FFF2-40B4-BE49-F238E27FC236}">
                <a16:creationId xmlns:a16="http://schemas.microsoft.com/office/drawing/2014/main" id="{89F724DA-E9DB-4959-A129-78B770EB4D53}"/>
              </a:ext>
            </a:extLst>
          </p:cNvPr>
          <p:cNvGraphicFramePr/>
          <p:nvPr/>
        </p:nvGraphicFramePr>
        <p:xfrm>
          <a:off x="2961758" y="1585999"/>
          <a:ext cx="8128000" cy="484672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41957033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10">
            <a:extLst>
              <a:ext uri="{FF2B5EF4-FFF2-40B4-BE49-F238E27FC236}">
                <a16:creationId xmlns:a16="http://schemas.microsoft.com/office/drawing/2014/main" id="{2791B33F-CE76-4EF1-8227-54ED041CD4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2">
            <a:extLst>
              <a:ext uri="{FF2B5EF4-FFF2-40B4-BE49-F238E27FC236}">
                <a16:creationId xmlns:a16="http://schemas.microsoft.com/office/drawing/2014/main" id="{FA36F6EF-36B8-4009-B00A-2E6131E4D002}"/>
              </a:ext>
            </a:extLst>
          </p:cNvPr>
          <p:cNvSpPr>
            <a:spLocks noGrp="1"/>
          </p:cNvSpPr>
          <p:nvPr>
            <p:ph type="title"/>
          </p:nvPr>
        </p:nvSpPr>
        <p:spPr>
          <a:xfrm>
            <a:off x="3447190" y="2381692"/>
            <a:ext cx="5571017" cy="802120"/>
          </a:xfrm>
        </p:spPr>
        <p:txBody>
          <a:bodyPr vert="horz" lIns="91440" tIns="45720" rIns="91440" bIns="45720" rtlCol="0" anchor="b">
            <a:normAutofit fontScale="90000"/>
          </a:bodyPr>
          <a:lstStyle/>
          <a:p>
            <a:pPr defTabSz="914400">
              <a:lnSpc>
                <a:spcPct val="90000"/>
              </a:lnSpc>
            </a:pPr>
            <a:r>
              <a:rPr lang="en-US" sz="5200" b="1" kern="1200" dirty="0">
                <a:solidFill>
                  <a:schemeClr val="tx1"/>
                </a:solidFill>
                <a:effectLst>
                  <a:outerShdw blurRad="38100" dist="38100" dir="2700000" algn="tl">
                    <a:srgbClr val="000000">
                      <a:alpha val="43137"/>
                    </a:srgbClr>
                  </a:outerShdw>
                </a:effectLst>
                <a:latin typeface="+mj-lt"/>
                <a:ea typeface="+mj-ea"/>
                <a:cs typeface="+mj-cs"/>
              </a:rPr>
              <a:t>TERIMA KASIH</a:t>
            </a:r>
          </a:p>
        </p:txBody>
      </p:sp>
      <p:pic>
        <p:nvPicPr>
          <p:cNvPr id="5" name="Picture 4">
            <a:extLst>
              <a:ext uri="{FF2B5EF4-FFF2-40B4-BE49-F238E27FC236}">
                <a16:creationId xmlns:a16="http://schemas.microsoft.com/office/drawing/2014/main" id="{CD26293A-5EC1-473C-94CF-7B6C6D509865}"/>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680091" y="4652384"/>
            <a:ext cx="8023327" cy="1022968"/>
          </a:xfrm>
          <a:prstGeom prst="rect">
            <a:avLst/>
          </a:prstGeom>
          <a:noFill/>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val="1499541709"/>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143B6DF76E6EE469AA270B4B68DA73A" ma:contentTypeVersion="12" ma:contentTypeDescription="Create a new document." ma:contentTypeScope="" ma:versionID="59b984de5dff3b65f2275357e900ebc6">
  <xsd:schema xmlns:xsd="http://www.w3.org/2001/XMLSchema" xmlns:xs="http://www.w3.org/2001/XMLSchema" xmlns:p="http://schemas.microsoft.com/office/2006/metadata/properties" xmlns:ns3="7ae2b253-c615-46b8-9967-60b7e6284507" xmlns:ns4="bd967ec5-3e02-467a-bf3f-98b55a8f4a49" targetNamespace="http://schemas.microsoft.com/office/2006/metadata/properties" ma:root="true" ma:fieldsID="55e300b62849a4c4cd387f0ead716585" ns3:_="" ns4:_="">
    <xsd:import namespace="7ae2b253-c615-46b8-9967-60b7e6284507"/>
    <xsd:import namespace="bd967ec5-3e02-467a-bf3f-98b55a8f4a49"/>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AutoKeyPoints" minOccurs="0"/>
                <xsd:element ref="ns3:MediaServiceKeyPoints" minOccurs="0"/>
                <xsd:element ref="ns3:MediaServiceDateTaken"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ae2b253-c615-46b8-9967-60b7e628450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DateTaken" ma:index="16"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d967ec5-3e02-467a-bf3f-98b55a8f4a49"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SharingHintHash" ma:index="19"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85180B1-BFB3-4ACE-B286-A13E324717A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ae2b253-c615-46b8-9967-60b7e6284507"/>
    <ds:schemaRef ds:uri="bd967ec5-3e02-467a-bf3f-98b55a8f4a4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D3AB9DF-9E93-4756-B240-87C70DA48E7C}">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42C98D53-C9F5-489C-9599-9FE7359801D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TotalTime>
  <Words>914</Words>
  <Application>Microsoft Office PowerPoint</Application>
  <PresentationFormat>Widescreen</PresentationFormat>
  <Paragraphs>65</Paragraphs>
  <Slides>8</Slides>
  <Notes>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Calibri</vt:lpstr>
      <vt:lpstr>1_Office Theme</vt:lpstr>
      <vt:lpstr>SIAP SIAGA</vt:lpstr>
      <vt:lpstr>GAMBARAN UMUM PROGRAM</vt:lpstr>
      <vt:lpstr>CAPAIAN YANG DIHARAPKAN DI 2024</vt:lpstr>
      <vt:lpstr>PENDEKATAN MANAJEMEN ADAPTIF</vt:lpstr>
      <vt:lpstr>PENDEKATAN ADAPTASI ITERATIF BERDASARKAN MASALAH (PDIA)</vt:lpstr>
      <vt:lpstr>DUKUNGAN COVID19 – NASIONAL</vt:lpstr>
      <vt:lpstr>DUKUNGAN COVID19 – DAERAH (BALI &amp; NTT)</vt:lpstr>
      <vt:lpstr>TERIMA KASIH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SIAP SIAGA</dc:title>
  <dc:creator>Muliawan, Hasrina</dc:creator>
  <cp:lastModifiedBy>simon field</cp:lastModifiedBy>
  <cp:revision>2</cp:revision>
  <dcterms:created xsi:type="dcterms:W3CDTF">2020-07-06T09:58:47Z</dcterms:created>
  <dcterms:modified xsi:type="dcterms:W3CDTF">2020-07-08T01:44:02Z</dcterms:modified>
</cp:coreProperties>
</file>