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sldIdLst>
    <p:sldId id="256" r:id="rId2"/>
    <p:sldId id="257" r:id="rId3"/>
    <p:sldId id="258" r:id="rId4"/>
    <p:sldId id="259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>
        <p:scale>
          <a:sx n="106" d="100"/>
          <a:sy n="106" d="100"/>
        </p:scale>
        <p:origin x="7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545EF-177D-4245-B42C-9B38D332655A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8443A-62DF-CE46-8765-931EBFFB4C4B}">
      <dgm:prSet phldrT="[Text]"/>
      <dgm:spPr/>
      <dgm:t>
        <a:bodyPr/>
        <a:lstStyle/>
        <a:p>
          <a:r>
            <a:rPr lang="en-US" dirty="0" err="1"/>
            <a:t>Pemerintah</a:t>
          </a:r>
          <a:r>
            <a:rPr lang="en-US" dirty="0"/>
            <a:t> Daerah, </a:t>
          </a:r>
          <a:r>
            <a:rPr lang="en-US" dirty="0" err="1"/>
            <a:t>Kanwil</a:t>
          </a:r>
          <a:r>
            <a:rPr lang="en-US" dirty="0"/>
            <a:t> </a:t>
          </a:r>
          <a:r>
            <a:rPr lang="en-US" dirty="0" err="1"/>
            <a:t>Kemenag</a:t>
          </a:r>
          <a:endParaRPr lang="en-US" dirty="0"/>
        </a:p>
      </dgm:t>
    </dgm:pt>
    <dgm:pt modelId="{1300E773-B3B0-3C4D-AA75-187EA73A5C12}" type="parTrans" cxnId="{6F368085-082F-B34C-B925-417398EEAAD8}">
      <dgm:prSet/>
      <dgm:spPr/>
      <dgm:t>
        <a:bodyPr/>
        <a:lstStyle/>
        <a:p>
          <a:endParaRPr lang="en-US"/>
        </a:p>
      </dgm:t>
    </dgm:pt>
    <dgm:pt modelId="{32C1E85C-BF65-5243-90C3-2682E5B37A4C}" type="sibTrans" cxnId="{6F368085-082F-B34C-B925-417398EEAAD8}">
      <dgm:prSet/>
      <dgm:spPr/>
      <dgm:t>
        <a:bodyPr/>
        <a:lstStyle/>
        <a:p>
          <a:endParaRPr lang="en-US"/>
        </a:p>
      </dgm:t>
    </dgm:pt>
    <dgm:pt modelId="{E956E334-B60F-B84E-8C84-A2AB9E4D4CC6}">
      <dgm:prSet phldrT="[Text]"/>
      <dgm:spPr/>
      <dgm:t>
        <a:bodyPr/>
        <a:lstStyle/>
        <a:p>
          <a:r>
            <a:rPr lang="en-US" dirty="0" err="1"/>
            <a:t>Kepala</a:t>
          </a:r>
          <a:r>
            <a:rPr lang="en-US" dirty="0"/>
            <a:t> </a:t>
          </a:r>
          <a:r>
            <a:rPr lang="en-US" dirty="0" err="1"/>
            <a:t>Satuan</a:t>
          </a:r>
          <a:r>
            <a:rPr lang="en-US" dirty="0"/>
            <a:t> Pendidikan</a:t>
          </a:r>
        </a:p>
      </dgm:t>
    </dgm:pt>
    <dgm:pt modelId="{A64CE71B-334D-9141-A148-34BF654F1E91}" type="parTrans" cxnId="{6658E9E2-802B-1F4F-8E7A-7A2D696E8564}">
      <dgm:prSet/>
      <dgm:spPr/>
      <dgm:t>
        <a:bodyPr/>
        <a:lstStyle/>
        <a:p>
          <a:endParaRPr lang="en-US"/>
        </a:p>
      </dgm:t>
    </dgm:pt>
    <dgm:pt modelId="{B0984EA2-A690-ED4A-A509-40F1EE863E78}" type="sibTrans" cxnId="{6658E9E2-802B-1F4F-8E7A-7A2D696E8564}">
      <dgm:prSet/>
      <dgm:spPr/>
      <dgm:t>
        <a:bodyPr/>
        <a:lstStyle/>
        <a:p>
          <a:endParaRPr lang="en-US"/>
        </a:p>
      </dgm:t>
    </dgm:pt>
    <dgm:pt modelId="{A843895F-C6C9-194E-BF17-F5BBDE5FBAC4}">
      <dgm:prSet phldrT="[Text]"/>
      <dgm:spPr/>
      <dgm:t>
        <a:bodyPr/>
        <a:lstStyle/>
        <a:p>
          <a:r>
            <a:rPr lang="en-US" dirty="0" err="1"/>
            <a:t>Gugus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COVID-19</a:t>
          </a:r>
        </a:p>
      </dgm:t>
    </dgm:pt>
    <dgm:pt modelId="{E3A5CD2F-3B3A-F447-886A-BACD1EC2F180}" type="parTrans" cxnId="{36C8AFBD-1FBD-7341-887E-10669A246FD7}">
      <dgm:prSet/>
      <dgm:spPr/>
      <dgm:t>
        <a:bodyPr/>
        <a:lstStyle/>
        <a:p>
          <a:endParaRPr lang="en-US"/>
        </a:p>
      </dgm:t>
    </dgm:pt>
    <dgm:pt modelId="{48C80C58-096C-004F-8B40-8CE45A345838}" type="sibTrans" cxnId="{36C8AFBD-1FBD-7341-887E-10669A246FD7}">
      <dgm:prSet/>
      <dgm:spPr/>
      <dgm:t>
        <a:bodyPr/>
        <a:lstStyle/>
        <a:p>
          <a:endParaRPr lang="en-US"/>
        </a:p>
      </dgm:t>
    </dgm:pt>
    <dgm:pt modelId="{9F1554EE-97F7-844A-B240-C4E5C883244E}" type="pres">
      <dgm:prSet presAssocID="{0D0545EF-177D-4245-B42C-9B38D332655A}" presName="Name0" presStyleCnt="0">
        <dgm:presLayoutVars>
          <dgm:dir/>
          <dgm:resizeHandles val="exact"/>
        </dgm:presLayoutVars>
      </dgm:prSet>
      <dgm:spPr/>
    </dgm:pt>
    <dgm:pt modelId="{08C88879-7046-2247-AAAD-B213CAA488C5}" type="pres">
      <dgm:prSet presAssocID="{6C58443A-62DF-CE46-8765-931EBFFB4C4B}" presName="node" presStyleLbl="node1" presStyleIdx="0" presStyleCnt="3">
        <dgm:presLayoutVars>
          <dgm:bulletEnabled val="1"/>
        </dgm:presLayoutVars>
      </dgm:prSet>
      <dgm:spPr/>
    </dgm:pt>
    <dgm:pt modelId="{F84E238B-09A1-4746-854B-1C6F3E2156E1}" type="pres">
      <dgm:prSet presAssocID="{32C1E85C-BF65-5243-90C3-2682E5B37A4C}" presName="sibTrans" presStyleLbl="sibTrans2D1" presStyleIdx="0" presStyleCnt="3"/>
      <dgm:spPr/>
    </dgm:pt>
    <dgm:pt modelId="{69266FDE-896D-8447-AE39-5D8542BB3635}" type="pres">
      <dgm:prSet presAssocID="{32C1E85C-BF65-5243-90C3-2682E5B37A4C}" presName="connectorText" presStyleLbl="sibTrans2D1" presStyleIdx="0" presStyleCnt="3"/>
      <dgm:spPr/>
    </dgm:pt>
    <dgm:pt modelId="{64392665-F689-B145-8482-F5A2FC676E08}" type="pres">
      <dgm:prSet presAssocID="{E956E334-B60F-B84E-8C84-A2AB9E4D4CC6}" presName="node" presStyleLbl="node1" presStyleIdx="1" presStyleCnt="3">
        <dgm:presLayoutVars>
          <dgm:bulletEnabled val="1"/>
        </dgm:presLayoutVars>
      </dgm:prSet>
      <dgm:spPr/>
    </dgm:pt>
    <dgm:pt modelId="{4EA7F533-3AA9-B741-93AB-AD4C4AA4D619}" type="pres">
      <dgm:prSet presAssocID="{B0984EA2-A690-ED4A-A509-40F1EE863E78}" presName="sibTrans" presStyleLbl="sibTrans2D1" presStyleIdx="1" presStyleCnt="3"/>
      <dgm:spPr/>
    </dgm:pt>
    <dgm:pt modelId="{3940E2A8-4AB6-3B47-A4D1-B209C1B75C80}" type="pres">
      <dgm:prSet presAssocID="{B0984EA2-A690-ED4A-A509-40F1EE863E78}" presName="connectorText" presStyleLbl="sibTrans2D1" presStyleIdx="1" presStyleCnt="3"/>
      <dgm:spPr/>
    </dgm:pt>
    <dgm:pt modelId="{B4D9CC4F-EF47-984F-8499-7FA9CABF69E4}" type="pres">
      <dgm:prSet presAssocID="{A843895F-C6C9-194E-BF17-F5BBDE5FBAC4}" presName="node" presStyleLbl="node1" presStyleIdx="2" presStyleCnt="3">
        <dgm:presLayoutVars>
          <dgm:bulletEnabled val="1"/>
        </dgm:presLayoutVars>
      </dgm:prSet>
      <dgm:spPr/>
    </dgm:pt>
    <dgm:pt modelId="{B63FCDE0-B8B3-C14F-A0FF-1034D23F5913}" type="pres">
      <dgm:prSet presAssocID="{48C80C58-096C-004F-8B40-8CE45A345838}" presName="sibTrans" presStyleLbl="sibTrans2D1" presStyleIdx="2" presStyleCnt="3"/>
      <dgm:spPr/>
    </dgm:pt>
    <dgm:pt modelId="{0682CFAC-B8FC-F346-9EAF-517856B649E6}" type="pres">
      <dgm:prSet presAssocID="{48C80C58-096C-004F-8B40-8CE45A345838}" presName="connectorText" presStyleLbl="sibTrans2D1" presStyleIdx="2" presStyleCnt="3"/>
      <dgm:spPr/>
    </dgm:pt>
  </dgm:ptLst>
  <dgm:cxnLst>
    <dgm:cxn modelId="{DEB73227-1EE2-2C45-8614-29580DBA9272}" type="presOf" srcId="{E956E334-B60F-B84E-8C84-A2AB9E4D4CC6}" destId="{64392665-F689-B145-8482-F5A2FC676E08}" srcOrd="0" destOrd="0" presId="urn:microsoft.com/office/officeart/2005/8/layout/cycle7"/>
    <dgm:cxn modelId="{A6AF852A-7F63-434F-B777-1E5CB8F9D832}" type="presOf" srcId="{B0984EA2-A690-ED4A-A509-40F1EE863E78}" destId="{3940E2A8-4AB6-3B47-A4D1-B209C1B75C80}" srcOrd="1" destOrd="0" presId="urn:microsoft.com/office/officeart/2005/8/layout/cycle7"/>
    <dgm:cxn modelId="{D10EA32C-260D-714E-8CDB-35417EE87CEC}" type="presOf" srcId="{32C1E85C-BF65-5243-90C3-2682E5B37A4C}" destId="{69266FDE-896D-8447-AE39-5D8542BB3635}" srcOrd="1" destOrd="0" presId="urn:microsoft.com/office/officeart/2005/8/layout/cycle7"/>
    <dgm:cxn modelId="{21DB026B-C964-2A48-91CF-470AE2FCD73E}" type="presOf" srcId="{B0984EA2-A690-ED4A-A509-40F1EE863E78}" destId="{4EA7F533-3AA9-B741-93AB-AD4C4AA4D619}" srcOrd="0" destOrd="0" presId="urn:microsoft.com/office/officeart/2005/8/layout/cycle7"/>
    <dgm:cxn modelId="{AD4EDF7A-0C57-A546-884B-6C9430D4C11E}" type="presOf" srcId="{6C58443A-62DF-CE46-8765-931EBFFB4C4B}" destId="{08C88879-7046-2247-AAAD-B213CAA488C5}" srcOrd="0" destOrd="0" presId="urn:microsoft.com/office/officeart/2005/8/layout/cycle7"/>
    <dgm:cxn modelId="{1853117E-7DA9-5348-A0B1-84BA2601F5D5}" type="presOf" srcId="{48C80C58-096C-004F-8B40-8CE45A345838}" destId="{0682CFAC-B8FC-F346-9EAF-517856B649E6}" srcOrd="1" destOrd="0" presId="urn:microsoft.com/office/officeart/2005/8/layout/cycle7"/>
    <dgm:cxn modelId="{6F368085-082F-B34C-B925-417398EEAAD8}" srcId="{0D0545EF-177D-4245-B42C-9B38D332655A}" destId="{6C58443A-62DF-CE46-8765-931EBFFB4C4B}" srcOrd="0" destOrd="0" parTransId="{1300E773-B3B0-3C4D-AA75-187EA73A5C12}" sibTransId="{32C1E85C-BF65-5243-90C3-2682E5B37A4C}"/>
    <dgm:cxn modelId="{5FC82E96-126F-4A4D-BDCF-5DCFEBFF0F7D}" type="presOf" srcId="{48C80C58-096C-004F-8B40-8CE45A345838}" destId="{B63FCDE0-B8B3-C14F-A0FF-1034D23F5913}" srcOrd="0" destOrd="0" presId="urn:microsoft.com/office/officeart/2005/8/layout/cycle7"/>
    <dgm:cxn modelId="{BC78899A-7433-5A4E-969D-952CA8AEADB8}" type="presOf" srcId="{0D0545EF-177D-4245-B42C-9B38D332655A}" destId="{9F1554EE-97F7-844A-B240-C4E5C883244E}" srcOrd="0" destOrd="0" presId="urn:microsoft.com/office/officeart/2005/8/layout/cycle7"/>
    <dgm:cxn modelId="{3AD6D2A3-BC2C-3C4C-9006-523C59B5B2A3}" type="presOf" srcId="{32C1E85C-BF65-5243-90C3-2682E5B37A4C}" destId="{F84E238B-09A1-4746-854B-1C6F3E2156E1}" srcOrd="0" destOrd="0" presId="urn:microsoft.com/office/officeart/2005/8/layout/cycle7"/>
    <dgm:cxn modelId="{36C8AFBD-1FBD-7341-887E-10669A246FD7}" srcId="{0D0545EF-177D-4245-B42C-9B38D332655A}" destId="{A843895F-C6C9-194E-BF17-F5BBDE5FBAC4}" srcOrd="2" destOrd="0" parTransId="{E3A5CD2F-3B3A-F447-886A-BACD1EC2F180}" sibTransId="{48C80C58-096C-004F-8B40-8CE45A345838}"/>
    <dgm:cxn modelId="{6658E9E2-802B-1F4F-8E7A-7A2D696E8564}" srcId="{0D0545EF-177D-4245-B42C-9B38D332655A}" destId="{E956E334-B60F-B84E-8C84-A2AB9E4D4CC6}" srcOrd="1" destOrd="0" parTransId="{A64CE71B-334D-9141-A148-34BF654F1E91}" sibTransId="{B0984EA2-A690-ED4A-A509-40F1EE863E78}"/>
    <dgm:cxn modelId="{2C3D09FC-DAC8-994E-8AA7-EDD2951A25A3}" type="presOf" srcId="{A843895F-C6C9-194E-BF17-F5BBDE5FBAC4}" destId="{B4D9CC4F-EF47-984F-8499-7FA9CABF69E4}" srcOrd="0" destOrd="0" presId="urn:microsoft.com/office/officeart/2005/8/layout/cycle7"/>
    <dgm:cxn modelId="{2D4B3CBF-1D12-7840-9467-ACF30139B146}" type="presParOf" srcId="{9F1554EE-97F7-844A-B240-C4E5C883244E}" destId="{08C88879-7046-2247-AAAD-B213CAA488C5}" srcOrd="0" destOrd="0" presId="urn:microsoft.com/office/officeart/2005/8/layout/cycle7"/>
    <dgm:cxn modelId="{DDAF2692-36D2-C94C-B6EC-9D5AA61B28AD}" type="presParOf" srcId="{9F1554EE-97F7-844A-B240-C4E5C883244E}" destId="{F84E238B-09A1-4746-854B-1C6F3E2156E1}" srcOrd="1" destOrd="0" presId="urn:microsoft.com/office/officeart/2005/8/layout/cycle7"/>
    <dgm:cxn modelId="{FC3C52C4-988C-0047-A8EB-9C09C69A5375}" type="presParOf" srcId="{F84E238B-09A1-4746-854B-1C6F3E2156E1}" destId="{69266FDE-896D-8447-AE39-5D8542BB3635}" srcOrd="0" destOrd="0" presId="urn:microsoft.com/office/officeart/2005/8/layout/cycle7"/>
    <dgm:cxn modelId="{18FED4A4-9C95-7749-AB60-0601B2EAC1FF}" type="presParOf" srcId="{9F1554EE-97F7-844A-B240-C4E5C883244E}" destId="{64392665-F689-B145-8482-F5A2FC676E08}" srcOrd="2" destOrd="0" presId="urn:microsoft.com/office/officeart/2005/8/layout/cycle7"/>
    <dgm:cxn modelId="{4027C475-DF2D-974F-AA70-57F31A4B2F96}" type="presParOf" srcId="{9F1554EE-97F7-844A-B240-C4E5C883244E}" destId="{4EA7F533-3AA9-B741-93AB-AD4C4AA4D619}" srcOrd="3" destOrd="0" presId="urn:microsoft.com/office/officeart/2005/8/layout/cycle7"/>
    <dgm:cxn modelId="{273B7409-23EF-F04A-8181-A18FD6758250}" type="presParOf" srcId="{4EA7F533-3AA9-B741-93AB-AD4C4AA4D619}" destId="{3940E2A8-4AB6-3B47-A4D1-B209C1B75C80}" srcOrd="0" destOrd="0" presId="urn:microsoft.com/office/officeart/2005/8/layout/cycle7"/>
    <dgm:cxn modelId="{6ADEA4A0-E61E-7B4E-BFEF-18B0AF87B31D}" type="presParOf" srcId="{9F1554EE-97F7-844A-B240-C4E5C883244E}" destId="{B4D9CC4F-EF47-984F-8499-7FA9CABF69E4}" srcOrd="4" destOrd="0" presId="urn:microsoft.com/office/officeart/2005/8/layout/cycle7"/>
    <dgm:cxn modelId="{D3AF3791-E43A-2B44-A415-45CCD8B472AC}" type="presParOf" srcId="{9F1554EE-97F7-844A-B240-C4E5C883244E}" destId="{B63FCDE0-B8B3-C14F-A0FF-1034D23F5913}" srcOrd="5" destOrd="0" presId="urn:microsoft.com/office/officeart/2005/8/layout/cycle7"/>
    <dgm:cxn modelId="{4975192D-A741-D749-9930-24F4DBD147AE}" type="presParOf" srcId="{B63FCDE0-B8B3-C14F-A0FF-1034D23F5913}" destId="{0682CFAC-B8FC-F346-9EAF-517856B649E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58AF1-7646-2B41-A21E-F3B60DE11B4A}" type="doc">
      <dgm:prSet loTypeId="urn:microsoft.com/office/officeart/2005/8/layout/matrix2" loCatId="" qsTypeId="urn:microsoft.com/office/officeart/2005/8/quickstyle/3d1" qsCatId="3D" csTypeId="urn:microsoft.com/office/officeart/2005/8/colors/accent1_2" csCatId="accent1" phldr="1"/>
      <dgm:spPr/>
    </dgm:pt>
    <dgm:pt modelId="{401EE537-B275-9E4C-ADC4-1A594ED86B50}">
      <dgm:prSet phldrT="[Text]"/>
      <dgm:spPr/>
      <dgm:t>
        <a:bodyPr/>
        <a:lstStyle/>
        <a:p>
          <a:r>
            <a:rPr lang="en-US" dirty="0"/>
            <a:t>Check dan </a:t>
          </a:r>
          <a:r>
            <a:rPr lang="en-US" dirty="0" err="1"/>
            <a:t>Taati</a:t>
          </a:r>
          <a:r>
            <a:rPr lang="en-US" dirty="0"/>
            <a:t> </a:t>
          </a:r>
          <a:r>
            <a:rPr lang="en-US" dirty="0" err="1"/>
            <a:t>protokol</a:t>
          </a:r>
          <a:r>
            <a:rPr lang="en-US" dirty="0"/>
            <a:t> </a:t>
          </a:r>
          <a:r>
            <a:rPr lang="en-US" dirty="0" err="1"/>
            <a:t>kesehatan</a:t>
          </a:r>
          <a:endParaRPr lang="en-US" dirty="0"/>
        </a:p>
      </dgm:t>
    </dgm:pt>
    <dgm:pt modelId="{E22F22FD-30C5-F84B-AAEC-82EFEF370362}" type="parTrans" cxnId="{DDFC9929-D639-C840-ACCB-CA503547400A}">
      <dgm:prSet/>
      <dgm:spPr/>
      <dgm:t>
        <a:bodyPr/>
        <a:lstStyle/>
        <a:p>
          <a:endParaRPr lang="en-US"/>
        </a:p>
      </dgm:t>
    </dgm:pt>
    <dgm:pt modelId="{E1540008-AFD3-6C48-B142-AB2E16BFD297}" type="sibTrans" cxnId="{DDFC9929-D639-C840-ACCB-CA503547400A}">
      <dgm:prSet/>
      <dgm:spPr/>
      <dgm:t>
        <a:bodyPr/>
        <a:lstStyle/>
        <a:p>
          <a:endParaRPr lang="en-US"/>
        </a:p>
      </dgm:t>
    </dgm:pt>
    <dgm:pt modelId="{6491FD15-8566-6D40-B274-653F90ECEC63}">
      <dgm:prSet phldrT="[Text]"/>
      <dgm:spPr/>
      <dgm:t>
        <a:bodyPr/>
        <a:lstStyle/>
        <a:p>
          <a:r>
            <a:rPr lang="en-US" dirty="0" err="1"/>
            <a:t>Perbaiki</a:t>
          </a:r>
          <a:r>
            <a:rPr lang="en-US" dirty="0"/>
            <a:t> </a:t>
          </a:r>
          <a:r>
            <a:rPr lang="en-US" dirty="0" err="1"/>
            <a:t>Sarpras</a:t>
          </a:r>
          <a:endParaRPr lang="en-US" dirty="0"/>
        </a:p>
      </dgm:t>
    </dgm:pt>
    <dgm:pt modelId="{977F2CC9-5720-1C4C-B591-3656C2E146A0}" type="parTrans" cxnId="{72E1E0DE-0C13-6F47-A7A7-0E19302FA33C}">
      <dgm:prSet/>
      <dgm:spPr/>
      <dgm:t>
        <a:bodyPr/>
        <a:lstStyle/>
        <a:p>
          <a:endParaRPr lang="en-US"/>
        </a:p>
      </dgm:t>
    </dgm:pt>
    <dgm:pt modelId="{072A80E5-AE99-4B44-9B06-8AD5FFF9EA06}" type="sibTrans" cxnId="{72E1E0DE-0C13-6F47-A7A7-0E19302FA33C}">
      <dgm:prSet/>
      <dgm:spPr/>
      <dgm:t>
        <a:bodyPr/>
        <a:lstStyle/>
        <a:p>
          <a:endParaRPr lang="en-US"/>
        </a:p>
      </dgm:t>
    </dgm:pt>
    <dgm:pt modelId="{6BF89AB7-518C-B04C-BEE5-1020C2FCFC24}">
      <dgm:prSet phldrT="[Text]"/>
      <dgm:spPr/>
      <dgm:t>
        <a:bodyPr/>
        <a:lstStyle/>
        <a:p>
          <a:r>
            <a:rPr lang="en-US" dirty="0" err="1"/>
            <a:t>Koordinasi</a:t>
          </a:r>
          <a:endParaRPr lang="en-US" dirty="0"/>
        </a:p>
      </dgm:t>
    </dgm:pt>
    <dgm:pt modelId="{A40EEA0A-940F-6D42-A020-AD8A89B969AA}" type="parTrans" cxnId="{3B4E6F6A-E421-994C-8792-3224DAA800B9}">
      <dgm:prSet/>
      <dgm:spPr/>
      <dgm:t>
        <a:bodyPr/>
        <a:lstStyle/>
        <a:p>
          <a:endParaRPr lang="en-US"/>
        </a:p>
      </dgm:t>
    </dgm:pt>
    <dgm:pt modelId="{12024579-22B0-9344-8E06-F25E2FAF2427}" type="sibTrans" cxnId="{3B4E6F6A-E421-994C-8792-3224DAA800B9}">
      <dgm:prSet/>
      <dgm:spPr/>
      <dgm:t>
        <a:bodyPr/>
        <a:lstStyle/>
        <a:p>
          <a:endParaRPr lang="en-US"/>
        </a:p>
      </dgm:t>
    </dgm:pt>
    <dgm:pt modelId="{BEBF7D6C-CD3A-EE4B-B9A1-C170CA619BDF}">
      <dgm:prSet/>
      <dgm:spPr/>
      <dgm:t>
        <a:bodyPr/>
        <a:lstStyle/>
        <a:p>
          <a:r>
            <a:rPr lang="en-US" dirty="0" err="1"/>
            <a:t>Tetap</a:t>
          </a:r>
          <a:r>
            <a:rPr lang="en-US" dirty="0"/>
            <a:t> </a:t>
          </a:r>
          <a:r>
            <a:rPr lang="en-US" dirty="0" err="1"/>
            <a:t>siap</a:t>
          </a:r>
          <a:r>
            <a:rPr lang="en-US" dirty="0"/>
            <a:t> BDR</a:t>
          </a:r>
        </a:p>
      </dgm:t>
    </dgm:pt>
    <dgm:pt modelId="{D51DB973-001C-8E4E-9572-618CDAA8E33E}" type="parTrans" cxnId="{463CC727-D836-704B-834F-EAF743B49EFE}">
      <dgm:prSet/>
      <dgm:spPr/>
      <dgm:t>
        <a:bodyPr/>
        <a:lstStyle/>
        <a:p>
          <a:endParaRPr lang="en-US"/>
        </a:p>
      </dgm:t>
    </dgm:pt>
    <dgm:pt modelId="{B83D8467-5068-9047-8DFF-EA3BC09458C2}" type="sibTrans" cxnId="{463CC727-D836-704B-834F-EAF743B49EFE}">
      <dgm:prSet/>
      <dgm:spPr/>
      <dgm:t>
        <a:bodyPr/>
        <a:lstStyle/>
        <a:p>
          <a:endParaRPr lang="en-US"/>
        </a:p>
      </dgm:t>
    </dgm:pt>
    <dgm:pt modelId="{EA56BF0E-98FC-D84B-85EB-C9EF6896C924}" type="pres">
      <dgm:prSet presAssocID="{91C58AF1-7646-2B41-A21E-F3B60DE11B4A}" presName="matrix" presStyleCnt="0">
        <dgm:presLayoutVars>
          <dgm:chMax val="1"/>
          <dgm:dir/>
          <dgm:resizeHandles val="exact"/>
        </dgm:presLayoutVars>
      </dgm:prSet>
      <dgm:spPr/>
    </dgm:pt>
    <dgm:pt modelId="{524639C9-2B01-064C-B8CF-4E638023ADA0}" type="pres">
      <dgm:prSet presAssocID="{91C58AF1-7646-2B41-A21E-F3B60DE11B4A}" presName="axisShape" presStyleLbl="bgShp" presStyleIdx="0" presStyleCnt="1"/>
      <dgm:spPr/>
    </dgm:pt>
    <dgm:pt modelId="{1DB74095-0DD6-184A-8A8A-9DFF5E3F93B1}" type="pres">
      <dgm:prSet presAssocID="{91C58AF1-7646-2B41-A21E-F3B60DE11B4A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4EC1CC-555E-DD49-9A84-1BCCC1A0D19D}" type="pres">
      <dgm:prSet presAssocID="{91C58AF1-7646-2B41-A21E-F3B60DE11B4A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DCD79C9-6A84-9B46-9CC3-0EF0B18628D1}" type="pres">
      <dgm:prSet presAssocID="{91C58AF1-7646-2B41-A21E-F3B60DE11B4A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79492B-7A58-A440-9085-DCA4B50C4E33}" type="pres">
      <dgm:prSet presAssocID="{91C58AF1-7646-2B41-A21E-F3B60DE11B4A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3CC727-D836-704B-834F-EAF743B49EFE}" srcId="{91C58AF1-7646-2B41-A21E-F3B60DE11B4A}" destId="{BEBF7D6C-CD3A-EE4B-B9A1-C170CA619BDF}" srcOrd="3" destOrd="0" parTransId="{D51DB973-001C-8E4E-9572-618CDAA8E33E}" sibTransId="{B83D8467-5068-9047-8DFF-EA3BC09458C2}"/>
    <dgm:cxn modelId="{DDFC9929-D639-C840-ACCB-CA503547400A}" srcId="{91C58AF1-7646-2B41-A21E-F3B60DE11B4A}" destId="{401EE537-B275-9E4C-ADC4-1A594ED86B50}" srcOrd="0" destOrd="0" parTransId="{E22F22FD-30C5-F84B-AAEC-82EFEF370362}" sibTransId="{E1540008-AFD3-6C48-B142-AB2E16BFD297}"/>
    <dgm:cxn modelId="{C7AD9356-372A-8C45-878D-94F63E86C01B}" type="presOf" srcId="{BEBF7D6C-CD3A-EE4B-B9A1-C170CA619BDF}" destId="{D979492B-7A58-A440-9085-DCA4B50C4E33}" srcOrd="0" destOrd="0" presId="urn:microsoft.com/office/officeart/2005/8/layout/matrix2"/>
    <dgm:cxn modelId="{3B4E6F6A-E421-994C-8792-3224DAA800B9}" srcId="{91C58AF1-7646-2B41-A21E-F3B60DE11B4A}" destId="{6BF89AB7-518C-B04C-BEE5-1020C2FCFC24}" srcOrd="2" destOrd="0" parTransId="{A40EEA0A-940F-6D42-A020-AD8A89B969AA}" sibTransId="{12024579-22B0-9344-8E06-F25E2FAF2427}"/>
    <dgm:cxn modelId="{422583A2-99A4-B146-A5C9-C0BA2EA38ECE}" type="presOf" srcId="{401EE537-B275-9E4C-ADC4-1A594ED86B50}" destId="{1DB74095-0DD6-184A-8A8A-9DFF5E3F93B1}" srcOrd="0" destOrd="0" presId="urn:microsoft.com/office/officeart/2005/8/layout/matrix2"/>
    <dgm:cxn modelId="{9E1B99B0-5FF7-C54F-9A70-7897ED180471}" type="presOf" srcId="{6BF89AB7-518C-B04C-BEE5-1020C2FCFC24}" destId="{6DCD79C9-6A84-9B46-9CC3-0EF0B18628D1}" srcOrd="0" destOrd="0" presId="urn:microsoft.com/office/officeart/2005/8/layout/matrix2"/>
    <dgm:cxn modelId="{C741A1B3-DEEE-AE45-AD53-5D55686CB330}" type="presOf" srcId="{6491FD15-8566-6D40-B274-653F90ECEC63}" destId="{444EC1CC-555E-DD49-9A84-1BCCC1A0D19D}" srcOrd="0" destOrd="0" presId="urn:microsoft.com/office/officeart/2005/8/layout/matrix2"/>
    <dgm:cxn modelId="{72E1E0DE-0C13-6F47-A7A7-0E19302FA33C}" srcId="{91C58AF1-7646-2B41-A21E-F3B60DE11B4A}" destId="{6491FD15-8566-6D40-B274-653F90ECEC63}" srcOrd="1" destOrd="0" parTransId="{977F2CC9-5720-1C4C-B591-3656C2E146A0}" sibTransId="{072A80E5-AE99-4B44-9B06-8AD5FFF9EA06}"/>
    <dgm:cxn modelId="{93B618EC-F209-5D4A-8EED-3575D88436C6}" type="presOf" srcId="{91C58AF1-7646-2B41-A21E-F3B60DE11B4A}" destId="{EA56BF0E-98FC-D84B-85EB-C9EF6896C924}" srcOrd="0" destOrd="0" presId="urn:microsoft.com/office/officeart/2005/8/layout/matrix2"/>
    <dgm:cxn modelId="{8583747A-5848-8D4B-B2B9-268723091030}" type="presParOf" srcId="{EA56BF0E-98FC-D84B-85EB-C9EF6896C924}" destId="{524639C9-2B01-064C-B8CF-4E638023ADA0}" srcOrd="0" destOrd="0" presId="urn:microsoft.com/office/officeart/2005/8/layout/matrix2"/>
    <dgm:cxn modelId="{0F35A4A1-5658-7149-A083-CED757F7DDB9}" type="presParOf" srcId="{EA56BF0E-98FC-D84B-85EB-C9EF6896C924}" destId="{1DB74095-0DD6-184A-8A8A-9DFF5E3F93B1}" srcOrd="1" destOrd="0" presId="urn:microsoft.com/office/officeart/2005/8/layout/matrix2"/>
    <dgm:cxn modelId="{1C8109F7-6D79-A247-A8BD-78938B727C52}" type="presParOf" srcId="{EA56BF0E-98FC-D84B-85EB-C9EF6896C924}" destId="{444EC1CC-555E-DD49-9A84-1BCCC1A0D19D}" srcOrd="2" destOrd="0" presId="urn:microsoft.com/office/officeart/2005/8/layout/matrix2"/>
    <dgm:cxn modelId="{4D447243-0DF7-6640-9763-2D491F657B5A}" type="presParOf" srcId="{EA56BF0E-98FC-D84B-85EB-C9EF6896C924}" destId="{6DCD79C9-6A84-9B46-9CC3-0EF0B18628D1}" srcOrd="3" destOrd="0" presId="urn:microsoft.com/office/officeart/2005/8/layout/matrix2"/>
    <dgm:cxn modelId="{48B8D6DD-E065-F049-B509-3C71B81DFAC0}" type="presParOf" srcId="{EA56BF0E-98FC-D84B-85EB-C9EF6896C924}" destId="{D979492B-7A58-A440-9085-DCA4B50C4E3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88879-7046-2247-AAAD-B213CAA488C5}">
      <dsp:nvSpPr>
        <dsp:cNvPr id="0" name=""/>
        <dsp:cNvSpPr/>
      </dsp:nvSpPr>
      <dsp:spPr>
        <a:xfrm>
          <a:off x="2064717" y="1079"/>
          <a:ext cx="1889841" cy="94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Pemerintah</a:t>
          </a:r>
          <a:r>
            <a:rPr lang="en-US" sz="1700" kern="1200" dirty="0"/>
            <a:t> Daerah, </a:t>
          </a:r>
          <a:r>
            <a:rPr lang="en-US" sz="1700" kern="1200" dirty="0" err="1"/>
            <a:t>Kanwil</a:t>
          </a:r>
          <a:r>
            <a:rPr lang="en-US" sz="1700" kern="1200" dirty="0"/>
            <a:t> </a:t>
          </a:r>
          <a:r>
            <a:rPr lang="en-US" sz="1700" kern="1200" dirty="0" err="1"/>
            <a:t>Kemenag</a:t>
          </a:r>
          <a:endParaRPr lang="en-US" sz="1700" kern="1200" dirty="0"/>
        </a:p>
      </dsp:txBody>
      <dsp:txXfrm>
        <a:off x="2092393" y="28755"/>
        <a:ext cx="1834489" cy="889568"/>
      </dsp:txXfrm>
    </dsp:sp>
    <dsp:sp modelId="{F84E238B-09A1-4746-854B-1C6F3E2156E1}">
      <dsp:nvSpPr>
        <dsp:cNvPr id="0" name=""/>
        <dsp:cNvSpPr/>
      </dsp:nvSpPr>
      <dsp:spPr>
        <a:xfrm rot="3600000">
          <a:off x="3297473" y="1659469"/>
          <a:ext cx="984665" cy="330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96690" y="1725613"/>
        <a:ext cx="786231" cy="198434"/>
      </dsp:txXfrm>
    </dsp:sp>
    <dsp:sp modelId="{64392665-F689-B145-8482-F5A2FC676E08}">
      <dsp:nvSpPr>
        <dsp:cNvPr id="0" name=""/>
        <dsp:cNvSpPr/>
      </dsp:nvSpPr>
      <dsp:spPr>
        <a:xfrm>
          <a:off x="3625054" y="2703661"/>
          <a:ext cx="1889841" cy="94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Kepala</a:t>
          </a:r>
          <a:r>
            <a:rPr lang="en-US" sz="1700" kern="1200" dirty="0"/>
            <a:t> </a:t>
          </a:r>
          <a:r>
            <a:rPr lang="en-US" sz="1700" kern="1200" dirty="0" err="1"/>
            <a:t>Satuan</a:t>
          </a:r>
          <a:r>
            <a:rPr lang="en-US" sz="1700" kern="1200" dirty="0"/>
            <a:t> Pendidikan</a:t>
          </a:r>
        </a:p>
      </dsp:txBody>
      <dsp:txXfrm>
        <a:off x="3652730" y="2731337"/>
        <a:ext cx="1834489" cy="889568"/>
      </dsp:txXfrm>
    </dsp:sp>
    <dsp:sp modelId="{4EA7F533-3AA9-B741-93AB-AD4C4AA4D619}">
      <dsp:nvSpPr>
        <dsp:cNvPr id="0" name=""/>
        <dsp:cNvSpPr/>
      </dsp:nvSpPr>
      <dsp:spPr>
        <a:xfrm rot="10800000">
          <a:off x="2517305" y="3010761"/>
          <a:ext cx="984665" cy="330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616522" y="3076905"/>
        <a:ext cx="786231" cy="198434"/>
      </dsp:txXfrm>
    </dsp:sp>
    <dsp:sp modelId="{B4D9CC4F-EF47-984F-8499-7FA9CABF69E4}">
      <dsp:nvSpPr>
        <dsp:cNvPr id="0" name=""/>
        <dsp:cNvSpPr/>
      </dsp:nvSpPr>
      <dsp:spPr>
        <a:xfrm>
          <a:off x="504380" y="2703661"/>
          <a:ext cx="1889841" cy="94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Gugus</a:t>
          </a:r>
          <a:r>
            <a:rPr lang="en-US" sz="1700" kern="1200" dirty="0"/>
            <a:t> </a:t>
          </a:r>
          <a:r>
            <a:rPr lang="en-US" sz="1700" kern="1200" dirty="0" err="1"/>
            <a:t>Tugas</a:t>
          </a:r>
          <a:r>
            <a:rPr lang="en-US" sz="1700" kern="1200" dirty="0"/>
            <a:t> COVID-19</a:t>
          </a:r>
        </a:p>
      </dsp:txBody>
      <dsp:txXfrm>
        <a:off x="532056" y="2731337"/>
        <a:ext cx="1834489" cy="889568"/>
      </dsp:txXfrm>
    </dsp:sp>
    <dsp:sp modelId="{B63FCDE0-B8B3-C14F-A0FF-1034D23F5913}">
      <dsp:nvSpPr>
        <dsp:cNvPr id="0" name=""/>
        <dsp:cNvSpPr/>
      </dsp:nvSpPr>
      <dsp:spPr>
        <a:xfrm rot="18000000">
          <a:off x="1737136" y="1659469"/>
          <a:ext cx="984665" cy="3307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836353" y="1725613"/>
        <a:ext cx="786231" cy="198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639C9-2B01-064C-B8CF-4E638023ADA0}">
      <dsp:nvSpPr>
        <dsp:cNvPr id="0" name=""/>
        <dsp:cNvSpPr/>
      </dsp:nvSpPr>
      <dsp:spPr>
        <a:xfrm>
          <a:off x="1133567" y="0"/>
          <a:ext cx="4920745" cy="492074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DB74095-0DD6-184A-8A8A-9DFF5E3F93B1}">
      <dsp:nvSpPr>
        <dsp:cNvPr id="0" name=""/>
        <dsp:cNvSpPr/>
      </dsp:nvSpPr>
      <dsp:spPr>
        <a:xfrm>
          <a:off x="1453415" y="319848"/>
          <a:ext cx="1968298" cy="196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 dan </a:t>
          </a:r>
          <a:r>
            <a:rPr lang="en-US" sz="2800" kern="1200" dirty="0" err="1"/>
            <a:t>Taati</a:t>
          </a:r>
          <a:r>
            <a:rPr lang="en-US" sz="2800" kern="1200" dirty="0"/>
            <a:t> </a:t>
          </a:r>
          <a:r>
            <a:rPr lang="en-US" sz="2800" kern="1200" dirty="0" err="1"/>
            <a:t>protokol</a:t>
          </a:r>
          <a:r>
            <a:rPr lang="en-US" sz="2800" kern="1200" dirty="0"/>
            <a:t> </a:t>
          </a:r>
          <a:r>
            <a:rPr lang="en-US" sz="2800" kern="1200" dirty="0" err="1"/>
            <a:t>kesehatan</a:t>
          </a:r>
          <a:endParaRPr lang="en-US" sz="2800" kern="1200" dirty="0"/>
        </a:p>
      </dsp:txBody>
      <dsp:txXfrm>
        <a:off x="1549499" y="415932"/>
        <a:ext cx="1776130" cy="1776130"/>
      </dsp:txXfrm>
    </dsp:sp>
    <dsp:sp modelId="{444EC1CC-555E-DD49-9A84-1BCCC1A0D19D}">
      <dsp:nvSpPr>
        <dsp:cNvPr id="0" name=""/>
        <dsp:cNvSpPr/>
      </dsp:nvSpPr>
      <dsp:spPr>
        <a:xfrm>
          <a:off x="3766165" y="319848"/>
          <a:ext cx="1968298" cy="196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Perbaiki</a:t>
          </a:r>
          <a:r>
            <a:rPr lang="en-US" sz="2800" kern="1200" dirty="0"/>
            <a:t> </a:t>
          </a:r>
          <a:r>
            <a:rPr lang="en-US" sz="2800" kern="1200" dirty="0" err="1"/>
            <a:t>Sarpras</a:t>
          </a:r>
          <a:endParaRPr lang="en-US" sz="2800" kern="1200" dirty="0"/>
        </a:p>
      </dsp:txBody>
      <dsp:txXfrm>
        <a:off x="3862249" y="415932"/>
        <a:ext cx="1776130" cy="1776130"/>
      </dsp:txXfrm>
    </dsp:sp>
    <dsp:sp modelId="{6DCD79C9-6A84-9B46-9CC3-0EF0B18628D1}">
      <dsp:nvSpPr>
        <dsp:cNvPr id="0" name=""/>
        <dsp:cNvSpPr/>
      </dsp:nvSpPr>
      <dsp:spPr>
        <a:xfrm>
          <a:off x="1453415" y="2632598"/>
          <a:ext cx="1968298" cy="196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Koordinasi</a:t>
          </a:r>
          <a:endParaRPr lang="en-US" sz="2800" kern="1200" dirty="0"/>
        </a:p>
      </dsp:txBody>
      <dsp:txXfrm>
        <a:off x="1549499" y="2728682"/>
        <a:ext cx="1776130" cy="1776130"/>
      </dsp:txXfrm>
    </dsp:sp>
    <dsp:sp modelId="{D979492B-7A58-A440-9085-DCA4B50C4E33}">
      <dsp:nvSpPr>
        <dsp:cNvPr id="0" name=""/>
        <dsp:cNvSpPr/>
      </dsp:nvSpPr>
      <dsp:spPr>
        <a:xfrm>
          <a:off x="3766165" y="2632598"/>
          <a:ext cx="1968298" cy="196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Tetap</a:t>
          </a:r>
          <a:r>
            <a:rPr lang="en-US" sz="2800" kern="1200" dirty="0"/>
            <a:t> </a:t>
          </a:r>
          <a:r>
            <a:rPr lang="en-US" sz="2800" kern="1200" dirty="0" err="1"/>
            <a:t>siap</a:t>
          </a:r>
          <a:r>
            <a:rPr lang="en-US" sz="2800" kern="1200" dirty="0"/>
            <a:t> BDR</a:t>
          </a:r>
        </a:p>
      </dsp:txBody>
      <dsp:txXfrm>
        <a:off x="3862249" y="2728682"/>
        <a:ext cx="1776130" cy="177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0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2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6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9555B2-1CDD-E848-8019-6523EAFF4B28}" type="datetimeFigureOut">
              <a:rPr lang="en-US" smtClean="0"/>
              <a:t>7/1/20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C59F97-E0C6-5D4C-B174-A39AAD88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8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F196-676F-5942-BFE1-BBA8B64A4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" y="1964267"/>
            <a:ext cx="10991683" cy="242146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 Menteri (Pendidikan dan </a:t>
            </a:r>
            <a:r>
              <a:rPr lang="en-US" dirty="0" err="1"/>
              <a:t>kebudayaan</a:t>
            </a:r>
            <a:r>
              <a:rPr lang="en-US" dirty="0"/>
              <a:t>, agama,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dalam</a:t>
            </a:r>
            <a:r>
              <a:rPr lang="en-US" dirty="0"/>
              <a:t> negeri)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9C4EB-1530-3E4C-B998-55DB10EEA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7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6F8F-43E0-2E4D-9A60-DB32C3FE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96"/>
            <a:ext cx="10131425" cy="1456267"/>
          </a:xfrm>
        </p:spPr>
        <p:txBody>
          <a:bodyPr/>
          <a:lstStyle/>
          <a:p>
            <a:r>
              <a:rPr lang="en-US" b="1" dirty="0"/>
              <a:t>SKB 4 MENTERI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B3417-30BE-7F4D-B0D5-3EFEEAF13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4" y="1334422"/>
            <a:ext cx="3794793" cy="540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6954B8-9940-CD49-A534-55DCB567F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12" y="1334422"/>
            <a:ext cx="3794792" cy="53926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08FD62D1-FD8C-D54C-9440-04D5DB6990A0}"/>
              </a:ext>
            </a:extLst>
          </p:cNvPr>
          <p:cNvSpPr/>
          <p:nvPr/>
        </p:nvSpPr>
        <p:spPr>
          <a:xfrm rot="18387828">
            <a:off x="6814821" y="4596585"/>
            <a:ext cx="274320" cy="3937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E4A6B09-B6C6-414C-8206-E0A750B05E83}"/>
              </a:ext>
            </a:extLst>
          </p:cNvPr>
          <p:cNvSpPr/>
          <p:nvPr/>
        </p:nvSpPr>
        <p:spPr>
          <a:xfrm rot="10800000">
            <a:off x="7928075" y="5980113"/>
            <a:ext cx="274320" cy="3937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6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EBF9-6ABF-2E45-B618-9008172A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PRA-SYARAT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09F2-EB43-214F-BEB6-5827ECC12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7FA62-8558-7447-AE18-DA6F3B44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481830" cy="3447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1DAF8-DA8B-AC4C-83A8-BAEE33BED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0" y="1825624"/>
            <a:ext cx="5118100" cy="34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0BC7-D5CB-5440-B6D9-D27F35B0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5286736" cy="1456267"/>
          </a:xfrm>
        </p:spPr>
        <p:txBody>
          <a:bodyPr/>
          <a:lstStyle/>
          <a:p>
            <a:pPr algn="ctr"/>
            <a:r>
              <a:rPr lang="en-US" dirty="0"/>
              <a:t>PERAN PARA PIHAK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CB00B1-2338-6746-B41F-E891AAE4D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98093"/>
              </p:ext>
            </p:extLst>
          </p:nvPr>
        </p:nvGraphicFramePr>
        <p:xfrm>
          <a:off x="76724" y="2065867"/>
          <a:ext cx="6019276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1F21996-AD9E-4441-9303-8ED016DED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302" y="201216"/>
            <a:ext cx="54610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D8CCC-172F-C34B-A9D6-AE45E4C91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302" y="4988984"/>
            <a:ext cx="5460998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2A7C3-E05F-D647-A922-06E087A815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0301" y="3201878"/>
            <a:ext cx="5460999" cy="16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D208-7D87-1A4E-8740-52F6B602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PESANTREN DAN PENDIDIKAN KEAGAMAAN BERASRAMA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F1902E-AA84-C841-B41F-3107D24E4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5314"/>
              </p:ext>
            </p:extLst>
          </p:nvPr>
        </p:nvGraphicFramePr>
        <p:xfrm>
          <a:off x="2291787" y="1572130"/>
          <a:ext cx="7187879" cy="492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65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14F7-DCF1-1746-9D3E-C18EFE0C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99" y="2612020"/>
            <a:ext cx="10131425" cy="1456267"/>
          </a:xfrm>
        </p:spPr>
        <p:txBody>
          <a:bodyPr/>
          <a:lstStyle/>
          <a:p>
            <a:pPr algn="ctr"/>
            <a:r>
              <a:rPr lang="en-US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034452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{9B21BCB5-AF3F-F044-8930-8BDB2E3D2CB4}tf10001058</Template>
  <TotalTime>72</TotalTime>
  <Words>55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Pelaksanaan surat keputusan bersama  4 Menteri (Pendidikan dan kebudayaan, agama, kesehatan dan dalam negeri)</vt:lpstr>
      <vt:lpstr>SKB 4 MENTERI</vt:lpstr>
      <vt:lpstr>PRA-SYARAT</vt:lpstr>
      <vt:lpstr>PERAN PARA PIHAK</vt:lpstr>
      <vt:lpstr>PESANTREN DAN PENDIDIKAN KEAGAMAAN BERASRAMA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wahyu agung k</dc:creator>
  <cp:lastModifiedBy>wahyu agung k</cp:lastModifiedBy>
  <cp:revision>7</cp:revision>
  <dcterms:created xsi:type="dcterms:W3CDTF">2020-06-30T17:26:30Z</dcterms:created>
  <dcterms:modified xsi:type="dcterms:W3CDTF">2020-06-30T18:38:45Z</dcterms:modified>
</cp:coreProperties>
</file>