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14C"/>
    <a:srgbClr val="459FD5"/>
    <a:srgbClr val="7F1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25/02/2015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25/02/2015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fld id="{1327C452-0D12-48F3-BB65-BBA3E6350F2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/>
        </p:nvGrpSpPr>
        <p:grpSpPr>
          <a:xfrm>
            <a:off x="467544" y="6309320"/>
            <a:ext cx="1908720" cy="400110"/>
            <a:chOff x="3671392" y="6341258"/>
            <a:chExt cx="1908720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Global Shelter Cluster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34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. Shelter Cluster PowerPoint Template (2007 and later)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ebsio_x0020_Document_x0020_Preview xmlns="96664bca-06c0-4657-b6f9-0a997f5ff9b9" xsi:nil="true"/>
    <TaxKeywordTaxHTField xmlns="96664bca-06c0-4657-b6f9-0a997f5ff9b9">
      <Terms xmlns="http://schemas.microsoft.com/office/infopath/2007/PartnerControls"/>
    </TaxKeywordTaxHTField>
    <ff39aabcbcfa4b29888983c5e6d736f9 xmlns="96664bca-06c0-4657-b6f9-0a997f5ff9b9">
      <Terms xmlns="http://schemas.microsoft.com/office/infopath/2007/PartnerControls"/>
    </ff39aabcbcfa4b29888983c5e6d736f9>
    <TaxCatchAll xmlns="96664bca-06c0-4657-b6f9-0a997f5ff9b9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1A5D493A4FFE498D319528BB467A34" ma:contentTypeVersion="5" ma:contentTypeDescription="Create a new document." ma:contentTypeScope="" ma:versionID="3df691442b703d6a64f853aca1799400">
  <xsd:schema xmlns:xsd="http://www.w3.org/2001/XMLSchema" xmlns:xs="http://www.w3.org/2001/XMLSchema" xmlns:p="http://schemas.microsoft.com/office/2006/metadata/properties" xmlns:ns2="96664bca-06c0-4657-b6f9-0a997f5ff9b9" targetNamespace="http://schemas.microsoft.com/office/2006/metadata/properties" ma:root="true" ma:fieldsID="a928d42e4db33c4b5a5a5ee8a32e6592" ns2:_="">
    <xsd:import namespace="96664bca-06c0-4657-b6f9-0a997f5ff9b9"/>
    <xsd:element name="properties">
      <xsd:complexType>
        <xsd:sequence>
          <xsd:element name="documentManagement">
            <xsd:complexType>
              <xsd:all>
                <xsd:element ref="ns2:Websio_x0020_Document_x0020_Preview" minOccurs="0"/>
                <xsd:element ref="ns2:ff39aabcbcfa4b29888983c5e6d736f9" minOccurs="0"/>
                <xsd:element ref="ns2:TaxCatchAll" minOccurs="0"/>
                <xsd:element ref="ns2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Websio_x0020_Document_x0020_Preview" ma:index="8" nillable="true" ma:displayName="Websio Document Preview" ma:hidden="true" ma:internalName="Websio_x0020_Document_x0020_Preview">
      <xsd:simpleType>
        <xsd:restriction base="dms:Text"/>
      </xsd:simpleType>
    </xsd:element>
    <xsd:element name="ff39aabcbcfa4b29888983c5e6d736f9" ma:index="10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3" nillable="true" ma:taxonomy="true" ma:internalName="TaxKeywordTaxHTField" ma:taxonomyFieldName="TaxKeyword" ma:displayName="Other Keywords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2021E4-FB18-41BB-82FD-DF26C4255F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3ECD35-7172-4F78-965D-C150E41533C7}">
  <ds:schemaRefs>
    <ds:schemaRef ds:uri="http://schemas.microsoft.com/office/2006/metadata/properties"/>
    <ds:schemaRef ds:uri="http://schemas.microsoft.com/office/infopath/2007/PartnerControls"/>
    <ds:schemaRef ds:uri="96664bca-06c0-4657-b6f9-0a997f5ff9b9"/>
  </ds:schemaRefs>
</ds:datastoreItem>
</file>

<file path=customXml/itemProps3.xml><?xml version="1.0" encoding="utf-8"?>
<ds:datastoreItem xmlns:ds="http://schemas.openxmlformats.org/officeDocument/2006/customXml" ds:itemID="{E8F7A4D0-F9F0-4DE7-A079-59164041DF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64bca-06c0-4657-b6f9-0a997f5ff9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4. Shelter Cluster PowerPoint Template (2007 and later)</Template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4. Shelter Cluster PowerPoint Template (2007 and later)</vt:lpstr>
      <vt:lpstr>PowerPoint Presentation</vt:lpstr>
    </vt:vector>
  </TitlesOfParts>
  <Company>UNHCR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Shirin Narymbaeva</dc:creator>
  <cp:lastModifiedBy>Shirin Narymbaeva</cp:lastModifiedBy>
  <cp:revision>1</cp:revision>
  <cp:lastPrinted>2013-03-26T11:03:47Z</cp:lastPrinted>
  <dcterms:created xsi:type="dcterms:W3CDTF">2015-02-25T10:53:28Z</dcterms:created>
  <dcterms:modified xsi:type="dcterms:W3CDTF">2015-02-25T10:53:36Z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0x010100EA1A5D493A4FFE498D319528BB467A34</vt:lpwstr>
  </property>
  <property fmtid="{D5CDD505-2E9C-101B-9397-08002B2CF9AE}" pid="3" name="TaxKeyword">
    <vt:lpwstr/>
  </property>
</Properties>
</file>